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ppt/theme/themeOverride1.xml" ContentType="application/vnd.openxmlformats-officedocument.themeOverride+xml"/>
  <Override PartName="/ppt/charts/chart3.xml" ContentType="application/vnd.openxmlformats-officedocument.drawingml.chart+xml"/>
  <Override PartName="/ppt/theme/themeOverride2.xml" ContentType="application/vnd.openxmlformats-officedocument.themeOverride+xml"/>
  <Override PartName="/ppt/charts/chart4.xml" ContentType="application/vnd.openxmlformats-officedocument.drawingml.chart+xml"/>
  <Override PartName="/ppt/theme/themeOverride3.xml" ContentType="application/vnd.openxmlformats-officedocument.themeOverride+xml"/>
  <Override PartName="/ppt/charts/chart5.xml" ContentType="application/vnd.openxmlformats-officedocument.drawingml.chart+xml"/>
  <Override PartName="/ppt/theme/themeOverride4.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harts/chart6.xml" ContentType="application/vnd.openxmlformats-officedocument.drawingml.chart+xml"/>
  <Override PartName="/ppt/charts/chart7.xml" ContentType="application/vnd.openxmlformats-officedocument.drawingml.chart+xml"/>
  <Override PartName="/ppt/theme/themeOverride5.xml" ContentType="application/vnd.openxmlformats-officedocument.themeOverride+xml"/>
  <Override PartName="/ppt/charts/chart8.xml" ContentType="application/vnd.openxmlformats-officedocument.drawingml.chart+xml"/>
  <Override PartName="/ppt/theme/themeOverride6.xml" ContentType="application/vnd.openxmlformats-officedocument.themeOverride+xml"/>
  <Override PartName="/ppt/charts/chart9.xml" ContentType="application/vnd.openxmlformats-officedocument.drawingml.chart+xml"/>
  <Override PartName="/ppt/theme/themeOverride7.xml" ContentType="application/vnd.openxmlformats-officedocument.themeOverride+xml"/>
  <Override PartName="/ppt/charts/chart10.xml" ContentType="application/vnd.openxmlformats-officedocument.drawingml.chart+xml"/>
  <Override PartName="/ppt/charts/chart11.xml" ContentType="application/vnd.openxmlformats-officedocument.drawingml.chart+xml"/>
  <Override PartName="/ppt/theme/themeOverride8.xml" ContentType="application/vnd.openxmlformats-officedocument.themeOverride+xml"/>
  <Override PartName="/ppt/charts/chart12.xml" ContentType="application/vnd.openxmlformats-officedocument.drawingml.chart+xml"/>
  <Override PartName="/ppt/theme/themeOverride9.xml" ContentType="application/vnd.openxmlformats-officedocument.themeOverride+xml"/>
  <Override PartName="/ppt/charts/chart13.xml" ContentType="application/vnd.openxmlformats-officedocument.drawingml.chart+xml"/>
  <Override PartName="/ppt/theme/themeOverride10.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256" r:id="rId2"/>
    <p:sldId id="313" r:id="rId3"/>
    <p:sldId id="270" r:id="rId4"/>
    <p:sldId id="281" r:id="rId5"/>
    <p:sldId id="332" r:id="rId6"/>
    <p:sldId id="257" r:id="rId7"/>
    <p:sldId id="262" r:id="rId8"/>
    <p:sldId id="260" r:id="rId9"/>
    <p:sldId id="314" r:id="rId10"/>
    <p:sldId id="299" r:id="rId11"/>
    <p:sldId id="304" r:id="rId12"/>
    <p:sldId id="303" r:id="rId13"/>
    <p:sldId id="302" r:id="rId14"/>
    <p:sldId id="300" r:id="rId15"/>
    <p:sldId id="298" r:id="rId16"/>
    <p:sldId id="261" r:id="rId17"/>
    <p:sldId id="329" r:id="rId18"/>
    <p:sldId id="333" r:id="rId19"/>
    <p:sldId id="268" r:id="rId20"/>
    <p:sldId id="264" r:id="rId21"/>
    <p:sldId id="265" r:id="rId22"/>
    <p:sldId id="266" r:id="rId23"/>
    <p:sldId id="274" r:id="rId24"/>
    <p:sldId id="326" r:id="rId25"/>
    <p:sldId id="275" r:id="rId26"/>
    <p:sldId id="277" r:id="rId27"/>
    <p:sldId id="293" r:id="rId28"/>
    <p:sldId id="294" r:id="rId29"/>
    <p:sldId id="318" r:id="rId30"/>
    <p:sldId id="320" r:id="rId31"/>
    <p:sldId id="271" r:id="rId32"/>
    <p:sldId id="319" r:id="rId33"/>
    <p:sldId id="321" r:id="rId34"/>
    <p:sldId id="322" r:id="rId35"/>
    <p:sldId id="323" r:id="rId36"/>
    <p:sldId id="328" r:id="rId37"/>
    <p:sldId id="327" r:id="rId38"/>
    <p:sldId id="324" r:id="rId39"/>
    <p:sldId id="325" r:id="rId40"/>
    <p:sldId id="295" r:id="rId41"/>
    <p:sldId id="278" r:id="rId42"/>
    <p:sldId id="279" r:id="rId43"/>
    <p:sldId id="288" r:id="rId44"/>
    <p:sldId id="289" r:id="rId45"/>
    <p:sldId id="290" r:id="rId46"/>
    <p:sldId id="291" r:id="rId47"/>
    <p:sldId id="305" r:id="rId48"/>
    <p:sldId id="306" r:id="rId49"/>
    <p:sldId id="312" r:id="rId50"/>
    <p:sldId id="317" r:id="rId51"/>
    <p:sldId id="263" r:id="rId52"/>
    <p:sldId id="272" r:id="rId53"/>
    <p:sldId id="307" r:id="rId54"/>
    <p:sldId id="273" r:id="rId55"/>
    <p:sldId id="310" r:id="rId56"/>
    <p:sldId id="335" r:id="rId57"/>
    <p:sldId id="308" r:id="rId58"/>
    <p:sldId id="280" r:id="rId59"/>
    <p:sldId id="283" r:id="rId60"/>
    <p:sldId id="282" r:id="rId61"/>
    <p:sldId id="284" r:id="rId62"/>
    <p:sldId id="296" r:id="rId63"/>
    <p:sldId id="297" r:id="rId64"/>
    <p:sldId id="301" r:id="rId65"/>
    <p:sldId id="285" r:id="rId66"/>
    <p:sldId id="287" r:id="rId67"/>
    <p:sldId id="334" r:id="rId68"/>
    <p:sldId id="330" r:id="rId6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25068"/>
    <a:srgbClr val="FCFCFC"/>
    <a:srgbClr val="555464"/>
    <a:srgbClr val="4B49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0" d="100"/>
          <a:sy n="120" d="100"/>
        </p:scale>
        <p:origin x="-312" y="-49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xml.rels><?xml version="1.0" encoding="UTF-8" standalone="yes"?>
<Relationships xmlns="http://schemas.openxmlformats.org/package/2006/relationships"><Relationship Id="rId2" Type="http://schemas.openxmlformats.org/officeDocument/2006/relationships/package" Target="../embeddings/Microsoft_Excel_Worksheet11.xlsx"/><Relationship Id="rId1" Type="http://schemas.openxmlformats.org/officeDocument/2006/relationships/themeOverride" Target="../theme/themeOverride8.xml"/></Relationships>
</file>

<file path=ppt/charts/_rels/chart12.xml.rels><?xml version="1.0" encoding="UTF-8" standalone="yes"?>
<Relationships xmlns="http://schemas.openxmlformats.org/package/2006/relationships"><Relationship Id="rId2" Type="http://schemas.openxmlformats.org/officeDocument/2006/relationships/package" Target="../embeddings/Microsoft_Excel_Worksheet12.xlsx"/><Relationship Id="rId1" Type="http://schemas.openxmlformats.org/officeDocument/2006/relationships/themeOverride" Target="../theme/themeOverride9.xml"/></Relationships>
</file>

<file path=ppt/charts/_rels/chart13.xml.rels><?xml version="1.0" encoding="UTF-8" standalone="yes"?>
<Relationships xmlns="http://schemas.openxmlformats.org/package/2006/relationships"><Relationship Id="rId2" Type="http://schemas.openxmlformats.org/officeDocument/2006/relationships/package" Target="../embeddings/Microsoft_Excel_Worksheet13.xlsx"/><Relationship Id="rId1" Type="http://schemas.openxmlformats.org/officeDocument/2006/relationships/themeOverride" Target="../theme/themeOverride10.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1.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themeOverride" Target="../theme/themeOverride2.xml"/></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Worksheet4.xlsx"/><Relationship Id="rId1" Type="http://schemas.openxmlformats.org/officeDocument/2006/relationships/themeOverride" Target="../theme/themeOverride3.xml"/></Relationships>
</file>

<file path=ppt/charts/_rels/chart5.xml.rels><?xml version="1.0" encoding="UTF-8" standalone="yes"?>
<Relationships xmlns="http://schemas.openxmlformats.org/package/2006/relationships"><Relationship Id="rId2" Type="http://schemas.openxmlformats.org/officeDocument/2006/relationships/package" Target="../embeddings/Microsoft_Excel_Worksheet5.xlsx"/><Relationship Id="rId1" Type="http://schemas.openxmlformats.org/officeDocument/2006/relationships/themeOverride" Target="../theme/themeOverride4.xml"/></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2" Type="http://schemas.openxmlformats.org/officeDocument/2006/relationships/package" Target="../embeddings/Microsoft_Excel_Worksheet7.xlsx"/><Relationship Id="rId1" Type="http://schemas.openxmlformats.org/officeDocument/2006/relationships/themeOverride" Target="../theme/themeOverride5.xml"/></Relationships>
</file>

<file path=ppt/charts/_rels/chart8.xml.rels><?xml version="1.0" encoding="UTF-8" standalone="yes"?>
<Relationships xmlns="http://schemas.openxmlformats.org/package/2006/relationships"><Relationship Id="rId2" Type="http://schemas.openxmlformats.org/officeDocument/2006/relationships/package" Target="../embeddings/Microsoft_Excel_Worksheet8.xlsx"/><Relationship Id="rId1" Type="http://schemas.openxmlformats.org/officeDocument/2006/relationships/themeOverride" Target="../theme/themeOverride6.xml"/></Relationships>
</file>

<file path=ppt/charts/_rels/chart9.xml.rels><?xml version="1.0" encoding="UTF-8" standalone="yes"?>
<Relationships xmlns="http://schemas.openxmlformats.org/package/2006/relationships"><Relationship Id="rId2" Type="http://schemas.openxmlformats.org/officeDocument/2006/relationships/package" Target="../embeddings/Microsoft_Excel_Worksheet9.xlsx"/><Relationship Id="rId1" Type="http://schemas.openxmlformats.org/officeDocument/2006/relationships/themeOverride" Target="../theme/themeOverride7.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dPt>
            <c:idx val="0"/>
            <c:bubble3D val="0"/>
            <c:spPr>
              <a:solidFill>
                <a:schemeClr val="accent1"/>
              </a:solidFill>
            </c:spPr>
          </c:dPt>
          <c:dPt>
            <c:idx val="1"/>
            <c:bubble3D val="0"/>
            <c:spPr>
              <a:pattFill prst="dkDnDiag">
                <a:fgClr>
                  <a:schemeClr val="bg1">
                    <a:lumMod val="85000"/>
                  </a:schemeClr>
                </a:fgClr>
                <a:bgClr>
                  <a:schemeClr val="bg2"/>
                </a:bgClr>
              </a:pattFill>
            </c:spPr>
          </c:dPt>
          <c:cat>
            <c:numRef>
              <c:f>Sheet1!$A$2:$A$3</c:f>
              <c:numCache>
                <c:formatCode>General</c:formatCode>
                <c:ptCount val="2"/>
              </c:numCache>
            </c:numRef>
          </c:cat>
          <c:val>
            <c:numRef>
              <c:f>Sheet1!$B$2:$B$3</c:f>
              <c:numCache>
                <c:formatCode>General</c:formatCode>
                <c:ptCount val="2"/>
                <c:pt idx="0">
                  <c:v>73</c:v>
                </c:pt>
                <c:pt idx="1">
                  <c:v>27</c:v>
                </c:pt>
              </c:numCache>
            </c:numRef>
          </c:val>
        </c:ser>
        <c:dLbls>
          <c:showLegendKey val="0"/>
          <c:showVal val="0"/>
          <c:showCatName val="0"/>
          <c:showSerName val="0"/>
          <c:showPercent val="0"/>
          <c:showBubbleSize val="0"/>
          <c:showLeaderLines val="1"/>
        </c:dLbls>
        <c:firstSliceAng val="0"/>
        <c:holeSize val="82"/>
      </c:doughnutChart>
    </c:plotArea>
    <c:plotVisOnly val="1"/>
    <c:dispBlanksAs val="gap"/>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percentStacked"/>
        <c:varyColors val="0"/>
        <c:ser>
          <c:idx val="0"/>
          <c:order val="0"/>
          <c:tx>
            <c:strRef>
              <c:f>Sheet1!$B$1</c:f>
              <c:strCache>
                <c:ptCount val="1"/>
                <c:pt idx="0">
                  <c:v>Design</c:v>
                </c:pt>
              </c:strCache>
            </c:strRef>
          </c:tx>
          <c:invertIfNegative val="0"/>
          <c:cat>
            <c:strRef>
              <c:f>Sheet1!$A$2:$A$5</c:f>
              <c:strCache>
                <c:ptCount val="4"/>
                <c:pt idx="0">
                  <c:v>January</c:v>
                </c:pt>
                <c:pt idx="1">
                  <c:v>February</c:v>
                </c:pt>
                <c:pt idx="2">
                  <c:v>March</c:v>
                </c:pt>
                <c:pt idx="3">
                  <c:v>April</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Web</c:v>
                </c:pt>
              </c:strCache>
            </c:strRef>
          </c:tx>
          <c:spPr>
            <a:solidFill>
              <a:schemeClr val="accent1">
                <a:lumMod val="60000"/>
                <a:lumOff val="40000"/>
              </a:schemeClr>
            </a:solidFill>
          </c:spPr>
          <c:invertIfNegative val="0"/>
          <c:cat>
            <c:strRef>
              <c:f>Sheet1!$A$2:$A$5</c:f>
              <c:strCache>
                <c:ptCount val="4"/>
                <c:pt idx="0">
                  <c:v>January</c:v>
                </c:pt>
                <c:pt idx="1">
                  <c:v>February</c:v>
                </c:pt>
                <c:pt idx="2">
                  <c:v>March</c:v>
                </c:pt>
                <c:pt idx="3">
                  <c:v>April</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Video</c:v>
                </c:pt>
              </c:strCache>
            </c:strRef>
          </c:tx>
          <c:spPr>
            <a:solidFill>
              <a:schemeClr val="accent1">
                <a:lumMod val="40000"/>
                <a:lumOff val="60000"/>
              </a:schemeClr>
            </a:solidFill>
          </c:spPr>
          <c:invertIfNegative val="0"/>
          <c:cat>
            <c:strRef>
              <c:f>Sheet1!$A$2:$A$5</c:f>
              <c:strCache>
                <c:ptCount val="4"/>
                <c:pt idx="0">
                  <c:v>January</c:v>
                </c:pt>
                <c:pt idx="1">
                  <c:v>February</c:v>
                </c:pt>
                <c:pt idx="2">
                  <c:v>March</c:v>
                </c:pt>
                <c:pt idx="3">
                  <c:v>April</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150"/>
        <c:overlap val="100"/>
        <c:axId val="234327040"/>
        <c:axId val="234337024"/>
      </c:barChart>
      <c:catAx>
        <c:axId val="234327040"/>
        <c:scaling>
          <c:orientation val="minMax"/>
        </c:scaling>
        <c:delete val="0"/>
        <c:axPos val="b"/>
        <c:majorTickMark val="out"/>
        <c:minorTickMark val="none"/>
        <c:tickLblPos val="nextTo"/>
        <c:crossAx val="234337024"/>
        <c:crosses val="autoZero"/>
        <c:auto val="1"/>
        <c:lblAlgn val="ctr"/>
        <c:lblOffset val="100"/>
        <c:noMultiLvlLbl val="0"/>
      </c:catAx>
      <c:valAx>
        <c:axId val="234337024"/>
        <c:scaling>
          <c:orientation val="minMax"/>
        </c:scaling>
        <c:delete val="0"/>
        <c:axPos val="l"/>
        <c:majorGridlines>
          <c:spPr>
            <a:ln>
              <a:solidFill>
                <a:schemeClr val="bg1">
                  <a:lumMod val="50000"/>
                  <a:alpha val="6000"/>
                </a:schemeClr>
              </a:solidFill>
            </a:ln>
          </c:spPr>
        </c:majorGridlines>
        <c:numFmt formatCode="0%" sourceLinked="1"/>
        <c:majorTickMark val="out"/>
        <c:minorTickMark val="none"/>
        <c:tickLblPos val="nextTo"/>
        <c:crossAx val="234327040"/>
        <c:crosses val="autoZero"/>
        <c:crossBetween val="between"/>
      </c:valAx>
    </c:plotArea>
    <c:legend>
      <c:legendPos val="r"/>
      <c:layout/>
      <c:overlay val="0"/>
    </c:legend>
    <c:plotVisOnly val="1"/>
    <c:dispBlanksAs val="gap"/>
    <c:showDLblsOverMax val="0"/>
  </c:chart>
  <c:txPr>
    <a:bodyPr/>
    <a:lstStyle/>
    <a:p>
      <a:pPr>
        <a:defRPr sz="800">
          <a:solidFill>
            <a:schemeClr val="bg1">
              <a:lumMod val="75000"/>
            </a:schemeClr>
          </a:solidFill>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percentStacked"/>
        <c:varyColors val="0"/>
        <c:ser>
          <c:idx val="0"/>
          <c:order val="0"/>
          <c:tx>
            <c:strRef>
              <c:f>Sheet1!$B$1</c:f>
              <c:strCache>
                <c:ptCount val="1"/>
                <c:pt idx="0">
                  <c:v>Design</c:v>
                </c:pt>
              </c:strCache>
            </c:strRef>
          </c:tx>
          <c:invertIfNegative val="0"/>
          <c:cat>
            <c:strRef>
              <c:f>Sheet1!$A$2:$A$5</c:f>
              <c:strCache>
                <c:ptCount val="4"/>
                <c:pt idx="0">
                  <c:v>January</c:v>
                </c:pt>
                <c:pt idx="1">
                  <c:v>February</c:v>
                </c:pt>
                <c:pt idx="2">
                  <c:v>March</c:v>
                </c:pt>
                <c:pt idx="3">
                  <c:v>April</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Web</c:v>
                </c:pt>
              </c:strCache>
            </c:strRef>
          </c:tx>
          <c:spPr>
            <a:solidFill>
              <a:srgbClr val="1B6AA3">
                <a:lumMod val="60000"/>
                <a:lumOff val="40000"/>
              </a:srgbClr>
            </a:solidFill>
          </c:spPr>
          <c:invertIfNegative val="0"/>
          <c:cat>
            <c:strRef>
              <c:f>Sheet1!$A$2:$A$5</c:f>
              <c:strCache>
                <c:ptCount val="4"/>
                <c:pt idx="0">
                  <c:v>January</c:v>
                </c:pt>
                <c:pt idx="1">
                  <c:v>February</c:v>
                </c:pt>
                <c:pt idx="2">
                  <c:v>March</c:v>
                </c:pt>
                <c:pt idx="3">
                  <c:v>April</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Video</c:v>
                </c:pt>
              </c:strCache>
            </c:strRef>
          </c:tx>
          <c:spPr>
            <a:solidFill>
              <a:srgbClr val="1B6AA3">
                <a:lumMod val="40000"/>
                <a:lumOff val="60000"/>
              </a:srgbClr>
            </a:solidFill>
          </c:spPr>
          <c:invertIfNegative val="0"/>
          <c:cat>
            <c:strRef>
              <c:f>Sheet1!$A$2:$A$5</c:f>
              <c:strCache>
                <c:ptCount val="4"/>
                <c:pt idx="0">
                  <c:v>January</c:v>
                </c:pt>
                <c:pt idx="1">
                  <c:v>February</c:v>
                </c:pt>
                <c:pt idx="2">
                  <c:v>March</c:v>
                </c:pt>
                <c:pt idx="3">
                  <c:v>April</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150"/>
        <c:overlap val="100"/>
        <c:axId val="234450304"/>
        <c:axId val="234464384"/>
      </c:barChart>
      <c:catAx>
        <c:axId val="234450304"/>
        <c:scaling>
          <c:orientation val="minMax"/>
        </c:scaling>
        <c:delete val="0"/>
        <c:axPos val="b"/>
        <c:majorTickMark val="out"/>
        <c:minorTickMark val="none"/>
        <c:tickLblPos val="nextTo"/>
        <c:crossAx val="234464384"/>
        <c:crosses val="autoZero"/>
        <c:auto val="1"/>
        <c:lblAlgn val="ctr"/>
        <c:lblOffset val="100"/>
        <c:noMultiLvlLbl val="0"/>
      </c:catAx>
      <c:valAx>
        <c:axId val="234464384"/>
        <c:scaling>
          <c:orientation val="minMax"/>
        </c:scaling>
        <c:delete val="0"/>
        <c:axPos val="l"/>
        <c:majorGridlines>
          <c:spPr>
            <a:ln>
              <a:solidFill>
                <a:schemeClr val="bg1">
                  <a:lumMod val="50000"/>
                  <a:alpha val="6000"/>
                </a:schemeClr>
              </a:solidFill>
            </a:ln>
          </c:spPr>
        </c:majorGridlines>
        <c:numFmt formatCode="0%" sourceLinked="1"/>
        <c:majorTickMark val="out"/>
        <c:minorTickMark val="none"/>
        <c:tickLblPos val="nextTo"/>
        <c:crossAx val="234450304"/>
        <c:crosses val="autoZero"/>
        <c:crossBetween val="between"/>
      </c:valAx>
    </c:plotArea>
    <c:legend>
      <c:legendPos val="r"/>
      <c:layout/>
      <c:overlay val="0"/>
    </c:legend>
    <c:plotVisOnly val="1"/>
    <c:dispBlanksAs val="gap"/>
    <c:showDLblsOverMax val="0"/>
  </c:chart>
  <c:txPr>
    <a:bodyPr/>
    <a:lstStyle/>
    <a:p>
      <a:pPr>
        <a:defRPr sz="800">
          <a:solidFill>
            <a:schemeClr val="bg1">
              <a:lumMod val="75000"/>
            </a:schemeClr>
          </a:solidFill>
        </a:defRPr>
      </a:pPr>
      <a:endParaRPr lang="en-US"/>
    </a:p>
  </c:txPr>
  <c:externalData r:id="rId2">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percentStacked"/>
        <c:varyColors val="0"/>
        <c:ser>
          <c:idx val="0"/>
          <c:order val="0"/>
          <c:tx>
            <c:strRef>
              <c:f>Sheet1!$B$1</c:f>
              <c:strCache>
                <c:ptCount val="1"/>
                <c:pt idx="0">
                  <c:v>Design</c:v>
                </c:pt>
              </c:strCache>
            </c:strRef>
          </c:tx>
          <c:invertIfNegative val="0"/>
          <c:cat>
            <c:strRef>
              <c:f>Sheet1!$A$2:$A$5</c:f>
              <c:strCache>
                <c:ptCount val="4"/>
                <c:pt idx="0">
                  <c:v>January</c:v>
                </c:pt>
                <c:pt idx="1">
                  <c:v>February</c:v>
                </c:pt>
                <c:pt idx="2">
                  <c:v>March</c:v>
                </c:pt>
                <c:pt idx="3">
                  <c:v>April</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Web</c:v>
                </c:pt>
              </c:strCache>
            </c:strRef>
          </c:tx>
          <c:spPr>
            <a:solidFill>
              <a:srgbClr val="1B6AA3">
                <a:lumMod val="60000"/>
                <a:lumOff val="40000"/>
              </a:srgbClr>
            </a:solidFill>
          </c:spPr>
          <c:invertIfNegative val="0"/>
          <c:cat>
            <c:strRef>
              <c:f>Sheet1!$A$2:$A$5</c:f>
              <c:strCache>
                <c:ptCount val="4"/>
                <c:pt idx="0">
                  <c:v>January</c:v>
                </c:pt>
                <c:pt idx="1">
                  <c:v>February</c:v>
                </c:pt>
                <c:pt idx="2">
                  <c:v>March</c:v>
                </c:pt>
                <c:pt idx="3">
                  <c:v>April</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Video</c:v>
                </c:pt>
              </c:strCache>
            </c:strRef>
          </c:tx>
          <c:spPr>
            <a:solidFill>
              <a:srgbClr val="1B6AA3">
                <a:lumMod val="40000"/>
                <a:lumOff val="60000"/>
              </a:srgbClr>
            </a:solidFill>
          </c:spPr>
          <c:invertIfNegative val="0"/>
          <c:cat>
            <c:strRef>
              <c:f>Sheet1!$A$2:$A$5</c:f>
              <c:strCache>
                <c:ptCount val="4"/>
                <c:pt idx="0">
                  <c:v>January</c:v>
                </c:pt>
                <c:pt idx="1">
                  <c:v>February</c:v>
                </c:pt>
                <c:pt idx="2">
                  <c:v>March</c:v>
                </c:pt>
                <c:pt idx="3">
                  <c:v>April</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150"/>
        <c:overlap val="100"/>
        <c:axId val="234039552"/>
        <c:axId val="234041344"/>
      </c:barChart>
      <c:catAx>
        <c:axId val="234039552"/>
        <c:scaling>
          <c:orientation val="minMax"/>
        </c:scaling>
        <c:delete val="0"/>
        <c:axPos val="b"/>
        <c:majorTickMark val="out"/>
        <c:minorTickMark val="none"/>
        <c:tickLblPos val="nextTo"/>
        <c:crossAx val="234041344"/>
        <c:crosses val="autoZero"/>
        <c:auto val="1"/>
        <c:lblAlgn val="ctr"/>
        <c:lblOffset val="100"/>
        <c:noMultiLvlLbl val="0"/>
      </c:catAx>
      <c:valAx>
        <c:axId val="234041344"/>
        <c:scaling>
          <c:orientation val="minMax"/>
        </c:scaling>
        <c:delete val="0"/>
        <c:axPos val="l"/>
        <c:majorGridlines>
          <c:spPr>
            <a:ln>
              <a:solidFill>
                <a:schemeClr val="bg1">
                  <a:lumMod val="50000"/>
                  <a:alpha val="6000"/>
                </a:schemeClr>
              </a:solidFill>
            </a:ln>
          </c:spPr>
        </c:majorGridlines>
        <c:numFmt formatCode="0%" sourceLinked="1"/>
        <c:majorTickMark val="out"/>
        <c:minorTickMark val="none"/>
        <c:tickLblPos val="nextTo"/>
        <c:crossAx val="234039552"/>
        <c:crosses val="autoZero"/>
        <c:crossBetween val="between"/>
      </c:valAx>
    </c:plotArea>
    <c:legend>
      <c:legendPos val="r"/>
      <c:layout/>
      <c:overlay val="0"/>
    </c:legend>
    <c:plotVisOnly val="1"/>
    <c:dispBlanksAs val="gap"/>
    <c:showDLblsOverMax val="0"/>
  </c:chart>
  <c:txPr>
    <a:bodyPr/>
    <a:lstStyle/>
    <a:p>
      <a:pPr>
        <a:defRPr sz="800">
          <a:solidFill>
            <a:schemeClr val="bg1">
              <a:lumMod val="75000"/>
            </a:schemeClr>
          </a:solidFill>
        </a:defRPr>
      </a:pPr>
      <a:endParaRPr lang="en-US"/>
    </a:p>
  </c:txPr>
  <c:externalData r:id="rId2">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percentStacked"/>
        <c:varyColors val="0"/>
        <c:ser>
          <c:idx val="0"/>
          <c:order val="0"/>
          <c:tx>
            <c:strRef>
              <c:f>Sheet1!$B$1</c:f>
              <c:strCache>
                <c:ptCount val="1"/>
                <c:pt idx="0">
                  <c:v>Design</c:v>
                </c:pt>
              </c:strCache>
            </c:strRef>
          </c:tx>
          <c:invertIfNegative val="0"/>
          <c:cat>
            <c:strRef>
              <c:f>Sheet1!$A$2:$A$5</c:f>
              <c:strCache>
                <c:ptCount val="4"/>
                <c:pt idx="0">
                  <c:v>January</c:v>
                </c:pt>
                <c:pt idx="1">
                  <c:v>February</c:v>
                </c:pt>
                <c:pt idx="2">
                  <c:v>March</c:v>
                </c:pt>
                <c:pt idx="3">
                  <c:v>April</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Web</c:v>
                </c:pt>
              </c:strCache>
            </c:strRef>
          </c:tx>
          <c:spPr>
            <a:solidFill>
              <a:srgbClr val="1B6AA3">
                <a:lumMod val="60000"/>
                <a:lumOff val="40000"/>
              </a:srgbClr>
            </a:solidFill>
          </c:spPr>
          <c:invertIfNegative val="0"/>
          <c:cat>
            <c:strRef>
              <c:f>Sheet1!$A$2:$A$5</c:f>
              <c:strCache>
                <c:ptCount val="4"/>
                <c:pt idx="0">
                  <c:v>January</c:v>
                </c:pt>
                <c:pt idx="1">
                  <c:v>February</c:v>
                </c:pt>
                <c:pt idx="2">
                  <c:v>March</c:v>
                </c:pt>
                <c:pt idx="3">
                  <c:v>April</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Video</c:v>
                </c:pt>
              </c:strCache>
            </c:strRef>
          </c:tx>
          <c:spPr>
            <a:solidFill>
              <a:srgbClr val="1B6AA3">
                <a:lumMod val="40000"/>
                <a:lumOff val="60000"/>
              </a:srgbClr>
            </a:solidFill>
          </c:spPr>
          <c:invertIfNegative val="0"/>
          <c:cat>
            <c:strRef>
              <c:f>Sheet1!$A$2:$A$5</c:f>
              <c:strCache>
                <c:ptCount val="4"/>
                <c:pt idx="0">
                  <c:v>January</c:v>
                </c:pt>
                <c:pt idx="1">
                  <c:v>February</c:v>
                </c:pt>
                <c:pt idx="2">
                  <c:v>March</c:v>
                </c:pt>
                <c:pt idx="3">
                  <c:v>April</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150"/>
        <c:overlap val="100"/>
        <c:axId val="234095744"/>
        <c:axId val="234097280"/>
      </c:barChart>
      <c:catAx>
        <c:axId val="234095744"/>
        <c:scaling>
          <c:orientation val="minMax"/>
        </c:scaling>
        <c:delete val="0"/>
        <c:axPos val="b"/>
        <c:majorTickMark val="out"/>
        <c:minorTickMark val="none"/>
        <c:tickLblPos val="nextTo"/>
        <c:crossAx val="234097280"/>
        <c:crosses val="autoZero"/>
        <c:auto val="1"/>
        <c:lblAlgn val="ctr"/>
        <c:lblOffset val="100"/>
        <c:noMultiLvlLbl val="0"/>
      </c:catAx>
      <c:valAx>
        <c:axId val="234097280"/>
        <c:scaling>
          <c:orientation val="minMax"/>
        </c:scaling>
        <c:delete val="0"/>
        <c:axPos val="l"/>
        <c:majorGridlines>
          <c:spPr>
            <a:ln>
              <a:solidFill>
                <a:schemeClr val="bg1">
                  <a:lumMod val="50000"/>
                  <a:alpha val="6000"/>
                </a:schemeClr>
              </a:solidFill>
            </a:ln>
          </c:spPr>
        </c:majorGridlines>
        <c:numFmt formatCode="0%" sourceLinked="1"/>
        <c:majorTickMark val="out"/>
        <c:minorTickMark val="none"/>
        <c:tickLblPos val="nextTo"/>
        <c:crossAx val="234095744"/>
        <c:crosses val="autoZero"/>
        <c:crossBetween val="between"/>
      </c:valAx>
    </c:plotArea>
    <c:legend>
      <c:legendPos val="r"/>
      <c:layout/>
      <c:overlay val="0"/>
    </c:legend>
    <c:plotVisOnly val="1"/>
    <c:dispBlanksAs val="gap"/>
    <c:showDLblsOverMax val="0"/>
  </c:chart>
  <c:txPr>
    <a:bodyPr/>
    <a:lstStyle/>
    <a:p>
      <a:pPr>
        <a:defRPr sz="800">
          <a:solidFill>
            <a:schemeClr val="bg1">
              <a:lumMod val="75000"/>
            </a:schemeClr>
          </a:solidFill>
        </a:defRPr>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tx>
            <c:strRef>
              <c:f>Sheet1!$B$1</c:f>
              <c:strCache>
                <c:ptCount val="1"/>
                <c:pt idx="0">
                  <c:v>Column1</c:v>
                </c:pt>
              </c:strCache>
            </c:strRef>
          </c:tx>
          <c:dPt>
            <c:idx val="0"/>
            <c:bubble3D val="0"/>
            <c:spPr>
              <a:solidFill>
                <a:srgbClr val="1B6AA3">
                  <a:lumMod val="60000"/>
                  <a:lumOff val="40000"/>
                </a:srgbClr>
              </a:solidFill>
            </c:spPr>
          </c:dPt>
          <c:dPt>
            <c:idx val="1"/>
            <c:bubble3D val="0"/>
            <c:spPr>
              <a:pattFill prst="dkDnDiag">
                <a:fgClr>
                  <a:schemeClr val="bg1">
                    <a:lumMod val="85000"/>
                  </a:schemeClr>
                </a:fgClr>
                <a:bgClr>
                  <a:schemeClr val="bg2"/>
                </a:bgClr>
              </a:pattFill>
            </c:spPr>
          </c:dPt>
          <c:cat>
            <c:numRef>
              <c:f>Sheet1!$A$2:$A$3</c:f>
              <c:numCache>
                <c:formatCode>General</c:formatCode>
                <c:ptCount val="2"/>
              </c:numCache>
            </c:numRef>
          </c:cat>
          <c:val>
            <c:numRef>
              <c:f>Sheet1!$B$2:$B$3</c:f>
              <c:numCache>
                <c:formatCode>General</c:formatCode>
                <c:ptCount val="2"/>
                <c:pt idx="0">
                  <c:v>87</c:v>
                </c:pt>
                <c:pt idx="1">
                  <c:v>13</c:v>
                </c:pt>
              </c:numCache>
            </c:numRef>
          </c:val>
        </c:ser>
        <c:dLbls>
          <c:showLegendKey val="0"/>
          <c:showVal val="0"/>
          <c:showCatName val="0"/>
          <c:showSerName val="0"/>
          <c:showPercent val="0"/>
          <c:showBubbleSize val="0"/>
          <c:showLeaderLines val="1"/>
        </c:dLbls>
        <c:firstSliceAng val="0"/>
        <c:holeSize val="82"/>
      </c:doughnutChart>
    </c:plotArea>
    <c:plotVisOnly val="1"/>
    <c:dispBlanksAs val="gap"/>
    <c:showDLblsOverMax val="0"/>
  </c:chart>
  <c:txPr>
    <a:bodyPr/>
    <a:lstStyle/>
    <a:p>
      <a:pPr>
        <a:defRPr sz="1800"/>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tx>
            <c:strRef>
              <c:f>Sheet1!$B$1</c:f>
              <c:strCache>
                <c:ptCount val="1"/>
                <c:pt idx="0">
                  <c:v>Column1</c:v>
                </c:pt>
              </c:strCache>
            </c:strRef>
          </c:tx>
          <c:dPt>
            <c:idx val="0"/>
            <c:bubble3D val="0"/>
            <c:spPr>
              <a:solidFill>
                <a:srgbClr val="1B6AA3">
                  <a:lumMod val="40000"/>
                  <a:lumOff val="60000"/>
                </a:srgbClr>
              </a:solidFill>
            </c:spPr>
          </c:dPt>
          <c:dPt>
            <c:idx val="1"/>
            <c:bubble3D val="0"/>
            <c:spPr>
              <a:pattFill prst="dkDnDiag">
                <a:fgClr>
                  <a:schemeClr val="bg1">
                    <a:lumMod val="85000"/>
                  </a:schemeClr>
                </a:fgClr>
                <a:bgClr>
                  <a:schemeClr val="bg2"/>
                </a:bgClr>
              </a:pattFill>
            </c:spPr>
          </c:dPt>
          <c:cat>
            <c:numRef>
              <c:f>Sheet1!$A$2:$A$3</c:f>
              <c:numCache>
                <c:formatCode>General</c:formatCode>
                <c:ptCount val="2"/>
              </c:numCache>
            </c:numRef>
          </c:cat>
          <c:val>
            <c:numRef>
              <c:f>Sheet1!$B$2:$B$3</c:f>
              <c:numCache>
                <c:formatCode>General</c:formatCode>
                <c:ptCount val="2"/>
                <c:pt idx="0">
                  <c:v>35</c:v>
                </c:pt>
                <c:pt idx="1">
                  <c:v>65</c:v>
                </c:pt>
              </c:numCache>
            </c:numRef>
          </c:val>
        </c:ser>
        <c:dLbls>
          <c:showLegendKey val="0"/>
          <c:showVal val="0"/>
          <c:showCatName val="0"/>
          <c:showSerName val="0"/>
          <c:showPercent val="0"/>
          <c:showBubbleSize val="0"/>
          <c:showLeaderLines val="1"/>
        </c:dLbls>
        <c:firstSliceAng val="0"/>
        <c:holeSize val="82"/>
      </c:doughnutChart>
    </c:plotArea>
    <c:plotVisOnly val="1"/>
    <c:dispBlanksAs val="gap"/>
    <c:showDLblsOverMax val="0"/>
  </c:chart>
  <c:txPr>
    <a:bodyPr/>
    <a:lstStyle/>
    <a:p>
      <a:pPr>
        <a:defRPr sz="1800"/>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tx>
            <c:strRef>
              <c:f>Sheet1!$B$1</c:f>
              <c:strCache>
                <c:ptCount val="1"/>
                <c:pt idx="0">
                  <c:v>Column1</c:v>
                </c:pt>
              </c:strCache>
            </c:strRef>
          </c:tx>
          <c:dPt>
            <c:idx val="0"/>
            <c:bubble3D val="0"/>
            <c:spPr>
              <a:solidFill>
                <a:srgbClr val="1B6AA3">
                  <a:lumMod val="20000"/>
                  <a:lumOff val="80000"/>
                </a:srgbClr>
              </a:solidFill>
            </c:spPr>
          </c:dPt>
          <c:dPt>
            <c:idx val="1"/>
            <c:bubble3D val="0"/>
            <c:spPr>
              <a:pattFill prst="dkDnDiag">
                <a:fgClr>
                  <a:schemeClr val="bg1">
                    <a:lumMod val="85000"/>
                  </a:schemeClr>
                </a:fgClr>
                <a:bgClr>
                  <a:schemeClr val="bg2"/>
                </a:bgClr>
              </a:pattFill>
            </c:spPr>
          </c:dPt>
          <c:cat>
            <c:numRef>
              <c:f>Sheet1!$A$2:$A$3</c:f>
              <c:numCache>
                <c:formatCode>General</c:formatCode>
                <c:ptCount val="2"/>
              </c:numCache>
            </c:numRef>
          </c:cat>
          <c:val>
            <c:numRef>
              <c:f>Sheet1!$B$2:$B$3</c:f>
              <c:numCache>
                <c:formatCode>General</c:formatCode>
                <c:ptCount val="2"/>
                <c:pt idx="0">
                  <c:v>20</c:v>
                </c:pt>
                <c:pt idx="1">
                  <c:v>80</c:v>
                </c:pt>
              </c:numCache>
            </c:numRef>
          </c:val>
        </c:ser>
        <c:dLbls>
          <c:showLegendKey val="0"/>
          <c:showVal val="0"/>
          <c:showCatName val="0"/>
          <c:showSerName val="0"/>
          <c:showPercent val="0"/>
          <c:showBubbleSize val="0"/>
          <c:showLeaderLines val="1"/>
        </c:dLbls>
        <c:firstSliceAng val="0"/>
        <c:holeSize val="82"/>
      </c:doughnutChart>
    </c:plotArea>
    <c:plotVisOnly val="1"/>
    <c:dispBlanksAs val="gap"/>
    <c:showDLblsOverMax val="0"/>
  </c:chart>
  <c:txPr>
    <a:bodyPr/>
    <a:lstStyle/>
    <a:p>
      <a:pPr>
        <a:defRPr sz="1800"/>
      </a:pPr>
      <a:endParaRPr lang="en-US"/>
    </a:p>
  </c:tx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tx>
            <c:strRef>
              <c:f>Sheet1!$B$1</c:f>
              <c:strCache>
                <c:ptCount val="1"/>
                <c:pt idx="0">
                  <c:v>Column1</c:v>
                </c:pt>
              </c:strCache>
            </c:strRef>
          </c:tx>
          <c:dPt>
            <c:idx val="0"/>
            <c:bubble3D val="0"/>
            <c:spPr>
              <a:solidFill>
                <a:srgbClr val="1B6AA3">
                  <a:lumMod val="60000"/>
                  <a:lumOff val="40000"/>
                </a:srgbClr>
              </a:solidFill>
            </c:spPr>
          </c:dPt>
          <c:dPt>
            <c:idx val="1"/>
            <c:bubble3D val="0"/>
            <c:spPr>
              <a:pattFill prst="dkDnDiag">
                <a:fgClr>
                  <a:schemeClr val="bg1">
                    <a:lumMod val="85000"/>
                  </a:schemeClr>
                </a:fgClr>
                <a:bgClr>
                  <a:schemeClr val="bg2"/>
                </a:bgClr>
              </a:pattFill>
            </c:spPr>
          </c:dPt>
          <c:cat>
            <c:numRef>
              <c:f>Sheet1!$A$2:$A$3</c:f>
              <c:numCache>
                <c:formatCode>General</c:formatCode>
                <c:ptCount val="2"/>
              </c:numCache>
            </c:numRef>
          </c:cat>
          <c:val>
            <c:numRef>
              <c:f>Sheet1!$B$2:$B$3</c:f>
              <c:numCache>
                <c:formatCode>General</c:formatCode>
                <c:ptCount val="2"/>
                <c:pt idx="0">
                  <c:v>87</c:v>
                </c:pt>
                <c:pt idx="1">
                  <c:v>13</c:v>
                </c:pt>
              </c:numCache>
            </c:numRef>
          </c:val>
        </c:ser>
        <c:dLbls>
          <c:showLegendKey val="0"/>
          <c:showVal val="0"/>
          <c:showCatName val="0"/>
          <c:showSerName val="0"/>
          <c:showPercent val="0"/>
          <c:showBubbleSize val="0"/>
          <c:showLeaderLines val="1"/>
        </c:dLbls>
        <c:firstSliceAng val="0"/>
        <c:holeSize val="82"/>
      </c:doughnutChart>
    </c:plotArea>
    <c:plotVisOnly val="1"/>
    <c:dispBlanksAs val="gap"/>
    <c:showDLblsOverMax val="0"/>
  </c:chart>
  <c:txPr>
    <a:bodyPr/>
    <a:lstStyle/>
    <a:p>
      <a:pPr>
        <a:defRPr sz="1800"/>
      </a:pPr>
      <a:endParaRPr lang="en-US"/>
    </a:p>
  </c:txPr>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strRef>
              <c:f>Sheet1!$B$1</c:f>
              <c:strCache>
                <c:ptCount val="1"/>
                <c:pt idx="0">
                  <c:v>Series 1</c:v>
                </c:pt>
              </c:strCache>
            </c:strRef>
          </c:tx>
          <c:cat>
            <c:numRef>
              <c:f>Sheet1!$A$2:$A$6</c:f>
              <c:numCache>
                <c:formatCode>m/d/yyyy</c:formatCode>
                <c:ptCount val="5"/>
                <c:pt idx="0">
                  <c:v>37377</c:v>
                </c:pt>
                <c:pt idx="1">
                  <c:v>37408</c:v>
                </c:pt>
                <c:pt idx="2">
                  <c:v>37438</c:v>
                </c:pt>
                <c:pt idx="3">
                  <c:v>37469</c:v>
                </c:pt>
                <c:pt idx="4">
                  <c:v>37500</c:v>
                </c:pt>
              </c:numCache>
            </c:numRef>
          </c:cat>
          <c:val>
            <c:numRef>
              <c:f>Sheet1!$B$2:$B$6</c:f>
              <c:numCache>
                <c:formatCode>General</c:formatCode>
                <c:ptCount val="5"/>
                <c:pt idx="0">
                  <c:v>32</c:v>
                </c:pt>
                <c:pt idx="1">
                  <c:v>32</c:v>
                </c:pt>
                <c:pt idx="2">
                  <c:v>28</c:v>
                </c:pt>
                <c:pt idx="3">
                  <c:v>12</c:v>
                </c:pt>
                <c:pt idx="4">
                  <c:v>15</c:v>
                </c:pt>
              </c:numCache>
            </c:numRef>
          </c:val>
        </c:ser>
        <c:ser>
          <c:idx val="1"/>
          <c:order val="1"/>
          <c:tx>
            <c:strRef>
              <c:f>Sheet1!$C$1</c:f>
              <c:strCache>
                <c:ptCount val="1"/>
                <c:pt idx="0">
                  <c:v>Series 12</c:v>
                </c:pt>
              </c:strCache>
            </c:strRef>
          </c:tx>
          <c:spPr>
            <a:solidFill>
              <a:schemeClr val="accent1">
                <a:lumMod val="60000"/>
                <a:lumOff val="40000"/>
              </a:schemeClr>
            </a:solidFill>
          </c:spPr>
          <c:cat>
            <c:numRef>
              <c:f>Sheet1!$A$2:$A$6</c:f>
              <c:numCache>
                <c:formatCode>m/d/yyyy</c:formatCode>
                <c:ptCount val="5"/>
                <c:pt idx="0">
                  <c:v>37377</c:v>
                </c:pt>
                <c:pt idx="1">
                  <c:v>37408</c:v>
                </c:pt>
                <c:pt idx="2">
                  <c:v>37438</c:v>
                </c:pt>
                <c:pt idx="3">
                  <c:v>37469</c:v>
                </c:pt>
                <c:pt idx="4">
                  <c:v>37500</c:v>
                </c:pt>
              </c:numCache>
            </c:numRef>
          </c:cat>
          <c:val>
            <c:numRef>
              <c:f>Sheet1!$C$2:$C$6</c:f>
              <c:numCache>
                <c:formatCode>General</c:formatCode>
                <c:ptCount val="5"/>
                <c:pt idx="0">
                  <c:v>25</c:v>
                </c:pt>
                <c:pt idx="1">
                  <c:v>35</c:v>
                </c:pt>
                <c:pt idx="2">
                  <c:v>20</c:v>
                </c:pt>
                <c:pt idx="3">
                  <c:v>30</c:v>
                </c:pt>
                <c:pt idx="4">
                  <c:v>26</c:v>
                </c:pt>
              </c:numCache>
            </c:numRef>
          </c:val>
        </c:ser>
        <c:ser>
          <c:idx val="2"/>
          <c:order val="2"/>
          <c:tx>
            <c:strRef>
              <c:f>Sheet1!$D$1</c:f>
              <c:strCache>
                <c:ptCount val="1"/>
                <c:pt idx="0">
                  <c:v>Series 2</c:v>
                </c:pt>
              </c:strCache>
            </c:strRef>
          </c:tx>
          <c:spPr>
            <a:solidFill>
              <a:schemeClr val="accent1">
                <a:lumMod val="40000"/>
                <a:lumOff val="60000"/>
              </a:schemeClr>
            </a:solidFill>
            <a:ln w="25400">
              <a:noFill/>
            </a:ln>
          </c:spPr>
          <c:cat>
            <c:numRef>
              <c:f>Sheet1!$A$2:$A$6</c:f>
              <c:numCache>
                <c:formatCode>m/d/yyyy</c:formatCode>
                <c:ptCount val="5"/>
                <c:pt idx="0">
                  <c:v>37377</c:v>
                </c:pt>
                <c:pt idx="1">
                  <c:v>37408</c:v>
                </c:pt>
                <c:pt idx="2">
                  <c:v>37438</c:v>
                </c:pt>
                <c:pt idx="3">
                  <c:v>37469</c:v>
                </c:pt>
                <c:pt idx="4">
                  <c:v>37500</c:v>
                </c:pt>
              </c:numCache>
            </c:numRef>
          </c:cat>
          <c:val>
            <c:numRef>
              <c:f>Sheet1!$D$2:$D$6</c:f>
              <c:numCache>
                <c:formatCode>General</c:formatCode>
                <c:ptCount val="5"/>
                <c:pt idx="0">
                  <c:v>12</c:v>
                </c:pt>
                <c:pt idx="1">
                  <c:v>12</c:v>
                </c:pt>
                <c:pt idx="2">
                  <c:v>12</c:v>
                </c:pt>
                <c:pt idx="3">
                  <c:v>21</c:v>
                </c:pt>
                <c:pt idx="4">
                  <c:v>28</c:v>
                </c:pt>
              </c:numCache>
            </c:numRef>
          </c:val>
        </c:ser>
        <c:dLbls>
          <c:showLegendKey val="0"/>
          <c:showVal val="0"/>
          <c:showCatName val="0"/>
          <c:showSerName val="0"/>
          <c:showPercent val="0"/>
          <c:showBubbleSize val="0"/>
        </c:dLbls>
        <c:axId val="233005440"/>
        <c:axId val="233006976"/>
      </c:areaChart>
      <c:dateAx>
        <c:axId val="233005440"/>
        <c:scaling>
          <c:orientation val="minMax"/>
        </c:scaling>
        <c:delete val="0"/>
        <c:axPos val="b"/>
        <c:numFmt formatCode="m/d/yyyy" sourceLinked="1"/>
        <c:majorTickMark val="out"/>
        <c:minorTickMark val="none"/>
        <c:tickLblPos val="nextTo"/>
        <c:txPr>
          <a:bodyPr/>
          <a:lstStyle/>
          <a:p>
            <a:pPr>
              <a:defRPr>
                <a:solidFill>
                  <a:schemeClr val="bg1">
                    <a:lumMod val="65000"/>
                  </a:schemeClr>
                </a:solidFill>
              </a:defRPr>
            </a:pPr>
            <a:endParaRPr lang="en-US"/>
          </a:p>
        </c:txPr>
        <c:crossAx val="233006976"/>
        <c:crosses val="autoZero"/>
        <c:auto val="1"/>
        <c:lblOffset val="100"/>
        <c:baseTimeUnit val="months"/>
      </c:dateAx>
      <c:valAx>
        <c:axId val="233006976"/>
        <c:scaling>
          <c:orientation val="minMax"/>
        </c:scaling>
        <c:delete val="0"/>
        <c:axPos val="l"/>
        <c:majorGridlines>
          <c:spPr>
            <a:ln>
              <a:solidFill>
                <a:schemeClr val="bg1">
                  <a:lumMod val="50000"/>
                  <a:alpha val="5000"/>
                </a:schemeClr>
              </a:solidFill>
            </a:ln>
          </c:spPr>
        </c:majorGridlines>
        <c:numFmt formatCode="General" sourceLinked="1"/>
        <c:majorTickMark val="out"/>
        <c:minorTickMark val="none"/>
        <c:tickLblPos val="nextTo"/>
        <c:txPr>
          <a:bodyPr/>
          <a:lstStyle/>
          <a:p>
            <a:pPr>
              <a:defRPr sz="600">
                <a:solidFill>
                  <a:schemeClr val="bg1">
                    <a:lumMod val="65000"/>
                  </a:schemeClr>
                </a:solidFill>
              </a:defRPr>
            </a:pPr>
            <a:endParaRPr lang="en-US"/>
          </a:p>
        </c:txPr>
        <c:crossAx val="233005440"/>
        <c:crosses val="autoZero"/>
        <c:crossBetween val="midCat"/>
      </c:valAx>
      <c:spPr>
        <a:noFill/>
        <a:ln>
          <a:noFill/>
        </a:ln>
      </c:spPr>
    </c:plotArea>
    <c:plotVisOnly val="1"/>
    <c:dispBlanksAs val="zero"/>
    <c:showDLblsOverMax val="0"/>
  </c:chart>
  <c:txPr>
    <a:bodyPr/>
    <a:lstStyle/>
    <a:p>
      <a:pPr>
        <a:defRPr sz="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0"/>
          <c:order val="0"/>
          <c:tx>
            <c:strRef>
              <c:f>Sheet1!$B$1</c:f>
              <c:strCache>
                <c:ptCount val="1"/>
                <c:pt idx="0">
                  <c:v>Series 1</c:v>
                </c:pt>
              </c:strCache>
            </c:strRef>
          </c:tx>
          <c:invertIfNegative val="0"/>
          <c:cat>
            <c:numRef>
              <c:f>Sheet1!$A$2:$A$6</c:f>
              <c:numCache>
                <c:formatCode>m/d/yyyy</c:formatCode>
                <c:ptCount val="5"/>
                <c:pt idx="0">
                  <c:v>37377</c:v>
                </c:pt>
                <c:pt idx="1">
                  <c:v>37408</c:v>
                </c:pt>
                <c:pt idx="2">
                  <c:v>37438</c:v>
                </c:pt>
                <c:pt idx="3">
                  <c:v>37469</c:v>
                </c:pt>
                <c:pt idx="4">
                  <c:v>37500</c:v>
                </c:pt>
              </c:numCache>
            </c:numRef>
          </c:cat>
          <c:val>
            <c:numRef>
              <c:f>Sheet1!$B$2:$B$6</c:f>
              <c:numCache>
                <c:formatCode>General</c:formatCode>
                <c:ptCount val="5"/>
                <c:pt idx="0">
                  <c:v>32</c:v>
                </c:pt>
                <c:pt idx="1">
                  <c:v>32</c:v>
                </c:pt>
                <c:pt idx="2">
                  <c:v>28</c:v>
                </c:pt>
                <c:pt idx="3">
                  <c:v>12</c:v>
                </c:pt>
                <c:pt idx="4">
                  <c:v>15</c:v>
                </c:pt>
              </c:numCache>
            </c:numRef>
          </c:val>
        </c:ser>
        <c:ser>
          <c:idx val="1"/>
          <c:order val="1"/>
          <c:tx>
            <c:strRef>
              <c:f>Sheet1!$C$1</c:f>
              <c:strCache>
                <c:ptCount val="1"/>
                <c:pt idx="0">
                  <c:v>Series 12</c:v>
                </c:pt>
              </c:strCache>
            </c:strRef>
          </c:tx>
          <c:spPr>
            <a:solidFill>
              <a:srgbClr val="1B6AA3">
                <a:lumMod val="60000"/>
                <a:lumOff val="40000"/>
              </a:srgbClr>
            </a:solidFill>
          </c:spPr>
          <c:invertIfNegative val="0"/>
          <c:cat>
            <c:numRef>
              <c:f>Sheet1!$A$2:$A$6</c:f>
              <c:numCache>
                <c:formatCode>m/d/yyyy</c:formatCode>
                <c:ptCount val="5"/>
                <c:pt idx="0">
                  <c:v>37377</c:v>
                </c:pt>
                <c:pt idx="1">
                  <c:v>37408</c:v>
                </c:pt>
                <c:pt idx="2">
                  <c:v>37438</c:v>
                </c:pt>
                <c:pt idx="3">
                  <c:v>37469</c:v>
                </c:pt>
                <c:pt idx="4">
                  <c:v>37500</c:v>
                </c:pt>
              </c:numCache>
            </c:numRef>
          </c:cat>
          <c:val>
            <c:numRef>
              <c:f>Sheet1!$C$2:$C$6</c:f>
              <c:numCache>
                <c:formatCode>General</c:formatCode>
                <c:ptCount val="5"/>
                <c:pt idx="0">
                  <c:v>25</c:v>
                </c:pt>
                <c:pt idx="1">
                  <c:v>35</c:v>
                </c:pt>
                <c:pt idx="2">
                  <c:v>20</c:v>
                </c:pt>
                <c:pt idx="3">
                  <c:v>30</c:v>
                </c:pt>
                <c:pt idx="4">
                  <c:v>26</c:v>
                </c:pt>
              </c:numCache>
            </c:numRef>
          </c:val>
        </c:ser>
        <c:ser>
          <c:idx val="2"/>
          <c:order val="2"/>
          <c:tx>
            <c:strRef>
              <c:f>Sheet1!$D$1</c:f>
              <c:strCache>
                <c:ptCount val="1"/>
                <c:pt idx="0">
                  <c:v>Series 13</c:v>
                </c:pt>
              </c:strCache>
            </c:strRef>
          </c:tx>
          <c:spPr>
            <a:solidFill>
              <a:srgbClr val="1B6AA3">
                <a:lumMod val="40000"/>
                <a:lumOff val="60000"/>
              </a:srgbClr>
            </a:solidFill>
            <a:ln w="25400">
              <a:noFill/>
            </a:ln>
          </c:spPr>
          <c:invertIfNegative val="0"/>
          <c:cat>
            <c:numRef>
              <c:f>Sheet1!$A$2:$A$6</c:f>
              <c:numCache>
                <c:formatCode>m/d/yyyy</c:formatCode>
                <c:ptCount val="5"/>
                <c:pt idx="0">
                  <c:v>37377</c:v>
                </c:pt>
                <c:pt idx="1">
                  <c:v>37408</c:v>
                </c:pt>
                <c:pt idx="2">
                  <c:v>37438</c:v>
                </c:pt>
                <c:pt idx="3">
                  <c:v>37469</c:v>
                </c:pt>
                <c:pt idx="4">
                  <c:v>37500</c:v>
                </c:pt>
              </c:numCache>
            </c:numRef>
          </c:cat>
          <c:val>
            <c:numRef>
              <c:f>Sheet1!$D$2:$D$6</c:f>
              <c:numCache>
                <c:formatCode>General</c:formatCode>
                <c:ptCount val="5"/>
                <c:pt idx="0">
                  <c:v>15</c:v>
                </c:pt>
                <c:pt idx="1">
                  <c:v>23</c:v>
                </c:pt>
                <c:pt idx="2">
                  <c:v>60</c:v>
                </c:pt>
                <c:pt idx="3">
                  <c:v>48</c:v>
                </c:pt>
                <c:pt idx="4">
                  <c:v>52</c:v>
                </c:pt>
              </c:numCache>
            </c:numRef>
          </c:val>
        </c:ser>
        <c:ser>
          <c:idx val="3"/>
          <c:order val="3"/>
          <c:tx>
            <c:strRef>
              <c:f>Sheet1!$E$1</c:f>
              <c:strCache>
                <c:ptCount val="1"/>
                <c:pt idx="0">
                  <c:v>Series 2</c:v>
                </c:pt>
              </c:strCache>
            </c:strRef>
          </c:tx>
          <c:spPr>
            <a:solidFill>
              <a:srgbClr val="1B6AA3">
                <a:lumMod val="20000"/>
                <a:lumOff val="80000"/>
              </a:srgbClr>
            </a:solidFill>
          </c:spPr>
          <c:invertIfNegative val="0"/>
          <c:cat>
            <c:numRef>
              <c:f>Sheet1!$A$2:$A$6</c:f>
              <c:numCache>
                <c:formatCode>m/d/yyyy</c:formatCode>
                <c:ptCount val="5"/>
                <c:pt idx="0">
                  <c:v>37377</c:v>
                </c:pt>
                <c:pt idx="1">
                  <c:v>37408</c:v>
                </c:pt>
                <c:pt idx="2">
                  <c:v>37438</c:v>
                </c:pt>
                <c:pt idx="3">
                  <c:v>37469</c:v>
                </c:pt>
                <c:pt idx="4">
                  <c:v>37500</c:v>
                </c:pt>
              </c:numCache>
            </c:numRef>
          </c:cat>
          <c:val>
            <c:numRef>
              <c:f>Sheet1!$E$2:$E$6</c:f>
              <c:numCache>
                <c:formatCode>General</c:formatCode>
                <c:ptCount val="5"/>
                <c:pt idx="0">
                  <c:v>12</c:v>
                </c:pt>
                <c:pt idx="1">
                  <c:v>12</c:v>
                </c:pt>
                <c:pt idx="2">
                  <c:v>12</c:v>
                </c:pt>
                <c:pt idx="3">
                  <c:v>21</c:v>
                </c:pt>
                <c:pt idx="4">
                  <c:v>28</c:v>
                </c:pt>
              </c:numCache>
            </c:numRef>
          </c:val>
        </c:ser>
        <c:dLbls>
          <c:showLegendKey val="0"/>
          <c:showVal val="0"/>
          <c:showCatName val="0"/>
          <c:showSerName val="0"/>
          <c:showPercent val="0"/>
          <c:showBubbleSize val="0"/>
        </c:dLbls>
        <c:gapWidth val="150"/>
        <c:axId val="233612032"/>
        <c:axId val="233613568"/>
      </c:barChart>
      <c:dateAx>
        <c:axId val="233612032"/>
        <c:scaling>
          <c:orientation val="minMax"/>
        </c:scaling>
        <c:delete val="0"/>
        <c:axPos val="b"/>
        <c:numFmt formatCode="m/d/yyyy" sourceLinked="1"/>
        <c:majorTickMark val="out"/>
        <c:minorTickMark val="none"/>
        <c:tickLblPos val="nextTo"/>
        <c:txPr>
          <a:bodyPr/>
          <a:lstStyle/>
          <a:p>
            <a:pPr>
              <a:defRPr>
                <a:solidFill>
                  <a:schemeClr val="bg1">
                    <a:lumMod val="65000"/>
                  </a:schemeClr>
                </a:solidFill>
              </a:defRPr>
            </a:pPr>
            <a:endParaRPr lang="en-US"/>
          </a:p>
        </c:txPr>
        <c:crossAx val="233613568"/>
        <c:crosses val="autoZero"/>
        <c:auto val="1"/>
        <c:lblOffset val="100"/>
        <c:baseTimeUnit val="months"/>
      </c:dateAx>
      <c:valAx>
        <c:axId val="233613568"/>
        <c:scaling>
          <c:orientation val="minMax"/>
        </c:scaling>
        <c:delete val="0"/>
        <c:axPos val="l"/>
        <c:majorGridlines>
          <c:spPr>
            <a:ln>
              <a:solidFill>
                <a:schemeClr val="bg1">
                  <a:lumMod val="50000"/>
                  <a:alpha val="5000"/>
                </a:schemeClr>
              </a:solidFill>
            </a:ln>
          </c:spPr>
        </c:majorGridlines>
        <c:numFmt formatCode="General" sourceLinked="1"/>
        <c:majorTickMark val="out"/>
        <c:minorTickMark val="none"/>
        <c:tickLblPos val="nextTo"/>
        <c:txPr>
          <a:bodyPr/>
          <a:lstStyle/>
          <a:p>
            <a:pPr>
              <a:defRPr sz="600">
                <a:solidFill>
                  <a:schemeClr val="bg1">
                    <a:lumMod val="65000"/>
                  </a:schemeClr>
                </a:solidFill>
              </a:defRPr>
            </a:pPr>
            <a:endParaRPr lang="en-US"/>
          </a:p>
        </c:txPr>
        <c:crossAx val="233612032"/>
        <c:crosses val="autoZero"/>
        <c:crossBetween val="between"/>
      </c:valAx>
      <c:spPr>
        <a:noFill/>
        <a:ln>
          <a:noFill/>
        </a:ln>
      </c:spPr>
    </c:plotArea>
    <c:plotVisOnly val="1"/>
    <c:dispBlanksAs val="zero"/>
    <c:showDLblsOverMax val="0"/>
  </c:chart>
  <c:txPr>
    <a:bodyPr/>
    <a:lstStyle/>
    <a:p>
      <a:pPr>
        <a:defRPr sz="800"/>
      </a:pPr>
      <a:endParaRPr lang="en-US"/>
    </a:p>
  </c:txPr>
  <c:externalData r:id="rId2">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lineChart>
        <c:grouping val="standard"/>
        <c:varyColors val="0"/>
        <c:ser>
          <c:idx val="0"/>
          <c:order val="0"/>
          <c:tx>
            <c:strRef>
              <c:f>Sheet1!$B$1</c:f>
              <c:strCache>
                <c:ptCount val="1"/>
                <c:pt idx="0">
                  <c:v>Series 1</c:v>
                </c:pt>
              </c:strCache>
            </c:strRef>
          </c:tx>
          <c:cat>
            <c:numRef>
              <c:f>Sheet1!$A$2:$A$6</c:f>
              <c:numCache>
                <c:formatCode>m/d/yyyy</c:formatCode>
                <c:ptCount val="5"/>
                <c:pt idx="0">
                  <c:v>37377</c:v>
                </c:pt>
                <c:pt idx="1">
                  <c:v>37408</c:v>
                </c:pt>
                <c:pt idx="2">
                  <c:v>37438</c:v>
                </c:pt>
                <c:pt idx="3">
                  <c:v>37469</c:v>
                </c:pt>
                <c:pt idx="4">
                  <c:v>37500</c:v>
                </c:pt>
              </c:numCache>
            </c:numRef>
          </c:cat>
          <c:val>
            <c:numRef>
              <c:f>Sheet1!$B$2:$B$6</c:f>
              <c:numCache>
                <c:formatCode>General</c:formatCode>
                <c:ptCount val="5"/>
                <c:pt idx="0">
                  <c:v>32</c:v>
                </c:pt>
                <c:pt idx="1">
                  <c:v>32</c:v>
                </c:pt>
                <c:pt idx="2">
                  <c:v>28</c:v>
                </c:pt>
                <c:pt idx="3">
                  <c:v>12</c:v>
                </c:pt>
                <c:pt idx="4">
                  <c:v>15</c:v>
                </c:pt>
              </c:numCache>
            </c:numRef>
          </c:val>
          <c:smooth val="0"/>
        </c:ser>
        <c:ser>
          <c:idx val="1"/>
          <c:order val="1"/>
          <c:tx>
            <c:strRef>
              <c:f>Sheet1!$C$1</c:f>
              <c:strCache>
                <c:ptCount val="1"/>
                <c:pt idx="0">
                  <c:v>Series 12</c:v>
                </c:pt>
              </c:strCache>
            </c:strRef>
          </c:tx>
          <c:spPr>
            <a:ln>
              <a:solidFill>
                <a:srgbClr val="1B6AA3">
                  <a:lumMod val="60000"/>
                  <a:lumOff val="40000"/>
                </a:srgbClr>
              </a:solidFill>
            </a:ln>
          </c:spPr>
          <c:marker>
            <c:spPr>
              <a:solidFill>
                <a:srgbClr val="1B6AA3">
                  <a:lumMod val="60000"/>
                  <a:lumOff val="40000"/>
                </a:srgbClr>
              </a:solidFill>
              <a:ln>
                <a:solidFill>
                  <a:srgbClr val="1B6AA3">
                    <a:lumMod val="60000"/>
                    <a:lumOff val="40000"/>
                  </a:srgbClr>
                </a:solidFill>
              </a:ln>
            </c:spPr>
          </c:marker>
          <c:cat>
            <c:numRef>
              <c:f>Sheet1!$A$2:$A$6</c:f>
              <c:numCache>
                <c:formatCode>m/d/yyyy</c:formatCode>
                <c:ptCount val="5"/>
                <c:pt idx="0">
                  <c:v>37377</c:v>
                </c:pt>
                <c:pt idx="1">
                  <c:v>37408</c:v>
                </c:pt>
                <c:pt idx="2">
                  <c:v>37438</c:v>
                </c:pt>
                <c:pt idx="3">
                  <c:v>37469</c:v>
                </c:pt>
                <c:pt idx="4">
                  <c:v>37500</c:v>
                </c:pt>
              </c:numCache>
            </c:numRef>
          </c:cat>
          <c:val>
            <c:numRef>
              <c:f>Sheet1!$C$2:$C$6</c:f>
              <c:numCache>
                <c:formatCode>General</c:formatCode>
                <c:ptCount val="5"/>
                <c:pt idx="0">
                  <c:v>25</c:v>
                </c:pt>
                <c:pt idx="1">
                  <c:v>35</c:v>
                </c:pt>
                <c:pt idx="2">
                  <c:v>20</c:v>
                </c:pt>
                <c:pt idx="3">
                  <c:v>30</c:v>
                </c:pt>
                <c:pt idx="4">
                  <c:v>26</c:v>
                </c:pt>
              </c:numCache>
            </c:numRef>
          </c:val>
          <c:smooth val="0"/>
        </c:ser>
        <c:ser>
          <c:idx val="2"/>
          <c:order val="2"/>
          <c:tx>
            <c:strRef>
              <c:f>Sheet1!$D$1</c:f>
              <c:strCache>
                <c:ptCount val="1"/>
                <c:pt idx="0">
                  <c:v>Series 13</c:v>
                </c:pt>
              </c:strCache>
            </c:strRef>
          </c:tx>
          <c:spPr>
            <a:ln>
              <a:solidFill>
                <a:srgbClr val="1B6AA3">
                  <a:lumMod val="40000"/>
                  <a:lumOff val="60000"/>
                </a:srgbClr>
              </a:solidFill>
            </a:ln>
          </c:spPr>
          <c:marker>
            <c:spPr>
              <a:solidFill>
                <a:srgbClr val="1B6AA3">
                  <a:lumMod val="40000"/>
                  <a:lumOff val="60000"/>
                </a:srgbClr>
              </a:solidFill>
              <a:ln>
                <a:solidFill>
                  <a:srgbClr val="1B6AA3">
                    <a:lumMod val="40000"/>
                    <a:lumOff val="60000"/>
                  </a:srgbClr>
                </a:solidFill>
              </a:ln>
            </c:spPr>
          </c:marker>
          <c:cat>
            <c:numRef>
              <c:f>Sheet1!$A$2:$A$6</c:f>
              <c:numCache>
                <c:formatCode>m/d/yyyy</c:formatCode>
                <c:ptCount val="5"/>
                <c:pt idx="0">
                  <c:v>37377</c:v>
                </c:pt>
                <c:pt idx="1">
                  <c:v>37408</c:v>
                </c:pt>
                <c:pt idx="2">
                  <c:v>37438</c:v>
                </c:pt>
                <c:pt idx="3">
                  <c:v>37469</c:v>
                </c:pt>
                <c:pt idx="4">
                  <c:v>37500</c:v>
                </c:pt>
              </c:numCache>
            </c:numRef>
          </c:cat>
          <c:val>
            <c:numRef>
              <c:f>Sheet1!$D$2:$D$6</c:f>
              <c:numCache>
                <c:formatCode>General</c:formatCode>
                <c:ptCount val="5"/>
                <c:pt idx="0">
                  <c:v>15</c:v>
                </c:pt>
                <c:pt idx="1">
                  <c:v>23</c:v>
                </c:pt>
                <c:pt idx="2">
                  <c:v>60</c:v>
                </c:pt>
                <c:pt idx="3">
                  <c:v>48</c:v>
                </c:pt>
                <c:pt idx="4">
                  <c:v>52</c:v>
                </c:pt>
              </c:numCache>
            </c:numRef>
          </c:val>
          <c:smooth val="0"/>
        </c:ser>
        <c:ser>
          <c:idx val="3"/>
          <c:order val="3"/>
          <c:tx>
            <c:strRef>
              <c:f>Sheet1!$E$1</c:f>
              <c:strCache>
                <c:ptCount val="1"/>
                <c:pt idx="0">
                  <c:v>Series 2</c:v>
                </c:pt>
              </c:strCache>
            </c:strRef>
          </c:tx>
          <c:spPr>
            <a:ln>
              <a:solidFill>
                <a:srgbClr val="1B6AA3">
                  <a:lumMod val="20000"/>
                  <a:lumOff val="80000"/>
                </a:srgbClr>
              </a:solidFill>
            </a:ln>
          </c:spPr>
          <c:marker>
            <c:spPr>
              <a:solidFill>
                <a:srgbClr val="1B6AA3">
                  <a:lumMod val="20000"/>
                  <a:lumOff val="80000"/>
                </a:srgbClr>
              </a:solidFill>
              <a:ln>
                <a:solidFill>
                  <a:srgbClr val="1B6AA3">
                    <a:lumMod val="20000"/>
                    <a:lumOff val="80000"/>
                  </a:srgbClr>
                </a:solidFill>
              </a:ln>
            </c:spPr>
          </c:marker>
          <c:cat>
            <c:numRef>
              <c:f>Sheet1!$A$2:$A$6</c:f>
              <c:numCache>
                <c:formatCode>m/d/yyyy</c:formatCode>
                <c:ptCount val="5"/>
                <c:pt idx="0">
                  <c:v>37377</c:v>
                </c:pt>
                <c:pt idx="1">
                  <c:v>37408</c:v>
                </c:pt>
                <c:pt idx="2">
                  <c:v>37438</c:v>
                </c:pt>
                <c:pt idx="3">
                  <c:v>37469</c:v>
                </c:pt>
                <c:pt idx="4">
                  <c:v>37500</c:v>
                </c:pt>
              </c:numCache>
            </c:numRef>
          </c:cat>
          <c:val>
            <c:numRef>
              <c:f>Sheet1!$E$2:$E$6</c:f>
              <c:numCache>
                <c:formatCode>General</c:formatCode>
                <c:ptCount val="5"/>
                <c:pt idx="0">
                  <c:v>12</c:v>
                </c:pt>
                <c:pt idx="1">
                  <c:v>12</c:v>
                </c:pt>
                <c:pt idx="2">
                  <c:v>12</c:v>
                </c:pt>
                <c:pt idx="3">
                  <c:v>21</c:v>
                </c:pt>
                <c:pt idx="4">
                  <c:v>28</c:v>
                </c:pt>
              </c:numCache>
            </c:numRef>
          </c:val>
          <c:smooth val="0"/>
        </c:ser>
        <c:dLbls>
          <c:showLegendKey val="0"/>
          <c:showVal val="0"/>
          <c:showCatName val="0"/>
          <c:showSerName val="0"/>
          <c:showPercent val="0"/>
          <c:showBubbleSize val="0"/>
        </c:dLbls>
        <c:marker val="1"/>
        <c:smooth val="0"/>
        <c:axId val="233110144"/>
        <c:axId val="233181952"/>
      </c:lineChart>
      <c:dateAx>
        <c:axId val="233110144"/>
        <c:scaling>
          <c:orientation val="minMax"/>
        </c:scaling>
        <c:delete val="0"/>
        <c:axPos val="b"/>
        <c:numFmt formatCode="m/d/yyyy" sourceLinked="1"/>
        <c:majorTickMark val="out"/>
        <c:minorTickMark val="none"/>
        <c:tickLblPos val="nextTo"/>
        <c:txPr>
          <a:bodyPr/>
          <a:lstStyle/>
          <a:p>
            <a:pPr>
              <a:defRPr>
                <a:solidFill>
                  <a:schemeClr val="bg1">
                    <a:lumMod val="65000"/>
                  </a:schemeClr>
                </a:solidFill>
              </a:defRPr>
            </a:pPr>
            <a:endParaRPr lang="en-US"/>
          </a:p>
        </c:txPr>
        <c:crossAx val="233181952"/>
        <c:crosses val="autoZero"/>
        <c:auto val="1"/>
        <c:lblOffset val="100"/>
        <c:baseTimeUnit val="months"/>
      </c:dateAx>
      <c:valAx>
        <c:axId val="233181952"/>
        <c:scaling>
          <c:orientation val="minMax"/>
        </c:scaling>
        <c:delete val="0"/>
        <c:axPos val="l"/>
        <c:majorGridlines>
          <c:spPr>
            <a:ln>
              <a:solidFill>
                <a:schemeClr val="bg1">
                  <a:lumMod val="50000"/>
                  <a:alpha val="5000"/>
                </a:schemeClr>
              </a:solidFill>
            </a:ln>
          </c:spPr>
        </c:majorGridlines>
        <c:numFmt formatCode="General" sourceLinked="1"/>
        <c:majorTickMark val="out"/>
        <c:minorTickMark val="none"/>
        <c:tickLblPos val="nextTo"/>
        <c:txPr>
          <a:bodyPr/>
          <a:lstStyle/>
          <a:p>
            <a:pPr>
              <a:defRPr sz="600">
                <a:solidFill>
                  <a:schemeClr val="bg1">
                    <a:lumMod val="65000"/>
                  </a:schemeClr>
                </a:solidFill>
              </a:defRPr>
            </a:pPr>
            <a:endParaRPr lang="en-US"/>
          </a:p>
        </c:txPr>
        <c:crossAx val="233110144"/>
        <c:crosses val="autoZero"/>
        <c:crossBetween val="between"/>
      </c:valAx>
      <c:spPr>
        <a:noFill/>
        <a:ln>
          <a:noFill/>
        </a:ln>
      </c:spPr>
    </c:plotArea>
    <c:plotVisOnly val="1"/>
    <c:dispBlanksAs val="zero"/>
    <c:showDLblsOverMax val="0"/>
  </c:chart>
  <c:spPr>
    <a:ln>
      <a:noFill/>
    </a:ln>
  </c:spPr>
  <c:txPr>
    <a:bodyPr/>
    <a:lstStyle/>
    <a:p>
      <a:pPr>
        <a:defRPr sz="800"/>
      </a:pPr>
      <a:endParaRPr lang="en-US"/>
    </a:p>
  </c:txPr>
  <c:externalData r:id="rId2">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bar"/>
        <c:grouping val="clustered"/>
        <c:varyColors val="0"/>
        <c:ser>
          <c:idx val="0"/>
          <c:order val="0"/>
          <c:tx>
            <c:strRef>
              <c:f>Sheet1!$B$1</c:f>
              <c:strCache>
                <c:ptCount val="1"/>
                <c:pt idx="0">
                  <c:v>Series 1</c:v>
                </c:pt>
              </c:strCache>
            </c:strRef>
          </c:tx>
          <c:invertIfNegative val="0"/>
          <c:cat>
            <c:numRef>
              <c:f>Sheet1!$A$2:$A$6</c:f>
              <c:numCache>
                <c:formatCode>m/d/yyyy</c:formatCode>
                <c:ptCount val="5"/>
                <c:pt idx="0">
                  <c:v>37377</c:v>
                </c:pt>
                <c:pt idx="1">
                  <c:v>37408</c:v>
                </c:pt>
                <c:pt idx="2">
                  <c:v>37438</c:v>
                </c:pt>
                <c:pt idx="3">
                  <c:v>37469</c:v>
                </c:pt>
                <c:pt idx="4">
                  <c:v>37500</c:v>
                </c:pt>
              </c:numCache>
            </c:numRef>
          </c:cat>
          <c:val>
            <c:numRef>
              <c:f>Sheet1!$B$2:$B$6</c:f>
              <c:numCache>
                <c:formatCode>General</c:formatCode>
                <c:ptCount val="5"/>
                <c:pt idx="0">
                  <c:v>32</c:v>
                </c:pt>
                <c:pt idx="1">
                  <c:v>32</c:v>
                </c:pt>
                <c:pt idx="2">
                  <c:v>28</c:v>
                </c:pt>
                <c:pt idx="3">
                  <c:v>12</c:v>
                </c:pt>
                <c:pt idx="4">
                  <c:v>15</c:v>
                </c:pt>
              </c:numCache>
            </c:numRef>
          </c:val>
        </c:ser>
        <c:ser>
          <c:idx val="1"/>
          <c:order val="1"/>
          <c:tx>
            <c:strRef>
              <c:f>Sheet1!$C$1</c:f>
              <c:strCache>
                <c:ptCount val="1"/>
                <c:pt idx="0">
                  <c:v>Series 12</c:v>
                </c:pt>
              </c:strCache>
            </c:strRef>
          </c:tx>
          <c:spPr>
            <a:solidFill>
              <a:srgbClr val="1B6AA3">
                <a:lumMod val="60000"/>
                <a:lumOff val="40000"/>
              </a:srgbClr>
            </a:solidFill>
          </c:spPr>
          <c:invertIfNegative val="0"/>
          <c:cat>
            <c:numRef>
              <c:f>Sheet1!$A$2:$A$6</c:f>
              <c:numCache>
                <c:formatCode>m/d/yyyy</c:formatCode>
                <c:ptCount val="5"/>
                <c:pt idx="0">
                  <c:v>37377</c:v>
                </c:pt>
                <c:pt idx="1">
                  <c:v>37408</c:v>
                </c:pt>
                <c:pt idx="2">
                  <c:v>37438</c:v>
                </c:pt>
                <c:pt idx="3">
                  <c:v>37469</c:v>
                </c:pt>
                <c:pt idx="4">
                  <c:v>37500</c:v>
                </c:pt>
              </c:numCache>
            </c:numRef>
          </c:cat>
          <c:val>
            <c:numRef>
              <c:f>Sheet1!$C$2:$C$6</c:f>
              <c:numCache>
                <c:formatCode>General</c:formatCode>
                <c:ptCount val="5"/>
                <c:pt idx="0">
                  <c:v>25</c:v>
                </c:pt>
                <c:pt idx="1">
                  <c:v>35</c:v>
                </c:pt>
                <c:pt idx="2">
                  <c:v>20</c:v>
                </c:pt>
                <c:pt idx="3">
                  <c:v>30</c:v>
                </c:pt>
                <c:pt idx="4">
                  <c:v>26</c:v>
                </c:pt>
              </c:numCache>
            </c:numRef>
          </c:val>
        </c:ser>
        <c:ser>
          <c:idx val="2"/>
          <c:order val="2"/>
          <c:tx>
            <c:strRef>
              <c:f>Sheet1!$D$1</c:f>
              <c:strCache>
                <c:ptCount val="1"/>
                <c:pt idx="0">
                  <c:v>Series 13</c:v>
                </c:pt>
              </c:strCache>
            </c:strRef>
          </c:tx>
          <c:spPr>
            <a:solidFill>
              <a:srgbClr val="1B6AA3">
                <a:lumMod val="40000"/>
                <a:lumOff val="60000"/>
              </a:srgbClr>
            </a:solidFill>
          </c:spPr>
          <c:invertIfNegative val="0"/>
          <c:cat>
            <c:numRef>
              <c:f>Sheet1!$A$2:$A$6</c:f>
              <c:numCache>
                <c:formatCode>m/d/yyyy</c:formatCode>
                <c:ptCount val="5"/>
                <c:pt idx="0">
                  <c:v>37377</c:v>
                </c:pt>
                <c:pt idx="1">
                  <c:v>37408</c:v>
                </c:pt>
                <c:pt idx="2">
                  <c:v>37438</c:v>
                </c:pt>
                <c:pt idx="3">
                  <c:v>37469</c:v>
                </c:pt>
                <c:pt idx="4">
                  <c:v>37500</c:v>
                </c:pt>
              </c:numCache>
            </c:numRef>
          </c:cat>
          <c:val>
            <c:numRef>
              <c:f>Sheet1!$D$2:$D$6</c:f>
              <c:numCache>
                <c:formatCode>General</c:formatCode>
                <c:ptCount val="5"/>
                <c:pt idx="0">
                  <c:v>15</c:v>
                </c:pt>
                <c:pt idx="1">
                  <c:v>23</c:v>
                </c:pt>
                <c:pt idx="2">
                  <c:v>60</c:v>
                </c:pt>
                <c:pt idx="3">
                  <c:v>48</c:v>
                </c:pt>
                <c:pt idx="4">
                  <c:v>52</c:v>
                </c:pt>
              </c:numCache>
            </c:numRef>
          </c:val>
        </c:ser>
        <c:ser>
          <c:idx val="3"/>
          <c:order val="3"/>
          <c:tx>
            <c:strRef>
              <c:f>Sheet1!$E$1</c:f>
              <c:strCache>
                <c:ptCount val="1"/>
                <c:pt idx="0">
                  <c:v>Series 2</c:v>
                </c:pt>
              </c:strCache>
            </c:strRef>
          </c:tx>
          <c:spPr>
            <a:solidFill>
              <a:srgbClr val="1B6AA3">
                <a:lumMod val="20000"/>
                <a:lumOff val="80000"/>
              </a:srgbClr>
            </a:solidFill>
          </c:spPr>
          <c:invertIfNegative val="0"/>
          <c:cat>
            <c:numRef>
              <c:f>Sheet1!$A$2:$A$6</c:f>
              <c:numCache>
                <c:formatCode>m/d/yyyy</c:formatCode>
                <c:ptCount val="5"/>
                <c:pt idx="0">
                  <c:v>37377</c:v>
                </c:pt>
                <c:pt idx="1">
                  <c:v>37408</c:v>
                </c:pt>
                <c:pt idx="2">
                  <c:v>37438</c:v>
                </c:pt>
                <c:pt idx="3">
                  <c:v>37469</c:v>
                </c:pt>
                <c:pt idx="4">
                  <c:v>37500</c:v>
                </c:pt>
              </c:numCache>
            </c:numRef>
          </c:cat>
          <c:val>
            <c:numRef>
              <c:f>Sheet1!$E$2:$E$6</c:f>
              <c:numCache>
                <c:formatCode>General</c:formatCode>
                <c:ptCount val="5"/>
                <c:pt idx="0">
                  <c:v>12</c:v>
                </c:pt>
                <c:pt idx="1">
                  <c:v>12</c:v>
                </c:pt>
                <c:pt idx="2">
                  <c:v>12</c:v>
                </c:pt>
                <c:pt idx="3">
                  <c:v>21</c:v>
                </c:pt>
                <c:pt idx="4">
                  <c:v>28</c:v>
                </c:pt>
              </c:numCache>
            </c:numRef>
          </c:val>
        </c:ser>
        <c:dLbls>
          <c:showLegendKey val="0"/>
          <c:showVal val="0"/>
          <c:showCatName val="0"/>
          <c:showSerName val="0"/>
          <c:showPercent val="0"/>
          <c:showBubbleSize val="0"/>
        </c:dLbls>
        <c:gapWidth val="150"/>
        <c:axId val="233408000"/>
        <c:axId val="233409536"/>
      </c:barChart>
      <c:dateAx>
        <c:axId val="233408000"/>
        <c:scaling>
          <c:orientation val="minMax"/>
        </c:scaling>
        <c:delete val="0"/>
        <c:axPos val="l"/>
        <c:numFmt formatCode="m/d/yyyy" sourceLinked="1"/>
        <c:majorTickMark val="out"/>
        <c:minorTickMark val="none"/>
        <c:tickLblPos val="nextTo"/>
        <c:txPr>
          <a:bodyPr/>
          <a:lstStyle/>
          <a:p>
            <a:pPr>
              <a:defRPr>
                <a:solidFill>
                  <a:schemeClr val="bg1">
                    <a:lumMod val="65000"/>
                  </a:schemeClr>
                </a:solidFill>
              </a:defRPr>
            </a:pPr>
            <a:endParaRPr lang="en-US"/>
          </a:p>
        </c:txPr>
        <c:crossAx val="233409536"/>
        <c:crosses val="autoZero"/>
        <c:auto val="1"/>
        <c:lblOffset val="100"/>
        <c:baseTimeUnit val="months"/>
      </c:dateAx>
      <c:valAx>
        <c:axId val="233409536"/>
        <c:scaling>
          <c:orientation val="minMax"/>
        </c:scaling>
        <c:delete val="0"/>
        <c:axPos val="b"/>
        <c:majorGridlines>
          <c:spPr>
            <a:ln>
              <a:solidFill>
                <a:schemeClr val="bg1">
                  <a:lumMod val="50000"/>
                  <a:alpha val="5000"/>
                </a:schemeClr>
              </a:solidFill>
            </a:ln>
          </c:spPr>
        </c:majorGridlines>
        <c:numFmt formatCode="General" sourceLinked="1"/>
        <c:majorTickMark val="out"/>
        <c:minorTickMark val="none"/>
        <c:tickLblPos val="nextTo"/>
        <c:txPr>
          <a:bodyPr/>
          <a:lstStyle/>
          <a:p>
            <a:pPr>
              <a:defRPr sz="600">
                <a:solidFill>
                  <a:schemeClr val="bg1">
                    <a:lumMod val="65000"/>
                  </a:schemeClr>
                </a:solidFill>
              </a:defRPr>
            </a:pPr>
            <a:endParaRPr lang="en-US"/>
          </a:p>
        </c:txPr>
        <c:crossAx val="233408000"/>
        <c:crosses val="autoZero"/>
        <c:crossBetween val="between"/>
      </c:valAx>
      <c:spPr>
        <a:noFill/>
        <a:ln>
          <a:noFill/>
        </a:ln>
      </c:spPr>
    </c:plotArea>
    <c:plotVisOnly val="1"/>
    <c:dispBlanksAs val="zero"/>
    <c:showDLblsOverMax val="0"/>
  </c:chart>
  <c:txPr>
    <a:bodyPr/>
    <a:lstStyle/>
    <a:p>
      <a:pPr>
        <a:defRPr sz="800"/>
      </a:pPr>
      <a:endParaRPr lang="en-US"/>
    </a:p>
  </c:txPr>
  <c:externalData r:id="rId2">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2A4AFA-A222-4773-AC1C-5E51A832DDEB}" type="doc">
      <dgm:prSet loTypeId="urn:microsoft.com/office/officeart/2005/8/layout/cycle4" loCatId="matrix" qsTypeId="urn:microsoft.com/office/officeart/2005/8/quickstyle/simple1" qsCatId="simple" csTypeId="urn:microsoft.com/office/officeart/2005/8/colors/colorful1" csCatId="colorful" phldr="1"/>
      <dgm:spPr/>
      <dgm:t>
        <a:bodyPr/>
        <a:lstStyle/>
        <a:p>
          <a:endParaRPr lang="en-US"/>
        </a:p>
      </dgm:t>
    </dgm:pt>
    <dgm:pt modelId="{E9FFA0B5-DB2C-4B3A-B8D7-F80BE1352CF0}">
      <dgm:prSet phldrT="[Text]"/>
      <dgm:spPr>
        <a:solidFill>
          <a:schemeClr val="accent1">
            <a:lumMod val="60000"/>
            <a:lumOff val="40000"/>
          </a:schemeClr>
        </a:solidFill>
        <a:ln>
          <a:noFill/>
        </a:ln>
      </dgm:spPr>
      <dgm:t>
        <a:bodyPr/>
        <a:lstStyle/>
        <a:p>
          <a:r>
            <a:rPr lang="en-US" dirty="0" smtClean="0"/>
            <a:t>Drive Sales</a:t>
          </a:r>
          <a:endParaRPr lang="en-US" dirty="0"/>
        </a:p>
      </dgm:t>
    </dgm:pt>
    <dgm:pt modelId="{FB1BF3EC-531C-4F6F-B731-B07D5B11CC68}" type="parTrans" cxnId="{64E5BA4E-3837-4477-B577-39CF7441D604}">
      <dgm:prSet/>
      <dgm:spPr/>
      <dgm:t>
        <a:bodyPr/>
        <a:lstStyle/>
        <a:p>
          <a:endParaRPr lang="en-US"/>
        </a:p>
      </dgm:t>
    </dgm:pt>
    <dgm:pt modelId="{1F504B2F-29E2-418E-8AB6-C46B5EFC07B4}" type="sibTrans" cxnId="{64E5BA4E-3837-4477-B577-39CF7441D604}">
      <dgm:prSet/>
      <dgm:spPr/>
      <dgm:t>
        <a:bodyPr/>
        <a:lstStyle/>
        <a:p>
          <a:endParaRPr lang="en-US"/>
        </a:p>
      </dgm:t>
    </dgm:pt>
    <dgm:pt modelId="{BAB0BF7F-A564-49CE-9FF6-0EF344674F0A}">
      <dgm:prSet phldrT="[Text]"/>
      <dgm:spPr>
        <a:noFill/>
        <a:ln>
          <a:solidFill>
            <a:schemeClr val="bg1">
              <a:lumMod val="95000"/>
            </a:schemeClr>
          </a:solidFill>
        </a:ln>
      </dgm:spPr>
      <dgm:t>
        <a:bodyPr/>
        <a:lstStyle/>
        <a:p>
          <a:r>
            <a:rPr lang="en-US" b="1" dirty="0" smtClean="0">
              <a:solidFill>
                <a:schemeClr val="bg1">
                  <a:lumMod val="65000"/>
                </a:schemeClr>
              </a:solidFill>
            </a:rPr>
            <a:t>Lorem Ipsum</a:t>
          </a:r>
          <a:r>
            <a:rPr lang="en-US" dirty="0" smtClean="0">
              <a:solidFill>
                <a:schemeClr val="bg1">
                  <a:lumMod val="65000"/>
                </a:schemeClr>
              </a:solidFill>
            </a:rPr>
            <a:t> is simply dummy text of the printing and typesetting industry.</a:t>
          </a:r>
          <a:endParaRPr lang="en-US" dirty="0">
            <a:solidFill>
              <a:schemeClr val="bg1">
                <a:lumMod val="65000"/>
              </a:schemeClr>
            </a:solidFill>
          </a:endParaRPr>
        </a:p>
      </dgm:t>
    </dgm:pt>
    <dgm:pt modelId="{1C16BED3-889C-4D30-8A81-A2E327433F4C}" type="parTrans" cxnId="{1519C6EA-A3C4-434C-BCC9-36F96AD2FC24}">
      <dgm:prSet/>
      <dgm:spPr/>
      <dgm:t>
        <a:bodyPr/>
        <a:lstStyle/>
        <a:p>
          <a:endParaRPr lang="en-US"/>
        </a:p>
      </dgm:t>
    </dgm:pt>
    <dgm:pt modelId="{C773BC9F-7E70-4685-9AB4-902C7066199B}" type="sibTrans" cxnId="{1519C6EA-A3C4-434C-BCC9-36F96AD2FC24}">
      <dgm:prSet/>
      <dgm:spPr/>
      <dgm:t>
        <a:bodyPr/>
        <a:lstStyle/>
        <a:p>
          <a:endParaRPr lang="en-US"/>
        </a:p>
      </dgm:t>
    </dgm:pt>
    <dgm:pt modelId="{71A7A2D5-8A32-43B7-A4FE-A4749CEB4645}">
      <dgm:prSet phldrT="[Text]"/>
      <dgm:spPr>
        <a:noFill/>
        <a:ln>
          <a:solidFill>
            <a:schemeClr val="bg1">
              <a:lumMod val="95000"/>
            </a:schemeClr>
          </a:solidFill>
        </a:ln>
      </dgm:spPr>
      <dgm:t>
        <a:bodyPr/>
        <a:lstStyle/>
        <a:p>
          <a:pPr algn="r"/>
          <a:r>
            <a:rPr lang="en-US" b="1" dirty="0" smtClean="0">
              <a:solidFill>
                <a:schemeClr val="bg1">
                  <a:lumMod val="65000"/>
                </a:schemeClr>
              </a:solidFill>
            </a:rPr>
            <a:t>Lorem Ipsum</a:t>
          </a:r>
          <a:r>
            <a:rPr lang="en-US" dirty="0" smtClean="0">
              <a:solidFill>
                <a:schemeClr val="bg1">
                  <a:lumMod val="65000"/>
                </a:schemeClr>
              </a:solidFill>
            </a:rPr>
            <a:t> is simply dummy text of the printing and typesetting industry.</a:t>
          </a:r>
          <a:endParaRPr lang="en-US" dirty="0">
            <a:solidFill>
              <a:schemeClr val="bg1">
                <a:lumMod val="65000"/>
              </a:schemeClr>
            </a:solidFill>
          </a:endParaRPr>
        </a:p>
      </dgm:t>
    </dgm:pt>
    <dgm:pt modelId="{D92B9863-C5D7-40F0-BDBD-6F5787D2AD20}" type="parTrans" cxnId="{990B81C6-E2A2-412D-9EF7-E25B65324B8F}">
      <dgm:prSet/>
      <dgm:spPr/>
      <dgm:t>
        <a:bodyPr/>
        <a:lstStyle/>
        <a:p>
          <a:endParaRPr lang="en-US"/>
        </a:p>
      </dgm:t>
    </dgm:pt>
    <dgm:pt modelId="{A44C8E3C-85F3-4E90-8F1C-84BBA076822C}" type="sibTrans" cxnId="{990B81C6-E2A2-412D-9EF7-E25B65324B8F}">
      <dgm:prSet/>
      <dgm:spPr/>
      <dgm:t>
        <a:bodyPr/>
        <a:lstStyle/>
        <a:p>
          <a:endParaRPr lang="en-US"/>
        </a:p>
      </dgm:t>
    </dgm:pt>
    <dgm:pt modelId="{4B386EAD-7ABE-4EEA-9E81-E5F924359186}">
      <dgm:prSet phldrT="[Text]"/>
      <dgm:spPr>
        <a:solidFill>
          <a:schemeClr val="accent1">
            <a:lumMod val="20000"/>
            <a:lumOff val="80000"/>
          </a:schemeClr>
        </a:solidFill>
        <a:ln>
          <a:noFill/>
        </a:ln>
      </dgm:spPr>
      <dgm:t>
        <a:bodyPr/>
        <a:lstStyle/>
        <a:p>
          <a:r>
            <a:rPr lang="en-US" dirty="0" smtClean="0"/>
            <a:t/>
          </a:r>
          <a:br>
            <a:rPr lang="en-US" dirty="0" smtClean="0"/>
          </a:br>
          <a:r>
            <a:rPr lang="en-US" dirty="0" smtClean="0"/>
            <a:t/>
          </a:r>
          <a:br>
            <a:rPr lang="en-US" dirty="0" smtClean="0"/>
          </a:br>
          <a:r>
            <a:rPr lang="en-US" dirty="0" smtClean="0"/>
            <a:t>Marketing</a:t>
          </a:r>
          <a:endParaRPr lang="en-US" dirty="0"/>
        </a:p>
      </dgm:t>
    </dgm:pt>
    <dgm:pt modelId="{56CC4981-899D-4C6A-9D50-A4D0406422C6}" type="parTrans" cxnId="{5BA786E6-0538-4496-ADA3-B3183F9B8646}">
      <dgm:prSet/>
      <dgm:spPr/>
      <dgm:t>
        <a:bodyPr/>
        <a:lstStyle/>
        <a:p>
          <a:endParaRPr lang="en-US"/>
        </a:p>
      </dgm:t>
    </dgm:pt>
    <dgm:pt modelId="{685727E0-DEB2-46D8-B645-EBE9C0760A98}" type="sibTrans" cxnId="{5BA786E6-0538-4496-ADA3-B3183F9B8646}">
      <dgm:prSet/>
      <dgm:spPr/>
      <dgm:t>
        <a:bodyPr/>
        <a:lstStyle/>
        <a:p>
          <a:endParaRPr lang="en-US"/>
        </a:p>
      </dgm:t>
    </dgm:pt>
    <dgm:pt modelId="{CDF78655-459A-42AB-BAEF-BBCDC7BC6BE8}">
      <dgm:prSet phldrT="[Text]"/>
      <dgm:spPr>
        <a:noFill/>
        <a:ln>
          <a:solidFill>
            <a:schemeClr val="bg1">
              <a:lumMod val="95000"/>
            </a:schemeClr>
          </a:solidFill>
        </a:ln>
      </dgm:spPr>
      <dgm:t>
        <a:bodyPr/>
        <a:lstStyle/>
        <a:p>
          <a:pPr algn="r"/>
          <a:r>
            <a:rPr lang="en-US" b="1" dirty="0" smtClean="0">
              <a:solidFill>
                <a:schemeClr val="bg1">
                  <a:lumMod val="65000"/>
                </a:schemeClr>
              </a:solidFill>
            </a:rPr>
            <a:t>Lorem Ipsum</a:t>
          </a:r>
          <a:r>
            <a:rPr lang="en-US" dirty="0" smtClean="0">
              <a:solidFill>
                <a:schemeClr val="bg1">
                  <a:lumMod val="65000"/>
                </a:schemeClr>
              </a:solidFill>
            </a:rPr>
            <a:t> is simply dummy text of the printing and typesetting industry.</a:t>
          </a:r>
          <a:endParaRPr lang="en-US" dirty="0">
            <a:solidFill>
              <a:schemeClr val="bg1">
                <a:lumMod val="65000"/>
              </a:schemeClr>
            </a:solidFill>
          </a:endParaRPr>
        </a:p>
      </dgm:t>
    </dgm:pt>
    <dgm:pt modelId="{E9AD28A9-9466-439C-A22A-E1ECFE96D874}" type="parTrans" cxnId="{696029C6-34DB-4839-8252-EAA6D3DFB7EB}">
      <dgm:prSet/>
      <dgm:spPr/>
      <dgm:t>
        <a:bodyPr/>
        <a:lstStyle/>
        <a:p>
          <a:endParaRPr lang="en-US"/>
        </a:p>
      </dgm:t>
    </dgm:pt>
    <dgm:pt modelId="{50BCE622-796A-4E7B-8801-F54FBA243957}" type="sibTrans" cxnId="{696029C6-34DB-4839-8252-EAA6D3DFB7EB}">
      <dgm:prSet/>
      <dgm:spPr/>
      <dgm:t>
        <a:bodyPr/>
        <a:lstStyle/>
        <a:p>
          <a:endParaRPr lang="en-US"/>
        </a:p>
      </dgm:t>
    </dgm:pt>
    <dgm:pt modelId="{453DFC3D-A47E-474A-B8AD-6739240F9438}">
      <dgm:prSet phldrT="[Text]"/>
      <dgm:spPr>
        <a:solidFill>
          <a:schemeClr val="accent1"/>
        </a:solidFill>
        <a:ln>
          <a:noFill/>
        </a:ln>
      </dgm:spPr>
      <dgm:t>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Generate Leads</a:t>
          </a:r>
          <a:endParaRPr lang="en-US" dirty="0"/>
        </a:p>
      </dgm:t>
    </dgm:pt>
    <dgm:pt modelId="{D65BB671-3903-401E-AF5A-9AD88C033CD3}" type="parTrans" cxnId="{88B6E3FA-7C8C-4D2F-979F-592CE7103818}">
      <dgm:prSet/>
      <dgm:spPr/>
      <dgm:t>
        <a:bodyPr/>
        <a:lstStyle/>
        <a:p>
          <a:endParaRPr lang="en-US"/>
        </a:p>
      </dgm:t>
    </dgm:pt>
    <dgm:pt modelId="{68307F32-FF2C-4AB0-B598-E33EF1A43738}" type="sibTrans" cxnId="{88B6E3FA-7C8C-4D2F-979F-592CE7103818}">
      <dgm:prSet/>
      <dgm:spPr/>
      <dgm:t>
        <a:bodyPr/>
        <a:lstStyle/>
        <a:p>
          <a:endParaRPr lang="en-US"/>
        </a:p>
      </dgm:t>
    </dgm:pt>
    <dgm:pt modelId="{8AA1F144-D57A-4944-AC5B-7FB24A72A8B6}">
      <dgm:prSet phldrT="[Text]"/>
      <dgm:spPr>
        <a:noFill/>
        <a:ln>
          <a:solidFill>
            <a:schemeClr val="bg1">
              <a:lumMod val="95000"/>
            </a:schemeClr>
          </a:solidFill>
        </a:ln>
      </dgm:spPr>
      <dgm:t>
        <a:bodyPr/>
        <a:lstStyle/>
        <a:p>
          <a:r>
            <a:rPr lang="en-US" b="1" dirty="0" smtClean="0">
              <a:solidFill>
                <a:schemeClr val="bg1">
                  <a:lumMod val="65000"/>
                </a:schemeClr>
              </a:solidFill>
            </a:rPr>
            <a:t>Lorem Ipsum</a:t>
          </a:r>
          <a:r>
            <a:rPr lang="en-US" dirty="0" smtClean="0">
              <a:solidFill>
                <a:schemeClr val="bg1">
                  <a:lumMod val="65000"/>
                </a:schemeClr>
              </a:solidFill>
            </a:rPr>
            <a:t> is simply dummy text of the printing and typesetting industry.</a:t>
          </a:r>
          <a:endParaRPr lang="en-US" dirty="0">
            <a:solidFill>
              <a:schemeClr val="bg1">
                <a:lumMod val="65000"/>
              </a:schemeClr>
            </a:solidFill>
          </a:endParaRPr>
        </a:p>
      </dgm:t>
    </dgm:pt>
    <dgm:pt modelId="{2669F6C9-4FE1-405E-9BE8-1F3E4C8CFDBB}" type="parTrans" cxnId="{AA27C1D5-6C5A-4918-9E24-CA0936044F0E}">
      <dgm:prSet/>
      <dgm:spPr/>
      <dgm:t>
        <a:bodyPr/>
        <a:lstStyle/>
        <a:p>
          <a:endParaRPr lang="en-US"/>
        </a:p>
      </dgm:t>
    </dgm:pt>
    <dgm:pt modelId="{90EC5374-D1FF-4B6D-968F-31DE586BEFE6}" type="sibTrans" cxnId="{AA27C1D5-6C5A-4918-9E24-CA0936044F0E}">
      <dgm:prSet/>
      <dgm:spPr/>
      <dgm:t>
        <a:bodyPr/>
        <a:lstStyle/>
        <a:p>
          <a:endParaRPr lang="en-US"/>
        </a:p>
      </dgm:t>
    </dgm:pt>
    <dgm:pt modelId="{3A5DA399-C553-40E4-A0F0-C0810760B642}">
      <dgm:prSet phldrT="[Text]"/>
      <dgm:spPr>
        <a:solidFill>
          <a:schemeClr val="accent1">
            <a:lumMod val="40000"/>
            <a:lumOff val="60000"/>
          </a:schemeClr>
        </a:solidFill>
        <a:ln>
          <a:noFill/>
        </a:ln>
      </dgm:spPr>
      <dgm:t>
        <a:bodyPr/>
        <a:lstStyle/>
        <a:p>
          <a:r>
            <a:rPr lang="en-US" dirty="0" smtClean="0"/>
            <a:t>Improve Awareness</a:t>
          </a:r>
          <a:endParaRPr lang="en-US" dirty="0"/>
        </a:p>
      </dgm:t>
    </dgm:pt>
    <dgm:pt modelId="{3C6A6BD4-04F2-48F1-B673-C19379981C50}" type="sibTrans" cxnId="{413AB235-F3BB-4AE5-8555-D32133F5AB17}">
      <dgm:prSet/>
      <dgm:spPr/>
      <dgm:t>
        <a:bodyPr/>
        <a:lstStyle/>
        <a:p>
          <a:endParaRPr lang="en-US"/>
        </a:p>
      </dgm:t>
    </dgm:pt>
    <dgm:pt modelId="{20E13E3F-1C5E-4C67-9CDE-9FE12D286389}" type="parTrans" cxnId="{413AB235-F3BB-4AE5-8555-D32133F5AB17}">
      <dgm:prSet/>
      <dgm:spPr/>
      <dgm:t>
        <a:bodyPr/>
        <a:lstStyle/>
        <a:p>
          <a:endParaRPr lang="en-US"/>
        </a:p>
      </dgm:t>
    </dgm:pt>
    <dgm:pt modelId="{321F2D6C-542C-40EE-B940-297AC4F59B79}" type="pres">
      <dgm:prSet presAssocID="{B12A4AFA-A222-4773-AC1C-5E51A832DDEB}" presName="cycleMatrixDiagram" presStyleCnt="0">
        <dgm:presLayoutVars>
          <dgm:chMax val="1"/>
          <dgm:dir/>
          <dgm:animLvl val="lvl"/>
          <dgm:resizeHandles val="exact"/>
        </dgm:presLayoutVars>
      </dgm:prSet>
      <dgm:spPr/>
      <dgm:t>
        <a:bodyPr/>
        <a:lstStyle/>
        <a:p>
          <a:endParaRPr lang="en-US"/>
        </a:p>
      </dgm:t>
    </dgm:pt>
    <dgm:pt modelId="{7A73F8A0-D438-4808-A7B7-257D93D49D5A}" type="pres">
      <dgm:prSet presAssocID="{B12A4AFA-A222-4773-AC1C-5E51A832DDEB}" presName="children" presStyleCnt="0"/>
      <dgm:spPr/>
      <dgm:t>
        <a:bodyPr/>
        <a:lstStyle/>
        <a:p>
          <a:endParaRPr lang="en-US"/>
        </a:p>
      </dgm:t>
    </dgm:pt>
    <dgm:pt modelId="{CEAD62E6-91F0-4248-ABB5-2FFD4BDCFD91}" type="pres">
      <dgm:prSet presAssocID="{B12A4AFA-A222-4773-AC1C-5E51A832DDEB}" presName="child1group" presStyleCnt="0"/>
      <dgm:spPr/>
      <dgm:t>
        <a:bodyPr/>
        <a:lstStyle/>
        <a:p>
          <a:endParaRPr lang="en-US"/>
        </a:p>
      </dgm:t>
    </dgm:pt>
    <dgm:pt modelId="{733496B5-C5C8-4FAA-8CCC-1340C5D47861}" type="pres">
      <dgm:prSet presAssocID="{B12A4AFA-A222-4773-AC1C-5E51A832DDEB}" presName="child1" presStyleLbl="bgAcc1" presStyleIdx="0" presStyleCnt="4" custLinFactNeighborX="-2768"/>
      <dgm:spPr/>
      <dgm:t>
        <a:bodyPr/>
        <a:lstStyle/>
        <a:p>
          <a:endParaRPr lang="en-US"/>
        </a:p>
      </dgm:t>
    </dgm:pt>
    <dgm:pt modelId="{FB2C571E-3985-4623-A775-1E7BB48A0AFE}" type="pres">
      <dgm:prSet presAssocID="{B12A4AFA-A222-4773-AC1C-5E51A832DDEB}" presName="child1Text" presStyleLbl="bgAcc1" presStyleIdx="0" presStyleCnt="4">
        <dgm:presLayoutVars>
          <dgm:bulletEnabled val="1"/>
        </dgm:presLayoutVars>
      </dgm:prSet>
      <dgm:spPr/>
      <dgm:t>
        <a:bodyPr/>
        <a:lstStyle/>
        <a:p>
          <a:endParaRPr lang="en-US"/>
        </a:p>
      </dgm:t>
    </dgm:pt>
    <dgm:pt modelId="{9D7FB5D2-6970-4DD7-B89B-63DA27F55A1E}" type="pres">
      <dgm:prSet presAssocID="{B12A4AFA-A222-4773-AC1C-5E51A832DDEB}" presName="child2group" presStyleCnt="0"/>
      <dgm:spPr/>
      <dgm:t>
        <a:bodyPr/>
        <a:lstStyle/>
        <a:p>
          <a:endParaRPr lang="en-US"/>
        </a:p>
      </dgm:t>
    </dgm:pt>
    <dgm:pt modelId="{AC8619E5-EDCC-4AC4-ACCE-4FF980E4CF78}" type="pres">
      <dgm:prSet presAssocID="{B12A4AFA-A222-4773-AC1C-5E51A832DDEB}" presName="child2" presStyleLbl="bgAcc1" presStyleIdx="1" presStyleCnt="4" custLinFactNeighborX="-3466"/>
      <dgm:spPr/>
      <dgm:t>
        <a:bodyPr/>
        <a:lstStyle/>
        <a:p>
          <a:endParaRPr lang="en-US"/>
        </a:p>
      </dgm:t>
    </dgm:pt>
    <dgm:pt modelId="{2FAC1672-FE80-4E2A-B4E2-3DDFCE90B891}" type="pres">
      <dgm:prSet presAssocID="{B12A4AFA-A222-4773-AC1C-5E51A832DDEB}" presName="child2Text" presStyleLbl="bgAcc1" presStyleIdx="1" presStyleCnt="4">
        <dgm:presLayoutVars>
          <dgm:bulletEnabled val="1"/>
        </dgm:presLayoutVars>
      </dgm:prSet>
      <dgm:spPr/>
      <dgm:t>
        <a:bodyPr/>
        <a:lstStyle/>
        <a:p>
          <a:endParaRPr lang="en-US"/>
        </a:p>
      </dgm:t>
    </dgm:pt>
    <dgm:pt modelId="{2006EBAC-BCD9-4E23-8552-2EB7B7E76102}" type="pres">
      <dgm:prSet presAssocID="{B12A4AFA-A222-4773-AC1C-5E51A832DDEB}" presName="child3group" presStyleCnt="0"/>
      <dgm:spPr/>
      <dgm:t>
        <a:bodyPr/>
        <a:lstStyle/>
        <a:p>
          <a:endParaRPr lang="en-US"/>
        </a:p>
      </dgm:t>
    </dgm:pt>
    <dgm:pt modelId="{7A0F846C-B35E-4F87-B19E-9FB8768B0601}" type="pres">
      <dgm:prSet presAssocID="{B12A4AFA-A222-4773-AC1C-5E51A832DDEB}" presName="child3" presStyleLbl="bgAcc1" presStyleIdx="2" presStyleCnt="4" custLinFactNeighborX="-3466"/>
      <dgm:spPr/>
      <dgm:t>
        <a:bodyPr/>
        <a:lstStyle/>
        <a:p>
          <a:endParaRPr lang="en-US"/>
        </a:p>
      </dgm:t>
    </dgm:pt>
    <dgm:pt modelId="{C20555D7-C346-4ED8-A0F3-4BE8029631BA}" type="pres">
      <dgm:prSet presAssocID="{B12A4AFA-A222-4773-AC1C-5E51A832DDEB}" presName="child3Text" presStyleLbl="bgAcc1" presStyleIdx="2" presStyleCnt="4">
        <dgm:presLayoutVars>
          <dgm:bulletEnabled val="1"/>
        </dgm:presLayoutVars>
      </dgm:prSet>
      <dgm:spPr/>
      <dgm:t>
        <a:bodyPr/>
        <a:lstStyle/>
        <a:p>
          <a:endParaRPr lang="en-US"/>
        </a:p>
      </dgm:t>
    </dgm:pt>
    <dgm:pt modelId="{37D5A8B6-E0BD-4DCC-ADCF-F39480AD8C25}" type="pres">
      <dgm:prSet presAssocID="{B12A4AFA-A222-4773-AC1C-5E51A832DDEB}" presName="child4group" presStyleCnt="0"/>
      <dgm:spPr/>
      <dgm:t>
        <a:bodyPr/>
        <a:lstStyle/>
        <a:p>
          <a:endParaRPr lang="en-US"/>
        </a:p>
      </dgm:t>
    </dgm:pt>
    <dgm:pt modelId="{74A623A9-1BD0-4320-AECA-D5414F87A1C7}" type="pres">
      <dgm:prSet presAssocID="{B12A4AFA-A222-4773-AC1C-5E51A832DDEB}" presName="child4" presStyleLbl="bgAcc1" presStyleIdx="3" presStyleCnt="4" custLinFactNeighborX="-2768"/>
      <dgm:spPr/>
      <dgm:t>
        <a:bodyPr/>
        <a:lstStyle/>
        <a:p>
          <a:endParaRPr lang="en-US"/>
        </a:p>
      </dgm:t>
    </dgm:pt>
    <dgm:pt modelId="{5148F18B-7A12-4145-9304-3739846BE89B}" type="pres">
      <dgm:prSet presAssocID="{B12A4AFA-A222-4773-AC1C-5E51A832DDEB}" presName="child4Text" presStyleLbl="bgAcc1" presStyleIdx="3" presStyleCnt="4">
        <dgm:presLayoutVars>
          <dgm:bulletEnabled val="1"/>
        </dgm:presLayoutVars>
      </dgm:prSet>
      <dgm:spPr/>
      <dgm:t>
        <a:bodyPr/>
        <a:lstStyle/>
        <a:p>
          <a:endParaRPr lang="en-US"/>
        </a:p>
      </dgm:t>
    </dgm:pt>
    <dgm:pt modelId="{7A26ABCF-9593-4279-B48C-9B47F55F698C}" type="pres">
      <dgm:prSet presAssocID="{B12A4AFA-A222-4773-AC1C-5E51A832DDEB}" presName="childPlaceholder" presStyleCnt="0"/>
      <dgm:spPr/>
      <dgm:t>
        <a:bodyPr/>
        <a:lstStyle/>
        <a:p>
          <a:endParaRPr lang="en-US"/>
        </a:p>
      </dgm:t>
    </dgm:pt>
    <dgm:pt modelId="{BAD945EB-608A-4D4E-BD42-A3721EC918A9}" type="pres">
      <dgm:prSet presAssocID="{B12A4AFA-A222-4773-AC1C-5E51A832DDEB}" presName="circle" presStyleCnt="0"/>
      <dgm:spPr/>
      <dgm:t>
        <a:bodyPr/>
        <a:lstStyle/>
        <a:p>
          <a:endParaRPr lang="en-US"/>
        </a:p>
      </dgm:t>
    </dgm:pt>
    <dgm:pt modelId="{5C51A7AA-8840-4763-83E5-22CD9FCFDEA6}" type="pres">
      <dgm:prSet presAssocID="{B12A4AFA-A222-4773-AC1C-5E51A832DDEB}" presName="quadrant1" presStyleLbl="node1" presStyleIdx="0" presStyleCnt="4">
        <dgm:presLayoutVars>
          <dgm:chMax val="1"/>
          <dgm:bulletEnabled val="1"/>
        </dgm:presLayoutVars>
      </dgm:prSet>
      <dgm:spPr/>
      <dgm:t>
        <a:bodyPr/>
        <a:lstStyle/>
        <a:p>
          <a:endParaRPr lang="en-US"/>
        </a:p>
      </dgm:t>
    </dgm:pt>
    <dgm:pt modelId="{F05791E5-9F60-46F7-9FD1-06B1665D11B2}" type="pres">
      <dgm:prSet presAssocID="{B12A4AFA-A222-4773-AC1C-5E51A832DDEB}" presName="quadrant2" presStyleLbl="node1" presStyleIdx="1" presStyleCnt="4">
        <dgm:presLayoutVars>
          <dgm:chMax val="1"/>
          <dgm:bulletEnabled val="1"/>
        </dgm:presLayoutVars>
      </dgm:prSet>
      <dgm:spPr/>
      <dgm:t>
        <a:bodyPr/>
        <a:lstStyle/>
        <a:p>
          <a:endParaRPr lang="en-US"/>
        </a:p>
      </dgm:t>
    </dgm:pt>
    <dgm:pt modelId="{9891BD5B-B56B-48A8-A095-C83E1C94715E}" type="pres">
      <dgm:prSet presAssocID="{B12A4AFA-A222-4773-AC1C-5E51A832DDEB}" presName="quadrant3" presStyleLbl="node1" presStyleIdx="2" presStyleCnt="4">
        <dgm:presLayoutVars>
          <dgm:chMax val="1"/>
          <dgm:bulletEnabled val="1"/>
        </dgm:presLayoutVars>
      </dgm:prSet>
      <dgm:spPr/>
      <dgm:t>
        <a:bodyPr/>
        <a:lstStyle/>
        <a:p>
          <a:endParaRPr lang="en-US"/>
        </a:p>
      </dgm:t>
    </dgm:pt>
    <dgm:pt modelId="{C381BC92-2F74-494E-9B6F-1689633EF37E}" type="pres">
      <dgm:prSet presAssocID="{B12A4AFA-A222-4773-AC1C-5E51A832DDEB}" presName="quadrant4" presStyleLbl="node1" presStyleIdx="3" presStyleCnt="4">
        <dgm:presLayoutVars>
          <dgm:chMax val="1"/>
          <dgm:bulletEnabled val="1"/>
        </dgm:presLayoutVars>
      </dgm:prSet>
      <dgm:spPr/>
      <dgm:t>
        <a:bodyPr/>
        <a:lstStyle/>
        <a:p>
          <a:endParaRPr lang="en-US"/>
        </a:p>
      </dgm:t>
    </dgm:pt>
    <dgm:pt modelId="{53F0A0AE-4AFA-4C17-A31F-3F04F3272B94}" type="pres">
      <dgm:prSet presAssocID="{B12A4AFA-A222-4773-AC1C-5E51A832DDEB}" presName="quadrantPlaceholder" presStyleCnt="0"/>
      <dgm:spPr/>
      <dgm:t>
        <a:bodyPr/>
        <a:lstStyle/>
        <a:p>
          <a:endParaRPr lang="en-US"/>
        </a:p>
      </dgm:t>
    </dgm:pt>
    <dgm:pt modelId="{AF27D161-B159-461E-9C58-CBF52AB2EB68}" type="pres">
      <dgm:prSet presAssocID="{B12A4AFA-A222-4773-AC1C-5E51A832DDEB}" presName="center1" presStyleLbl="fgShp" presStyleIdx="0" presStyleCnt="2"/>
      <dgm:spPr>
        <a:solidFill>
          <a:srgbClr val="FCFCFC"/>
        </a:solidFill>
        <a:ln>
          <a:noFill/>
        </a:ln>
      </dgm:spPr>
      <dgm:t>
        <a:bodyPr/>
        <a:lstStyle/>
        <a:p>
          <a:endParaRPr lang="en-US"/>
        </a:p>
      </dgm:t>
    </dgm:pt>
    <dgm:pt modelId="{CE20FF03-C5BF-4221-830E-5366548BDAA2}" type="pres">
      <dgm:prSet presAssocID="{B12A4AFA-A222-4773-AC1C-5E51A832DDEB}" presName="center2" presStyleLbl="fgShp" presStyleIdx="1" presStyleCnt="2"/>
      <dgm:spPr>
        <a:solidFill>
          <a:srgbClr val="FCFCFC"/>
        </a:solidFill>
        <a:ln>
          <a:noFill/>
        </a:ln>
      </dgm:spPr>
      <dgm:t>
        <a:bodyPr/>
        <a:lstStyle/>
        <a:p>
          <a:endParaRPr lang="en-US"/>
        </a:p>
      </dgm:t>
    </dgm:pt>
  </dgm:ptLst>
  <dgm:cxnLst>
    <dgm:cxn modelId="{D86B2A33-AEE9-4400-A971-055CB303578E}" type="presOf" srcId="{BAB0BF7F-A564-49CE-9FF6-0EF344674F0A}" destId="{FB2C571E-3985-4623-A775-1E7BB48A0AFE}" srcOrd="1" destOrd="0" presId="urn:microsoft.com/office/officeart/2005/8/layout/cycle4"/>
    <dgm:cxn modelId="{6C74056E-D74E-4DF0-97F0-4DAC45AC92E5}" type="presOf" srcId="{CDF78655-459A-42AB-BAEF-BBCDC7BC6BE8}" destId="{C20555D7-C346-4ED8-A0F3-4BE8029631BA}" srcOrd="1" destOrd="0" presId="urn:microsoft.com/office/officeart/2005/8/layout/cycle4"/>
    <dgm:cxn modelId="{22733485-3BBD-4CF4-A80F-A1D48D0817EC}" type="presOf" srcId="{3A5DA399-C553-40E4-A0F0-C0810760B642}" destId="{F05791E5-9F60-46F7-9FD1-06B1665D11B2}" srcOrd="0" destOrd="0" presId="urn:microsoft.com/office/officeart/2005/8/layout/cycle4"/>
    <dgm:cxn modelId="{88FF7050-D125-4CD4-9717-80ABF3B6DF2B}" type="presOf" srcId="{4B386EAD-7ABE-4EEA-9E81-E5F924359186}" destId="{9891BD5B-B56B-48A8-A095-C83E1C94715E}" srcOrd="0" destOrd="0" presId="urn:microsoft.com/office/officeart/2005/8/layout/cycle4"/>
    <dgm:cxn modelId="{696029C6-34DB-4839-8252-EAA6D3DFB7EB}" srcId="{4B386EAD-7ABE-4EEA-9E81-E5F924359186}" destId="{CDF78655-459A-42AB-BAEF-BBCDC7BC6BE8}" srcOrd="0" destOrd="0" parTransId="{E9AD28A9-9466-439C-A22A-E1ECFE96D874}" sibTransId="{50BCE622-796A-4E7B-8801-F54FBA243957}"/>
    <dgm:cxn modelId="{1582A1BE-92E5-4DA0-9582-7BFAE37FA7AB}" type="presOf" srcId="{B12A4AFA-A222-4773-AC1C-5E51A832DDEB}" destId="{321F2D6C-542C-40EE-B940-297AC4F59B79}" srcOrd="0" destOrd="0" presId="urn:microsoft.com/office/officeart/2005/8/layout/cycle4"/>
    <dgm:cxn modelId="{990B81C6-E2A2-412D-9EF7-E25B65324B8F}" srcId="{3A5DA399-C553-40E4-A0F0-C0810760B642}" destId="{71A7A2D5-8A32-43B7-A4FE-A4749CEB4645}" srcOrd="0" destOrd="0" parTransId="{D92B9863-C5D7-40F0-BDBD-6F5787D2AD20}" sibTransId="{A44C8E3C-85F3-4E90-8F1C-84BBA076822C}"/>
    <dgm:cxn modelId="{EE43377A-54E7-421C-9DD1-F529D85BA4B5}" type="presOf" srcId="{BAB0BF7F-A564-49CE-9FF6-0EF344674F0A}" destId="{733496B5-C5C8-4FAA-8CCC-1340C5D47861}" srcOrd="0" destOrd="0" presId="urn:microsoft.com/office/officeart/2005/8/layout/cycle4"/>
    <dgm:cxn modelId="{8FFCA789-E291-4EB7-B238-37A0D12008EB}" type="presOf" srcId="{8AA1F144-D57A-4944-AC5B-7FB24A72A8B6}" destId="{74A623A9-1BD0-4320-AECA-D5414F87A1C7}" srcOrd="0" destOrd="0" presId="urn:microsoft.com/office/officeart/2005/8/layout/cycle4"/>
    <dgm:cxn modelId="{413AB235-F3BB-4AE5-8555-D32133F5AB17}" srcId="{B12A4AFA-A222-4773-AC1C-5E51A832DDEB}" destId="{3A5DA399-C553-40E4-A0F0-C0810760B642}" srcOrd="1" destOrd="0" parTransId="{20E13E3F-1C5E-4C67-9CDE-9FE12D286389}" sibTransId="{3C6A6BD4-04F2-48F1-B673-C19379981C50}"/>
    <dgm:cxn modelId="{1207E3C4-FEAE-4283-B69F-7E0577996654}" type="presOf" srcId="{8AA1F144-D57A-4944-AC5B-7FB24A72A8B6}" destId="{5148F18B-7A12-4145-9304-3739846BE89B}" srcOrd="1" destOrd="0" presId="urn:microsoft.com/office/officeart/2005/8/layout/cycle4"/>
    <dgm:cxn modelId="{8AFC8989-511E-4399-B9C5-276C8C20A73A}" type="presOf" srcId="{71A7A2D5-8A32-43B7-A4FE-A4749CEB4645}" destId="{2FAC1672-FE80-4E2A-B4E2-3DDFCE90B891}" srcOrd="1" destOrd="0" presId="urn:microsoft.com/office/officeart/2005/8/layout/cycle4"/>
    <dgm:cxn modelId="{9B7C8BBC-13D9-40E5-9D35-A8E9BEDECD58}" type="presOf" srcId="{71A7A2D5-8A32-43B7-A4FE-A4749CEB4645}" destId="{AC8619E5-EDCC-4AC4-ACCE-4FF980E4CF78}" srcOrd="0" destOrd="0" presId="urn:microsoft.com/office/officeart/2005/8/layout/cycle4"/>
    <dgm:cxn modelId="{7C124103-31A5-469D-AAE2-D28C346B7973}" type="presOf" srcId="{CDF78655-459A-42AB-BAEF-BBCDC7BC6BE8}" destId="{7A0F846C-B35E-4F87-B19E-9FB8768B0601}" srcOrd="0" destOrd="0" presId="urn:microsoft.com/office/officeart/2005/8/layout/cycle4"/>
    <dgm:cxn modelId="{1519C6EA-A3C4-434C-BCC9-36F96AD2FC24}" srcId="{E9FFA0B5-DB2C-4B3A-B8D7-F80BE1352CF0}" destId="{BAB0BF7F-A564-49CE-9FF6-0EF344674F0A}" srcOrd="0" destOrd="0" parTransId="{1C16BED3-889C-4D30-8A81-A2E327433F4C}" sibTransId="{C773BC9F-7E70-4685-9AB4-902C7066199B}"/>
    <dgm:cxn modelId="{5BA786E6-0538-4496-ADA3-B3183F9B8646}" srcId="{B12A4AFA-A222-4773-AC1C-5E51A832DDEB}" destId="{4B386EAD-7ABE-4EEA-9E81-E5F924359186}" srcOrd="2" destOrd="0" parTransId="{56CC4981-899D-4C6A-9D50-A4D0406422C6}" sibTransId="{685727E0-DEB2-46D8-B645-EBE9C0760A98}"/>
    <dgm:cxn modelId="{ACD43B23-2045-4CAD-BAF2-DF4F8125A730}" type="presOf" srcId="{E9FFA0B5-DB2C-4B3A-B8D7-F80BE1352CF0}" destId="{5C51A7AA-8840-4763-83E5-22CD9FCFDEA6}" srcOrd="0" destOrd="0" presId="urn:microsoft.com/office/officeart/2005/8/layout/cycle4"/>
    <dgm:cxn modelId="{1472A066-F37E-4386-AB79-67F80EC2F9AA}" type="presOf" srcId="{453DFC3D-A47E-474A-B8AD-6739240F9438}" destId="{C381BC92-2F74-494E-9B6F-1689633EF37E}" srcOrd="0" destOrd="0" presId="urn:microsoft.com/office/officeart/2005/8/layout/cycle4"/>
    <dgm:cxn modelId="{64E5BA4E-3837-4477-B577-39CF7441D604}" srcId="{B12A4AFA-A222-4773-AC1C-5E51A832DDEB}" destId="{E9FFA0B5-DB2C-4B3A-B8D7-F80BE1352CF0}" srcOrd="0" destOrd="0" parTransId="{FB1BF3EC-531C-4F6F-B731-B07D5B11CC68}" sibTransId="{1F504B2F-29E2-418E-8AB6-C46B5EFC07B4}"/>
    <dgm:cxn modelId="{88B6E3FA-7C8C-4D2F-979F-592CE7103818}" srcId="{B12A4AFA-A222-4773-AC1C-5E51A832DDEB}" destId="{453DFC3D-A47E-474A-B8AD-6739240F9438}" srcOrd="3" destOrd="0" parTransId="{D65BB671-3903-401E-AF5A-9AD88C033CD3}" sibTransId="{68307F32-FF2C-4AB0-B598-E33EF1A43738}"/>
    <dgm:cxn modelId="{AA27C1D5-6C5A-4918-9E24-CA0936044F0E}" srcId="{453DFC3D-A47E-474A-B8AD-6739240F9438}" destId="{8AA1F144-D57A-4944-AC5B-7FB24A72A8B6}" srcOrd="0" destOrd="0" parTransId="{2669F6C9-4FE1-405E-9BE8-1F3E4C8CFDBB}" sibTransId="{90EC5374-D1FF-4B6D-968F-31DE586BEFE6}"/>
    <dgm:cxn modelId="{B3CD945F-534C-4154-B46F-0DB9C42079B5}" type="presParOf" srcId="{321F2D6C-542C-40EE-B940-297AC4F59B79}" destId="{7A73F8A0-D438-4808-A7B7-257D93D49D5A}" srcOrd="0" destOrd="0" presId="urn:microsoft.com/office/officeart/2005/8/layout/cycle4"/>
    <dgm:cxn modelId="{CDD1E19B-A0A0-46A4-B666-50AB450DD464}" type="presParOf" srcId="{7A73F8A0-D438-4808-A7B7-257D93D49D5A}" destId="{CEAD62E6-91F0-4248-ABB5-2FFD4BDCFD91}" srcOrd="0" destOrd="0" presId="urn:microsoft.com/office/officeart/2005/8/layout/cycle4"/>
    <dgm:cxn modelId="{075D5931-4D46-4603-970D-BA2FC8BB7672}" type="presParOf" srcId="{CEAD62E6-91F0-4248-ABB5-2FFD4BDCFD91}" destId="{733496B5-C5C8-4FAA-8CCC-1340C5D47861}" srcOrd="0" destOrd="0" presId="urn:microsoft.com/office/officeart/2005/8/layout/cycle4"/>
    <dgm:cxn modelId="{A8C9CD68-E047-46C7-840B-7A6292599CFD}" type="presParOf" srcId="{CEAD62E6-91F0-4248-ABB5-2FFD4BDCFD91}" destId="{FB2C571E-3985-4623-A775-1E7BB48A0AFE}" srcOrd="1" destOrd="0" presId="urn:microsoft.com/office/officeart/2005/8/layout/cycle4"/>
    <dgm:cxn modelId="{462B3CC3-E3C8-43F1-9445-C47953E9D400}" type="presParOf" srcId="{7A73F8A0-D438-4808-A7B7-257D93D49D5A}" destId="{9D7FB5D2-6970-4DD7-B89B-63DA27F55A1E}" srcOrd="1" destOrd="0" presId="urn:microsoft.com/office/officeart/2005/8/layout/cycle4"/>
    <dgm:cxn modelId="{1DB70445-FA82-4D73-A3A2-F42703D94407}" type="presParOf" srcId="{9D7FB5D2-6970-4DD7-B89B-63DA27F55A1E}" destId="{AC8619E5-EDCC-4AC4-ACCE-4FF980E4CF78}" srcOrd="0" destOrd="0" presId="urn:microsoft.com/office/officeart/2005/8/layout/cycle4"/>
    <dgm:cxn modelId="{3149CC9C-C723-4C81-9B2C-03E41BB22752}" type="presParOf" srcId="{9D7FB5D2-6970-4DD7-B89B-63DA27F55A1E}" destId="{2FAC1672-FE80-4E2A-B4E2-3DDFCE90B891}" srcOrd="1" destOrd="0" presId="urn:microsoft.com/office/officeart/2005/8/layout/cycle4"/>
    <dgm:cxn modelId="{A12F2649-8BB9-4982-99DD-F8C961BCB736}" type="presParOf" srcId="{7A73F8A0-D438-4808-A7B7-257D93D49D5A}" destId="{2006EBAC-BCD9-4E23-8552-2EB7B7E76102}" srcOrd="2" destOrd="0" presId="urn:microsoft.com/office/officeart/2005/8/layout/cycle4"/>
    <dgm:cxn modelId="{B2BBBFED-FAF1-4FE7-BD66-467B44520F69}" type="presParOf" srcId="{2006EBAC-BCD9-4E23-8552-2EB7B7E76102}" destId="{7A0F846C-B35E-4F87-B19E-9FB8768B0601}" srcOrd="0" destOrd="0" presId="urn:microsoft.com/office/officeart/2005/8/layout/cycle4"/>
    <dgm:cxn modelId="{47DB033A-2CB4-49AB-A763-128358B681E2}" type="presParOf" srcId="{2006EBAC-BCD9-4E23-8552-2EB7B7E76102}" destId="{C20555D7-C346-4ED8-A0F3-4BE8029631BA}" srcOrd="1" destOrd="0" presId="urn:microsoft.com/office/officeart/2005/8/layout/cycle4"/>
    <dgm:cxn modelId="{DE286F45-19E5-4722-97CC-D75B661DB81B}" type="presParOf" srcId="{7A73F8A0-D438-4808-A7B7-257D93D49D5A}" destId="{37D5A8B6-E0BD-4DCC-ADCF-F39480AD8C25}" srcOrd="3" destOrd="0" presId="urn:microsoft.com/office/officeart/2005/8/layout/cycle4"/>
    <dgm:cxn modelId="{098175D3-5631-450D-9646-A35867693641}" type="presParOf" srcId="{37D5A8B6-E0BD-4DCC-ADCF-F39480AD8C25}" destId="{74A623A9-1BD0-4320-AECA-D5414F87A1C7}" srcOrd="0" destOrd="0" presId="urn:microsoft.com/office/officeart/2005/8/layout/cycle4"/>
    <dgm:cxn modelId="{84CFB052-D427-436F-B5D9-01C26B7BE20D}" type="presParOf" srcId="{37D5A8B6-E0BD-4DCC-ADCF-F39480AD8C25}" destId="{5148F18B-7A12-4145-9304-3739846BE89B}" srcOrd="1" destOrd="0" presId="urn:microsoft.com/office/officeart/2005/8/layout/cycle4"/>
    <dgm:cxn modelId="{46DF4F97-3E00-4C10-89D1-9F16F9F05546}" type="presParOf" srcId="{7A73F8A0-D438-4808-A7B7-257D93D49D5A}" destId="{7A26ABCF-9593-4279-B48C-9B47F55F698C}" srcOrd="4" destOrd="0" presId="urn:microsoft.com/office/officeart/2005/8/layout/cycle4"/>
    <dgm:cxn modelId="{52E46D95-81B9-45DE-9F5C-3CFACDB8303F}" type="presParOf" srcId="{321F2D6C-542C-40EE-B940-297AC4F59B79}" destId="{BAD945EB-608A-4D4E-BD42-A3721EC918A9}" srcOrd="1" destOrd="0" presId="urn:microsoft.com/office/officeart/2005/8/layout/cycle4"/>
    <dgm:cxn modelId="{39426064-2ED7-4C70-8A8C-AE1683E40909}" type="presParOf" srcId="{BAD945EB-608A-4D4E-BD42-A3721EC918A9}" destId="{5C51A7AA-8840-4763-83E5-22CD9FCFDEA6}" srcOrd="0" destOrd="0" presId="urn:microsoft.com/office/officeart/2005/8/layout/cycle4"/>
    <dgm:cxn modelId="{73DE6CB4-FDF8-4C42-B2F0-72343C3E5008}" type="presParOf" srcId="{BAD945EB-608A-4D4E-BD42-A3721EC918A9}" destId="{F05791E5-9F60-46F7-9FD1-06B1665D11B2}" srcOrd="1" destOrd="0" presId="urn:microsoft.com/office/officeart/2005/8/layout/cycle4"/>
    <dgm:cxn modelId="{F6CA82C3-C85C-4209-8A74-A8AFBD9DAE13}" type="presParOf" srcId="{BAD945EB-608A-4D4E-BD42-A3721EC918A9}" destId="{9891BD5B-B56B-48A8-A095-C83E1C94715E}" srcOrd="2" destOrd="0" presId="urn:microsoft.com/office/officeart/2005/8/layout/cycle4"/>
    <dgm:cxn modelId="{99CCAF5A-744F-4B07-B6A8-48E8534A3478}" type="presParOf" srcId="{BAD945EB-608A-4D4E-BD42-A3721EC918A9}" destId="{C381BC92-2F74-494E-9B6F-1689633EF37E}" srcOrd="3" destOrd="0" presId="urn:microsoft.com/office/officeart/2005/8/layout/cycle4"/>
    <dgm:cxn modelId="{A302A9DA-C206-4083-9701-5773E54E2A9C}" type="presParOf" srcId="{BAD945EB-608A-4D4E-BD42-A3721EC918A9}" destId="{53F0A0AE-4AFA-4C17-A31F-3F04F3272B94}" srcOrd="4" destOrd="0" presId="urn:microsoft.com/office/officeart/2005/8/layout/cycle4"/>
    <dgm:cxn modelId="{000B7F3F-EE65-4D23-96CC-BB7D3FE973C0}" type="presParOf" srcId="{321F2D6C-542C-40EE-B940-297AC4F59B79}" destId="{AF27D161-B159-461E-9C58-CBF52AB2EB68}" srcOrd="2" destOrd="0" presId="urn:microsoft.com/office/officeart/2005/8/layout/cycle4"/>
    <dgm:cxn modelId="{C3613CA7-3A07-41A0-9EF3-09BBE64CC2A6}" type="presParOf" srcId="{321F2D6C-542C-40EE-B940-297AC4F59B79}" destId="{CE20FF03-C5BF-4221-830E-5366548BDAA2}"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BB6AAD5-BB22-443A-B98E-11707CBE16C9}" type="doc">
      <dgm:prSet loTypeId="urn:microsoft.com/office/officeart/2005/8/layout/gear1" loCatId="process" qsTypeId="urn:microsoft.com/office/officeart/2005/8/quickstyle/simple1" qsCatId="simple" csTypeId="urn:microsoft.com/office/officeart/2005/8/colors/colorful1" csCatId="colorful" phldr="1"/>
      <dgm:spPr/>
      <dgm:t>
        <a:bodyPr/>
        <a:lstStyle/>
        <a:p>
          <a:endParaRPr lang="en-US"/>
        </a:p>
      </dgm:t>
    </dgm:pt>
    <dgm:pt modelId="{62F3A35F-EA2B-462C-89DA-224952DBD84B}">
      <dgm:prSet phldrT="[Text]" custT="1"/>
      <dgm:spPr>
        <a:solidFill>
          <a:schemeClr val="accent1">
            <a:lumMod val="60000"/>
            <a:lumOff val="40000"/>
          </a:schemeClr>
        </a:solidFill>
        <a:ln>
          <a:noFill/>
        </a:ln>
      </dgm:spPr>
      <dgm:t>
        <a:bodyPr/>
        <a:lstStyle/>
        <a:p>
          <a:r>
            <a:rPr lang="en-US" sz="1400" b="1" dirty="0" smtClean="0"/>
            <a:t>Graphic Design</a:t>
          </a:r>
          <a:endParaRPr lang="en-US" sz="1400" b="1" dirty="0"/>
        </a:p>
      </dgm:t>
    </dgm:pt>
    <dgm:pt modelId="{68C8E73F-A05A-4DC8-914A-C484D8568F55}" type="parTrans" cxnId="{78D5CF50-3633-4A11-9FE0-D306D94A091D}">
      <dgm:prSet/>
      <dgm:spPr/>
      <dgm:t>
        <a:bodyPr/>
        <a:lstStyle/>
        <a:p>
          <a:endParaRPr lang="en-US"/>
        </a:p>
      </dgm:t>
    </dgm:pt>
    <dgm:pt modelId="{12A631F8-73E8-4437-A632-1DA4C96C2081}" type="sibTrans" cxnId="{78D5CF50-3633-4A11-9FE0-D306D94A091D}">
      <dgm:prSet/>
      <dgm:spPr>
        <a:solidFill>
          <a:schemeClr val="accent1">
            <a:lumMod val="60000"/>
            <a:lumOff val="40000"/>
          </a:schemeClr>
        </a:solidFill>
        <a:ln>
          <a:noFill/>
        </a:ln>
      </dgm:spPr>
      <dgm:t>
        <a:bodyPr/>
        <a:lstStyle/>
        <a:p>
          <a:endParaRPr lang="en-US"/>
        </a:p>
      </dgm:t>
    </dgm:pt>
    <dgm:pt modelId="{37FDA6AE-027B-4120-90CE-09301A415796}">
      <dgm:prSet phldrT="[Text]" custT="1"/>
      <dgm:spPr>
        <a:solidFill>
          <a:schemeClr val="accent1">
            <a:lumMod val="20000"/>
            <a:lumOff val="80000"/>
          </a:schemeClr>
        </a:solidFill>
        <a:ln>
          <a:noFill/>
        </a:ln>
      </dgm:spPr>
      <dgm:t>
        <a:bodyPr/>
        <a:lstStyle/>
        <a:p>
          <a:r>
            <a:rPr lang="en-US" sz="1400" b="1" dirty="0" smtClean="0"/>
            <a:t>Video</a:t>
          </a:r>
          <a:endParaRPr lang="en-US" sz="1400" b="1" dirty="0"/>
        </a:p>
      </dgm:t>
    </dgm:pt>
    <dgm:pt modelId="{F547554B-51EF-4D52-BD83-B530786A53F6}" type="parTrans" cxnId="{97371629-EAFB-49C5-8D4C-1C2CC8EF98DA}">
      <dgm:prSet/>
      <dgm:spPr/>
      <dgm:t>
        <a:bodyPr/>
        <a:lstStyle/>
        <a:p>
          <a:endParaRPr lang="en-US"/>
        </a:p>
      </dgm:t>
    </dgm:pt>
    <dgm:pt modelId="{AACFA7FC-124D-47F0-AAB7-D837F03A13D6}" type="sibTrans" cxnId="{97371629-EAFB-49C5-8D4C-1C2CC8EF98DA}">
      <dgm:prSet/>
      <dgm:spPr>
        <a:solidFill>
          <a:schemeClr val="accent1">
            <a:lumMod val="20000"/>
            <a:lumOff val="80000"/>
          </a:schemeClr>
        </a:solidFill>
        <a:ln>
          <a:noFill/>
        </a:ln>
      </dgm:spPr>
      <dgm:t>
        <a:bodyPr/>
        <a:lstStyle/>
        <a:p>
          <a:endParaRPr lang="en-US"/>
        </a:p>
      </dgm:t>
    </dgm:pt>
    <dgm:pt modelId="{8C92A023-B595-4B7E-9FD1-86305B47363F}">
      <dgm:prSet phldrT="[Text]" custT="1"/>
      <dgm:spPr>
        <a:solidFill>
          <a:schemeClr val="accent1">
            <a:lumMod val="40000"/>
            <a:lumOff val="60000"/>
          </a:schemeClr>
        </a:solidFill>
        <a:ln>
          <a:noFill/>
        </a:ln>
      </dgm:spPr>
      <dgm:t>
        <a:bodyPr/>
        <a:lstStyle/>
        <a:p>
          <a:r>
            <a:rPr lang="en-US" sz="1400" b="1" dirty="0" smtClean="0"/>
            <a:t>Web</a:t>
          </a:r>
          <a:endParaRPr lang="en-US" sz="1400" b="1" dirty="0"/>
        </a:p>
      </dgm:t>
    </dgm:pt>
    <dgm:pt modelId="{126030B6-AD92-4139-8AC7-ED96A61FFA13}" type="parTrans" cxnId="{6393EA77-6C35-4795-B9F8-BC384CEB01BB}">
      <dgm:prSet/>
      <dgm:spPr/>
      <dgm:t>
        <a:bodyPr/>
        <a:lstStyle/>
        <a:p>
          <a:endParaRPr lang="en-US"/>
        </a:p>
      </dgm:t>
    </dgm:pt>
    <dgm:pt modelId="{45610BF7-B096-4636-A867-71803911F6BC}" type="sibTrans" cxnId="{6393EA77-6C35-4795-B9F8-BC384CEB01BB}">
      <dgm:prSet/>
      <dgm:spPr>
        <a:solidFill>
          <a:schemeClr val="accent1">
            <a:lumMod val="40000"/>
            <a:lumOff val="60000"/>
          </a:schemeClr>
        </a:solidFill>
        <a:ln>
          <a:noFill/>
        </a:ln>
      </dgm:spPr>
      <dgm:t>
        <a:bodyPr/>
        <a:lstStyle/>
        <a:p>
          <a:endParaRPr lang="en-US"/>
        </a:p>
      </dgm:t>
    </dgm:pt>
    <dgm:pt modelId="{37536662-69D0-4BBC-B3B0-1F4997E24C33}" type="pres">
      <dgm:prSet presAssocID="{ABB6AAD5-BB22-443A-B98E-11707CBE16C9}" presName="composite" presStyleCnt="0">
        <dgm:presLayoutVars>
          <dgm:chMax val="3"/>
          <dgm:animLvl val="lvl"/>
          <dgm:resizeHandles val="exact"/>
        </dgm:presLayoutVars>
      </dgm:prSet>
      <dgm:spPr/>
      <dgm:t>
        <a:bodyPr/>
        <a:lstStyle/>
        <a:p>
          <a:endParaRPr lang="en-US"/>
        </a:p>
      </dgm:t>
    </dgm:pt>
    <dgm:pt modelId="{F7A27FC4-B8D6-4E05-B781-45BFA4ECCBE1}" type="pres">
      <dgm:prSet presAssocID="{62F3A35F-EA2B-462C-89DA-224952DBD84B}" presName="gear1" presStyleLbl="node1" presStyleIdx="0" presStyleCnt="3">
        <dgm:presLayoutVars>
          <dgm:chMax val="1"/>
          <dgm:bulletEnabled val="1"/>
        </dgm:presLayoutVars>
      </dgm:prSet>
      <dgm:spPr/>
      <dgm:t>
        <a:bodyPr/>
        <a:lstStyle/>
        <a:p>
          <a:endParaRPr lang="en-US"/>
        </a:p>
      </dgm:t>
    </dgm:pt>
    <dgm:pt modelId="{C7EB6A1E-EAB3-4B2A-BFDD-2D475E4D4ACD}" type="pres">
      <dgm:prSet presAssocID="{62F3A35F-EA2B-462C-89DA-224952DBD84B}" presName="gear1srcNode" presStyleLbl="node1" presStyleIdx="0" presStyleCnt="3"/>
      <dgm:spPr/>
      <dgm:t>
        <a:bodyPr/>
        <a:lstStyle/>
        <a:p>
          <a:endParaRPr lang="en-US"/>
        </a:p>
      </dgm:t>
    </dgm:pt>
    <dgm:pt modelId="{2A5E2C02-0ABF-44E6-9F46-E033A131714F}" type="pres">
      <dgm:prSet presAssocID="{62F3A35F-EA2B-462C-89DA-224952DBD84B}" presName="gear1dstNode" presStyleLbl="node1" presStyleIdx="0" presStyleCnt="3"/>
      <dgm:spPr/>
      <dgm:t>
        <a:bodyPr/>
        <a:lstStyle/>
        <a:p>
          <a:endParaRPr lang="en-US"/>
        </a:p>
      </dgm:t>
    </dgm:pt>
    <dgm:pt modelId="{C7E3621A-60EB-45DA-B405-5D6087090EB3}" type="pres">
      <dgm:prSet presAssocID="{37FDA6AE-027B-4120-90CE-09301A415796}" presName="gear2" presStyleLbl="node1" presStyleIdx="1" presStyleCnt="3">
        <dgm:presLayoutVars>
          <dgm:chMax val="1"/>
          <dgm:bulletEnabled val="1"/>
        </dgm:presLayoutVars>
      </dgm:prSet>
      <dgm:spPr/>
      <dgm:t>
        <a:bodyPr/>
        <a:lstStyle/>
        <a:p>
          <a:endParaRPr lang="en-US"/>
        </a:p>
      </dgm:t>
    </dgm:pt>
    <dgm:pt modelId="{EF74079A-F63E-4E20-9822-0CE8B80427A2}" type="pres">
      <dgm:prSet presAssocID="{37FDA6AE-027B-4120-90CE-09301A415796}" presName="gear2srcNode" presStyleLbl="node1" presStyleIdx="1" presStyleCnt="3"/>
      <dgm:spPr/>
      <dgm:t>
        <a:bodyPr/>
        <a:lstStyle/>
        <a:p>
          <a:endParaRPr lang="en-US"/>
        </a:p>
      </dgm:t>
    </dgm:pt>
    <dgm:pt modelId="{10B37C1D-4F56-4436-8720-48A6A56A1B4D}" type="pres">
      <dgm:prSet presAssocID="{37FDA6AE-027B-4120-90CE-09301A415796}" presName="gear2dstNode" presStyleLbl="node1" presStyleIdx="1" presStyleCnt="3"/>
      <dgm:spPr/>
      <dgm:t>
        <a:bodyPr/>
        <a:lstStyle/>
        <a:p>
          <a:endParaRPr lang="en-US"/>
        </a:p>
      </dgm:t>
    </dgm:pt>
    <dgm:pt modelId="{FD7956DC-C5EA-4A51-B2A1-48A047E8A937}" type="pres">
      <dgm:prSet presAssocID="{8C92A023-B595-4B7E-9FD1-86305B47363F}" presName="gear3" presStyleLbl="node1" presStyleIdx="2" presStyleCnt="3"/>
      <dgm:spPr/>
      <dgm:t>
        <a:bodyPr/>
        <a:lstStyle/>
        <a:p>
          <a:endParaRPr lang="en-US"/>
        </a:p>
      </dgm:t>
    </dgm:pt>
    <dgm:pt modelId="{A68F1EF0-DB04-444A-B80A-C296946C1C32}" type="pres">
      <dgm:prSet presAssocID="{8C92A023-B595-4B7E-9FD1-86305B47363F}" presName="gear3tx" presStyleLbl="node1" presStyleIdx="2" presStyleCnt="3">
        <dgm:presLayoutVars>
          <dgm:chMax val="1"/>
          <dgm:bulletEnabled val="1"/>
        </dgm:presLayoutVars>
      </dgm:prSet>
      <dgm:spPr/>
      <dgm:t>
        <a:bodyPr/>
        <a:lstStyle/>
        <a:p>
          <a:endParaRPr lang="en-US"/>
        </a:p>
      </dgm:t>
    </dgm:pt>
    <dgm:pt modelId="{50136136-88FE-4DF6-8FA4-B5B4CAB71F10}" type="pres">
      <dgm:prSet presAssocID="{8C92A023-B595-4B7E-9FD1-86305B47363F}" presName="gear3srcNode" presStyleLbl="node1" presStyleIdx="2" presStyleCnt="3"/>
      <dgm:spPr/>
      <dgm:t>
        <a:bodyPr/>
        <a:lstStyle/>
        <a:p>
          <a:endParaRPr lang="en-US"/>
        </a:p>
      </dgm:t>
    </dgm:pt>
    <dgm:pt modelId="{AAC26063-8E6B-49CF-929A-CCC8D66E43FA}" type="pres">
      <dgm:prSet presAssocID="{8C92A023-B595-4B7E-9FD1-86305B47363F}" presName="gear3dstNode" presStyleLbl="node1" presStyleIdx="2" presStyleCnt="3"/>
      <dgm:spPr/>
      <dgm:t>
        <a:bodyPr/>
        <a:lstStyle/>
        <a:p>
          <a:endParaRPr lang="en-US"/>
        </a:p>
      </dgm:t>
    </dgm:pt>
    <dgm:pt modelId="{571C1667-74E2-4E8D-8249-B4E761F0F1AE}" type="pres">
      <dgm:prSet presAssocID="{12A631F8-73E8-4437-A632-1DA4C96C2081}" presName="connector1" presStyleLbl="sibTrans2D1" presStyleIdx="0" presStyleCnt="3"/>
      <dgm:spPr/>
      <dgm:t>
        <a:bodyPr/>
        <a:lstStyle/>
        <a:p>
          <a:endParaRPr lang="en-US"/>
        </a:p>
      </dgm:t>
    </dgm:pt>
    <dgm:pt modelId="{B1C00099-F839-4B88-A75C-DBB4B9ADCF51}" type="pres">
      <dgm:prSet presAssocID="{AACFA7FC-124D-47F0-AAB7-D837F03A13D6}" presName="connector2" presStyleLbl="sibTrans2D1" presStyleIdx="1" presStyleCnt="3"/>
      <dgm:spPr/>
      <dgm:t>
        <a:bodyPr/>
        <a:lstStyle/>
        <a:p>
          <a:endParaRPr lang="en-US"/>
        </a:p>
      </dgm:t>
    </dgm:pt>
    <dgm:pt modelId="{B7483B8C-CABF-4BD6-805A-7FCDD0BB865C}" type="pres">
      <dgm:prSet presAssocID="{45610BF7-B096-4636-A867-71803911F6BC}" presName="connector3" presStyleLbl="sibTrans2D1" presStyleIdx="2" presStyleCnt="3"/>
      <dgm:spPr/>
      <dgm:t>
        <a:bodyPr/>
        <a:lstStyle/>
        <a:p>
          <a:endParaRPr lang="en-US"/>
        </a:p>
      </dgm:t>
    </dgm:pt>
  </dgm:ptLst>
  <dgm:cxnLst>
    <dgm:cxn modelId="{AFCDAA22-BC8B-474F-A3E2-CDF22B027332}" type="presOf" srcId="{8C92A023-B595-4B7E-9FD1-86305B47363F}" destId="{50136136-88FE-4DF6-8FA4-B5B4CAB71F10}" srcOrd="2" destOrd="0" presId="urn:microsoft.com/office/officeart/2005/8/layout/gear1"/>
    <dgm:cxn modelId="{67E27292-12A9-4AC0-8C6D-365ABA63ECBE}" type="presOf" srcId="{37FDA6AE-027B-4120-90CE-09301A415796}" destId="{C7E3621A-60EB-45DA-B405-5D6087090EB3}" srcOrd="0" destOrd="0" presId="urn:microsoft.com/office/officeart/2005/8/layout/gear1"/>
    <dgm:cxn modelId="{C283C4F2-6E62-4F7D-9C61-E29DDB629984}" type="presOf" srcId="{12A631F8-73E8-4437-A632-1DA4C96C2081}" destId="{571C1667-74E2-4E8D-8249-B4E761F0F1AE}" srcOrd="0" destOrd="0" presId="urn:microsoft.com/office/officeart/2005/8/layout/gear1"/>
    <dgm:cxn modelId="{8A20CFEF-BEB2-4063-AE04-67BDA4BF32E7}" type="presOf" srcId="{8C92A023-B595-4B7E-9FD1-86305B47363F}" destId="{A68F1EF0-DB04-444A-B80A-C296946C1C32}" srcOrd="1" destOrd="0" presId="urn:microsoft.com/office/officeart/2005/8/layout/gear1"/>
    <dgm:cxn modelId="{97371629-EAFB-49C5-8D4C-1C2CC8EF98DA}" srcId="{ABB6AAD5-BB22-443A-B98E-11707CBE16C9}" destId="{37FDA6AE-027B-4120-90CE-09301A415796}" srcOrd="1" destOrd="0" parTransId="{F547554B-51EF-4D52-BD83-B530786A53F6}" sibTransId="{AACFA7FC-124D-47F0-AAB7-D837F03A13D6}"/>
    <dgm:cxn modelId="{8C57C903-70BC-4B12-A2C4-96152D153BC4}" type="presOf" srcId="{ABB6AAD5-BB22-443A-B98E-11707CBE16C9}" destId="{37536662-69D0-4BBC-B3B0-1F4997E24C33}" srcOrd="0" destOrd="0" presId="urn:microsoft.com/office/officeart/2005/8/layout/gear1"/>
    <dgm:cxn modelId="{2FF4F89A-4122-4D03-8E21-668949857682}" type="presOf" srcId="{62F3A35F-EA2B-462C-89DA-224952DBD84B}" destId="{F7A27FC4-B8D6-4E05-B781-45BFA4ECCBE1}" srcOrd="0" destOrd="0" presId="urn:microsoft.com/office/officeart/2005/8/layout/gear1"/>
    <dgm:cxn modelId="{96766B0F-E918-41DC-95EF-DB6081B1F4F3}" type="presOf" srcId="{AACFA7FC-124D-47F0-AAB7-D837F03A13D6}" destId="{B1C00099-F839-4B88-A75C-DBB4B9ADCF51}" srcOrd="0" destOrd="0" presId="urn:microsoft.com/office/officeart/2005/8/layout/gear1"/>
    <dgm:cxn modelId="{78D5CF50-3633-4A11-9FE0-D306D94A091D}" srcId="{ABB6AAD5-BB22-443A-B98E-11707CBE16C9}" destId="{62F3A35F-EA2B-462C-89DA-224952DBD84B}" srcOrd="0" destOrd="0" parTransId="{68C8E73F-A05A-4DC8-914A-C484D8568F55}" sibTransId="{12A631F8-73E8-4437-A632-1DA4C96C2081}"/>
    <dgm:cxn modelId="{9E15E796-F10A-45A2-85EF-12D5707C41E9}" type="presOf" srcId="{37FDA6AE-027B-4120-90CE-09301A415796}" destId="{10B37C1D-4F56-4436-8720-48A6A56A1B4D}" srcOrd="2" destOrd="0" presId="urn:microsoft.com/office/officeart/2005/8/layout/gear1"/>
    <dgm:cxn modelId="{6393EA77-6C35-4795-B9F8-BC384CEB01BB}" srcId="{ABB6AAD5-BB22-443A-B98E-11707CBE16C9}" destId="{8C92A023-B595-4B7E-9FD1-86305B47363F}" srcOrd="2" destOrd="0" parTransId="{126030B6-AD92-4139-8AC7-ED96A61FFA13}" sibTransId="{45610BF7-B096-4636-A867-71803911F6BC}"/>
    <dgm:cxn modelId="{C4ECFBEC-E82C-4DAC-9147-DBA66E4DDF40}" type="presOf" srcId="{8C92A023-B595-4B7E-9FD1-86305B47363F}" destId="{FD7956DC-C5EA-4A51-B2A1-48A047E8A937}" srcOrd="0" destOrd="0" presId="urn:microsoft.com/office/officeart/2005/8/layout/gear1"/>
    <dgm:cxn modelId="{92049CDE-8DC2-44AB-8DC6-F24F51B02511}" type="presOf" srcId="{45610BF7-B096-4636-A867-71803911F6BC}" destId="{B7483B8C-CABF-4BD6-805A-7FCDD0BB865C}" srcOrd="0" destOrd="0" presId="urn:microsoft.com/office/officeart/2005/8/layout/gear1"/>
    <dgm:cxn modelId="{E215C9E8-0096-4210-8747-A3490DC76A6C}" type="presOf" srcId="{62F3A35F-EA2B-462C-89DA-224952DBD84B}" destId="{C7EB6A1E-EAB3-4B2A-BFDD-2D475E4D4ACD}" srcOrd="1" destOrd="0" presId="urn:microsoft.com/office/officeart/2005/8/layout/gear1"/>
    <dgm:cxn modelId="{99214DD0-23EE-41B4-8BFF-56C38788CEE8}" type="presOf" srcId="{8C92A023-B595-4B7E-9FD1-86305B47363F}" destId="{AAC26063-8E6B-49CF-929A-CCC8D66E43FA}" srcOrd="3" destOrd="0" presId="urn:microsoft.com/office/officeart/2005/8/layout/gear1"/>
    <dgm:cxn modelId="{0010898B-4CED-474F-8305-E2AAC5FE8E80}" type="presOf" srcId="{62F3A35F-EA2B-462C-89DA-224952DBD84B}" destId="{2A5E2C02-0ABF-44E6-9F46-E033A131714F}" srcOrd="2" destOrd="0" presId="urn:microsoft.com/office/officeart/2005/8/layout/gear1"/>
    <dgm:cxn modelId="{A6F95A9B-A3EA-47CD-B2FF-0813A0BB0315}" type="presOf" srcId="{37FDA6AE-027B-4120-90CE-09301A415796}" destId="{EF74079A-F63E-4E20-9822-0CE8B80427A2}" srcOrd="1" destOrd="0" presId="urn:microsoft.com/office/officeart/2005/8/layout/gear1"/>
    <dgm:cxn modelId="{7220A3DA-041E-46F5-A9E3-57FDDB0CDF60}" type="presParOf" srcId="{37536662-69D0-4BBC-B3B0-1F4997E24C33}" destId="{F7A27FC4-B8D6-4E05-B781-45BFA4ECCBE1}" srcOrd="0" destOrd="0" presId="urn:microsoft.com/office/officeart/2005/8/layout/gear1"/>
    <dgm:cxn modelId="{F03E8F0F-4252-4F31-A4A9-8C92246DD75E}" type="presParOf" srcId="{37536662-69D0-4BBC-B3B0-1F4997E24C33}" destId="{C7EB6A1E-EAB3-4B2A-BFDD-2D475E4D4ACD}" srcOrd="1" destOrd="0" presId="urn:microsoft.com/office/officeart/2005/8/layout/gear1"/>
    <dgm:cxn modelId="{D4CEC013-CC35-4E37-8DF6-3971472ACF95}" type="presParOf" srcId="{37536662-69D0-4BBC-B3B0-1F4997E24C33}" destId="{2A5E2C02-0ABF-44E6-9F46-E033A131714F}" srcOrd="2" destOrd="0" presId="urn:microsoft.com/office/officeart/2005/8/layout/gear1"/>
    <dgm:cxn modelId="{6CD8A0BE-8413-4A67-94A1-7BD720BB6257}" type="presParOf" srcId="{37536662-69D0-4BBC-B3B0-1F4997E24C33}" destId="{C7E3621A-60EB-45DA-B405-5D6087090EB3}" srcOrd="3" destOrd="0" presId="urn:microsoft.com/office/officeart/2005/8/layout/gear1"/>
    <dgm:cxn modelId="{2C7AC7E0-6084-4510-B015-57500F2D1D92}" type="presParOf" srcId="{37536662-69D0-4BBC-B3B0-1F4997E24C33}" destId="{EF74079A-F63E-4E20-9822-0CE8B80427A2}" srcOrd="4" destOrd="0" presId="urn:microsoft.com/office/officeart/2005/8/layout/gear1"/>
    <dgm:cxn modelId="{0AE85E2D-1E03-4AEE-9721-951C82EDF2CE}" type="presParOf" srcId="{37536662-69D0-4BBC-B3B0-1F4997E24C33}" destId="{10B37C1D-4F56-4436-8720-48A6A56A1B4D}" srcOrd="5" destOrd="0" presId="urn:microsoft.com/office/officeart/2005/8/layout/gear1"/>
    <dgm:cxn modelId="{D93558BD-6407-4EB0-B5FE-E0AECE7F5098}" type="presParOf" srcId="{37536662-69D0-4BBC-B3B0-1F4997E24C33}" destId="{FD7956DC-C5EA-4A51-B2A1-48A047E8A937}" srcOrd="6" destOrd="0" presId="urn:microsoft.com/office/officeart/2005/8/layout/gear1"/>
    <dgm:cxn modelId="{5D8EC570-D0C0-4D33-9304-66B7C65FD802}" type="presParOf" srcId="{37536662-69D0-4BBC-B3B0-1F4997E24C33}" destId="{A68F1EF0-DB04-444A-B80A-C296946C1C32}" srcOrd="7" destOrd="0" presId="urn:microsoft.com/office/officeart/2005/8/layout/gear1"/>
    <dgm:cxn modelId="{8294FBAA-9349-4FE8-9BBD-B8480F28A65B}" type="presParOf" srcId="{37536662-69D0-4BBC-B3B0-1F4997E24C33}" destId="{50136136-88FE-4DF6-8FA4-B5B4CAB71F10}" srcOrd="8" destOrd="0" presId="urn:microsoft.com/office/officeart/2005/8/layout/gear1"/>
    <dgm:cxn modelId="{4E3CCD6F-07DE-447A-B291-00DAD16FE701}" type="presParOf" srcId="{37536662-69D0-4BBC-B3B0-1F4997E24C33}" destId="{AAC26063-8E6B-49CF-929A-CCC8D66E43FA}" srcOrd="9" destOrd="0" presId="urn:microsoft.com/office/officeart/2005/8/layout/gear1"/>
    <dgm:cxn modelId="{EF93F32E-1481-4AB7-9D3D-1E58BCDB370B}" type="presParOf" srcId="{37536662-69D0-4BBC-B3B0-1F4997E24C33}" destId="{571C1667-74E2-4E8D-8249-B4E761F0F1AE}" srcOrd="10" destOrd="0" presId="urn:microsoft.com/office/officeart/2005/8/layout/gear1"/>
    <dgm:cxn modelId="{A3D1B15C-DA39-4B43-96FF-295FFFBD629A}" type="presParOf" srcId="{37536662-69D0-4BBC-B3B0-1F4997E24C33}" destId="{B1C00099-F839-4B88-A75C-DBB4B9ADCF51}" srcOrd="11" destOrd="0" presId="urn:microsoft.com/office/officeart/2005/8/layout/gear1"/>
    <dgm:cxn modelId="{0012CDED-5208-4CCB-8C3C-75FBDB244DFA}" type="presParOf" srcId="{37536662-69D0-4BBC-B3B0-1F4997E24C33}" destId="{B7483B8C-CABF-4BD6-805A-7FCDD0BB865C}"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BB6AAD5-BB22-443A-B98E-11707CBE16C9}" type="doc">
      <dgm:prSet loTypeId="urn:microsoft.com/office/officeart/2009/3/layout/RandomtoResultProcess" loCatId="process" qsTypeId="urn:microsoft.com/office/officeart/2005/8/quickstyle/simple1" qsCatId="simple" csTypeId="urn:microsoft.com/office/officeart/2005/8/colors/colorful1" csCatId="colorful" phldr="1"/>
      <dgm:spPr/>
      <dgm:t>
        <a:bodyPr/>
        <a:lstStyle/>
        <a:p>
          <a:endParaRPr lang="en-US"/>
        </a:p>
      </dgm:t>
    </dgm:pt>
    <dgm:pt modelId="{62F3A35F-EA2B-462C-89DA-224952DBD84B}">
      <dgm:prSet phldrT="[Text]" custT="1"/>
      <dgm:spPr>
        <a:ln>
          <a:noFill/>
        </a:ln>
      </dgm:spPr>
      <dgm:t>
        <a:bodyPr/>
        <a:lstStyle/>
        <a:p>
          <a:r>
            <a:rPr lang="en-US" sz="1400" b="1" dirty="0" smtClean="0">
              <a:solidFill>
                <a:schemeClr val="bg1">
                  <a:lumMod val="65000"/>
                </a:schemeClr>
              </a:solidFill>
            </a:rPr>
            <a:t>Brainstorm</a:t>
          </a:r>
          <a:endParaRPr lang="en-US" sz="1400" b="1" dirty="0">
            <a:solidFill>
              <a:schemeClr val="bg1">
                <a:lumMod val="65000"/>
              </a:schemeClr>
            </a:solidFill>
          </a:endParaRPr>
        </a:p>
      </dgm:t>
    </dgm:pt>
    <dgm:pt modelId="{68C8E73F-A05A-4DC8-914A-C484D8568F55}" type="parTrans" cxnId="{78D5CF50-3633-4A11-9FE0-D306D94A091D}">
      <dgm:prSet/>
      <dgm:spPr/>
      <dgm:t>
        <a:bodyPr/>
        <a:lstStyle/>
        <a:p>
          <a:endParaRPr lang="en-US"/>
        </a:p>
      </dgm:t>
    </dgm:pt>
    <dgm:pt modelId="{12A631F8-73E8-4437-A632-1DA4C96C2081}" type="sibTrans" cxnId="{78D5CF50-3633-4A11-9FE0-D306D94A091D}">
      <dgm:prSet/>
      <dgm:spPr>
        <a:ln>
          <a:noFill/>
        </a:ln>
      </dgm:spPr>
      <dgm:t>
        <a:bodyPr/>
        <a:lstStyle/>
        <a:p>
          <a:endParaRPr lang="en-US"/>
        </a:p>
      </dgm:t>
    </dgm:pt>
    <dgm:pt modelId="{37FDA6AE-027B-4120-90CE-09301A415796}">
      <dgm:prSet phldrT="[Text]" custT="1"/>
      <dgm:spPr>
        <a:ln>
          <a:noFill/>
        </a:ln>
      </dgm:spPr>
      <dgm:t>
        <a:bodyPr/>
        <a:lstStyle/>
        <a:p>
          <a:r>
            <a:rPr lang="en-US" sz="1400" b="1" dirty="0" smtClean="0">
              <a:solidFill>
                <a:schemeClr val="bg1">
                  <a:lumMod val="65000"/>
                </a:schemeClr>
              </a:solidFill>
            </a:rPr>
            <a:t>Conceptualization</a:t>
          </a:r>
          <a:endParaRPr lang="en-US" sz="1400" b="1" dirty="0">
            <a:solidFill>
              <a:schemeClr val="bg1">
                <a:lumMod val="65000"/>
              </a:schemeClr>
            </a:solidFill>
          </a:endParaRPr>
        </a:p>
      </dgm:t>
    </dgm:pt>
    <dgm:pt modelId="{F547554B-51EF-4D52-BD83-B530786A53F6}" type="parTrans" cxnId="{97371629-EAFB-49C5-8D4C-1C2CC8EF98DA}">
      <dgm:prSet/>
      <dgm:spPr/>
      <dgm:t>
        <a:bodyPr/>
        <a:lstStyle/>
        <a:p>
          <a:endParaRPr lang="en-US"/>
        </a:p>
      </dgm:t>
    </dgm:pt>
    <dgm:pt modelId="{AACFA7FC-124D-47F0-AAB7-D837F03A13D6}" type="sibTrans" cxnId="{97371629-EAFB-49C5-8D4C-1C2CC8EF98DA}">
      <dgm:prSet/>
      <dgm:spPr>
        <a:ln>
          <a:noFill/>
        </a:ln>
      </dgm:spPr>
      <dgm:t>
        <a:bodyPr/>
        <a:lstStyle/>
        <a:p>
          <a:endParaRPr lang="en-US"/>
        </a:p>
      </dgm:t>
    </dgm:pt>
    <dgm:pt modelId="{8C92A023-B595-4B7E-9FD1-86305B47363F}">
      <dgm:prSet phldrT="[Text]" custT="1"/>
      <dgm:spPr>
        <a:solidFill>
          <a:schemeClr val="accent1">
            <a:lumMod val="20000"/>
            <a:lumOff val="80000"/>
          </a:schemeClr>
        </a:solidFill>
        <a:ln>
          <a:noFill/>
        </a:ln>
      </dgm:spPr>
      <dgm:t>
        <a:bodyPr/>
        <a:lstStyle/>
        <a:p>
          <a:r>
            <a:rPr lang="en-US" sz="1400" b="1" dirty="0" smtClean="0"/>
            <a:t>Proposal</a:t>
          </a:r>
          <a:endParaRPr lang="en-US" sz="1400" b="1" dirty="0"/>
        </a:p>
      </dgm:t>
    </dgm:pt>
    <dgm:pt modelId="{126030B6-AD92-4139-8AC7-ED96A61FFA13}" type="parTrans" cxnId="{6393EA77-6C35-4795-B9F8-BC384CEB01BB}">
      <dgm:prSet/>
      <dgm:spPr/>
      <dgm:t>
        <a:bodyPr/>
        <a:lstStyle/>
        <a:p>
          <a:endParaRPr lang="en-US"/>
        </a:p>
      </dgm:t>
    </dgm:pt>
    <dgm:pt modelId="{45610BF7-B096-4636-A867-71803911F6BC}" type="sibTrans" cxnId="{6393EA77-6C35-4795-B9F8-BC384CEB01BB}">
      <dgm:prSet/>
      <dgm:spPr>
        <a:ln>
          <a:noFill/>
        </a:ln>
      </dgm:spPr>
      <dgm:t>
        <a:bodyPr/>
        <a:lstStyle/>
        <a:p>
          <a:endParaRPr lang="en-US"/>
        </a:p>
      </dgm:t>
    </dgm:pt>
    <dgm:pt modelId="{49417DCD-9717-4962-8221-45CEFE5E3B38}" type="pres">
      <dgm:prSet presAssocID="{ABB6AAD5-BB22-443A-B98E-11707CBE16C9}" presName="Name0" presStyleCnt="0">
        <dgm:presLayoutVars>
          <dgm:dir/>
          <dgm:animOne val="branch"/>
          <dgm:animLvl val="lvl"/>
        </dgm:presLayoutVars>
      </dgm:prSet>
      <dgm:spPr/>
      <dgm:t>
        <a:bodyPr/>
        <a:lstStyle/>
        <a:p>
          <a:endParaRPr lang="en-US"/>
        </a:p>
      </dgm:t>
    </dgm:pt>
    <dgm:pt modelId="{E3264D2C-01CD-46FE-9390-E04B78C088AF}" type="pres">
      <dgm:prSet presAssocID="{62F3A35F-EA2B-462C-89DA-224952DBD84B}" presName="chaos" presStyleCnt="0"/>
      <dgm:spPr/>
    </dgm:pt>
    <dgm:pt modelId="{A90A0BFC-07A7-4DDD-8427-0CA01EE69FD7}" type="pres">
      <dgm:prSet presAssocID="{62F3A35F-EA2B-462C-89DA-224952DBD84B}" presName="parTx1" presStyleLbl="revTx" presStyleIdx="0" presStyleCnt="2"/>
      <dgm:spPr/>
      <dgm:t>
        <a:bodyPr/>
        <a:lstStyle/>
        <a:p>
          <a:endParaRPr lang="en-US"/>
        </a:p>
      </dgm:t>
    </dgm:pt>
    <dgm:pt modelId="{7425EFB1-85FD-43BD-9E0C-5EB503D12F2B}" type="pres">
      <dgm:prSet presAssocID="{62F3A35F-EA2B-462C-89DA-224952DBD84B}" presName="c1" presStyleLbl="node1" presStyleIdx="0" presStyleCnt="19"/>
      <dgm:spPr>
        <a:solidFill>
          <a:schemeClr val="accent1">
            <a:lumMod val="20000"/>
            <a:lumOff val="80000"/>
          </a:schemeClr>
        </a:solidFill>
        <a:ln>
          <a:noFill/>
        </a:ln>
      </dgm:spPr>
      <dgm:t>
        <a:bodyPr/>
        <a:lstStyle/>
        <a:p>
          <a:endParaRPr lang="en-US"/>
        </a:p>
      </dgm:t>
    </dgm:pt>
    <dgm:pt modelId="{73069CC5-AC2A-4E40-80C3-B6257E28E1D3}" type="pres">
      <dgm:prSet presAssocID="{62F3A35F-EA2B-462C-89DA-224952DBD84B}" presName="c2" presStyleLbl="node1" presStyleIdx="1" presStyleCnt="19"/>
      <dgm:spPr>
        <a:solidFill>
          <a:schemeClr val="accent1"/>
        </a:solidFill>
        <a:ln>
          <a:noFill/>
        </a:ln>
      </dgm:spPr>
      <dgm:t>
        <a:bodyPr/>
        <a:lstStyle/>
        <a:p>
          <a:endParaRPr lang="en-US"/>
        </a:p>
      </dgm:t>
    </dgm:pt>
    <dgm:pt modelId="{6545506E-F82F-40D0-B269-A33A56AD6FAD}" type="pres">
      <dgm:prSet presAssocID="{62F3A35F-EA2B-462C-89DA-224952DBD84B}" presName="c3" presStyleLbl="node1" presStyleIdx="2" presStyleCnt="19"/>
      <dgm:spPr>
        <a:solidFill>
          <a:schemeClr val="accent1">
            <a:lumMod val="60000"/>
            <a:lumOff val="40000"/>
          </a:schemeClr>
        </a:solidFill>
        <a:ln>
          <a:noFill/>
        </a:ln>
      </dgm:spPr>
      <dgm:t>
        <a:bodyPr/>
        <a:lstStyle/>
        <a:p>
          <a:endParaRPr lang="en-US"/>
        </a:p>
      </dgm:t>
    </dgm:pt>
    <dgm:pt modelId="{977EB5CB-7F94-462A-B74B-D681CCDAFE96}" type="pres">
      <dgm:prSet presAssocID="{62F3A35F-EA2B-462C-89DA-224952DBD84B}" presName="c4" presStyleLbl="node1" presStyleIdx="3" presStyleCnt="19"/>
      <dgm:spPr>
        <a:solidFill>
          <a:schemeClr val="accent1">
            <a:lumMod val="40000"/>
            <a:lumOff val="60000"/>
          </a:schemeClr>
        </a:solidFill>
        <a:ln>
          <a:noFill/>
        </a:ln>
      </dgm:spPr>
      <dgm:t>
        <a:bodyPr/>
        <a:lstStyle/>
        <a:p>
          <a:endParaRPr lang="en-US"/>
        </a:p>
      </dgm:t>
    </dgm:pt>
    <dgm:pt modelId="{94D41D45-881E-45E0-815F-B3D1F42ABA6A}" type="pres">
      <dgm:prSet presAssocID="{62F3A35F-EA2B-462C-89DA-224952DBD84B}" presName="c5" presStyleLbl="node1" presStyleIdx="4" presStyleCnt="19"/>
      <dgm:spPr>
        <a:solidFill>
          <a:schemeClr val="accent1">
            <a:lumMod val="20000"/>
            <a:lumOff val="80000"/>
          </a:schemeClr>
        </a:solidFill>
        <a:ln>
          <a:noFill/>
        </a:ln>
      </dgm:spPr>
      <dgm:t>
        <a:bodyPr/>
        <a:lstStyle/>
        <a:p>
          <a:endParaRPr lang="en-US"/>
        </a:p>
      </dgm:t>
    </dgm:pt>
    <dgm:pt modelId="{3BAFF7A7-30C4-4792-80F0-F4ED56695A86}" type="pres">
      <dgm:prSet presAssocID="{62F3A35F-EA2B-462C-89DA-224952DBD84B}" presName="c6" presStyleLbl="node1" presStyleIdx="5" presStyleCnt="19"/>
      <dgm:spPr>
        <a:solidFill>
          <a:schemeClr val="accent1">
            <a:lumMod val="20000"/>
            <a:lumOff val="80000"/>
          </a:schemeClr>
        </a:solidFill>
        <a:ln>
          <a:noFill/>
        </a:ln>
      </dgm:spPr>
      <dgm:t>
        <a:bodyPr/>
        <a:lstStyle/>
        <a:p>
          <a:endParaRPr lang="en-US"/>
        </a:p>
      </dgm:t>
    </dgm:pt>
    <dgm:pt modelId="{902BDD82-6500-4745-ABB1-8AB85030FF96}" type="pres">
      <dgm:prSet presAssocID="{62F3A35F-EA2B-462C-89DA-224952DBD84B}" presName="c7" presStyleLbl="node1" presStyleIdx="6" presStyleCnt="19"/>
      <dgm:spPr>
        <a:solidFill>
          <a:schemeClr val="accent1"/>
        </a:solidFill>
        <a:ln>
          <a:noFill/>
        </a:ln>
      </dgm:spPr>
      <dgm:t>
        <a:bodyPr/>
        <a:lstStyle/>
        <a:p>
          <a:endParaRPr lang="en-US"/>
        </a:p>
      </dgm:t>
    </dgm:pt>
    <dgm:pt modelId="{9BCC20C0-4B3E-4A32-8289-0C043EE14E08}" type="pres">
      <dgm:prSet presAssocID="{62F3A35F-EA2B-462C-89DA-224952DBD84B}" presName="c8" presStyleLbl="node1" presStyleIdx="7" presStyleCnt="19"/>
      <dgm:spPr>
        <a:solidFill>
          <a:schemeClr val="accent1">
            <a:lumMod val="60000"/>
            <a:lumOff val="40000"/>
          </a:schemeClr>
        </a:solidFill>
        <a:ln>
          <a:noFill/>
        </a:ln>
      </dgm:spPr>
      <dgm:t>
        <a:bodyPr/>
        <a:lstStyle/>
        <a:p>
          <a:endParaRPr lang="en-US"/>
        </a:p>
      </dgm:t>
    </dgm:pt>
    <dgm:pt modelId="{1395F43B-46B6-48BD-BE0D-466AE12A59E4}" type="pres">
      <dgm:prSet presAssocID="{62F3A35F-EA2B-462C-89DA-224952DBD84B}" presName="c9" presStyleLbl="node1" presStyleIdx="8" presStyleCnt="19"/>
      <dgm:spPr>
        <a:solidFill>
          <a:schemeClr val="accent1">
            <a:lumMod val="40000"/>
            <a:lumOff val="60000"/>
          </a:schemeClr>
        </a:solidFill>
        <a:ln>
          <a:noFill/>
        </a:ln>
      </dgm:spPr>
      <dgm:t>
        <a:bodyPr/>
        <a:lstStyle/>
        <a:p>
          <a:endParaRPr lang="en-US"/>
        </a:p>
      </dgm:t>
    </dgm:pt>
    <dgm:pt modelId="{3361D2E2-6923-453F-81C0-77902D700F8C}" type="pres">
      <dgm:prSet presAssocID="{62F3A35F-EA2B-462C-89DA-224952DBD84B}" presName="c10" presStyleLbl="node1" presStyleIdx="9" presStyleCnt="19"/>
      <dgm:spPr>
        <a:solidFill>
          <a:schemeClr val="accent1">
            <a:lumMod val="20000"/>
            <a:lumOff val="80000"/>
          </a:schemeClr>
        </a:solidFill>
        <a:ln>
          <a:noFill/>
        </a:ln>
      </dgm:spPr>
      <dgm:t>
        <a:bodyPr/>
        <a:lstStyle/>
        <a:p>
          <a:endParaRPr lang="en-US"/>
        </a:p>
      </dgm:t>
    </dgm:pt>
    <dgm:pt modelId="{B5D258C8-C381-4DFA-9DF0-F1337D842739}" type="pres">
      <dgm:prSet presAssocID="{62F3A35F-EA2B-462C-89DA-224952DBD84B}" presName="c11" presStyleLbl="node1" presStyleIdx="10" presStyleCnt="19"/>
      <dgm:spPr>
        <a:solidFill>
          <a:schemeClr val="accent1">
            <a:lumMod val="20000"/>
            <a:lumOff val="80000"/>
          </a:schemeClr>
        </a:solidFill>
        <a:ln>
          <a:noFill/>
        </a:ln>
      </dgm:spPr>
      <dgm:t>
        <a:bodyPr/>
        <a:lstStyle/>
        <a:p>
          <a:endParaRPr lang="en-US"/>
        </a:p>
      </dgm:t>
    </dgm:pt>
    <dgm:pt modelId="{483701E9-331F-4DBD-88D4-C515F77B849D}" type="pres">
      <dgm:prSet presAssocID="{62F3A35F-EA2B-462C-89DA-224952DBD84B}" presName="c12" presStyleLbl="node1" presStyleIdx="11" presStyleCnt="19"/>
      <dgm:spPr>
        <a:solidFill>
          <a:schemeClr val="accent1"/>
        </a:solidFill>
        <a:ln>
          <a:noFill/>
        </a:ln>
      </dgm:spPr>
      <dgm:t>
        <a:bodyPr/>
        <a:lstStyle/>
        <a:p>
          <a:endParaRPr lang="en-US"/>
        </a:p>
      </dgm:t>
    </dgm:pt>
    <dgm:pt modelId="{4320B6E2-693F-4792-89C6-95944ABED13F}" type="pres">
      <dgm:prSet presAssocID="{62F3A35F-EA2B-462C-89DA-224952DBD84B}" presName="c13" presStyleLbl="node1" presStyleIdx="12" presStyleCnt="19"/>
      <dgm:spPr>
        <a:solidFill>
          <a:schemeClr val="accent1">
            <a:lumMod val="60000"/>
            <a:lumOff val="40000"/>
          </a:schemeClr>
        </a:solidFill>
        <a:ln>
          <a:noFill/>
        </a:ln>
      </dgm:spPr>
      <dgm:t>
        <a:bodyPr/>
        <a:lstStyle/>
        <a:p>
          <a:endParaRPr lang="en-US"/>
        </a:p>
      </dgm:t>
    </dgm:pt>
    <dgm:pt modelId="{37D79030-070E-406E-AD08-42C45219AC7F}" type="pres">
      <dgm:prSet presAssocID="{62F3A35F-EA2B-462C-89DA-224952DBD84B}" presName="c14" presStyleLbl="node1" presStyleIdx="13" presStyleCnt="19"/>
      <dgm:spPr>
        <a:solidFill>
          <a:schemeClr val="accent1">
            <a:lumMod val="40000"/>
            <a:lumOff val="60000"/>
          </a:schemeClr>
        </a:solidFill>
        <a:ln>
          <a:noFill/>
        </a:ln>
      </dgm:spPr>
      <dgm:t>
        <a:bodyPr/>
        <a:lstStyle/>
        <a:p>
          <a:endParaRPr lang="en-US"/>
        </a:p>
      </dgm:t>
    </dgm:pt>
    <dgm:pt modelId="{98D3AB0A-B676-4AFF-8575-8BA9B28186E3}" type="pres">
      <dgm:prSet presAssocID="{62F3A35F-EA2B-462C-89DA-224952DBD84B}" presName="c15" presStyleLbl="node1" presStyleIdx="14" presStyleCnt="19"/>
      <dgm:spPr>
        <a:solidFill>
          <a:schemeClr val="accent1">
            <a:lumMod val="20000"/>
            <a:lumOff val="80000"/>
          </a:schemeClr>
        </a:solidFill>
        <a:ln>
          <a:noFill/>
        </a:ln>
      </dgm:spPr>
      <dgm:t>
        <a:bodyPr/>
        <a:lstStyle/>
        <a:p>
          <a:endParaRPr lang="en-US"/>
        </a:p>
      </dgm:t>
    </dgm:pt>
    <dgm:pt modelId="{005F7ED7-2138-429B-B8E8-40FB2DAF0412}" type="pres">
      <dgm:prSet presAssocID="{62F3A35F-EA2B-462C-89DA-224952DBD84B}" presName="c16" presStyleLbl="node1" presStyleIdx="15" presStyleCnt="19"/>
      <dgm:spPr>
        <a:solidFill>
          <a:schemeClr val="accent1">
            <a:lumMod val="20000"/>
            <a:lumOff val="80000"/>
          </a:schemeClr>
        </a:solidFill>
        <a:ln>
          <a:noFill/>
        </a:ln>
      </dgm:spPr>
      <dgm:t>
        <a:bodyPr/>
        <a:lstStyle/>
        <a:p>
          <a:endParaRPr lang="en-US"/>
        </a:p>
      </dgm:t>
    </dgm:pt>
    <dgm:pt modelId="{45319392-E8FF-4496-B113-53B39E20FF13}" type="pres">
      <dgm:prSet presAssocID="{62F3A35F-EA2B-462C-89DA-224952DBD84B}" presName="c17" presStyleLbl="node1" presStyleIdx="16" presStyleCnt="19"/>
      <dgm:spPr>
        <a:solidFill>
          <a:schemeClr val="accent1"/>
        </a:solidFill>
        <a:ln>
          <a:noFill/>
        </a:ln>
      </dgm:spPr>
      <dgm:t>
        <a:bodyPr/>
        <a:lstStyle/>
        <a:p>
          <a:endParaRPr lang="en-US"/>
        </a:p>
      </dgm:t>
    </dgm:pt>
    <dgm:pt modelId="{AAC1A9B1-BA60-4D17-BB1E-F0F02B4A3B2B}" type="pres">
      <dgm:prSet presAssocID="{62F3A35F-EA2B-462C-89DA-224952DBD84B}" presName="c18" presStyleLbl="node1" presStyleIdx="17" presStyleCnt="19"/>
      <dgm:spPr>
        <a:solidFill>
          <a:schemeClr val="accent1">
            <a:lumMod val="60000"/>
            <a:lumOff val="40000"/>
          </a:schemeClr>
        </a:solidFill>
        <a:ln>
          <a:noFill/>
        </a:ln>
      </dgm:spPr>
      <dgm:t>
        <a:bodyPr/>
        <a:lstStyle/>
        <a:p>
          <a:endParaRPr lang="en-US"/>
        </a:p>
      </dgm:t>
    </dgm:pt>
    <dgm:pt modelId="{82AD7A0A-5AB4-479D-8368-D9F5B1295A52}" type="pres">
      <dgm:prSet presAssocID="{12A631F8-73E8-4437-A632-1DA4C96C2081}" presName="chevronComposite1" presStyleCnt="0"/>
      <dgm:spPr/>
    </dgm:pt>
    <dgm:pt modelId="{DDED6EF4-A0CC-49CB-9AE7-43B444C48543}" type="pres">
      <dgm:prSet presAssocID="{12A631F8-73E8-4437-A632-1DA4C96C2081}" presName="chevron1" presStyleLbl="sibTrans2D1" presStyleIdx="0" presStyleCnt="2"/>
      <dgm:spPr>
        <a:solidFill>
          <a:schemeClr val="accent1">
            <a:lumMod val="60000"/>
            <a:lumOff val="40000"/>
          </a:schemeClr>
        </a:solidFill>
        <a:ln>
          <a:noFill/>
        </a:ln>
      </dgm:spPr>
      <dgm:t>
        <a:bodyPr/>
        <a:lstStyle/>
        <a:p>
          <a:endParaRPr lang="en-US"/>
        </a:p>
      </dgm:t>
    </dgm:pt>
    <dgm:pt modelId="{7DBDECA1-EFB3-441D-B55B-B2EDF3E67A5C}" type="pres">
      <dgm:prSet presAssocID="{12A631F8-73E8-4437-A632-1DA4C96C2081}" presName="spChevron1" presStyleCnt="0"/>
      <dgm:spPr/>
    </dgm:pt>
    <dgm:pt modelId="{4A249969-3882-4C5E-83DE-4EAFA9E51242}" type="pres">
      <dgm:prSet presAssocID="{37FDA6AE-027B-4120-90CE-09301A415796}" presName="middle" presStyleCnt="0"/>
      <dgm:spPr/>
    </dgm:pt>
    <dgm:pt modelId="{84DDEA6A-77C7-4BDC-8B22-AD74F2C7D212}" type="pres">
      <dgm:prSet presAssocID="{37FDA6AE-027B-4120-90CE-09301A415796}" presName="parTxMid" presStyleLbl="revTx" presStyleIdx="1" presStyleCnt="2"/>
      <dgm:spPr/>
      <dgm:t>
        <a:bodyPr/>
        <a:lstStyle/>
        <a:p>
          <a:endParaRPr lang="en-US"/>
        </a:p>
      </dgm:t>
    </dgm:pt>
    <dgm:pt modelId="{E4B536CE-980D-41E5-8069-8FF3B8BBD1D5}" type="pres">
      <dgm:prSet presAssocID="{37FDA6AE-027B-4120-90CE-09301A415796}" presName="spMid" presStyleCnt="0"/>
      <dgm:spPr/>
    </dgm:pt>
    <dgm:pt modelId="{B0AEC9A7-8FDF-4A59-A69A-84615429EC7E}" type="pres">
      <dgm:prSet presAssocID="{AACFA7FC-124D-47F0-AAB7-D837F03A13D6}" presName="chevronComposite1" presStyleCnt="0"/>
      <dgm:spPr/>
    </dgm:pt>
    <dgm:pt modelId="{21E83F37-BEFF-4B60-BB9A-345F36FD8FDB}" type="pres">
      <dgm:prSet presAssocID="{AACFA7FC-124D-47F0-AAB7-D837F03A13D6}" presName="chevron1" presStyleLbl="sibTrans2D1" presStyleIdx="1" presStyleCnt="2"/>
      <dgm:spPr>
        <a:solidFill>
          <a:schemeClr val="accent1">
            <a:lumMod val="40000"/>
            <a:lumOff val="60000"/>
          </a:schemeClr>
        </a:solidFill>
        <a:ln>
          <a:noFill/>
        </a:ln>
      </dgm:spPr>
      <dgm:t>
        <a:bodyPr/>
        <a:lstStyle/>
        <a:p>
          <a:endParaRPr lang="en-US"/>
        </a:p>
      </dgm:t>
    </dgm:pt>
    <dgm:pt modelId="{0D23C859-4AC6-4798-9EAF-9002A78D7A30}" type="pres">
      <dgm:prSet presAssocID="{AACFA7FC-124D-47F0-AAB7-D837F03A13D6}" presName="spChevron1" presStyleCnt="0"/>
      <dgm:spPr/>
    </dgm:pt>
    <dgm:pt modelId="{08367D8A-B881-4E55-8500-66CAD438B3A1}" type="pres">
      <dgm:prSet presAssocID="{8C92A023-B595-4B7E-9FD1-86305B47363F}" presName="last" presStyleCnt="0"/>
      <dgm:spPr/>
    </dgm:pt>
    <dgm:pt modelId="{7B1BE0AD-50A5-48F7-B598-DEB590DCA7A9}" type="pres">
      <dgm:prSet presAssocID="{8C92A023-B595-4B7E-9FD1-86305B47363F}" presName="circleTx" presStyleLbl="node1" presStyleIdx="18" presStyleCnt="19"/>
      <dgm:spPr/>
      <dgm:t>
        <a:bodyPr/>
        <a:lstStyle/>
        <a:p>
          <a:endParaRPr lang="en-US"/>
        </a:p>
      </dgm:t>
    </dgm:pt>
    <dgm:pt modelId="{53BB76F8-11EC-45E6-BA8B-345C7EB06E51}" type="pres">
      <dgm:prSet presAssocID="{8C92A023-B595-4B7E-9FD1-86305B47363F}" presName="spN" presStyleCnt="0"/>
      <dgm:spPr/>
    </dgm:pt>
  </dgm:ptLst>
  <dgm:cxnLst>
    <dgm:cxn modelId="{6393EA77-6C35-4795-B9F8-BC384CEB01BB}" srcId="{ABB6AAD5-BB22-443A-B98E-11707CBE16C9}" destId="{8C92A023-B595-4B7E-9FD1-86305B47363F}" srcOrd="2" destOrd="0" parTransId="{126030B6-AD92-4139-8AC7-ED96A61FFA13}" sibTransId="{45610BF7-B096-4636-A867-71803911F6BC}"/>
    <dgm:cxn modelId="{5C1F47B1-5C6E-45B7-A2E6-96AF5379E11A}" type="presOf" srcId="{62F3A35F-EA2B-462C-89DA-224952DBD84B}" destId="{A90A0BFC-07A7-4DDD-8427-0CA01EE69FD7}" srcOrd="0" destOrd="0" presId="urn:microsoft.com/office/officeart/2009/3/layout/RandomtoResultProcess"/>
    <dgm:cxn modelId="{78D5CF50-3633-4A11-9FE0-D306D94A091D}" srcId="{ABB6AAD5-BB22-443A-B98E-11707CBE16C9}" destId="{62F3A35F-EA2B-462C-89DA-224952DBD84B}" srcOrd="0" destOrd="0" parTransId="{68C8E73F-A05A-4DC8-914A-C484D8568F55}" sibTransId="{12A631F8-73E8-4437-A632-1DA4C96C2081}"/>
    <dgm:cxn modelId="{92C6A3DB-ECD6-40F9-BEF3-4A773C13009D}" type="presOf" srcId="{37FDA6AE-027B-4120-90CE-09301A415796}" destId="{84DDEA6A-77C7-4BDC-8B22-AD74F2C7D212}" srcOrd="0" destOrd="0" presId="urn:microsoft.com/office/officeart/2009/3/layout/RandomtoResultProcess"/>
    <dgm:cxn modelId="{01906812-EEFD-4673-9449-F50292B192CC}" type="presOf" srcId="{ABB6AAD5-BB22-443A-B98E-11707CBE16C9}" destId="{49417DCD-9717-4962-8221-45CEFE5E3B38}" srcOrd="0" destOrd="0" presId="urn:microsoft.com/office/officeart/2009/3/layout/RandomtoResultProcess"/>
    <dgm:cxn modelId="{43EF3F55-4659-48B4-BDE4-2B26C568B7DD}" type="presOf" srcId="{8C92A023-B595-4B7E-9FD1-86305B47363F}" destId="{7B1BE0AD-50A5-48F7-B598-DEB590DCA7A9}" srcOrd="0" destOrd="0" presId="urn:microsoft.com/office/officeart/2009/3/layout/RandomtoResultProcess"/>
    <dgm:cxn modelId="{97371629-EAFB-49C5-8D4C-1C2CC8EF98DA}" srcId="{ABB6AAD5-BB22-443A-B98E-11707CBE16C9}" destId="{37FDA6AE-027B-4120-90CE-09301A415796}" srcOrd="1" destOrd="0" parTransId="{F547554B-51EF-4D52-BD83-B530786A53F6}" sibTransId="{AACFA7FC-124D-47F0-AAB7-D837F03A13D6}"/>
    <dgm:cxn modelId="{B11DBDC5-519C-4434-A107-7A655D382BED}" type="presParOf" srcId="{49417DCD-9717-4962-8221-45CEFE5E3B38}" destId="{E3264D2C-01CD-46FE-9390-E04B78C088AF}" srcOrd="0" destOrd="0" presId="urn:microsoft.com/office/officeart/2009/3/layout/RandomtoResultProcess"/>
    <dgm:cxn modelId="{5CA5CEFD-1A2A-444B-9653-41323C8BD068}" type="presParOf" srcId="{E3264D2C-01CD-46FE-9390-E04B78C088AF}" destId="{A90A0BFC-07A7-4DDD-8427-0CA01EE69FD7}" srcOrd="0" destOrd="0" presId="urn:microsoft.com/office/officeart/2009/3/layout/RandomtoResultProcess"/>
    <dgm:cxn modelId="{FB7E2D93-D442-40F2-9978-28C835C4E2A3}" type="presParOf" srcId="{E3264D2C-01CD-46FE-9390-E04B78C088AF}" destId="{7425EFB1-85FD-43BD-9E0C-5EB503D12F2B}" srcOrd="1" destOrd="0" presId="urn:microsoft.com/office/officeart/2009/3/layout/RandomtoResultProcess"/>
    <dgm:cxn modelId="{FD129DF2-4994-4CA6-B441-B6D101CAACA7}" type="presParOf" srcId="{E3264D2C-01CD-46FE-9390-E04B78C088AF}" destId="{73069CC5-AC2A-4E40-80C3-B6257E28E1D3}" srcOrd="2" destOrd="0" presId="urn:microsoft.com/office/officeart/2009/3/layout/RandomtoResultProcess"/>
    <dgm:cxn modelId="{3E43ECAA-2EAB-4425-9B6F-574BAEDF609A}" type="presParOf" srcId="{E3264D2C-01CD-46FE-9390-E04B78C088AF}" destId="{6545506E-F82F-40D0-B269-A33A56AD6FAD}" srcOrd="3" destOrd="0" presId="urn:microsoft.com/office/officeart/2009/3/layout/RandomtoResultProcess"/>
    <dgm:cxn modelId="{6E356717-031E-43F1-8AF5-5DC963F97830}" type="presParOf" srcId="{E3264D2C-01CD-46FE-9390-E04B78C088AF}" destId="{977EB5CB-7F94-462A-B74B-D681CCDAFE96}" srcOrd="4" destOrd="0" presId="urn:microsoft.com/office/officeart/2009/3/layout/RandomtoResultProcess"/>
    <dgm:cxn modelId="{8D2FE835-3860-42DE-9C8D-BFE2B3FDEF9A}" type="presParOf" srcId="{E3264D2C-01CD-46FE-9390-E04B78C088AF}" destId="{94D41D45-881E-45E0-815F-B3D1F42ABA6A}" srcOrd="5" destOrd="0" presId="urn:microsoft.com/office/officeart/2009/3/layout/RandomtoResultProcess"/>
    <dgm:cxn modelId="{AF0F978C-3C21-45A2-92FB-5183C892AC1A}" type="presParOf" srcId="{E3264D2C-01CD-46FE-9390-E04B78C088AF}" destId="{3BAFF7A7-30C4-4792-80F0-F4ED56695A86}" srcOrd="6" destOrd="0" presId="urn:microsoft.com/office/officeart/2009/3/layout/RandomtoResultProcess"/>
    <dgm:cxn modelId="{2769AEAD-499F-4E75-AF42-5E9D598A260E}" type="presParOf" srcId="{E3264D2C-01CD-46FE-9390-E04B78C088AF}" destId="{902BDD82-6500-4745-ABB1-8AB85030FF96}" srcOrd="7" destOrd="0" presId="urn:microsoft.com/office/officeart/2009/3/layout/RandomtoResultProcess"/>
    <dgm:cxn modelId="{2404944B-DF77-45F5-B92F-53974AE1BA4F}" type="presParOf" srcId="{E3264D2C-01CD-46FE-9390-E04B78C088AF}" destId="{9BCC20C0-4B3E-4A32-8289-0C043EE14E08}" srcOrd="8" destOrd="0" presId="urn:microsoft.com/office/officeart/2009/3/layout/RandomtoResultProcess"/>
    <dgm:cxn modelId="{2F385BD5-12E8-40C4-96EA-45C32BD8F413}" type="presParOf" srcId="{E3264D2C-01CD-46FE-9390-E04B78C088AF}" destId="{1395F43B-46B6-48BD-BE0D-466AE12A59E4}" srcOrd="9" destOrd="0" presId="urn:microsoft.com/office/officeart/2009/3/layout/RandomtoResultProcess"/>
    <dgm:cxn modelId="{DE1E1F5D-27AB-429E-9417-85B5FEC9D6E9}" type="presParOf" srcId="{E3264D2C-01CD-46FE-9390-E04B78C088AF}" destId="{3361D2E2-6923-453F-81C0-77902D700F8C}" srcOrd="10" destOrd="0" presId="urn:microsoft.com/office/officeart/2009/3/layout/RandomtoResultProcess"/>
    <dgm:cxn modelId="{69496514-8766-4CF0-9D17-76A9B8FFFEEC}" type="presParOf" srcId="{E3264D2C-01CD-46FE-9390-E04B78C088AF}" destId="{B5D258C8-C381-4DFA-9DF0-F1337D842739}" srcOrd="11" destOrd="0" presId="urn:microsoft.com/office/officeart/2009/3/layout/RandomtoResultProcess"/>
    <dgm:cxn modelId="{B7553132-2469-4311-97D4-34BAD2BAF4E3}" type="presParOf" srcId="{E3264D2C-01CD-46FE-9390-E04B78C088AF}" destId="{483701E9-331F-4DBD-88D4-C515F77B849D}" srcOrd="12" destOrd="0" presId="urn:microsoft.com/office/officeart/2009/3/layout/RandomtoResultProcess"/>
    <dgm:cxn modelId="{B2EF3C86-1DCB-4957-99C9-F901542E1B1E}" type="presParOf" srcId="{E3264D2C-01CD-46FE-9390-E04B78C088AF}" destId="{4320B6E2-693F-4792-89C6-95944ABED13F}" srcOrd="13" destOrd="0" presId="urn:microsoft.com/office/officeart/2009/3/layout/RandomtoResultProcess"/>
    <dgm:cxn modelId="{2141F4FF-2FAF-4CF2-B2FB-032E7DA5EFC6}" type="presParOf" srcId="{E3264D2C-01CD-46FE-9390-E04B78C088AF}" destId="{37D79030-070E-406E-AD08-42C45219AC7F}" srcOrd="14" destOrd="0" presId="urn:microsoft.com/office/officeart/2009/3/layout/RandomtoResultProcess"/>
    <dgm:cxn modelId="{E39B7EAD-E2DE-4700-9BE4-2EFEE381765C}" type="presParOf" srcId="{E3264D2C-01CD-46FE-9390-E04B78C088AF}" destId="{98D3AB0A-B676-4AFF-8575-8BA9B28186E3}" srcOrd="15" destOrd="0" presId="urn:microsoft.com/office/officeart/2009/3/layout/RandomtoResultProcess"/>
    <dgm:cxn modelId="{4B443E8B-38CA-4556-91C9-B69E0CF43DC3}" type="presParOf" srcId="{E3264D2C-01CD-46FE-9390-E04B78C088AF}" destId="{005F7ED7-2138-429B-B8E8-40FB2DAF0412}" srcOrd="16" destOrd="0" presId="urn:microsoft.com/office/officeart/2009/3/layout/RandomtoResultProcess"/>
    <dgm:cxn modelId="{BB02E3E2-D990-44C8-AEE4-B081F9F827E3}" type="presParOf" srcId="{E3264D2C-01CD-46FE-9390-E04B78C088AF}" destId="{45319392-E8FF-4496-B113-53B39E20FF13}" srcOrd="17" destOrd="0" presId="urn:microsoft.com/office/officeart/2009/3/layout/RandomtoResultProcess"/>
    <dgm:cxn modelId="{BDA32DC8-1D0C-4640-84F7-5EF30E300ED7}" type="presParOf" srcId="{E3264D2C-01CD-46FE-9390-E04B78C088AF}" destId="{AAC1A9B1-BA60-4D17-BB1E-F0F02B4A3B2B}" srcOrd="18" destOrd="0" presId="urn:microsoft.com/office/officeart/2009/3/layout/RandomtoResultProcess"/>
    <dgm:cxn modelId="{241F8D87-36F7-4080-833C-0CE173BD7D9A}" type="presParOf" srcId="{49417DCD-9717-4962-8221-45CEFE5E3B38}" destId="{82AD7A0A-5AB4-479D-8368-D9F5B1295A52}" srcOrd="1" destOrd="0" presId="urn:microsoft.com/office/officeart/2009/3/layout/RandomtoResultProcess"/>
    <dgm:cxn modelId="{05ED66A9-285E-47A9-84CE-41B74E0DDF88}" type="presParOf" srcId="{82AD7A0A-5AB4-479D-8368-D9F5B1295A52}" destId="{DDED6EF4-A0CC-49CB-9AE7-43B444C48543}" srcOrd="0" destOrd="0" presId="urn:microsoft.com/office/officeart/2009/3/layout/RandomtoResultProcess"/>
    <dgm:cxn modelId="{FADB6785-AABE-4625-96F3-D835ADA09C88}" type="presParOf" srcId="{82AD7A0A-5AB4-479D-8368-D9F5B1295A52}" destId="{7DBDECA1-EFB3-441D-B55B-B2EDF3E67A5C}" srcOrd="1" destOrd="0" presId="urn:microsoft.com/office/officeart/2009/3/layout/RandomtoResultProcess"/>
    <dgm:cxn modelId="{9FF7D31A-25DD-44DE-A1BE-C02794260512}" type="presParOf" srcId="{49417DCD-9717-4962-8221-45CEFE5E3B38}" destId="{4A249969-3882-4C5E-83DE-4EAFA9E51242}" srcOrd="2" destOrd="0" presId="urn:microsoft.com/office/officeart/2009/3/layout/RandomtoResultProcess"/>
    <dgm:cxn modelId="{EC06CEB1-3103-4524-8768-F447B1E302AB}" type="presParOf" srcId="{4A249969-3882-4C5E-83DE-4EAFA9E51242}" destId="{84DDEA6A-77C7-4BDC-8B22-AD74F2C7D212}" srcOrd="0" destOrd="0" presId="urn:microsoft.com/office/officeart/2009/3/layout/RandomtoResultProcess"/>
    <dgm:cxn modelId="{1E855C5C-E999-4819-ABFE-4FD9198A1438}" type="presParOf" srcId="{4A249969-3882-4C5E-83DE-4EAFA9E51242}" destId="{E4B536CE-980D-41E5-8069-8FF3B8BBD1D5}" srcOrd="1" destOrd="0" presId="urn:microsoft.com/office/officeart/2009/3/layout/RandomtoResultProcess"/>
    <dgm:cxn modelId="{DAC45183-8B88-4BCA-922E-8A5910C8A203}" type="presParOf" srcId="{49417DCD-9717-4962-8221-45CEFE5E3B38}" destId="{B0AEC9A7-8FDF-4A59-A69A-84615429EC7E}" srcOrd="3" destOrd="0" presId="urn:microsoft.com/office/officeart/2009/3/layout/RandomtoResultProcess"/>
    <dgm:cxn modelId="{1B66AB31-472F-4B77-B38F-0FD54DC70F6A}" type="presParOf" srcId="{B0AEC9A7-8FDF-4A59-A69A-84615429EC7E}" destId="{21E83F37-BEFF-4B60-BB9A-345F36FD8FDB}" srcOrd="0" destOrd="0" presId="urn:microsoft.com/office/officeart/2009/3/layout/RandomtoResultProcess"/>
    <dgm:cxn modelId="{33304A6D-01FB-45DB-9087-5FFFE9240049}" type="presParOf" srcId="{B0AEC9A7-8FDF-4A59-A69A-84615429EC7E}" destId="{0D23C859-4AC6-4798-9EAF-9002A78D7A30}" srcOrd="1" destOrd="0" presId="urn:microsoft.com/office/officeart/2009/3/layout/RandomtoResultProcess"/>
    <dgm:cxn modelId="{1A8988F9-5B98-4989-A15F-6D7030E3F0C3}" type="presParOf" srcId="{49417DCD-9717-4962-8221-45CEFE5E3B38}" destId="{08367D8A-B881-4E55-8500-66CAD438B3A1}" srcOrd="4" destOrd="0" presId="urn:microsoft.com/office/officeart/2009/3/layout/RandomtoResultProcess"/>
    <dgm:cxn modelId="{D1ACAF06-BDD1-4F2B-95AF-BBDC03F81EE4}" type="presParOf" srcId="{08367D8A-B881-4E55-8500-66CAD438B3A1}" destId="{7B1BE0AD-50A5-48F7-B598-DEB590DCA7A9}" srcOrd="0" destOrd="0" presId="urn:microsoft.com/office/officeart/2009/3/layout/RandomtoResultProcess"/>
    <dgm:cxn modelId="{914CE95B-2F50-4A80-A313-80C079F11DCA}" type="presParOf" srcId="{08367D8A-B881-4E55-8500-66CAD438B3A1}" destId="{53BB76F8-11EC-45E6-BA8B-345C7EB06E51}" srcOrd="1" destOrd="0" presId="urn:microsoft.com/office/officeart/2009/3/layout/RandomtoResult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BB6AAD5-BB22-443A-B98E-11707CBE16C9}" type="doc">
      <dgm:prSet loTypeId="urn:microsoft.com/office/officeart/2005/8/layout/hProcess4" loCatId="process" qsTypeId="urn:microsoft.com/office/officeart/2005/8/quickstyle/simple1" qsCatId="simple" csTypeId="urn:microsoft.com/office/officeart/2005/8/colors/colorful1" csCatId="colorful" phldr="1"/>
      <dgm:spPr/>
      <dgm:t>
        <a:bodyPr/>
        <a:lstStyle/>
        <a:p>
          <a:endParaRPr lang="en-US"/>
        </a:p>
      </dgm:t>
    </dgm:pt>
    <dgm:pt modelId="{62F3A35F-EA2B-462C-89DA-224952DBD84B}">
      <dgm:prSet phldrT="[Text]" custT="1"/>
      <dgm:spPr>
        <a:solidFill>
          <a:schemeClr val="accent1"/>
        </a:solidFill>
        <a:ln>
          <a:noFill/>
        </a:ln>
      </dgm:spPr>
      <dgm:t>
        <a:bodyPr/>
        <a:lstStyle/>
        <a:p>
          <a:r>
            <a:rPr lang="en-US" sz="1200" b="1" dirty="0" smtClean="0">
              <a:solidFill>
                <a:schemeClr val="bg1"/>
              </a:solidFill>
            </a:rPr>
            <a:t>Brainstorm</a:t>
          </a:r>
          <a:endParaRPr lang="en-US" sz="1200" b="1" dirty="0">
            <a:solidFill>
              <a:schemeClr val="bg1"/>
            </a:solidFill>
          </a:endParaRPr>
        </a:p>
      </dgm:t>
    </dgm:pt>
    <dgm:pt modelId="{68C8E73F-A05A-4DC8-914A-C484D8568F55}" type="parTrans" cxnId="{78D5CF50-3633-4A11-9FE0-D306D94A091D}">
      <dgm:prSet/>
      <dgm:spPr/>
      <dgm:t>
        <a:bodyPr/>
        <a:lstStyle/>
        <a:p>
          <a:endParaRPr lang="en-US">
            <a:solidFill>
              <a:schemeClr val="bg1"/>
            </a:solidFill>
          </a:endParaRPr>
        </a:p>
      </dgm:t>
    </dgm:pt>
    <dgm:pt modelId="{12A631F8-73E8-4437-A632-1DA4C96C2081}" type="sibTrans" cxnId="{78D5CF50-3633-4A11-9FE0-D306D94A091D}">
      <dgm:prSet/>
      <dgm:spPr>
        <a:solidFill>
          <a:schemeClr val="accent1"/>
        </a:solidFill>
        <a:ln>
          <a:noFill/>
        </a:ln>
      </dgm:spPr>
      <dgm:t>
        <a:bodyPr/>
        <a:lstStyle/>
        <a:p>
          <a:endParaRPr lang="en-US">
            <a:solidFill>
              <a:schemeClr val="bg1"/>
            </a:solidFill>
          </a:endParaRPr>
        </a:p>
      </dgm:t>
    </dgm:pt>
    <dgm:pt modelId="{37FDA6AE-027B-4120-90CE-09301A415796}">
      <dgm:prSet phldrT="[Text]" custT="1"/>
      <dgm:spPr>
        <a:solidFill>
          <a:schemeClr val="accent1">
            <a:lumMod val="60000"/>
            <a:lumOff val="40000"/>
          </a:schemeClr>
        </a:solidFill>
        <a:ln>
          <a:noFill/>
        </a:ln>
      </dgm:spPr>
      <dgm:t>
        <a:bodyPr/>
        <a:lstStyle/>
        <a:p>
          <a:r>
            <a:rPr lang="en-US" sz="1200" b="1" dirty="0" smtClean="0">
              <a:solidFill>
                <a:schemeClr val="bg1"/>
              </a:solidFill>
            </a:rPr>
            <a:t>Conceptualization</a:t>
          </a:r>
          <a:endParaRPr lang="en-US" sz="1200" b="1" dirty="0">
            <a:solidFill>
              <a:schemeClr val="bg1"/>
            </a:solidFill>
          </a:endParaRPr>
        </a:p>
      </dgm:t>
    </dgm:pt>
    <dgm:pt modelId="{F547554B-51EF-4D52-BD83-B530786A53F6}" type="parTrans" cxnId="{97371629-EAFB-49C5-8D4C-1C2CC8EF98DA}">
      <dgm:prSet/>
      <dgm:spPr/>
      <dgm:t>
        <a:bodyPr/>
        <a:lstStyle/>
        <a:p>
          <a:endParaRPr lang="en-US">
            <a:solidFill>
              <a:schemeClr val="bg1"/>
            </a:solidFill>
          </a:endParaRPr>
        </a:p>
      </dgm:t>
    </dgm:pt>
    <dgm:pt modelId="{AACFA7FC-124D-47F0-AAB7-D837F03A13D6}" type="sibTrans" cxnId="{97371629-EAFB-49C5-8D4C-1C2CC8EF98DA}">
      <dgm:prSet/>
      <dgm:spPr>
        <a:solidFill>
          <a:schemeClr val="accent1">
            <a:lumMod val="60000"/>
            <a:lumOff val="40000"/>
          </a:schemeClr>
        </a:solidFill>
        <a:ln>
          <a:noFill/>
        </a:ln>
      </dgm:spPr>
      <dgm:t>
        <a:bodyPr/>
        <a:lstStyle/>
        <a:p>
          <a:endParaRPr lang="en-US">
            <a:solidFill>
              <a:schemeClr val="bg1"/>
            </a:solidFill>
          </a:endParaRPr>
        </a:p>
      </dgm:t>
    </dgm:pt>
    <dgm:pt modelId="{8C92A023-B595-4B7E-9FD1-86305B47363F}">
      <dgm:prSet phldrT="[Text]" custT="1"/>
      <dgm:spPr>
        <a:solidFill>
          <a:schemeClr val="accent1">
            <a:lumMod val="40000"/>
            <a:lumOff val="60000"/>
          </a:schemeClr>
        </a:solidFill>
        <a:ln>
          <a:noFill/>
        </a:ln>
      </dgm:spPr>
      <dgm:t>
        <a:bodyPr/>
        <a:lstStyle/>
        <a:p>
          <a:r>
            <a:rPr lang="en-US" sz="1200" b="1" dirty="0" smtClean="0">
              <a:solidFill>
                <a:schemeClr val="bg1"/>
              </a:solidFill>
            </a:rPr>
            <a:t>Proposal</a:t>
          </a:r>
          <a:endParaRPr lang="en-US" sz="1200" b="1" dirty="0">
            <a:solidFill>
              <a:schemeClr val="bg1"/>
            </a:solidFill>
          </a:endParaRPr>
        </a:p>
      </dgm:t>
    </dgm:pt>
    <dgm:pt modelId="{126030B6-AD92-4139-8AC7-ED96A61FFA13}" type="parTrans" cxnId="{6393EA77-6C35-4795-B9F8-BC384CEB01BB}">
      <dgm:prSet/>
      <dgm:spPr/>
      <dgm:t>
        <a:bodyPr/>
        <a:lstStyle/>
        <a:p>
          <a:endParaRPr lang="en-US">
            <a:solidFill>
              <a:schemeClr val="bg1"/>
            </a:solidFill>
          </a:endParaRPr>
        </a:p>
      </dgm:t>
    </dgm:pt>
    <dgm:pt modelId="{45610BF7-B096-4636-A867-71803911F6BC}" type="sibTrans" cxnId="{6393EA77-6C35-4795-B9F8-BC384CEB01BB}">
      <dgm:prSet/>
      <dgm:spPr>
        <a:solidFill>
          <a:schemeClr val="accent1">
            <a:lumMod val="40000"/>
            <a:lumOff val="60000"/>
          </a:schemeClr>
        </a:solidFill>
        <a:ln>
          <a:noFill/>
        </a:ln>
      </dgm:spPr>
      <dgm:t>
        <a:bodyPr/>
        <a:lstStyle/>
        <a:p>
          <a:endParaRPr lang="en-US">
            <a:solidFill>
              <a:schemeClr val="bg1"/>
            </a:solidFill>
          </a:endParaRPr>
        </a:p>
      </dgm:t>
    </dgm:pt>
    <dgm:pt modelId="{839B389E-0F3A-4E44-B6E2-13F1399C142F}">
      <dgm:prSet phldrT="[Text]" custT="1"/>
      <dgm:spPr>
        <a:solidFill>
          <a:schemeClr val="accent1">
            <a:lumMod val="20000"/>
            <a:lumOff val="80000"/>
          </a:schemeClr>
        </a:solidFill>
        <a:ln>
          <a:noFill/>
        </a:ln>
      </dgm:spPr>
      <dgm:t>
        <a:bodyPr/>
        <a:lstStyle/>
        <a:p>
          <a:r>
            <a:rPr lang="en-US" sz="1200" b="1" dirty="0" smtClean="0">
              <a:solidFill>
                <a:schemeClr val="bg1"/>
              </a:solidFill>
            </a:rPr>
            <a:t>Revisions</a:t>
          </a:r>
          <a:endParaRPr lang="en-US" sz="1200" b="1" dirty="0">
            <a:solidFill>
              <a:schemeClr val="bg1"/>
            </a:solidFill>
          </a:endParaRPr>
        </a:p>
      </dgm:t>
    </dgm:pt>
    <dgm:pt modelId="{9C2D419A-4208-435A-8DFE-59E57C79B927}" type="parTrans" cxnId="{E9F581C8-1891-4557-8FD4-140226A54CF9}">
      <dgm:prSet/>
      <dgm:spPr/>
      <dgm:t>
        <a:bodyPr/>
        <a:lstStyle/>
        <a:p>
          <a:endParaRPr lang="en-US"/>
        </a:p>
      </dgm:t>
    </dgm:pt>
    <dgm:pt modelId="{8F45AFFE-9FF4-4A34-B11A-ED475E2D4999}" type="sibTrans" cxnId="{E9F581C8-1891-4557-8FD4-140226A54CF9}">
      <dgm:prSet/>
      <dgm:spPr/>
      <dgm:t>
        <a:bodyPr/>
        <a:lstStyle/>
        <a:p>
          <a:endParaRPr lang="en-US"/>
        </a:p>
      </dgm:t>
    </dgm:pt>
    <dgm:pt modelId="{329F22C9-55CE-4923-A3AD-2FFA227599C0}" type="pres">
      <dgm:prSet presAssocID="{ABB6AAD5-BB22-443A-B98E-11707CBE16C9}" presName="Name0" presStyleCnt="0">
        <dgm:presLayoutVars>
          <dgm:dir/>
          <dgm:animLvl val="lvl"/>
          <dgm:resizeHandles val="exact"/>
        </dgm:presLayoutVars>
      </dgm:prSet>
      <dgm:spPr/>
      <dgm:t>
        <a:bodyPr/>
        <a:lstStyle/>
        <a:p>
          <a:endParaRPr lang="en-US"/>
        </a:p>
      </dgm:t>
    </dgm:pt>
    <dgm:pt modelId="{872017F4-5903-43E5-A816-F3AC98CFF3B1}" type="pres">
      <dgm:prSet presAssocID="{ABB6AAD5-BB22-443A-B98E-11707CBE16C9}" presName="tSp" presStyleCnt="0"/>
      <dgm:spPr/>
    </dgm:pt>
    <dgm:pt modelId="{D9FC563C-D769-4101-9655-D8B5A1C6252F}" type="pres">
      <dgm:prSet presAssocID="{ABB6AAD5-BB22-443A-B98E-11707CBE16C9}" presName="bSp" presStyleCnt="0"/>
      <dgm:spPr/>
    </dgm:pt>
    <dgm:pt modelId="{ED6524A3-5A32-48CD-B667-DFB44CF40773}" type="pres">
      <dgm:prSet presAssocID="{ABB6AAD5-BB22-443A-B98E-11707CBE16C9}" presName="process" presStyleCnt="0"/>
      <dgm:spPr/>
    </dgm:pt>
    <dgm:pt modelId="{D2991228-8CF8-4943-9450-6060DB6B2D0D}" type="pres">
      <dgm:prSet presAssocID="{62F3A35F-EA2B-462C-89DA-224952DBD84B}" presName="composite1" presStyleCnt="0"/>
      <dgm:spPr/>
    </dgm:pt>
    <dgm:pt modelId="{0A6DDAA2-A8F8-4C83-A2A4-E718221F4F47}" type="pres">
      <dgm:prSet presAssocID="{62F3A35F-EA2B-462C-89DA-224952DBD84B}" presName="dummyNode1" presStyleLbl="node1" presStyleIdx="0" presStyleCnt="4"/>
      <dgm:spPr/>
    </dgm:pt>
    <dgm:pt modelId="{5CD9D2C4-CA47-4E2F-9386-15BF2C5BFCE9}" type="pres">
      <dgm:prSet presAssocID="{62F3A35F-EA2B-462C-89DA-224952DBD84B}" presName="childNode1" presStyleLbl="bgAcc1" presStyleIdx="0" presStyleCnt="4">
        <dgm:presLayoutVars>
          <dgm:bulletEnabled val="1"/>
        </dgm:presLayoutVars>
      </dgm:prSet>
      <dgm:spPr>
        <a:noFill/>
        <a:ln>
          <a:solidFill>
            <a:schemeClr val="accent1"/>
          </a:solidFill>
        </a:ln>
      </dgm:spPr>
      <dgm:t>
        <a:bodyPr/>
        <a:lstStyle/>
        <a:p>
          <a:endParaRPr lang="en-US"/>
        </a:p>
      </dgm:t>
    </dgm:pt>
    <dgm:pt modelId="{0AA0795C-3E61-4B6C-BFBF-9678D7606329}" type="pres">
      <dgm:prSet presAssocID="{62F3A35F-EA2B-462C-89DA-224952DBD84B}" presName="childNode1tx" presStyleLbl="bgAcc1" presStyleIdx="0" presStyleCnt="4">
        <dgm:presLayoutVars>
          <dgm:bulletEnabled val="1"/>
        </dgm:presLayoutVars>
      </dgm:prSet>
      <dgm:spPr/>
    </dgm:pt>
    <dgm:pt modelId="{3B837679-D346-4EBB-AB0C-EE653ACF3C6C}" type="pres">
      <dgm:prSet presAssocID="{62F3A35F-EA2B-462C-89DA-224952DBD84B}" presName="parentNode1" presStyleLbl="node1" presStyleIdx="0" presStyleCnt="4">
        <dgm:presLayoutVars>
          <dgm:chMax val="1"/>
          <dgm:bulletEnabled val="1"/>
        </dgm:presLayoutVars>
      </dgm:prSet>
      <dgm:spPr/>
      <dgm:t>
        <a:bodyPr/>
        <a:lstStyle/>
        <a:p>
          <a:endParaRPr lang="en-US"/>
        </a:p>
      </dgm:t>
    </dgm:pt>
    <dgm:pt modelId="{89312213-4838-4C30-A681-20C663B3ED12}" type="pres">
      <dgm:prSet presAssocID="{62F3A35F-EA2B-462C-89DA-224952DBD84B}" presName="connSite1" presStyleCnt="0"/>
      <dgm:spPr/>
    </dgm:pt>
    <dgm:pt modelId="{1FE64DFD-23AF-4F50-BCBC-C27132FB3B0D}" type="pres">
      <dgm:prSet presAssocID="{12A631F8-73E8-4437-A632-1DA4C96C2081}" presName="Name9" presStyleLbl="sibTrans2D1" presStyleIdx="0" presStyleCnt="3"/>
      <dgm:spPr/>
      <dgm:t>
        <a:bodyPr/>
        <a:lstStyle/>
        <a:p>
          <a:endParaRPr lang="en-US"/>
        </a:p>
      </dgm:t>
    </dgm:pt>
    <dgm:pt modelId="{3E192D9B-A9E7-40C2-8A43-829922D5ACBF}" type="pres">
      <dgm:prSet presAssocID="{37FDA6AE-027B-4120-90CE-09301A415796}" presName="composite2" presStyleCnt="0"/>
      <dgm:spPr/>
    </dgm:pt>
    <dgm:pt modelId="{C4A7D10B-4C13-456F-9E6C-9F9985127CE1}" type="pres">
      <dgm:prSet presAssocID="{37FDA6AE-027B-4120-90CE-09301A415796}" presName="dummyNode2" presStyleLbl="node1" presStyleIdx="0" presStyleCnt="4"/>
      <dgm:spPr/>
    </dgm:pt>
    <dgm:pt modelId="{B651F1CF-D429-4713-ABB8-9F7461E4F7F5}" type="pres">
      <dgm:prSet presAssocID="{37FDA6AE-027B-4120-90CE-09301A415796}" presName="childNode2" presStyleLbl="bgAcc1" presStyleIdx="1" presStyleCnt="4">
        <dgm:presLayoutVars>
          <dgm:bulletEnabled val="1"/>
        </dgm:presLayoutVars>
      </dgm:prSet>
      <dgm:spPr>
        <a:noFill/>
        <a:ln>
          <a:solidFill>
            <a:schemeClr val="accent1">
              <a:lumMod val="60000"/>
              <a:lumOff val="40000"/>
            </a:schemeClr>
          </a:solidFill>
        </a:ln>
      </dgm:spPr>
      <dgm:t>
        <a:bodyPr/>
        <a:lstStyle/>
        <a:p>
          <a:endParaRPr lang="en-US"/>
        </a:p>
      </dgm:t>
    </dgm:pt>
    <dgm:pt modelId="{935188BB-FF57-4D09-84D9-19ECEEFAA612}" type="pres">
      <dgm:prSet presAssocID="{37FDA6AE-027B-4120-90CE-09301A415796}" presName="childNode2tx" presStyleLbl="bgAcc1" presStyleIdx="1" presStyleCnt="4">
        <dgm:presLayoutVars>
          <dgm:bulletEnabled val="1"/>
        </dgm:presLayoutVars>
      </dgm:prSet>
      <dgm:spPr/>
    </dgm:pt>
    <dgm:pt modelId="{D1957E8D-52E6-47CA-9E1F-B3BE7EB3E09B}" type="pres">
      <dgm:prSet presAssocID="{37FDA6AE-027B-4120-90CE-09301A415796}" presName="parentNode2" presStyleLbl="node1" presStyleIdx="1" presStyleCnt="4">
        <dgm:presLayoutVars>
          <dgm:chMax val="0"/>
          <dgm:bulletEnabled val="1"/>
        </dgm:presLayoutVars>
      </dgm:prSet>
      <dgm:spPr/>
      <dgm:t>
        <a:bodyPr/>
        <a:lstStyle/>
        <a:p>
          <a:endParaRPr lang="en-US"/>
        </a:p>
      </dgm:t>
    </dgm:pt>
    <dgm:pt modelId="{99CED883-7DB5-4B78-B4E7-386BDE96A531}" type="pres">
      <dgm:prSet presAssocID="{37FDA6AE-027B-4120-90CE-09301A415796}" presName="connSite2" presStyleCnt="0"/>
      <dgm:spPr/>
    </dgm:pt>
    <dgm:pt modelId="{BF198A36-C0C4-4E90-AC13-6C982ACE8400}" type="pres">
      <dgm:prSet presAssocID="{AACFA7FC-124D-47F0-AAB7-D837F03A13D6}" presName="Name18" presStyleLbl="sibTrans2D1" presStyleIdx="1" presStyleCnt="3"/>
      <dgm:spPr/>
      <dgm:t>
        <a:bodyPr/>
        <a:lstStyle/>
        <a:p>
          <a:endParaRPr lang="en-US"/>
        </a:p>
      </dgm:t>
    </dgm:pt>
    <dgm:pt modelId="{D6723E67-A432-4FEE-AC6B-8E6B17DEE5B7}" type="pres">
      <dgm:prSet presAssocID="{8C92A023-B595-4B7E-9FD1-86305B47363F}" presName="composite1" presStyleCnt="0"/>
      <dgm:spPr/>
    </dgm:pt>
    <dgm:pt modelId="{47D1E680-C156-4E6D-86C6-95E9E423BCC9}" type="pres">
      <dgm:prSet presAssocID="{8C92A023-B595-4B7E-9FD1-86305B47363F}" presName="dummyNode1" presStyleLbl="node1" presStyleIdx="1" presStyleCnt="4"/>
      <dgm:spPr/>
    </dgm:pt>
    <dgm:pt modelId="{C26DB7B9-FAD6-48DB-954D-A5E46F77BD6D}" type="pres">
      <dgm:prSet presAssocID="{8C92A023-B595-4B7E-9FD1-86305B47363F}" presName="childNode1" presStyleLbl="bgAcc1" presStyleIdx="2" presStyleCnt="4">
        <dgm:presLayoutVars>
          <dgm:bulletEnabled val="1"/>
        </dgm:presLayoutVars>
      </dgm:prSet>
      <dgm:spPr>
        <a:noFill/>
        <a:ln>
          <a:solidFill>
            <a:schemeClr val="accent1">
              <a:lumMod val="40000"/>
              <a:lumOff val="60000"/>
            </a:schemeClr>
          </a:solidFill>
        </a:ln>
      </dgm:spPr>
      <dgm:t>
        <a:bodyPr/>
        <a:lstStyle/>
        <a:p>
          <a:endParaRPr lang="en-US"/>
        </a:p>
      </dgm:t>
    </dgm:pt>
    <dgm:pt modelId="{313EE525-068F-4B0D-B80F-E3D1A721A503}" type="pres">
      <dgm:prSet presAssocID="{8C92A023-B595-4B7E-9FD1-86305B47363F}" presName="childNode1tx" presStyleLbl="bgAcc1" presStyleIdx="2" presStyleCnt="4">
        <dgm:presLayoutVars>
          <dgm:bulletEnabled val="1"/>
        </dgm:presLayoutVars>
      </dgm:prSet>
      <dgm:spPr/>
    </dgm:pt>
    <dgm:pt modelId="{47A26F57-A010-4072-9EBD-86BD6484D91B}" type="pres">
      <dgm:prSet presAssocID="{8C92A023-B595-4B7E-9FD1-86305B47363F}" presName="parentNode1" presStyleLbl="node1" presStyleIdx="2" presStyleCnt="4">
        <dgm:presLayoutVars>
          <dgm:chMax val="1"/>
          <dgm:bulletEnabled val="1"/>
        </dgm:presLayoutVars>
      </dgm:prSet>
      <dgm:spPr/>
      <dgm:t>
        <a:bodyPr/>
        <a:lstStyle/>
        <a:p>
          <a:endParaRPr lang="en-US"/>
        </a:p>
      </dgm:t>
    </dgm:pt>
    <dgm:pt modelId="{48206F52-42E7-4248-B79E-9B1077913B20}" type="pres">
      <dgm:prSet presAssocID="{8C92A023-B595-4B7E-9FD1-86305B47363F}" presName="connSite1" presStyleCnt="0"/>
      <dgm:spPr/>
    </dgm:pt>
    <dgm:pt modelId="{2467359E-7225-4CFB-BBD2-900CCD5D7BDE}" type="pres">
      <dgm:prSet presAssocID="{45610BF7-B096-4636-A867-71803911F6BC}" presName="Name9" presStyleLbl="sibTrans2D1" presStyleIdx="2" presStyleCnt="3"/>
      <dgm:spPr/>
      <dgm:t>
        <a:bodyPr/>
        <a:lstStyle/>
        <a:p>
          <a:endParaRPr lang="en-US"/>
        </a:p>
      </dgm:t>
    </dgm:pt>
    <dgm:pt modelId="{0F447C47-A4FF-407A-BC1F-16AC042D6327}" type="pres">
      <dgm:prSet presAssocID="{839B389E-0F3A-4E44-B6E2-13F1399C142F}" presName="composite2" presStyleCnt="0"/>
      <dgm:spPr/>
    </dgm:pt>
    <dgm:pt modelId="{21F77DA2-0E77-43BA-AFE7-885029D8FC3B}" type="pres">
      <dgm:prSet presAssocID="{839B389E-0F3A-4E44-B6E2-13F1399C142F}" presName="dummyNode2" presStyleLbl="node1" presStyleIdx="2" presStyleCnt="4"/>
      <dgm:spPr/>
    </dgm:pt>
    <dgm:pt modelId="{939DFC11-B217-40F1-B0EE-ADA1D5FE8FDC}" type="pres">
      <dgm:prSet presAssocID="{839B389E-0F3A-4E44-B6E2-13F1399C142F}" presName="childNode2" presStyleLbl="bgAcc1" presStyleIdx="3" presStyleCnt="4">
        <dgm:presLayoutVars>
          <dgm:bulletEnabled val="1"/>
        </dgm:presLayoutVars>
      </dgm:prSet>
      <dgm:spPr>
        <a:noFill/>
        <a:ln>
          <a:solidFill>
            <a:schemeClr val="accent1">
              <a:lumMod val="20000"/>
              <a:lumOff val="80000"/>
            </a:schemeClr>
          </a:solidFill>
        </a:ln>
      </dgm:spPr>
      <dgm:t>
        <a:bodyPr/>
        <a:lstStyle/>
        <a:p>
          <a:endParaRPr lang="en-US"/>
        </a:p>
      </dgm:t>
    </dgm:pt>
    <dgm:pt modelId="{999DAA6F-B9C3-4EA2-A461-724C3FC87C73}" type="pres">
      <dgm:prSet presAssocID="{839B389E-0F3A-4E44-B6E2-13F1399C142F}" presName="childNode2tx" presStyleLbl="bgAcc1" presStyleIdx="3" presStyleCnt="4">
        <dgm:presLayoutVars>
          <dgm:bulletEnabled val="1"/>
        </dgm:presLayoutVars>
      </dgm:prSet>
      <dgm:spPr/>
    </dgm:pt>
    <dgm:pt modelId="{A9F63716-280D-4A8A-8AF8-9D84FEF36D8F}" type="pres">
      <dgm:prSet presAssocID="{839B389E-0F3A-4E44-B6E2-13F1399C142F}" presName="parentNode2" presStyleLbl="node1" presStyleIdx="3" presStyleCnt="4">
        <dgm:presLayoutVars>
          <dgm:chMax val="0"/>
          <dgm:bulletEnabled val="1"/>
        </dgm:presLayoutVars>
      </dgm:prSet>
      <dgm:spPr/>
      <dgm:t>
        <a:bodyPr/>
        <a:lstStyle/>
        <a:p>
          <a:endParaRPr lang="en-US"/>
        </a:p>
      </dgm:t>
    </dgm:pt>
    <dgm:pt modelId="{FCAE0843-F8C6-41B9-81A8-7C72B81CAA10}" type="pres">
      <dgm:prSet presAssocID="{839B389E-0F3A-4E44-B6E2-13F1399C142F}" presName="connSite2" presStyleCnt="0"/>
      <dgm:spPr/>
    </dgm:pt>
  </dgm:ptLst>
  <dgm:cxnLst>
    <dgm:cxn modelId="{07026D9B-433D-4D8A-B668-F3F8A80F0046}" type="presOf" srcId="{ABB6AAD5-BB22-443A-B98E-11707CBE16C9}" destId="{329F22C9-55CE-4923-A3AD-2FFA227599C0}" srcOrd="0" destOrd="0" presId="urn:microsoft.com/office/officeart/2005/8/layout/hProcess4"/>
    <dgm:cxn modelId="{FF3F400A-396F-415E-94FF-D8AB1C7BFC46}" type="presOf" srcId="{AACFA7FC-124D-47F0-AAB7-D837F03A13D6}" destId="{BF198A36-C0C4-4E90-AC13-6C982ACE8400}" srcOrd="0" destOrd="0" presId="urn:microsoft.com/office/officeart/2005/8/layout/hProcess4"/>
    <dgm:cxn modelId="{F86AECA6-1BC7-4196-A1EA-971BA7F5079F}" type="presOf" srcId="{45610BF7-B096-4636-A867-71803911F6BC}" destId="{2467359E-7225-4CFB-BBD2-900CCD5D7BDE}" srcOrd="0" destOrd="0" presId="urn:microsoft.com/office/officeart/2005/8/layout/hProcess4"/>
    <dgm:cxn modelId="{97371629-EAFB-49C5-8D4C-1C2CC8EF98DA}" srcId="{ABB6AAD5-BB22-443A-B98E-11707CBE16C9}" destId="{37FDA6AE-027B-4120-90CE-09301A415796}" srcOrd="1" destOrd="0" parTransId="{F547554B-51EF-4D52-BD83-B530786A53F6}" sibTransId="{AACFA7FC-124D-47F0-AAB7-D837F03A13D6}"/>
    <dgm:cxn modelId="{C3138D2A-A64C-42D1-A9B7-F50260AF5B35}" type="presOf" srcId="{8C92A023-B595-4B7E-9FD1-86305B47363F}" destId="{47A26F57-A010-4072-9EBD-86BD6484D91B}" srcOrd="0" destOrd="0" presId="urn:microsoft.com/office/officeart/2005/8/layout/hProcess4"/>
    <dgm:cxn modelId="{E9F581C8-1891-4557-8FD4-140226A54CF9}" srcId="{ABB6AAD5-BB22-443A-B98E-11707CBE16C9}" destId="{839B389E-0F3A-4E44-B6E2-13F1399C142F}" srcOrd="3" destOrd="0" parTransId="{9C2D419A-4208-435A-8DFE-59E57C79B927}" sibTransId="{8F45AFFE-9FF4-4A34-B11A-ED475E2D4999}"/>
    <dgm:cxn modelId="{65AF7597-1681-4CDA-B4F6-7852A951A6A7}" type="presOf" srcId="{12A631F8-73E8-4437-A632-1DA4C96C2081}" destId="{1FE64DFD-23AF-4F50-BCBC-C27132FB3B0D}" srcOrd="0" destOrd="0" presId="urn:microsoft.com/office/officeart/2005/8/layout/hProcess4"/>
    <dgm:cxn modelId="{78D5CF50-3633-4A11-9FE0-D306D94A091D}" srcId="{ABB6AAD5-BB22-443A-B98E-11707CBE16C9}" destId="{62F3A35F-EA2B-462C-89DA-224952DBD84B}" srcOrd="0" destOrd="0" parTransId="{68C8E73F-A05A-4DC8-914A-C484D8568F55}" sibTransId="{12A631F8-73E8-4437-A632-1DA4C96C2081}"/>
    <dgm:cxn modelId="{8F45F2D5-4843-41F0-9F3F-2723C92D212D}" type="presOf" srcId="{839B389E-0F3A-4E44-B6E2-13F1399C142F}" destId="{A9F63716-280D-4A8A-8AF8-9D84FEF36D8F}" srcOrd="0" destOrd="0" presId="urn:microsoft.com/office/officeart/2005/8/layout/hProcess4"/>
    <dgm:cxn modelId="{2277A838-2C4B-413F-8CEA-CD40770BE8D9}" type="presOf" srcId="{62F3A35F-EA2B-462C-89DA-224952DBD84B}" destId="{3B837679-D346-4EBB-AB0C-EE653ACF3C6C}" srcOrd="0" destOrd="0" presId="urn:microsoft.com/office/officeart/2005/8/layout/hProcess4"/>
    <dgm:cxn modelId="{F89A3D74-1ADD-4D7F-A9C8-53EA15C721EB}" type="presOf" srcId="{37FDA6AE-027B-4120-90CE-09301A415796}" destId="{D1957E8D-52E6-47CA-9E1F-B3BE7EB3E09B}" srcOrd="0" destOrd="0" presId="urn:microsoft.com/office/officeart/2005/8/layout/hProcess4"/>
    <dgm:cxn modelId="{6393EA77-6C35-4795-B9F8-BC384CEB01BB}" srcId="{ABB6AAD5-BB22-443A-B98E-11707CBE16C9}" destId="{8C92A023-B595-4B7E-9FD1-86305B47363F}" srcOrd="2" destOrd="0" parTransId="{126030B6-AD92-4139-8AC7-ED96A61FFA13}" sibTransId="{45610BF7-B096-4636-A867-71803911F6BC}"/>
    <dgm:cxn modelId="{2194C88C-B403-4929-B01B-DE0FF83B1E73}" type="presParOf" srcId="{329F22C9-55CE-4923-A3AD-2FFA227599C0}" destId="{872017F4-5903-43E5-A816-F3AC98CFF3B1}" srcOrd="0" destOrd="0" presId="urn:microsoft.com/office/officeart/2005/8/layout/hProcess4"/>
    <dgm:cxn modelId="{BC8E5BF1-7CC0-4FE1-9316-193438DB681A}" type="presParOf" srcId="{329F22C9-55CE-4923-A3AD-2FFA227599C0}" destId="{D9FC563C-D769-4101-9655-D8B5A1C6252F}" srcOrd="1" destOrd="0" presId="urn:microsoft.com/office/officeart/2005/8/layout/hProcess4"/>
    <dgm:cxn modelId="{E2B8FB3B-6FB3-4C67-9514-D57EE82F00B1}" type="presParOf" srcId="{329F22C9-55CE-4923-A3AD-2FFA227599C0}" destId="{ED6524A3-5A32-48CD-B667-DFB44CF40773}" srcOrd="2" destOrd="0" presId="urn:microsoft.com/office/officeart/2005/8/layout/hProcess4"/>
    <dgm:cxn modelId="{C4F9EA9F-5AF9-4837-AC4D-E6F5FB17355C}" type="presParOf" srcId="{ED6524A3-5A32-48CD-B667-DFB44CF40773}" destId="{D2991228-8CF8-4943-9450-6060DB6B2D0D}" srcOrd="0" destOrd="0" presId="urn:microsoft.com/office/officeart/2005/8/layout/hProcess4"/>
    <dgm:cxn modelId="{B2BF79CB-F1BB-4569-8D47-4971A06037F9}" type="presParOf" srcId="{D2991228-8CF8-4943-9450-6060DB6B2D0D}" destId="{0A6DDAA2-A8F8-4C83-A2A4-E718221F4F47}" srcOrd="0" destOrd="0" presId="urn:microsoft.com/office/officeart/2005/8/layout/hProcess4"/>
    <dgm:cxn modelId="{42BFCC7C-929F-4F52-B873-A3604834DCAE}" type="presParOf" srcId="{D2991228-8CF8-4943-9450-6060DB6B2D0D}" destId="{5CD9D2C4-CA47-4E2F-9386-15BF2C5BFCE9}" srcOrd="1" destOrd="0" presId="urn:microsoft.com/office/officeart/2005/8/layout/hProcess4"/>
    <dgm:cxn modelId="{33CFAC42-AFCA-4774-9A38-B39D9E4EEE5A}" type="presParOf" srcId="{D2991228-8CF8-4943-9450-6060DB6B2D0D}" destId="{0AA0795C-3E61-4B6C-BFBF-9678D7606329}" srcOrd="2" destOrd="0" presId="urn:microsoft.com/office/officeart/2005/8/layout/hProcess4"/>
    <dgm:cxn modelId="{0D7ABFAE-93BC-4C46-AF63-D5BFF2022091}" type="presParOf" srcId="{D2991228-8CF8-4943-9450-6060DB6B2D0D}" destId="{3B837679-D346-4EBB-AB0C-EE653ACF3C6C}" srcOrd="3" destOrd="0" presId="urn:microsoft.com/office/officeart/2005/8/layout/hProcess4"/>
    <dgm:cxn modelId="{0D2958E7-6002-4BE8-A885-FA2B3C35F491}" type="presParOf" srcId="{D2991228-8CF8-4943-9450-6060DB6B2D0D}" destId="{89312213-4838-4C30-A681-20C663B3ED12}" srcOrd="4" destOrd="0" presId="urn:microsoft.com/office/officeart/2005/8/layout/hProcess4"/>
    <dgm:cxn modelId="{E0123D17-8819-482A-9BDB-05798D462F0B}" type="presParOf" srcId="{ED6524A3-5A32-48CD-B667-DFB44CF40773}" destId="{1FE64DFD-23AF-4F50-BCBC-C27132FB3B0D}" srcOrd="1" destOrd="0" presId="urn:microsoft.com/office/officeart/2005/8/layout/hProcess4"/>
    <dgm:cxn modelId="{02923B32-54F3-4E3D-BADC-748F5366C4FC}" type="presParOf" srcId="{ED6524A3-5A32-48CD-B667-DFB44CF40773}" destId="{3E192D9B-A9E7-40C2-8A43-829922D5ACBF}" srcOrd="2" destOrd="0" presId="urn:microsoft.com/office/officeart/2005/8/layout/hProcess4"/>
    <dgm:cxn modelId="{C26D6931-446A-4C44-9FC7-409041CA6F8F}" type="presParOf" srcId="{3E192D9B-A9E7-40C2-8A43-829922D5ACBF}" destId="{C4A7D10B-4C13-456F-9E6C-9F9985127CE1}" srcOrd="0" destOrd="0" presId="urn:microsoft.com/office/officeart/2005/8/layout/hProcess4"/>
    <dgm:cxn modelId="{3D9F5C19-ACA5-4BA0-9482-CDA46CE06BA4}" type="presParOf" srcId="{3E192D9B-A9E7-40C2-8A43-829922D5ACBF}" destId="{B651F1CF-D429-4713-ABB8-9F7461E4F7F5}" srcOrd="1" destOrd="0" presId="urn:microsoft.com/office/officeart/2005/8/layout/hProcess4"/>
    <dgm:cxn modelId="{DAD08E7B-8A68-4E55-B17A-354DDA1530EE}" type="presParOf" srcId="{3E192D9B-A9E7-40C2-8A43-829922D5ACBF}" destId="{935188BB-FF57-4D09-84D9-19ECEEFAA612}" srcOrd="2" destOrd="0" presId="urn:microsoft.com/office/officeart/2005/8/layout/hProcess4"/>
    <dgm:cxn modelId="{3F6D9E38-FD54-4D8E-8079-150C38BBD56C}" type="presParOf" srcId="{3E192D9B-A9E7-40C2-8A43-829922D5ACBF}" destId="{D1957E8D-52E6-47CA-9E1F-B3BE7EB3E09B}" srcOrd="3" destOrd="0" presId="urn:microsoft.com/office/officeart/2005/8/layout/hProcess4"/>
    <dgm:cxn modelId="{73F4B49F-0465-4177-A78D-3746B14D69FB}" type="presParOf" srcId="{3E192D9B-A9E7-40C2-8A43-829922D5ACBF}" destId="{99CED883-7DB5-4B78-B4E7-386BDE96A531}" srcOrd="4" destOrd="0" presId="urn:microsoft.com/office/officeart/2005/8/layout/hProcess4"/>
    <dgm:cxn modelId="{A3210C96-04B2-4141-8DB0-F17D1E7978D0}" type="presParOf" srcId="{ED6524A3-5A32-48CD-B667-DFB44CF40773}" destId="{BF198A36-C0C4-4E90-AC13-6C982ACE8400}" srcOrd="3" destOrd="0" presId="urn:microsoft.com/office/officeart/2005/8/layout/hProcess4"/>
    <dgm:cxn modelId="{7A6423DC-214C-455E-BEDE-74529C0D0C68}" type="presParOf" srcId="{ED6524A3-5A32-48CD-B667-DFB44CF40773}" destId="{D6723E67-A432-4FEE-AC6B-8E6B17DEE5B7}" srcOrd="4" destOrd="0" presId="urn:microsoft.com/office/officeart/2005/8/layout/hProcess4"/>
    <dgm:cxn modelId="{51044304-87B6-4BFE-A1B4-050E91932807}" type="presParOf" srcId="{D6723E67-A432-4FEE-AC6B-8E6B17DEE5B7}" destId="{47D1E680-C156-4E6D-86C6-95E9E423BCC9}" srcOrd="0" destOrd="0" presId="urn:microsoft.com/office/officeart/2005/8/layout/hProcess4"/>
    <dgm:cxn modelId="{A55A3781-E509-4EFB-91D5-E90EB3DA3CB1}" type="presParOf" srcId="{D6723E67-A432-4FEE-AC6B-8E6B17DEE5B7}" destId="{C26DB7B9-FAD6-48DB-954D-A5E46F77BD6D}" srcOrd="1" destOrd="0" presId="urn:microsoft.com/office/officeart/2005/8/layout/hProcess4"/>
    <dgm:cxn modelId="{973650EE-F3F9-49B9-BF4E-35CF07B69BAF}" type="presParOf" srcId="{D6723E67-A432-4FEE-AC6B-8E6B17DEE5B7}" destId="{313EE525-068F-4B0D-B80F-E3D1A721A503}" srcOrd="2" destOrd="0" presId="urn:microsoft.com/office/officeart/2005/8/layout/hProcess4"/>
    <dgm:cxn modelId="{5CFDDBA1-44AF-4DF1-8027-5D95B9542C7D}" type="presParOf" srcId="{D6723E67-A432-4FEE-AC6B-8E6B17DEE5B7}" destId="{47A26F57-A010-4072-9EBD-86BD6484D91B}" srcOrd="3" destOrd="0" presId="urn:microsoft.com/office/officeart/2005/8/layout/hProcess4"/>
    <dgm:cxn modelId="{EC3E25BF-4270-403B-97BE-8955D1C03113}" type="presParOf" srcId="{D6723E67-A432-4FEE-AC6B-8E6B17DEE5B7}" destId="{48206F52-42E7-4248-B79E-9B1077913B20}" srcOrd="4" destOrd="0" presId="urn:microsoft.com/office/officeart/2005/8/layout/hProcess4"/>
    <dgm:cxn modelId="{87C23906-0F14-433E-97F7-8D420643B4B8}" type="presParOf" srcId="{ED6524A3-5A32-48CD-B667-DFB44CF40773}" destId="{2467359E-7225-4CFB-BBD2-900CCD5D7BDE}" srcOrd="5" destOrd="0" presId="urn:microsoft.com/office/officeart/2005/8/layout/hProcess4"/>
    <dgm:cxn modelId="{5E2E9101-26BC-4B48-836E-DE078ACFFA01}" type="presParOf" srcId="{ED6524A3-5A32-48CD-B667-DFB44CF40773}" destId="{0F447C47-A4FF-407A-BC1F-16AC042D6327}" srcOrd="6" destOrd="0" presId="urn:microsoft.com/office/officeart/2005/8/layout/hProcess4"/>
    <dgm:cxn modelId="{676DA5CE-1DBC-4EB1-AABF-A95196BD4F0B}" type="presParOf" srcId="{0F447C47-A4FF-407A-BC1F-16AC042D6327}" destId="{21F77DA2-0E77-43BA-AFE7-885029D8FC3B}" srcOrd="0" destOrd="0" presId="urn:microsoft.com/office/officeart/2005/8/layout/hProcess4"/>
    <dgm:cxn modelId="{AAE68237-E697-46F3-8159-FB27CC2A25C9}" type="presParOf" srcId="{0F447C47-A4FF-407A-BC1F-16AC042D6327}" destId="{939DFC11-B217-40F1-B0EE-ADA1D5FE8FDC}" srcOrd="1" destOrd="0" presId="urn:microsoft.com/office/officeart/2005/8/layout/hProcess4"/>
    <dgm:cxn modelId="{1913C9CA-F3B2-4845-9ED7-7FBB93EFF803}" type="presParOf" srcId="{0F447C47-A4FF-407A-BC1F-16AC042D6327}" destId="{999DAA6F-B9C3-4EA2-A461-724C3FC87C73}" srcOrd="2" destOrd="0" presId="urn:microsoft.com/office/officeart/2005/8/layout/hProcess4"/>
    <dgm:cxn modelId="{262B6093-D773-4DBF-92D1-A24EA5B35E48}" type="presParOf" srcId="{0F447C47-A4FF-407A-BC1F-16AC042D6327}" destId="{A9F63716-280D-4A8A-8AF8-9D84FEF36D8F}" srcOrd="3" destOrd="0" presId="urn:microsoft.com/office/officeart/2005/8/layout/hProcess4"/>
    <dgm:cxn modelId="{28F5E939-DEC2-412C-A78D-A4158E0F32FA}" type="presParOf" srcId="{0F447C47-A4FF-407A-BC1F-16AC042D6327}" destId="{FCAE0843-F8C6-41B9-81A8-7C72B81CAA10}"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BB6AAD5-BB22-443A-B98E-11707CBE16C9}" type="doc">
      <dgm:prSet loTypeId="urn:microsoft.com/office/officeart/2005/8/layout/hProcess9" loCatId="process" qsTypeId="urn:microsoft.com/office/officeart/2005/8/quickstyle/simple1" qsCatId="simple" csTypeId="urn:microsoft.com/office/officeart/2005/8/colors/colorful1" csCatId="colorful" phldr="1"/>
      <dgm:spPr/>
      <dgm:t>
        <a:bodyPr/>
        <a:lstStyle/>
        <a:p>
          <a:endParaRPr lang="en-US"/>
        </a:p>
      </dgm:t>
    </dgm:pt>
    <dgm:pt modelId="{62F3A35F-EA2B-462C-89DA-224952DBD84B}">
      <dgm:prSet phldrT="[Text]" custT="1"/>
      <dgm:spPr>
        <a:solidFill>
          <a:schemeClr val="accent1"/>
        </a:solidFill>
        <a:ln>
          <a:noFill/>
        </a:ln>
      </dgm:spPr>
      <dgm:t>
        <a:bodyPr/>
        <a:lstStyle/>
        <a:p>
          <a:endParaRPr lang="en-US" sz="1200" b="1" dirty="0" smtClean="0">
            <a:solidFill>
              <a:schemeClr val="bg1"/>
            </a:solidFill>
          </a:endParaRPr>
        </a:p>
        <a:p>
          <a:endParaRPr lang="en-US" sz="1200" b="1" dirty="0" smtClean="0">
            <a:solidFill>
              <a:schemeClr val="bg1"/>
            </a:solidFill>
          </a:endParaRPr>
        </a:p>
        <a:p>
          <a:r>
            <a:rPr lang="en-US" sz="1200" b="1" dirty="0" smtClean="0">
              <a:solidFill>
                <a:schemeClr val="bg1"/>
              </a:solidFill>
            </a:rPr>
            <a:t>Brainstorm</a:t>
          </a:r>
          <a:endParaRPr lang="en-US" sz="1200" b="1" dirty="0">
            <a:solidFill>
              <a:schemeClr val="bg1"/>
            </a:solidFill>
          </a:endParaRPr>
        </a:p>
      </dgm:t>
    </dgm:pt>
    <dgm:pt modelId="{68C8E73F-A05A-4DC8-914A-C484D8568F55}" type="parTrans" cxnId="{78D5CF50-3633-4A11-9FE0-D306D94A091D}">
      <dgm:prSet/>
      <dgm:spPr/>
      <dgm:t>
        <a:bodyPr/>
        <a:lstStyle/>
        <a:p>
          <a:endParaRPr lang="en-US">
            <a:solidFill>
              <a:schemeClr val="bg1"/>
            </a:solidFill>
          </a:endParaRPr>
        </a:p>
      </dgm:t>
    </dgm:pt>
    <dgm:pt modelId="{12A631F8-73E8-4437-A632-1DA4C96C2081}" type="sibTrans" cxnId="{78D5CF50-3633-4A11-9FE0-D306D94A091D}">
      <dgm:prSet/>
      <dgm:spPr>
        <a:ln>
          <a:noFill/>
        </a:ln>
      </dgm:spPr>
      <dgm:t>
        <a:bodyPr/>
        <a:lstStyle/>
        <a:p>
          <a:endParaRPr lang="en-US">
            <a:solidFill>
              <a:schemeClr val="bg1"/>
            </a:solidFill>
          </a:endParaRPr>
        </a:p>
      </dgm:t>
    </dgm:pt>
    <dgm:pt modelId="{37FDA6AE-027B-4120-90CE-09301A415796}">
      <dgm:prSet phldrT="[Text]" custT="1"/>
      <dgm:spPr>
        <a:solidFill>
          <a:schemeClr val="accent1">
            <a:lumMod val="60000"/>
            <a:lumOff val="40000"/>
          </a:schemeClr>
        </a:solidFill>
        <a:ln>
          <a:noFill/>
        </a:ln>
      </dgm:spPr>
      <dgm:t>
        <a:bodyPr/>
        <a:lstStyle/>
        <a:p>
          <a:endParaRPr lang="en-US" sz="1200" b="1" dirty="0" smtClean="0">
            <a:solidFill>
              <a:schemeClr val="bg1"/>
            </a:solidFill>
          </a:endParaRPr>
        </a:p>
        <a:p>
          <a:endParaRPr lang="en-US" sz="1200" b="1" dirty="0" smtClean="0">
            <a:solidFill>
              <a:schemeClr val="bg1"/>
            </a:solidFill>
          </a:endParaRPr>
        </a:p>
        <a:p>
          <a:r>
            <a:rPr lang="en-US" sz="1200" b="1" dirty="0" smtClean="0">
              <a:solidFill>
                <a:schemeClr val="bg1"/>
              </a:solidFill>
            </a:rPr>
            <a:t>Conceptualization</a:t>
          </a:r>
          <a:endParaRPr lang="en-US" sz="1200" b="1" dirty="0">
            <a:solidFill>
              <a:schemeClr val="bg1"/>
            </a:solidFill>
          </a:endParaRPr>
        </a:p>
      </dgm:t>
    </dgm:pt>
    <dgm:pt modelId="{F547554B-51EF-4D52-BD83-B530786A53F6}" type="parTrans" cxnId="{97371629-EAFB-49C5-8D4C-1C2CC8EF98DA}">
      <dgm:prSet/>
      <dgm:spPr/>
      <dgm:t>
        <a:bodyPr/>
        <a:lstStyle/>
        <a:p>
          <a:endParaRPr lang="en-US">
            <a:solidFill>
              <a:schemeClr val="bg1"/>
            </a:solidFill>
          </a:endParaRPr>
        </a:p>
      </dgm:t>
    </dgm:pt>
    <dgm:pt modelId="{AACFA7FC-124D-47F0-AAB7-D837F03A13D6}" type="sibTrans" cxnId="{97371629-EAFB-49C5-8D4C-1C2CC8EF98DA}">
      <dgm:prSet/>
      <dgm:spPr>
        <a:ln>
          <a:noFill/>
        </a:ln>
      </dgm:spPr>
      <dgm:t>
        <a:bodyPr/>
        <a:lstStyle/>
        <a:p>
          <a:endParaRPr lang="en-US">
            <a:solidFill>
              <a:schemeClr val="bg1"/>
            </a:solidFill>
          </a:endParaRPr>
        </a:p>
      </dgm:t>
    </dgm:pt>
    <dgm:pt modelId="{8C92A023-B595-4B7E-9FD1-86305B47363F}">
      <dgm:prSet phldrT="[Text]" custT="1"/>
      <dgm:spPr>
        <a:solidFill>
          <a:schemeClr val="accent1">
            <a:lumMod val="40000"/>
            <a:lumOff val="60000"/>
          </a:schemeClr>
        </a:solidFill>
        <a:ln>
          <a:noFill/>
        </a:ln>
      </dgm:spPr>
      <dgm:t>
        <a:bodyPr/>
        <a:lstStyle/>
        <a:p>
          <a:endParaRPr lang="en-US" sz="1200" b="1" dirty="0" smtClean="0">
            <a:solidFill>
              <a:schemeClr val="bg1"/>
            </a:solidFill>
          </a:endParaRPr>
        </a:p>
        <a:p>
          <a:endParaRPr lang="en-US" sz="1200" b="1" dirty="0" smtClean="0">
            <a:solidFill>
              <a:schemeClr val="bg1"/>
            </a:solidFill>
          </a:endParaRPr>
        </a:p>
        <a:p>
          <a:r>
            <a:rPr lang="en-US" sz="1200" b="1" dirty="0" smtClean="0">
              <a:solidFill>
                <a:schemeClr val="bg1"/>
              </a:solidFill>
            </a:rPr>
            <a:t>Proposal</a:t>
          </a:r>
          <a:endParaRPr lang="en-US" sz="1200" b="1" dirty="0">
            <a:solidFill>
              <a:schemeClr val="bg1"/>
            </a:solidFill>
          </a:endParaRPr>
        </a:p>
      </dgm:t>
    </dgm:pt>
    <dgm:pt modelId="{126030B6-AD92-4139-8AC7-ED96A61FFA13}" type="parTrans" cxnId="{6393EA77-6C35-4795-B9F8-BC384CEB01BB}">
      <dgm:prSet/>
      <dgm:spPr/>
      <dgm:t>
        <a:bodyPr/>
        <a:lstStyle/>
        <a:p>
          <a:endParaRPr lang="en-US">
            <a:solidFill>
              <a:schemeClr val="bg1"/>
            </a:solidFill>
          </a:endParaRPr>
        </a:p>
      </dgm:t>
    </dgm:pt>
    <dgm:pt modelId="{45610BF7-B096-4636-A867-71803911F6BC}" type="sibTrans" cxnId="{6393EA77-6C35-4795-B9F8-BC384CEB01BB}">
      <dgm:prSet/>
      <dgm:spPr>
        <a:ln>
          <a:noFill/>
        </a:ln>
      </dgm:spPr>
      <dgm:t>
        <a:bodyPr/>
        <a:lstStyle/>
        <a:p>
          <a:endParaRPr lang="en-US">
            <a:solidFill>
              <a:schemeClr val="bg1"/>
            </a:solidFill>
          </a:endParaRPr>
        </a:p>
      </dgm:t>
    </dgm:pt>
    <dgm:pt modelId="{839B389E-0F3A-4E44-B6E2-13F1399C142F}">
      <dgm:prSet phldrT="[Text]" custT="1"/>
      <dgm:spPr>
        <a:solidFill>
          <a:schemeClr val="accent1">
            <a:lumMod val="20000"/>
            <a:lumOff val="80000"/>
          </a:schemeClr>
        </a:solidFill>
        <a:ln>
          <a:noFill/>
        </a:ln>
      </dgm:spPr>
      <dgm:t>
        <a:bodyPr/>
        <a:lstStyle/>
        <a:p>
          <a:endParaRPr lang="en-US" sz="1200" b="1" dirty="0" smtClean="0">
            <a:solidFill>
              <a:schemeClr val="bg1"/>
            </a:solidFill>
          </a:endParaRPr>
        </a:p>
        <a:p>
          <a:endParaRPr lang="en-US" sz="1200" b="1" dirty="0" smtClean="0">
            <a:solidFill>
              <a:schemeClr val="bg1"/>
            </a:solidFill>
          </a:endParaRPr>
        </a:p>
        <a:p>
          <a:r>
            <a:rPr lang="en-US" sz="1200" b="1" dirty="0" smtClean="0">
              <a:solidFill>
                <a:schemeClr val="bg1"/>
              </a:solidFill>
            </a:rPr>
            <a:t>Revisions</a:t>
          </a:r>
          <a:endParaRPr lang="en-US" sz="1200" b="1" dirty="0">
            <a:solidFill>
              <a:schemeClr val="bg1"/>
            </a:solidFill>
          </a:endParaRPr>
        </a:p>
      </dgm:t>
    </dgm:pt>
    <dgm:pt modelId="{9C2D419A-4208-435A-8DFE-59E57C79B927}" type="parTrans" cxnId="{E9F581C8-1891-4557-8FD4-140226A54CF9}">
      <dgm:prSet/>
      <dgm:spPr/>
      <dgm:t>
        <a:bodyPr/>
        <a:lstStyle/>
        <a:p>
          <a:endParaRPr lang="en-US"/>
        </a:p>
      </dgm:t>
    </dgm:pt>
    <dgm:pt modelId="{8F45AFFE-9FF4-4A34-B11A-ED475E2D4999}" type="sibTrans" cxnId="{E9F581C8-1891-4557-8FD4-140226A54CF9}">
      <dgm:prSet/>
      <dgm:spPr/>
      <dgm:t>
        <a:bodyPr/>
        <a:lstStyle/>
        <a:p>
          <a:endParaRPr lang="en-US"/>
        </a:p>
      </dgm:t>
    </dgm:pt>
    <dgm:pt modelId="{A6B3B62F-EDA3-4221-8018-909179A2BA6B}" type="pres">
      <dgm:prSet presAssocID="{ABB6AAD5-BB22-443A-B98E-11707CBE16C9}" presName="CompostProcess" presStyleCnt="0">
        <dgm:presLayoutVars>
          <dgm:dir/>
          <dgm:resizeHandles val="exact"/>
        </dgm:presLayoutVars>
      </dgm:prSet>
      <dgm:spPr/>
      <dgm:t>
        <a:bodyPr/>
        <a:lstStyle/>
        <a:p>
          <a:endParaRPr lang="en-US"/>
        </a:p>
      </dgm:t>
    </dgm:pt>
    <dgm:pt modelId="{1D48C5A7-11B1-4619-8D2D-7C0B3EA00BFA}" type="pres">
      <dgm:prSet presAssocID="{ABB6AAD5-BB22-443A-B98E-11707CBE16C9}" presName="arrow" presStyleLbl="bgShp" presStyleIdx="0" presStyleCnt="1"/>
      <dgm:spPr>
        <a:solidFill>
          <a:schemeClr val="accent2">
            <a:tint val="40000"/>
            <a:hueOff val="0"/>
            <a:satOff val="0"/>
            <a:lumOff val="0"/>
            <a:alpha val="30000"/>
          </a:schemeClr>
        </a:solidFill>
      </dgm:spPr>
    </dgm:pt>
    <dgm:pt modelId="{E088BE0A-76F8-4150-B7B3-D2B4916BB66A}" type="pres">
      <dgm:prSet presAssocID="{ABB6AAD5-BB22-443A-B98E-11707CBE16C9}" presName="linearProcess" presStyleCnt="0"/>
      <dgm:spPr/>
    </dgm:pt>
    <dgm:pt modelId="{26F66446-017F-4385-8006-9D47D814AE48}" type="pres">
      <dgm:prSet presAssocID="{62F3A35F-EA2B-462C-89DA-224952DBD84B}" presName="textNode" presStyleLbl="node1" presStyleIdx="0" presStyleCnt="4">
        <dgm:presLayoutVars>
          <dgm:bulletEnabled val="1"/>
        </dgm:presLayoutVars>
      </dgm:prSet>
      <dgm:spPr/>
      <dgm:t>
        <a:bodyPr/>
        <a:lstStyle/>
        <a:p>
          <a:endParaRPr lang="en-US"/>
        </a:p>
      </dgm:t>
    </dgm:pt>
    <dgm:pt modelId="{67A67BEB-B679-4EDD-8EEF-4EB34EF4D2F1}" type="pres">
      <dgm:prSet presAssocID="{12A631F8-73E8-4437-A632-1DA4C96C2081}" presName="sibTrans" presStyleCnt="0"/>
      <dgm:spPr/>
    </dgm:pt>
    <dgm:pt modelId="{BE2F1EAE-0E56-4C5D-BB60-43F0AB0DDA06}" type="pres">
      <dgm:prSet presAssocID="{37FDA6AE-027B-4120-90CE-09301A415796}" presName="textNode" presStyleLbl="node1" presStyleIdx="1" presStyleCnt="4">
        <dgm:presLayoutVars>
          <dgm:bulletEnabled val="1"/>
        </dgm:presLayoutVars>
      </dgm:prSet>
      <dgm:spPr/>
      <dgm:t>
        <a:bodyPr/>
        <a:lstStyle/>
        <a:p>
          <a:endParaRPr lang="en-US"/>
        </a:p>
      </dgm:t>
    </dgm:pt>
    <dgm:pt modelId="{D29EAE0D-83DA-4E84-A49B-639519EF4523}" type="pres">
      <dgm:prSet presAssocID="{AACFA7FC-124D-47F0-AAB7-D837F03A13D6}" presName="sibTrans" presStyleCnt="0"/>
      <dgm:spPr/>
    </dgm:pt>
    <dgm:pt modelId="{9E4901F2-22D8-4A1B-A2CD-AD7895CBB316}" type="pres">
      <dgm:prSet presAssocID="{8C92A023-B595-4B7E-9FD1-86305B47363F}" presName="textNode" presStyleLbl="node1" presStyleIdx="2" presStyleCnt="4">
        <dgm:presLayoutVars>
          <dgm:bulletEnabled val="1"/>
        </dgm:presLayoutVars>
      </dgm:prSet>
      <dgm:spPr/>
      <dgm:t>
        <a:bodyPr/>
        <a:lstStyle/>
        <a:p>
          <a:endParaRPr lang="en-US"/>
        </a:p>
      </dgm:t>
    </dgm:pt>
    <dgm:pt modelId="{97828D3C-B81A-4CB6-9E23-4F1F993224D1}" type="pres">
      <dgm:prSet presAssocID="{45610BF7-B096-4636-A867-71803911F6BC}" presName="sibTrans" presStyleCnt="0"/>
      <dgm:spPr/>
    </dgm:pt>
    <dgm:pt modelId="{F3973C81-2114-4050-8515-9352593E0055}" type="pres">
      <dgm:prSet presAssocID="{839B389E-0F3A-4E44-B6E2-13F1399C142F}" presName="textNode" presStyleLbl="node1" presStyleIdx="3" presStyleCnt="4">
        <dgm:presLayoutVars>
          <dgm:bulletEnabled val="1"/>
        </dgm:presLayoutVars>
      </dgm:prSet>
      <dgm:spPr/>
      <dgm:t>
        <a:bodyPr/>
        <a:lstStyle/>
        <a:p>
          <a:endParaRPr lang="en-US"/>
        </a:p>
      </dgm:t>
    </dgm:pt>
  </dgm:ptLst>
  <dgm:cxnLst>
    <dgm:cxn modelId="{E9F581C8-1891-4557-8FD4-140226A54CF9}" srcId="{ABB6AAD5-BB22-443A-B98E-11707CBE16C9}" destId="{839B389E-0F3A-4E44-B6E2-13F1399C142F}" srcOrd="3" destOrd="0" parTransId="{9C2D419A-4208-435A-8DFE-59E57C79B927}" sibTransId="{8F45AFFE-9FF4-4A34-B11A-ED475E2D4999}"/>
    <dgm:cxn modelId="{6393EA77-6C35-4795-B9F8-BC384CEB01BB}" srcId="{ABB6AAD5-BB22-443A-B98E-11707CBE16C9}" destId="{8C92A023-B595-4B7E-9FD1-86305B47363F}" srcOrd="2" destOrd="0" parTransId="{126030B6-AD92-4139-8AC7-ED96A61FFA13}" sibTransId="{45610BF7-B096-4636-A867-71803911F6BC}"/>
    <dgm:cxn modelId="{ED331CB4-B63B-4F74-A8CB-03074540E39D}" type="presOf" srcId="{62F3A35F-EA2B-462C-89DA-224952DBD84B}" destId="{26F66446-017F-4385-8006-9D47D814AE48}" srcOrd="0" destOrd="0" presId="urn:microsoft.com/office/officeart/2005/8/layout/hProcess9"/>
    <dgm:cxn modelId="{CC3D4737-F337-44DB-A176-E7846D3B7579}" type="presOf" srcId="{ABB6AAD5-BB22-443A-B98E-11707CBE16C9}" destId="{A6B3B62F-EDA3-4221-8018-909179A2BA6B}" srcOrd="0" destOrd="0" presId="urn:microsoft.com/office/officeart/2005/8/layout/hProcess9"/>
    <dgm:cxn modelId="{38793132-6C1A-49B5-9164-FA38F7B94F72}" type="presOf" srcId="{839B389E-0F3A-4E44-B6E2-13F1399C142F}" destId="{F3973C81-2114-4050-8515-9352593E0055}" srcOrd="0" destOrd="0" presId="urn:microsoft.com/office/officeart/2005/8/layout/hProcess9"/>
    <dgm:cxn modelId="{8F9EA40B-5E75-434A-8578-5DC80021D38E}" type="presOf" srcId="{8C92A023-B595-4B7E-9FD1-86305B47363F}" destId="{9E4901F2-22D8-4A1B-A2CD-AD7895CBB316}" srcOrd="0" destOrd="0" presId="urn:microsoft.com/office/officeart/2005/8/layout/hProcess9"/>
    <dgm:cxn modelId="{78D5CF50-3633-4A11-9FE0-D306D94A091D}" srcId="{ABB6AAD5-BB22-443A-B98E-11707CBE16C9}" destId="{62F3A35F-EA2B-462C-89DA-224952DBD84B}" srcOrd="0" destOrd="0" parTransId="{68C8E73F-A05A-4DC8-914A-C484D8568F55}" sibTransId="{12A631F8-73E8-4437-A632-1DA4C96C2081}"/>
    <dgm:cxn modelId="{D8311DCE-8AB1-4A15-8B9F-E463E4BDFA17}" type="presOf" srcId="{37FDA6AE-027B-4120-90CE-09301A415796}" destId="{BE2F1EAE-0E56-4C5D-BB60-43F0AB0DDA06}" srcOrd="0" destOrd="0" presId="urn:microsoft.com/office/officeart/2005/8/layout/hProcess9"/>
    <dgm:cxn modelId="{97371629-EAFB-49C5-8D4C-1C2CC8EF98DA}" srcId="{ABB6AAD5-BB22-443A-B98E-11707CBE16C9}" destId="{37FDA6AE-027B-4120-90CE-09301A415796}" srcOrd="1" destOrd="0" parTransId="{F547554B-51EF-4D52-BD83-B530786A53F6}" sibTransId="{AACFA7FC-124D-47F0-AAB7-D837F03A13D6}"/>
    <dgm:cxn modelId="{D1859FED-34F7-480B-A3A5-FEB8EB8C2220}" type="presParOf" srcId="{A6B3B62F-EDA3-4221-8018-909179A2BA6B}" destId="{1D48C5A7-11B1-4619-8D2D-7C0B3EA00BFA}" srcOrd="0" destOrd="0" presId="urn:microsoft.com/office/officeart/2005/8/layout/hProcess9"/>
    <dgm:cxn modelId="{BEEFAD61-0619-45CF-8BE1-FF988C9F5624}" type="presParOf" srcId="{A6B3B62F-EDA3-4221-8018-909179A2BA6B}" destId="{E088BE0A-76F8-4150-B7B3-D2B4916BB66A}" srcOrd="1" destOrd="0" presId="urn:microsoft.com/office/officeart/2005/8/layout/hProcess9"/>
    <dgm:cxn modelId="{90486EAF-15A6-4457-B1A4-44EEAD06CF4E}" type="presParOf" srcId="{E088BE0A-76F8-4150-B7B3-D2B4916BB66A}" destId="{26F66446-017F-4385-8006-9D47D814AE48}" srcOrd="0" destOrd="0" presId="urn:microsoft.com/office/officeart/2005/8/layout/hProcess9"/>
    <dgm:cxn modelId="{B0907B84-7ACA-44CE-A273-36E4B27D9A63}" type="presParOf" srcId="{E088BE0A-76F8-4150-B7B3-D2B4916BB66A}" destId="{67A67BEB-B679-4EDD-8EEF-4EB34EF4D2F1}" srcOrd="1" destOrd="0" presId="urn:microsoft.com/office/officeart/2005/8/layout/hProcess9"/>
    <dgm:cxn modelId="{0E1B8EF5-3D0D-4F6D-902A-35BEF9077D0D}" type="presParOf" srcId="{E088BE0A-76F8-4150-B7B3-D2B4916BB66A}" destId="{BE2F1EAE-0E56-4C5D-BB60-43F0AB0DDA06}" srcOrd="2" destOrd="0" presId="urn:microsoft.com/office/officeart/2005/8/layout/hProcess9"/>
    <dgm:cxn modelId="{A4002F6A-72C8-4141-9689-1E9ECB92BCC5}" type="presParOf" srcId="{E088BE0A-76F8-4150-B7B3-D2B4916BB66A}" destId="{D29EAE0D-83DA-4E84-A49B-639519EF4523}" srcOrd="3" destOrd="0" presId="urn:microsoft.com/office/officeart/2005/8/layout/hProcess9"/>
    <dgm:cxn modelId="{AF6B0102-BAFA-45B3-ABA3-1D09B058F575}" type="presParOf" srcId="{E088BE0A-76F8-4150-B7B3-D2B4916BB66A}" destId="{9E4901F2-22D8-4A1B-A2CD-AD7895CBB316}" srcOrd="4" destOrd="0" presId="urn:microsoft.com/office/officeart/2005/8/layout/hProcess9"/>
    <dgm:cxn modelId="{558CD379-26BD-4B4E-AFA3-5A41C7D79216}" type="presParOf" srcId="{E088BE0A-76F8-4150-B7B3-D2B4916BB66A}" destId="{97828D3C-B81A-4CB6-9E23-4F1F993224D1}" srcOrd="5" destOrd="0" presId="urn:microsoft.com/office/officeart/2005/8/layout/hProcess9"/>
    <dgm:cxn modelId="{96BD69C0-A2D7-4E05-80BC-F2BC4122DD85}" type="presParOf" srcId="{E088BE0A-76F8-4150-B7B3-D2B4916BB66A}" destId="{F3973C81-2114-4050-8515-9352593E0055}"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BB6AAD5-BB22-443A-B98E-11707CBE16C9}" type="doc">
      <dgm:prSet loTypeId="urn:microsoft.com/office/officeart/2005/8/layout/lProcess3" loCatId="process" qsTypeId="urn:microsoft.com/office/officeart/2005/8/quickstyle/simple1" qsCatId="simple" csTypeId="urn:microsoft.com/office/officeart/2005/8/colors/colorful1" csCatId="colorful" phldr="1"/>
      <dgm:spPr/>
      <dgm:t>
        <a:bodyPr/>
        <a:lstStyle/>
        <a:p>
          <a:endParaRPr lang="en-US"/>
        </a:p>
      </dgm:t>
    </dgm:pt>
    <dgm:pt modelId="{62F3A35F-EA2B-462C-89DA-224952DBD84B}">
      <dgm:prSet phldrT="[Text]" custT="1"/>
      <dgm:spPr>
        <a:solidFill>
          <a:schemeClr val="accent1"/>
        </a:solidFill>
        <a:ln>
          <a:noFill/>
        </a:ln>
      </dgm:spPr>
      <dgm:t>
        <a:bodyPr/>
        <a:lstStyle/>
        <a:p>
          <a:endParaRPr lang="en-US" sz="800" b="1" dirty="0" smtClean="0">
            <a:solidFill>
              <a:schemeClr val="bg1"/>
            </a:solidFill>
          </a:endParaRPr>
        </a:p>
        <a:p>
          <a:endParaRPr lang="en-US" sz="800" b="1" dirty="0" smtClean="0">
            <a:solidFill>
              <a:schemeClr val="bg1"/>
            </a:solidFill>
          </a:endParaRPr>
        </a:p>
        <a:p>
          <a:r>
            <a:rPr lang="en-US" sz="800" b="1" dirty="0" smtClean="0">
              <a:solidFill>
                <a:schemeClr val="bg1"/>
              </a:solidFill>
            </a:rPr>
            <a:t>Brainstorm</a:t>
          </a:r>
          <a:endParaRPr lang="en-US" sz="800" b="1" dirty="0">
            <a:solidFill>
              <a:schemeClr val="bg1"/>
            </a:solidFill>
          </a:endParaRPr>
        </a:p>
      </dgm:t>
    </dgm:pt>
    <dgm:pt modelId="{68C8E73F-A05A-4DC8-914A-C484D8568F55}" type="parTrans" cxnId="{78D5CF50-3633-4A11-9FE0-D306D94A091D}">
      <dgm:prSet/>
      <dgm:spPr/>
      <dgm:t>
        <a:bodyPr/>
        <a:lstStyle/>
        <a:p>
          <a:endParaRPr lang="en-US" sz="1050">
            <a:solidFill>
              <a:schemeClr val="bg1"/>
            </a:solidFill>
          </a:endParaRPr>
        </a:p>
      </dgm:t>
    </dgm:pt>
    <dgm:pt modelId="{12A631F8-73E8-4437-A632-1DA4C96C2081}" type="sibTrans" cxnId="{78D5CF50-3633-4A11-9FE0-D306D94A091D}">
      <dgm:prSet/>
      <dgm:spPr>
        <a:ln>
          <a:noFill/>
        </a:ln>
      </dgm:spPr>
      <dgm:t>
        <a:bodyPr/>
        <a:lstStyle/>
        <a:p>
          <a:endParaRPr lang="en-US" sz="1050">
            <a:solidFill>
              <a:schemeClr val="bg1"/>
            </a:solidFill>
          </a:endParaRPr>
        </a:p>
      </dgm:t>
    </dgm:pt>
    <dgm:pt modelId="{37FDA6AE-027B-4120-90CE-09301A415796}">
      <dgm:prSet phldrT="[Text]" custT="1"/>
      <dgm:spPr>
        <a:solidFill>
          <a:schemeClr val="accent1">
            <a:lumMod val="60000"/>
            <a:lumOff val="40000"/>
          </a:schemeClr>
        </a:solidFill>
        <a:ln>
          <a:noFill/>
        </a:ln>
      </dgm:spPr>
      <dgm:t>
        <a:bodyPr/>
        <a:lstStyle/>
        <a:p>
          <a:endParaRPr lang="en-US" sz="800" b="1" dirty="0" smtClean="0">
            <a:solidFill>
              <a:schemeClr val="bg1"/>
            </a:solidFill>
          </a:endParaRPr>
        </a:p>
        <a:p>
          <a:endParaRPr lang="en-US" sz="800" b="1" dirty="0" smtClean="0">
            <a:solidFill>
              <a:schemeClr val="bg1"/>
            </a:solidFill>
          </a:endParaRPr>
        </a:p>
        <a:p>
          <a:r>
            <a:rPr lang="en-US" sz="800" b="1" dirty="0" smtClean="0">
              <a:solidFill>
                <a:schemeClr val="bg1"/>
              </a:solidFill>
            </a:rPr>
            <a:t>Conceptualization</a:t>
          </a:r>
          <a:endParaRPr lang="en-US" sz="800" b="1" dirty="0">
            <a:solidFill>
              <a:schemeClr val="bg1"/>
            </a:solidFill>
          </a:endParaRPr>
        </a:p>
      </dgm:t>
    </dgm:pt>
    <dgm:pt modelId="{F547554B-51EF-4D52-BD83-B530786A53F6}" type="parTrans" cxnId="{97371629-EAFB-49C5-8D4C-1C2CC8EF98DA}">
      <dgm:prSet/>
      <dgm:spPr/>
      <dgm:t>
        <a:bodyPr/>
        <a:lstStyle/>
        <a:p>
          <a:endParaRPr lang="en-US" sz="1050">
            <a:solidFill>
              <a:schemeClr val="bg1"/>
            </a:solidFill>
          </a:endParaRPr>
        </a:p>
      </dgm:t>
    </dgm:pt>
    <dgm:pt modelId="{AACFA7FC-124D-47F0-AAB7-D837F03A13D6}" type="sibTrans" cxnId="{97371629-EAFB-49C5-8D4C-1C2CC8EF98DA}">
      <dgm:prSet/>
      <dgm:spPr>
        <a:ln>
          <a:noFill/>
        </a:ln>
      </dgm:spPr>
      <dgm:t>
        <a:bodyPr/>
        <a:lstStyle/>
        <a:p>
          <a:endParaRPr lang="en-US" sz="1050">
            <a:solidFill>
              <a:schemeClr val="bg1"/>
            </a:solidFill>
          </a:endParaRPr>
        </a:p>
      </dgm:t>
    </dgm:pt>
    <dgm:pt modelId="{8C92A023-B595-4B7E-9FD1-86305B47363F}">
      <dgm:prSet phldrT="[Text]" custT="1"/>
      <dgm:spPr>
        <a:solidFill>
          <a:schemeClr val="accent1">
            <a:lumMod val="40000"/>
            <a:lumOff val="60000"/>
          </a:schemeClr>
        </a:solidFill>
        <a:ln>
          <a:noFill/>
        </a:ln>
      </dgm:spPr>
      <dgm:t>
        <a:bodyPr/>
        <a:lstStyle/>
        <a:p>
          <a:endParaRPr lang="en-US" sz="800" b="1" dirty="0" smtClean="0">
            <a:solidFill>
              <a:schemeClr val="bg1"/>
            </a:solidFill>
          </a:endParaRPr>
        </a:p>
        <a:p>
          <a:endParaRPr lang="en-US" sz="800" b="1" dirty="0" smtClean="0">
            <a:solidFill>
              <a:schemeClr val="bg1"/>
            </a:solidFill>
          </a:endParaRPr>
        </a:p>
        <a:p>
          <a:r>
            <a:rPr lang="en-US" sz="800" b="1" dirty="0" smtClean="0">
              <a:solidFill>
                <a:schemeClr val="bg1"/>
              </a:solidFill>
            </a:rPr>
            <a:t>Proposal</a:t>
          </a:r>
          <a:endParaRPr lang="en-US" sz="800" b="1" dirty="0">
            <a:solidFill>
              <a:schemeClr val="bg1"/>
            </a:solidFill>
          </a:endParaRPr>
        </a:p>
      </dgm:t>
    </dgm:pt>
    <dgm:pt modelId="{126030B6-AD92-4139-8AC7-ED96A61FFA13}" type="parTrans" cxnId="{6393EA77-6C35-4795-B9F8-BC384CEB01BB}">
      <dgm:prSet/>
      <dgm:spPr/>
      <dgm:t>
        <a:bodyPr/>
        <a:lstStyle/>
        <a:p>
          <a:endParaRPr lang="en-US" sz="1050">
            <a:solidFill>
              <a:schemeClr val="bg1"/>
            </a:solidFill>
          </a:endParaRPr>
        </a:p>
      </dgm:t>
    </dgm:pt>
    <dgm:pt modelId="{45610BF7-B096-4636-A867-71803911F6BC}" type="sibTrans" cxnId="{6393EA77-6C35-4795-B9F8-BC384CEB01BB}">
      <dgm:prSet/>
      <dgm:spPr>
        <a:ln>
          <a:noFill/>
        </a:ln>
      </dgm:spPr>
      <dgm:t>
        <a:bodyPr/>
        <a:lstStyle/>
        <a:p>
          <a:endParaRPr lang="en-US" sz="1050">
            <a:solidFill>
              <a:schemeClr val="bg1"/>
            </a:solidFill>
          </a:endParaRPr>
        </a:p>
      </dgm:t>
    </dgm:pt>
    <dgm:pt modelId="{839B389E-0F3A-4E44-B6E2-13F1399C142F}">
      <dgm:prSet phldrT="[Text]" custT="1"/>
      <dgm:spPr>
        <a:solidFill>
          <a:schemeClr val="accent1">
            <a:lumMod val="20000"/>
            <a:lumOff val="80000"/>
          </a:schemeClr>
        </a:solidFill>
        <a:ln>
          <a:noFill/>
        </a:ln>
      </dgm:spPr>
      <dgm:t>
        <a:bodyPr/>
        <a:lstStyle/>
        <a:p>
          <a:endParaRPr lang="en-US" sz="800" b="1" dirty="0" smtClean="0">
            <a:solidFill>
              <a:schemeClr val="bg1"/>
            </a:solidFill>
          </a:endParaRPr>
        </a:p>
        <a:p>
          <a:endParaRPr lang="en-US" sz="800" b="1" dirty="0" smtClean="0">
            <a:solidFill>
              <a:schemeClr val="bg1"/>
            </a:solidFill>
          </a:endParaRPr>
        </a:p>
        <a:p>
          <a:r>
            <a:rPr lang="en-US" sz="800" b="1" dirty="0" smtClean="0">
              <a:solidFill>
                <a:schemeClr val="bg1"/>
              </a:solidFill>
            </a:rPr>
            <a:t>Revisions</a:t>
          </a:r>
          <a:endParaRPr lang="en-US" sz="800" b="1" dirty="0">
            <a:solidFill>
              <a:schemeClr val="bg1"/>
            </a:solidFill>
          </a:endParaRPr>
        </a:p>
      </dgm:t>
    </dgm:pt>
    <dgm:pt modelId="{9C2D419A-4208-435A-8DFE-59E57C79B927}" type="parTrans" cxnId="{E9F581C8-1891-4557-8FD4-140226A54CF9}">
      <dgm:prSet/>
      <dgm:spPr/>
      <dgm:t>
        <a:bodyPr/>
        <a:lstStyle/>
        <a:p>
          <a:endParaRPr lang="en-US" sz="1050"/>
        </a:p>
      </dgm:t>
    </dgm:pt>
    <dgm:pt modelId="{8F45AFFE-9FF4-4A34-B11A-ED475E2D4999}" type="sibTrans" cxnId="{E9F581C8-1891-4557-8FD4-140226A54CF9}">
      <dgm:prSet/>
      <dgm:spPr/>
      <dgm:t>
        <a:bodyPr/>
        <a:lstStyle/>
        <a:p>
          <a:endParaRPr lang="en-US" sz="1050"/>
        </a:p>
      </dgm:t>
    </dgm:pt>
    <dgm:pt modelId="{8CF3E522-5D57-4AC6-A114-9011ECADB126}" type="pres">
      <dgm:prSet presAssocID="{ABB6AAD5-BB22-443A-B98E-11707CBE16C9}" presName="Name0" presStyleCnt="0">
        <dgm:presLayoutVars>
          <dgm:chPref val="3"/>
          <dgm:dir/>
          <dgm:animLvl val="lvl"/>
          <dgm:resizeHandles/>
        </dgm:presLayoutVars>
      </dgm:prSet>
      <dgm:spPr/>
      <dgm:t>
        <a:bodyPr/>
        <a:lstStyle/>
        <a:p>
          <a:endParaRPr lang="en-US"/>
        </a:p>
      </dgm:t>
    </dgm:pt>
    <dgm:pt modelId="{D6096381-8E40-4A96-8F38-09C01A4CFDEC}" type="pres">
      <dgm:prSet presAssocID="{62F3A35F-EA2B-462C-89DA-224952DBD84B}" presName="horFlow" presStyleCnt="0"/>
      <dgm:spPr/>
    </dgm:pt>
    <dgm:pt modelId="{C3C5C488-2D82-48FA-94E1-E6ED648AE07E}" type="pres">
      <dgm:prSet presAssocID="{62F3A35F-EA2B-462C-89DA-224952DBD84B}" presName="bigChev" presStyleLbl="node1" presStyleIdx="0" presStyleCnt="4"/>
      <dgm:spPr/>
      <dgm:t>
        <a:bodyPr/>
        <a:lstStyle/>
        <a:p>
          <a:endParaRPr lang="en-US"/>
        </a:p>
      </dgm:t>
    </dgm:pt>
    <dgm:pt modelId="{373A085F-9DBE-46BF-A47E-0C735CD1391E}" type="pres">
      <dgm:prSet presAssocID="{62F3A35F-EA2B-462C-89DA-224952DBD84B}" presName="vSp" presStyleCnt="0"/>
      <dgm:spPr/>
    </dgm:pt>
    <dgm:pt modelId="{9268F6D1-F112-4A65-8301-E74A81AB70DA}" type="pres">
      <dgm:prSet presAssocID="{37FDA6AE-027B-4120-90CE-09301A415796}" presName="horFlow" presStyleCnt="0"/>
      <dgm:spPr/>
    </dgm:pt>
    <dgm:pt modelId="{5F7C99BF-9C18-4701-B642-69C8B195B816}" type="pres">
      <dgm:prSet presAssocID="{37FDA6AE-027B-4120-90CE-09301A415796}" presName="bigChev" presStyleLbl="node1" presStyleIdx="1" presStyleCnt="4"/>
      <dgm:spPr/>
      <dgm:t>
        <a:bodyPr/>
        <a:lstStyle/>
        <a:p>
          <a:endParaRPr lang="en-US"/>
        </a:p>
      </dgm:t>
    </dgm:pt>
    <dgm:pt modelId="{6489C701-29A2-43EE-B483-7F35B23E0462}" type="pres">
      <dgm:prSet presAssocID="{37FDA6AE-027B-4120-90CE-09301A415796}" presName="vSp" presStyleCnt="0"/>
      <dgm:spPr/>
    </dgm:pt>
    <dgm:pt modelId="{34BC7A11-46D6-4CD3-A2C1-3FD5B3D3F123}" type="pres">
      <dgm:prSet presAssocID="{8C92A023-B595-4B7E-9FD1-86305B47363F}" presName="horFlow" presStyleCnt="0"/>
      <dgm:spPr/>
    </dgm:pt>
    <dgm:pt modelId="{803580E4-39B5-44E5-A355-43EEFE242A45}" type="pres">
      <dgm:prSet presAssocID="{8C92A023-B595-4B7E-9FD1-86305B47363F}" presName="bigChev" presStyleLbl="node1" presStyleIdx="2" presStyleCnt="4"/>
      <dgm:spPr/>
      <dgm:t>
        <a:bodyPr/>
        <a:lstStyle/>
        <a:p>
          <a:endParaRPr lang="en-US"/>
        </a:p>
      </dgm:t>
    </dgm:pt>
    <dgm:pt modelId="{48968FDD-2CAD-44D2-ABC1-A074F5AEE7EE}" type="pres">
      <dgm:prSet presAssocID="{8C92A023-B595-4B7E-9FD1-86305B47363F}" presName="vSp" presStyleCnt="0"/>
      <dgm:spPr/>
    </dgm:pt>
    <dgm:pt modelId="{E5CACCF2-1E9C-4594-B0E5-63D54C4C3B51}" type="pres">
      <dgm:prSet presAssocID="{839B389E-0F3A-4E44-B6E2-13F1399C142F}" presName="horFlow" presStyleCnt="0"/>
      <dgm:spPr/>
    </dgm:pt>
    <dgm:pt modelId="{38B3533C-0604-42C2-B6E4-34D51AE7EEAA}" type="pres">
      <dgm:prSet presAssocID="{839B389E-0F3A-4E44-B6E2-13F1399C142F}" presName="bigChev" presStyleLbl="node1" presStyleIdx="3" presStyleCnt="4"/>
      <dgm:spPr/>
      <dgm:t>
        <a:bodyPr/>
        <a:lstStyle/>
        <a:p>
          <a:endParaRPr lang="en-US"/>
        </a:p>
      </dgm:t>
    </dgm:pt>
  </dgm:ptLst>
  <dgm:cxnLst>
    <dgm:cxn modelId="{97371629-EAFB-49C5-8D4C-1C2CC8EF98DA}" srcId="{ABB6AAD5-BB22-443A-B98E-11707CBE16C9}" destId="{37FDA6AE-027B-4120-90CE-09301A415796}" srcOrd="1" destOrd="0" parTransId="{F547554B-51EF-4D52-BD83-B530786A53F6}" sibTransId="{AACFA7FC-124D-47F0-AAB7-D837F03A13D6}"/>
    <dgm:cxn modelId="{39EB23BB-CCC3-4B47-8F24-0E84E5998EFA}" type="presOf" srcId="{ABB6AAD5-BB22-443A-B98E-11707CBE16C9}" destId="{8CF3E522-5D57-4AC6-A114-9011ECADB126}" srcOrd="0" destOrd="0" presId="urn:microsoft.com/office/officeart/2005/8/layout/lProcess3"/>
    <dgm:cxn modelId="{19B6E39A-C8D0-4D21-9B29-1C24A51F57B0}" type="presOf" srcId="{62F3A35F-EA2B-462C-89DA-224952DBD84B}" destId="{C3C5C488-2D82-48FA-94E1-E6ED648AE07E}" srcOrd="0" destOrd="0" presId="urn:microsoft.com/office/officeart/2005/8/layout/lProcess3"/>
    <dgm:cxn modelId="{78D5CF50-3633-4A11-9FE0-D306D94A091D}" srcId="{ABB6AAD5-BB22-443A-B98E-11707CBE16C9}" destId="{62F3A35F-EA2B-462C-89DA-224952DBD84B}" srcOrd="0" destOrd="0" parTransId="{68C8E73F-A05A-4DC8-914A-C484D8568F55}" sibTransId="{12A631F8-73E8-4437-A632-1DA4C96C2081}"/>
    <dgm:cxn modelId="{86BBB099-25CC-48E5-BB09-D17FE4722418}" type="presOf" srcId="{8C92A023-B595-4B7E-9FD1-86305B47363F}" destId="{803580E4-39B5-44E5-A355-43EEFE242A45}" srcOrd="0" destOrd="0" presId="urn:microsoft.com/office/officeart/2005/8/layout/lProcess3"/>
    <dgm:cxn modelId="{7F268C44-286F-4663-B067-CD41B3434E30}" type="presOf" srcId="{37FDA6AE-027B-4120-90CE-09301A415796}" destId="{5F7C99BF-9C18-4701-B642-69C8B195B816}" srcOrd="0" destOrd="0" presId="urn:microsoft.com/office/officeart/2005/8/layout/lProcess3"/>
    <dgm:cxn modelId="{E9F581C8-1891-4557-8FD4-140226A54CF9}" srcId="{ABB6AAD5-BB22-443A-B98E-11707CBE16C9}" destId="{839B389E-0F3A-4E44-B6E2-13F1399C142F}" srcOrd="3" destOrd="0" parTransId="{9C2D419A-4208-435A-8DFE-59E57C79B927}" sibTransId="{8F45AFFE-9FF4-4A34-B11A-ED475E2D4999}"/>
    <dgm:cxn modelId="{6393EA77-6C35-4795-B9F8-BC384CEB01BB}" srcId="{ABB6AAD5-BB22-443A-B98E-11707CBE16C9}" destId="{8C92A023-B595-4B7E-9FD1-86305B47363F}" srcOrd="2" destOrd="0" parTransId="{126030B6-AD92-4139-8AC7-ED96A61FFA13}" sibTransId="{45610BF7-B096-4636-A867-71803911F6BC}"/>
    <dgm:cxn modelId="{208C6B30-FE4B-418B-916A-B3B7FDD9BFFC}" type="presOf" srcId="{839B389E-0F3A-4E44-B6E2-13F1399C142F}" destId="{38B3533C-0604-42C2-B6E4-34D51AE7EEAA}" srcOrd="0" destOrd="0" presId="urn:microsoft.com/office/officeart/2005/8/layout/lProcess3"/>
    <dgm:cxn modelId="{90CEED3C-7FF7-47EC-9A4F-B828203E591A}" type="presParOf" srcId="{8CF3E522-5D57-4AC6-A114-9011ECADB126}" destId="{D6096381-8E40-4A96-8F38-09C01A4CFDEC}" srcOrd="0" destOrd="0" presId="urn:microsoft.com/office/officeart/2005/8/layout/lProcess3"/>
    <dgm:cxn modelId="{7A50C61D-8D54-4957-B206-62D987D22639}" type="presParOf" srcId="{D6096381-8E40-4A96-8F38-09C01A4CFDEC}" destId="{C3C5C488-2D82-48FA-94E1-E6ED648AE07E}" srcOrd="0" destOrd="0" presId="urn:microsoft.com/office/officeart/2005/8/layout/lProcess3"/>
    <dgm:cxn modelId="{B54D8E48-6C19-44DF-958E-A945A5B7FA73}" type="presParOf" srcId="{8CF3E522-5D57-4AC6-A114-9011ECADB126}" destId="{373A085F-9DBE-46BF-A47E-0C735CD1391E}" srcOrd="1" destOrd="0" presId="urn:microsoft.com/office/officeart/2005/8/layout/lProcess3"/>
    <dgm:cxn modelId="{C9471331-E0EA-4A59-9B64-6EC01DCC8D37}" type="presParOf" srcId="{8CF3E522-5D57-4AC6-A114-9011ECADB126}" destId="{9268F6D1-F112-4A65-8301-E74A81AB70DA}" srcOrd="2" destOrd="0" presId="urn:microsoft.com/office/officeart/2005/8/layout/lProcess3"/>
    <dgm:cxn modelId="{9C27C29A-DF54-4EB3-842D-767618A35CF5}" type="presParOf" srcId="{9268F6D1-F112-4A65-8301-E74A81AB70DA}" destId="{5F7C99BF-9C18-4701-B642-69C8B195B816}" srcOrd="0" destOrd="0" presId="urn:microsoft.com/office/officeart/2005/8/layout/lProcess3"/>
    <dgm:cxn modelId="{52E3C1FC-AFF9-41D6-83AB-85F24247EB04}" type="presParOf" srcId="{8CF3E522-5D57-4AC6-A114-9011ECADB126}" destId="{6489C701-29A2-43EE-B483-7F35B23E0462}" srcOrd="3" destOrd="0" presId="urn:microsoft.com/office/officeart/2005/8/layout/lProcess3"/>
    <dgm:cxn modelId="{B7FB25B1-327F-4E4D-A17F-443518117E15}" type="presParOf" srcId="{8CF3E522-5D57-4AC6-A114-9011ECADB126}" destId="{34BC7A11-46D6-4CD3-A2C1-3FD5B3D3F123}" srcOrd="4" destOrd="0" presId="urn:microsoft.com/office/officeart/2005/8/layout/lProcess3"/>
    <dgm:cxn modelId="{AA797361-C7FB-4E52-8AB6-1536568F9070}" type="presParOf" srcId="{34BC7A11-46D6-4CD3-A2C1-3FD5B3D3F123}" destId="{803580E4-39B5-44E5-A355-43EEFE242A45}" srcOrd="0" destOrd="0" presId="urn:microsoft.com/office/officeart/2005/8/layout/lProcess3"/>
    <dgm:cxn modelId="{0957A993-489F-4D47-AF3F-B16F83ADC2AD}" type="presParOf" srcId="{8CF3E522-5D57-4AC6-A114-9011ECADB126}" destId="{48968FDD-2CAD-44D2-ABC1-A074F5AEE7EE}" srcOrd="5" destOrd="0" presId="urn:microsoft.com/office/officeart/2005/8/layout/lProcess3"/>
    <dgm:cxn modelId="{FED8E91E-1262-4726-B985-4001178DB68C}" type="presParOf" srcId="{8CF3E522-5D57-4AC6-A114-9011ECADB126}" destId="{E5CACCF2-1E9C-4594-B0E5-63D54C4C3B51}" srcOrd="6" destOrd="0" presId="urn:microsoft.com/office/officeart/2005/8/layout/lProcess3"/>
    <dgm:cxn modelId="{53BD5770-C201-446A-BFAD-AC573BCAAD59}" type="presParOf" srcId="{E5CACCF2-1E9C-4594-B0E5-63D54C4C3B51}" destId="{38B3533C-0604-42C2-B6E4-34D51AE7EEAA}"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BB6AAD5-BB22-443A-B98E-11707CBE16C9}" type="doc">
      <dgm:prSet loTypeId="urn:microsoft.com/office/officeart/2009/3/layout/IncreasingArrowsProcess" loCatId="process" qsTypeId="urn:microsoft.com/office/officeart/2005/8/quickstyle/simple1" qsCatId="simple" csTypeId="urn:microsoft.com/office/officeart/2005/8/colors/colorful1" csCatId="colorful" phldr="1"/>
      <dgm:spPr/>
      <dgm:t>
        <a:bodyPr/>
        <a:lstStyle/>
        <a:p>
          <a:endParaRPr lang="en-US"/>
        </a:p>
      </dgm:t>
    </dgm:pt>
    <dgm:pt modelId="{62F3A35F-EA2B-462C-89DA-224952DBD84B}">
      <dgm:prSet phldrT="[Text]" custT="1"/>
      <dgm:spPr>
        <a:solidFill>
          <a:schemeClr val="accent1"/>
        </a:solidFill>
        <a:ln>
          <a:noFill/>
        </a:ln>
      </dgm:spPr>
      <dgm:t>
        <a:bodyPr lIns="540000"/>
        <a:lstStyle/>
        <a:p>
          <a:r>
            <a:rPr lang="en-US" sz="1600" b="1" dirty="0" smtClean="0">
              <a:solidFill>
                <a:schemeClr val="bg1"/>
              </a:solidFill>
            </a:rPr>
            <a:t>Brainstorm</a:t>
          </a:r>
          <a:endParaRPr lang="en-US" sz="1600" b="1" dirty="0">
            <a:solidFill>
              <a:schemeClr val="bg1"/>
            </a:solidFill>
          </a:endParaRPr>
        </a:p>
      </dgm:t>
    </dgm:pt>
    <dgm:pt modelId="{68C8E73F-A05A-4DC8-914A-C484D8568F55}" type="parTrans" cxnId="{78D5CF50-3633-4A11-9FE0-D306D94A091D}">
      <dgm:prSet/>
      <dgm:spPr/>
      <dgm:t>
        <a:bodyPr/>
        <a:lstStyle/>
        <a:p>
          <a:endParaRPr lang="en-US" sz="2400">
            <a:solidFill>
              <a:schemeClr val="bg1"/>
            </a:solidFill>
          </a:endParaRPr>
        </a:p>
      </dgm:t>
    </dgm:pt>
    <dgm:pt modelId="{12A631F8-73E8-4437-A632-1DA4C96C2081}" type="sibTrans" cxnId="{78D5CF50-3633-4A11-9FE0-D306D94A091D}">
      <dgm:prSet/>
      <dgm:spPr>
        <a:ln>
          <a:noFill/>
        </a:ln>
      </dgm:spPr>
      <dgm:t>
        <a:bodyPr/>
        <a:lstStyle/>
        <a:p>
          <a:endParaRPr lang="en-US" sz="2400">
            <a:solidFill>
              <a:schemeClr val="bg1"/>
            </a:solidFill>
          </a:endParaRPr>
        </a:p>
      </dgm:t>
    </dgm:pt>
    <dgm:pt modelId="{37FDA6AE-027B-4120-90CE-09301A415796}">
      <dgm:prSet phldrT="[Text]" custT="1"/>
      <dgm:spPr>
        <a:solidFill>
          <a:schemeClr val="accent1">
            <a:lumMod val="60000"/>
            <a:lumOff val="40000"/>
          </a:schemeClr>
        </a:solidFill>
        <a:ln>
          <a:noFill/>
        </a:ln>
      </dgm:spPr>
      <dgm:t>
        <a:bodyPr lIns="540000"/>
        <a:lstStyle/>
        <a:p>
          <a:r>
            <a:rPr lang="en-US" sz="1600" b="1" dirty="0" smtClean="0">
              <a:solidFill>
                <a:schemeClr val="bg1"/>
              </a:solidFill>
            </a:rPr>
            <a:t>Conceptualization</a:t>
          </a:r>
          <a:endParaRPr lang="en-US" sz="1600" b="1" dirty="0">
            <a:solidFill>
              <a:schemeClr val="bg1"/>
            </a:solidFill>
          </a:endParaRPr>
        </a:p>
      </dgm:t>
    </dgm:pt>
    <dgm:pt modelId="{F547554B-51EF-4D52-BD83-B530786A53F6}" type="parTrans" cxnId="{97371629-EAFB-49C5-8D4C-1C2CC8EF98DA}">
      <dgm:prSet/>
      <dgm:spPr/>
      <dgm:t>
        <a:bodyPr/>
        <a:lstStyle/>
        <a:p>
          <a:endParaRPr lang="en-US" sz="2400">
            <a:solidFill>
              <a:schemeClr val="bg1"/>
            </a:solidFill>
          </a:endParaRPr>
        </a:p>
      </dgm:t>
    </dgm:pt>
    <dgm:pt modelId="{AACFA7FC-124D-47F0-AAB7-D837F03A13D6}" type="sibTrans" cxnId="{97371629-EAFB-49C5-8D4C-1C2CC8EF98DA}">
      <dgm:prSet/>
      <dgm:spPr>
        <a:ln>
          <a:noFill/>
        </a:ln>
      </dgm:spPr>
      <dgm:t>
        <a:bodyPr/>
        <a:lstStyle/>
        <a:p>
          <a:endParaRPr lang="en-US" sz="2400">
            <a:solidFill>
              <a:schemeClr val="bg1"/>
            </a:solidFill>
          </a:endParaRPr>
        </a:p>
      </dgm:t>
    </dgm:pt>
    <dgm:pt modelId="{8C92A023-B595-4B7E-9FD1-86305B47363F}">
      <dgm:prSet phldrT="[Text]" custT="1"/>
      <dgm:spPr>
        <a:solidFill>
          <a:schemeClr val="accent1">
            <a:lumMod val="40000"/>
            <a:lumOff val="60000"/>
          </a:schemeClr>
        </a:solidFill>
        <a:ln>
          <a:noFill/>
        </a:ln>
      </dgm:spPr>
      <dgm:t>
        <a:bodyPr lIns="540000"/>
        <a:lstStyle/>
        <a:p>
          <a:r>
            <a:rPr lang="en-US" sz="1600" b="1" dirty="0" smtClean="0">
              <a:solidFill>
                <a:schemeClr val="bg1"/>
              </a:solidFill>
            </a:rPr>
            <a:t>Proposal</a:t>
          </a:r>
          <a:endParaRPr lang="en-US" sz="1600" b="1" dirty="0">
            <a:solidFill>
              <a:schemeClr val="bg1"/>
            </a:solidFill>
          </a:endParaRPr>
        </a:p>
      </dgm:t>
    </dgm:pt>
    <dgm:pt modelId="{126030B6-AD92-4139-8AC7-ED96A61FFA13}" type="parTrans" cxnId="{6393EA77-6C35-4795-B9F8-BC384CEB01BB}">
      <dgm:prSet/>
      <dgm:spPr/>
      <dgm:t>
        <a:bodyPr/>
        <a:lstStyle/>
        <a:p>
          <a:endParaRPr lang="en-US" sz="2400">
            <a:solidFill>
              <a:schemeClr val="bg1"/>
            </a:solidFill>
          </a:endParaRPr>
        </a:p>
      </dgm:t>
    </dgm:pt>
    <dgm:pt modelId="{45610BF7-B096-4636-A867-71803911F6BC}" type="sibTrans" cxnId="{6393EA77-6C35-4795-B9F8-BC384CEB01BB}">
      <dgm:prSet/>
      <dgm:spPr>
        <a:ln>
          <a:noFill/>
        </a:ln>
      </dgm:spPr>
      <dgm:t>
        <a:bodyPr/>
        <a:lstStyle/>
        <a:p>
          <a:endParaRPr lang="en-US" sz="2400">
            <a:solidFill>
              <a:schemeClr val="bg1"/>
            </a:solidFill>
          </a:endParaRPr>
        </a:p>
      </dgm:t>
    </dgm:pt>
    <dgm:pt modelId="{839B389E-0F3A-4E44-B6E2-13F1399C142F}">
      <dgm:prSet phldrT="[Text]" custT="1"/>
      <dgm:spPr>
        <a:solidFill>
          <a:schemeClr val="accent1">
            <a:lumMod val="20000"/>
            <a:lumOff val="80000"/>
          </a:schemeClr>
        </a:solidFill>
        <a:ln>
          <a:noFill/>
        </a:ln>
      </dgm:spPr>
      <dgm:t>
        <a:bodyPr lIns="540000"/>
        <a:lstStyle/>
        <a:p>
          <a:r>
            <a:rPr lang="en-US" sz="1600" b="1" dirty="0" smtClean="0">
              <a:solidFill>
                <a:schemeClr val="bg1"/>
              </a:solidFill>
            </a:rPr>
            <a:t>Revisions</a:t>
          </a:r>
          <a:endParaRPr lang="en-US" sz="1600" b="1" dirty="0">
            <a:solidFill>
              <a:schemeClr val="bg1"/>
            </a:solidFill>
          </a:endParaRPr>
        </a:p>
      </dgm:t>
    </dgm:pt>
    <dgm:pt modelId="{9C2D419A-4208-435A-8DFE-59E57C79B927}" type="parTrans" cxnId="{E9F581C8-1891-4557-8FD4-140226A54CF9}">
      <dgm:prSet/>
      <dgm:spPr/>
      <dgm:t>
        <a:bodyPr/>
        <a:lstStyle/>
        <a:p>
          <a:endParaRPr lang="en-US" sz="2400"/>
        </a:p>
      </dgm:t>
    </dgm:pt>
    <dgm:pt modelId="{8F45AFFE-9FF4-4A34-B11A-ED475E2D4999}" type="sibTrans" cxnId="{E9F581C8-1891-4557-8FD4-140226A54CF9}">
      <dgm:prSet/>
      <dgm:spPr/>
      <dgm:t>
        <a:bodyPr/>
        <a:lstStyle/>
        <a:p>
          <a:endParaRPr lang="en-US" sz="2400"/>
        </a:p>
      </dgm:t>
    </dgm:pt>
    <dgm:pt modelId="{E8D49301-D1F0-4A13-A83B-F63355B3AAB1}" type="pres">
      <dgm:prSet presAssocID="{ABB6AAD5-BB22-443A-B98E-11707CBE16C9}" presName="Name0" presStyleCnt="0">
        <dgm:presLayoutVars>
          <dgm:chMax val="5"/>
          <dgm:chPref val="5"/>
          <dgm:dir/>
          <dgm:animLvl val="lvl"/>
        </dgm:presLayoutVars>
      </dgm:prSet>
      <dgm:spPr/>
      <dgm:t>
        <a:bodyPr/>
        <a:lstStyle/>
        <a:p>
          <a:endParaRPr lang="en-US"/>
        </a:p>
      </dgm:t>
    </dgm:pt>
    <dgm:pt modelId="{31D1016D-E845-420A-9D96-2392CF9C71AC}" type="pres">
      <dgm:prSet presAssocID="{62F3A35F-EA2B-462C-89DA-224952DBD84B}" presName="parentText1" presStyleLbl="node1" presStyleIdx="0" presStyleCnt="4">
        <dgm:presLayoutVars>
          <dgm:chMax/>
          <dgm:chPref val="3"/>
          <dgm:bulletEnabled val="1"/>
        </dgm:presLayoutVars>
      </dgm:prSet>
      <dgm:spPr/>
      <dgm:t>
        <a:bodyPr/>
        <a:lstStyle/>
        <a:p>
          <a:endParaRPr lang="en-US"/>
        </a:p>
      </dgm:t>
    </dgm:pt>
    <dgm:pt modelId="{E704CB68-EE45-47EA-8D6C-9876FC1F6117}" type="pres">
      <dgm:prSet presAssocID="{37FDA6AE-027B-4120-90CE-09301A415796}" presName="parentText2" presStyleLbl="node1" presStyleIdx="1" presStyleCnt="4">
        <dgm:presLayoutVars>
          <dgm:chMax/>
          <dgm:chPref val="3"/>
          <dgm:bulletEnabled val="1"/>
        </dgm:presLayoutVars>
      </dgm:prSet>
      <dgm:spPr/>
      <dgm:t>
        <a:bodyPr/>
        <a:lstStyle/>
        <a:p>
          <a:endParaRPr lang="en-US"/>
        </a:p>
      </dgm:t>
    </dgm:pt>
    <dgm:pt modelId="{DD6C64AB-DCB9-40B4-9670-E7BC915EEA3A}" type="pres">
      <dgm:prSet presAssocID="{8C92A023-B595-4B7E-9FD1-86305B47363F}" presName="parentText3" presStyleLbl="node1" presStyleIdx="2" presStyleCnt="4">
        <dgm:presLayoutVars>
          <dgm:chMax/>
          <dgm:chPref val="3"/>
          <dgm:bulletEnabled val="1"/>
        </dgm:presLayoutVars>
      </dgm:prSet>
      <dgm:spPr/>
      <dgm:t>
        <a:bodyPr/>
        <a:lstStyle/>
        <a:p>
          <a:endParaRPr lang="en-US"/>
        </a:p>
      </dgm:t>
    </dgm:pt>
    <dgm:pt modelId="{E125A24A-CC28-4566-AAD9-038B7717D433}" type="pres">
      <dgm:prSet presAssocID="{839B389E-0F3A-4E44-B6E2-13F1399C142F}" presName="parentText4" presStyleLbl="node1" presStyleIdx="3" presStyleCnt="4">
        <dgm:presLayoutVars>
          <dgm:chMax/>
          <dgm:chPref val="3"/>
          <dgm:bulletEnabled val="1"/>
        </dgm:presLayoutVars>
      </dgm:prSet>
      <dgm:spPr/>
      <dgm:t>
        <a:bodyPr/>
        <a:lstStyle/>
        <a:p>
          <a:endParaRPr lang="en-US"/>
        </a:p>
      </dgm:t>
    </dgm:pt>
  </dgm:ptLst>
  <dgm:cxnLst>
    <dgm:cxn modelId="{97371629-EAFB-49C5-8D4C-1C2CC8EF98DA}" srcId="{ABB6AAD5-BB22-443A-B98E-11707CBE16C9}" destId="{37FDA6AE-027B-4120-90CE-09301A415796}" srcOrd="1" destOrd="0" parTransId="{F547554B-51EF-4D52-BD83-B530786A53F6}" sibTransId="{AACFA7FC-124D-47F0-AAB7-D837F03A13D6}"/>
    <dgm:cxn modelId="{FC743A81-49E1-4ADD-BF3F-52E292770A0A}" type="presOf" srcId="{37FDA6AE-027B-4120-90CE-09301A415796}" destId="{E704CB68-EE45-47EA-8D6C-9876FC1F6117}" srcOrd="0" destOrd="0" presId="urn:microsoft.com/office/officeart/2009/3/layout/IncreasingArrowsProcess"/>
    <dgm:cxn modelId="{E6E12F16-04AB-4379-8217-00279A2CB4F7}" type="presOf" srcId="{839B389E-0F3A-4E44-B6E2-13F1399C142F}" destId="{E125A24A-CC28-4566-AAD9-038B7717D433}" srcOrd="0" destOrd="0" presId="urn:microsoft.com/office/officeart/2009/3/layout/IncreasingArrowsProcess"/>
    <dgm:cxn modelId="{78D5CF50-3633-4A11-9FE0-D306D94A091D}" srcId="{ABB6AAD5-BB22-443A-B98E-11707CBE16C9}" destId="{62F3A35F-EA2B-462C-89DA-224952DBD84B}" srcOrd="0" destOrd="0" parTransId="{68C8E73F-A05A-4DC8-914A-C484D8568F55}" sibTransId="{12A631F8-73E8-4437-A632-1DA4C96C2081}"/>
    <dgm:cxn modelId="{1D1BB9CD-990F-4EDF-8E7E-C12E46227BC2}" type="presOf" srcId="{8C92A023-B595-4B7E-9FD1-86305B47363F}" destId="{DD6C64AB-DCB9-40B4-9670-E7BC915EEA3A}" srcOrd="0" destOrd="0" presId="urn:microsoft.com/office/officeart/2009/3/layout/IncreasingArrowsProcess"/>
    <dgm:cxn modelId="{21121C3C-310F-42DF-A587-4D1895FFC95E}" type="presOf" srcId="{62F3A35F-EA2B-462C-89DA-224952DBD84B}" destId="{31D1016D-E845-420A-9D96-2392CF9C71AC}" srcOrd="0" destOrd="0" presId="urn:microsoft.com/office/officeart/2009/3/layout/IncreasingArrowsProcess"/>
    <dgm:cxn modelId="{E9F581C8-1891-4557-8FD4-140226A54CF9}" srcId="{ABB6AAD5-BB22-443A-B98E-11707CBE16C9}" destId="{839B389E-0F3A-4E44-B6E2-13F1399C142F}" srcOrd="3" destOrd="0" parTransId="{9C2D419A-4208-435A-8DFE-59E57C79B927}" sibTransId="{8F45AFFE-9FF4-4A34-B11A-ED475E2D4999}"/>
    <dgm:cxn modelId="{05F0E2B7-2C3A-41DA-B169-42BAA01DC8BC}" type="presOf" srcId="{ABB6AAD5-BB22-443A-B98E-11707CBE16C9}" destId="{E8D49301-D1F0-4A13-A83B-F63355B3AAB1}" srcOrd="0" destOrd="0" presId="urn:microsoft.com/office/officeart/2009/3/layout/IncreasingArrowsProcess"/>
    <dgm:cxn modelId="{6393EA77-6C35-4795-B9F8-BC384CEB01BB}" srcId="{ABB6AAD5-BB22-443A-B98E-11707CBE16C9}" destId="{8C92A023-B595-4B7E-9FD1-86305B47363F}" srcOrd="2" destOrd="0" parTransId="{126030B6-AD92-4139-8AC7-ED96A61FFA13}" sibTransId="{45610BF7-B096-4636-A867-71803911F6BC}"/>
    <dgm:cxn modelId="{E0A432F9-13BF-4DB3-B7AE-01A1A574B511}" type="presParOf" srcId="{E8D49301-D1F0-4A13-A83B-F63355B3AAB1}" destId="{31D1016D-E845-420A-9D96-2392CF9C71AC}" srcOrd="0" destOrd="0" presId="urn:microsoft.com/office/officeart/2009/3/layout/IncreasingArrowsProcess"/>
    <dgm:cxn modelId="{F4C22AAD-C027-4AB2-85D9-BC85C92D7202}" type="presParOf" srcId="{E8D49301-D1F0-4A13-A83B-F63355B3AAB1}" destId="{E704CB68-EE45-47EA-8D6C-9876FC1F6117}" srcOrd="1" destOrd="0" presId="urn:microsoft.com/office/officeart/2009/3/layout/IncreasingArrowsProcess"/>
    <dgm:cxn modelId="{23F51977-267F-4056-9855-7E924F6E555F}" type="presParOf" srcId="{E8D49301-D1F0-4A13-A83B-F63355B3AAB1}" destId="{DD6C64AB-DCB9-40B4-9670-E7BC915EEA3A}" srcOrd="2" destOrd="0" presId="urn:microsoft.com/office/officeart/2009/3/layout/IncreasingArrowsProcess"/>
    <dgm:cxn modelId="{882F4D8A-61DE-4BB8-8986-5D265B27E80F}" type="presParOf" srcId="{E8D49301-D1F0-4A13-A83B-F63355B3AAB1}" destId="{E125A24A-CC28-4566-AAD9-038B7717D433}" srcOrd="3" destOrd="0" presId="urn:microsoft.com/office/officeart/2009/3/layout/IncreasingArrows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BB6AAD5-BB22-443A-B98E-11707CBE16C9}" type="doc">
      <dgm:prSet loTypeId="urn:microsoft.com/office/officeart/2005/8/layout/equation1" loCatId="process" qsTypeId="urn:microsoft.com/office/officeart/2005/8/quickstyle/simple1" qsCatId="simple" csTypeId="urn:microsoft.com/office/officeart/2005/8/colors/colorful1" csCatId="colorful" phldr="1"/>
      <dgm:spPr/>
      <dgm:t>
        <a:bodyPr/>
        <a:lstStyle/>
        <a:p>
          <a:endParaRPr lang="en-US"/>
        </a:p>
      </dgm:t>
    </dgm:pt>
    <dgm:pt modelId="{62F3A35F-EA2B-462C-89DA-224952DBD84B}">
      <dgm:prSet phldrT="[Text]" custT="1"/>
      <dgm:spPr>
        <a:solidFill>
          <a:schemeClr val="accent1"/>
        </a:solidFill>
        <a:ln>
          <a:noFill/>
        </a:ln>
      </dgm:spPr>
      <dgm:t>
        <a:bodyPr lIns="21600"/>
        <a:lstStyle/>
        <a:p>
          <a:endParaRPr lang="en-US" sz="800" b="1" dirty="0" smtClean="0">
            <a:solidFill>
              <a:schemeClr val="bg1"/>
            </a:solidFill>
          </a:endParaRPr>
        </a:p>
        <a:p>
          <a:endParaRPr lang="en-US" sz="800" b="1" dirty="0" smtClean="0">
            <a:solidFill>
              <a:schemeClr val="bg1"/>
            </a:solidFill>
          </a:endParaRPr>
        </a:p>
        <a:p>
          <a:r>
            <a:rPr lang="en-US" sz="800" b="1" dirty="0" smtClean="0">
              <a:solidFill>
                <a:schemeClr val="bg1"/>
              </a:solidFill>
            </a:rPr>
            <a:t>Brainstorm</a:t>
          </a:r>
          <a:endParaRPr lang="en-US" sz="800" b="1" dirty="0">
            <a:solidFill>
              <a:schemeClr val="bg1"/>
            </a:solidFill>
          </a:endParaRPr>
        </a:p>
      </dgm:t>
    </dgm:pt>
    <dgm:pt modelId="{68C8E73F-A05A-4DC8-914A-C484D8568F55}" type="parTrans" cxnId="{78D5CF50-3633-4A11-9FE0-D306D94A091D}">
      <dgm:prSet/>
      <dgm:spPr/>
      <dgm:t>
        <a:bodyPr/>
        <a:lstStyle/>
        <a:p>
          <a:endParaRPr lang="en-US" sz="2400">
            <a:solidFill>
              <a:schemeClr val="bg1"/>
            </a:solidFill>
          </a:endParaRPr>
        </a:p>
      </dgm:t>
    </dgm:pt>
    <dgm:pt modelId="{12A631F8-73E8-4437-A632-1DA4C96C2081}" type="sibTrans" cxnId="{78D5CF50-3633-4A11-9FE0-D306D94A091D}">
      <dgm:prSet/>
      <dgm:spPr>
        <a:solidFill>
          <a:schemeClr val="accent1"/>
        </a:solidFill>
        <a:ln>
          <a:noFill/>
        </a:ln>
      </dgm:spPr>
      <dgm:t>
        <a:bodyPr/>
        <a:lstStyle/>
        <a:p>
          <a:endParaRPr lang="en-US" sz="2400">
            <a:solidFill>
              <a:schemeClr val="bg1"/>
            </a:solidFill>
          </a:endParaRPr>
        </a:p>
      </dgm:t>
    </dgm:pt>
    <dgm:pt modelId="{37FDA6AE-027B-4120-90CE-09301A415796}">
      <dgm:prSet phldrT="[Text]" custT="1"/>
      <dgm:spPr>
        <a:solidFill>
          <a:schemeClr val="accent1">
            <a:lumMod val="60000"/>
            <a:lumOff val="40000"/>
          </a:schemeClr>
        </a:solidFill>
        <a:ln>
          <a:noFill/>
        </a:ln>
      </dgm:spPr>
      <dgm:t>
        <a:bodyPr lIns="21600"/>
        <a:lstStyle/>
        <a:p>
          <a:endParaRPr lang="en-US" sz="800" b="1" dirty="0" smtClean="0">
            <a:solidFill>
              <a:schemeClr val="bg1"/>
            </a:solidFill>
          </a:endParaRPr>
        </a:p>
        <a:p>
          <a:endParaRPr lang="en-US" sz="800" b="1" dirty="0" smtClean="0">
            <a:solidFill>
              <a:schemeClr val="bg1"/>
            </a:solidFill>
          </a:endParaRPr>
        </a:p>
        <a:p>
          <a:r>
            <a:rPr lang="en-US" sz="800" b="1" dirty="0" smtClean="0">
              <a:solidFill>
                <a:schemeClr val="bg1"/>
              </a:solidFill>
            </a:rPr>
            <a:t>Conceptualization</a:t>
          </a:r>
          <a:endParaRPr lang="en-US" sz="800" b="1" dirty="0">
            <a:solidFill>
              <a:schemeClr val="bg1"/>
            </a:solidFill>
          </a:endParaRPr>
        </a:p>
      </dgm:t>
    </dgm:pt>
    <dgm:pt modelId="{F547554B-51EF-4D52-BD83-B530786A53F6}" type="parTrans" cxnId="{97371629-EAFB-49C5-8D4C-1C2CC8EF98DA}">
      <dgm:prSet/>
      <dgm:spPr/>
      <dgm:t>
        <a:bodyPr/>
        <a:lstStyle/>
        <a:p>
          <a:endParaRPr lang="en-US" sz="2400">
            <a:solidFill>
              <a:schemeClr val="bg1"/>
            </a:solidFill>
          </a:endParaRPr>
        </a:p>
      </dgm:t>
    </dgm:pt>
    <dgm:pt modelId="{AACFA7FC-124D-47F0-AAB7-D837F03A13D6}" type="sibTrans" cxnId="{97371629-EAFB-49C5-8D4C-1C2CC8EF98DA}">
      <dgm:prSet/>
      <dgm:spPr>
        <a:solidFill>
          <a:schemeClr val="accent1">
            <a:lumMod val="60000"/>
            <a:lumOff val="40000"/>
          </a:schemeClr>
        </a:solidFill>
        <a:ln>
          <a:noFill/>
        </a:ln>
      </dgm:spPr>
      <dgm:t>
        <a:bodyPr/>
        <a:lstStyle/>
        <a:p>
          <a:endParaRPr lang="en-US" sz="2400">
            <a:solidFill>
              <a:schemeClr val="bg1"/>
            </a:solidFill>
          </a:endParaRPr>
        </a:p>
      </dgm:t>
    </dgm:pt>
    <dgm:pt modelId="{8C92A023-B595-4B7E-9FD1-86305B47363F}">
      <dgm:prSet phldrT="[Text]" custT="1"/>
      <dgm:spPr>
        <a:solidFill>
          <a:schemeClr val="accent1">
            <a:lumMod val="40000"/>
            <a:lumOff val="60000"/>
          </a:schemeClr>
        </a:solidFill>
        <a:ln>
          <a:noFill/>
        </a:ln>
      </dgm:spPr>
      <dgm:t>
        <a:bodyPr lIns="21600"/>
        <a:lstStyle/>
        <a:p>
          <a:endParaRPr lang="en-US" sz="800" b="1" dirty="0" smtClean="0">
            <a:solidFill>
              <a:schemeClr val="bg1"/>
            </a:solidFill>
          </a:endParaRPr>
        </a:p>
        <a:p>
          <a:endParaRPr lang="en-US" sz="800" b="1" dirty="0" smtClean="0">
            <a:solidFill>
              <a:schemeClr val="bg1"/>
            </a:solidFill>
          </a:endParaRPr>
        </a:p>
        <a:p>
          <a:r>
            <a:rPr lang="en-US" sz="800" b="1" dirty="0" smtClean="0">
              <a:solidFill>
                <a:schemeClr val="bg1"/>
              </a:solidFill>
            </a:rPr>
            <a:t>Proposal</a:t>
          </a:r>
          <a:endParaRPr lang="en-US" sz="800" b="1" dirty="0">
            <a:solidFill>
              <a:schemeClr val="bg1"/>
            </a:solidFill>
          </a:endParaRPr>
        </a:p>
      </dgm:t>
    </dgm:pt>
    <dgm:pt modelId="{126030B6-AD92-4139-8AC7-ED96A61FFA13}" type="parTrans" cxnId="{6393EA77-6C35-4795-B9F8-BC384CEB01BB}">
      <dgm:prSet/>
      <dgm:spPr/>
      <dgm:t>
        <a:bodyPr/>
        <a:lstStyle/>
        <a:p>
          <a:endParaRPr lang="en-US" sz="2400">
            <a:solidFill>
              <a:schemeClr val="bg1"/>
            </a:solidFill>
          </a:endParaRPr>
        </a:p>
      </dgm:t>
    </dgm:pt>
    <dgm:pt modelId="{45610BF7-B096-4636-A867-71803911F6BC}" type="sibTrans" cxnId="{6393EA77-6C35-4795-B9F8-BC384CEB01BB}">
      <dgm:prSet/>
      <dgm:spPr>
        <a:solidFill>
          <a:schemeClr val="accent1">
            <a:lumMod val="40000"/>
            <a:lumOff val="60000"/>
          </a:schemeClr>
        </a:solidFill>
        <a:ln>
          <a:noFill/>
        </a:ln>
      </dgm:spPr>
      <dgm:t>
        <a:bodyPr/>
        <a:lstStyle/>
        <a:p>
          <a:endParaRPr lang="en-US" sz="2400">
            <a:solidFill>
              <a:schemeClr val="bg1"/>
            </a:solidFill>
          </a:endParaRPr>
        </a:p>
      </dgm:t>
    </dgm:pt>
    <dgm:pt modelId="{839B389E-0F3A-4E44-B6E2-13F1399C142F}">
      <dgm:prSet phldrT="[Text]" custT="1"/>
      <dgm:spPr>
        <a:solidFill>
          <a:schemeClr val="accent1">
            <a:lumMod val="20000"/>
            <a:lumOff val="80000"/>
          </a:schemeClr>
        </a:solidFill>
        <a:ln>
          <a:noFill/>
        </a:ln>
      </dgm:spPr>
      <dgm:t>
        <a:bodyPr lIns="21600"/>
        <a:lstStyle/>
        <a:p>
          <a:endParaRPr lang="en-US" sz="800" b="1" dirty="0" smtClean="0">
            <a:solidFill>
              <a:schemeClr val="bg1"/>
            </a:solidFill>
          </a:endParaRPr>
        </a:p>
        <a:p>
          <a:endParaRPr lang="en-US" sz="800" b="1" dirty="0" smtClean="0">
            <a:solidFill>
              <a:schemeClr val="bg1"/>
            </a:solidFill>
          </a:endParaRPr>
        </a:p>
        <a:p>
          <a:r>
            <a:rPr lang="en-US" sz="800" b="1" dirty="0" smtClean="0">
              <a:solidFill>
                <a:schemeClr val="bg1"/>
              </a:solidFill>
            </a:rPr>
            <a:t>Revisions</a:t>
          </a:r>
          <a:endParaRPr lang="en-US" sz="800" b="1" dirty="0">
            <a:solidFill>
              <a:schemeClr val="bg1"/>
            </a:solidFill>
          </a:endParaRPr>
        </a:p>
      </dgm:t>
    </dgm:pt>
    <dgm:pt modelId="{9C2D419A-4208-435A-8DFE-59E57C79B927}" type="parTrans" cxnId="{E9F581C8-1891-4557-8FD4-140226A54CF9}">
      <dgm:prSet/>
      <dgm:spPr/>
      <dgm:t>
        <a:bodyPr/>
        <a:lstStyle/>
        <a:p>
          <a:endParaRPr lang="en-US" sz="2400"/>
        </a:p>
      </dgm:t>
    </dgm:pt>
    <dgm:pt modelId="{8F45AFFE-9FF4-4A34-B11A-ED475E2D4999}" type="sibTrans" cxnId="{E9F581C8-1891-4557-8FD4-140226A54CF9}">
      <dgm:prSet/>
      <dgm:spPr/>
      <dgm:t>
        <a:bodyPr/>
        <a:lstStyle/>
        <a:p>
          <a:endParaRPr lang="en-US" sz="2400"/>
        </a:p>
      </dgm:t>
    </dgm:pt>
    <dgm:pt modelId="{D819767D-9DE3-4E1D-9C7C-EAA87DFCCD68}" type="pres">
      <dgm:prSet presAssocID="{ABB6AAD5-BB22-443A-B98E-11707CBE16C9}" presName="linearFlow" presStyleCnt="0">
        <dgm:presLayoutVars>
          <dgm:dir/>
          <dgm:resizeHandles val="exact"/>
        </dgm:presLayoutVars>
      </dgm:prSet>
      <dgm:spPr/>
      <dgm:t>
        <a:bodyPr/>
        <a:lstStyle/>
        <a:p>
          <a:endParaRPr lang="en-US"/>
        </a:p>
      </dgm:t>
    </dgm:pt>
    <dgm:pt modelId="{DE4CAA01-0333-4EE6-BF5E-63135CF1327F}" type="pres">
      <dgm:prSet presAssocID="{62F3A35F-EA2B-462C-89DA-224952DBD84B}" presName="node" presStyleLbl="node1" presStyleIdx="0" presStyleCnt="4">
        <dgm:presLayoutVars>
          <dgm:bulletEnabled val="1"/>
        </dgm:presLayoutVars>
      </dgm:prSet>
      <dgm:spPr/>
      <dgm:t>
        <a:bodyPr/>
        <a:lstStyle/>
        <a:p>
          <a:endParaRPr lang="en-US"/>
        </a:p>
      </dgm:t>
    </dgm:pt>
    <dgm:pt modelId="{B818A3C7-0EF7-4457-B647-EC06B9F12F9E}" type="pres">
      <dgm:prSet presAssocID="{12A631F8-73E8-4437-A632-1DA4C96C2081}" presName="spacerL" presStyleCnt="0"/>
      <dgm:spPr/>
    </dgm:pt>
    <dgm:pt modelId="{D4E3F969-0A44-4F48-BE84-31CAA199C25F}" type="pres">
      <dgm:prSet presAssocID="{12A631F8-73E8-4437-A632-1DA4C96C2081}" presName="sibTrans" presStyleLbl="sibTrans2D1" presStyleIdx="0" presStyleCnt="3"/>
      <dgm:spPr/>
      <dgm:t>
        <a:bodyPr/>
        <a:lstStyle/>
        <a:p>
          <a:endParaRPr lang="en-US"/>
        </a:p>
      </dgm:t>
    </dgm:pt>
    <dgm:pt modelId="{CCBE3B2F-B422-463B-BC25-DAC48DE8C5F0}" type="pres">
      <dgm:prSet presAssocID="{12A631F8-73E8-4437-A632-1DA4C96C2081}" presName="spacerR" presStyleCnt="0"/>
      <dgm:spPr/>
    </dgm:pt>
    <dgm:pt modelId="{14456BD1-005B-4E1F-AF80-B8402F003655}" type="pres">
      <dgm:prSet presAssocID="{37FDA6AE-027B-4120-90CE-09301A415796}" presName="node" presStyleLbl="node1" presStyleIdx="1" presStyleCnt="4">
        <dgm:presLayoutVars>
          <dgm:bulletEnabled val="1"/>
        </dgm:presLayoutVars>
      </dgm:prSet>
      <dgm:spPr/>
      <dgm:t>
        <a:bodyPr/>
        <a:lstStyle/>
        <a:p>
          <a:endParaRPr lang="en-US"/>
        </a:p>
      </dgm:t>
    </dgm:pt>
    <dgm:pt modelId="{3AC14AD2-E629-4DD5-920F-6D46C22D1B57}" type="pres">
      <dgm:prSet presAssocID="{AACFA7FC-124D-47F0-AAB7-D837F03A13D6}" presName="spacerL" presStyleCnt="0"/>
      <dgm:spPr/>
    </dgm:pt>
    <dgm:pt modelId="{D73D26BC-43A2-4928-B738-92A5AAF77175}" type="pres">
      <dgm:prSet presAssocID="{AACFA7FC-124D-47F0-AAB7-D837F03A13D6}" presName="sibTrans" presStyleLbl="sibTrans2D1" presStyleIdx="1" presStyleCnt="3"/>
      <dgm:spPr/>
      <dgm:t>
        <a:bodyPr/>
        <a:lstStyle/>
        <a:p>
          <a:endParaRPr lang="en-US"/>
        </a:p>
      </dgm:t>
    </dgm:pt>
    <dgm:pt modelId="{2BD01C08-857E-42D3-9320-CD57E8F3AEC7}" type="pres">
      <dgm:prSet presAssocID="{AACFA7FC-124D-47F0-AAB7-D837F03A13D6}" presName="spacerR" presStyleCnt="0"/>
      <dgm:spPr/>
    </dgm:pt>
    <dgm:pt modelId="{EE93D5DC-F251-4FA8-8387-BAA490239D7C}" type="pres">
      <dgm:prSet presAssocID="{8C92A023-B595-4B7E-9FD1-86305B47363F}" presName="node" presStyleLbl="node1" presStyleIdx="2" presStyleCnt="4">
        <dgm:presLayoutVars>
          <dgm:bulletEnabled val="1"/>
        </dgm:presLayoutVars>
      </dgm:prSet>
      <dgm:spPr/>
      <dgm:t>
        <a:bodyPr/>
        <a:lstStyle/>
        <a:p>
          <a:endParaRPr lang="en-US"/>
        </a:p>
      </dgm:t>
    </dgm:pt>
    <dgm:pt modelId="{CD8FBD37-669B-4335-AEBC-F38FB6853660}" type="pres">
      <dgm:prSet presAssocID="{45610BF7-B096-4636-A867-71803911F6BC}" presName="spacerL" presStyleCnt="0"/>
      <dgm:spPr/>
    </dgm:pt>
    <dgm:pt modelId="{010FF366-D796-4779-A5E7-62914834A344}" type="pres">
      <dgm:prSet presAssocID="{45610BF7-B096-4636-A867-71803911F6BC}" presName="sibTrans" presStyleLbl="sibTrans2D1" presStyleIdx="2" presStyleCnt="3"/>
      <dgm:spPr/>
      <dgm:t>
        <a:bodyPr/>
        <a:lstStyle/>
        <a:p>
          <a:endParaRPr lang="en-US"/>
        </a:p>
      </dgm:t>
    </dgm:pt>
    <dgm:pt modelId="{15A0617B-5C34-4695-8EE8-DD490929B5E6}" type="pres">
      <dgm:prSet presAssocID="{45610BF7-B096-4636-A867-71803911F6BC}" presName="spacerR" presStyleCnt="0"/>
      <dgm:spPr/>
    </dgm:pt>
    <dgm:pt modelId="{6718B009-F2E3-45CD-B9BB-658D3E3E1284}" type="pres">
      <dgm:prSet presAssocID="{839B389E-0F3A-4E44-B6E2-13F1399C142F}" presName="node" presStyleLbl="node1" presStyleIdx="3" presStyleCnt="4">
        <dgm:presLayoutVars>
          <dgm:bulletEnabled val="1"/>
        </dgm:presLayoutVars>
      </dgm:prSet>
      <dgm:spPr/>
      <dgm:t>
        <a:bodyPr/>
        <a:lstStyle/>
        <a:p>
          <a:endParaRPr lang="en-US"/>
        </a:p>
      </dgm:t>
    </dgm:pt>
  </dgm:ptLst>
  <dgm:cxnLst>
    <dgm:cxn modelId="{E9F581C8-1891-4557-8FD4-140226A54CF9}" srcId="{ABB6AAD5-BB22-443A-B98E-11707CBE16C9}" destId="{839B389E-0F3A-4E44-B6E2-13F1399C142F}" srcOrd="3" destOrd="0" parTransId="{9C2D419A-4208-435A-8DFE-59E57C79B927}" sibTransId="{8F45AFFE-9FF4-4A34-B11A-ED475E2D4999}"/>
    <dgm:cxn modelId="{53210244-4642-46FA-AFAC-9BB93EB41A97}" type="presOf" srcId="{62F3A35F-EA2B-462C-89DA-224952DBD84B}" destId="{DE4CAA01-0333-4EE6-BF5E-63135CF1327F}" srcOrd="0" destOrd="0" presId="urn:microsoft.com/office/officeart/2005/8/layout/equation1"/>
    <dgm:cxn modelId="{C2A909FE-0562-4977-8E87-DFCA8A6DF3FB}" type="presOf" srcId="{8C92A023-B595-4B7E-9FD1-86305B47363F}" destId="{EE93D5DC-F251-4FA8-8387-BAA490239D7C}" srcOrd="0" destOrd="0" presId="urn:microsoft.com/office/officeart/2005/8/layout/equation1"/>
    <dgm:cxn modelId="{6393EA77-6C35-4795-B9F8-BC384CEB01BB}" srcId="{ABB6AAD5-BB22-443A-B98E-11707CBE16C9}" destId="{8C92A023-B595-4B7E-9FD1-86305B47363F}" srcOrd="2" destOrd="0" parTransId="{126030B6-AD92-4139-8AC7-ED96A61FFA13}" sibTransId="{45610BF7-B096-4636-A867-71803911F6BC}"/>
    <dgm:cxn modelId="{628512A7-F39D-4C78-B817-4FA6415E8BEF}" type="presOf" srcId="{AACFA7FC-124D-47F0-AAB7-D837F03A13D6}" destId="{D73D26BC-43A2-4928-B738-92A5AAF77175}" srcOrd="0" destOrd="0" presId="urn:microsoft.com/office/officeart/2005/8/layout/equation1"/>
    <dgm:cxn modelId="{A8687EF4-92D0-432A-812A-64E1D06E6857}" type="presOf" srcId="{ABB6AAD5-BB22-443A-B98E-11707CBE16C9}" destId="{D819767D-9DE3-4E1D-9C7C-EAA87DFCCD68}" srcOrd="0" destOrd="0" presId="urn:microsoft.com/office/officeart/2005/8/layout/equation1"/>
    <dgm:cxn modelId="{9E1BD5AE-A9F4-4197-A083-41CB1AD9D546}" type="presOf" srcId="{12A631F8-73E8-4437-A632-1DA4C96C2081}" destId="{D4E3F969-0A44-4F48-BE84-31CAA199C25F}" srcOrd="0" destOrd="0" presId="urn:microsoft.com/office/officeart/2005/8/layout/equation1"/>
    <dgm:cxn modelId="{DC91B330-B0E5-46A6-8A52-3632CB9EFBE9}" type="presOf" srcId="{839B389E-0F3A-4E44-B6E2-13F1399C142F}" destId="{6718B009-F2E3-45CD-B9BB-658D3E3E1284}" srcOrd="0" destOrd="0" presId="urn:microsoft.com/office/officeart/2005/8/layout/equation1"/>
    <dgm:cxn modelId="{D87A9489-EE30-49D8-8891-10487867A6D3}" type="presOf" srcId="{45610BF7-B096-4636-A867-71803911F6BC}" destId="{010FF366-D796-4779-A5E7-62914834A344}" srcOrd="0" destOrd="0" presId="urn:microsoft.com/office/officeart/2005/8/layout/equation1"/>
    <dgm:cxn modelId="{B7D41C08-5360-4E7B-9EFB-AD32D9947E4A}" type="presOf" srcId="{37FDA6AE-027B-4120-90CE-09301A415796}" destId="{14456BD1-005B-4E1F-AF80-B8402F003655}" srcOrd="0" destOrd="0" presId="urn:microsoft.com/office/officeart/2005/8/layout/equation1"/>
    <dgm:cxn modelId="{78D5CF50-3633-4A11-9FE0-D306D94A091D}" srcId="{ABB6AAD5-BB22-443A-B98E-11707CBE16C9}" destId="{62F3A35F-EA2B-462C-89DA-224952DBD84B}" srcOrd="0" destOrd="0" parTransId="{68C8E73F-A05A-4DC8-914A-C484D8568F55}" sibTransId="{12A631F8-73E8-4437-A632-1DA4C96C2081}"/>
    <dgm:cxn modelId="{97371629-EAFB-49C5-8D4C-1C2CC8EF98DA}" srcId="{ABB6AAD5-BB22-443A-B98E-11707CBE16C9}" destId="{37FDA6AE-027B-4120-90CE-09301A415796}" srcOrd="1" destOrd="0" parTransId="{F547554B-51EF-4D52-BD83-B530786A53F6}" sibTransId="{AACFA7FC-124D-47F0-AAB7-D837F03A13D6}"/>
    <dgm:cxn modelId="{A0372CB7-33C8-4879-8BD5-84CF5508269F}" type="presParOf" srcId="{D819767D-9DE3-4E1D-9C7C-EAA87DFCCD68}" destId="{DE4CAA01-0333-4EE6-BF5E-63135CF1327F}" srcOrd="0" destOrd="0" presId="urn:microsoft.com/office/officeart/2005/8/layout/equation1"/>
    <dgm:cxn modelId="{8AD34145-1E52-47B9-BD53-4447992827E2}" type="presParOf" srcId="{D819767D-9DE3-4E1D-9C7C-EAA87DFCCD68}" destId="{B818A3C7-0EF7-4457-B647-EC06B9F12F9E}" srcOrd="1" destOrd="0" presId="urn:microsoft.com/office/officeart/2005/8/layout/equation1"/>
    <dgm:cxn modelId="{1898B09F-60FC-4F13-A27D-DF6275782339}" type="presParOf" srcId="{D819767D-9DE3-4E1D-9C7C-EAA87DFCCD68}" destId="{D4E3F969-0A44-4F48-BE84-31CAA199C25F}" srcOrd="2" destOrd="0" presId="urn:microsoft.com/office/officeart/2005/8/layout/equation1"/>
    <dgm:cxn modelId="{4227B859-FDAE-4BBA-B12B-A87ECA90550B}" type="presParOf" srcId="{D819767D-9DE3-4E1D-9C7C-EAA87DFCCD68}" destId="{CCBE3B2F-B422-463B-BC25-DAC48DE8C5F0}" srcOrd="3" destOrd="0" presId="urn:microsoft.com/office/officeart/2005/8/layout/equation1"/>
    <dgm:cxn modelId="{986BBAB3-D77F-4CC1-A9F5-A349D2BEABCE}" type="presParOf" srcId="{D819767D-9DE3-4E1D-9C7C-EAA87DFCCD68}" destId="{14456BD1-005B-4E1F-AF80-B8402F003655}" srcOrd="4" destOrd="0" presId="urn:microsoft.com/office/officeart/2005/8/layout/equation1"/>
    <dgm:cxn modelId="{F01A390F-ACED-4C1E-AA7B-40F2DD3ECDB8}" type="presParOf" srcId="{D819767D-9DE3-4E1D-9C7C-EAA87DFCCD68}" destId="{3AC14AD2-E629-4DD5-920F-6D46C22D1B57}" srcOrd="5" destOrd="0" presId="urn:microsoft.com/office/officeart/2005/8/layout/equation1"/>
    <dgm:cxn modelId="{2B89C560-690C-450D-BFE9-A28CD3CCE107}" type="presParOf" srcId="{D819767D-9DE3-4E1D-9C7C-EAA87DFCCD68}" destId="{D73D26BC-43A2-4928-B738-92A5AAF77175}" srcOrd="6" destOrd="0" presId="urn:microsoft.com/office/officeart/2005/8/layout/equation1"/>
    <dgm:cxn modelId="{13DA40C6-CE44-4013-B486-66459E2FE497}" type="presParOf" srcId="{D819767D-9DE3-4E1D-9C7C-EAA87DFCCD68}" destId="{2BD01C08-857E-42D3-9320-CD57E8F3AEC7}" srcOrd="7" destOrd="0" presId="urn:microsoft.com/office/officeart/2005/8/layout/equation1"/>
    <dgm:cxn modelId="{783F6EA6-6D5B-45A2-B657-8D3280BDA457}" type="presParOf" srcId="{D819767D-9DE3-4E1D-9C7C-EAA87DFCCD68}" destId="{EE93D5DC-F251-4FA8-8387-BAA490239D7C}" srcOrd="8" destOrd="0" presId="urn:microsoft.com/office/officeart/2005/8/layout/equation1"/>
    <dgm:cxn modelId="{C5FFD876-C5D6-42CE-9070-494490829DCF}" type="presParOf" srcId="{D819767D-9DE3-4E1D-9C7C-EAA87DFCCD68}" destId="{CD8FBD37-669B-4335-AEBC-F38FB6853660}" srcOrd="9" destOrd="0" presId="urn:microsoft.com/office/officeart/2005/8/layout/equation1"/>
    <dgm:cxn modelId="{AD38A5A1-CAD9-410E-A845-FD2B52E52B22}" type="presParOf" srcId="{D819767D-9DE3-4E1D-9C7C-EAA87DFCCD68}" destId="{010FF366-D796-4779-A5E7-62914834A344}" srcOrd="10" destOrd="0" presId="urn:microsoft.com/office/officeart/2005/8/layout/equation1"/>
    <dgm:cxn modelId="{28D9EB7C-7255-41CE-BBBE-86636DD5A205}" type="presParOf" srcId="{D819767D-9DE3-4E1D-9C7C-EAA87DFCCD68}" destId="{15A0617B-5C34-4695-8EE8-DD490929B5E6}" srcOrd="11" destOrd="0" presId="urn:microsoft.com/office/officeart/2005/8/layout/equation1"/>
    <dgm:cxn modelId="{0A8E7F91-0E4A-4D48-B10D-4193E05A0A24}" type="presParOf" srcId="{D819767D-9DE3-4E1D-9C7C-EAA87DFCCD68}" destId="{6718B009-F2E3-45CD-B9BB-658D3E3E1284}" srcOrd="12"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0F846C-B35E-4F87-B19E-9FB8768B0601}">
      <dsp:nvSpPr>
        <dsp:cNvPr id="0" name=""/>
        <dsp:cNvSpPr/>
      </dsp:nvSpPr>
      <dsp:spPr>
        <a:xfrm>
          <a:off x="2598952" y="1774997"/>
          <a:ext cx="1289483" cy="835293"/>
        </a:xfrm>
        <a:prstGeom prst="roundRect">
          <a:avLst>
            <a:gd name="adj" fmla="val 10000"/>
          </a:avLst>
        </a:prstGeom>
        <a:noFill/>
        <a:ln w="25400" cap="flat" cmpd="sng" algn="ctr">
          <a:solidFill>
            <a:schemeClr val="bg1">
              <a:lumMod val="9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t" anchorCtr="0">
          <a:noAutofit/>
        </a:bodyPr>
        <a:lstStyle/>
        <a:p>
          <a:pPr marL="57150" lvl="1" indent="-57150" algn="r" defTabSz="311150">
            <a:lnSpc>
              <a:spcPct val="90000"/>
            </a:lnSpc>
            <a:spcBef>
              <a:spcPct val="0"/>
            </a:spcBef>
            <a:spcAft>
              <a:spcPct val="15000"/>
            </a:spcAft>
            <a:buChar char="••"/>
          </a:pPr>
          <a:r>
            <a:rPr lang="en-US" sz="700" b="1" kern="1200" dirty="0" smtClean="0">
              <a:solidFill>
                <a:schemeClr val="bg1">
                  <a:lumMod val="65000"/>
                </a:schemeClr>
              </a:solidFill>
            </a:rPr>
            <a:t>Lorem Ipsum</a:t>
          </a:r>
          <a:r>
            <a:rPr lang="en-US" sz="700" kern="1200" dirty="0" smtClean="0">
              <a:solidFill>
                <a:schemeClr val="bg1">
                  <a:lumMod val="65000"/>
                </a:schemeClr>
              </a:solidFill>
            </a:rPr>
            <a:t> is simply dummy text of the printing and typesetting industry.</a:t>
          </a:r>
          <a:endParaRPr lang="en-US" sz="700" kern="1200" dirty="0">
            <a:solidFill>
              <a:schemeClr val="bg1">
                <a:lumMod val="65000"/>
              </a:schemeClr>
            </a:solidFill>
          </a:endParaRPr>
        </a:p>
      </dsp:txBody>
      <dsp:txXfrm>
        <a:off x="3004147" y="2002170"/>
        <a:ext cx="865940" cy="589771"/>
      </dsp:txXfrm>
    </dsp:sp>
    <dsp:sp modelId="{74A623A9-1BD0-4320-AECA-D5414F87A1C7}">
      <dsp:nvSpPr>
        <dsp:cNvPr id="0" name=""/>
        <dsp:cNvSpPr/>
      </dsp:nvSpPr>
      <dsp:spPr>
        <a:xfrm>
          <a:off x="504058" y="1774997"/>
          <a:ext cx="1289483" cy="835293"/>
        </a:xfrm>
        <a:prstGeom prst="roundRect">
          <a:avLst>
            <a:gd name="adj" fmla="val 10000"/>
          </a:avLst>
        </a:prstGeom>
        <a:noFill/>
        <a:ln w="25400" cap="flat" cmpd="sng" algn="ctr">
          <a:solidFill>
            <a:schemeClr val="bg1">
              <a:lumMod val="9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t" anchorCtr="0">
          <a:noAutofit/>
        </a:bodyPr>
        <a:lstStyle/>
        <a:p>
          <a:pPr marL="57150" lvl="1" indent="-57150" algn="l" defTabSz="311150">
            <a:lnSpc>
              <a:spcPct val="90000"/>
            </a:lnSpc>
            <a:spcBef>
              <a:spcPct val="0"/>
            </a:spcBef>
            <a:spcAft>
              <a:spcPct val="15000"/>
            </a:spcAft>
            <a:buChar char="••"/>
          </a:pPr>
          <a:r>
            <a:rPr lang="en-US" sz="700" b="1" kern="1200" dirty="0" smtClean="0">
              <a:solidFill>
                <a:schemeClr val="bg1">
                  <a:lumMod val="65000"/>
                </a:schemeClr>
              </a:solidFill>
            </a:rPr>
            <a:t>Lorem Ipsum</a:t>
          </a:r>
          <a:r>
            <a:rPr lang="en-US" sz="700" kern="1200" dirty="0" smtClean="0">
              <a:solidFill>
                <a:schemeClr val="bg1">
                  <a:lumMod val="65000"/>
                </a:schemeClr>
              </a:solidFill>
            </a:rPr>
            <a:t> is simply dummy text of the printing and typesetting industry.</a:t>
          </a:r>
          <a:endParaRPr lang="en-US" sz="700" kern="1200" dirty="0">
            <a:solidFill>
              <a:schemeClr val="bg1">
                <a:lumMod val="65000"/>
              </a:schemeClr>
            </a:solidFill>
          </a:endParaRPr>
        </a:p>
      </dsp:txBody>
      <dsp:txXfrm>
        <a:off x="522407" y="2002170"/>
        <a:ext cx="865940" cy="589771"/>
      </dsp:txXfrm>
    </dsp:sp>
    <dsp:sp modelId="{AC8619E5-EDCC-4AC4-ACCE-4FF980E4CF78}">
      <dsp:nvSpPr>
        <dsp:cNvPr id="0" name=""/>
        <dsp:cNvSpPr/>
      </dsp:nvSpPr>
      <dsp:spPr>
        <a:xfrm>
          <a:off x="2598952" y="0"/>
          <a:ext cx="1289483" cy="835293"/>
        </a:xfrm>
        <a:prstGeom prst="roundRect">
          <a:avLst>
            <a:gd name="adj" fmla="val 10000"/>
          </a:avLst>
        </a:prstGeom>
        <a:noFill/>
        <a:ln w="25400" cap="flat" cmpd="sng" algn="ctr">
          <a:solidFill>
            <a:schemeClr val="bg1">
              <a:lumMod val="9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t" anchorCtr="0">
          <a:noAutofit/>
        </a:bodyPr>
        <a:lstStyle/>
        <a:p>
          <a:pPr marL="57150" lvl="1" indent="-57150" algn="r" defTabSz="311150">
            <a:lnSpc>
              <a:spcPct val="90000"/>
            </a:lnSpc>
            <a:spcBef>
              <a:spcPct val="0"/>
            </a:spcBef>
            <a:spcAft>
              <a:spcPct val="15000"/>
            </a:spcAft>
            <a:buChar char="••"/>
          </a:pPr>
          <a:r>
            <a:rPr lang="en-US" sz="700" b="1" kern="1200" dirty="0" smtClean="0">
              <a:solidFill>
                <a:schemeClr val="bg1">
                  <a:lumMod val="65000"/>
                </a:schemeClr>
              </a:solidFill>
            </a:rPr>
            <a:t>Lorem Ipsum</a:t>
          </a:r>
          <a:r>
            <a:rPr lang="en-US" sz="700" kern="1200" dirty="0" smtClean="0">
              <a:solidFill>
                <a:schemeClr val="bg1">
                  <a:lumMod val="65000"/>
                </a:schemeClr>
              </a:solidFill>
            </a:rPr>
            <a:t> is simply dummy text of the printing and typesetting industry.</a:t>
          </a:r>
          <a:endParaRPr lang="en-US" sz="700" kern="1200" dirty="0">
            <a:solidFill>
              <a:schemeClr val="bg1">
                <a:lumMod val="65000"/>
              </a:schemeClr>
            </a:solidFill>
          </a:endParaRPr>
        </a:p>
      </dsp:txBody>
      <dsp:txXfrm>
        <a:off x="3004147" y="18349"/>
        <a:ext cx="865940" cy="589771"/>
      </dsp:txXfrm>
    </dsp:sp>
    <dsp:sp modelId="{733496B5-C5C8-4FAA-8CCC-1340C5D47861}">
      <dsp:nvSpPr>
        <dsp:cNvPr id="0" name=""/>
        <dsp:cNvSpPr/>
      </dsp:nvSpPr>
      <dsp:spPr>
        <a:xfrm>
          <a:off x="504058" y="0"/>
          <a:ext cx="1289483" cy="835293"/>
        </a:xfrm>
        <a:prstGeom prst="roundRect">
          <a:avLst>
            <a:gd name="adj" fmla="val 10000"/>
          </a:avLst>
        </a:prstGeom>
        <a:noFill/>
        <a:ln w="25400" cap="flat" cmpd="sng" algn="ctr">
          <a:solidFill>
            <a:schemeClr val="bg1">
              <a:lumMod val="9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t" anchorCtr="0">
          <a:noAutofit/>
        </a:bodyPr>
        <a:lstStyle/>
        <a:p>
          <a:pPr marL="57150" lvl="1" indent="-57150" algn="l" defTabSz="311150">
            <a:lnSpc>
              <a:spcPct val="90000"/>
            </a:lnSpc>
            <a:spcBef>
              <a:spcPct val="0"/>
            </a:spcBef>
            <a:spcAft>
              <a:spcPct val="15000"/>
            </a:spcAft>
            <a:buChar char="••"/>
          </a:pPr>
          <a:r>
            <a:rPr lang="en-US" sz="700" b="1" kern="1200" dirty="0" smtClean="0">
              <a:solidFill>
                <a:schemeClr val="bg1">
                  <a:lumMod val="65000"/>
                </a:schemeClr>
              </a:solidFill>
            </a:rPr>
            <a:t>Lorem Ipsum</a:t>
          </a:r>
          <a:r>
            <a:rPr lang="en-US" sz="700" kern="1200" dirty="0" smtClean="0">
              <a:solidFill>
                <a:schemeClr val="bg1">
                  <a:lumMod val="65000"/>
                </a:schemeClr>
              </a:solidFill>
            </a:rPr>
            <a:t> is simply dummy text of the printing and typesetting industry.</a:t>
          </a:r>
          <a:endParaRPr lang="en-US" sz="700" kern="1200" dirty="0">
            <a:solidFill>
              <a:schemeClr val="bg1">
                <a:lumMod val="65000"/>
              </a:schemeClr>
            </a:solidFill>
          </a:endParaRPr>
        </a:p>
      </dsp:txBody>
      <dsp:txXfrm>
        <a:off x="522407" y="18349"/>
        <a:ext cx="865940" cy="589771"/>
      </dsp:txXfrm>
    </dsp:sp>
    <dsp:sp modelId="{5C51A7AA-8840-4763-83E5-22CD9FCFDEA6}">
      <dsp:nvSpPr>
        <dsp:cNvPr id="0" name=""/>
        <dsp:cNvSpPr/>
      </dsp:nvSpPr>
      <dsp:spPr>
        <a:xfrm>
          <a:off x="1080082" y="148786"/>
          <a:ext cx="1130256" cy="1130256"/>
        </a:xfrm>
        <a:prstGeom prst="pieWedge">
          <a:avLst/>
        </a:prstGeom>
        <a:solidFill>
          <a:schemeClr val="accent1">
            <a:lumMod val="60000"/>
            <a:lumOff val="4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ctr" anchorCtr="0">
          <a:noAutofit/>
        </a:bodyPr>
        <a:lstStyle/>
        <a:p>
          <a:pPr lvl="0" algn="ctr" defTabSz="400050">
            <a:lnSpc>
              <a:spcPct val="90000"/>
            </a:lnSpc>
            <a:spcBef>
              <a:spcPct val="0"/>
            </a:spcBef>
            <a:spcAft>
              <a:spcPct val="35000"/>
            </a:spcAft>
          </a:pPr>
          <a:r>
            <a:rPr lang="en-US" sz="900" kern="1200" dirty="0" smtClean="0"/>
            <a:t>Drive Sales</a:t>
          </a:r>
          <a:endParaRPr lang="en-US" sz="900" kern="1200" dirty="0"/>
        </a:p>
      </dsp:txBody>
      <dsp:txXfrm>
        <a:off x="1411126" y="479830"/>
        <a:ext cx="799212" cy="799212"/>
      </dsp:txXfrm>
    </dsp:sp>
    <dsp:sp modelId="{F05791E5-9F60-46F7-9FD1-06B1665D11B2}">
      <dsp:nvSpPr>
        <dsp:cNvPr id="0" name=""/>
        <dsp:cNvSpPr/>
      </dsp:nvSpPr>
      <dsp:spPr>
        <a:xfrm rot="5400000">
          <a:off x="2262543" y="148786"/>
          <a:ext cx="1130256" cy="1130256"/>
        </a:xfrm>
        <a:prstGeom prst="pieWedge">
          <a:avLst/>
        </a:prstGeom>
        <a:solidFill>
          <a:schemeClr val="accent1">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ctr" anchorCtr="0">
          <a:noAutofit/>
        </a:bodyPr>
        <a:lstStyle/>
        <a:p>
          <a:pPr lvl="0" algn="ctr" defTabSz="400050">
            <a:lnSpc>
              <a:spcPct val="90000"/>
            </a:lnSpc>
            <a:spcBef>
              <a:spcPct val="0"/>
            </a:spcBef>
            <a:spcAft>
              <a:spcPct val="35000"/>
            </a:spcAft>
          </a:pPr>
          <a:r>
            <a:rPr lang="en-US" sz="900" kern="1200" dirty="0" smtClean="0"/>
            <a:t>Improve Awareness</a:t>
          </a:r>
          <a:endParaRPr lang="en-US" sz="900" kern="1200" dirty="0"/>
        </a:p>
      </dsp:txBody>
      <dsp:txXfrm rot="-5400000">
        <a:off x="2262543" y="479830"/>
        <a:ext cx="799212" cy="799212"/>
      </dsp:txXfrm>
    </dsp:sp>
    <dsp:sp modelId="{9891BD5B-B56B-48A8-A095-C83E1C94715E}">
      <dsp:nvSpPr>
        <dsp:cNvPr id="0" name=""/>
        <dsp:cNvSpPr/>
      </dsp:nvSpPr>
      <dsp:spPr>
        <a:xfrm rot="10800000">
          <a:off x="2262543" y="1331248"/>
          <a:ext cx="1130256" cy="1130256"/>
        </a:xfrm>
        <a:prstGeom prst="pieWedge">
          <a:avLst/>
        </a:prstGeom>
        <a:solidFill>
          <a:schemeClr val="accent1">
            <a:lumMod val="20000"/>
            <a:lumOff val="8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ctr" anchorCtr="0">
          <a:noAutofit/>
        </a:bodyPr>
        <a:lstStyle/>
        <a:p>
          <a:pPr lvl="0" algn="ctr" defTabSz="400050">
            <a:lnSpc>
              <a:spcPct val="90000"/>
            </a:lnSpc>
            <a:spcBef>
              <a:spcPct val="0"/>
            </a:spcBef>
            <a:spcAft>
              <a:spcPct val="35000"/>
            </a:spcAft>
          </a:pPr>
          <a:r>
            <a:rPr lang="en-US" sz="900" kern="1200" dirty="0" smtClean="0"/>
            <a:t/>
          </a:r>
          <a:br>
            <a:rPr lang="en-US" sz="900" kern="1200" dirty="0" smtClean="0"/>
          </a:br>
          <a:r>
            <a:rPr lang="en-US" sz="900" kern="1200" dirty="0" smtClean="0"/>
            <a:t/>
          </a:r>
          <a:br>
            <a:rPr lang="en-US" sz="900" kern="1200" dirty="0" smtClean="0"/>
          </a:br>
          <a:r>
            <a:rPr lang="en-US" sz="900" kern="1200" dirty="0" smtClean="0"/>
            <a:t>Marketing</a:t>
          </a:r>
          <a:endParaRPr lang="en-US" sz="900" kern="1200" dirty="0"/>
        </a:p>
      </dsp:txBody>
      <dsp:txXfrm rot="10800000">
        <a:off x="2262543" y="1331248"/>
        <a:ext cx="799212" cy="799212"/>
      </dsp:txXfrm>
    </dsp:sp>
    <dsp:sp modelId="{C381BC92-2F74-494E-9B6F-1689633EF37E}">
      <dsp:nvSpPr>
        <dsp:cNvPr id="0" name=""/>
        <dsp:cNvSpPr/>
      </dsp:nvSpPr>
      <dsp:spPr>
        <a:xfrm rot="16200000">
          <a:off x="1080082" y="1331248"/>
          <a:ext cx="1130256" cy="1130256"/>
        </a:xfrm>
        <a:prstGeom prst="pieWedge">
          <a:avLst/>
        </a:prstGeom>
        <a:solidFill>
          <a:schemeClr val="accent1"/>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64008" rIns="64008" bIns="64008" numCol="1" spcCol="1270" anchor="ctr" anchorCtr="0">
          <a:noAutofit/>
        </a:bodyPr>
        <a:lstStyle/>
        <a:p>
          <a:pPr lvl="0" algn="ctr" defTabSz="400050">
            <a:lnSpc>
              <a:spcPct val="90000"/>
            </a:lnSpc>
            <a:spcBef>
              <a:spcPct val="0"/>
            </a:spcBef>
            <a:spcAft>
              <a:spcPct val="35000"/>
            </a:spcAft>
          </a:pPr>
          <a:r>
            <a:rPr lang="en-US" sz="900" kern="1200" dirty="0" smtClean="0"/>
            <a:t/>
          </a:r>
          <a:br>
            <a:rPr lang="en-US" sz="900" kern="1200" dirty="0" smtClean="0"/>
          </a:br>
          <a:r>
            <a:rPr lang="en-US" sz="900" kern="1200" dirty="0" smtClean="0"/>
            <a:t/>
          </a:r>
          <a:br>
            <a:rPr lang="en-US" sz="900" kern="1200" dirty="0" smtClean="0"/>
          </a:br>
          <a:r>
            <a:rPr lang="en-US" sz="900" kern="1200" dirty="0" smtClean="0"/>
            <a:t/>
          </a:r>
          <a:br>
            <a:rPr lang="en-US" sz="900" kern="1200" dirty="0" smtClean="0"/>
          </a:br>
          <a:r>
            <a:rPr lang="en-US" sz="900" kern="1200" dirty="0" smtClean="0"/>
            <a:t>Generate Leads</a:t>
          </a:r>
          <a:endParaRPr lang="en-US" sz="900" kern="1200" dirty="0"/>
        </a:p>
      </dsp:txBody>
      <dsp:txXfrm rot="5400000">
        <a:off x="1411126" y="1331248"/>
        <a:ext cx="799212" cy="799212"/>
      </dsp:txXfrm>
    </dsp:sp>
    <dsp:sp modelId="{AF27D161-B159-461E-9C58-CBF52AB2EB68}">
      <dsp:nvSpPr>
        <dsp:cNvPr id="0" name=""/>
        <dsp:cNvSpPr/>
      </dsp:nvSpPr>
      <dsp:spPr>
        <a:xfrm>
          <a:off x="2041321" y="1070219"/>
          <a:ext cx="390238" cy="339337"/>
        </a:xfrm>
        <a:prstGeom prst="circularArrow">
          <a:avLst/>
        </a:prstGeom>
        <a:solidFill>
          <a:srgbClr val="FCFCFC"/>
        </a:solidFill>
        <a:ln w="25400" cap="flat" cmpd="sng" algn="ctr">
          <a:noFill/>
          <a:prstDash val="solid"/>
        </a:ln>
        <a:effectLst/>
      </dsp:spPr>
      <dsp:style>
        <a:lnRef idx="2">
          <a:scrgbClr r="0" g="0" b="0"/>
        </a:lnRef>
        <a:fillRef idx="1">
          <a:scrgbClr r="0" g="0" b="0"/>
        </a:fillRef>
        <a:effectRef idx="0">
          <a:scrgbClr r="0" g="0" b="0"/>
        </a:effectRef>
        <a:fontRef idx="minor"/>
      </dsp:style>
    </dsp:sp>
    <dsp:sp modelId="{CE20FF03-C5BF-4221-830E-5366548BDAA2}">
      <dsp:nvSpPr>
        <dsp:cNvPr id="0" name=""/>
        <dsp:cNvSpPr/>
      </dsp:nvSpPr>
      <dsp:spPr>
        <a:xfrm rot="10800000">
          <a:off x="2041321" y="1200733"/>
          <a:ext cx="390238" cy="339337"/>
        </a:xfrm>
        <a:prstGeom prst="circularArrow">
          <a:avLst/>
        </a:prstGeom>
        <a:solidFill>
          <a:srgbClr val="FCFCFC"/>
        </a:solidFill>
        <a:ln w="2540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A27FC4-B8D6-4E05-B781-45BFA4ECCBE1}">
      <dsp:nvSpPr>
        <dsp:cNvPr id="0" name=""/>
        <dsp:cNvSpPr/>
      </dsp:nvSpPr>
      <dsp:spPr>
        <a:xfrm>
          <a:off x="1718693" y="1164083"/>
          <a:ext cx="1422768" cy="1422768"/>
        </a:xfrm>
        <a:prstGeom prst="gear9">
          <a:avLst/>
        </a:prstGeom>
        <a:solidFill>
          <a:schemeClr val="accent1">
            <a:lumMod val="60000"/>
            <a:lumOff val="4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kern="1200" dirty="0" smtClean="0"/>
            <a:t>Graphic Design</a:t>
          </a:r>
          <a:endParaRPr lang="en-US" sz="1400" b="1" kern="1200" dirty="0"/>
        </a:p>
      </dsp:txBody>
      <dsp:txXfrm>
        <a:off x="2004733" y="1497360"/>
        <a:ext cx="850688" cy="731332"/>
      </dsp:txXfrm>
    </dsp:sp>
    <dsp:sp modelId="{C7E3621A-60EB-45DA-B405-5D6087090EB3}">
      <dsp:nvSpPr>
        <dsp:cNvPr id="0" name=""/>
        <dsp:cNvSpPr/>
      </dsp:nvSpPr>
      <dsp:spPr>
        <a:xfrm>
          <a:off x="890900" y="827792"/>
          <a:ext cx="1034740" cy="1034740"/>
        </a:xfrm>
        <a:prstGeom prst="gear6">
          <a:avLst/>
        </a:prstGeom>
        <a:solidFill>
          <a:schemeClr val="accent1">
            <a:lumMod val="20000"/>
            <a:lumOff val="8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kern="1200" dirty="0" smtClean="0"/>
            <a:t>Video</a:t>
          </a:r>
          <a:endParaRPr lang="en-US" sz="1400" b="1" kern="1200" dirty="0"/>
        </a:p>
      </dsp:txBody>
      <dsp:txXfrm>
        <a:off x="1151399" y="1089865"/>
        <a:ext cx="513742" cy="510594"/>
      </dsp:txXfrm>
    </dsp:sp>
    <dsp:sp modelId="{FD7956DC-C5EA-4A51-B2A1-48A047E8A937}">
      <dsp:nvSpPr>
        <dsp:cNvPr id="0" name=""/>
        <dsp:cNvSpPr/>
      </dsp:nvSpPr>
      <dsp:spPr>
        <a:xfrm rot="20700000">
          <a:off x="1470461" y="113927"/>
          <a:ext cx="1013834" cy="1013834"/>
        </a:xfrm>
        <a:prstGeom prst="gear6">
          <a:avLst/>
        </a:prstGeom>
        <a:solidFill>
          <a:schemeClr val="accent1">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kern="1200" dirty="0" smtClean="0"/>
            <a:t>Web</a:t>
          </a:r>
          <a:endParaRPr lang="en-US" sz="1400" b="1" kern="1200" dirty="0"/>
        </a:p>
      </dsp:txBody>
      <dsp:txXfrm rot="-20700000">
        <a:off x="1692824" y="336290"/>
        <a:ext cx="569107" cy="569107"/>
      </dsp:txXfrm>
    </dsp:sp>
    <dsp:sp modelId="{571C1667-74E2-4E8D-8249-B4E761F0F1AE}">
      <dsp:nvSpPr>
        <dsp:cNvPr id="0" name=""/>
        <dsp:cNvSpPr/>
      </dsp:nvSpPr>
      <dsp:spPr>
        <a:xfrm>
          <a:off x="1592568" y="958731"/>
          <a:ext cx="1821143" cy="1821143"/>
        </a:xfrm>
        <a:prstGeom prst="circularArrow">
          <a:avLst>
            <a:gd name="adj1" fmla="val 4688"/>
            <a:gd name="adj2" fmla="val 299029"/>
            <a:gd name="adj3" fmla="val 2459276"/>
            <a:gd name="adj4" fmla="val 15989774"/>
            <a:gd name="adj5" fmla="val 5469"/>
          </a:avLst>
        </a:prstGeom>
        <a:solidFill>
          <a:schemeClr val="accent1">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sp>
    <dsp:sp modelId="{B1C00099-F839-4B88-A75C-DBB4B9ADCF51}">
      <dsp:nvSpPr>
        <dsp:cNvPr id="0" name=""/>
        <dsp:cNvSpPr/>
      </dsp:nvSpPr>
      <dsp:spPr>
        <a:xfrm>
          <a:off x="707650" y="605742"/>
          <a:ext cx="1323174" cy="1323174"/>
        </a:xfrm>
        <a:prstGeom prst="leftCircularArrow">
          <a:avLst>
            <a:gd name="adj1" fmla="val 6452"/>
            <a:gd name="adj2" fmla="val 429999"/>
            <a:gd name="adj3" fmla="val 10489124"/>
            <a:gd name="adj4" fmla="val 14837806"/>
            <a:gd name="adj5" fmla="val 7527"/>
          </a:avLst>
        </a:prstGeom>
        <a:solidFill>
          <a:schemeClr val="accent1">
            <a:lumMod val="20000"/>
            <a:lumOff val="80000"/>
          </a:schemeClr>
        </a:solidFill>
        <a:ln>
          <a:noFill/>
        </a:ln>
        <a:effectLst/>
      </dsp:spPr>
      <dsp:style>
        <a:lnRef idx="0">
          <a:scrgbClr r="0" g="0" b="0"/>
        </a:lnRef>
        <a:fillRef idx="1">
          <a:scrgbClr r="0" g="0" b="0"/>
        </a:fillRef>
        <a:effectRef idx="0">
          <a:scrgbClr r="0" g="0" b="0"/>
        </a:effectRef>
        <a:fontRef idx="minor">
          <a:schemeClr val="lt1"/>
        </a:fontRef>
      </dsp:style>
    </dsp:sp>
    <dsp:sp modelId="{B7483B8C-CABF-4BD6-805A-7FCDD0BB865C}">
      <dsp:nvSpPr>
        <dsp:cNvPr id="0" name=""/>
        <dsp:cNvSpPr/>
      </dsp:nvSpPr>
      <dsp:spPr>
        <a:xfrm>
          <a:off x="1235950" y="-101242"/>
          <a:ext cx="1426648" cy="1426648"/>
        </a:xfrm>
        <a:prstGeom prst="circularArrow">
          <a:avLst>
            <a:gd name="adj1" fmla="val 5984"/>
            <a:gd name="adj2" fmla="val 394124"/>
            <a:gd name="adj3" fmla="val 13313824"/>
            <a:gd name="adj4" fmla="val 10508221"/>
            <a:gd name="adj5" fmla="val 6981"/>
          </a:avLst>
        </a:prstGeom>
        <a:solidFill>
          <a:schemeClr val="accent1">
            <a:lumMod val="40000"/>
            <a:lumOff val="6000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A0BFC-07A7-4DDD-8427-0CA01EE69FD7}">
      <dsp:nvSpPr>
        <dsp:cNvPr id="0" name=""/>
        <dsp:cNvSpPr/>
      </dsp:nvSpPr>
      <dsp:spPr>
        <a:xfrm>
          <a:off x="135045" y="1142156"/>
          <a:ext cx="1959748" cy="645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kern="1200" dirty="0" smtClean="0">
              <a:solidFill>
                <a:schemeClr val="bg1">
                  <a:lumMod val="65000"/>
                </a:schemeClr>
              </a:solidFill>
            </a:rPr>
            <a:t>Brainstorm</a:t>
          </a:r>
          <a:endParaRPr lang="en-US" sz="1400" b="1" kern="1200" dirty="0">
            <a:solidFill>
              <a:schemeClr val="bg1">
                <a:lumMod val="65000"/>
              </a:schemeClr>
            </a:solidFill>
          </a:endParaRPr>
        </a:p>
      </dsp:txBody>
      <dsp:txXfrm>
        <a:off x="135045" y="1142156"/>
        <a:ext cx="1959748" cy="645826"/>
      </dsp:txXfrm>
    </dsp:sp>
    <dsp:sp modelId="{7425EFB1-85FD-43BD-9E0C-5EB503D12F2B}">
      <dsp:nvSpPr>
        <dsp:cNvPr id="0" name=""/>
        <dsp:cNvSpPr/>
      </dsp:nvSpPr>
      <dsp:spPr>
        <a:xfrm>
          <a:off x="132818" y="945735"/>
          <a:ext cx="155889" cy="155889"/>
        </a:xfrm>
        <a:prstGeom prst="ellipse">
          <a:avLst/>
        </a:prstGeom>
        <a:solidFill>
          <a:schemeClr val="accent1">
            <a:lumMod val="20000"/>
            <a:lumOff val="8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3069CC5-AC2A-4E40-80C3-B6257E28E1D3}">
      <dsp:nvSpPr>
        <dsp:cNvPr id="0" name=""/>
        <dsp:cNvSpPr/>
      </dsp:nvSpPr>
      <dsp:spPr>
        <a:xfrm>
          <a:off x="241940" y="727491"/>
          <a:ext cx="155889" cy="155889"/>
        </a:xfrm>
        <a:prstGeom prst="ellipse">
          <a:avLst/>
        </a:prstGeom>
        <a:solidFill>
          <a:schemeClr val="accent1"/>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545506E-F82F-40D0-B269-A33A56AD6FAD}">
      <dsp:nvSpPr>
        <dsp:cNvPr id="0" name=""/>
        <dsp:cNvSpPr/>
      </dsp:nvSpPr>
      <dsp:spPr>
        <a:xfrm>
          <a:off x="503834" y="771140"/>
          <a:ext cx="244968" cy="244968"/>
        </a:xfrm>
        <a:prstGeom prst="ellipse">
          <a:avLst/>
        </a:prstGeom>
        <a:solidFill>
          <a:schemeClr val="accent1">
            <a:lumMod val="60000"/>
            <a:lumOff val="4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77EB5CB-7F94-462A-B74B-D681CCDAFE96}">
      <dsp:nvSpPr>
        <dsp:cNvPr id="0" name=""/>
        <dsp:cNvSpPr/>
      </dsp:nvSpPr>
      <dsp:spPr>
        <a:xfrm>
          <a:off x="722079" y="531071"/>
          <a:ext cx="155889" cy="155889"/>
        </a:xfrm>
        <a:prstGeom prst="ellipse">
          <a:avLst/>
        </a:prstGeom>
        <a:solidFill>
          <a:schemeClr val="accent1">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4D41D45-881E-45E0-815F-B3D1F42ABA6A}">
      <dsp:nvSpPr>
        <dsp:cNvPr id="0" name=""/>
        <dsp:cNvSpPr/>
      </dsp:nvSpPr>
      <dsp:spPr>
        <a:xfrm>
          <a:off x="1005797" y="443773"/>
          <a:ext cx="155889" cy="155889"/>
        </a:xfrm>
        <a:prstGeom prst="ellipse">
          <a:avLst/>
        </a:prstGeom>
        <a:solidFill>
          <a:schemeClr val="accent1">
            <a:lumMod val="20000"/>
            <a:lumOff val="8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BAFF7A7-30C4-4792-80F0-F4ED56695A86}">
      <dsp:nvSpPr>
        <dsp:cNvPr id="0" name=""/>
        <dsp:cNvSpPr/>
      </dsp:nvSpPr>
      <dsp:spPr>
        <a:xfrm>
          <a:off x="1354988" y="596544"/>
          <a:ext cx="155889" cy="155889"/>
        </a:xfrm>
        <a:prstGeom prst="ellipse">
          <a:avLst/>
        </a:prstGeom>
        <a:solidFill>
          <a:schemeClr val="accent1">
            <a:lumMod val="20000"/>
            <a:lumOff val="8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02BDD82-6500-4745-ABB1-8AB85030FF96}">
      <dsp:nvSpPr>
        <dsp:cNvPr id="0" name=""/>
        <dsp:cNvSpPr/>
      </dsp:nvSpPr>
      <dsp:spPr>
        <a:xfrm>
          <a:off x="1573233" y="705666"/>
          <a:ext cx="244968" cy="244968"/>
        </a:xfrm>
        <a:prstGeom prst="ellipse">
          <a:avLst/>
        </a:prstGeom>
        <a:solidFill>
          <a:schemeClr val="accent1"/>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BCC20C0-4B3E-4A32-8289-0C043EE14E08}">
      <dsp:nvSpPr>
        <dsp:cNvPr id="0" name=""/>
        <dsp:cNvSpPr/>
      </dsp:nvSpPr>
      <dsp:spPr>
        <a:xfrm>
          <a:off x="1878776" y="945735"/>
          <a:ext cx="155889" cy="155889"/>
        </a:xfrm>
        <a:prstGeom prst="ellipse">
          <a:avLst/>
        </a:prstGeom>
        <a:solidFill>
          <a:schemeClr val="accent1">
            <a:lumMod val="60000"/>
            <a:lumOff val="4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395F43B-46B6-48BD-BE0D-466AE12A59E4}">
      <dsp:nvSpPr>
        <dsp:cNvPr id="0" name=""/>
        <dsp:cNvSpPr/>
      </dsp:nvSpPr>
      <dsp:spPr>
        <a:xfrm>
          <a:off x="2009723" y="1185805"/>
          <a:ext cx="155889" cy="155889"/>
        </a:xfrm>
        <a:prstGeom prst="ellipse">
          <a:avLst/>
        </a:prstGeom>
        <a:solidFill>
          <a:schemeClr val="accent1">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361D2E2-6923-453F-81C0-77902D700F8C}">
      <dsp:nvSpPr>
        <dsp:cNvPr id="0" name=""/>
        <dsp:cNvSpPr/>
      </dsp:nvSpPr>
      <dsp:spPr>
        <a:xfrm>
          <a:off x="874850" y="727491"/>
          <a:ext cx="400857" cy="400857"/>
        </a:xfrm>
        <a:prstGeom prst="ellipse">
          <a:avLst/>
        </a:prstGeom>
        <a:solidFill>
          <a:schemeClr val="accent1">
            <a:lumMod val="20000"/>
            <a:lumOff val="8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5D258C8-C381-4DFA-9DF0-F1337D842739}">
      <dsp:nvSpPr>
        <dsp:cNvPr id="0" name=""/>
        <dsp:cNvSpPr/>
      </dsp:nvSpPr>
      <dsp:spPr>
        <a:xfrm>
          <a:off x="23696" y="1556821"/>
          <a:ext cx="155889" cy="155889"/>
        </a:xfrm>
        <a:prstGeom prst="ellipse">
          <a:avLst/>
        </a:prstGeom>
        <a:solidFill>
          <a:schemeClr val="accent1">
            <a:lumMod val="20000"/>
            <a:lumOff val="8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83701E9-331F-4DBD-88D4-C515F77B849D}">
      <dsp:nvSpPr>
        <dsp:cNvPr id="0" name=""/>
        <dsp:cNvSpPr/>
      </dsp:nvSpPr>
      <dsp:spPr>
        <a:xfrm>
          <a:off x="154643" y="1753241"/>
          <a:ext cx="244968" cy="244968"/>
        </a:xfrm>
        <a:prstGeom prst="ellipse">
          <a:avLst/>
        </a:prstGeom>
        <a:solidFill>
          <a:schemeClr val="accent1"/>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320B6E2-693F-4792-89C6-95944ABED13F}">
      <dsp:nvSpPr>
        <dsp:cNvPr id="0" name=""/>
        <dsp:cNvSpPr/>
      </dsp:nvSpPr>
      <dsp:spPr>
        <a:xfrm>
          <a:off x="482010" y="1927837"/>
          <a:ext cx="356317" cy="356317"/>
        </a:xfrm>
        <a:prstGeom prst="ellipse">
          <a:avLst/>
        </a:prstGeom>
        <a:solidFill>
          <a:schemeClr val="accent1">
            <a:lumMod val="60000"/>
            <a:lumOff val="4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7D79030-070E-406E-AD08-42C45219AC7F}">
      <dsp:nvSpPr>
        <dsp:cNvPr id="0" name=""/>
        <dsp:cNvSpPr/>
      </dsp:nvSpPr>
      <dsp:spPr>
        <a:xfrm>
          <a:off x="940323" y="2211555"/>
          <a:ext cx="155889" cy="155889"/>
        </a:xfrm>
        <a:prstGeom prst="ellipse">
          <a:avLst/>
        </a:prstGeom>
        <a:solidFill>
          <a:schemeClr val="accent1">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8D3AB0A-B676-4AFF-8575-8BA9B28186E3}">
      <dsp:nvSpPr>
        <dsp:cNvPr id="0" name=""/>
        <dsp:cNvSpPr/>
      </dsp:nvSpPr>
      <dsp:spPr>
        <a:xfrm>
          <a:off x="1027621" y="1927837"/>
          <a:ext cx="244968" cy="244968"/>
        </a:xfrm>
        <a:prstGeom prst="ellipse">
          <a:avLst/>
        </a:prstGeom>
        <a:solidFill>
          <a:schemeClr val="accent1">
            <a:lumMod val="20000"/>
            <a:lumOff val="8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05F7ED7-2138-429B-B8E8-40FB2DAF0412}">
      <dsp:nvSpPr>
        <dsp:cNvPr id="0" name=""/>
        <dsp:cNvSpPr/>
      </dsp:nvSpPr>
      <dsp:spPr>
        <a:xfrm>
          <a:off x="1245866" y="2233379"/>
          <a:ext cx="155889" cy="155889"/>
        </a:xfrm>
        <a:prstGeom prst="ellipse">
          <a:avLst/>
        </a:prstGeom>
        <a:solidFill>
          <a:schemeClr val="accent1">
            <a:lumMod val="20000"/>
            <a:lumOff val="8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5319392-E8FF-4496-B113-53B39E20FF13}">
      <dsp:nvSpPr>
        <dsp:cNvPr id="0" name=""/>
        <dsp:cNvSpPr/>
      </dsp:nvSpPr>
      <dsp:spPr>
        <a:xfrm>
          <a:off x="1442286" y="1884188"/>
          <a:ext cx="356317" cy="356317"/>
        </a:xfrm>
        <a:prstGeom prst="ellipse">
          <a:avLst/>
        </a:prstGeom>
        <a:solidFill>
          <a:schemeClr val="accent1"/>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AC1A9B1-BA60-4D17-BB1E-F0F02B4A3B2B}">
      <dsp:nvSpPr>
        <dsp:cNvPr id="0" name=""/>
        <dsp:cNvSpPr/>
      </dsp:nvSpPr>
      <dsp:spPr>
        <a:xfrm>
          <a:off x="1922425" y="1796890"/>
          <a:ext cx="244968" cy="244968"/>
        </a:xfrm>
        <a:prstGeom prst="ellipse">
          <a:avLst/>
        </a:prstGeom>
        <a:solidFill>
          <a:schemeClr val="accent1">
            <a:lumMod val="60000"/>
            <a:lumOff val="4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DED6EF4-A0CC-49CB-9AE7-43B444C48543}">
      <dsp:nvSpPr>
        <dsp:cNvPr id="0" name=""/>
        <dsp:cNvSpPr/>
      </dsp:nvSpPr>
      <dsp:spPr>
        <a:xfrm>
          <a:off x="2167393" y="770777"/>
          <a:ext cx="719437" cy="1373485"/>
        </a:xfrm>
        <a:prstGeom prst="chevron">
          <a:avLst>
            <a:gd name="adj" fmla="val 62310"/>
          </a:avLst>
        </a:prstGeom>
        <a:solidFill>
          <a:schemeClr val="accent1">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sp>
    <dsp:sp modelId="{84DDEA6A-77C7-4BDC-8B22-AD74F2C7D212}">
      <dsp:nvSpPr>
        <dsp:cNvPr id="0" name=""/>
        <dsp:cNvSpPr/>
      </dsp:nvSpPr>
      <dsp:spPr>
        <a:xfrm>
          <a:off x="2886831" y="771444"/>
          <a:ext cx="1962102" cy="1373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kern="1200" dirty="0" smtClean="0">
              <a:solidFill>
                <a:schemeClr val="bg1">
                  <a:lumMod val="65000"/>
                </a:schemeClr>
              </a:solidFill>
            </a:rPr>
            <a:t>Conceptualization</a:t>
          </a:r>
          <a:endParaRPr lang="en-US" sz="1400" b="1" kern="1200" dirty="0">
            <a:solidFill>
              <a:schemeClr val="bg1">
                <a:lumMod val="65000"/>
              </a:schemeClr>
            </a:solidFill>
          </a:endParaRPr>
        </a:p>
      </dsp:txBody>
      <dsp:txXfrm>
        <a:off x="2886831" y="771444"/>
        <a:ext cx="1962102" cy="1373472"/>
      </dsp:txXfrm>
    </dsp:sp>
    <dsp:sp modelId="{21E83F37-BEFF-4B60-BB9A-345F36FD8FDB}">
      <dsp:nvSpPr>
        <dsp:cNvPr id="0" name=""/>
        <dsp:cNvSpPr/>
      </dsp:nvSpPr>
      <dsp:spPr>
        <a:xfrm>
          <a:off x="4848934" y="770777"/>
          <a:ext cx="719437" cy="1373485"/>
        </a:xfrm>
        <a:prstGeom prst="chevron">
          <a:avLst>
            <a:gd name="adj" fmla="val 62310"/>
          </a:avLst>
        </a:prstGeom>
        <a:solidFill>
          <a:schemeClr val="accent1">
            <a:lumMod val="40000"/>
            <a:lumOff val="60000"/>
          </a:schemeClr>
        </a:solidFill>
        <a:ln>
          <a:noFill/>
        </a:ln>
        <a:effectLst/>
      </dsp:spPr>
      <dsp:style>
        <a:lnRef idx="0">
          <a:scrgbClr r="0" g="0" b="0"/>
        </a:lnRef>
        <a:fillRef idx="1">
          <a:scrgbClr r="0" g="0" b="0"/>
        </a:fillRef>
        <a:effectRef idx="0">
          <a:scrgbClr r="0" g="0" b="0"/>
        </a:effectRef>
        <a:fontRef idx="minor">
          <a:schemeClr val="lt1"/>
        </a:fontRef>
      </dsp:style>
    </dsp:sp>
    <dsp:sp modelId="{7B1BE0AD-50A5-48F7-B598-DEB590DCA7A9}">
      <dsp:nvSpPr>
        <dsp:cNvPr id="0" name=""/>
        <dsp:cNvSpPr/>
      </dsp:nvSpPr>
      <dsp:spPr>
        <a:xfrm>
          <a:off x="5646856" y="657269"/>
          <a:ext cx="1667787" cy="1667787"/>
        </a:xfrm>
        <a:prstGeom prst="ellipse">
          <a:avLst/>
        </a:prstGeom>
        <a:solidFill>
          <a:schemeClr val="accent1">
            <a:lumMod val="20000"/>
            <a:lumOff val="8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r>
            <a:rPr lang="en-US" sz="1400" b="1" kern="1200" dirty="0" smtClean="0"/>
            <a:t>Proposal</a:t>
          </a:r>
          <a:endParaRPr lang="en-US" sz="1400" b="1" kern="1200" dirty="0"/>
        </a:p>
      </dsp:txBody>
      <dsp:txXfrm>
        <a:off x="5891098" y="901511"/>
        <a:ext cx="1179303" cy="117930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D9D2C4-CA47-4E2F-9386-15BF2C5BFCE9}">
      <dsp:nvSpPr>
        <dsp:cNvPr id="0" name=""/>
        <dsp:cNvSpPr/>
      </dsp:nvSpPr>
      <dsp:spPr>
        <a:xfrm>
          <a:off x="3568" y="817999"/>
          <a:ext cx="1451329" cy="1197043"/>
        </a:xfrm>
        <a:prstGeom prst="roundRect">
          <a:avLst>
            <a:gd name="adj" fmla="val 10000"/>
          </a:avLst>
        </a:prstGeom>
        <a:noFill/>
        <a:ln w="25400" cap="flat" cmpd="sng" algn="ctr">
          <a:solidFill>
            <a:schemeClr val="accent1"/>
          </a:solidFill>
          <a:prstDash val="solid"/>
        </a:ln>
        <a:effectLst/>
      </dsp:spPr>
      <dsp:style>
        <a:lnRef idx="2">
          <a:scrgbClr r="0" g="0" b="0"/>
        </a:lnRef>
        <a:fillRef idx="1">
          <a:scrgbClr r="0" g="0" b="0"/>
        </a:fillRef>
        <a:effectRef idx="0">
          <a:scrgbClr r="0" g="0" b="0"/>
        </a:effectRef>
        <a:fontRef idx="minor"/>
      </dsp:style>
    </dsp:sp>
    <dsp:sp modelId="{1FE64DFD-23AF-4F50-BCBC-C27132FB3B0D}">
      <dsp:nvSpPr>
        <dsp:cNvPr id="0" name=""/>
        <dsp:cNvSpPr/>
      </dsp:nvSpPr>
      <dsp:spPr>
        <a:xfrm>
          <a:off x="795170" y="1016873"/>
          <a:ext cx="1727925" cy="1727925"/>
        </a:xfrm>
        <a:prstGeom prst="leftCircularArrow">
          <a:avLst>
            <a:gd name="adj1" fmla="val 3886"/>
            <a:gd name="adj2" fmla="val 486698"/>
            <a:gd name="adj3" fmla="val 2262209"/>
            <a:gd name="adj4" fmla="val 9024489"/>
            <a:gd name="adj5" fmla="val 4534"/>
          </a:avLst>
        </a:prstGeom>
        <a:solidFill>
          <a:schemeClr val="accent1"/>
        </a:solidFill>
        <a:ln>
          <a:noFill/>
        </a:ln>
        <a:effectLst/>
      </dsp:spPr>
      <dsp:style>
        <a:lnRef idx="0">
          <a:scrgbClr r="0" g="0" b="0"/>
        </a:lnRef>
        <a:fillRef idx="1">
          <a:scrgbClr r="0" g="0" b="0"/>
        </a:fillRef>
        <a:effectRef idx="0">
          <a:scrgbClr r="0" g="0" b="0"/>
        </a:effectRef>
        <a:fontRef idx="minor">
          <a:schemeClr val="lt1"/>
        </a:fontRef>
      </dsp:style>
    </dsp:sp>
    <dsp:sp modelId="{3B837679-D346-4EBB-AB0C-EE653ACF3C6C}">
      <dsp:nvSpPr>
        <dsp:cNvPr id="0" name=""/>
        <dsp:cNvSpPr/>
      </dsp:nvSpPr>
      <dsp:spPr>
        <a:xfrm>
          <a:off x="326085" y="1758533"/>
          <a:ext cx="1290070" cy="513018"/>
        </a:xfrm>
        <a:prstGeom prst="roundRect">
          <a:avLst>
            <a:gd name="adj" fmla="val 10000"/>
          </a:avLst>
        </a:prstGeom>
        <a:solidFill>
          <a:schemeClr val="accent1"/>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en-US" sz="1200" b="1" kern="1200" dirty="0" smtClean="0">
              <a:solidFill>
                <a:schemeClr val="bg1"/>
              </a:solidFill>
            </a:rPr>
            <a:t>Brainstorm</a:t>
          </a:r>
          <a:endParaRPr lang="en-US" sz="1200" b="1" kern="1200" dirty="0">
            <a:solidFill>
              <a:schemeClr val="bg1"/>
            </a:solidFill>
          </a:endParaRPr>
        </a:p>
      </dsp:txBody>
      <dsp:txXfrm>
        <a:off x="341111" y="1773559"/>
        <a:ext cx="1260018" cy="482966"/>
      </dsp:txXfrm>
    </dsp:sp>
    <dsp:sp modelId="{B651F1CF-D429-4713-ABB8-9F7461E4F7F5}">
      <dsp:nvSpPr>
        <dsp:cNvPr id="0" name=""/>
        <dsp:cNvSpPr/>
      </dsp:nvSpPr>
      <dsp:spPr>
        <a:xfrm>
          <a:off x="1935934" y="817999"/>
          <a:ext cx="1451329" cy="1197043"/>
        </a:xfrm>
        <a:prstGeom prst="roundRect">
          <a:avLst>
            <a:gd name="adj" fmla="val 10000"/>
          </a:avLst>
        </a:prstGeom>
        <a:noFill/>
        <a:ln w="25400" cap="flat" cmpd="sng" algn="ctr">
          <a:solidFill>
            <a:schemeClr val="accent1">
              <a:lumMod val="60000"/>
              <a:lumOff val="40000"/>
            </a:schemeClr>
          </a:solidFill>
          <a:prstDash val="solid"/>
        </a:ln>
        <a:effectLst/>
      </dsp:spPr>
      <dsp:style>
        <a:lnRef idx="2">
          <a:scrgbClr r="0" g="0" b="0"/>
        </a:lnRef>
        <a:fillRef idx="1">
          <a:scrgbClr r="0" g="0" b="0"/>
        </a:fillRef>
        <a:effectRef idx="0">
          <a:scrgbClr r="0" g="0" b="0"/>
        </a:effectRef>
        <a:fontRef idx="minor"/>
      </dsp:style>
    </dsp:sp>
    <dsp:sp modelId="{BF198A36-C0C4-4E90-AC13-6C982ACE8400}">
      <dsp:nvSpPr>
        <dsp:cNvPr id="0" name=""/>
        <dsp:cNvSpPr/>
      </dsp:nvSpPr>
      <dsp:spPr>
        <a:xfrm>
          <a:off x="2715441" y="41307"/>
          <a:ext cx="1913373" cy="1913373"/>
        </a:xfrm>
        <a:prstGeom prst="circularArrow">
          <a:avLst>
            <a:gd name="adj1" fmla="val 3510"/>
            <a:gd name="adj2" fmla="val 435572"/>
            <a:gd name="adj3" fmla="val 19388917"/>
            <a:gd name="adj4" fmla="val 12575511"/>
            <a:gd name="adj5" fmla="val 4095"/>
          </a:avLst>
        </a:prstGeom>
        <a:solidFill>
          <a:schemeClr val="accent1">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sp>
    <dsp:sp modelId="{D1957E8D-52E6-47CA-9E1F-B3BE7EB3E09B}">
      <dsp:nvSpPr>
        <dsp:cNvPr id="0" name=""/>
        <dsp:cNvSpPr/>
      </dsp:nvSpPr>
      <dsp:spPr>
        <a:xfrm>
          <a:off x="2258452" y="561490"/>
          <a:ext cx="1290070" cy="513018"/>
        </a:xfrm>
        <a:prstGeom prst="roundRect">
          <a:avLst>
            <a:gd name="adj" fmla="val 10000"/>
          </a:avLst>
        </a:prstGeom>
        <a:solidFill>
          <a:schemeClr val="accent1">
            <a:lumMod val="60000"/>
            <a:lumOff val="4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en-US" sz="1200" b="1" kern="1200" dirty="0" smtClean="0">
              <a:solidFill>
                <a:schemeClr val="bg1"/>
              </a:solidFill>
            </a:rPr>
            <a:t>Conceptualization</a:t>
          </a:r>
          <a:endParaRPr lang="en-US" sz="1200" b="1" kern="1200" dirty="0">
            <a:solidFill>
              <a:schemeClr val="bg1"/>
            </a:solidFill>
          </a:endParaRPr>
        </a:p>
      </dsp:txBody>
      <dsp:txXfrm>
        <a:off x="2273478" y="576516"/>
        <a:ext cx="1260018" cy="482966"/>
      </dsp:txXfrm>
    </dsp:sp>
    <dsp:sp modelId="{C26DB7B9-FAD6-48DB-954D-A5E46F77BD6D}">
      <dsp:nvSpPr>
        <dsp:cNvPr id="0" name=""/>
        <dsp:cNvSpPr/>
      </dsp:nvSpPr>
      <dsp:spPr>
        <a:xfrm>
          <a:off x="3868301" y="817999"/>
          <a:ext cx="1451329" cy="1197043"/>
        </a:xfrm>
        <a:prstGeom prst="roundRect">
          <a:avLst>
            <a:gd name="adj" fmla="val 10000"/>
          </a:avLst>
        </a:prstGeom>
        <a:noFill/>
        <a:ln w="25400" cap="flat" cmpd="sng" algn="ctr">
          <a:solidFill>
            <a:schemeClr val="accent1">
              <a:lumMod val="40000"/>
              <a:lumOff val="60000"/>
            </a:schemeClr>
          </a:solidFill>
          <a:prstDash val="solid"/>
        </a:ln>
        <a:effectLst/>
      </dsp:spPr>
      <dsp:style>
        <a:lnRef idx="2">
          <a:scrgbClr r="0" g="0" b="0"/>
        </a:lnRef>
        <a:fillRef idx="1">
          <a:scrgbClr r="0" g="0" b="0"/>
        </a:fillRef>
        <a:effectRef idx="0">
          <a:scrgbClr r="0" g="0" b="0"/>
        </a:effectRef>
        <a:fontRef idx="minor"/>
      </dsp:style>
    </dsp:sp>
    <dsp:sp modelId="{2467359E-7225-4CFB-BBD2-900CCD5D7BDE}">
      <dsp:nvSpPr>
        <dsp:cNvPr id="0" name=""/>
        <dsp:cNvSpPr/>
      </dsp:nvSpPr>
      <dsp:spPr>
        <a:xfrm>
          <a:off x="4659902" y="1016873"/>
          <a:ext cx="1727925" cy="1727925"/>
        </a:xfrm>
        <a:prstGeom prst="leftCircularArrow">
          <a:avLst>
            <a:gd name="adj1" fmla="val 3886"/>
            <a:gd name="adj2" fmla="val 486698"/>
            <a:gd name="adj3" fmla="val 2262209"/>
            <a:gd name="adj4" fmla="val 9024489"/>
            <a:gd name="adj5" fmla="val 4534"/>
          </a:avLst>
        </a:prstGeom>
        <a:solidFill>
          <a:schemeClr val="accent1">
            <a:lumMod val="40000"/>
            <a:lumOff val="60000"/>
          </a:schemeClr>
        </a:solidFill>
        <a:ln>
          <a:noFill/>
        </a:ln>
        <a:effectLst/>
      </dsp:spPr>
      <dsp:style>
        <a:lnRef idx="0">
          <a:scrgbClr r="0" g="0" b="0"/>
        </a:lnRef>
        <a:fillRef idx="1">
          <a:scrgbClr r="0" g="0" b="0"/>
        </a:fillRef>
        <a:effectRef idx="0">
          <a:scrgbClr r="0" g="0" b="0"/>
        </a:effectRef>
        <a:fontRef idx="minor">
          <a:schemeClr val="lt1"/>
        </a:fontRef>
      </dsp:style>
    </dsp:sp>
    <dsp:sp modelId="{47A26F57-A010-4072-9EBD-86BD6484D91B}">
      <dsp:nvSpPr>
        <dsp:cNvPr id="0" name=""/>
        <dsp:cNvSpPr/>
      </dsp:nvSpPr>
      <dsp:spPr>
        <a:xfrm>
          <a:off x="4190818" y="1758533"/>
          <a:ext cx="1290070" cy="513018"/>
        </a:xfrm>
        <a:prstGeom prst="roundRect">
          <a:avLst>
            <a:gd name="adj" fmla="val 10000"/>
          </a:avLst>
        </a:prstGeom>
        <a:solidFill>
          <a:schemeClr val="accent1">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en-US" sz="1200" b="1" kern="1200" dirty="0" smtClean="0">
              <a:solidFill>
                <a:schemeClr val="bg1"/>
              </a:solidFill>
            </a:rPr>
            <a:t>Proposal</a:t>
          </a:r>
          <a:endParaRPr lang="en-US" sz="1200" b="1" kern="1200" dirty="0">
            <a:solidFill>
              <a:schemeClr val="bg1"/>
            </a:solidFill>
          </a:endParaRPr>
        </a:p>
      </dsp:txBody>
      <dsp:txXfrm>
        <a:off x="4205844" y="1773559"/>
        <a:ext cx="1260018" cy="482966"/>
      </dsp:txXfrm>
    </dsp:sp>
    <dsp:sp modelId="{939DFC11-B217-40F1-B0EE-ADA1D5FE8FDC}">
      <dsp:nvSpPr>
        <dsp:cNvPr id="0" name=""/>
        <dsp:cNvSpPr/>
      </dsp:nvSpPr>
      <dsp:spPr>
        <a:xfrm>
          <a:off x="5800667" y="817999"/>
          <a:ext cx="1451329" cy="1197043"/>
        </a:xfrm>
        <a:prstGeom prst="roundRect">
          <a:avLst>
            <a:gd name="adj" fmla="val 10000"/>
          </a:avLst>
        </a:prstGeom>
        <a:noFill/>
        <a:ln w="25400" cap="flat" cmpd="sng" algn="ctr">
          <a:solidFill>
            <a:schemeClr val="accent1">
              <a:lumMod val="20000"/>
              <a:lumOff val="80000"/>
            </a:schemeClr>
          </a:solidFill>
          <a:prstDash val="solid"/>
        </a:ln>
        <a:effectLst/>
      </dsp:spPr>
      <dsp:style>
        <a:lnRef idx="2">
          <a:scrgbClr r="0" g="0" b="0"/>
        </a:lnRef>
        <a:fillRef idx="1">
          <a:scrgbClr r="0" g="0" b="0"/>
        </a:fillRef>
        <a:effectRef idx="0">
          <a:scrgbClr r="0" g="0" b="0"/>
        </a:effectRef>
        <a:fontRef idx="minor"/>
      </dsp:style>
    </dsp:sp>
    <dsp:sp modelId="{A9F63716-280D-4A8A-8AF8-9D84FEF36D8F}">
      <dsp:nvSpPr>
        <dsp:cNvPr id="0" name=""/>
        <dsp:cNvSpPr/>
      </dsp:nvSpPr>
      <dsp:spPr>
        <a:xfrm>
          <a:off x="6123185" y="561490"/>
          <a:ext cx="1290070" cy="513018"/>
        </a:xfrm>
        <a:prstGeom prst="roundRect">
          <a:avLst>
            <a:gd name="adj" fmla="val 10000"/>
          </a:avLst>
        </a:prstGeom>
        <a:solidFill>
          <a:schemeClr val="accent1">
            <a:lumMod val="20000"/>
            <a:lumOff val="8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lvl="0" algn="ctr" defTabSz="533400">
            <a:lnSpc>
              <a:spcPct val="90000"/>
            </a:lnSpc>
            <a:spcBef>
              <a:spcPct val="0"/>
            </a:spcBef>
            <a:spcAft>
              <a:spcPct val="35000"/>
            </a:spcAft>
          </a:pPr>
          <a:r>
            <a:rPr lang="en-US" sz="1200" b="1" kern="1200" dirty="0" smtClean="0">
              <a:solidFill>
                <a:schemeClr val="bg1"/>
              </a:solidFill>
            </a:rPr>
            <a:t>Revisions</a:t>
          </a:r>
          <a:endParaRPr lang="en-US" sz="1200" b="1" kern="1200" dirty="0">
            <a:solidFill>
              <a:schemeClr val="bg1"/>
            </a:solidFill>
          </a:endParaRPr>
        </a:p>
      </dsp:txBody>
      <dsp:txXfrm>
        <a:off x="6138211" y="576516"/>
        <a:ext cx="1260018" cy="48296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48C5A7-11B1-4619-8D2D-7C0B3EA00BFA}">
      <dsp:nvSpPr>
        <dsp:cNvPr id="0" name=""/>
        <dsp:cNvSpPr/>
      </dsp:nvSpPr>
      <dsp:spPr>
        <a:xfrm>
          <a:off x="556261" y="0"/>
          <a:ext cx="6304300" cy="2833041"/>
        </a:xfrm>
        <a:prstGeom prst="rightArrow">
          <a:avLst/>
        </a:prstGeom>
        <a:solidFill>
          <a:schemeClr val="accent2">
            <a:tint val="40000"/>
            <a:hueOff val="0"/>
            <a:satOff val="0"/>
            <a:lumOff val="0"/>
            <a:alpha val="30000"/>
          </a:schemeClr>
        </a:solidFill>
        <a:ln>
          <a:noFill/>
        </a:ln>
        <a:effectLst/>
      </dsp:spPr>
      <dsp:style>
        <a:lnRef idx="0">
          <a:scrgbClr r="0" g="0" b="0"/>
        </a:lnRef>
        <a:fillRef idx="1">
          <a:scrgbClr r="0" g="0" b="0"/>
        </a:fillRef>
        <a:effectRef idx="0">
          <a:scrgbClr r="0" g="0" b="0"/>
        </a:effectRef>
        <a:fontRef idx="minor"/>
      </dsp:style>
    </dsp:sp>
    <dsp:sp modelId="{26F66446-017F-4385-8006-9D47D814AE48}">
      <dsp:nvSpPr>
        <dsp:cNvPr id="0" name=""/>
        <dsp:cNvSpPr/>
      </dsp:nvSpPr>
      <dsp:spPr>
        <a:xfrm>
          <a:off x="2535" y="849912"/>
          <a:ext cx="1647056" cy="1133216"/>
        </a:xfrm>
        <a:prstGeom prst="roundRect">
          <a:avLst/>
        </a:prstGeom>
        <a:solidFill>
          <a:schemeClr val="accent1"/>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endParaRPr lang="en-US" sz="1200" b="1" kern="1200" dirty="0" smtClean="0">
            <a:solidFill>
              <a:schemeClr val="bg1"/>
            </a:solidFill>
          </a:endParaRPr>
        </a:p>
        <a:p>
          <a:pPr lvl="0" algn="ctr" defTabSz="533400">
            <a:lnSpc>
              <a:spcPct val="90000"/>
            </a:lnSpc>
            <a:spcBef>
              <a:spcPct val="0"/>
            </a:spcBef>
            <a:spcAft>
              <a:spcPct val="35000"/>
            </a:spcAft>
          </a:pPr>
          <a:endParaRPr lang="en-US" sz="1200" b="1" kern="1200" dirty="0" smtClean="0">
            <a:solidFill>
              <a:schemeClr val="bg1"/>
            </a:solidFill>
          </a:endParaRPr>
        </a:p>
        <a:p>
          <a:pPr lvl="0" algn="ctr" defTabSz="533400">
            <a:lnSpc>
              <a:spcPct val="90000"/>
            </a:lnSpc>
            <a:spcBef>
              <a:spcPct val="0"/>
            </a:spcBef>
            <a:spcAft>
              <a:spcPct val="35000"/>
            </a:spcAft>
          </a:pPr>
          <a:r>
            <a:rPr lang="en-US" sz="1200" b="1" kern="1200" dirty="0" smtClean="0">
              <a:solidFill>
                <a:schemeClr val="bg1"/>
              </a:solidFill>
            </a:rPr>
            <a:t>Brainstorm</a:t>
          </a:r>
          <a:endParaRPr lang="en-US" sz="1200" b="1" kern="1200" dirty="0">
            <a:solidFill>
              <a:schemeClr val="bg1"/>
            </a:solidFill>
          </a:endParaRPr>
        </a:p>
      </dsp:txBody>
      <dsp:txXfrm>
        <a:off x="57854" y="905231"/>
        <a:ext cx="1536418" cy="1022578"/>
      </dsp:txXfrm>
    </dsp:sp>
    <dsp:sp modelId="{BE2F1EAE-0E56-4C5D-BB60-43F0AB0DDA06}">
      <dsp:nvSpPr>
        <dsp:cNvPr id="0" name=""/>
        <dsp:cNvSpPr/>
      </dsp:nvSpPr>
      <dsp:spPr>
        <a:xfrm>
          <a:off x="1924100" y="849912"/>
          <a:ext cx="1647056" cy="1133216"/>
        </a:xfrm>
        <a:prstGeom prst="roundRect">
          <a:avLst/>
        </a:prstGeom>
        <a:solidFill>
          <a:schemeClr val="accent1">
            <a:lumMod val="60000"/>
            <a:lumOff val="4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endParaRPr lang="en-US" sz="1200" b="1" kern="1200" dirty="0" smtClean="0">
            <a:solidFill>
              <a:schemeClr val="bg1"/>
            </a:solidFill>
          </a:endParaRPr>
        </a:p>
        <a:p>
          <a:pPr lvl="0" algn="ctr" defTabSz="533400">
            <a:lnSpc>
              <a:spcPct val="90000"/>
            </a:lnSpc>
            <a:spcBef>
              <a:spcPct val="0"/>
            </a:spcBef>
            <a:spcAft>
              <a:spcPct val="35000"/>
            </a:spcAft>
          </a:pPr>
          <a:endParaRPr lang="en-US" sz="1200" b="1" kern="1200" dirty="0" smtClean="0">
            <a:solidFill>
              <a:schemeClr val="bg1"/>
            </a:solidFill>
          </a:endParaRPr>
        </a:p>
        <a:p>
          <a:pPr lvl="0" algn="ctr" defTabSz="533400">
            <a:lnSpc>
              <a:spcPct val="90000"/>
            </a:lnSpc>
            <a:spcBef>
              <a:spcPct val="0"/>
            </a:spcBef>
            <a:spcAft>
              <a:spcPct val="35000"/>
            </a:spcAft>
          </a:pPr>
          <a:r>
            <a:rPr lang="en-US" sz="1200" b="1" kern="1200" dirty="0" smtClean="0">
              <a:solidFill>
                <a:schemeClr val="bg1"/>
              </a:solidFill>
            </a:rPr>
            <a:t>Conceptualization</a:t>
          </a:r>
          <a:endParaRPr lang="en-US" sz="1200" b="1" kern="1200" dirty="0">
            <a:solidFill>
              <a:schemeClr val="bg1"/>
            </a:solidFill>
          </a:endParaRPr>
        </a:p>
      </dsp:txBody>
      <dsp:txXfrm>
        <a:off x="1979419" y="905231"/>
        <a:ext cx="1536418" cy="1022578"/>
      </dsp:txXfrm>
    </dsp:sp>
    <dsp:sp modelId="{9E4901F2-22D8-4A1B-A2CD-AD7895CBB316}">
      <dsp:nvSpPr>
        <dsp:cNvPr id="0" name=""/>
        <dsp:cNvSpPr/>
      </dsp:nvSpPr>
      <dsp:spPr>
        <a:xfrm>
          <a:off x="3845666" y="849912"/>
          <a:ext cx="1647056" cy="1133216"/>
        </a:xfrm>
        <a:prstGeom prst="roundRect">
          <a:avLst/>
        </a:prstGeom>
        <a:solidFill>
          <a:schemeClr val="accent1">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endParaRPr lang="en-US" sz="1200" b="1" kern="1200" dirty="0" smtClean="0">
            <a:solidFill>
              <a:schemeClr val="bg1"/>
            </a:solidFill>
          </a:endParaRPr>
        </a:p>
        <a:p>
          <a:pPr lvl="0" algn="ctr" defTabSz="533400">
            <a:lnSpc>
              <a:spcPct val="90000"/>
            </a:lnSpc>
            <a:spcBef>
              <a:spcPct val="0"/>
            </a:spcBef>
            <a:spcAft>
              <a:spcPct val="35000"/>
            </a:spcAft>
          </a:pPr>
          <a:endParaRPr lang="en-US" sz="1200" b="1" kern="1200" dirty="0" smtClean="0">
            <a:solidFill>
              <a:schemeClr val="bg1"/>
            </a:solidFill>
          </a:endParaRPr>
        </a:p>
        <a:p>
          <a:pPr lvl="0" algn="ctr" defTabSz="533400">
            <a:lnSpc>
              <a:spcPct val="90000"/>
            </a:lnSpc>
            <a:spcBef>
              <a:spcPct val="0"/>
            </a:spcBef>
            <a:spcAft>
              <a:spcPct val="35000"/>
            </a:spcAft>
          </a:pPr>
          <a:r>
            <a:rPr lang="en-US" sz="1200" b="1" kern="1200" dirty="0" smtClean="0">
              <a:solidFill>
                <a:schemeClr val="bg1"/>
              </a:solidFill>
            </a:rPr>
            <a:t>Proposal</a:t>
          </a:r>
          <a:endParaRPr lang="en-US" sz="1200" b="1" kern="1200" dirty="0">
            <a:solidFill>
              <a:schemeClr val="bg1"/>
            </a:solidFill>
          </a:endParaRPr>
        </a:p>
      </dsp:txBody>
      <dsp:txXfrm>
        <a:off x="3900985" y="905231"/>
        <a:ext cx="1536418" cy="1022578"/>
      </dsp:txXfrm>
    </dsp:sp>
    <dsp:sp modelId="{F3973C81-2114-4050-8515-9352593E0055}">
      <dsp:nvSpPr>
        <dsp:cNvPr id="0" name=""/>
        <dsp:cNvSpPr/>
      </dsp:nvSpPr>
      <dsp:spPr>
        <a:xfrm>
          <a:off x="5767232" y="849912"/>
          <a:ext cx="1647056" cy="1133216"/>
        </a:xfrm>
        <a:prstGeom prst="roundRect">
          <a:avLst/>
        </a:prstGeom>
        <a:solidFill>
          <a:schemeClr val="accent1">
            <a:lumMod val="20000"/>
            <a:lumOff val="8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endParaRPr lang="en-US" sz="1200" b="1" kern="1200" dirty="0" smtClean="0">
            <a:solidFill>
              <a:schemeClr val="bg1"/>
            </a:solidFill>
          </a:endParaRPr>
        </a:p>
        <a:p>
          <a:pPr lvl="0" algn="ctr" defTabSz="533400">
            <a:lnSpc>
              <a:spcPct val="90000"/>
            </a:lnSpc>
            <a:spcBef>
              <a:spcPct val="0"/>
            </a:spcBef>
            <a:spcAft>
              <a:spcPct val="35000"/>
            </a:spcAft>
          </a:pPr>
          <a:endParaRPr lang="en-US" sz="1200" b="1" kern="1200" dirty="0" smtClean="0">
            <a:solidFill>
              <a:schemeClr val="bg1"/>
            </a:solidFill>
          </a:endParaRPr>
        </a:p>
        <a:p>
          <a:pPr lvl="0" algn="ctr" defTabSz="533400">
            <a:lnSpc>
              <a:spcPct val="90000"/>
            </a:lnSpc>
            <a:spcBef>
              <a:spcPct val="0"/>
            </a:spcBef>
            <a:spcAft>
              <a:spcPct val="35000"/>
            </a:spcAft>
          </a:pPr>
          <a:r>
            <a:rPr lang="en-US" sz="1200" b="1" kern="1200" dirty="0" smtClean="0">
              <a:solidFill>
                <a:schemeClr val="bg1"/>
              </a:solidFill>
            </a:rPr>
            <a:t>Revisions</a:t>
          </a:r>
          <a:endParaRPr lang="en-US" sz="1200" b="1" kern="1200" dirty="0">
            <a:solidFill>
              <a:schemeClr val="bg1"/>
            </a:solidFill>
          </a:endParaRPr>
        </a:p>
      </dsp:txBody>
      <dsp:txXfrm>
        <a:off x="5822551" y="905231"/>
        <a:ext cx="1536418" cy="102257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C5C488-2D82-48FA-94E1-E6ED648AE07E}">
      <dsp:nvSpPr>
        <dsp:cNvPr id="0" name=""/>
        <dsp:cNvSpPr/>
      </dsp:nvSpPr>
      <dsp:spPr>
        <a:xfrm>
          <a:off x="351039" y="195"/>
          <a:ext cx="1602178" cy="640871"/>
        </a:xfrm>
        <a:prstGeom prst="chevron">
          <a:avLst/>
        </a:prstGeom>
        <a:solidFill>
          <a:schemeClr val="accent1"/>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5080" rIns="0" bIns="5080" numCol="1" spcCol="1270" anchor="ctr" anchorCtr="0">
          <a:noAutofit/>
        </a:bodyPr>
        <a:lstStyle/>
        <a:p>
          <a:pPr lvl="0" algn="ctr" defTabSz="355600">
            <a:lnSpc>
              <a:spcPct val="90000"/>
            </a:lnSpc>
            <a:spcBef>
              <a:spcPct val="0"/>
            </a:spcBef>
            <a:spcAft>
              <a:spcPct val="35000"/>
            </a:spcAft>
          </a:pPr>
          <a:endParaRPr lang="en-US" sz="800" b="1" kern="1200" dirty="0" smtClean="0">
            <a:solidFill>
              <a:schemeClr val="bg1"/>
            </a:solidFill>
          </a:endParaRPr>
        </a:p>
        <a:p>
          <a:pPr lvl="0" algn="ctr" defTabSz="355600">
            <a:lnSpc>
              <a:spcPct val="90000"/>
            </a:lnSpc>
            <a:spcBef>
              <a:spcPct val="0"/>
            </a:spcBef>
            <a:spcAft>
              <a:spcPct val="35000"/>
            </a:spcAft>
          </a:pPr>
          <a:endParaRPr lang="en-US" sz="800" b="1" kern="1200" dirty="0" smtClean="0">
            <a:solidFill>
              <a:schemeClr val="bg1"/>
            </a:solidFill>
          </a:endParaRPr>
        </a:p>
        <a:p>
          <a:pPr lvl="0" algn="ctr" defTabSz="355600">
            <a:lnSpc>
              <a:spcPct val="90000"/>
            </a:lnSpc>
            <a:spcBef>
              <a:spcPct val="0"/>
            </a:spcBef>
            <a:spcAft>
              <a:spcPct val="35000"/>
            </a:spcAft>
          </a:pPr>
          <a:r>
            <a:rPr lang="en-US" sz="800" b="1" kern="1200" dirty="0" smtClean="0">
              <a:solidFill>
                <a:schemeClr val="bg1"/>
              </a:solidFill>
            </a:rPr>
            <a:t>Brainstorm</a:t>
          </a:r>
          <a:endParaRPr lang="en-US" sz="800" b="1" kern="1200" dirty="0">
            <a:solidFill>
              <a:schemeClr val="bg1"/>
            </a:solidFill>
          </a:endParaRPr>
        </a:p>
      </dsp:txBody>
      <dsp:txXfrm>
        <a:off x="671475" y="195"/>
        <a:ext cx="961307" cy="640871"/>
      </dsp:txXfrm>
    </dsp:sp>
    <dsp:sp modelId="{5F7C99BF-9C18-4701-B642-69C8B195B816}">
      <dsp:nvSpPr>
        <dsp:cNvPr id="0" name=""/>
        <dsp:cNvSpPr/>
      </dsp:nvSpPr>
      <dsp:spPr>
        <a:xfrm>
          <a:off x="351039" y="730788"/>
          <a:ext cx="1602178" cy="640871"/>
        </a:xfrm>
        <a:prstGeom prst="chevron">
          <a:avLst/>
        </a:prstGeom>
        <a:solidFill>
          <a:schemeClr val="accent1">
            <a:lumMod val="60000"/>
            <a:lumOff val="4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5080" rIns="0" bIns="5080" numCol="1" spcCol="1270" anchor="ctr" anchorCtr="0">
          <a:noAutofit/>
        </a:bodyPr>
        <a:lstStyle/>
        <a:p>
          <a:pPr lvl="0" algn="ctr" defTabSz="355600">
            <a:lnSpc>
              <a:spcPct val="90000"/>
            </a:lnSpc>
            <a:spcBef>
              <a:spcPct val="0"/>
            </a:spcBef>
            <a:spcAft>
              <a:spcPct val="35000"/>
            </a:spcAft>
          </a:pPr>
          <a:endParaRPr lang="en-US" sz="800" b="1" kern="1200" dirty="0" smtClean="0">
            <a:solidFill>
              <a:schemeClr val="bg1"/>
            </a:solidFill>
          </a:endParaRPr>
        </a:p>
        <a:p>
          <a:pPr lvl="0" algn="ctr" defTabSz="355600">
            <a:lnSpc>
              <a:spcPct val="90000"/>
            </a:lnSpc>
            <a:spcBef>
              <a:spcPct val="0"/>
            </a:spcBef>
            <a:spcAft>
              <a:spcPct val="35000"/>
            </a:spcAft>
          </a:pPr>
          <a:endParaRPr lang="en-US" sz="800" b="1" kern="1200" dirty="0" smtClean="0">
            <a:solidFill>
              <a:schemeClr val="bg1"/>
            </a:solidFill>
          </a:endParaRPr>
        </a:p>
        <a:p>
          <a:pPr lvl="0" algn="ctr" defTabSz="355600">
            <a:lnSpc>
              <a:spcPct val="90000"/>
            </a:lnSpc>
            <a:spcBef>
              <a:spcPct val="0"/>
            </a:spcBef>
            <a:spcAft>
              <a:spcPct val="35000"/>
            </a:spcAft>
          </a:pPr>
          <a:r>
            <a:rPr lang="en-US" sz="800" b="1" kern="1200" dirty="0" smtClean="0">
              <a:solidFill>
                <a:schemeClr val="bg1"/>
              </a:solidFill>
            </a:rPr>
            <a:t>Conceptualization</a:t>
          </a:r>
          <a:endParaRPr lang="en-US" sz="800" b="1" kern="1200" dirty="0">
            <a:solidFill>
              <a:schemeClr val="bg1"/>
            </a:solidFill>
          </a:endParaRPr>
        </a:p>
      </dsp:txBody>
      <dsp:txXfrm>
        <a:off x="671475" y="730788"/>
        <a:ext cx="961307" cy="640871"/>
      </dsp:txXfrm>
    </dsp:sp>
    <dsp:sp modelId="{803580E4-39B5-44E5-A355-43EEFE242A45}">
      <dsp:nvSpPr>
        <dsp:cNvPr id="0" name=""/>
        <dsp:cNvSpPr/>
      </dsp:nvSpPr>
      <dsp:spPr>
        <a:xfrm>
          <a:off x="351039" y="1461381"/>
          <a:ext cx="1602178" cy="640871"/>
        </a:xfrm>
        <a:prstGeom prst="chevron">
          <a:avLst/>
        </a:prstGeom>
        <a:solidFill>
          <a:schemeClr val="accent1">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5080" rIns="0" bIns="5080" numCol="1" spcCol="1270" anchor="ctr" anchorCtr="0">
          <a:noAutofit/>
        </a:bodyPr>
        <a:lstStyle/>
        <a:p>
          <a:pPr lvl="0" algn="ctr" defTabSz="355600">
            <a:lnSpc>
              <a:spcPct val="90000"/>
            </a:lnSpc>
            <a:spcBef>
              <a:spcPct val="0"/>
            </a:spcBef>
            <a:spcAft>
              <a:spcPct val="35000"/>
            </a:spcAft>
          </a:pPr>
          <a:endParaRPr lang="en-US" sz="800" b="1" kern="1200" dirty="0" smtClean="0">
            <a:solidFill>
              <a:schemeClr val="bg1"/>
            </a:solidFill>
          </a:endParaRPr>
        </a:p>
        <a:p>
          <a:pPr lvl="0" algn="ctr" defTabSz="355600">
            <a:lnSpc>
              <a:spcPct val="90000"/>
            </a:lnSpc>
            <a:spcBef>
              <a:spcPct val="0"/>
            </a:spcBef>
            <a:spcAft>
              <a:spcPct val="35000"/>
            </a:spcAft>
          </a:pPr>
          <a:endParaRPr lang="en-US" sz="800" b="1" kern="1200" dirty="0" smtClean="0">
            <a:solidFill>
              <a:schemeClr val="bg1"/>
            </a:solidFill>
          </a:endParaRPr>
        </a:p>
        <a:p>
          <a:pPr lvl="0" algn="ctr" defTabSz="355600">
            <a:lnSpc>
              <a:spcPct val="90000"/>
            </a:lnSpc>
            <a:spcBef>
              <a:spcPct val="0"/>
            </a:spcBef>
            <a:spcAft>
              <a:spcPct val="35000"/>
            </a:spcAft>
          </a:pPr>
          <a:r>
            <a:rPr lang="en-US" sz="800" b="1" kern="1200" dirty="0" smtClean="0">
              <a:solidFill>
                <a:schemeClr val="bg1"/>
              </a:solidFill>
            </a:rPr>
            <a:t>Proposal</a:t>
          </a:r>
          <a:endParaRPr lang="en-US" sz="800" b="1" kern="1200" dirty="0">
            <a:solidFill>
              <a:schemeClr val="bg1"/>
            </a:solidFill>
          </a:endParaRPr>
        </a:p>
      </dsp:txBody>
      <dsp:txXfrm>
        <a:off x="671475" y="1461381"/>
        <a:ext cx="961307" cy="640871"/>
      </dsp:txXfrm>
    </dsp:sp>
    <dsp:sp modelId="{38B3533C-0604-42C2-B6E4-34D51AE7EEAA}">
      <dsp:nvSpPr>
        <dsp:cNvPr id="0" name=""/>
        <dsp:cNvSpPr/>
      </dsp:nvSpPr>
      <dsp:spPr>
        <a:xfrm>
          <a:off x="351039" y="2191975"/>
          <a:ext cx="1602178" cy="640871"/>
        </a:xfrm>
        <a:prstGeom prst="chevron">
          <a:avLst/>
        </a:prstGeom>
        <a:solidFill>
          <a:schemeClr val="accent1">
            <a:lumMod val="20000"/>
            <a:lumOff val="8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5080" rIns="0" bIns="5080" numCol="1" spcCol="1270" anchor="ctr" anchorCtr="0">
          <a:noAutofit/>
        </a:bodyPr>
        <a:lstStyle/>
        <a:p>
          <a:pPr lvl="0" algn="ctr" defTabSz="355600">
            <a:lnSpc>
              <a:spcPct val="90000"/>
            </a:lnSpc>
            <a:spcBef>
              <a:spcPct val="0"/>
            </a:spcBef>
            <a:spcAft>
              <a:spcPct val="35000"/>
            </a:spcAft>
          </a:pPr>
          <a:endParaRPr lang="en-US" sz="800" b="1" kern="1200" dirty="0" smtClean="0">
            <a:solidFill>
              <a:schemeClr val="bg1"/>
            </a:solidFill>
          </a:endParaRPr>
        </a:p>
        <a:p>
          <a:pPr lvl="0" algn="ctr" defTabSz="355600">
            <a:lnSpc>
              <a:spcPct val="90000"/>
            </a:lnSpc>
            <a:spcBef>
              <a:spcPct val="0"/>
            </a:spcBef>
            <a:spcAft>
              <a:spcPct val="35000"/>
            </a:spcAft>
          </a:pPr>
          <a:endParaRPr lang="en-US" sz="800" b="1" kern="1200" dirty="0" smtClean="0">
            <a:solidFill>
              <a:schemeClr val="bg1"/>
            </a:solidFill>
          </a:endParaRPr>
        </a:p>
        <a:p>
          <a:pPr lvl="0" algn="ctr" defTabSz="355600">
            <a:lnSpc>
              <a:spcPct val="90000"/>
            </a:lnSpc>
            <a:spcBef>
              <a:spcPct val="0"/>
            </a:spcBef>
            <a:spcAft>
              <a:spcPct val="35000"/>
            </a:spcAft>
          </a:pPr>
          <a:r>
            <a:rPr lang="en-US" sz="800" b="1" kern="1200" dirty="0" smtClean="0">
              <a:solidFill>
                <a:schemeClr val="bg1"/>
              </a:solidFill>
            </a:rPr>
            <a:t>Revisions</a:t>
          </a:r>
          <a:endParaRPr lang="en-US" sz="800" b="1" kern="1200" dirty="0">
            <a:solidFill>
              <a:schemeClr val="bg1"/>
            </a:solidFill>
          </a:endParaRPr>
        </a:p>
      </dsp:txBody>
      <dsp:txXfrm>
        <a:off x="671475" y="2191975"/>
        <a:ext cx="961307" cy="64087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D1016D-E845-420A-9D96-2392CF9C71AC}">
      <dsp:nvSpPr>
        <dsp:cNvPr id="0" name=""/>
        <dsp:cNvSpPr/>
      </dsp:nvSpPr>
      <dsp:spPr>
        <a:xfrm>
          <a:off x="0" y="336925"/>
          <a:ext cx="7416824" cy="1079811"/>
        </a:xfrm>
        <a:prstGeom prst="rightArrow">
          <a:avLst>
            <a:gd name="adj1" fmla="val 50000"/>
            <a:gd name="adj2" fmla="val 50000"/>
          </a:avLst>
        </a:prstGeom>
        <a:solidFill>
          <a:schemeClr val="accent1"/>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0000" tIns="60960" rIns="254000" bIns="171420" numCol="1" spcCol="1270" anchor="ctr" anchorCtr="0">
          <a:noAutofit/>
        </a:bodyPr>
        <a:lstStyle/>
        <a:p>
          <a:pPr lvl="0" algn="l" defTabSz="711200">
            <a:lnSpc>
              <a:spcPct val="90000"/>
            </a:lnSpc>
            <a:spcBef>
              <a:spcPct val="0"/>
            </a:spcBef>
            <a:spcAft>
              <a:spcPct val="35000"/>
            </a:spcAft>
          </a:pPr>
          <a:r>
            <a:rPr lang="en-US" sz="1600" b="1" kern="1200" dirty="0" smtClean="0">
              <a:solidFill>
                <a:schemeClr val="bg1"/>
              </a:solidFill>
            </a:rPr>
            <a:t>Brainstorm</a:t>
          </a:r>
          <a:endParaRPr lang="en-US" sz="1600" b="1" kern="1200" dirty="0">
            <a:solidFill>
              <a:schemeClr val="bg1"/>
            </a:solidFill>
          </a:endParaRPr>
        </a:p>
      </dsp:txBody>
      <dsp:txXfrm>
        <a:off x="0" y="606878"/>
        <a:ext cx="7146871" cy="539905"/>
      </dsp:txXfrm>
    </dsp:sp>
    <dsp:sp modelId="{E704CB68-EE45-47EA-8D6C-9876FC1F6117}">
      <dsp:nvSpPr>
        <dsp:cNvPr id="0" name=""/>
        <dsp:cNvSpPr/>
      </dsp:nvSpPr>
      <dsp:spPr>
        <a:xfrm>
          <a:off x="1709577" y="696646"/>
          <a:ext cx="5707246" cy="1079811"/>
        </a:xfrm>
        <a:prstGeom prst="rightArrow">
          <a:avLst>
            <a:gd name="adj1" fmla="val 50000"/>
            <a:gd name="adj2" fmla="val 50000"/>
          </a:avLst>
        </a:prstGeom>
        <a:solidFill>
          <a:schemeClr val="accent1">
            <a:lumMod val="60000"/>
            <a:lumOff val="4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0000" tIns="60960" rIns="254000" bIns="171420" numCol="1" spcCol="1270" anchor="ctr" anchorCtr="0">
          <a:noAutofit/>
        </a:bodyPr>
        <a:lstStyle/>
        <a:p>
          <a:pPr lvl="0" algn="l" defTabSz="711200">
            <a:lnSpc>
              <a:spcPct val="90000"/>
            </a:lnSpc>
            <a:spcBef>
              <a:spcPct val="0"/>
            </a:spcBef>
            <a:spcAft>
              <a:spcPct val="35000"/>
            </a:spcAft>
          </a:pPr>
          <a:r>
            <a:rPr lang="en-US" sz="1600" b="1" kern="1200" dirty="0" smtClean="0">
              <a:solidFill>
                <a:schemeClr val="bg1"/>
              </a:solidFill>
            </a:rPr>
            <a:t>Conceptualization</a:t>
          </a:r>
          <a:endParaRPr lang="en-US" sz="1600" b="1" kern="1200" dirty="0">
            <a:solidFill>
              <a:schemeClr val="bg1"/>
            </a:solidFill>
          </a:endParaRPr>
        </a:p>
      </dsp:txBody>
      <dsp:txXfrm>
        <a:off x="1709577" y="966599"/>
        <a:ext cx="5437293" cy="539905"/>
      </dsp:txXfrm>
    </dsp:sp>
    <dsp:sp modelId="{DD6C64AB-DCB9-40B4-9670-E7BC915EEA3A}">
      <dsp:nvSpPr>
        <dsp:cNvPr id="0" name=""/>
        <dsp:cNvSpPr/>
      </dsp:nvSpPr>
      <dsp:spPr>
        <a:xfrm>
          <a:off x="3419155" y="1056583"/>
          <a:ext cx="3997668" cy="1079811"/>
        </a:xfrm>
        <a:prstGeom prst="rightArrow">
          <a:avLst>
            <a:gd name="adj1" fmla="val 50000"/>
            <a:gd name="adj2" fmla="val 50000"/>
          </a:avLst>
        </a:prstGeom>
        <a:solidFill>
          <a:schemeClr val="accent1">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0000" tIns="60960" rIns="254000" bIns="171420" numCol="1" spcCol="1270" anchor="ctr" anchorCtr="0">
          <a:noAutofit/>
        </a:bodyPr>
        <a:lstStyle/>
        <a:p>
          <a:pPr lvl="0" algn="l" defTabSz="711200">
            <a:lnSpc>
              <a:spcPct val="90000"/>
            </a:lnSpc>
            <a:spcBef>
              <a:spcPct val="0"/>
            </a:spcBef>
            <a:spcAft>
              <a:spcPct val="35000"/>
            </a:spcAft>
          </a:pPr>
          <a:r>
            <a:rPr lang="en-US" sz="1600" b="1" kern="1200" dirty="0" smtClean="0">
              <a:solidFill>
                <a:schemeClr val="bg1"/>
              </a:solidFill>
            </a:rPr>
            <a:t>Proposal</a:t>
          </a:r>
          <a:endParaRPr lang="en-US" sz="1600" b="1" kern="1200" dirty="0">
            <a:solidFill>
              <a:schemeClr val="bg1"/>
            </a:solidFill>
          </a:endParaRPr>
        </a:p>
      </dsp:txBody>
      <dsp:txXfrm>
        <a:off x="3419155" y="1326536"/>
        <a:ext cx="3727715" cy="539905"/>
      </dsp:txXfrm>
    </dsp:sp>
    <dsp:sp modelId="{E125A24A-CC28-4566-AAD9-038B7717D433}">
      <dsp:nvSpPr>
        <dsp:cNvPr id="0" name=""/>
        <dsp:cNvSpPr/>
      </dsp:nvSpPr>
      <dsp:spPr>
        <a:xfrm>
          <a:off x="5128733" y="1416305"/>
          <a:ext cx="2288090" cy="1079811"/>
        </a:xfrm>
        <a:prstGeom prst="rightArrow">
          <a:avLst>
            <a:gd name="adj1" fmla="val 50000"/>
            <a:gd name="adj2" fmla="val 50000"/>
          </a:avLst>
        </a:prstGeom>
        <a:solidFill>
          <a:schemeClr val="accent1">
            <a:lumMod val="20000"/>
            <a:lumOff val="8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0000" tIns="60960" rIns="254000" bIns="171420" numCol="1" spcCol="1270" anchor="ctr" anchorCtr="0">
          <a:noAutofit/>
        </a:bodyPr>
        <a:lstStyle/>
        <a:p>
          <a:pPr lvl="0" algn="l" defTabSz="711200">
            <a:lnSpc>
              <a:spcPct val="90000"/>
            </a:lnSpc>
            <a:spcBef>
              <a:spcPct val="0"/>
            </a:spcBef>
            <a:spcAft>
              <a:spcPct val="35000"/>
            </a:spcAft>
          </a:pPr>
          <a:r>
            <a:rPr lang="en-US" sz="1600" b="1" kern="1200" dirty="0" smtClean="0">
              <a:solidFill>
                <a:schemeClr val="bg1"/>
              </a:solidFill>
            </a:rPr>
            <a:t>Revisions</a:t>
          </a:r>
          <a:endParaRPr lang="en-US" sz="1600" b="1" kern="1200" dirty="0">
            <a:solidFill>
              <a:schemeClr val="bg1"/>
            </a:solidFill>
          </a:endParaRPr>
        </a:p>
      </dsp:txBody>
      <dsp:txXfrm>
        <a:off x="5128733" y="1686258"/>
        <a:ext cx="2018137" cy="53990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4CAA01-0333-4EE6-BF5E-63135CF1327F}">
      <dsp:nvSpPr>
        <dsp:cNvPr id="0" name=""/>
        <dsp:cNvSpPr/>
      </dsp:nvSpPr>
      <dsp:spPr>
        <a:xfrm>
          <a:off x="4282" y="821690"/>
          <a:ext cx="1189661" cy="1189661"/>
        </a:xfrm>
        <a:prstGeom prst="ellipse">
          <a:avLst/>
        </a:prstGeom>
        <a:solidFill>
          <a:schemeClr val="accent1"/>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600" tIns="10160" rIns="10160" bIns="10160" numCol="1" spcCol="1270" anchor="ctr" anchorCtr="0">
          <a:noAutofit/>
        </a:bodyPr>
        <a:lstStyle/>
        <a:p>
          <a:pPr lvl="0" algn="ctr" defTabSz="355600">
            <a:lnSpc>
              <a:spcPct val="90000"/>
            </a:lnSpc>
            <a:spcBef>
              <a:spcPct val="0"/>
            </a:spcBef>
            <a:spcAft>
              <a:spcPct val="35000"/>
            </a:spcAft>
          </a:pPr>
          <a:endParaRPr lang="en-US" sz="800" b="1" kern="1200" dirty="0" smtClean="0">
            <a:solidFill>
              <a:schemeClr val="bg1"/>
            </a:solidFill>
          </a:endParaRPr>
        </a:p>
        <a:p>
          <a:pPr lvl="0" algn="ctr" defTabSz="355600">
            <a:lnSpc>
              <a:spcPct val="90000"/>
            </a:lnSpc>
            <a:spcBef>
              <a:spcPct val="0"/>
            </a:spcBef>
            <a:spcAft>
              <a:spcPct val="35000"/>
            </a:spcAft>
          </a:pPr>
          <a:endParaRPr lang="en-US" sz="800" b="1" kern="1200" dirty="0" smtClean="0">
            <a:solidFill>
              <a:schemeClr val="bg1"/>
            </a:solidFill>
          </a:endParaRPr>
        </a:p>
        <a:p>
          <a:pPr lvl="0" algn="ctr" defTabSz="355600">
            <a:lnSpc>
              <a:spcPct val="90000"/>
            </a:lnSpc>
            <a:spcBef>
              <a:spcPct val="0"/>
            </a:spcBef>
            <a:spcAft>
              <a:spcPct val="35000"/>
            </a:spcAft>
          </a:pPr>
          <a:r>
            <a:rPr lang="en-US" sz="800" b="1" kern="1200" dirty="0" smtClean="0">
              <a:solidFill>
                <a:schemeClr val="bg1"/>
              </a:solidFill>
            </a:rPr>
            <a:t>Brainstorm</a:t>
          </a:r>
          <a:endParaRPr lang="en-US" sz="800" b="1" kern="1200" dirty="0">
            <a:solidFill>
              <a:schemeClr val="bg1"/>
            </a:solidFill>
          </a:endParaRPr>
        </a:p>
      </dsp:txBody>
      <dsp:txXfrm>
        <a:off x="178504" y="995912"/>
        <a:ext cx="841217" cy="841217"/>
      </dsp:txXfrm>
    </dsp:sp>
    <dsp:sp modelId="{D4E3F969-0A44-4F48-BE84-31CAA199C25F}">
      <dsp:nvSpPr>
        <dsp:cNvPr id="0" name=""/>
        <dsp:cNvSpPr/>
      </dsp:nvSpPr>
      <dsp:spPr>
        <a:xfrm>
          <a:off x="1290544" y="1071519"/>
          <a:ext cx="690003" cy="690003"/>
        </a:xfrm>
        <a:prstGeom prst="mathPlus">
          <a:avLst/>
        </a:prstGeom>
        <a:solidFill>
          <a:schemeClr val="accent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solidFill>
              <a:schemeClr val="bg1"/>
            </a:solidFill>
          </a:endParaRPr>
        </a:p>
      </dsp:txBody>
      <dsp:txXfrm>
        <a:off x="1382004" y="1335376"/>
        <a:ext cx="507083" cy="162289"/>
      </dsp:txXfrm>
    </dsp:sp>
    <dsp:sp modelId="{14456BD1-005B-4E1F-AF80-B8402F003655}">
      <dsp:nvSpPr>
        <dsp:cNvPr id="0" name=""/>
        <dsp:cNvSpPr/>
      </dsp:nvSpPr>
      <dsp:spPr>
        <a:xfrm>
          <a:off x="2077148" y="821690"/>
          <a:ext cx="1189661" cy="1189661"/>
        </a:xfrm>
        <a:prstGeom prst="ellipse">
          <a:avLst/>
        </a:prstGeom>
        <a:solidFill>
          <a:schemeClr val="accent1">
            <a:lumMod val="60000"/>
            <a:lumOff val="4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600" tIns="10160" rIns="10160" bIns="10160" numCol="1" spcCol="1270" anchor="ctr" anchorCtr="0">
          <a:noAutofit/>
        </a:bodyPr>
        <a:lstStyle/>
        <a:p>
          <a:pPr lvl="0" algn="ctr" defTabSz="355600">
            <a:lnSpc>
              <a:spcPct val="90000"/>
            </a:lnSpc>
            <a:spcBef>
              <a:spcPct val="0"/>
            </a:spcBef>
            <a:spcAft>
              <a:spcPct val="35000"/>
            </a:spcAft>
          </a:pPr>
          <a:endParaRPr lang="en-US" sz="800" b="1" kern="1200" dirty="0" smtClean="0">
            <a:solidFill>
              <a:schemeClr val="bg1"/>
            </a:solidFill>
          </a:endParaRPr>
        </a:p>
        <a:p>
          <a:pPr lvl="0" algn="ctr" defTabSz="355600">
            <a:lnSpc>
              <a:spcPct val="90000"/>
            </a:lnSpc>
            <a:spcBef>
              <a:spcPct val="0"/>
            </a:spcBef>
            <a:spcAft>
              <a:spcPct val="35000"/>
            </a:spcAft>
          </a:pPr>
          <a:endParaRPr lang="en-US" sz="800" b="1" kern="1200" dirty="0" smtClean="0">
            <a:solidFill>
              <a:schemeClr val="bg1"/>
            </a:solidFill>
          </a:endParaRPr>
        </a:p>
        <a:p>
          <a:pPr lvl="0" algn="ctr" defTabSz="355600">
            <a:lnSpc>
              <a:spcPct val="90000"/>
            </a:lnSpc>
            <a:spcBef>
              <a:spcPct val="0"/>
            </a:spcBef>
            <a:spcAft>
              <a:spcPct val="35000"/>
            </a:spcAft>
          </a:pPr>
          <a:r>
            <a:rPr lang="en-US" sz="800" b="1" kern="1200" dirty="0" smtClean="0">
              <a:solidFill>
                <a:schemeClr val="bg1"/>
              </a:solidFill>
            </a:rPr>
            <a:t>Conceptualization</a:t>
          </a:r>
          <a:endParaRPr lang="en-US" sz="800" b="1" kern="1200" dirty="0">
            <a:solidFill>
              <a:schemeClr val="bg1"/>
            </a:solidFill>
          </a:endParaRPr>
        </a:p>
      </dsp:txBody>
      <dsp:txXfrm>
        <a:off x="2251370" y="995912"/>
        <a:ext cx="841217" cy="841217"/>
      </dsp:txXfrm>
    </dsp:sp>
    <dsp:sp modelId="{D73D26BC-43A2-4928-B738-92A5AAF77175}">
      <dsp:nvSpPr>
        <dsp:cNvPr id="0" name=""/>
        <dsp:cNvSpPr/>
      </dsp:nvSpPr>
      <dsp:spPr>
        <a:xfrm>
          <a:off x="3363410" y="1071519"/>
          <a:ext cx="690003" cy="690003"/>
        </a:xfrm>
        <a:prstGeom prst="mathPlus">
          <a:avLst/>
        </a:prstGeom>
        <a:solidFill>
          <a:schemeClr val="accent1">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solidFill>
              <a:schemeClr val="bg1"/>
            </a:solidFill>
          </a:endParaRPr>
        </a:p>
      </dsp:txBody>
      <dsp:txXfrm>
        <a:off x="3454870" y="1335376"/>
        <a:ext cx="507083" cy="162289"/>
      </dsp:txXfrm>
    </dsp:sp>
    <dsp:sp modelId="{EE93D5DC-F251-4FA8-8387-BAA490239D7C}">
      <dsp:nvSpPr>
        <dsp:cNvPr id="0" name=""/>
        <dsp:cNvSpPr/>
      </dsp:nvSpPr>
      <dsp:spPr>
        <a:xfrm>
          <a:off x="4150014" y="821690"/>
          <a:ext cx="1189661" cy="1189661"/>
        </a:xfrm>
        <a:prstGeom prst="ellipse">
          <a:avLst/>
        </a:prstGeom>
        <a:solidFill>
          <a:schemeClr val="accent1">
            <a:lumMod val="40000"/>
            <a:lumOff val="6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600" tIns="10160" rIns="10160" bIns="10160" numCol="1" spcCol="1270" anchor="ctr" anchorCtr="0">
          <a:noAutofit/>
        </a:bodyPr>
        <a:lstStyle/>
        <a:p>
          <a:pPr lvl="0" algn="ctr" defTabSz="355600">
            <a:lnSpc>
              <a:spcPct val="90000"/>
            </a:lnSpc>
            <a:spcBef>
              <a:spcPct val="0"/>
            </a:spcBef>
            <a:spcAft>
              <a:spcPct val="35000"/>
            </a:spcAft>
          </a:pPr>
          <a:endParaRPr lang="en-US" sz="800" b="1" kern="1200" dirty="0" smtClean="0">
            <a:solidFill>
              <a:schemeClr val="bg1"/>
            </a:solidFill>
          </a:endParaRPr>
        </a:p>
        <a:p>
          <a:pPr lvl="0" algn="ctr" defTabSz="355600">
            <a:lnSpc>
              <a:spcPct val="90000"/>
            </a:lnSpc>
            <a:spcBef>
              <a:spcPct val="0"/>
            </a:spcBef>
            <a:spcAft>
              <a:spcPct val="35000"/>
            </a:spcAft>
          </a:pPr>
          <a:endParaRPr lang="en-US" sz="800" b="1" kern="1200" dirty="0" smtClean="0">
            <a:solidFill>
              <a:schemeClr val="bg1"/>
            </a:solidFill>
          </a:endParaRPr>
        </a:p>
        <a:p>
          <a:pPr lvl="0" algn="ctr" defTabSz="355600">
            <a:lnSpc>
              <a:spcPct val="90000"/>
            </a:lnSpc>
            <a:spcBef>
              <a:spcPct val="0"/>
            </a:spcBef>
            <a:spcAft>
              <a:spcPct val="35000"/>
            </a:spcAft>
          </a:pPr>
          <a:r>
            <a:rPr lang="en-US" sz="800" b="1" kern="1200" dirty="0" smtClean="0">
              <a:solidFill>
                <a:schemeClr val="bg1"/>
              </a:solidFill>
            </a:rPr>
            <a:t>Proposal</a:t>
          </a:r>
          <a:endParaRPr lang="en-US" sz="800" b="1" kern="1200" dirty="0">
            <a:solidFill>
              <a:schemeClr val="bg1"/>
            </a:solidFill>
          </a:endParaRPr>
        </a:p>
      </dsp:txBody>
      <dsp:txXfrm>
        <a:off x="4324236" y="995912"/>
        <a:ext cx="841217" cy="841217"/>
      </dsp:txXfrm>
    </dsp:sp>
    <dsp:sp modelId="{010FF366-D796-4779-A5E7-62914834A344}">
      <dsp:nvSpPr>
        <dsp:cNvPr id="0" name=""/>
        <dsp:cNvSpPr/>
      </dsp:nvSpPr>
      <dsp:spPr>
        <a:xfrm>
          <a:off x="5436276" y="1071519"/>
          <a:ext cx="690003" cy="690003"/>
        </a:xfrm>
        <a:prstGeom prst="mathEqual">
          <a:avLst/>
        </a:prstGeom>
        <a:solidFill>
          <a:schemeClr val="accent1">
            <a:lumMod val="40000"/>
            <a:lumOff val="6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89050">
            <a:lnSpc>
              <a:spcPct val="90000"/>
            </a:lnSpc>
            <a:spcBef>
              <a:spcPct val="0"/>
            </a:spcBef>
            <a:spcAft>
              <a:spcPct val="35000"/>
            </a:spcAft>
          </a:pPr>
          <a:endParaRPr lang="en-US" sz="2900" kern="1200">
            <a:solidFill>
              <a:schemeClr val="bg1"/>
            </a:solidFill>
          </a:endParaRPr>
        </a:p>
      </dsp:txBody>
      <dsp:txXfrm>
        <a:off x="5527736" y="1213660"/>
        <a:ext cx="507083" cy="405721"/>
      </dsp:txXfrm>
    </dsp:sp>
    <dsp:sp modelId="{6718B009-F2E3-45CD-B9BB-658D3E3E1284}">
      <dsp:nvSpPr>
        <dsp:cNvPr id="0" name=""/>
        <dsp:cNvSpPr/>
      </dsp:nvSpPr>
      <dsp:spPr>
        <a:xfrm>
          <a:off x="6222880" y="821690"/>
          <a:ext cx="1189661" cy="1189661"/>
        </a:xfrm>
        <a:prstGeom prst="ellipse">
          <a:avLst/>
        </a:prstGeom>
        <a:solidFill>
          <a:schemeClr val="accent1">
            <a:lumMod val="20000"/>
            <a:lumOff val="8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600" tIns="10160" rIns="10160" bIns="10160" numCol="1" spcCol="1270" anchor="ctr" anchorCtr="0">
          <a:noAutofit/>
        </a:bodyPr>
        <a:lstStyle/>
        <a:p>
          <a:pPr lvl="0" algn="ctr" defTabSz="355600">
            <a:lnSpc>
              <a:spcPct val="90000"/>
            </a:lnSpc>
            <a:spcBef>
              <a:spcPct val="0"/>
            </a:spcBef>
            <a:spcAft>
              <a:spcPct val="35000"/>
            </a:spcAft>
          </a:pPr>
          <a:endParaRPr lang="en-US" sz="800" b="1" kern="1200" dirty="0" smtClean="0">
            <a:solidFill>
              <a:schemeClr val="bg1"/>
            </a:solidFill>
          </a:endParaRPr>
        </a:p>
        <a:p>
          <a:pPr lvl="0" algn="ctr" defTabSz="355600">
            <a:lnSpc>
              <a:spcPct val="90000"/>
            </a:lnSpc>
            <a:spcBef>
              <a:spcPct val="0"/>
            </a:spcBef>
            <a:spcAft>
              <a:spcPct val="35000"/>
            </a:spcAft>
          </a:pPr>
          <a:endParaRPr lang="en-US" sz="800" b="1" kern="1200" dirty="0" smtClean="0">
            <a:solidFill>
              <a:schemeClr val="bg1"/>
            </a:solidFill>
          </a:endParaRPr>
        </a:p>
        <a:p>
          <a:pPr lvl="0" algn="ctr" defTabSz="355600">
            <a:lnSpc>
              <a:spcPct val="90000"/>
            </a:lnSpc>
            <a:spcBef>
              <a:spcPct val="0"/>
            </a:spcBef>
            <a:spcAft>
              <a:spcPct val="35000"/>
            </a:spcAft>
          </a:pPr>
          <a:r>
            <a:rPr lang="en-US" sz="800" b="1" kern="1200" dirty="0" smtClean="0">
              <a:solidFill>
                <a:schemeClr val="bg1"/>
              </a:solidFill>
            </a:rPr>
            <a:t>Revisions</a:t>
          </a:r>
          <a:endParaRPr lang="en-US" sz="800" b="1" kern="1200" dirty="0">
            <a:solidFill>
              <a:schemeClr val="bg1"/>
            </a:solidFill>
          </a:endParaRPr>
        </a:p>
      </dsp:txBody>
      <dsp:txXfrm>
        <a:off x="6397102" y="995912"/>
        <a:ext cx="841217" cy="841217"/>
      </dsp:txXfrm>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7.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052239-6C6F-472F-B175-F0FADCEE2BD3}" type="datetimeFigureOut">
              <a:rPr lang="en-US" smtClean="0"/>
              <a:t>2/26/2014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FF5570-FE69-4FDF-99DA-8CDE436443CD}" type="slidenum">
              <a:rPr lang="en-US" smtClean="0"/>
              <a:t>‹#›</a:t>
            </a:fld>
            <a:endParaRPr lang="en-US"/>
          </a:p>
        </p:txBody>
      </p:sp>
    </p:spTree>
    <p:extLst>
      <p:ext uri="{BB962C8B-B14F-4D97-AF65-F5344CB8AC3E}">
        <p14:creationId xmlns:p14="http://schemas.microsoft.com/office/powerpoint/2010/main" val="1880055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F42ADB-7D30-4CDA-A166-333DE990463F}" type="datetimeFigureOut">
              <a:rPr lang="en-US" smtClean="0"/>
              <a:t>2/26/2014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0D5614-B734-4280-8F57-1D4947433C97}" type="slidenum">
              <a:rPr lang="en-US" smtClean="0"/>
              <a:t>‹#›</a:t>
            </a:fld>
            <a:endParaRPr lang="en-US" dirty="0"/>
          </a:p>
        </p:txBody>
      </p:sp>
    </p:spTree>
    <p:extLst>
      <p:ext uri="{BB962C8B-B14F-4D97-AF65-F5344CB8AC3E}">
        <p14:creationId xmlns:p14="http://schemas.microsoft.com/office/powerpoint/2010/main" val="64959879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F42ADB-7D30-4CDA-A166-333DE990463F}" type="datetimeFigureOut">
              <a:rPr lang="en-US" smtClean="0"/>
              <a:t>2/26/2014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0D5614-B734-4280-8F57-1D4947433C97}" type="slidenum">
              <a:rPr lang="en-US" smtClean="0"/>
              <a:t>‹#›</a:t>
            </a:fld>
            <a:endParaRPr lang="en-US" dirty="0"/>
          </a:p>
        </p:txBody>
      </p:sp>
    </p:spTree>
    <p:extLst>
      <p:ext uri="{BB962C8B-B14F-4D97-AF65-F5344CB8AC3E}">
        <p14:creationId xmlns:p14="http://schemas.microsoft.com/office/powerpoint/2010/main" val="206218719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69F42ADB-7D30-4CDA-A166-333DE990463F}" type="datetimeFigureOut">
              <a:rPr lang="en-US" smtClean="0"/>
              <a:t>2/26/2014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10D5614-B734-4280-8F57-1D4947433C97}" type="slidenum">
              <a:rPr lang="en-US" smtClean="0"/>
              <a:t>‹#›</a:t>
            </a:fld>
            <a:endParaRPr lang="en-US" dirty="0"/>
          </a:p>
        </p:txBody>
      </p:sp>
      <p:sp>
        <p:nvSpPr>
          <p:cNvPr id="8" name="Text Placeholder 2"/>
          <p:cNvSpPr>
            <a:spLocks noGrp="1"/>
          </p:cNvSpPr>
          <p:nvPr>
            <p:ph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2061968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600"/>
            </a:lvl1pPr>
            <a:lvl2pPr>
              <a:defRPr sz="1400"/>
            </a:lvl2pPr>
            <a:lvl3pPr>
              <a:defRPr sz="1200"/>
            </a:lvl3pPr>
            <a:lvl4pPr>
              <a:defRPr sz="1100"/>
            </a:lvl4pPr>
            <a:lvl5pPr>
              <a:defRPr sz="11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600"/>
            </a:lvl1pPr>
            <a:lvl2pPr>
              <a:defRPr sz="1400"/>
            </a:lvl2pPr>
            <a:lvl3pPr>
              <a:defRPr sz="1200"/>
            </a:lvl3pPr>
            <a:lvl4pPr>
              <a:defRPr sz="1100"/>
            </a:lvl4pPr>
            <a:lvl5pPr>
              <a:defRPr sz="11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F42ADB-7D30-4CDA-A166-333DE990463F}" type="datetimeFigureOut">
              <a:rPr lang="en-US" smtClean="0"/>
              <a:t>2/26/2014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10D5614-B734-4280-8F57-1D4947433C97}" type="slidenum">
              <a:rPr lang="en-US" smtClean="0"/>
              <a:t>‹#›</a:t>
            </a:fld>
            <a:endParaRPr lang="en-US" dirty="0"/>
          </a:p>
        </p:txBody>
      </p:sp>
    </p:spTree>
    <p:extLst>
      <p:ext uri="{BB962C8B-B14F-4D97-AF65-F5344CB8AC3E}">
        <p14:creationId xmlns:p14="http://schemas.microsoft.com/office/powerpoint/2010/main" val="89021818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F42ADB-7D30-4CDA-A166-333DE990463F}" type="datetimeFigureOut">
              <a:rPr lang="en-US" smtClean="0"/>
              <a:t>2/26/2014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10D5614-B734-4280-8F57-1D4947433C97}" type="slidenum">
              <a:rPr lang="en-US" smtClean="0"/>
              <a:t>‹#›</a:t>
            </a:fld>
            <a:endParaRPr lang="en-US" dirty="0"/>
          </a:p>
        </p:txBody>
      </p:sp>
      <p:sp>
        <p:nvSpPr>
          <p:cNvPr id="6" name="TextBox 5"/>
          <p:cNvSpPr txBox="1"/>
          <p:nvPr userDrawn="1"/>
        </p:nvSpPr>
        <p:spPr>
          <a:xfrm>
            <a:off x="467544" y="1203598"/>
            <a:ext cx="184731" cy="369332"/>
          </a:xfrm>
          <a:prstGeom prst="rect">
            <a:avLst/>
          </a:prstGeom>
          <a:noFill/>
        </p:spPr>
        <p:txBody>
          <a:bodyPr wrap="none" rtlCol="0">
            <a:spAutoFit/>
          </a:bodyPr>
          <a:lstStyle/>
          <a:p>
            <a:endParaRPr lang="en-US" dirty="0"/>
          </a:p>
        </p:txBody>
      </p:sp>
      <p:sp>
        <p:nvSpPr>
          <p:cNvPr id="7" name="TextBox 6"/>
          <p:cNvSpPr txBox="1"/>
          <p:nvPr userDrawn="1"/>
        </p:nvSpPr>
        <p:spPr>
          <a:xfrm>
            <a:off x="467544" y="1131590"/>
            <a:ext cx="8208912" cy="276999"/>
          </a:xfrm>
          <a:prstGeom prst="rect">
            <a:avLst/>
          </a:prstGeom>
          <a:noFill/>
        </p:spPr>
        <p:txBody>
          <a:bodyPr wrap="square" rtlCol="0">
            <a:spAutoFit/>
          </a:bodyPr>
          <a:lstStyle/>
          <a:p>
            <a:r>
              <a:rPr lang="en-US" sz="1200" dirty="0" smtClean="0">
                <a:solidFill>
                  <a:schemeClr val="bg1">
                    <a:lumMod val="65000"/>
                  </a:schemeClr>
                </a:solidFill>
              </a:rPr>
              <a:t>Test</a:t>
            </a:r>
            <a:endParaRPr lang="en-US" sz="1200" dirty="0">
              <a:solidFill>
                <a:schemeClr val="bg1">
                  <a:lumMod val="65000"/>
                </a:schemeClr>
              </a:solidFill>
            </a:endParaRPr>
          </a:p>
        </p:txBody>
      </p:sp>
    </p:spTree>
    <p:extLst>
      <p:ext uri="{BB962C8B-B14F-4D97-AF65-F5344CB8AC3E}">
        <p14:creationId xmlns:p14="http://schemas.microsoft.com/office/powerpoint/2010/main" val="321538419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normAutofit/>
          </a:bodyPr>
          <a:lstStyle>
            <a:lvl1pPr>
              <a:defRPr sz="18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F42ADB-7D30-4CDA-A166-333DE990463F}" type="datetimeFigureOut">
              <a:rPr lang="en-US" smtClean="0"/>
              <a:t>2/26/2014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10D5614-B734-4280-8F57-1D4947433C97}" type="slidenum">
              <a:rPr lang="en-US" smtClean="0"/>
              <a:t>‹#›</a:t>
            </a:fld>
            <a:endParaRPr lang="en-US" dirty="0"/>
          </a:p>
        </p:txBody>
      </p:sp>
    </p:spTree>
    <p:extLst>
      <p:ext uri="{BB962C8B-B14F-4D97-AF65-F5344CB8AC3E}">
        <p14:creationId xmlns:p14="http://schemas.microsoft.com/office/powerpoint/2010/main" val="231158196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F42ADB-7D30-4CDA-A166-333DE990463F}" type="datetimeFigureOut">
              <a:rPr lang="en-US" smtClean="0"/>
              <a:t>2/26/2014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10D5614-B734-4280-8F57-1D4947433C97}" type="slidenum">
              <a:rPr lang="en-US" smtClean="0"/>
              <a:t>‹#›</a:t>
            </a:fld>
            <a:endParaRPr lang="en-US" dirty="0"/>
          </a:p>
        </p:txBody>
      </p:sp>
    </p:spTree>
    <p:extLst>
      <p:ext uri="{BB962C8B-B14F-4D97-AF65-F5344CB8AC3E}">
        <p14:creationId xmlns:p14="http://schemas.microsoft.com/office/powerpoint/2010/main" val="235187158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F42ADB-7D30-4CDA-A166-333DE990463F}" type="datetimeFigureOut">
              <a:rPr lang="en-US" smtClean="0"/>
              <a:t>2/26/2014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0D5614-B734-4280-8F57-1D4947433C97}" type="slidenum">
              <a:rPr lang="en-US" smtClean="0"/>
              <a:t>‹#›</a:t>
            </a:fld>
            <a:endParaRPr lang="en-US" dirty="0"/>
          </a:p>
        </p:txBody>
      </p:sp>
    </p:spTree>
    <p:extLst>
      <p:ext uri="{BB962C8B-B14F-4D97-AF65-F5344CB8AC3E}">
        <p14:creationId xmlns:p14="http://schemas.microsoft.com/office/powerpoint/2010/main" val="3724041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F42ADB-7D30-4CDA-A166-333DE990463F}" type="datetimeFigureOut">
              <a:rPr lang="en-US" smtClean="0"/>
              <a:t>2/26/2014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0D5614-B734-4280-8F57-1D4947433C97}" type="slidenum">
              <a:rPr lang="en-US" smtClean="0"/>
              <a:t>‹#›</a:t>
            </a:fld>
            <a:endParaRPr lang="en-US" dirty="0"/>
          </a:p>
        </p:txBody>
      </p:sp>
    </p:spTree>
    <p:extLst>
      <p:ext uri="{BB962C8B-B14F-4D97-AF65-F5344CB8AC3E}">
        <p14:creationId xmlns:p14="http://schemas.microsoft.com/office/powerpoint/2010/main" val="255919281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9F42ADB-7D30-4CDA-A166-333DE990463F}" type="datetimeFigureOut">
              <a:rPr lang="en-US" smtClean="0"/>
              <a:t>2/26/2014</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10D5614-B734-4280-8F57-1D4947433C97}" type="slidenum">
              <a:rPr lang="en-US" smtClean="0"/>
              <a:t>‹#›</a:t>
            </a:fld>
            <a:endParaRPr lang="en-US" dirty="0"/>
          </a:p>
        </p:txBody>
      </p:sp>
    </p:spTree>
    <p:extLst>
      <p:ext uri="{BB962C8B-B14F-4D97-AF65-F5344CB8AC3E}">
        <p14:creationId xmlns:p14="http://schemas.microsoft.com/office/powerpoint/2010/main" val="3502316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6" r:id="rId6"/>
    <p:sldLayoutId id="2147483657" r:id="rId7"/>
    <p:sldLayoutId id="2147483658" r:id="rId8"/>
    <p:sldLayoutId id="2147483659" r:id="rId9"/>
  </p:sldLayoutIdLst>
  <p:timing>
    <p:tnLst>
      <p:par>
        <p:cTn id="1" dur="indefinite" restart="never" nodeType="tmRoot"/>
      </p:par>
    </p:tnLst>
  </p:timing>
  <p:txStyles>
    <p:title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chart" Target="../charts/chart3.xml"/></Relationships>
</file>

<file path=ppt/slides/_rels/slide2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2.xml"/><Relationship Id="rId4" Type="http://schemas.openxmlformats.org/officeDocument/2006/relationships/chart" Target="../charts/char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1742" y="3040585"/>
            <a:ext cx="1221904" cy="584775"/>
          </a:xfrm>
        </p:spPr>
        <p:txBody>
          <a:bodyPr>
            <a:spAutoFit/>
          </a:bodyPr>
          <a:lstStyle/>
          <a:p>
            <a:r>
              <a:rPr lang="en-US" dirty="0">
                <a:solidFill>
                  <a:schemeClr val="bg1">
                    <a:lumMod val="50000"/>
                  </a:schemeClr>
                </a:solidFill>
              </a:rPr>
              <a:t>omoa</a:t>
            </a:r>
          </a:p>
        </p:txBody>
      </p:sp>
      <p:sp>
        <p:nvSpPr>
          <p:cNvPr id="3" name="Subtitle 2"/>
          <p:cNvSpPr>
            <a:spLocks noGrp="1"/>
          </p:cNvSpPr>
          <p:nvPr>
            <p:ph type="subTitle" idx="1"/>
          </p:nvPr>
        </p:nvSpPr>
        <p:spPr>
          <a:xfrm>
            <a:off x="1061742" y="3512984"/>
            <a:ext cx="4590378" cy="314668"/>
          </a:xfrm>
        </p:spPr>
        <p:txBody>
          <a:bodyPr>
            <a:spAutoFit/>
          </a:bodyPr>
          <a:lstStyle/>
          <a:p>
            <a:pPr algn="l"/>
            <a:r>
              <a:rPr lang="en-US" dirty="0" smtClean="0">
                <a:solidFill>
                  <a:schemeClr val="bg1">
                    <a:lumMod val="75000"/>
                  </a:schemeClr>
                </a:solidFill>
                <a:latin typeface="+mj-lt"/>
              </a:rPr>
              <a:t>The Ultimate Multipurpose PowerPoint Template</a:t>
            </a:r>
            <a:endParaRPr lang="en-US" dirty="0">
              <a:solidFill>
                <a:schemeClr val="bg1">
                  <a:lumMod val="75000"/>
                </a:schemeClr>
              </a:solidFill>
              <a:latin typeface="+mj-lt"/>
            </a:endParaRPr>
          </a:p>
        </p:txBody>
      </p:sp>
      <p:grpSp>
        <p:nvGrpSpPr>
          <p:cNvPr id="12" name="Group 11"/>
          <p:cNvGrpSpPr/>
          <p:nvPr/>
        </p:nvGrpSpPr>
        <p:grpSpPr>
          <a:xfrm>
            <a:off x="1161776" y="3930103"/>
            <a:ext cx="4490344" cy="41565"/>
            <a:chOff x="2055030" y="1463669"/>
            <a:chExt cx="2304256" cy="544908"/>
          </a:xfrm>
        </p:grpSpPr>
        <p:sp>
          <p:nvSpPr>
            <p:cNvPr id="5" name="Rectangle 4"/>
            <p:cNvSpPr/>
            <p:nvPr/>
          </p:nvSpPr>
          <p:spPr>
            <a:xfrm>
              <a:off x="2055030" y="1463670"/>
              <a:ext cx="576064" cy="5449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631094" y="1463670"/>
              <a:ext cx="576064" cy="544907"/>
            </a:xfrm>
            <a:prstGeom prst="rect">
              <a:avLst/>
            </a:prstGeom>
            <a:solidFill>
              <a:schemeClr val="accent1">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8" name="Rectangle 7"/>
            <p:cNvSpPr/>
            <p:nvPr/>
          </p:nvSpPr>
          <p:spPr>
            <a:xfrm>
              <a:off x="3207158" y="1463669"/>
              <a:ext cx="576064" cy="544907"/>
            </a:xfrm>
            <a:prstGeom prst="rect">
              <a:avLst/>
            </a:prstGeom>
            <a:solidFill>
              <a:schemeClr val="accent1">
                <a:lumMod val="40000"/>
                <a:lumOff val="6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 name="Rectangle 8"/>
            <p:cNvSpPr/>
            <p:nvPr/>
          </p:nvSpPr>
          <p:spPr>
            <a:xfrm>
              <a:off x="3783222" y="1463670"/>
              <a:ext cx="576064" cy="544907"/>
            </a:xfrm>
            <a:prstGeom prst="rect">
              <a:avLst/>
            </a:prstGeom>
            <a:solidFill>
              <a:schemeClr val="accent1">
                <a:lumMod val="20000"/>
                <a:lumOff val="8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080568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par>
                          <p:cTn id="11" fill="hold">
                            <p:stCondLst>
                              <p:cond delay="500"/>
                            </p:stCondLst>
                            <p:childTnLst>
                              <p:par>
                                <p:cTn id="12" presetID="16" presetClass="entr" presetSubtype="21"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barn(inVertical)">
                                      <p:cBhvr>
                                        <p:cTn id="1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solidFill>
                  <a:schemeClr val="accent1">
                    <a:lumMod val="60000"/>
                    <a:lumOff val="40000"/>
                  </a:schemeClr>
                </a:solidFill>
              </a:rPr>
              <a:t>Tree Column Text Sample</a:t>
            </a:r>
            <a:endParaRPr lang="en-US" dirty="0">
              <a:solidFill>
                <a:schemeClr val="accent1">
                  <a:lumMod val="60000"/>
                  <a:lumOff val="40000"/>
                </a:schemeClr>
              </a:solidFill>
            </a:endParaRPr>
          </a:p>
        </p:txBody>
      </p:sp>
      <p:sp>
        <p:nvSpPr>
          <p:cNvPr id="13"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This slide is perfect for </a:t>
            </a:r>
            <a:r>
              <a:rPr lang="en-US" sz="1400" b="1" dirty="0" smtClean="0">
                <a:solidFill>
                  <a:schemeClr val="accent1">
                    <a:lumMod val="60000"/>
                    <a:lumOff val="40000"/>
                  </a:schemeClr>
                </a:solidFill>
                <a:latin typeface="+mn-lt"/>
              </a:rPr>
              <a:t>long text descriptions</a:t>
            </a:r>
            <a:endParaRPr lang="en-US" sz="1400" b="1" dirty="0">
              <a:solidFill>
                <a:schemeClr val="accent1">
                  <a:lumMod val="60000"/>
                  <a:lumOff val="40000"/>
                </a:schemeClr>
              </a:solidFill>
              <a:latin typeface="+mn-lt"/>
            </a:endParaRPr>
          </a:p>
        </p:txBody>
      </p:sp>
      <p:sp>
        <p:nvSpPr>
          <p:cNvPr id="27" name="TextBox 26"/>
          <p:cNvSpPr txBox="1"/>
          <p:nvPr/>
        </p:nvSpPr>
        <p:spPr>
          <a:xfrm>
            <a:off x="473908" y="1425734"/>
            <a:ext cx="8151012" cy="3060000"/>
          </a:xfrm>
          <a:prstGeom prst="rect">
            <a:avLst/>
          </a:prstGeom>
          <a:noFill/>
        </p:spPr>
        <p:txBody>
          <a:bodyPr wrap="square" rIns="144000" bIns="36000" numCol="3" spcCol="360000" rtlCol="0">
            <a:spAutoFit/>
          </a:bodyPr>
          <a:lstStyle/>
          <a:p>
            <a:pPr algn="just"/>
            <a:r>
              <a:rPr lang="en-US" sz="1000" dirty="0" smtClean="0">
                <a:solidFill>
                  <a:schemeClr val="bg1">
                    <a:lumMod val="65000"/>
                  </a:schemeClr>
                </a:solidFill>
              </a:rPr>
              <a:t>Contrary to popular belief, Lorem Ipsum is not simply random text. It has roots in a piece of classical Latin literature from 45 BC.</a:t>
            </a:r>
          </a:p>
          <a:p>
            <a:pPr algn="just"/>
            <a:endParaRPr lang="en-US" sz="1000" b="1" i="1" dirty="0">
              <a:solidFill>
                <a:schemeClr val="bg1">
                  <a:lumMod val="65000"/>
                </a:schemeClr>
              </a:solidFill>
            </a:endParaRPr>
          </a:p>
          <a:p>
            <a:pPr algn="just"/>
            <a:r>
              <a:rPr lang="en-US" sz="1000" b="1" i="1" dirty="0" smtClean="0">
                <a:solidFill>
                  <a:schemeClr val="bg1">
                    <a:lumMod val="65000"/>
                  </a:schemeClr>
                </a:solidFill>
              </a:rPr>
              <a:t>Contrary to popular belief </a:t>
            </a:r>
            <a:r>
              <a:rPr lang="en-US" sz="1000" dirty="0" smtClean="0">
                <a:solidFill>
                  <a:schemeClr val="bg1">
                    <a:lumMod val="65000"/>
                  </a:schemeClr>
                </a:solidFill>
              </a:rPr>
              <a:t>It has roots in a piece of classical Latin literature from 45 BC. </a:t>
            </a:r>
          </a:p>
          <a:p>
            <a:pPr algn="just"/>
            <a:endParaRPr lang="en-US" sz="1000" dirty="0">
              <a:solidFill>
                <a:schemeClr val="bg1">
                  <a:lumMod val="65000"/>
                </a:schemeClr>
              </a:solidFill>
            </a:endParaRPr>
          </a:p>
          <a:p>
            <a:pPr algn="just"/>
            <a:r>
              <a:rPr lang="en-US" sz="1000" dirty="0">
                <a:solidFill>
                  <a:schemeClr val="bg1">
                    <a:lumMod val="65000"/>
                  </a:schemeClr>
                </a:solidFill>
              </a:rPr>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r>
              <a:rPr lang="en-US" sz="1000" dirty="0" smtClean="0">
                <a:solidFill>
                  <a:schemeClr val="bg1">
                    <a:lumMod val="65000"/>
                  </a:schemeClr>
                </a:solidFill>
              </a:rPr>
              <a:t>.</a:t>
            </a:r>
          </a:p>
          <a:p>
            <a:pPr algn="just"/>
            <a:endParaRPr lang="en-US" sz="1000" dirty="0">
              <a:solidFill>
                <a:schemeClr val="bg1">
                  <a:lumMod val="65000"/>
                </a:schemeClr>
              </a:solidFill>
            </a:endParaRPr>
          </a:p>
          <a:p>
            <a:pPr algn="just"/>
            <a:r>
              <a:rPr lang="en-US" sz="1000" dirty="0">
                <a:solidFill>
                  <a:schemeClr val="bg1">
                    <a:lumMod val="65000"/>
                  </a:schemeClr>
                </a:solidFill>
              </a:rPr>
              <a:t>There are many variations of passages of Lorem Ipsum available, but the majority have suffered alteration in some form, by injected humor, or randomized words which don't look even slightly believable. </a:t>
            </a:r>
            <a:endParaRPr lang="en-US" sz="1000" dirty="0" smtClean="0">
              <a:solidFill>
                <a:schemeClr val="bg1">
                  <a:lumMod val="65000"/>
                </a:schemeClr>
              </a:solidFill>
            </a:endParaRPr>
          </a:p>
          <a:p>
            <a:pPr algn="just"/>
            <a:endParaRPr lang="en-US" sz="1000" dirty="0">
              <a:solidFill>
                <a:schemeClr val="bg1">
                  <a:lumMod val="65000"/>
                </a:schemeClr>
              </a:solidFill>
            </a:endParaRPr>
          </a:p>
          <a:p>
            <a:pPr algn="just"/>
            <a:r>
              <a:rPr lang="en-US" sz="1000" dirty="0" smtClean="0">
                <a:solidFill>
                  <a:schemeClr val="bg1">
                    <a:lumMod val="65000"/>
                  </a:schemeClr>
                </a:solidFill>
              </a:rPr>
              <a:t>If </a:t>
            </a:r>
            <a:r>
              <a:rPr lang="en-US" sz="1000" dirty="0">
                <a:solidFill>
                  <a:schemeClr val="bg1">
                    <a:lumMod val="65000"/>
                  </a:schemeClr>
                </a:solidFill>
              </a:rPr>
              <a:t>you are going to use a passage of Lorem Ipsum, you need to be sure there isn't anything embarrassing hidden in the middle of text.</a:t>
            </a:r>
          </a:p>
          <a:p>
            <a:pPr algn="just"/>
            <a:endParaRPr lang="en-US" sz="1000" dirty="0">
              <a:solidFill>
                <a:schemeClr val="bg1">
                  <a:lumMod val="65000"/>
                </a:schemeClr>
              </a:solidFill>
            </a:endParaRPr>
          </a:p>
          <a:p>
            <a:pPr algn="just"/>
            <a:r>
              <a:rPr lang="en-US" sz="1000" dirty="0" smtClean="0">
                <a:solidFill>
                  <a:schemeClr val="bg1">
                    <a:lumMod val="65000"/>
                  </a:schemeClr>
                </a:solidFill>
              </a:rPr>
              <a:t>The </a:t>
            </a:r>
            <a:r>
              <a:rPr lang="en-US" sz="1000" dirty="0">
                <a:solidFill>
                  <a:schemeClr val="bg1">
                    <a:lumMod val="65000"/>
                  </a:schemeClr>
                </a:solidFill>
              </a:rPr>
              <a:t>generated Lorem Ipsum is therefore always free from repetition, injected </a:t>
            </a:r>
            <a:r>
              <a:rPr lang="en-US" sz="1000" dirty="0" smtClean="0">
                <a:solidFill>
                  <a:schemeClr val="bg1">
                    <a:lumMod val="65000"/>
                  </a:schemeClr>
                </a:solidFill>
              </a:rPr>
              <a:t>humor, </a:t>
            </a:r>
            <a:r>
              <a:rPr lang="en-US" sz="1000" dirty="0">
                <a:solidFill>
                  <a:schemeClr val="bg1">
                    <a:lumMod val="65000"/>
                  </a:schemeClr>
                </a:solidFill>
              </a:rPr>
              <a:t>or non-characteristic </a:t>
            </a:r>
            <a:r>
              <a:rPr lang="en-US" sz="1000" dirty="0" smtClean="0">
                <a:solidFill>
                  <a:schemeClr val="bg1">
                    <a:lumMod val="65000"/>
                  </a:schemeClr>
                </a:solidFill>
              </a:rPr>
              <a:t>words. </a:t>
            </a:r>
            <a:r>
              <a:rPr lang="en-US" sz="1000" dirty="0">
                <a:solidFill>
                  <a:schemeClr val="bg1">
                    <a:lumMod val="65000"/>
                  </a:schemeClr>
                </a:solidFill>
              </a:rPr>
              <a:t>Contrary to popular belief It has roots in a piece of classical Latin literature from 45 BC. There are many variations of passages of Lorem Ipsum available, but the majority have suffered alteration in some form, by injected </a:t>
            </a:r>
            <a:r>
              <a:rPr lang="en-US" sz="1000" dirty="0" smtClean="0">
                <a:solidFill>
                  <a:schemeClr val="bg1">
                    <a:lumMod val="65000"/>
                  </a:schemeClr>
                </a:solidFill>
              </a:rPr>
              <a:t>humor, </a:t>
            </a:r>
            <a:r>
              <a:rPr lang="en-US" sz="1000" dirty="0">
                <a:solidFill>
                  <a:schemeClr val="bg1">
                    <a:lumMod val="65000"/>
                  </a:schemeClr>
                </a:solidFill>
              </a:rPr>
              <a:t>or </a:t>
            </a:r>
            <a:r>
              <a:rPr lang="en-US" sz="1000" dirty="0" smtClean="0">
                <a:solidFill>
                  <a:schemeClr val="bg1">
                    <a:lumMod val="65000"/>
                  </a:schemeClr>
                </a:solidFill>
              </a:rPr>
              <a:t>randomized </a:t>
            </a:r>
            <a:r>
              <a:rPr lang="en-US" sz="1000" dirty="0">
                <a:solidFill>
                  <a:schemeClr val="bg1">
                    <a:lumMod val="65000"/>
                  </a:schemeClr>
                </a:solidFill>
              </a:rPr>
              <a:t>words which don't look even slightly </a:t>
            </a:r>
            <a:r>
              <a:rPr lang="en-US" sz="1000" dirty="0" smtClean="0">
                <a:solidFill>
                  <a:schemeClr val="bg1">
                    <a:lumMod val="65000"/>
                  </a:schemeClr>
                </a:solidFill>
              </a:rPr>
              <a:t>believable.</a:t>
            </a:r>
          </a:p>
          <a:p>
            <a:pPr algn="just"/>
            <a:endParaRPr lang="en-US" sz="1000" dirty="0">
              <a:solidFill>
                <a:schemeClr val="bg1">
                  <a:lumMod val="65000"/>
                </a:schemeClr>
              </a:solidFill>
            </a:endParaRPr>
          </a:p>
          <a:p>
            <a:pPr algn="just"/>
            <a:r>
              <a:rPr lang="en-US" sz="1000" dirty="0" smtClean="0">
                <a:solidFill>
                  <a:schemeClr val="bg1">
                    <a:lumMod val="65000"/>
                  </a:schemeClr>
                </a:solidFill>
              </a:rPr>
              <a:t>If </a:t>
            </a:r>
            <a:r>
              <a:rPr lang="en-US" sz="1000" dirty="0">
                <a:solidFill>
                  <a:schemeClr val="bg1">
                    <a:lumMod val="65000"/>
                  </a:schemeClr>
                </a:solidFill>
              </a:rPr>
              <a:t>you are going to use a passage of Lorem Ipsum, you need to be sure there isn't anything embarrassing hidden in the middle of text. There are many variations of passages of Lorem Ipsum available, but the majority have suffered alteration in some form, by injected humor, or randomized words which don't look even slightly believable</a:t>
            </a:r>
            <a:r>
              <a:rPr lang="en-US" sz="1000" dirty="0" smtClean="0">
                <a:solidFill>
                  <a:schemeClr val="bg1">
                    <a:lumMod val="65000"/>
                  </a:schemeClr>
                </a:solidFill>
              </a:rPr>
              <a:t>.</a:t>
            </a:r>
          </a:p>
          <a:p>
            <a:pPr algn="just"/>
            <a:endParaRPr lang="es-HN" sz="1000" dirty="0">
              <a:solidFill>
                <a:schemeClr val="bg1">
                  <a:lumMod val="65000"/>
                </a:schemeClr>
              </a:solidFill>
            </a:endParaRPr>
          </a:p>
          <a:p>
            <a:pPr algn="just"/>
            <a:r>
              <a:rPr lang="en-US" sz="1000" b="1" i="1" dirty="0">
                <a:solidFill>
                  <a:schemeClr val="bg1">
                    <a:lumMod val="65000"/>
                  </a:schemeClr>
                </a:solidFill>
              </a:rPr>
              <a:t>Contrary to popular belief </a:t>
            </a:r>
            <a:r>
              <a:rPr lang="en-US" sz="1000" dirty="0">
                <a:solidFill>
                  <a:schemeClr val="bg1">
                    <a:lumMod val="65000"/>
                  </a:schemeClr>
                </a:solidFill>
              </a:rPr>
              <a:t>It has roots in a piece of classical Latin literature from 45 BC. </a:t>
            </a:r>
          </a:p>
          <a:p>
            <a:pPr algn="just"/>
            <a:endParaRPr lang="en-US" sz="1000" dirty="0">
              <a:solidFill>
                <a:schemeClr val="bg1">
                  <a:lumMod val="65000"/>
                </a:schemeClr>
              </a:solidFill>
            </a:endParaRPr>
          </a:p>
          <a:p>
            <a:pPr algn="just"/>
            <a:endParaRPr lang="en-US" sz="1000" b="1" dirty="0">
              <a:solidFill>
                <a:schemeClr val="bg1">
                  <a:lumMod val="65000"/>
                </a:schemeClr>
              </a:solidFill>
              <a:latin typeface="Signika Negative" pitchFamily="2" charset="0"/>
            </a:endParaRPr>
          </a:p>
        </p:txBody>
      </p:sp>
      <p:sp>
        <p:nvSpPr>
          <p:cNvPr id="6" name="Flowchart: Off-page Connector 5"/>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09</a:t>
            </a:r>
            <a:endParaRPr lang="en-US" sz="1100" b="1" dirty="0"/>
          </a:p>
        </p:txBody>
      </p:sp>
    </p:spTree>
    <p:extLst>
      <p:ext uri="{BB962C8B-B14F-4D97-AF65-F5344CB8AC3E}">
        <p14:creationId xmlns:p14="http://schemas.microsoft.com/office/powerpoint/2010/main" val="148792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arn(inVertical)">
                                      <p:cBhvr>
                                        <p:cTn id="10" dur="500"/>
                                        <p:tgtEl>
                                          <p:spTgt spid="1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flipH="1">
            <a:off x="0" y="0"/>
            <a:ext cx="9144000" cy="3795886"/>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Content Placeholder 2"/>
          <p:cNvSpPr txBox="1">
            <a:spLocks/>
          </p:cNvSpPr>
          <p:nvPr/>
        </p:nvSpPr>
        <p:spPr>
          <a:xfrm>
            <a:off x="2411760" y="4083918"/>
            <a:ext cx="5760640" cy="6105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00" dirty="0" smtClean="0"/>
              <a:t>Lorem ipsum dolor sit amet, consectetur adipiscing elit. Curabitur elementum posuere pretium. Quisque nibh dolor, dignissim ac dignissim ut, luctus ac urna. Aliquam aliquet non massa quis tincidunt. Mauris ullamcorper justo tristique dui posuere tincidunt. </a:t>
            </a:r>
            <a:endParaRPr lang="en-US" sz="1000" dirty="0"/>
          </a:p>
        </p:txBody>
      </p:sp>
      <p:sp>
        <p:nvSpPr>
          <p:cNvPr id="7" name="Title 1"/>
          <p:cNvSpPr txBox="1">
            <a:spLocks/>
          </p:cNvSpPr>
          <p:nvPr/>
        </p:nvSpPr>
        <p:spPr>
          <a:xfrm>
            <a:off x="2249303" y="809874"/>
            <a:ext cx="4645395"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solidFill>
                <a:latin typeface="+mn-lt"/>
              </a:rPr>
              <a:t>Put a relevant subtitle in this line </a:t>
            </a:r>
            <a:r>
              <a:rPr lang="en-US" sz="1400" b="1" dirty="0" smtClean="0">
                <a:solidFill>
                  <a:schemeClr val="bg1"/>
                </a:solidFill>
                <a:latin typeface="+mn-lt"/>
              </a:rPr>
              <a:t>about your business</a:t>
            </a:r>
            <a:endParaRPr lang="en-US" sz="1400" b="1" dirty="0">
              <a:solidFill>
                <a:schemeClr val="bg1"/>
              </a:solidFill>
              <a:latin typeface="+mn-lt"/>
            </a:endParaRPr>
          </a:p>
        </p:txBody>
      </p:sp>
      <p:sp>
        <p:nvSpPr>
          <p:cNvPr id="8" name="Title 13"/>
          <p:cNvSpPr>
            <a:spLocks noGrp="1"/>
          </p:cNvSpPr>
          <p:nvPr>
            <p:ph type="title"/>
          </p:nvPr>
        </p:nvSpPr>
        <p:spPr>
          <a:xfrm>
            <a:off x="2249303" y="368462"/>
            <a:ext cx="4645395" cy="532285"/>
          </a:xfrm>
        </p:spPr>
        <p:txBody>
          <a:bodyPr>
            <a:noAutofit/>
          </a:bodyPr>
          <a:lstStyle/>
          <a:p>
            <a:r>
              <a:rPr lang="en-US" dirty="0" smtClean="0">
                <a:solidFill>
                  <a:schemeClr val="bg1"/>
                </a:solidFill>
              </a:rPr>
              <a:t>Why Do Business With Us</a:t>
            </a:r>
            <a:endParaRPr lang="en-US" dirty="0">
              <a:solidFill>
                <a:schemeClr val="bg1"/>
              </a:solidFill>
            </a:endParaRPr>
          </a:p>
        </p:txBody>
      </p:sp>
      <p:sp>
        <p:nvSpPr>
          <p:cNvPr id="10" name="Content Placeholder 2"/>
          <p:cNvSpPr>
            <a:spLocks noGrp="1"/>
          </p:cNvSpPr>
          <p:nvPr>
            <p:ph idx="1"/>
          </p:nvPr>
        </p:nvSpPr>
        <p:spPr>
          <a:xfrm>
            <a:off x="2873294" y="1682820"/>
            <a:ext cx="5489575" cy="369332"/>
          </a:xfrm>
        </p:spPr>
        <p:txBody>
          <a:bodyPr wrap="square">
            <a:spAutoFit/>
          </a:bodyPr>
          <a:lstStyle/>
          <a:p>
            <a:pPr marL="0" indent="0">
              <a:buNone/>
            </a:pPr>
            <a:r>
              <a:rPr lang="en-US" sz="900" dirty="0" smtClean="0">
                <a:solidFill>
                  <a:schemeClr val="bg1"/>
                </a:solidFill>
              </a:rPr>
              <a:t>Curabitur </a:t>
            </a:r>
            <a:r>
              <a:rPr lang="en-US" sz="900" dirty="0">
                <a:solidFill>
                  <a:schemeClr val="bg1"/>
                </a:solidFill>
              </a:rPr>
              <a:t>elementum posuere pretium. Quisque nibh dolor, dignissim ac dignissim ut, luctus ac urna. </a:t>
            </a:r>
            <a:r>
              <a:rPr lang="en-US" sz="900" dirty="0" smtClean="0">
                <a:solidFill>
                  <a:schemeClr val="bg1"/>
                </a:solidFill>
              </a:rPr>
              <a:t>Quis tincidunt</a:t>
            </a:r>
            <a:r>
              <a:rPr lang="en-US" sz="900" dirty="0">
                <a:solidFill>
                  <a:schemeClr val="bg1"/>
                </a:solidFill>
              </a:rPr>
              <a:t>. Curabitur elementum posuere pretium. Quisque nibh dolor, dignissim ac dignissim </a:t>
            </a:r>
            <a:r>
              <a:rPr lang="en-US" sz="900" dirty="0" smtClean="0">
                <a:solidFill>
                  <a:schemeClr val="bg1"/>
                </a:solidFill>
              </a:rPr>
              <a:t>ut.</a:t>
            </a:r>
            <a:endParaRPr lang="en-US" sz="900" dirty="0">
              <a:solidFill>
                <a:schemeClr val="bg1"/>
              </a:solidFill>
            </a:endParaRPr>
          </a:p>
        </p:txBody>
      </p:sp>
      <p:sp>
        <p:nvSpPr>
          <p:cNvPr id="11" name="Title 13"/>
          <p:cNvSpPr txBox="1">
            <a:spLocks/>
          </p:cNvSpPr>
          <p:nvPr/>
        </p:nvSpPr>
        <p:spPr>
          <a:xfrm>
            <a:off x="2876613" y="1419622"/>
            <a:ext cx="3839172" cy="338554"/>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600" dirty="0">
                <a:solidFill>
                  <a:schemeClr val="bg1"/>
                </a:solidFill>
              </a:rPr>
              <a:t>Quality, Excellence &amp; Trustworthiness</a:t>
            </a:r>
          </a:p>
        </p:txBody>
      </p:sp>
      <p:sp>
        <p:nvSpPr>
          <p:cNvPr id="12" name="Content Placeholder 2"/>
          <p:cNvSpPr txBox="1">
            <a:spLocks/>
          </p:cNvSpPr>
          <p:nvPr/>
        </p:nvSpPr>
        <p:spPr>
          <a:xfrm>
            <a:off x="2873294" y="2410016"/>
            <a:ext cx="5489575" cy="369332"/>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900" dirty="0" smtClean="0">
                <a:solidFill>
                  <a:schemeClr val="bg1"/>
                </a:solidFill>
              </a:rPr>
              <a:t>Curabitur elementum posuere pretium. Quisque nibh dolor, dignissim ac dignissim ut, luctus ac urna. Curabitur elementum posuere pretium. </a:t>
            </a:r>
            <a:endParaRPr lang="en-US" sz="900" dirty="0">
              <a:solidFill>
                <a:schemeClr val="bg1"/>
              </a:solidFill>
            </a:endParaRPr>
          </a:p>
        </p:txBody>
      </p:sp>
      <p:sp>
        <p:nvSpPr>
          <p:cNvPr id="13" name="Title 13"/>
          <p:cNvSpPr txBox="1">
            <a:spLocks/>
          </p:cNvSpPr>
          <p:nvPr/>
        </p:nvSpPr>
        <p:spPr>
          <a:xfrm>
            <a:off x="2876613" y="2177590"/>
            <a:ext cx="3839172" cy="338554"/>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600" dirty="0">
                <a:solidFill>
                  <a:schemeClr val="bg1"/>
                </a:solidFill>
              </a:rPr>
              <a:t>Service When You Need It</a:t>
            </a:r>
          </a:p>
        </p:txBody>
      </p:sp>
      <p:sp>
        <p:nvSpPr>
          <p:cNvPr id="15" name="Content Placeholder 2"/>
          <p:cNvSpPr txBox="1">
            <a:spLocks/>
          </p:cNvSpPr>
          <p:nvPr/>
        </p:nvSpPr>
        <p:spPr>
          <a:xfrm>
            <a:off x="2873294" y="3094371"/>
            <a:ext cx="5489575" cy="369332"/>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900" dirty="0" smtClean="0">
                <a:solidFill>
                  <a:schemeClr val="bg1"/>
                </a:solidFill>
              </a:rPr>
              <a:t>Curabitur elementum posuere pretium. Quisque nibh dolor, dignissim ac dignissim ut, luctus ac urna.</a:t>
            </a:r>
            <a:br>
              <a:rPr lang="en-US" sz="900" dirty="0" smtClean="0">
                <a:solidFill>
                  <a:schemeClr val="bg1"/>
                </a:solidFill>
              </a:rPr>
            </a:br>
            <a:r>
              <a:rPr lang="en-US" sz="900" dirty="0" smtClean="0">
                <a:solidFill>
                  <a:schemeClr val="bg1"/>
                </a:solidFill>
              </a:rPr>
              <a:t>Quis tincidunt. </a:t>
            </a:r>
            <a:endParaRPr lang="en-US" sz="900" dirty="0">
              <a:solidFill>
                <a:schemeClr val="bg1"/>
              </a:solidFill>
            </a:endParaRPr>
          </a:p>
        </p:txBody>
      </p:sp>
      <p:sp>
        <p:nvSpPr>
          <p:cNvPr id="16" name="Title 13"/>
          <p:cNvSpPr txBox="1">
            <a:spLocks/>
          </p:cNvSpPr>
          <p:nvPr/>
        </p:nvSpPr>
        <p:spPr>
          <a:xfrm>
            <a:off x="2876613" y="2846134"/>
            <a:ext cx="3839172" cy="338554"/>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600" dirty="0">
                <a:solidFill>
                  <a:schemeClr val="bg1"/>
                </a:solidFill>
              </a:rPr>
              <a:t>We Make It Easy to do Business With Us </a:t>
            </a:r>
          </a:p>
        </p:txBody>
      </p:sp>
      <p:grpSp>
        <p:nvGrpSpPr>
          <p:cNvPr id="3" name="Group 2"/>
          <p:cNvGrpSpPr/>
          <p:nvPr/>
        </p:nvGrpSpPr>
        <p:grpSpPr>
          <a:xfrm>
            <a:off x="2635668" y="2896598"/>
            <a:ext cx="237626" cy="237626"/>
            <a:chOff x="2609260" y="2989019"/>
            <a:chExt cx="475253" cy="475253"/>
          </a:xfrm>
        </p:grpSpPr>
        <p:sp>
          <p:nvSpPr>
            <p:cNvPr id="22" name="Oval 21"/>
            <p:cNvSpPr/>
            <p:nvPr/>
          </p:nvSpPr>
          <p:spPr>
            <a:xfrm>
              <a:off x="2609260" y="2989019"/>
              <a:ext cx="475253" cy="47525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22"/>
            <p:cNvSpPr>
              <a:spLocks/>
            </p:cNvSpPr>
            <p:nvPr/>
          </p:nvSpPr>
          <p:spPr bwMode="auto">
            <a:xfrm>
              <a:off x="2752030" y="3120652"/>
              <a:ext cx="189738" cy="19677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4" name="Group 23"/>
          <p:cNvGrpSpPr/>
          <p:nvPr/>
        </p:nvGrpSpPr>
        <p:grpSpPr>
          <a:xfrm>
            <a:off x="2635668" y="2228054"/>
            <a:ext cx="237626" cy="237626"/>
            <a:chOff x="2609260" y="2989019"/>
            <a:chExt cx="475253" cy="475253"/>
          </a:xfrm>
        </p:grpSpPr>
        <p:sp>
          <p:nvSpPr>
            <p:cNvPr id="25" name="Oval 24"/>
            <p:cNvSpPr/>
            <p:nvPr/>
          </p:nvSpPr>
          <p:spPr>
            <a:xfrm>
              <a:off x="2609260" y="2989019"/>
              <a:ext cx="475253" cy="47525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25"/>
            <p:cNvSpPr>
              <a:spLocks/>
            </p:cNvSpPr>
            <p:nvPr/>
          </p:nvSpPr>
          <p:spPr bwMode="auto">
            <a:xfrm>
              <a:off x="2752030" y="3120652"/>
              <a:ext cx="189738" cy="19677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7" name="Group 26"/>
          <p:cNvGrpSpPr/>
          <p:nvPr/>
        </p:nvGrpSpPr>
        <p:grpSpPr>
          <a:xfrm>
            <a:off x="2635668" y="1470086"/>
            <a:ext cx="237626" cy="237626"/>
            <a:chOff x="2609260" y="2989019"/>
            <a:chExt cx="475253" cy="475253"/>
          </a:xfrm>
        </p:grpSpPr>
        <p:sp>
          <p:nvSpPr>
            <p:cNvPr id="28" name="Oval 27"/>
            <p:cNvSpPr/>
            <p:nvPr/>
          </p:nvSpPr>
          <p:spPr>
            <a:xfrm>
              <a:off x="2609260" y="2989019"/>
              <a:ext cx="475253" cy="47525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28"/>
            <p:cNvSpPr>
              <a:spLocks/>
            </p:cNvSpPr>
            <p:nvPr/>
          </p:nvSpPr>
          <p:spPr bwMode="auto">
            <a:xfrm>
              <a:off x="2752030" y="3120652"/>
              <a:ext cx="189738" cy="19677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0" name="Flowchart: Off-page Connector 29"/>
          <p:cNvSpPr/>
          <p:nvPr/>
        </p:nvSpPr>
        <p:spPr>
          <a:xfrm>
            <a:off x="8637215" y="161022"/>
            <a:ext cx="327273" cy="295200"/>
          </a:xfrm>
          <a:prstGeom prst="flowChartOffpageConnector">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solidFill>
                  <a:schemeClr val="accent5">
                    <a:lumMod val="75000"/>
                  </a:schemeClr>
                </a:solidFill>
              </a:rPr>
              <a:t>10</a:t>
            </a:r>
            <a:endParaRPr lang="en-US" sz="1100" b="1" dirty="0">
              <a:solidFill>
                <a:schemeClr val="accent5">
                  <a:lumMod val="75000"/>
                </a:schemeClr>
              </a:solidFill>
            </a:endParaRPr>
          </a:p>
        </p:txBody>
      </p:sp>
    </p:spTree>
    <p:extLst>
      <p:ext uri="{BB962C8B-B14F-4D97-AF65-F5344CB8AC3E}">
        <p14:creationId xmlns:p14="http://schemas.microsoft.com/office/powerpoint/2010/main" val="1947499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par>
                          <p:cTn id="11" fill="hold">
                            <p:stCondLst>
                              <p:cond delay="500"/>
                            </p:stCondLst>
                            <p:childTnLst>
                              <p:par>
                                <p:cTn id="12" presetID="53" presetClass="entr" presetSubtype="16" fill="hold" nodeType="afterEffect">
                                  <p:stCondLst>
                                    <p:cond delay="0"/>
                                  </p:stCondLst>
                                  <p:childTnLst>
                                    <p:set>
                                      <p:cBhvr>
                                        <p:cTn id="13" dur="1" fill="hold">
                                          <p:stCondLst>
                                            <p:cond delay="0"/>
                                          </p:stCondLst>
                                        </p:cTn>
                                        <p:tgtEl>
                                          <p:spTgt spid="27"/>
                                        </p:tgtEl>
                                        <p:attrNameLst>
                                          <p:attrName>style.visibility</p:attrName>
                                        </p:attrNameLst>
                                      </p:cBhvr>
                                      <p:to>
                                        <p:strVal val="visible"/>
                                      </p:to>
                                    </p:set>
                                    <p:anim calcmode="lin" valueType="num">
                                      <p:cBhvr>
                                        <p:cTn id="14" dur="500" fill="hold"/>
                                        <p:tgtEl>
                                          <p:spTgt spid="27"/>
                                        </p:tgtEl>
                                        <p:attrNameLst>
                                          <p:attrName>ppt_w</p:attrName>
                                        </p:attrNameLst>
                                      </p:cBhvr>
                                      <p:tavLst>
                                        <p:tav tm="0">
                                          <p:val>
                                            <p:fltVal val="0"/>
                                          </p:val>
                                        </p:tav>
                                        <p:tav tm="100000">
                                          <p:val>
                                            <p:strVal val="#ppt_w"/>
                                          </p:val>
                                        </p:tav>
                                      </p:tavLst>
                                    </p:anim>
                                    <p:anim calcmode="lin" valueType="num">
                                      <p:cBhvr>
                                        <p:cTn id="15" dur="500" fill="hold"/>
                                        <p:tgtEl>
                                          <p:spTgt spid="27"/>
                                        </p:tgtEl>
                                        <p:attrNameLst>
                                          <p:attrName>ppt_h</p:attrName>
                                        </p:attrNameLst>
                                      </p:cBhvr>
                                      <p:tavLst>
                                        <p:tav tm="0">
                                          <p:val>
                                            <p:fltVal val="0"/>
                                          </p:val>
                                        </p:tav>
                                        <p:tav tm="100000">
                                          <p:val>
                                            <p:strVal val="#ppt_h"/>
                                          </p:val>
                                        </p:tav>
                                      </p:tavLst>
                                    </p:anim>
                                    <p:animEffect transition="in" filter="fade">
                                      <p:cBhvr>
                                        <p:cTn id="16" dur="500"/>
                                        <p:tgtEl>
                                          <p:spTgt spid="27"/>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10">
                                            <p:txEl>
                                              <p:pRg st="0" end="0"/>
                                            </p:txEl>
                                          </p:spTgt>
                                        </p:tgtEl>
                                        <p:attrNameLst>
                                          <p:attrName>style.visibility</p:attrName>
                                        </p:attrNameLst>
                                      </p:cBhvr>
                                      <p:to>
                                        <p:strVal val="visible"/>
                                      </p:to>
                                    </p:set>
                                    <p:animEffect transition="in" filter="fade">
                                      <p:cBhvr>
                                        <p:cTn id="24" dur="500"/>
                                        <p:tgtEl>
                                          <p:spTgt spid="10">
                                            <p:txEl>
                                              <p:pRg st="0" end="0"/>
                                            </p:txEl>
                                          </p:spTgt>
                                        </p:tgtEl>
                                      </p:cBhvr>
                                    </p:animEffect>
                                  </p:childTnLst>
                                </p:cTn>
                              </p:par>
                            </p:childTnLst>
                          </p:cTn>
                        </p:par>
                        <p:par>
                          <p:cTn id="25" fill="hold">
                            <p:stCondLst>
                              <p:cond delay="2000"/>
                            </p:stCondLst>
                            <p:childTnLst>
                              <p:par>
                                <p:cTn id="26" presetID="53" presetClass="entr" presetSubtype="16" fill="hold" nodeType="after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p:cTn id="28" dur="500" fill="hold"/>
                                        <p:tgtEl>
                                          <p:spTgt spid="24"/>
                                        </p:tgtEl>
                                        <p:attrNameLst>
                                          <p:attrName>ppt_w</p:attrName>
                                        </p:attrNameLst>
                                      </p:cBhvr>
                                      <p:tavLst>
                                        <p:tav tm="0">
                                          <p:val>
                                            <p:fltVal val="0"/>
                                          </p:val>
                                        </p:tav>
                                        <p:tav tm="100000">
                                          <p:val>
                                            <p:strVal val="#ppt_w"/>
                                          </p:val>
                                        </p:tav>
                                      </p:tavLst>
                                    </p:anim>
                                    <p:anim calcmode="lin" valueType="num">
                                      <p:cBhvr>
                                        <p:cTn id="29" dur="500" fill="hold"/>
                                        <p:tgtEl>
                                          <p:spTgt spid="24"/>
                                        </p:tgtEl>
                                        <p:attrNameLst>
                                          <p:attrName>ppt_h</p:attrName>
                                        </p:attrNameLst>
                                      </p:cBhvr>
                                      <p:tavLst>
                                        <p:tav tm="0">
                                          <p:val>
                                            <p:fltVal val="0"/>
                                          </p:val>
                                        </p:tav>
                                        <p:tav tm="100000">
                                          <p:val>
                                            <p:strVal val="#ppt_h"/>
                                          </p:val>
                                        </p:tav>
                                      </p:tavLst>
                                    </p:anim>
                                    <p:animEffect transition="in" filter="fade">
                                      <p:cBhvr>
                                        <p:cTn id="30" dur="500"/>
                                        <p:tgtEl>
                                          <p:spTgt spid="24"/>
                                        </p:tgtEl>
                                      </p:cBhvr>
                                    </p:animEffect>
                                  </p:childTnLst>
                                </p:cTn>
                              </p:par>
                            </p:childTnLst>
                          </p:cTn>
                        </p:par>
                        <p:par>
                          <p:cTn id="31" fill="hold">
                            <p:stCondLst>
                              <p:cond delay="2500"/>
                            </p:stCondLst>
                            <p:childTnLst>
                              <p:par>
                                <p:cTn id="32" presetID="10" presetClass="entr" presetSubtype="0" fill="hold" grpId="0" nodeType="after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par>
                          <p:cTn id="35" fill="hold">
                            <p:stCondLst>
                              <p:cond delay="3000"/>
                            </p:stCondLst>
                            <p:childTnLst>
                              <p:par>
                                <p:cTn id="36" presetID="10" presetClass="entr" presetSubtype="0" fill="hold" grpId="0" nodeType="after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childTnLst>
                          </p:cTn>
                        </p:par>
                        <p:par>
                          <p:cTn id="39" fill="hold">
                            <p:stCondLst>
                              <p:cond delay="3500"/>
                            </p:stCondLst>
                            <p:childTnLst>
                              <p:par>
                                <p:cTn id="40" presetID="53" presetClass="entr" presetSubtype="16" fill="hold" nodeType="afterEffect">
                                  <p:stCondLst>
                                    <p:cond delay="0"/>
                                  </p:stCondLst>
                                  <p:childTnLst>
                                    <p:set>
                                      <p:cBhvr>
                                        <p:cTn id="41" dur="1" fill="hold">
                                          <p:stCondLst>
                                            <p:cond delay="0"/>
                                          </p:stCondLst>
                                        </p:cTn>
                                        <p:tgtEl>
                                          <p:spTgt spid="3"/>
                                        </p:tgtEl>
                                        <p:attrNameLst>
                                          <p:attrName>style.visibility</p:attrName>
                                        </p:attrNameLst>
                                      </p:cBhvr>
                                      <p:to>
                                        <p:strVal val="visible"/>
                                      </p:to>
                                    </p:set>
                                    <p:anim calcmode="lin" valueType="num">
                                      <p:cBhvr>
                                        <p:cTn id="42" dur="500" fill="hold"/>
                                        <p:tgtEl>
                                          <p:spTgt spid="3"/>
                                        </p:tgtEl>
                                        <p:attrNameLst>
                                          <p:attrName>ppt_w</p:attrName>
                                        </p:attrNameLst>
                                      </p:cBhvr>
                                      <p:tavLst>
                                        <p:tav tm="0">
                                          <p:val>
                                            <p:fltVal val="0"/>
                                          </p:val>
                                        </p:tav>
                                        <p:tav tm="100000">
                                          <p:val>
                                            <p:strVal val="#ppt_w"/>
                                          </p:val>
                                        </p:tav>
                                      </p:tavLst>
                                    </p:anim>
                                    <p:anim calcmode="lin" valueType="num">
                                      <p:cBhvr>
                                        <p:cTn id="43" dur="500" fill="hold"/>
                                        <p:tgtEl>
                                          <p:spTgt spid="3"/>
                                        </p:tgtEl>
                                        <p:attrNameLst>
                                          <p:attrName>ppt_h</p:attrName>
                                        </p:attrNameLst>
                                      </p:cBhvr>
                                      <p:tavLst>
                                        <p:tav tm="0">
                                          <p:val>
                                            <p:fltVal val="0"/>
                                          </p:val>
                                        </p:tav>
                                        <p:tav tm="100000">
                                          <p:val>
                                            <p:strVal val="#ppt_h"/>
                                          </p:val>
                                        </p:tav>
                                      </p:tavLst>
                                    </p:anim>
                                    <p:animEffect transition="in" filter="fade">
                                      <p:cBhvr>
                                        <p:cTn id="44" dur="500"/>
                                        <p:tgtEl>
                                          <p:spTgt spid="3"/>
                                        </p:tgtEl>
                                      </p:cBhvr>
                                    </p:animEffect>
                                  </p:childTnLst>
                                </p:cTn>
                              </p:par>
                            </p:childTnLst>
                          </p:cTn>
                        </p:par>
                        <p:par>
                          <p:cTn id="45" fill="hold">
                            <p:stCondLst>
                              <p:cond delay="4000"/>
                            </p:stCondLst>
                            <p:childTnLst>
                              <p:par>
                                <p:cTn id="46" presetID="10" presetClass="entr" presetSubtype="0"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childTnLst>
                          </p:cTn>
                        </p:par>
                        <p:par>
                          <p:cTn id="49" fill="hold">
                            <p:stCondLst>
                              <p:cond delay="4500"/>
                            </p:stCondLst>
                            <p:childTnLst>
                              <p:par>
                                <p:cTn id="50" presetID="10" presetClass="entr" presetSubtype="0" fill="hold" grpId="0" nodeType="after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500"/>
                                        <p:tgtEl>
                                          <p:spTgt spid="15"/>
                                        </p:tgtEl>
                                      </p:cBhvr>
                                    </p:animEffect>
                                  </p:childTnLst>
                                </p:cTn>
                              </p:par>
                            </p:childTnLst>
                          </p:cTn>
                        </p:par>
                        <p:par>
                          <p:cTn id="53" fill="hold">
                            <p:stCondLst>
                              <p:cond delay="5000"/>
                            </p:stCondLst>
                            <p:childTnLst>
                              <p:par>
                                <p:cTn id="54" presetID="10" presetClass="entr" presetSubtype="0" fill="hold" grpId="0" nodeType="afterEffect">
                                  <p:stCondLst>
                                    <p:cond delay="0"/>
                                  </p:stCondLst>
                                  <p:childTnLst>
                                    <p:set>
                                      <p:cBhvr>
                                        <p:cTn id="55" dur="1" fill="hold">
                                          <p:stCondLst>
                                            <p:cond delay="0"/>
                                          </p:stCondLst>
                                        </p:cTn>
                                        <p:tgtEl>
                                          <p:spTgt spid="43"/>
                                        </p:tgtEl>
                                        <p:attrNameLst>
                                          <p:attrName>style.visibility</p:attrName>
                                        </p:attrNameLst>
                                      </p:cBhvr>
                                      <p:to>
                                        <p:strVal val="visible"/>
                                      </p:to>
                                    </p:set>
                                    <p:animEffect transition="in" filter="fade">
                                      <p:cBhvr>
                                        <p:cTn id="56"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7" grpId="0"/>
      <p:bldP spid="8" grpId="0"/>
      <p:bldP spid="10" grpId="0" build="p"/>
      <p:bldP spid="11" grpId="0"/>
      <p:bldP spid="12" grpId="0"/>
      <p:bldP spid="13" grpId="0"/>
      <p:bldP spid="15"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flipH="1">
            <a:off x="0" y="1491630"/>
            <a:ext cx="9144000" cy="200245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Subtitle in this line </a:t>
            </a:r>
            <a:r>
              <a:rPr lang="en-US" sz="1400" b="1" dirty="0" smtClean="0">
                <a:solidFill>
                  <a:schemeClr val="accent1">
                    <a:lumMod val="60000"/>
                    <a:lumOff val="40000"/>
                  </a:schemeClr>
                </a:solidFill>
                <a:latin typeface="+mn-lt"/>
              </a:rPr>
              <a:t>about your services</a:t>
            </a:r>
            <a:endParaRPr lang="en-US" sz="1400" b="1" dirty="0">
              <a:solidFill>
                <a:schemeClr val="accent1">
                  <a:lumMod val="60000"/>
                  <a:lumOff val="40000"/>
                </a:schemeClr>
              </a:solidFill>
              <a:latin typeface="+mn-lt"/>
            </a:endParaRPr>
          </a:p>
        </p:txBody>
      </p:sp>
      <p:sp>
        <p:nvSpPr>
          <p:cNvPr id="14" name="Title 13"/>
          <p:cNvSpPr>
            <a:spLocks noGrp="1"/>
          </p:cNvSpPr>
          <p:nvPr>
            <p:ph type="title"/>
          </p:nvPr>
        </p:nvSpPr>
        <p:spPr>
          <a:xfrm>
            <a:off x="457200" y="368462"/>
            <a:ext cx="8229600" cy="532285"/>
          </a:xfrm>
        </p:spPr>
        <p:txBody>
          <a:bodyPr>
            <a:noAutofit/>
          </a:bodyPr>
          <a:lstStyle/>
          <a:p>
            <a:r>
              <a:rPr lang="en-US" dirty="0" smtClean="0">
                <a:solidFill>
                  <a:schemeClr val="accent1">
                    <a:lumMod val="60000"/>
                    <a:lumOff val="40000"/>
                  </a:schemeClr>
                </a:solidFill>
              </a:rPr>
              <a:t>Services Slide Sample</a:t>
            </a:r>
            <a:endParaRPr lang="en-US" dirty="0">
              <a:solidFill>
                <a:schemeClr val="accent1">
                  <a:lumMod val="60000"/>
                  <a:lumOff val="40000"/>
                </a:schemeClr>
              </a:solidFill>
            </a:endParaRPr>
          </a:p>
        </p:txBody>
      </p:sp>
      <p:grpSp>
        <p:nvGrpSpPr>
          <p:cNvPr id="2" name="Group 1"/>
          <p:cNvGrpSpPr/>
          <p:nvPr/>
        </p:nvGrpSpPr>
        <p:grpSpPr>
          <a:xfrm>
            <a:off x="560024" y="1865318"/>
            <a:ext cx="1371900" cy="1354504"/>
            <a:chOff x="560024" y="1865318"/>
            <a:chExt cx="1371900" cy="1354504"/>
          </a:xfrm>
        </p:grpSpPr>
        <p:sp>
          <p:nvSpPr>
            <p:cNvPr id="401" name="Content Placeholder 2"/>
            <p:cNvSpPr txBox="1">
              <a:spLocks/>
            </p:cNvSpPr>
            <p:nvPr/>
          </p:nvSpPr>
          <p:spPr>
            <a:xfrm>
              <a:off x="560024" y="2668795"/>
              <a:ext cx="1371900"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b="1" dirty="0" smtClean="0">
                  <a:solidFill>
                    <a:schemeClr val="bg1"/>
                  </a:solidFill>
                </a:rPr>
                <a:t>Social Media</a:t>
              </a:r>
            </a:p>
            <a:p>
              <a:pPr marL="0" indent="0" algn="ctr">
                <a:buFont typeface="Arial" pitchFamily="34" charset="0"/>
                <a:buNone/>
              </a:pPr>
              <a:r>
                <a:rPr lang="en-US" sz="800" dirty="0" smtClean="0">
                  <a:solidFill>
                    <a:schemeClr val="bg1"/>
                  </a:solidFill>
                </a:rPr>
                <a:t>Lorem ipsum dolor sit amet, consectetur adipiscing.</a:t>
              </a:r>
              <a:endParaRPr lang="en-US" sz="800" dirty="0">
                <a:solidFill>
                  <a:schemeClr val="bg1"/>
                </a:solidFill>
              </a:endParaRPr>
            </a:p>
          </p:txBody>
        </p:sp>
        <p:sp>
          <p:nvSpPr>
            <p:cNvPr id="5" name="Freeform 7"/>
            <p:cNvSpPr>
              <a:spLocks noEditPoints="1"/>
            </p:cNvSpPr>
            <p:nvPr/>
          </p:nvSpPr>
          <p:spPr bwMode="auto">
            <a:xfrm>
              <a:off x="913240" y="1865318"/>
              <a:ext cx="634430" cy="634430"/>
            </a:xfrm>
            <a:custGeom>
              <a:avLst/>
              <a:gdLst>
                <a:gd name="T0" fmla="*/ 347 w 376"/>
                <a:gd name="T1" fmla="*/ 284 h 376"/>
                <a:gd name="T2" fmla="*/ 347 w 376"/>
                <a:gd name="T3" fmla="*/ 238 h 376"/>
                <a:gd name="T4" fmla="*/ 278 w 376"/>
                <a:gd name="T5" fmla="*/ 169 h 376"/>
                <a:gd name="T6" fmla="*/ 238 w 376"/>
                <a:gd name="T7" fmla="*/ 169 h 376"/>
                <a:gd name="T8" fmla="*/ 207 w 376"/>
                <a:gd name="T9" fmla="*/ 148 h 376"/>
                <a:gd name="T10" fmla="*/ 207 w 376"/>
                <a:gd name="T11" fmla="*/ 92 h 376"/>
                <a:gd name="T12" fmla="*/ 236 w 376"/>
                <a:gd name="T13" fmla="*/ 48 h 376"/>
                <a:gd name="T14" fmla="*/ 188 w 376"/>
                <a:gd name="T15" fmla="*/ 0 h 376"/>
                <a:gd name="T16" fmla="*/ 140 w 376"/>
                <a:gd name="T17" fmla="*/ 48 h 376"/>
                <a:gd name="T18" fmla="*/ 169 w 376"/>
                <a:gd name="T19" fmla="*/ 92 h 376"/>
                <a:gd name="T20" fmla="*/ 169 w 376"/>
                <a:gd name="T21" fmla="*/ 148 h 376"/>
                <a:gd name="T22" fmla="*/ 138 w 376"/>
                <a:gd name="T23" fmla="*/ 169 h 376"/>
                <a:gd name="T24" fmla="*/ 98 w 376"/>
                <a:gd name="T25" fmla="*/ 169 h 376"/>
                <a:gd name="T26" fmla="*/ 29 w 376"/>
                <a:gd name="T27" fmla="*/ 238 h 376"/>
                <a:gd name="T28" fmla="*/ 29 w 376"/>
                <a:gd name="T29" fmla="*/ 284 h 376"/>
                <a:gd name="T30" fmla="*/ 0 w 376"/>
                <a:gd name="T31" fmla="*/ 328 h 376"/>
                <a:gd name="T32" fmla="*/ 48 w 376"/>
                <a:gd name="T33" fmla="*/ 376 h 376"/>
                <a:gd name="T34" fmla="*/ 96 w 376"/>
                <a:gd name="T35" fmla="*/ 328 h 376"/>
                <a:gd name="T36" fmla="*/ 67 w 376"/>
                <a:gd name="T37" fmla="*/ 284 h 376"/>
                <a:gd name="T38" fmla="*/ 67 w 376"/>
                <a:gd name="T39" fmla="*/ 238 h 376"/>
                <a:gd name="T40" fmla="*/ 98 w 376"/>
                <a:gd name="T41" fmla="*/ 207 h 376"/>
                <a:gd name="T42" fmla="*/ 138 w 376"/>
                <a:gd name="T43" fmla="*/ 207 h 376"/>
                <a:gd name="T44" fmla="*/ 169 w 376"/>
                <a:gd name="T45" fmla="*/ 202 h 376"/>
                <a:gd name="T46" fmla="*/ 169 w 376"/>
                <a:gd name="T47" fmla="*/ 284 h 376"/>
                <a:gd name="T48" fmla="*/ 140 w 376"/>
                <a:gd name="T49" fmla="*/ 328 h 376"/>
                <a:gd name="T50" fmla="*/ 188 w 376"/>
                <a:gd name="T51" fmla="*/ 376 h 376"/>
                <a:gd name="T52" fmla="*/ 236 w 376"/>
                <a:gd name="T53" fmla="*/ 328 h 376"/>
                <a:gd name="T54" fmla="*/ 207 w 376"/>
                <a:gd name="T55" fmla="*/ 284 h 376"/>
                <a:gd name="T56" fmla="*/ 207 w 376"/>
                <a:gd name="T57" fmla="*/ 202 h 376"/>
                <a:gd name="T58" fmla="*/ 238 w 376"/>
                <a:gd name="T59" fmla="*/ 207 h 376"/>
                <a:gd name="T60" fmla="*/ 278 w 376"/>
                <a:gd name="T61" fmla="*/ 207 h 376"/>
                <a:gd name="T62" fmla="*/ 309 w 376"/>
                <a:gd name="T63" fmla="*/ 238 h 376"/>
                <a:gd name="T64" fmla="*/ 309 w 376"/>
                <a:gd name="T65" fmla="*/ 284 h 376"/>
                <a:gd name="T66" fmla="*/ 280 w 376"/>
                <a:gd name="T67" fmla="*/ 328 h 376"/>
                <a:gd name="T68" fmla="*/ 328 w 376"/>
                <a:gd name="T69" fmla="*/ 376 h 376"/>
                <a:gd name="T70" fmla="*/ 376 w 376"/>
                <a:gd name="T71" fmla="*/ 328 h 376"/>
                <a:gd name="T72" fmla="*/ 347 w 376"/>
                <a:gd name="T73" fmla="*/ 284 h 376"/>
                <a:gd name="T74" fmla="*/ 75 w 376"/>
                <a:gd name="T75" fmla="*/ 328 h 376"/>
                <a:gd name="T76" fmla="*/ 48 w 376"/>
                <a:gd name="T77" fmla="*/ 356 h 376"/>
                <a:gd name="T78" fmla="*/ 20 w 376"/>
                <a:gd name="T79" fmla="*/ 328 h 376"/>
                <a:gd name="T80" fmla="*/ 48 w 376"/>
                <a:gd name="T81" fmla="*/ 300 h 376"/>
                <a:gd name="T82" fmla="*/ 75 w 376"/>
                <a:gd name="T83" fmla="*/ 328 h 376"/>
                <a:gd name="T84" fmla="*/ 160 w 376"/>
                <a:gd name="T85" fmla="*/ 48 h 376"/>
                <a:gd name="T86" fmla="*/ 188 w 376"/>
                <a:gd name="T87" fmla="*/ 20 h 376"/>
                <a:gd name="T88" fmla="*/ 215 w 376"/>
                <a:gd name="T89" fmla="*/ 48 h 376"/>
                <a:gd name="T90" fmla="*/ 188 w 376"/>
                <a:gd name="T91" fmla="*/ 76 h 376"/>
                <a:gd name="T92" fmla="*/ 160 w 376"/>
                <a:gd name="T93" fmla="*/ 48 h 376"/>
                <a:gd name="T94" fmla="*/ 215 w 376"/>
                <a:gd name="T95" fmla="*/ 328 h 376"/>
                <a:gd name="T96" fmla="*/ 188 w 376"/>
                <a:gd name="T97" fmla="*/ 356 h 376"/>
                <a:gd name="T98" fmla="*/ 160 w 376"/>
                <a:gd name="T99" fmla="*/ 328 h 376"/>
                <a:gd name="T100" fmla="*/ 188 w 376"/>
                <a:gd name="T101" fmla="*/ 300 h 376"/>
                <a:gd name="T102" fmla="*/ 215 w 376"/>
                <a:gd name="T103" fmla="*/ 328 h 376"/>
                <a:gd name="T104" fmla="*/ 328 w 376"/>
                <a:gd name="T105" fmla="*/ 356 h 376"/>
                <a:gd name="T106" fmla="*/ 300 w 376"/>
                <a:gd name="T107" fmla="*/ 328 h 376"/>
                <a:gd name="T108" fmla="*/ 328 w 376"/>
                <a:gd name="T109" fmla="*/ 300 h 376"/>
                <a:gd name="T110" fmla="*/ 355 w 376"/>
                <a:gd name="T111" fmla="*/ 328 h 376"/>
                <a:gd name="T112" fmla="*/ 328 w 376"/>
                <a:gd name="T113" fmla="*/ 356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6" h="376">
                  <a:moveTo>
                    <a:pt x="347" y="284"/>
                  </a:moveTo>
                  <a:cubicBezTo>
                    <a:pt x="347" y="238"/>
                    <a:pt x="347" y="238"/>
                    <a:pt x="347" y="238"/>
                  </a:cubicBezTo>
                  <a:cubicBezTo>
                    <a:pt x="347" y="210"/>
                    <a:pt x="328" y="169"/>
                    <a:pt x="278" y="169"/>
                  </a:cubicBezTo>
                  <a:cubicBezTo>
                    <a:pt x="238" y="169"/>
                    <a:pt x="238" y="169"/>
                    <a:pt x="238" y="169"/>
                  </a:cubicBezTo>
                  <a:cubicBezTo>
                    <a:pt x="210" y="169"/>
                    <a:pt x="207" y="155"/>
                    <a:pt x="207" y="148"/>
                  </a:cubicBezTo>
                  <a:cubicBezTo>
                    <a:pt x="207" y="92"/>
                    <a:pt x="207" y="92"/>
                    <a:pt x="207" y="92"/>
                  </a:cubicBezTo>
                  <a:cubicBezTo>
                    <a:pt x="224" y="85"/>
                    <a:pt x="236" y="68"/>
                    <a:pt x="236" y="48"/>
                  </a:cubicBezTo>
                  <a:cubicBezTo>
                    <a:pt x="236" y="21"/>
                    <a:pt x="214" y="0"/>
                    <a:pt x="188" y="0"/>
                  </a:cubicBezTo>
                  <a:cubicBezTo>
                    <a:pt x="161" y="0"/>
                    <a:pt x="140" y="21"/>
                    <a:pt x="140" y="48"/>
                  </a:cubicBezTo>
                  <a:cubicBezTo>
                    <a:pt x="140" y="68"/>
                    <a:pt x="152" y="85"/>
                    <a:pt x="169" y="92"/>
                  </a:cubicBezTo>
                  <a:cubicBezTo>
                    <a:pt x="169" y="148"/>
                    <a:pt x="169" y="148"/>
                    <a:pt x="169" y="148"/>
                  </a:cubicBezTo>
                  <a:cubicBezTo>
                    <a:pt x="169" y="153"/>
                    <a:pt x="167" y="169"/>
                    <a:pt x="138" y="169"/>
                  </a:cubicBezTo>
                  <a:cubicBezTo>
                    <a:pt x="98" y="169"/>
                    <a:pt x="98" y="169"/>
                    <a:pt x="98" y="169"/>
                  </a:cubicBezTo>
                  <a:cubicBezTo>
                    <a:pt x="47" y="169"/>
                    <a:pt x="29" y="210"/>
                    <a:pt x="29" y="238"/>
                  </a:cubicBezTo>
                  <a:cubicBezTo>
                    <a:pt x="29" y="284"/>
                    <a:pt x="29" y="284"/>
                    <a:pt x="29" y="284"/>
                  </a:cubicBezTo>
                  <a:cubicBezTo>
                    <a:pt x="12" y="291"/>
                    <a:pt x="0" y="308"/>
                    <a:pt x="0" y="328"/>
                  </a:cubicBezTo>
                  <a:cubicBezTo>
                    <a:pt x="0" y="354"/>
                    <a:pt x="21" y="376"/>
                    <a:pt x="48" y="376"/>
                  </a:cubicBezTo>
                  <a:cubicBezTo>
                    <a:pt x="74" y="376"/>
                    <a:pt x="96" y="354"/>
                    <a:pt x="96" y="328"/>
                  </a:cubicBezTo>
                  <a:cubicBezTo>
                    <a:pt x="96" y="308"/>
                    <a:pt x="84" y="291"/>
                    <a:pt x="67" y="284"/>
                  </a:cubicBezTo>
                  <a:cubicBezTo>
                    <a:pt x="67" y="238"/>
                    <a:pt x="67" y="238"/>
                    <a:pt x="67" y="238"/>
                  </a:cubicBezTo>
                  <a:cubicBezTo>
                    <a:pt x="67" y="233"/>
                    <a:pt x="68" y="207"/>
                    <a:pt x="98" y="207"/>
                  </a:cubicBezTo>
                  <a:cubicBezTo>
                    <a:pt x="138" y="207"/>
                    <a:pt x="138" y="207"/>
                    <a:pt x="138" y="207"/>
                  </a:cubicBezTo>
                  <a:cubicBezTo>
                    <a:pt x="150" y="207"/>
                    <a:pt x="160" y="205"/>
                    <a:pt x="169" y="202"/>
                  </a:cubicBezTo>
                  <a:cubicBezTo>
                    <a:pt x="169" y="284"/>
                    <a:pt x="169" y="284"/>
                    <a:pt x="169" y="284"/>
                  </a:cubicBezTo>
                  <a:cubicBezTo>
                    <a:pt x="152" y="291"/>
                    <a:pt x="140" y="308"/>
                    <a:pt x="140" y="328"/>
                  </a:cubicBezTo>
                  <a:cubicBezTo>
                    <a:pt x="140" y="354"/>
                    <a:pt x="161" y="376"/>
                    <a:pt x="188" y="376"/>
                  </a:cubicBezTo>
                  <a:cubicBezTo>
                    <a:pt x="214" y="376"/>
                    <a:pt x="236" y="354"/>
                    <a:pt x="236" y="328"/>
                  </a:cubicBezTo>
                  <a:cubicBezTo>
                    <a:pt x="236" y="308"/>
                    <a:pt x="224" y="291"/>
                    <a:pt x="207" y="284"/>
                  </a:cubicBezTo>
                  <a:cubicBezTo>
                    <a:pt x="207" y="202"/>
                    <a:pt x="207" y="202"/>
                    <a:pt x="207" y="202"/>
                  </a:cubicBezTo>
                  <a:cubicBezTo>
                    <a:pt x="215" y="205"/>
                    <a:pt x="226" y="207"/>
                    <a:pt x="238" y="207"/>
                  </a:cubicBezTo>
                  <a:cubicBezTo>
                    <a:pt x="278" y="207"/>
                    <a:pt x="278" y="207"/>
                    <a:pt x="278" y="207"/>
                  </a:cubicBezTo>
                  <a:cubicBezTo>
                    <a:pt x="306" y="207"/>
                    <a:pt x="309" y="231"/>
                    <a:pt x="309" y="238"/>
                  </a:cubicBezTo>
                  <a:cubicBezTo>
                    <a:pt x="309" y="284"/>
                    <a:pt x="309" y="284"/>
                    <a:pt x="309" y="284"/>
                  </a:cubicBezTo>
                  <a:cubicBezTo>
                    <a:pt x="292" y="291"/>
                    <a:pt x="280" y="308"/>
                    <a:pt x="280" y="328"/>
                  </a:cubicBezTo>
                  <a:cubicBezTo>
                    <a:pt x="280" y="354"/>
                    <a:pt x="301" y="376"/>
                    <a:pt x="328" y="376"/>
                  </a:cubicBezTo>
                  <a:cubicBezTo>
                    <a:pt x="354" y="376"/>
                    <a:pt x="376" y="354"/>
                    <a:pt x="376" y="328"/>
                  </a:cubicBezTo>
                  <a:cubicBezTo>
                    <a:pt x="376" y="308"/>
                    <a:pt x="364" y="291"/>
                    <a:pt x="347" y="284"/>
                  </a:cubicBezTo>
                  <a:close/>
                  <a:moveTo>
                    <a:pt x="75" y="328"/>
                  </a:moveTo>
                  <a:cubicBezTo>
                    <a:pt x="75" y="343"/>
                    <a:pt x="63" y="356"/>
                    <a:pt x="48" y="356"/>
                  </a:cubicBezTo>
                  <a:cubicBezTo>
                    <a:pt x="32" y="356"/>
                    <a:pt x="20" y="343"/>
                    <a:pt x="20" y="328"/>
                  </a:cubicBezTo>
                  <a:cubicBezTo>
                    <a:pt x="20" y="313"/>
                    <a:pt x="32" y="300"/>
                    <a:pt x="48" y="300"/>
                  </a:cubicBezTo>
                  <a:cubicBezTo>
                    <a:pt x="63" y="300"/>
                    <a:pt x="75" y="313"/>
                    <a:pt x="75" y="328"/>
                  </a:cubicBezTo>
                  <a:close/>
                  <a:moveTo>
                    <a:pt x="160" y="48"/>
                  </a:moveTo>
                  <a:cubicBezTo>
                    <a:pt x="160" y="33"/>
                    <a:pt x="172" y="20"/>
                    <a:pt x="188" y="20"/>
                  </a:cubicBezTo>
                  <a:cubicBezTo>
                    <a:pt x="203" y="20"/>
                    <a:pt x="215" y="33"/>
                    <a:pt x="215" y="48"/>
                  </a:cubicBezTo>
                  <a:cubicBezTo>
                    <a:pt x="215" y="63"/>
                    <a:pt x="203" y="76"/>
                    <a:pt x="188" y="76"/>
                  </a:cubicBezTo>
                  <a:cubicBezTo>
                    <a:pt x="172" y="76"/>
                    <a:pt x="160" y="63"/>
                    <a:pt x="160" y="48"/>
                  </a:cubicBezTo>
                  <a:close/>
                  <a:moveTo>
                    <a:pt x="215" y="328"/>
                  </a:moveTo>
                  <a:cubicBezTo>
                    <a:pt x="215" y="343"/>
                    <a:pt x="203" y="356"/>
                    <a:pt x="188" y="356"/>
                  </a:cubicBezTo>
                  <a:cubicBezTo>
                    <a:pt x="172" y="356"/>
                    <a:pt x="160" y="343"/>
                    <a:pt x="160" y="328"/>
                  </a:cubicBezTo>
                  <a:cubicBezTo>
                    <a:pt x="160" y="313"/>
                    <a:pt x="172" y="300"/>
                    <a:pt x="188" y="300"/>
                  </a:cubicBezTo>
                  <a:cubicBezTo>
                    <a:pt x="203" y="300"/>
                    <a:pt x="215" y="313"/>
                    <a:pt x="215" y="328"/>
                  </a:cubicBezTo>
                  <a:close/>
                  <a:moveTo>
                    <a:pt x="328" y="356"/>
                  </a:moveTo>
                  <a:cubicBezTo>
                    <a:pt x="312" y="356"/>
                    <a:pt x="300" y="343"/>
                    <a:pt x="300" y="328"/>
                  </a:cubicBezTo>
                  <a:cubicBezTo>
                    <a:pt x="300" y="313"/>
                    <a:pt x="312" y="300"/>
                    <a:pt x="328" y="300"/>
                  </a:cubicBezTo>
                  <a:cubicBezTo>
                    <a:pt x="343" y="300"/>
                    <a:pt x="355" y="313"/>
                    <a:pt x="355" y="328"/>
                  </a:cubicBezTo>
                  <a:cubicBezTo>
                    <a:pt x="355" y="343"/>
                    <a:pt x="343" y="356"/>
                    <a:pt x="328" y="35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3" name="Group 2"/>
          <p:cNvGrpSpPr/>
          <p:nvPr/>
        </p:nvGrpSpPr>
        <p:grpSpPr>
          <a:xfrm>
            <a:off x="2203418" y="1949668"/>
            <a:ext cx="1362774" cy="1270154"/>
            <a:chOff x="2203418" y="1949668"/>
            <a:chExt cx="1362774" cy="1270154"/>
          </a:xfrm>
        </p:grpSpPr>
        <p:sp>
          <p:nvSpPr>
            <p:cNvPr id="407" name="Content Placeholder 2"/>
            <p:cNvSpPr txBox="1">
              <a:spLocks/>
            </p:cNvSpPr>
            <p:nvPr/>
          </p:nvSpPr>
          <p:spPr>
            <a:xfrm>
              <a:off x="2203418" y="2668795"/>
              <a:ext cx="1362774"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b="1" dirty="0" smtClean="0">
                  <a:solidFill>
                    <a:schemeClr val="bg1"/>
                  </a:solidFill>
                </a:rPr>
                <a:t>Code</a:t>
              </a:r>
            </a:p>
            <a:p>
              <a:pPr marL="0" indent="0" algn="ctr">
                <a:buFont typeface="Arial" pitchFamily="34" charset="0"/>
                <a:buNone/>
              </a:pPr>
              <a:r>
                <a:rPr lang="en-US" sz="800" dirty="0" smtClean="0">
                  <a:solidFill>
                    <a:schemeClr val="bg1"/>
                  </a:solidFill>
                </a:rPr>
                <a:t>Lorem ipsum dolor sit amet, consectetur adipiscing.</a:t>
              </a:r>
              <a:endParaRPr lang="en-US" sz="800" dirty="0">
                <a:solidFill>
                  <a:schemeClr val="bg1"/>
                </a:solidFill>
              </a:endParaRPr>
            </a:p>
          </p:txBody>
        </p:sp>
        <p:sp>
          <p:nvSpPr>
            <p:cNvPr id="9" name="Freeform 12"/>
            <p:cNvSpPr>
              <a:spLocks noEditPoints="1"/>
            </p:cNvSpPr>
            <p:nvPr/>
          </p:nvSpPr>
          <p:spPr bwMode="auto">
            <a:xfrm>
              <a:off x="2447246" y="1949668"/>
              <a:ext cx="875118" cy="533970"/>
            </a:xfrm>
            <a:custGeom>
              <a:avLst/>
              <a:gdLst>
                <a:gd name="T0" fmla="*/ 152 w 400"/>
                <a:gd name="T1" fmla="*/ 7 h 244"/>
                <a:gd name="T2" fmla="*/ 127 w 400"/>
                <a:gd name="T3" fmla="*/ 7 h 244"/>
                <a:gd name="T4" fmla="*/ 0 w 400"/>
                <a:gd name="T5" fmla="*/ 122 h 244"/>
                <a:gd name="T6" fmla="*/ 127 w 400"/>
                <a:gd name="T7" fmla="*/ 237 h 244"/>
                <a:gd name="T8" fmla="*/ 152 w 400"/>
                <a:gd name="T9" fmla="*/ 237 h 244"/>
                <a:gd name="T10" fmla="*/ 152 w 400"/>
                <a:gd name="T11" fmla="*/ 212 h 244"/>
                <a:gd name="T12" fmla="*/ 53 w 400"/>
                <a:gd name="T13" fmla="*/ 122 h 244"/>
                <a:gd name="T14" fmla="*/ 152 w 400"/>
                <a:gd name="T15" fmla="*/ 32 h 244"/>
                <a:gd name="T16" fmla="*/ 152 w 400"/>
                <a:gd name="T17" fmla="*/ 7 h 244"/>
                <a:gd name="T18" fmla="*/ 272 w 400"/>
                <a:gd name="T19" fmla="*/ 7 h 244"/>
                <a:gd name="T20" fmla="*/ 248 w 400"/>
                <a:gd name="T21" fmla="*/ 7 h 244"/>
                <a:gd name="T22" fmla="*/ 248 w 400"/>
                <a:gd name="T23" fmla="*/ 32 h 244"/>
                <a:gd name="T24" fmla="*/ 347 w 400"/>
                <a:gd name="T25" fmla="*/ 122 h 244"/>
                <a:gd name="T26" fmla="*/ 248 w 400"/>
                <a:gd name="T27" fmla="*/ 212 h 244"/>
                <a:gd name="T28" fmla="*/ 248 w 400"/>
                <a:gd name="T29" fmla="*/ 237 h 244"/>
                <a:gd name="T30" fmla="*/ 272 w 400"/>
                <a:gd name="T31" fmla="*/ 237 h 244"/>
                <a:gd name="T32" fmla="*/ 400 w 400"/>
                <a:gd name="T33" fmla="*/ 122 h 244"/>
                <a:gd name="T34" fmla="*/ 272 w 400"/>
                <a:gd name="T35" fmla="*/ 7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0" h="244">
                  <a:moveTo>
                    <a:pt x="152" y="7"/>
                  </a:moveTo>
                  <a:cubicBezTo>
                    <a:pt x="145" y="0"/>
                    <a:pt x="135" y="0"/>
                    <a:pt x="127" y="7"/>
                  </a:cubicBezTo>
                  <a:cubicBezTo>
                    <a:pt x="0" y="122"/>
                    <a:pt x="0" y="122"/>
                    <a:pt x="0" y="122"/>
                  </a:cubicBezTo>
                  <a:cubicBezTo>
                    <a:pt x="127" y="237"/>
                    <a:pt x="127" y="237"/>
                    <a:pt x="127" y="237"/>
                  </a:cubicBezTo>
                  <a:cubicBezTo>
                    <a:pt x="135" y="244"/>
                    <a:pt x="145" y="244"/>
                    <a:pt x="152" y="237"/>
                  </a:cubicBezTo>
                  <a:cubicBezTo>
                    <a:pt x="159" y="230"/>
                    <a:pt x="159" y="219"/>
                    <a:pt x="152" y="212"/>
                  </a:cubicBezTo>
                  <a:cubicBezTo>
                    <a:pt x="53" y="122"/>
                    <a:pt x="53" y="122"/>
                    <a:pt x="53" y="122"/>
                  </a:cubicBezTo>
                  <a:cubicBezTo>
                    <a:pt x="152" y="32"/>
                    <a:pt x="152" y="32"/>
                    <a:pt x="152" y="32"/>
                  </a:cubicBezTo>
                  <a:cubicBezTo>
                    <a:pt x="159" y="25"/>
                    <a:pt x="159" y="14"/>
                    <a:pt x="152" y="7"/>
                  </a:cubicBezTo>
                  <a:close/>
                  <a:moveTo>
                    <a:pt x="272" y="7"/>
                  </a:moveTo>
                  <a:cubicBezTo>
                    <a:pt x="265" y="0"/>
                    <a:pt x="255" y="0"/>
                    <a:pt x="248" y="7"/>
                  </a:cubicBezTo>
                  <a:cubicBezTo>
                    <a:pt x="240" y="14"/>
                    <a:pt x="241" y="25"/>
                    <a:pt x="248" y="32"/>
                  </a:cubicBezTo>
                  <a:cubicBezTo>
                    <a:pt x="347" y="122"/>
                    <a:pt x="347" y="122"/>
                    <a:pt x="347" y="122"/>
                  </a:cubicBezTo>
                  <a:cubicBezTo>
                    <a:pt x="248" y="212"/>
                    <a:pt x="248" y="212"/>
                    <a:pt x="248" y="212"/>
                  </a:cubicBezTo>
                  <a:cubicBezTo>
                    <a:pt x="241" y="219"/>
                    <a:pt x="240" y="230"/>
                    <a:pt x="248" y="237"/>
                  </a:cubicBezTo>
                  <a:cubicBezTo>
                    <a:pt x="255" y="244"/>
                    <a:pt x="265" y="244"/>
                    <a:pt x="272" y="237"/>
                  </a:cubicBezTo>
                  <a:cubicBezTo>
                    <a:pt x="400" y="122"/>
                    <a:pt x="400" y="122"/>
                    <a:pt x="400" y="122"/>
                  </a:cubicBezTo>
                  <a:lnTo>
                    <a:pt x="272" y="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4" name="Group 3"/>
          <p:cNvGrpSpPr/>
          <p:nvPr/>
        </p:nvGrpSpPr>
        <p:grpSpPr>
          <a:xfrm>
            <a:off x="3837686" y="1906611"/>
            <a:ext cx="1382081" cy="1313211"/>
            <a:chOff x="3837686" y="1906611"/>
            <a:chExt cx="1382081" cy="1313211"/>
          </a:xfrm>
        </p:grpSpPr>
        <p:sp>
          <p:nvSpPr>
            <p:cNvPr id="410" name="Content Placeholder 2"/>
            <p:cNvSpPr txBox="1">
              <a:spLocks/>
            </p:cNvSpPr>
            <p:nvPr/>
          </p:nvSpPr>
          <p:spPr>
            <a:xfrm>
              <a:off x="3837686" y="2668795"/>
              <a:ext cx="1382081"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b="1" dirty="0" smtClean="0">
                  <a:solidFill>
                    <a:schemeClr val="bg1"/>
                  </a:solidFill>
                </a:rPr>
                <a:t>Photography</a:t>
              </a:r>
            </a:p>
            <a:p>
              <a:pPr marL="0" indent="0" algn="ctr">
                <a:buFont typeface="Arial" pitchFamily="34" charset="0"/>
                <a:buNone/>
              </a:pPr>
              <a:r>
                <a:rPr lang="en-US" sz="800" dirty="0" smtClean="0">
                  <a:solidFill>
                    <a:schemeClr val="bg1"/>
                  </a:solidFill>
                </a:rPr>
                <a:t>Lorem ipsum dolor sit amet, consectetur adipiscing.</a:t>
              </a:r>
              <a:endParaRPr lang="en-US" sz="800" dirty="0">
                <a:solidFill>
                  <a:schemeClr val="bg1"/>
                </a:solidFill>
              </a:endParaRPr>
            </a:p>
          </p:txBody>
        </p:sp>
        <p:sp>
          <p:nvSpPr>
            <p:cNvPr id="12" name="Freeform 17"/>
            <p:cNvSpPr>
              <a:spLocks noEditPoints="1"/>
            </p:cNvSpPr>
            <p:nvPr/>
          </p:nvSpPr>
          <p:spPr bwMode="auto">
            <a:xfrm>
              <a:off x="4170437" y="1906611"/>
              <a:ext cx="707612" cy="565491"/>
            </a:xfrm>
            <a:custGeom>
              <a:avLst/>
              <a:gdLst>
                <a:gd name="T0" fmla="*/ 200 w 400"/>
                <a:gd name="T1" fmla="*/ 120 h 320"/>
                <a:gd name="T2" fmla="*/ 140 w 400"/>
                <a:gd name="T3" fmla="*/ 180 h 320"/>
                <a:gd name="T4" fmla="*/ 200 w 400"/>
                <a:gd name="T5" fmla="*/ 240 h 320"/>
                <a:gd name="T6" fmla="*/ 260 w 400"/>
                <a:gd name="T7" fmla="*/ 180 h 320"/>
                <a:gd name="T8" fmla="*/ 200 w 400"/>
                <a:gd name="T9" fmla="*/ 120 h 320"/>
                <a:gd name="T10" fmla="*/ 360 w 400"/>
                <a:gd name="T11" fmla="*/ 60 h 320"/>
                <a:gd name="T12" fmla="*/ 312 w 400"/>
                <a:gd name="T13" fmla="*/ 60 h 320"/>
                <a:gd name="T14" fmla="*/ 296 w 400"/>
                <a:gd name="T15" fmla="*/ 49 h 320"/>
                <a:gd name="T16" fmla="*/ 284 w 400"/>
                <a:gd name="T17" fmla="*/ 11 h 320"/>
                <a:gd name="T18" fmla="*/ 268 w 400"/>
                <a:gd name="T19" fmla="*/ 0 h 320"/>
                <a:gd name="T20" fmla="*/ 132 w 400"/>
                <a:gd name="T21" fmla="*/ 0 h 320"/>
                <a:gd name="T22" fmla="*/ 116 w 400"/>
                <a:gd name="T23" fmla="*/ 11 h 320"/>
                <a:gd name="T24" fmla="*/ 104 w 400"/>
                <a:gd name="T25" fmla="*/ 49 h 320"/>
                <a:gd name="T26" fmla="*/ 88 w 400"/>
                <a:gd name="T27" fmla="*/ 60 h 320"/>
                <a:gd name="T28" fmla="*/ 40 w 400"/>
                <a:gd name="T29" fmla="*/ 60 h 320"/>
                <a:gd name="T30" fmla="*/ 0 w 400"/>
                <a:gd name="T31" fmla="*/ 100 h 320"/>
                <a:gd name="T32" fmla="*/ 0 w 400"/>
                <a:gd name="T33" fmla="*/ 280 h 320"/>
                <a:gd name="T34" fmla="*/ 40 w 400"/>
                <a:gd name="T35" fmla="*/ 320 h 320"/>
                <a:gd name="T36" fmla="*/ 360 w 400"/>
                <a:gd name="T37" fmla="*/ 320 h 320"/>
                <a:gd name="T38" fmla="*/ 400 w 400"/>
                <a:gd name="T39" fmla="*/ 280 h 320"/>
                <a:gd name="T40" fmla="*/ 400 w 400"/>
                <a:gd name="T41" fmla="*/ 100 h 320"/>
                <a:gd name="T42" fmla="*/ 360 w 400"/>
                <a:gd name="T43" fmla="*/ 60 h 320"/>
                <a:gd name="T44" fmla="*/ 200 w 400"/>
                <a:gd name="T45" fmla="*/ 280 h 320"/>
                <a:gd name="T46" fmla="*/ 100 w 400"/>
                <a:gd name="T47" fmla="*/ 180 h 320"/>
                <a:gd name="T48" fmla="*/ 200 w 400"/>
                <a:gd name="T49" fmla="*/ 80 h 320"/>
                <a:gd name="T50" fmla="*/ 300 w 400"/>
                <a:gd name="T51" fmla="*/ 180 h 320"/>
                <a:gd name="T52" fmla="*/ 200 w 400"/>
                <a:gd name="T53" fmla="*/ 280 h 320"/>
                <a:gd name="T54" fmla="*/ 346 w 400"/>
                <a:gd name="T55" fmla="*/ 128 h 320"/>
                <a:gd name="T56" fmla="*/ 332 w 400"/>
                <a:gd name="T57" fmla="*/ 114 h 320"/>
                <a:gd name="T58" fmla="*/ 346 w 400"/>
                <a:gd name="T59" fmla="*/ 100 h 320"/>
                <a:gd name="T60" fmla="*/ 360 w 400"/>
                <a:gd name="T61" fmla="*/ 114 h 320"/>
                <a:gd name="T62" fmla="*/ 346 w 400"/>
                <a:gd name="T63" fmla="*/ 12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320">
                  <a:moveTo>
                    <a:pt x="200" y="120"/>
                  </a:moveTo>
                  <a:cubicBezTo>
                    <a:pt x="167" y="120"/>
                    <a:pt x="140" y="147"/>
                    <a:pt x="140" y="180"/>
                  </a:cubicBezTo>
                  <a:cubicBezTo>
                    <a:pt x="140" y="213"/>
                    <a:pt x="167" y="240"/>
                    <a:pt x="200" y="240"/>
                  </a:cubicBezTo>
                  <a:cubicBezTo>
                    <a:pt x="233" y="240"/>
                    <a:pt x="260" y="213"/>
                    <a:pt x="260" y="180"/>
                  </a:cubicBezTo>
                  <a:cubicBezTo>
                    <a:pt x="260" y="147"/>
                    <a:pt x="233" y="120"/>
                    <a:pt x="200" y="120"/>
                  </a:cubicBezTo>
                  <a:close/>
                  <a:moveTo>
                    <a:pt x="360" y="60"/>
                  </a:moveTo>
                  <a:cubicBezTo>
                    <a:pt x="312" y="60"/>
                    <a:pt x="312" y="60"/>
                    <a:pt x="312" y="60"/>
                  </a:cubicBezTo>
                  <a:cubicBezTo>
                    <a:pt x="305" y="60"/>
                    <a:pt x="298" y="55"/>
                    <a:pt x="296" y="49"/>
                  </a:cubicBezTo>
                  <a:cubicBezTo>
                    <a:pt x="284" y="11"/>
                    <a:pt x="284" y="11"/>
                    <a:pt x="284" y="11"/>
                  </a:cubicBezTo>
                  <a:cubicBezTo>
                    <a:pt x="281" y="5"/>
                    <a:pt x="274" y="0"/>
                    <a:pt x="268" y="0"/>
                  </a:cubicBezTo>
                  <a:cubicBezTo>
                    <a:pt x="132" y="0"/>
                    <a:pt x="132" y="0"/>
                    <a:pt x="132" y="0"/>
                  </a:cubicBezTo>
                  <a:cubicBezTo>
                    <a:pt x="125" y="0"/>
                    <a:pt x="118" y="5"/>
                    <a:pt x="116" y="11"/>
                  </a:cubicBezTo>
                  <a:cubicBezTo>
                    <a:pt x="104" y="49"/>
                    <a:pt x="104" y="49"/>
                    <a:pt x="104" y="49"/>
                  </a:cubicBezTo>
                  <a:cubicBezTo>
                    <a:pt x="101" y="55"/>
                    <a:pt x="94" y="60"/>
                    <a:pt x="88" y="60"/>
                  </a:cubicBezTo>
                  <a:cubicBezTo>
                    <a:pt x="40" y="60"/>
                    <a:pt x="40" y="60"/>
                    <a:pt x="40" y="60"/>
                  </a:cubicBezTo>
                  <a:cubicBezTo>
                    <a:pt x="18" y="60"/>
                    <a:pt x="0" y="78"/>
                    <a:pt x="0" y="100"/>
                  </a:cubicBezTo>
                  <a:cubicBezTo>
                    <a:pt x="0" y="280"/>
                    <a:pt x="0" y="280"/>
                    <a:pt x="0" y="280"/>
                  </a:cubicBezTo>
                  <a:cubicBezTo>
                    <a:pt x="0" y="302"/>
                    <a:pt x="18" y="320"/>
                    <a:pt x="40" y="320"/>
                  </a:cubicBezTo>
                  <a:cubicBezTo>
                    <a:pt x="360" y="320"/>
                    <a:pt x="360" y="320"/>
                    <a:pt x="360" y="320"/>
                  </a:cubicBezTo>
                  <a:cubicBezTo>
                    <a:pt x="382" y="320"/>
                    <a:pt x="400" y="302"/>
                    <a:pt x="400" y="280"/>
                  </a:cubicBezTo>
                  <a:cubicBezTo>
                    <a:pt x="400" y="100"/>
                    <a:pt x="400" y="100"/>
                    <a:pt x="400" y="100"/>
                  </a:cubicBezTo>
                  <a:cubicBezTo>
                    <a:pt x="400" y="78"/>
                    <a:pt x="382" y="60"/>
                    <a:pt x="360" y="60"/>
                  </a:cubicBezTo>
                  <a:close/>
                  <a:moveTo>
                    <a:pt x="200" y="280"/>
                  </a:moveTo>
                  <a:cubicBezTo>
                    <a:pt x="145" y="280"/>
                    <a:pt x="100" y="235"/>
                    <a:pt x="100" y="180"/>
                  </a:cubicBezTo>
                  <a:cubicBezTo>
                    <a:pt x="100" y="125"/>
                    <a:pt x="145" y="80"/>
                    <a:pt x="200" y="80"/>
                  </a:cubicBezTo>
                  <a:cubicBezTo>
                    <a:pt x="255" y="80"/>
                    <a:pt x="300" y="125"/>
                    <a:pt x="300" y="180"/>
                  </a:cubicBezTo>
                  <a:cubicBezTo>
                    <a:pt x="300" y="235"/>
                    <a:pt x="255" y="280"/>
                    <a:pt x="200" y="280"/>
                  </a:cubicBezTo>
                  <a:close/>
                  <a:moveTo>
                    <a:pt x="346" y="128"/>
                  </a:moveTo>
                  <a:cubicBezTo>
                    <a:pt x="338" y="128"/>
                    <a:pt x="332" y="122"/>
                    <a:pt x="332" y="114"/>
                  </a:cubicBezTo>
                  <a:cubicBezTo>
                    <a:pt x="332" y="106"/>
                    <a:pt x="338" y="100"/>
                    <a:pt x="346" y="100"/>
                  </a:cubicBezTo>
                  <a:cubicBezTo>
                    <a:pt x="354" y="100"/>
                    <a:pt x="360" y="106"/>
                    <a:pt x="360" y="114"/>
                  </a:cubicBezTo>
                  <a:cubicBezTo>
                    <a:pt x="360" y="122"/>
                    <a:pt x="354" y="128"/>
                    <a:pt x="346" y="12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6" name="Group 5"/>
          <p:cNvGrpSpPr/>
          <p:nvPr/>
        </p:nvGrpSpPr>
        <p:grpSpPr>
          <a:xfrm>
            <a:off x="5491261" y="1944180"/>
            <a:ext cx="1390745" cy="1275642"/>
            <a:chOff x="5491261" y="1944180"/>
            <a:chExt cx="1390745" cy="1275642"/>
          </a:xfrm>
        </p:grpSpPr>
        <p:sp>
          <p:nvSpPr>
            <p:cNvPr id="413" name="Content Placeholder 2"/>
            <p:cNvSpPr txBox="1">
              <a:spLocks/>
            </p:cNvSpPr>
            <p:nvPr/>
          </p:nvSpPr>
          <p:spPr>
            <a:xfrm>
              <a:off x="5491261" y="2668795"/>
              <a:ext cx="1390745"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b="1" dirty="0" smtClean="0">
                  <a:solidFill>
                    <a:schemeClr val="bg1"/>
                  </a:solidFill>
                </a:rPr>
                <a:t>Copywriting</a:t>
              </a:r>
            </a:p>
            <a:p>
              <a:pPr marL="0" indent="0" algn="ctr">
                <a:buFont typeface="Arial" pitchFamily="34" charset="0"/>
                <a:buNone/>
              </a:pPr>
              <a:r>
                <a:rPr lang="en-US" sz="800" dirty="0" smtClean="0">
                  <a:solidFill>
                    <a:schemeClr val="bg1"/>
                  </a:solidFill>
                </a:rPr>
                <a:t>Lorem ipsum dolor sit amet, consectetur adipiscing.</a:t>
              </a:r>
              <a:endParaRPr lang="en-US" sz="800" dirty="0">
                <a:solidFill>
                  <a:schemeClr val="bg1"/>
                </a:solidFill>
              </a:endParaRPr>
            </a:p>
          </p:txBody>
        </p:sp>
        <p:sp>
          <p:nvSpPr>
            <p:cNvPr id="17" name="Freeform 22"/>
            <p:cNvSpPr>
              <a:spLocks noEditPoints="1"/>
            </p:cNvSpPr>
            <p:nvPr/>
          </p:nvSpPr>
          <p:spPr bwMode="auto">
            <a:xfrm>
              <a:off x="5927463" y="1944180"/>
              <a:ext cx="518340" cy="517647"/>
            </a:xfrm>
            <a:custGeom>
              <a:avLst/>
              <a:gdLst>
                <a:gd name="T0" fmla="*/ 287 w 316"/>
                <a:gd name="T1" fmla="*/ 29 h 316"/>
                <a:gd name="T2" fmla="*/ 236 w 316"/>
                <a:gd name="T3" fmla="*/ 4 h 316"/>
                <a:gd name="T4" fmla="*/ 135 w 316"/>
                <a:gd name="T5" fmla="*/ 105 h 316"/>
                <a:gd name="T6" fmla="*/ 20 w 316"/>
                <a:gd name="T7" fmla="*/ 221 h 316"/>
                <a:gd name="T8" fmla="*/ 0 w 316"/>
                <a:gd name="T9" fmla="*/ 316 h 316"/>
                <a:gd name="T10" fmla="*/ 95 w 316"/>
                <a:gd name="T11" fmla="*/ 296 h 316"/>
                <a:gd name="T12" fmla="*/ 210 w 316"/>
                <a:gd name="T13" fmla="*/ 180 h 316"/>
                <a:gd name="T14" fmla="*/ 312 w 316"/>
                <a:gd name="T15" fmla="*/ 79 h 316"/>
                <a:gd name="T16" fmla="*/ 287 w 316"/>
                <a:gd name="T17" fmla="*/ 29 h 316"/>
                <a:gd name="T18" fmla="*/ 89 w 316"/>
                <a:gd name="T19" fmla="*/ 284 h 316"/>
                <a:gd name="T20" fmla="*/ 57 w 316"/>
                <a:gd name="T21" fmla="*/ 291 h 316"/>
                <a:gd name="T22" fmla="*/ 43 w 316"/>
                <a:gd name="T23" fmla="*/ 273 h 316"/>
                <a:gd name="T24" fmla="*/ 24 w 316"/>
                <a:gd name="T25" fmla="*/ 259 h 316"/>
                <a:gd name="T26" fmla="*/ 31 w 316"/>
                <a:gd name="T27" fmla="*/ 226 h 316"/>
                <a:gd name="T28" fmla="*/ 41 w 316"/>
                <a:gd name="T29" fmla="*/ 217 h 316"/>
                <a:gd name="T30" fmla="*/ 78 w 316"/>
                <a:gd name="T31" fmla="*/ 237 h 316"/>
                <a:gd name="T32" fmla="*/ 99 w 316"/>
                <a:gd name="T33" fmla="*/ 275 h 316"/>
                <a:gd name="T34" fmla="*/ 89 w 316"/>
                <a:gd name="T35" fmla="*/ 284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6" h="316">
                  <a:moveTo>
                    <a:pt x="287" y="29"/>
                  </a:moveTo>
                  <a:cubicBezTo>
                    <a:pt x="258" y="0"/>
                    <a:pt x="236" y="4"/>
                    <a:pt x="236" y="4"/>
                  </a:cubicBezTo>
                  <a:cubicBezTo>
                    <a:pt x="135" y="105"/>
                    <a:pt x="135" y="105"/>
                    <a:pt x="135" y="105"/>
                  </a:cubicBezTo>
                  <a:cubicBezTo>
                    <a:pt x="20" y="221"/>
                    <a:pt x="20" y="221"/>
                    <a:pt x="20" y="221"/>
                  </a:cubicBezTo>
                  <a:cubicBezTo>
                    <a:pt x="0" y="316"/>
                    <a:pt x="0" y="316"/>
                    <a:pt x="0" y="316"/>
                  </a:cubicBezTo>
                  <a:cubicBezTo>
                    <a:pt x="95" y="296"/>
                    <a:pt x="95" y="296"/>
                    <a:pt x="95" y="296"/>
                  </a:cubicBezTo>
                  <a:cubicBezTo>
                    <a:pt x="210" y="180"/>
                    <a:pt x="210" y="180"/>
                    <a:pt x="210" y="180"/>
                  </a:cubicBezTo>
                  <a:cubicBezTo>
                    <a:pt x="312" y="79"/>
                    <a:pt x="312" y="79"/>
                    <a:pt x="312" y="79"/>
                  </a:cubicBezTo>
                  <a:cubicBezTo>
                    <a:pt x="312" y="79"/>
                    <a:pt x="316" y="58"/>
                    <a:pt x="287" y="29"/>
                  </a:cubicBezTo>
                  <a:close/>
                  <a:moveTo>
                    <a:pt x="89" y="284"/>
                  </a:moveTo>
                  <a:cubicBezTo>
                    <a:pt x="57" y="291"/>
                    <a:pt x="57" y="291"/>
                    <a:pt x="57" y="291"/>
                  </a:cubicBezTo>
                  <a:cubicBezTo>
                    <a:pt x="54" y="285"/>
                    <a:pt x="50" y="280"/>
                    <a:pt x="43" y="273"/>
                  </a:cubicBezTo>
                  <a:cubicBezTo>
                    <a:pt x="36" y="266"/>
                    <a:pt x="30" y="262"/>
                    <a:pt x="24" y="259"/>
                  </a:cubicBezTo>
                  <a:cubicBezTo>
                    <a:pt x="31" y="226"/>
                    <a:pt x="31" y="226"/>
                    <a:pt x="31" y="226"/>
                  </a:cubicBezTo>
                  <a:cubicBezTo>
                    <a:pt x="41" y="217"/>
                    <a:pt x="41" y="217"/>
                    <a:pt x="41" y="217"/>
                  </a:cubicBezTo>
                  <a:cubicBezTo>
                    <a:pt x="41" y="217"/>
                    <a:pt x="58" y="217"/>
                    <a:pt x="78" y="237"/>
                  </a:cubicBezTo>
                  <a:cubicBezTo>
                    <a:pt x="98" y="257"/>
                    <a:pt x="99" y="275"/>
                    <a:pt x="99" y="275"/>
                  </a:cubicBezTo>
                  <a:lnTo>
                    <a:pt x="89" y="28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6"/>
          <p:cNvGrpSpPr/>
          <p:nvPr/>
        </p:nvGrpSpPr>
        <p:grpSpPr>
          <a:xfrm>
            <a:off x="7153501" y="1940668"/>
            <a:ext cx="1399411" cy="1279154"/>
            <a:chOff x="7153501" y="1940668"/>
            <a:chExt cx="1399411" cy="1279154"/>
          </a:xfrm>
        </p:grpSpPr>
        <p:sp>
          <p:nvSpPr>
            <p:cNvPr id="416" name="Content Placeholder 2"/>
            <p:cNvSpPr txBox="1">
              <a:spLocks/>
            </p:cNvSpPr>
            <p:nvPr/>
          </p:nvSpPr>
          <p:spPr>
            <a:xfrm>
              <a:off x="7153501" y="2668795"/>
              <a:ext cx="1399411"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s-HN" sz="1200" b="1" dirty="0" smtClean="0">
                  <a:solidFill>
                    <a:schemeClr val="bg1"/>
                  </a:solidFill>
                </a:rPr>
                <a:t>Films</a:t>
              </a:r>
              <a:endParaRPr lang="en-US" sz="1200" b="1" dirty="0" smtClean="0">
                <a:solidFill>
                  <a:schemeClr val="bg1"/>
                </a:solidFill>
              </a:endParaRPr>
            </a:p>
            <a:p>
              <a:pPr marL="0" indent="0" algn="ctr">
                <a:buFont typeface="Arial" pitchFamily="34" charset="0"/>
                <a:buNone/>
              </a:pPr>
              <a:r>
                <a:rPr lang="en-US" sz="800" dirty="0" smtClean="0">
                  <a:solidFill>
                    <a:schemeClr val="bg1"/>
                  </a:solidFill>
                </a:rPr>
                <a:t>Lorem ipsum dolor sit amet, consectetur adipiscing.</a:t>
              </a:r>
              <a:endParaRPr lang="en-US" sz="800" dirty="0">
                <a:solidFill>
                  <a:schemeClr val="bg1"/>
                </a:solidFill>
              </a:endParaRPr>
            </a:p>
          </p:txBody>
        </p:sp>
        <p:sp>
          <p:nvSpPr>
            <p:cNvPr id="24" name="Freeform 27"/>
            <p:cNvSpPr>
              <a:spLocks noEditPoints="1"/>
            </p:cNvSpPr>
            <p:nvPr/>
          </p:nvSpPr>
          <p:spPr bwMode="auto">
            <a:xfrm>
              <a:off x="7486096" y="1940668"/>
              <a:ext cx="734220" cy="524669"/>
            </a:xfrm>
            <a:custGeom>
              <a:avLst/>
              <a:gdLst>
                <a:gd name="T0" fmla="*/ 392 w 392"/>
                <a:gd name="T1" fmla="*/ 40 h 280"/>
                <a:gd name="T2" fmla="*/ 392 w 392"/>
                <a:gd name="T3" fmla="*/ 16 h 280"/>
                <a:gd name="T4" fmla="*/ 376 w 392"/>
                <a:gd name="T5" fmla="*/ 0 h 280"/>
                <a:gd name="T6" fmla="*/ 16 w 392"/>
                <a:gd name="T7" fmla="*/ 0 h 280"/>
                <a:gd name="T8" fmla="*/ 0 w 392"/>
                <a:gd name="T9" fmla="*/ 16 h 280"/>
                <a:gd name="T10" fmla="*/ 0 w 392"/>
                <a:gd name="T11" fmla="*/ 40 h 280"/>
                <a:gd name="T12" fmla="*/ 40 w 392"/>
                <a:gd name="T13" fmla="*/ 40 h 280"/>
                <a:gd name="T14" fmla="*/ 40 w 392"/>
                <a:gd name="T15" fmla="*/ 80 h 280"/>
                <a:gd name="T16" fmla="*/ 0 w 392"/>
                <a:gd name="T17" fmla="*/ 80 h 280"/>
                <a:gd name="T18" fmla="*/ 0 w 392"/>
                <a:gd name="T19" fmla="*/ 120 h 280"/>
                <a:gd name="T20" fmla="*/ 40 w 392"/>
                <a:gd name="T21" fmla="*/ 120 h 280"/>
                <a:gd name="T22" fmla="*/ 40 w 392"/>
                <a:gd name="T23" fmla="*/ 160 h 280"/>
                <a:gd name="T24" fmla="*/ 0 w 392"/>
                <a:gd name="T25" fmla="*/ 160 h 280"/>
                <a:gd name="T26" fmla="*/ 0 w 392"/>
                <a:gd name="T27" fmla="*/ 200 h 280"/>
                <a:gd name="T28" fmla="*/ 40 w 392"/>
                <a:gd name="T29" fmla="*/ 200 h 280"/>
                <a:gd name="T30" fmla="*/ 40 w 392"/>
                <a:gd name="T31" fmla="*/ 240 h 280"/>
                <a:gd name="T32" fmla="*/ 0 w 392"/>
                <a:gd name="T33" fmla="*/ 240 h 280"/>
                <a:gd name="T34" fmla="*/ 0 w 392"/>
                <a:gd name="T35" fmla="*/ 264 h 280"/>
                <a:gd name="T36" fmla="*/ 16 w 392"/>
                <a:gd name="T37" fmla="*/ 280 h 280"/>
                <a:gd name="T38" fmla="*/ 376 w 392"/>
                <a:gd name="T39" fmla="*/ 280 h 280"/>
                <a:gd name="T40" fmla="*/ 392 w 392"/>
                <a:gd name="T41" fmla="*/ 264 h 280"/>
                <a:gd name="T42" fmla="*/ 392 w 392"/>
                <a:gd name="T43" fmla="*/ 240 h 280"/>
                <a:gd name="T44" fmla="*/ 352 w 392"/>
                <a:gd name="T45" fmla="*/ 240 h 280"/>
                <a:gd name="T46" fmla="*/ 352 w 392"/>
                <a:gd name="T47" fmla="*/ 200 h 280"/>
                <a:gd name="T48" fmla="*/ 392 w 392"/>
                <a:gd name="T49" fmla="*/ 200 h 280"/>
                <a:gd name="T50" fmla="*/ 392 w 392"/>
                <a:gd name="T51" fmla="*/ 160 h 280"/>
                <a:gd name="T52" fmla="*/ 352 w 392"/>
                <a:gd name="T53" fmla="*/ 160 h 280"/>
                <a:gd name="T54" fmla="*/ 352 w 392"/>
                <a:gd name="T55" fmla="*/ 120 h 280"/>
                <a:gd name="T56" fmla="*/ 392 w 392"/>
                <a:gd name="T57" fmla="*/ 120 h 280"/>
                <a:gd name="T58" fmla="*/ 392 w 392"/>
                <a:gd name="T59" fmla="*/ 80 h 280"/>
                <a:gd name="T60" fmla="*/ 352 w 392"/>
                <a:gd name="T61" fmla="*/ 80 h 280"/>
                <a:gd name="T62" fmla="*/ 352 w 392"/>
                <a:gd name="T63" fmla="*/ 40 h 280"/>
                <a:gd name="T64" fmla="*/ 392 w 392"/>
                <a:gd name="T65" fmla="*/ 40 h 280"/>
                <a:gd name="T66" fmla="*/ 152 w 392"/>
                <a:gd name="T67" fmla="*/ 200 h 280"/>
                <a:gd name="T68" fmla="*/ 152 w 392"/>
                <a:gd name="T69" fmla="*/ 80 h 280"/>
                <a:gd name="T70" fmla="*/ 252 w 392"/>
                <a:gd name="T71" fmla="*/ 140 h 280"/>
                <a:gd name="T72" fmla="*/ 152 w 392"/>
                <a:gd name="T73" fmla="*/ 20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92" h="280">
                  <a:moveTo>
                    <a:pt x="392" y="40"/>
                  </a:moveTo>
                  <a:cubicBezTo>
                    <a:pt x="392" y="16"/>
                    <a:pt x="392" y="16"/>
                    <a:pt x="392" y="16"/>
                  </a:cubicBezTo>
                  <a:cubicBezTo>
                    <a:pt x="392" y="7"/>
                    <a:pt x="385" y="0"/>
                    <a:pt x="376" y="0"/>
                  </a:cubicBezTo>
                  <a:cubicBezTo>
                    <a:pt x="16" y="0"/>
                    <a:pt x="16" y="0"/>
                    <a:pt x="16" y="0"/>
                  </a:cubicBezTo>
                  <a:cubicBezTo>
                    <a:pt x="7" y="0"/>
                    <a:pt x="0" y="7"/>
                    <a:pt x="0" y="16"/>
                  </a:cubicBezTo>
                  <a:cubicBezTo>
                    <a:pt x="0" y="40"/>
                    <a:pt x="0" y="40"/>
                    <a:pt x="0" y="40"/>
                  </a:cubicBezTo>
                  <a:cubicBezTo>
                    <a:pt x="40" y="40"/>
                    <a:pt x="40" y="40"/>
                    <a:pt x="40" y="40"/>
                  </a:cubicBezTo>
                  <a:cubicBezTo>
                    <a:pt x="40" y="80"/>
                    <a:pt x="40" y="80"/>
                    <a:pt x="40" y="80"/>
                  </a:cubicBezTo>
                  <a:cubicBezTo>
                    <a:pt x="0" y="80"/>
                    <a:pt x="0" y="80"/>
                    <a:pt x="0" y="80"/>
                  </a:cubicBezTo>
                  <a:cubicBezTo>
                    <a:pt x="0" y="120"/>
                    <a:pt x="0" y="120"/>
                    <a:pt x="0" y="120"/>
                  </a:cubicBezTo>
                  <a:cubicBezTo>
                    <a:pt x="40" y="120"/>
                    <a:pt x="40" y="120"/>
                    <a:pt x="40" y="120"/>
                  </a:cubicBezTo>
                  <a:cubicBezTo>
                    <a:pt x="40" y="160"/>
                    <a:pt x="40" y="160"/>
                    <a:pt x="40" y="160"/>
                  </a:cubicBezTo>
                  <a:cubicBezTo>
                    <a:pt x="0" y="160"/>
                    <a:pt x="0" y="160"/>
                    <a:pt x="0" y="160"/>
                  </a:cubicBezTo>
                  <a:cubicBezTo>
                    <a:pt x="0" y="200"/>
                    <a:pt x="0" y="200"/>
                    <a:pt x="0" y="200"/>
                  </a:cubicBezTo>
                  <a:cubicBezTo>
                    <a:pt x="40" y="200"/>
                    <a:pt x="40" y="200"/>
                    <a:pt x="40" y="200"/>
                  </a:cubicBezTo>
                  <a:cubicBezTo>
                    <a:pt x="40" y="240"/>
                    <a:pt x="40" y="240"/>
                    <a:pt x="40" y="240"/>
                  </a:cubicBezTo>
                  <a:cubicBezTo>
                    <a:pt x="0" y="240"/>
                    <a:pt x="0" y="240"/>
                    <a:pt x="0" y="240"/>
                  </a:cubicBezTo>
                  <a:cubicBezTo>
                    <a:pt x="0" y="264"/>
                    <a:pt x="0" y="264"/>
                    <a:pt x="0" y="264"/>
                  </a:cubicBezTo>
                  <a:cubicBezTo>
                    <a:pt x="0" y="273"/>
                    <a:pt x="7" y="280"/>
                    <a:pt x="16" y="280"/>
                  </a:cubicBezTo>
                  <a:cubicBezTo>
                    <a:pt x="376" y="280"/>
                    <a:pt x="376" y="280"/>
                    <a:pt x="376" y="280"/>
                  </a:cubicBezTo>
                  <a:cubicBezTo>
                    <a:pt x="385" y="280"/>
                    <a:pt x="392" y="273"/>
                    <a:pt x="392" y="264"/>
                  </a:cubicBezTo>
                  <a:cubicBezTo>
                    <a:pt x="392" y="240"/>
                    <a:pt x="392" y="240"/>
                    <a:pt x="392" y="240"/>
                  </a:cubicBezTo>
                  <a:cubicBezTo>
                    <a:pt x="352" y="240"/>
                    <a:pt x="352" y="240"/>
                    <a:pt x="352" y="240"/>
                  </a:cubicBezTo>
                  <a:cubicBezTo>
                    <a:pt x="352" y="200"/>
                    <a:pt x="352" y="200"/>
                    <a:pt x="352" y="200"/>
                  </a:cubicBezTo>
                  <a:cubicBezTo>
                    <a:pt x="392" y="200"/>
                    <a:pt x="392" y="200"/>
                    <a:pt x="392" y="200"/>
                  </a:cubicBezTo>
                  <a:cubicBezTo>
                    <a:pt x="392" y="160"/>
                    <a:pt x="392" y="160"/>
                    <a:pt x="392" y="160"/>
                  </a:cubicBezTo>
                  <a:cubicBezTo>
                    <a:pt x="352" y="160"/>
                    <a:pt x="352" y="160"/>
                    <a:pt x="352" y="160"/>
                  </a:cubicBezTo>
                  <a:cubicBezTo>
                    <a:pt x="352" y="120"/>
                    <a:pt x="352" y="120"/>
                    <a:pt x="352" y="120"/>
                  </a:cubicBezTo>
                  <a:cubicBezTo>
                    <a:pt x="392" y="120"/>
                    <a:pt x="392" y="120"/>
                    <a:pt x="392" y="120"/>
                  </a:cubicBezTo>
                  <a:cubicBezTo>
                    <a:pt x="392" y="80"/>
                    <a:pt x="392" y="80"/>
                    <a:pt x="392" y="80"/>
                  </a:cubicBezTo>
                  <a:cubicBezTo>
                    <a:pt x="352" y="80"/>
                    <a:pt x="352" y="80"/>
                    <a:pt x="352" y="80"/>
                  </a:cubicBezTo>
                  <a:cubicBezTo>
                    <a:pt x="352" y="40"/>
                    <a:pt x="352" y="40"/>
                    <a:pt x="352" y="40"/>
                  </a:cubicBezTo>
                  <a:lnTo>
                    <a:pt x="392" y="40"/>
                  </a:lnTo>
                  <a:close/>
                  <a:moveTo>
                    <a:pt x="152" y="200"/>
                  </a:moveTo>
                  <a:cubicBezTo>
                    <a:pt x="152" y="80"/>
                    <a:pt x="152" y="80"/>
                    <a:pt x="152" y="80"/>
                  </a:cubicBezTo>
                  <a:cubicBezTo>
                    <a:pt x="252" y="140"/>
                    <a:pt x="252" y="140"/>
                    <a:pt x="252" y="140"/>
                  </a:cubicBezTo>
                  <a:lnTo>
                    <a:pt x="152" y="20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43" name="Content Placeholder 2"/>
          <p:cNvSpPr txBox="1">
            <a:spLocks/>
          </p:cNvSpPr>
          <p:nvPr/>
        </p:nvSpPr>
        <p:spPr>
          <a:xfrm>
            <a:off x="611560" y="3977449"/>
            <a:ext cx="7992888" cy="6105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00" dirty="0" smtClean="0"/>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000" dirty="0"/>
          </a:p>
        </p:txBody>
      </p:sp>
      <p:sp>
        <p:nvSpPr>
          <p:cNvPr id="22" name="Flowchart: Off-page Connector 21"/>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a:t>1</a:t>
            </a:r>
            <a:r>
              <a:rPr lang="es-HN" sz="1100" b="1" dirty="0" smtClean="0"/>
              <a:t>1</a:t>
            </a:r>
            <a:endParaRPr lang="en-US" sz="1100" b="1" dirty="0"/>
          </a:p>
        </p:txBody>
      </p:sp>
    </p:spTree>
    <p:extLst>
      <p:ext uri="{BB962C8B-B14F-4D97-AF65-F5344CB8AC3E}">
        <p14:creationId xmlns:p14="http://schemas.microsoft.com/office/powerpoint/2010/main" val="968935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53" presetClass="entr" presetSubtype="16"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Effect transition="in" filter="fade">
                                      <p:cBhvr>
                                        <p:cTn id="16" dur="500"/>
                                        <p:tgtEl>
                                          <p:spTgt spid="2"/>
                                        </p:tgtEl>
                                      </p:cBhvr>
                                    </p:animEffect>
                                  </p:childTnLst>
                                </p:cTn>
                              </p:par>
                            </p:childTnLst>
                          </p:cTn>
                        </p:par>
                        <p:par>
                          <p:cTn id="17" fill="hold">
                            <p:stCondLst>
                              <p:cond delay="1000"/>
                            </p:stCondLst>
                            <p:childTnLst>
                              <p:par>
                                <p:cTn id="18" presetID="53" presetClass="entr" presetSubtype="16"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ppt_w</p:attrName>
                                        </p:attrNameLst>
                                      </p:cBhvr>
                                      <p:tavLst>
                                        <p:tav tm="0">
                                          <p:val>
                                            <p:fltVal val="0"/>
                                          </p:val>
                                        </p:tav>
                                        <p:tav tm="100000">
                                          <p:val>
                                            <p:strVal val="#ppt_w"/>
                                          </p:val>
                                        </p:tav>
                                      </p:tavLst>
                                    </p:anim>
                                    <p:anim calcmode="lin" valueType="num">
                                      <p:cBhvr>
                                        <p:cTn id="21" dur="500" fill="hold"/>
                                        <p:tgtEl>
                                          <p:spTgt spid="3"/>
                                        </p:tgtEl>
                                        <p:attrNameLst>
                                          <p:attrName>ppt_h</p:attrName>
                                        </p:attrNameLst>
                                      </p:cBhvr>
                                      <p:tavLst>
                                        <p:tav tm="0">
                                          <p:val>
                                            <p:fltVal val="0"/>
                                          </p:val>
                                        </p:tav>
                                        <p:tav tm="100000">
                                          <p:val>
                                            <p:strVal val="#ppt_h"/>
                                          </p:val>
                                        </p:tav>
                                      </p:tavLst>
                                    </p:anim>
                                    <p:animEffect transition="in" filter="fade">
                                      <p:cBhvr>
                                        <p:cTn id="22" dur="500"/>
                                        <p:tgtEl>
                                          <p:spTgt spid="3"/>
                                        </p:tgtEl>
                                      </p:cBhvr>
                                    </p:animEffect>
                                  </p:childTnLst>
                                </p:cTn>
                              </p:par>
                            </p:childTnLst>
                          </p:cTn>
                        </p:par>
                        <p:par>
                          <p:cTn id="23" fill="hold">
                            <p:stCondLst>
                              <p:cond delay="1500"/>
                            </p:stCondLst>
                            <p:childTnLst>
                              <p:par>
                                <p:cTn id="24" presetID="53" presetClass="entr" presetSubtype="16" fill="hold" nodeType="after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p:cTn id="26" dur="500" fill="hold"/>
                                        <p:tgtEl>
                                          <p:spTgt spid="4"/>
                                        </p:tgtEl>
                                        <p:attrNameLst>
                                          <p:attrName>ppt_w</p:attrName>
                                        </p:attrNameLst>
                                      </p:cBhvr>
                                      <p:tavLst>
                                        <p:tav tm="0">
                                          <p:val>
                                            <p:fltVal val="0"/>
                                          </p:val>
                                        </p:tav>
                                        <p:tav tm="100000">
                                          <p:val>
                                            <p:strVal val="#ppt_w"/>
                                          </p:val>
                                        </p:tav>
                                      </p:tavLst>
                                    </p:anim>
                                    <p:anim calcmode="lin" valueType="num">
                                      <p:cBhvr>
                                        <p:cTn id="27" dur="500" fill="hold"/>
                                        <p:tgtEl>
                                          <p:spTgt spid="4"/>
                                        </p:tgtEl>
                                        <p:attrNameLst>
                                          <p:attrName>ppt_h</p:attrName>
                                        </p:attrNameLst>
                                      </p:cBhvr>
                                      <p:tavLst>
                                        <p:tav tm="0">
                                          <p:val>
                                            <p:fltVal val="0"/>
                                          </p:val>
                                        </p:tav>
                                        <p:tav tm="100000">
                                          <p:val>
                                            <p:strVal val="#ppt_h"/>
                                          </p:val>
                                        </p:tav>
                                      </p:tavLst>
                                    </p:anim>
                                    <p:animEffect transition="in" filter="fade">
                                      <p:cBhvr>
                                        <p:cTn id="28" dur="500"/>
                                        <p:tgtEl>
                                          <p:spTgt spid="4"/>
                                        </p:tgtEl>
                                      </p:cBhvr>
                                    </p:animEffect>
                                  </p:childTnLst>
                                </p:cTn>
                              </p:par>
                            </p:childTnLst>
                          </p:cTn>
                        </p:par>
                        <p:par>
                          <p:cTn id="29" fill="hold">
                            <p:stCondLst>
                              <p:cond delay="2000"/>
                            </p:stCondLst>
                            <p:childTnLst>
                              <p:par>
                                <p:cTn id="30" presetID="53" presetClass="entr" presetSubtype="16" fill="hold" nodeType="after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p:cTn id="32" dur="500" fill="hold"/>
                                        <p:tgtEl>
                                          <p:spTgt spid="6"/>
                                        </p:tgtEl>
                                        <p:attrNameLst>
                                          <p:attrName>ppt_w</p:attrName>
                                        </p:attrNameLst>
                                      </p:cBhvr>
                                      <p:tavLst>
                                        <p:tav tm="0">
                                          <p:val>
                                            <p:fltVal val="0"/>
                                          </p:val>
                                        </p:tav>
                                        <p:tav tm="100000">
                                          <p:val>
                                            <p:strVal val="#ppt_w"/>
                                          </p:val>
                                        </p:tav>
                                      </p:tavLst>
                                    </p:anim>
                                    <p:anim calcmode="lin" valueType="num">
                                      <p:cBhvr>
                                        <p:cTn id="33" dur="500" fill="hold"/>
                                        <p:tgtEl>
                                          <p:spTgt spid="6"/>
                                        </p:tgtEl>
                                        <p:attrNameLst>
                                          <p:attrName>ppt_h</p:attrName>
                                        </p:attrNameLst>
                                      </p:cBhvr>
                                      <p:tavLst>
                                        <p:tav tm="0">
                                          <p:val>
                                            <p:fltVal val="0"/>
                                          </p:val>
                                        </p:tav>
                                        <p:tav tm="100000">
                                          <p:val>
                                            <p:strVal val="#ppt_h"/>
                                          </p:val>
                                        </p:tav>
                                      </p:tavLst>
                                    </p:anim>
                                    <p:animEffect transition="in" filter="fade">
                                      <p:cBhvr>
                                        <p:cTn id="34" dur="500"/>
                                        <p:tgtEl>
                                          <p:spTgt spid="6"/>
                                        </p:tgtEl>
                                      </p:cBhvr>
                                    </p:animEffect>
                                  </p:childTnLst>
                                </p:cTn>
                              </p:par>
                            </p:childTnLst>
                          </p:cTn>
                        </p:par>
                        <p:par>
                          <p:cTn id="35" fill="hold">
                            <p:stCondLst>
                              <p:cond delay="2500"/>
                            </p:stCondLst>
                            <p:childTnLst>
                              <p:par>
                                <p:cTn id="36" presetID="53" presetClass="entr" presetSubtype="16"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 calcmode="lin" valueType="num">
                                      <p:cBhvr>
                                        <p:cTn id="38" dur="500" fill="hold"/>
                                        <p:tgtEl>
                                          <p:spTgt spid="7"/>
                                        </p:tgtEl>
                                        <p:attrNameLst>
                                          <p:attrName>ppt_w</p:attrName>
                                        </p:attrNameLst>
                                      </p:cBhvr>
                                      <p:tavLst>
                                        <p:tav tm="0">
                                          <p:val>
                                            <p:fltVal val="0"/>
                                          </p:val>
                                        </p:tav>
                                        <p:tav tm="100000">
                                          <p:val>
                                            <p:strVal val="#ppt_w"/>
                                          </p:val>
                                        </p:tav>
                                      </p:tavLst>
                                    </p:anim>
                                    <p:anim calcmode="lin" valueType="num">
                                      <p:cBhvr>
                                        <p:cTn id="39" dur="500" fill="hold"/>
                                        <p:tgtEl>
                                          <p:spTgt spid="7"/>
                                        </p:tgtEl>
                                        <p:attrNameLst>
                                          <p:attrName>ppt_h</p:attrName>
                                        </p:attrNameLst>
                                      </p:cBhvr>
                                      <p:tavLst>
                                        <p:tav tm="0">
                                          <p:val>
                                            <p:fltVal val="0"/>
                                          </p:val>
                                        </p:tav>
                                        <p:tav tm="100000">
                                          <p:val>
                                            <p:strVal val="#ppt_h"/>
                                          </p:val>
                                        </p:tav>
                                      </p:tavLst>
                                    </p:anim>
                                    <p:animEffect transition="in" filter="fade">
                                      <p:cBhvr>
                                        <p:cTn id="40" dur="500"/>
                                        <p:tgtEl>
                                          <p:spTgt spid="7"/>
                                        </p:tgtEl>
                                      </p:cBhvr>
                                    </p:animEffect>
                                  </p:childTnLst>
                                </p:cTn>
                              </p:par>
                            </p:childTnLst>
                          </p:cTn>
                        </p:par>
                        <p:par>
                          <p:cTn id="41" fill="hold">
                            <p:stCondLst>
                              <p:cond delay="3000"/>
                            </p:stCondLst>
                            <p:childTnLst>
                              <p:par>
                                <p:cTn id="42" presetID="10" presetClass="entr" presetSubtype="0" fill="hold" grpId="0" nodeType="afterEffect">
                                  <p:stCondLst>
                                    <p:cond delay="0"/>
                                  </p:stCondLst>
                                  <p:childTnLst>
                                    <p:set>
                                      <p:cBhvr>
                                        <p:cTn id="43" dur="1" fill="hold">
                                          <p:stCondLst>
                                            <p:cond delay="0"/>
                                          </p:stCondLst>
                                        </p:cTn>
                                        <p:tgtEl>
                                          <p:spTgt spid="43"/>
                                        </p:tgtEl>
                                        <p:attrNameLst>
                                          <p:attrName>style.visibility</p:attrName>
                                        </p:attrNameLst>
                                      </p:cBhvr>
                                      <p:to>
                                        <p:strVal val="visible"/>
                                      </p:to>
                                    </p:set>
                                    <p:animEffect transition="in" filter="fade">
                                      <p:cBhvr>
                                        <p:cTn id="44"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4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Subtitle in this line </a:t>
            </a:r>
            <a:r>
              <a:rPr lang="en-US" sz="1400" b="1" dirty="0" smtClean="0">
                <a:solidFill>
                  <a:schemeClr val="accent1">
                    <a:lumMod val="60000"/>
                    <a:lumOff val="40000"/>
                  </a:schemeClr>
                </a:solidFill>
                <a:latin typeface="+mn-lt"/>
              </a:rPr>
              <a:t>about your services</a:t>
            </a:r>
            <a:endParaRPr lang="en-US" sz="1400" b="1" dirty="0">
              <a:solidFill>
                <a:schemeClr val="accent1">
                  <a:lumMod val="60000"/>
                  <a:lumOff val="40000"/>
                </a:schemeClr>
              </a:solidFill>
              <a:latin typeface="+mn-lt"/>
            </a:endParaRPr>
          </a:p>
        </p:txBody>
      </p:sp>
      <p:sp>
        <p:nvSpPr>
          <p:cNvPr id="14" name="Title 13"/>
          <p:cNvSpPr>
            <a:spLocks noGrp="1"/>
          </p:cNvSpPr>
          <p:nvPr>
            <p:ph type="title"/>
          </p:nvPr>
        </p:nvSpPr>
        <p:spPr>
          <a:xfrm>
            <a:off x="457200" y="368462"/>
            <a:ext cx="8229600" cy="532285"/>
          </a:xfrm>
        </p:spPr>
        <p:txBody>
          <a:bodyPr>
            <a:noAutofit/>
          </a:bodyPr>
          <a:lstStyle/>
          <a:p>
            <a:r>
              <a:rPr lang="en-US" dirty="0" smtClean="0">
                <a:solidFill>
                  <a:schemeClr val="accent1">
                    <a:lumMod val="60000"/>
                    <a:lumOff val="40000"/>
                  </a:schemeClr>
                </a:solidFill>
              </a:rPr>
              <a:t>Services List Sample</a:t>
            </a:r>
            <a:endParaRPr lang="en-US" dirty="0">
              <a:solidFill>
                <a:schemeClr val="accent1">
                  <a:lumMod val="60000"/>
                  <a:lumOff val="40000"/>
                </a:schemeClr>
              </a:solidFill>
            </a:endParaRPr>
          </a:p>
        </p:txBody>
      </p:sp>
      <p:grpSp>
        <p:nvGrpSpPr>
          <p:cNvPr id="7" name="Group 6"/>
          <p:cNvGrpSpPr/>
          <p:nvPr/>
        </p:nvGrpSpPr>
        <p:grpSpPr>
          <a:xfrm>
            <a:off x="769874" y="1520789"/>
            <a:ext cx="582730" cy="582730"/>
            <a:chOff x="817364" y="1776265"/>
            <a:chExt cx="826181" cy="826181"/>
          </a:xfrm>
        </p:grpSpPr>
        <p:sp>
          <p:nvSpPr>
            <p:cNvPr id="6" name="Oval 5"/>
            <p:cNvSpPr/>
            <p:nvPr/>
          </p:nvSpPr>
          <p:spPr>
            <a:xfrm>
              <a:off x="817364" y="1776265"/>
              <a:ext cx="826181" cy="826181"/>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7"/>
            <p:cNvSpPr>
              <a:spLocks noEditPoints="1"/>
            </p:cNvSpPr>
            <p:nvPr/>
          </p:nvSpPr>
          <p:spPr bwMode="auto">
            <a:xfrm>
              <a:off x="1014427" y="1973328"/>
              <a:ext cx="432054" cy="432054"/>
            </a:xfrm>
            <a:custGeom>
              <a:avLst/>
              <a:gdLst>
                <a:gd name="T0" fmla="*/ 347 w 376"/>
                <a:gd name="T1" fmla="*/ 284 h 376"/>
                <a:gd name="T2" fmla="*/ 347 w 376"/>
                <a:gd name="T3" fmla="*/ 238 h 376"/>
                <a:gd name="T4" fmla="*/ 278 w 376"/>
                <a:gd name="T5" fmla="*/ 169 h 376"/>
                <a:gd name="T6" fmla="*/ 238 w 376"/>
                <a:gd name="T7" fmla="*/ 169 h 376"/>
                <a:gd name="T8" fmla="*/ 207 w 376"/>
                <a:gd name="T9" fmla="*/ 148 h 376"/>
                <a:gd name="T10" fmla="*/ 207 w 376"/>
                <a:gd name="T11" fmla="*/ 92 h 376"/>
                <a:gd name="T12" fmla="*/ 236 w 376"/>
                <a:gd name="T13" fmla="*/ 48 h 376"/>
                <a:gd name="T14" fmla="*/ 188 w 376"/>
                <a:gd name="T15" fmla="*/ 0 h 376"/>
                <a:gd name="T16" fmla="*/ 140 w 376"/>
                <a:gd name="T17" fmla="*/ 48 h 376"/>
                <a:gd name="T18" fmla="*/ 169 w 376"/>
                <a:gd name="T19" fmla="*/ 92 h 376"/>
                <a:gd name="T20" fmla="*/ 169 w 376"/>
                <a:gd name="T21" fmla="*/ 148 h 376"/>
                <a:gd name="T22" fmla="*/ 138 w 376"/>
                <a:gd name="T23" fmla="*/ 169 h 376"/>
                <a:gd name="T24" fmla="*/ 98 w 376"/>
                <a:gd name="T25" fmla="*/ 169 h 376"/>
                <a:gd name="T26" fmla="*/ 29 w 376"/>
                <a:gd name="T27" fmla="*/ 238 h 376"/>
                <a:gd name="T28" fmla="*/ 29 w 376"/>
                <a:gd name="T29" fmla="*/ 284 h 376"/>
                <a:gd name="T30" fmla="*/ 0 w 376"/>
                <a:gd name="T31" fmla="*/ 328 h 376"/>
                <a:gd name="T32" fmla="*/ 48 w 376"/>
                <a:gd name="T33" fmla="*/ 376 h 376"/>
                <a:gd name="T34" fmla="*/ 96 w 376"/>
                <a:gd name="T35" fmla="*/ 328 h 376"/>
                <a:gd name="T36" fmla="*/ 67 w 376"/>
                <a:gd name="T37" fmla="*/ 284 h 376"/>
                <a:gd name="T38" fmla="*/ 67 w 376"/>
                <a:gd name="T39" fmla="*/ 238 h 376"/>
                <a:gd name="T40" fmla="*/ 98 w 376"/>
                <a:gd name="T41" fmla="*/ 207 h 376"/>
                <a:gd name="T42" fmla="*/ 138 w 376"/>
                <a:gd name="T43" fmla="*/ 207 h 376"/>
                <a:gd name="T44" fmla="*/ 169 w 376"/>
                <a:gd name="T45" fmla="*/ 202 h 376"/>
                <a:gd name="T46" fmla="*/ 169 w 376"/>
                <a:gd name="T47" fmla="*/ 284 h 376"/>
                <a:gd name="T48" fmla="*/ 140 w 376"/>
                <a:gd name="T49" fmla="*/ 328 h 376"/>
                <a:gd name="T50" fmla="*/ 188 w 376"/>
                <a:gd name="T51" fmla="*/ 376 h 376"/>
                <a:gd name="T52" fmla="*/ 236 w 376"/>
                <a:gd name="T53" fmla="*/ 328 h 376"/>
                <a:gd name="T54" fmla="*/ 207 w 376"/>
                <a:gd name="T55" fmla="*/ 284 h 376"/>
                <a:gd name="T56" fmla="*/ 207 w 376"/>
                <a:gd name="T57" fmla="*/ 202 h 376"/>
                <a:gd name="T58" fmla="*/ 238 w 376"/>
                <a:gd name="T59" fmla="*/ 207 h 376"/>
                <a:gd name="T60" fmla="*/ 278 w 376"/>
                <a:gd name="T61" fmla="*/ 207 h 376"/>
                <a:gd name="T62" fmla="*/ 309 w 376"/>
                <a:gd name="T63" fmla="*/ 238 h 376"/>
                <a:gd name="T64" fmla="*/ 309 w 376"/>
                <a:gd name="T65" fmla="*/ 284 h 376"/>
                <a:gd name="T66" fmla="*/ 280 w 376"/>
                <a:gd name="T67" fmla="*/ 328 h 376"/>
                <a:gd name="T68" fmla="*/ 328 w 376"/>
                <a:gd name="T69" fmla="*/ 376 h 376"/>
                <a:gd name="T70" fmla="*/ 376 w 376"/>
                <a:gd name="T71" fmla="*/ 328 h 376"/>
                <a:gd name="T72" fmla="*/ 347 w 376"/>
                <a:gd name="T73" fmla="*/ 284 h 376"/>
                <a:gd name="T74" fmla="*/ 75 w 376"/>
                <a:gd name="T75" fmla="*/ 328 h 376"/>
                <a:gd name="T76" fmla="*/ 48 w 376"/>
                <a:gd name="T77" fmla="*/ 356 h 376"/>
                <a:gd name="T78" fmla="*/ 20 w 376"/>
                <a:gd name="T79" fmla="*/ 328 h 376"/>
                <a:gd name="T80" fmla="*/ 48 w 376"/>
                <a:gd name="T81" fmla="*/ 300 h 376"/>
                <a:gd name="T82" fmla="*/ 75 w 376"/>
                <a:gd name="T83" fmla="*/ 328 h 376"/>
                <a:gd name="T84" fmla="*/ 160 w 376"/>
                <a:gd name="T85" fmla="*/ 48 h 376"/>
                <a:gd name="T86" fmla="*/ 188 w 376"/>
                <a:gd name="T87" fmla="*/ 20 h 376"/>
                <a:gd name="T88" fmla="*/ 215 w 376"/>
                <a:gd name="T89" fmla="*/ 48 h 376"/>
                <a:gd name="T90" fmla="*/ 188 w 376"/>
                <a:gd name="T91" fmla="*/ 76 h 376"/>
                <a:gd name="T92" fmla="*/ 160 w 376"/>
                <a:gd name="T93" fmla="*/ 48 h 376"/>
                <a:gd name="T94" fmla="*/ 215 w 376"/>
                <a:gd name="T95" fmla="*/ 328 h 376"/>
                <a:gd name="T96" fmla="*/ 188 w 376"/>
                <a:gd name="T97" fmla="*/ 356 h 376"/>
                <a:gd name="T98" fmla="*/ 160 w 376"/>
                <a:gd name="T99" fmla="*/ 328 h 376"/>
                <a:gd name="T100" fmla="*/ 188 w 376"/>
                <a:gd name="T101" fmla="*/ 300 h 376"/>
                <a:gd name="T102" fmla="*/ 215 w 376"/>
                <a:gd name="T103" fmla="*/ 328 h 376"/>
                <a:gd name="T104" fmla="*/ 328 w 376"/>
                <a:gd name="T105" fmla="*/ 356 h 376"/>
                <a:gd name="T106" fmla="*/ 300 w 376"/>
                <a:gd name="T107" fmla="*/ 328 h 376"/>
                <a:gd name="T108" fmla="*/ 328 w 376"/>
                <a:gd name="T109" fmla="*/ 300 h 376"/>
                <a:gd name="T110" fmla="*/ 355 w 376"/>
                <a:gd name="T111" fmla="*/ 328 h 376"/>
                <a:gd name="T112" fmla="*/ 328 w 376"/>
                <a:gd name="T113" fmla="*/ 356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6" h="376">
                  <a:moveTo>
                    <a:pt x="347" y="284"/>
                  </a:moveTo>
                  <a:cubicBezTo>
                    <a:pt x="347" y="238"/>
                    <a:pt x="347" y="238"/>
                    <a:pt x="347" y="238"/>
                  </a:cubicBezTo>
                  <a:cubicBezTo>
                    <a:pt x="347" y="210"/>
                    <a:pt x="328" y="169"/>
                    <a:pt x="278" y="169"/>
                  </a:cubicBezTo>
                  <a:cubicBezTo>
                    <a:pt x="238" y="169"/>
                    <a:pt x="238" y="169"/>
                    <a:pt x="238" y="169"/>
                  </a:cubicBezTo>
                  <a:cubicBezTo>
                    <a:pt x="210" y="169"/>
                    <a:pt x="207" y="155"/>
                    <a:pt x="207" y="148"/>
                  </a:cubicBezTo>
                  <a:cubicBezTo>
                    <a:pt x="207" y="92"/>
                    <a:pt x="207" y="92"/>
                    <a:pt x="207" y="92"/>
                  </a:cubicBezTo>
                  <a:cubicBezTo>
                    <a:pt x="224" y="85"/>
                    <a:pt x="236" y="68"/>
                    <a:pt x="236" y="48"/>
                  </a:cubicBezTo>
                  <a:cubicBezTo>
                    <a:pt x="236" y="21"/>
                    <a:pt x="214" y="0"/>
                    <a:pt x="188" y="0"/>
                  </a:cubicBezTo>
                  <a:cubicBezTo>
                    <a:pt x="161" y="0"/>
                    <a:pt x="140" y="21"/>
                    <a:pt x="140" y="48"/>
                  </a:cubicBezTo>
                  <a:cubicBezTo>
                    <a:pt x="140" y="68"/>
                    <a:pt x="152" y="85"/>
                    <a:pt x="169" y="92"/>
                  </a:cubicBezTo>
                  <a:cubicBezTo>
                    <a:pt x="169" y="148"/>
                    <a:pt x="169" y="148"/>
                    <a:pt x="169" y="148"/>
                  </a:cubicBezTo>
                  <a:cubicBezTo>
                    <a:pt x="169" y="153"/>
                    <a:pt x="167" y="169"/>
                    <a:pt x="138" y="169"/>
                  </a:cubicBezTo>
                  <a:cubicBezTo>
                    <a:pt x="98" y="169"/>
                    <a:pt x="98" y="169"/>
                    <a:pt x="98" y="169"/>
                  </a:cubicBezTo>
                  <a:cubicBezTo>
                    <a:pt x="47" y="169"/>
                    <a:pt x="29" y="210"/>
                    <a:pt x="29" y="238"/>
                  </a:cubicBezTo>
                  <a:cubicBezTo>
                    <a:pt x="29" y="284"/>
                    <a:pt x="29" y="284"/>
                    <a:pt x="29" y="284"/>
                  </a:cubicBezTo>
                  <a:cubicBezTo>
                    <a:pt x="12" y="291"/>
                    <a:pt x="0" y="308"/>
                    <a:pt x="0" y="328"/>
                  </a:cubicBezTo>
                  <a:cubicBezTo>
                    <a:pt x="0" y="354"/>
                    <a:pt x="21" y="376"/>
                    <a:pt x="48" y="376"/>
                  </a:cubicBezTo>
                  <a:cubicBezTo>
                    <a:pt x="74" y="376"/>
                    <a:pt x="96" y="354"/>
                    <a:pt x="96" y="328"/>
                  </a:cubicBezTo>
                  <a:cubicBezTo>
                    <a:pt x="96" y="308"/>
                    <a:pt x="84" y="291"/>
                    <a:pt x="67" y="284"/>
                  </a:cubicBezTo>
                  <a:cubicBezTo>
                    <a:pt x="67" y="238"/>
                    <a:pt x="67" y="238"/>
                    <a:pt x="67" y="238"/>
                  </a:cubicBezTo>
                  <a:cubicBezTo>
                    <a:pt x="67" y="233"/>
                    <a:pt x="68" y="207"/>
                    <a:pt x="98" y="207"/>
                  </a:cubicBezTo>
                  <a:cubicBezTo>
                    <a:pt x="138" y="207"/>
                    <a:pt x="138" y="207"/>
                    <a:pt x="138" y="207"/>
                  </a:cubicBezTo>
                  <a:cubicBezTo>
                    <a:pt x="150" y="207"/>
                    <a:pt x="160" y="205"/>
                    <a:pt x="169" y="202"/>
                  </a:cubicBezTo>
                  <a:cubicBezTo>
                    <a:pt x="169" y="284"/>
                    <a:pt x="169" y="284"/>
                    <a:pt x="169" y="284"/>
                  </a:cubicBezTo>
                  <a:cubicBezTo>
                    <a:pt x="152" y="291"/>
                    <a:pt x="140" y="308"/>
                    <a:pt x="140" y="328"/>
                  </a:cubicBezTo>
                  <a:cubicBezTo>
                    <a:pt x="140" y="354"/>
                    <a:pt x="161" y="376"/>
                    <a:pt x="188" y="376"/>
                  </a:cubicBezTo>
                  <a:cubicBezTo>
                    <a:pt x="214" y="376"/>
                    <a:pt x="236" y="354"/>
                    <a:pt x="236" y="328"/>
                  </a:cubicBezTo>
                  <a:cubicBezTo>
                    <a:pt x="236" y="308"/>
                    <a:pt x="224" y="291"/>
                    <a:pt x="207" y="284"/>
                  </a:cubicBezTo>
                  <a:cubicBezTo>
                    <a:pt x="207" y="202"/>
                    <a:pt x="207" y="202"/>
                    <a:pt x="207" y="202"/>
                  </a:cubicBezTo>
                  <a:cubicBezTo>
                    <a:pt x="215" y="205"/>
                    <a:pt x="226" y="207"/>
                    <a:pt x="238" y="207"/>
                  </a:cubicBezTo>
                  <a:cubicBezTo>
                    <a:pt x="278" y="207"/>
                    <a:pt x="278" y="207"/>
                    <a:pt x="278" y="207"/>
                  </a:cubicBezTo>
                  <a:cubicBezTo>
                    <a:pt x="306" y="207"/>
                    <a:pt x="309" y="231"/>
                    <a:pt x="309" y="238"/>
                  </a:cubicBezTo>
                  <a:cubicBezTo>
                    <a:pt x="309" y="284"/>
                    <a:pt x="309" y="284"/>
                    <a:pt x="309" y="284"/>
                  </a:cubicBezTo>
                  <a:cubicBezTo>
                    <a:pt x="292" y="291"/>
                    <a:pt x="280" y="308"/>
                    <a:pt x="280" y="328"/>
                  </a:cubicBezTo>
                  <a:cubicBezTo>
                    <a:pt x="280" y="354"/>
                    <a:pt x="301" y="376"/>
                    <a:pt x="328" y="376"/>
                  </a:cubicBezTo>
                  <a:cubicBezTo>
                    <a:pt x="354" y="376"/>
                    <a:pt x="376" y="354"/>
                    <a:pt x="376" y="328"/>
                  </a:cubicBezTo>
                  <a:cubicBezTo>
                    <a:pt x="376" y="308"/>
                    <a:pt x="364" y="291"/>
                    <a:pt x="347" y="284"/>
                  </a:cubicBezTo>
                  <a:close/>
                  <a:moveTo>
                    <a:pt x="75" y="328"/>
                  </a:moveTo>
                  <a:cubicBezTo>
                    <a:pt x="75" y="343"/>
                    <a:pt x="63" y="356"/>
                    <a:pt x="48" y="356"/>
                  </a:cubicBezTo>
                  <a:cubicBezTo>
                    <a:pt x="32" y="356"/>
                    <a:pt x="20" y="343"/>
                    <a:pt x="20" y="328"/>
                  </a:cubicBezTo>
                  <a:cubicBezTo>
                    <a:pt x="20" y="313"/>
                    <a:pt x="32" y="300"/>
                    <a:pt x="48" y="300"/>
                  </a:cubicBezTo>
                  <a:cubicBezTo>
                    <a:pt x="63" y="300"/>
                    <a:pt x="75" y="313"/>
                    <a:pt x="75" y="328"/>
                  </a:cubicBezTo>
                  <a:close/>
                  <a:moveTo>
                    <a:pt x="160" y="48"/>
                  </a:moveTo>
                  <a:cubicBezTo>
                    <a:pt x="160" y="33"/>
                    <a:pt x="172" y="20"/>
                    <a:pt x="188" y="20"/>
                  </a:cubicBezTo>
                  <a:cubicBezTo>
                    <a:pt x="203" y="20"/>
                    <a:pt x="215" y="33"/>
                    <a:pt x="215" y="48"/>
                  </a:cubicBezTo>
                  <a:cubicBezTo>
                    <a:pt x="215" y="63"/>
                    <a:pt x="203" y="76"/>
                    <a:pt x="188" y="76"/>
                  </a:cubicBezTo>
                  <a:cubicBezTo>
                    <a:pt x="172" y="76"/>
                    <a:pt x="160" y="63"/>
                    <a:pt x="160" y="48"/>
                  </a:cubicBezTo>
                  <a:close/>
                  <a:moveTo>
                    <a:pt x="215" y="328"/>
                  </a:moveTo>
                  <a:cubicBezTo>
                    <a:pt x="215" y="343"/>
                    <a:pt x="203" y="356"/>
                    <a:pt x="188" y="356"/>
                  </a:cubicBezTo>
                  <a:cubicBezTo>
                    <a:pt x="172" y="356"/>
                    <a:pt x="160" y="343"/>
                    <a:pt x="160" y="328"/>
                  </a:cubicBezTo>
                  <a:cubicBezTo>
                    <a:pt x="160" y="313"/>
                    <a:pt x="172" y="300"/>
                    <a:pt x="188" y="300"/>
                  </a:cubicBezTo>
                  <a:cubicBezTo>
                    <a:pt x="203" y="300"/>
                    <a:pt x="215" y="313"/>
                    <a:pt x="215" y="328"/>
                  </a:cubicBezTo>
                  <a:close/>
                  <a:moveTo>
                    <a:pt x="328" y="356"/>
                  </a:moveTo>
                  <a:cubicBezTo>
                    <a:pt x="312" y="356"/>
                    <a:pt x="300" y="343"/>
                    <a:pt x="300" y="328"/>
                  </a:cubicBezTo>
                  <a:cubicBezTo>
                    <a:pt x="300" y="313"/>
                    <a:pt x="312" y="300"/>
                    <a:pt x="328" y="300"/>
                  </a:cubicBezTo>
                  <a:cubicBezTo>
                    <a:pt x="343" y="300"/>
                    <a:pt x="355" y="313"/>
                    <a:pt x="355" y="328"/>
                  </a:cubicBezTo>
                  <a:cubicBezTo>
                    <a:pt x="355" y="343"/>
                    <a:pt x="343" y="356"/>
                    <a:pt x="328" y="35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p:cNvGrpSpPr/>
          <p:nvPr/>
        </p:nvGrpSpPr>
        <p:grpSpPr>
          <a:xfrm>
            <a:off x="769874" y="2535523"/>
            <a:ext cx="582730" cy="582730"/>
            <a:chOff x="2496183" y="1776265"/>
            <a:chExt cx="826181" cy="826181"/>
          </a:xfrm>
        </p:grpSpPr>
        <p:sp>
          <p:nvSpPr>
            <p:cNvPr id="22" name="Oval 21"/>
            <p:cNvSpPr/>
            <p:nvPr/>
          </p:nvSpPr>
          <p:spPr>
            <a:xfrm>
              <a:off x="2496183" y="1776265"/>
              <a:ext cx="826181" cy="826181"/>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2"/>
            <p:cNvSpPr>
              <a:spLocks noEditPoints="1"/>
            </p:cNvSpPr>
            <p:nvPr/>
          </p:nvSpPr>
          <p:spPr bwMode="auto">
            <a:xfrm>
              <a:off x="2630264" y="2024210"/>
              <a:ext cx="563673" cy="343936"/>
            </a:xfrm>
            <a:custGeom>
              <a:avLst/>
              <a:gdLst>
                <a:gd name="T0" fmla="*/ 152 w 400"/>
                <a:gd name="T1" fmla="*/ 7 h 244"/>
                <a:gd name="T2" fmla="*/ 127 w 400"/>
                <a:gd name="T3" fmla="*/ 7 h 244"/>
                <a:gd name="T4" fmla="*/ 0 w 400"/>
                <a:gd name="T5" fmla="*/ 122 h 244"/>
                <a:gd name="T6" fmla="*/ 127 w 400"/>
                <a:gd name="T7" fmla="*/ 237 h 244"/>
                <a:gd name="T8" fmla="*/ 152 w 400"/>
                <a:gd name="T9" fmla="*/ 237 h 244"/>
                <a:gd name="T10" fmla="*/ 152 w 400"/>
                <a:gd name="T11" fmla="*/ 212 h 244"/>
                <a:gd name="T12" fmla="*/ 53 w 400"/>
                <a:gd name="T13" fmla="*/ 122 h 244"/>
                <a:gd name="T14" fmla="*/ 152 w 400"/>
                <a:gd name="T15" fmla="*/ 32 h 244"/>
                <a:gd name="T16" fmla="*/ 152 w 400"/>
                <a:gd name="T17" fmla="*/ 7 h 244"/>
                <a:gd name="T18" fmla="*/ 272 w 400"/>
                <a:gd name="T19" fmla="*/ 7 h 244"/>
                <a:gd name="T20" fmla="*/ 248 w 400"/>
                <a:gd name="T21" fmla="*/ 7 h 244"/>
                <a:gd name="T22" fmla="*/ 248 w 400"/>
                <a:gd name="T23" fmla="*/ 32 h 244"/>
                <a:gd name="T24" fmla="*/ 347 w 400"/>
                <a:gd name="T25" fmla="*/ 122 h 244"/>
                <a:gd name="T26" fmla="*/ 248 w 400"/>
                <a:gd name="T27" fmla="*/ 212 h 244"/>
                <a:gd name="T28" fmla="*/ 248 w 400"/>
                <a:gd name="T29" fmla="*/ 237 h 244"/>
                <a:gd name="T30" fmla="*/ 272 w 400"/>
                <a:gd name="T31" fmla="*/ 237 h 244"/>
                <a:gd name="T32" fmla="*/ 400 w 400"/>
                <a:gd name="T33" fmla="*/ 122 h 244"/>
                <a:gd name="T34" fmla="*/ 272 w 400"/>
                <a:gd name="T35" fmla="*/ 7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0" h="244">
                  <a:moveTo>
                    <a:pt x="152" y="7"/>
                  </a:moveTo>
                  <a:cubicBezTo>
                    <a:pt x="145" y="0"/>
                    <a:pt x="135" y="0"/>
                    <a:pt x="127" y="7"/>
                  </a:cubicBezTo>
                  <a:cubicBezTo>
                    <a:pt x="0" y="122"/>
                    <a:pt x="0" y="122"/>
                    <a:pt x="0" y="122"/>
                  </a:cubicBezTo>
                  <a:cubicBezTo>
                    <a:pt x="127" y="237"/>
                    <a:pt x="127" y="237"/>
                    <a:pt x="127" y="237"/>
                  </a:cubicBezTo>
                  <a:cubicBezTo>
                    <a:pt x="135" y="244"/>
                    <a:pt x="145" y="244"/>
                    <a:pt x="152" y="237"/>
                  </a:cubicBezTo>
                  <a:cubicBezTo>
                    <a:pt x="159" y="230"/>
                    <a:pt x="159" y="219"/>
                    <a:pt x="152" y="212"/>
                  </a:cubicBezTo>
                  <a:cubicBezTo>
                    <a:pt x="53" y="122"/>
                    <a:pt x="53" y="122"/>
                    <a:pt x="53" y="122"/>
                  </a:cubicBezTo>
                  <a:cubicBezTo>
                    <a:pt x="152" y="32"/>
                    <a:pt x="152" y="32"/>
                    <a:pt x="152" y="32"/>
                  </a:cubicBezTo>
                  <a:cubicBezTo>
                    <a:pt x="159" y="25"/>
                    <a:pt x="159" y="14"/>
                    <a:pt x="152" y="7"/>
                  </a:cubicBezTo>
                  <a:close/>
                  <a:moveTo>
                    <a:pt x="272" y="7"/>
                  </a:moveTo>
                  <a:cubicBezTo>
                    <a:pt x="265" y="0"/>
                    <a:pt x="255" y="0"/>
                    <a:pt x="248" y="7"/>
                  </a:cubicBezTo>
                  <a:cubicBezTo>
                    <a:pt x="240" y="14"/>
                    <a:pt x="241" y="25"/>
                    <a:pt x="248" y="32"/>
                  </a:cubicBezTo>
                  <a:cubicBezTo>
                    <a:pt x="347" y="122"/>
                    <a:pt x="347" y="122"/>
                    <a:pt x="347" y="122"/>
                  </a:cubicBezTo>
                  <a:cubicBezTo>
                    <a:pt x="248" y="212"/>
                    <a:pt x="248" y="212"/>
                    <a:pt x="248" y="212"/>
                  </a:cubicBezTo>
                  <a:cubicBezTo>
                    <a:pt x="241" y="219"/>
                    <a:pt x="240" y="230"/>
                    <a:pt x="248" y="237"/>
                  </a:cubicBezTo>
                  <a:cubicBezTo>
                    <a:pt x="255" y="244"/>
                    <a:pt x="265" y="244"/>
                    <a:pt x="272" y="237"/>
                  </a:cubicBezTo>
                  <a:cubicBezTo>
                    <a:pt x="400" y="122"/>
                    <a:pt x="400" y="122"/>
                    <a:pt x="400" y="122"/>
                  </a:cubicBezTo>
                  <a:lnTo>
                    <a:pt x="272" y="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9"/>
          <p:cNvGrpSpPr/>
          <p:nvPr/>
        </p:nvGrpSpPr>
        <p:grpSpPr>
          <a:xfrm>
            <a:off x="769874" y="3550257"/>
            <a:ext cx="582730" cy="582730"/>
            <a:chOff x="4111152" y="1776265"/>
            <a:chExt cx="826181" cy="826181"/>
          </a:xfrm>
        </p:grpSpPr>
        <p:sp>
          <p:nvSpPr>
            <p:cNvPr id="23" name="Oval 22"/>
            <p:cNvSpPr/>
            <p:nvPr/>
          </p:nvSpPr>
          <p:spPr>
            <a:xfrm>
              <a:off x="4111152" y="1776265"/>
              <a:ext cx="826181" cy="826181"/>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7"/>
            <p:cNvSpPr>
              <a:spLocks noEditPoints="1"/>
            </p:cNvSpPr>
            <p:nvPr/>
          </p:nvSpPr>
          <p:spPr bwMode="auto">
            <a:xfrm>
              <a:off x="4287456" y="2000127"/>
              <a:ext cx="473571" cy="378456"/>
            </a:xfrm>
            <a:custGeom>
              <a:avLst/>
              <a:gdLst>
                <a:gd name="T0" fmla="*/ 200 w 400"/>
                <a:gd name="T1" fmla="*/ 120 h 320"/>
                <a:gd name="T2" fmla="*/ 140 w 400"/>
                <a:gd name="T3" fmla="*/ 180 h 320"/>
                <a:gd name="T4" fmla="*/ 200 w 400"/>
                <a:gd name="T5" fmla="*/ 240 h 320"/>
                <a:gd name="T6" fmla="*/ 260 w 400"/>
                <a:gd name="T7" fmla="*/ 180 h 320"/>
                <a:gd name="T8" fmla="*/ 200 w 400"/>
                <a:gd name="T9" fmla="*/ 120 h 320"/>
                <a:gd name="T10" fmla="*/ 360 w 400"/>
                <a:gd name="T11" fmla="*/ 60 h 320"/>
                <a:gd name="T12" fmla="*/ 312 w 400"/>
                <a:gd name="T13" fmla="*/ 60 h 320"/>
                <a:gd name="T14" fmla="*/ 296 w 400"/>
                <a:gd name="T15" fmla="*/ 49 h 320"/>
                <a:gd name="T16" fmla="*/ 284 w 400"/>
                <a:gd name="T17" fmla="*/ 11 h 320"/>
                <a:gd name="T18" fmla="*/ 268 w 400"/>
                <a:gd name="T19" fmla="*/ 0 h 320"/>
                <a:gd name="T20" fmla="*/ 132 w 400"/>
                <a:gd name="T21" fmla="*/ 0 h 320"/>
                <a:gd name="T22" fmla="*/ 116 w 400"/>
                <a:gd name="T23" fmla="*/ 11 h 320"/>
                <a:gd name="T24" fmla="*/ 104 w 400"/>
                <a:gd name="T25" fmla="*/ 49 h 320"/>
                <a:gd name="T26" fmla="*/ 88 w 400"/>
                <a:gd name="T27" fmla="*/ 60 h 320"/>
                <a:gd name="T28" fmla="*/ 40 w 400"/>
                <a:gd name="T29" fmla="*/ 60 h 320"/>
                <a:gd name="T30" fmla="*/ 0 w 400"/>
                <a:gd name="T31" fmla="*/ 100 h 320"/>
                <a:gd name="T32" fmla="*/ 0 w 400"/>
                <a:gd name="T33" fmla="*/ 280 h 320"/>
                <a:gd name="T34" fmla="*/ 40 w 400"/>
                <a:gd name="T35" fmla="*/ 320 h 320"/>
                <a:gd name="T36" fmla="*/ 360 w 400"/>
                <a:gd name="T37" fmla="*/ 320 h 320"/>
                <a:gd name="T38" fmla="*/ 400 w 400"/>
                <a:gd name="T39" fmla="*/ 280 h 320"/>
                <a:gd name="T40" fmla="*/ 400 w 400"/>
                <a:gd name="T41" fmla="*/ 100 h 320"/>
                <a:gd name="T42" fmla="*/ 360 w 400"/>
                <a:gd name="T43" fmla="*/ 60 h 320"/>
                <a:gd name="T44" fmla="*/ 200 w 400"/>
                <a:gd name="T45" fmla="*/ 280 h 320"/>
                <a:gd name="T46" fmla="*/ 100 w 400"/>
                <a:gd name="T47" fmla="*/ 180 h 320"/>
                <a:gd name="T48" fmla="*/ 200 w 400"/>
                <a:gd name="T49" fmla="*/ 80 h 320"/>
                <a:gd name="T50" fmla="*/ 300 w 400"/>
                <a:gd name="T51" fmla="*/ 180 h 320"/>
                <a:gd name="T52" fmla="*/ 200 w 400"/>
                <a:gd name="T53" fmla="*/ 280 h 320"/>
                <a:gd name="T54" fmla="*/ 346 w 400"/>
                <a:gd name="T55" fmla="*/ 128 h 320"/>
                <a:gd name="T56" fmla="*/ 332 w 400"/>
                <a:gd name="T57" fmla="*/ 114 h 320"/>
                <a:gd name="T58" fmla="*/ 346 w 400"/>
                <a:gd name="T59" fmla="*/ 100 h 320"/>
                <a:gd name="T60" fmla="*/ 360 w 400"/>
                <a:gd name="T61" fmla="*/ 114 h 320"/>
                <a:gd name="T62" fmla="*/ 346 w 400"/>
                <a:gd name="T63" fmla="*/ 12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320">
                  <a:moveTo>
                    <a:pt x="200" y="120"/>
                  </a:moveTo>
                  <a:cubicBezTo>
                    <a:pt x="167" y="120"/>
                    <a:pt x="140" y="147"/>
                    <a:pt x="140" y="180"/>
                  </a:cubicBezTo>
                  <a:cubicBezTo>
                    <a:pt x="140" y="213"/>
                    <a:pt x="167" y="240"/>
                    <a:pt x="200" y="240"/>
                  </a:cubicBezTo>
                  <a:cubicBezTo>
                    <a:pt x="233" y="240"/>
                    <a:pt x="260" y="213"/>
                    <a:pt x="260" y="180"/>
                  </a:cubicBezTo>
                  <a:cubicBezTo>
                    <a:pt x="260" y="147"/>
                    <a:pt x="233" y="120"/>
                    <a:pt x="200" y="120"/>
                  </a:cubicBezTo>
                  <a:close/>
                  <a:moveTo>
                    <a:pt x="360" y="60"/>
                  </a:moveTo>
                  <a:cubicBezTo>
                    <a:pt x="312" y="60"/>
                    <a:pt x="312" y="60"/>
                    <a:pt x="312" y="60"/>
                  </a:cubicBezTo>
                  <a:cubicBezTo>
                    <a:pt x="305" y="60"/>
                    <a:pt x="298" y="55"/>
                    <a:pt x="296" y="49"/>
                  </a:cubicBezTo>
                  <a:cubicBezTo>
                    <a:pt x="284" y="11"/>
                    <a:pt x="284" y="11"/>
                    <a:pt x="284" y="11"/>
                  </a:cubicBezTo>
                  <a:cubicBezTo>
                    <a:pt x="281" y="5"/>
                    <a:pt x="274" y="0"/>
                    <a:pt x="268" y="0"/>
                  </a:cubicBezTo>
                  <a:cubicBezTo>
                    <a:pt x="132" y="0"/>
                    <a:pt x="132" y="0"/>
                    <a:pt x="132" y="0"/>
                  </a:cubicBezTo>
                  <a:cubicBezTo>
                    <a:pt x="125" y="0"/>
                    <a:pt x="118" y="5"/>
                    <a:pt x="116" y="11"/>
                  </a:cubicBezTo>
                  <a:cubicBezTo>
                    <a:pt x="104" y="49"/>
                    <a:pt x="104" y="49"/>
                    <a:pt x="104" y="49"/>
                  </a:cubicBezTo>
                  <a:cubicBezTo>
                    <a:pt x="101" y="55"/>
                    <a:pt x="94" y="60"/>
                    <a:pt x="88" y="60"/>
                  </a:cubicBezTo>
                  <a:cubicBezTo>
                    <a:pt x="40" y="60"/>
                    <a:pt x="40" y="60"/>
                    <a:pt x="40" y="60"/>
                  </a:cubicBezTo>
                  <a:cubicBezTo>
                    <a:pt x="18" y="60"/>
                    <a:pt x="0" y="78"/>
                    <a:pt x="0" y="100"/>
                  </a:cubicBezTo>
                  <a:cubicBezTo>
                    <a:pt x="0" y="280"/>
                    <a:pt x="0" y="280"/>
                    <a:pt x="0" y="280"/>
                  </a:cubicBezTo>
                  <a:cubicBezTo>
                    <a:pt x="0" y="302"/>
                    <a:pt x="18" y="320"/>
                    <a:pt x="40" y="320"/>
                  </a:cubicBezTo>
                  <a:cubicBezTo>
                    <a:pt x="360" y="320"/>
                    <a:pt x="360" y="320"/>
                    <a:pt x="360" y="320"/>
                  </a:cubicBezTo>
                  <a:cubicBezTo>
                    <a:pt x="382" y="320"/>
                    <a:pt x="400" y="302"/>
                    <a:pt x="400" y="280"/>
                  </a:cubicBezTo>
                  <a:cubicBezTo>
                    <a:pt x="400" y="100"/>
                    <a:pt x="400" y="100"/>
                    <a:pt x="400" y="100"/>
                  </a:cubicBezTo>
                  <a:cubicBezTo>
                    <a:pt x="400" y="78"/>
                    <a:pt x="382" y="60"/>
                    <a:pt x="360" y="60"/>
                  </a:cubicBezTo>
                  <a:close/>
                  <a:moveTo>
                    <a:pt x="200" y="280"/>
                  </a:moveTo>
                  <a:cubicBezTo>
                    <a:pt x="145" y="280"/>
                    <a:pt x="100" y="235"/>
                    <a:pt x="100" y="180"/>
                  </a:cubicBezTo>
                  <a:cubicBezTo>
                    <a:pt x="100" y="125"/>
                    <a:pt x="145" y="80"/>
                    <a:pt x="200" y="80"/>
                  </a:cubicBezTo>
                  <a:cubicBezTo>
                    <a:pt x="255" y="80"/>
                    <a:pt x="300" y="125"/>
                    <a:pt x="300" y="180"/>
                  </a:cubicBezTo>
                  <a:cubicBezTo>
                    <a:pt x="300" y="235"/>
                    <a:pt x="255" y="280"/>
                    <a:pt x="200" y="280"/>
                  </a:cubicBezTo>
                  <a:close/>
                  <a:moveTo>
                    <a:pt x="346" y="128"/>
                  </a:moveTo>
                  <a:cubicBezTo>
                    <a:pt x="338" y="128"/>
                    <a:pt x="332" y="122"/>
                    <a:pt x="332" y="114"/>
                  </a:cubicBezTo>
                  <a:cubicBezTo>
                    <a:pt x="332" y="106"/>
                    <a:pt x="338" y="100"/>
                    <a:pt x="346" y="100"/>
                  </a:cubicBezTo>
                  <a:cubicBezTo>
                    <a:pt x="354" y="100"/>
                    <a:pt x="360" y="106"/>
                    <a:pt x="360" y="114"/>
                  </a:cubicBezTo>
                  <a:cubicBezTo>
                    <a:pt x="360" y="122"/>
                    <a:pt x="354" y="128"/>
                    <a:pt x="346" y="12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1" name="Group 10"/>
          <p:cNvGrpSpPr/>
          <p:nvPr/>
        </p:nvGrpSpPr>
        <p:grpSpPr>
          <a:xfrm>
            <a:off x="4702926" y="2535523"/>
            <a:ext cx="582730" cy="582730"/>
            <a:chOff x="5773542" y="1776265"/>
            <a:chExt cx="826181" cy="826181"/>
          </a:xfrm>
        </p:grpSpPr>
        <p:sp>
          <p:nvSpPr>
            <p:cNvPr id="25" name="Oval 24"/>
            <p:cNvSpPr/>
            <p:nvPr/>
          </p:nvSpPr>
          <p:spPr>
            <a:xfrm>
              <a:off x="5773542" y="1776265"/>
              <a:ext cx="826181" cy="826181"/>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22"/>
            <p:cNvSpPr>
              <a:spLocks noEditPoints="1"/>
            </p:cNvSpPr>
            <p:nvPr/>
          </p:nvSpPr>
          <p:spPr bwMode="auto">
            <a:xfrm>
              <a:off x="5989302" y="1999111"/>
              <a:ext cx="394661" cy="394133"/>
            </a:xfrm>
            <a:custGeom>
              <a:avLst/>
              <a:gdLst>
                <a:gd name="T0" fmla="*/ 287 w 316"/>
                <a:gd name="T1" fmla="*/ 29 h 316"/>
                <a:gd name="T2" fmla="*/ 236 w 316"/>
                <a:gd name="T3" fmla="*/ 4 h 316"/>
                <a:gd name="T4" fmla="*/ 135 w 316"/>
                <a:gd name="T5" fmla="*/ 105 h 316"/>
                <a:gd name="T6" fmla="*/ 20 w 316"/>
                <a:gd name="T7" fmla="*/ 221 h 316"/>
                <a:gd name="T8" fmla="*/ 0 w 316"/>
                <a:gd name="T9" fmla="*/ 316 h 316"/>
                <a:gd name="T10" fmla="*/ 95 w 316"/>
                <a:gd name="T11" fmla="*/ 296 h 316"/>
                <a:gd name="T12" fmla="*/ 210 w 316"/>
                <a:gd name="T13" fmla="*/ 180 h 316"/>
                <a:gd name="T14" fmla="*/ 312 w 316"/>
                <a:gd name="T15" fmla="*/ 79 h 316"/>
                <a:gd name="T16" fmla="*/ 287 w 316"/>
                <a:gd name="T17" fmla="*/ 29 h 316"/>
                <a:gd name="T18" fmla="*/ 89 w 316"/>
                <a:gd name="T19" fmla="*/ 284 h 316"/>
                <a:gd name="T20" fmla="*/ 57 w 316"/>
                <a:gd name="T21" fmla="*/ 291 h 316"/>
                <a:gd name="T22" fmla="*/ 43 w 316"/>
                <a:gd name="T23" fmla="*/ 273 h 316"/>
                <a:gd name="T24" fmla="*/ 24 w 316"/>
                <a:gd name="T25" fmla="*/ 259 h 316"/>
                <a:gd name="T26" fmla="*/ 31 w 316"/>
                <a:gd name="T27" fmla="*/ 226 h 316"/>
                <a:gd name="T28" fmla="*/ 41 w 316"/>
                <a:gd name="T29" fmla="*/ 217 h 316"/>
                <a:gd name="T30" fmla="*/ 78 w 316"/>
                <a:gd name="T31" fmla="*/ 237 h 316"/>
                <a:gd name="T32" fmla="*/ 99 w 316"/>
                <a:gd name="T33" fmla="*/ 275 h 316"/>
                <a:gd name="T34" fmla="*/ 89 w 316"/>
                <a:gd name="T35" fmla="*/ 284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6" h="316">
                  <a:moveTo>
                    <a:pt x="287" y="29"/>
                  </a:moveTo>
                  <a:cubicBezTo>
                    <a:pt x="258" y="0"/>
                    <a:pt x="236" y="4"/>
                    <a:pt x="236" y="4"/>
                  </a:cubicBezTo>
                  <a:cubicBezTo>
                    <a:pt x="135" y="105"/>
                    <a:pt x="135" y="105"/>
                    <a:pt x="135" y="105"/>
                  </a:cubicBezTo>
                  <a:cubicBezTo>
                    <a:pt x="20" y="221"/>
                    <a:pt x="20" y="221"/>
                    <a:pt x="20" y="221"/>
                  </a:cubicBezTo>
                  <a:cubicBezTo>
                    <a:pt x="0" y="316"/>
                    <a:pt x="0" y="316"/>
                    <a:pt x="0" y="316"/>
                  </a:cubicBezTo>
                  <a:cubicBezTo>
                    <a:pt x="95" y="296"/>
                    <a:pt x="95" y="296"/>
                    <a:pt x="95" y="296"/>
                  </a:cubicBezTo>
                  <a:cubicBezTo>
                    <a:pt x="210" y="180"/>
                    <a:pt x="210" y="180"/>
                    <a:pt x="210" y="180"/>
                  </a:cubicBezTo>
                  <a:cubicBezTo>
                    <a:pt x="312" y="79"/>
                    <a:pt x="312" y="79"/>
                    <a:pt x="312" y="79"/>
                  </a:cubicBezTo>
                  <a:cubicBezTo>
                    <a:pt x="312" y="79"/>
                    <a:pt x="316" y="58"/>
                    <a:pt x="287" y="29"/>
                  </a:cubicBezTo>
                  <a:close/>
                  <a:moveTo>
                    <a:pt x="89" y="284"/>
                  </a:moveTo>
                  <a:cubicBezTo>
                    <a:pt x="57" y="291"/>
                    <a:pt x="57" y="291"/>
                    <a:pt x="57" y="291"/>
                  </a:cubicBezTo>
                  <a:cubicBezTo>
                    <a:pt x="54" y="285"/>
                    <a:pt x="50" y="280"/>
                    <a:pt x="43" y="273"/>
                  </a:cubicBezTo>
                  <a:cubicBezTo>
                    <a:pt x="36" y="266"/>
                    <a:pt x="30" y="262"/>
                    <a:pt x="24" y="259"/>
                  </a:cubicBezTo>
                  <a:cubicBezTo>
                    <a:pt x="31" y="226"/>
                    <a:pt x="31" y="226"/>
                    <a:pt x="31" y="226"/>
                  </a:cubicBezTo>
                  <a:cubicBezTo>
                    <a:pt x="41" y="217"/>
                    <a:pt x="41" y="217"/>
                    <a:pt x="41" y="217"/>
                  </a:cubicBezTo>
                  <a:cubicBezTo>
                    <a:pt x="41" y="217"/>
                    <a:pt x="58" y="217"/>
                    <a:pt x="78" y="237"/>
                  </a:cubicBezTo>
                  <a:cubicBezTo>
                    <a:pt x="98" y="257"/>
                    <a:pt x="99" y="275"/>
                    <a:pt x="99" y="275"/>
                  </a:cubicBezTo>
                  <a:lnTo>
                    <a:pt x="89" y="28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5" name="Group 14"/>
          <p:cNvGrpSpPr/>
          <p:nvPr/>
        </p:nvGrpSpPr>
        <p:grpSpPr>
          <a:xfrm>
            <a:off x="4707293" y="3545197"/>
            <a:ext cx="582730" cy="582730"/>
            <a:chOff x="7440115" y="1776265"/>
            <a:chExt cx="826181" cy="826181"/>
          </a:xfrm>
        </p:grpSpPr>
        <p:sp>
          <p:nvSpPr>
            <p:cNvPr id="26" name="Oval 25"/>
            <p:cNvSpPr/>
            <p:nvPr/>
          </p:nvSpPr>
          <p:spPr>
            <a:xfrm>
              <a:off x="7440115" y="1776265"/>
              <a:ext cx="826181" cy="826181"/>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27"/>
            <p:cNvSpPr>
              <a:spLocks noEditPoints="1"/>
            </p:cNvSpPr>
            <p:nvPr/>
          </p:nvSpPr>
          <p:spPr bwMode="auto">
            <a:xfrm>
              <a:off x="7625358" y="2033360"/>
              <a:ext cx="455693" cy="325635"/>
            </a:xfrm>
            <a:custGeom>
              <a:avLst/>
              <a:gdLst>
                <a:gd name="T0" fmla="*/ 392 w 392"/>
                <a:gd name="T1" fmla="*/ 40 h 280"/>
                <a:gd name="T2" fmla="*/ 392 w 392"/>
                <a:gd name="T3" fmla="*/ 16 h 280"/>
                <a:gd name="T4" fmla="*/ 376 w 392"/>
                <a:gd name="T5" fmla="*/ 0 h 280"/>
                <a:gd name="T6" fmla="*/ 16 w 392"/>
                <a:gd name="T7" fmla="*/ 0 h 280"/>
                <a:gd name="T8" fmla="*/ 0 w 392"/>
                <a:gd name="T9" fmla="*/ 16 h 280"/>
                <a:gd name="T10" fmla="*/ 0 w 392"/>
                <a:gd name="T11" fmla="*/ 40 h 280"/>
                <a:gd name="T12" fmla="*/ 40 w 392"/>
                <a:gd name="T13" fmla="*/ 40 h 280"/>
                <a:gd name="T14" fmla="*/ 40 w 392"/>
                <a:gd name="T15" fmla="*/ 80 h 280"/>
                <a:gd name="T16" fmla="*/ 0 w 392"/>
                <a:gd name="T17" fmla="*/ 80 h 280"/>
                <a:gd name="T18" fmla="*/ 0 w 392"/>
                <a:gd name="T19" fmla="*/ 120 h 280"/>
                <a:gd name="T20" fmla="*/ 40 w 392"/>
                <a:gd name="T21" fmla="*/ 120 h 280"/>
                <a:gd name="T22" fmla="*/ 40 w 392"/>
                <a:gd name="T23" fmla="*/ 160 h 280"/>
                <a:gd name="T24" fmla="*/ 0 w 392"/>
                <a:gd name="T25" fmla="*/ 160 h 280"/>
                <a:gd name="T26" fmla="*/ 0 w 392"/>
                <a:gd name="T27" fmla="*/ 200 h 280"/>
                <a:gd name="T28" fmla="*/ 40 w 392"/>
                <a:gd name="T29" fmla="*/ 200 h 280"/>
                <a:gd name="T30" fmla="*/ 40 w 392"/>
                <a:gd name="T31" fmla="*/ 240 h 280"/>
                <a:gd name="T32" fmla="*/ 0 w 392"/>
                <a:gd name="T33" fmla="*/ 240 h 280"/>
                <a:gd name="T34" fmla="*/ 0 w 392"/>
                <a:gd name="T35" fmla="*/ 264 h 280"/>
                <a:gd name="T36" fmla="*/ 16 w 392"/>
                <a:gd name="T37" fmla="*/ 280 h 280"/>
                <a:gd name="T38" fmla="*/ 376 w 392"/>
                <a:gd name="T39" fmla="*/ 280 h 280"/>
                <a:gd name="T40" fmla="*/ 392 w 392"/>
                <a:gd name="T41" fmla="*/ 264 h 280"/>
                <a:gd name="T42" fmla="*/ 392 w 392"/>
                <a:gd name="T43" fmla="*/ 240 h 280"/>
                <a:gd name="T44" fmla="*/ 352 w 392"/>
                <a:gd name="T45" fmla="*/ 240 h 280"/>
                <a:gd name="T46" fmla="*/ 352 w 392"/>
                <a:gd name="T47" fmla="*/ 200 h 280"/>
                <a:gd name="T48" fmla="*/ 392 w 392"/>
                <a:gd name="T49" fmla="*/ 200 h 280"/>
                <a:gd name="T50" fmla="*/ 392 w 392"/>
                <a:gd name="T51" fmla="*/ 160 h 280"/>
                <a:gd name="T52" fmla="*/ 352 w 392"/>
                <a:gd name="T53" fmla="*/ 160 h 280"/>
                <a:gd name="T54" fmla="*/ 352 w 392"/>
                <a:gd name="T55" fmla="*/ 120 h 280"/>
                <a:gd name="T56" fmla="*/ 392 w 392"/>
                <a:gd name="T57" fmla="*/ 120 h 280"/>
                <a:gd name="T58" fmla="*/ 392 w 392"/>
                <a:gd name="T59" fmla="*/ 80 h 280"/>
                <a:gd name="T60" fmla="*/ 352 w 392"/>
                <a:gd name="T61" fmla="*/ 80 h 280"/>
                <a:gd name="T62" fmla="*/ 352 w 392"/>
                <a:gd name="T63" fmla="*/ 40 h 280"/>
                <a:gd name="T64" fmla="*/ 392 w 392"/>
                <a:gd name="T65" fmla="*/ 40 h 280"/>
                <a:gd name="T66" fmla="*/ 152 w 392"/>
                <a:gd name="T67" fmla="*/ 200 h 280"/>
                <a:gd name="T68" fmla="*/ 152 w 392"/>
                <a:gd name="T69" fmla="*/ 80 h 280"/>
                <a:gd name="T70" fmla="*/ 252 w 392"/>
                <a:gd name="T71" fmla="*/ 140 h 280"/>
                <a:gd name="T72" fmla="*/ 152 w 392"/>
                <a:gd name="T73" fmla="*/ 20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92" h="280">
                  <a:moveTo>
                    <a:pt x="392" y="40"/>
                  </a:moveTo>
                  <a:cubicBezTo>
                    <a:pt x="392" y="16"/>
                    <a:pt x="392" y="16"/>
                    <a:pt x="392" y="16"/>
                  </a:cubicBezTo>
                  <a:cubicBezTo>
                    <a:pt x="392" y="7"/>
                    <a:pt x="385" y="0"/>
                    <a:pt x="376" y="0"/>
                  </a:cubicBezTo>
                  <a:cubicBezTo>
                    <a:pt x="16" y="0"/>
                    <a:pt x="16" y="0"/>
                    <a:pt x="16" y="0"/>
                  </a:cubicBezTo>
                  <a:cubicBezTo>
                    <a:pt x="7" y="0"/>
                    <a:pt x="0" y="7"/>
                    <a:pt x="0" y="16"/>
                  </a:cubicBezTo>
                  <a:cubicBezTo>
                    <a:pt x="0" y="40"/>
                    <a:pt x="0" y="40"/>
                    <a:pt x="0" y="40"/>
                  </a:cubicBezTo>
                  <a:cubicBezTo>
                    <a:pt x="40" y="40"/>
                    <a:pt x="40" y="40"/>
                    <a:pt x="40" y="40"/>
                  </a:cubicBezTo>
                  <a:cubicBezTo>
                    <a:pt x="40" y="80"/>
                    <a:pt x="40" y="80"/>
                    <a:pt x="40" y="80"/>
                  </a:cubicBezTo>
                  <a:cubicBezTo>
                    <a:pt x="0" y="80"/>
                    <a:pt x="0" y="80"/>
                    <a:pt x="0" y="80"/>
                  </a:cubicBezTo>
                  <a:cubicBezTo>
                    <a:pt x="0" y="120"/>
                    <a:pt x="0" y="120"/>
                    <a:pt x="0" y="120"/>
                  </a:cubicBezTo>
                  <a:cubicBezTo>
                    <a:pt x="40" y="120"/>
                    <a:pt x="40" y="120"/>
                    <a:pt x="40" y="120"/>
                  </a:cubicBezTo>
                  <a:cubicBezTo>
                    <a:pt x="40" y="160"/>
                    <a:pt x="40" y="160"/>
                    <a:pt x="40" y="160"/>
                  </a:cubicBezTo>
                  <a:cubicBezTo>
                    <a:pt x="0" y="160"/>
                    <a:pt x="0" y="160"/>
                    <a:pt x="0" y="160"/>
                  </a:cubicBezTo>
                  <a:cubicBezTo>
                    <a:pt x="0" y="200"/>
                    <a:pt x="0" y="200"/>
                    <a:pt x="0" y="200"/>
                  </a:cubicBezTo>
                  <a:cubicBezTo>
                    <a:pt x="40" y="200"/>
                    <a:pt x="40" y="200"/>
                    <a:pt x="40" y="200"/>
                  </a:cubicBezTo>
                  <a:cubicBezTo>
                    <a:pt x="40" y="240"/>
                    <a:pt x="40" y="240"/>
                    <a:pt x="40" y="240"/>
                  </a:cubicBezTo>
                  <a:cubicBezTo>
                    <a:pt x="0" y="240"/>
                    <a:pt x="0" y="240"/>
                    <a:pt x="0" y="240"/>
                  </a:cubicBezTo>
                  <a:cubicBezTo>
                    <a:pt x="0" y="264"/>
                    <a:pt x="0" y="264"/>
                    <a:pt x="0" y="264"/>
                  </a:cubicBezTo>
                  <a:cubicBezTo>
                    <a:pt x="0" y="273"/>
                    <a:pt x="7" y="280"/>
                    <a:pt x="16" y="280"/>
                  </a:cubicBezTo>
                  <a:cubicBezTo>
                    <a:pt x="376" y="280"/>
                    <a:pt x="376" y="280"/>
                    <a:pt x="376" y="280"/>
                  </a:cubicBezTo>
                  <a:cubicBezTo>
                    <a:pt x="385" y="280"/>
                    <a:pt x="392" y="273"/>
                    <a:pt x="392" y="264"/>
                  </a:cubicBezTo>
                  <a:cubicBezTo>
                    <a:pt x="392" y="240"/>
                    <a:pt x="392" y="240"/>
                    <a:pt x="392" y="240"/>
                  </a:cubicBezTo>
                  <a:cubicBezTo>
                    <a:pt x="352" y="240"/>
                    <a:pt x="352" y="240"/>
                    <a:pt x="352" y="240"/>
                  </a:cubicBezTo>
                  <a:cubicBezTo>
                    <a:pt x="352" y="200"/>
                    <a:pt x="352" y="200"/>
                    <a:pt x="352" y="200"/>
                  </a:cubicBezTo>
                  <a:cubicBezTo>
                    <a:pt x="392" y="200"/>
                    <a:pt x="392" y="200"/>
                    <a:pt x="392" y="200"/>
                  </a:cubicBezTo>
                  <a:cubicBezTo>
                    <a:pt x="392" y="160"/>
                    <a:pt x="392" y="160"/>
                    <a:pt x="392" y="160"/>
                  </a:cubicBezTo>
                  <a:cubicBezTo>
                    <a:pt x="352" y="160"/>
                    <a:pt x="352" y="160"/>
                    <a:pt x="352" y="160"/>
                  </a:cubicBezTo>
                  <a:cubicBezTo>
                    <a:pt x="352" y="120"/>
                    <a:pt x="352" y="120"/>
                    <a:pt x="352" y="120"/>
                  </a:cubicBezTo>
                  <a:cubicBezTo>
                    <a:pt x="392" y="120"/>
                    <a:pt x="392" y="120"/>
                    <a:pt x="392" y="120"/>
                  </a:cubicBezTo>
                  <a:cubicBezTo>
                    <a:pt x="392" y="80"/>
                    <a:pt x="392" y="80"/>
                    <a:pt x="392" y="80"/>
                  </a:cubicBezTo>
                  <a:cubicBezTo>
                    <a:pt x="352" y="80"/>
                    <a:pt x="352" y="80"/>
                    <a:pt x="352" y="80"/>
                  </a:cubicBezTo>
                  <a:cubicBezTo>
                    <a:pt x="352" y="40"/>
                    <a:pt x="352" y="40"/>
                    <a:pt x="352" y="40"/>
                  </a:cubicBezTo>
                  <a:lnTo>
                    <a:pt x="392" y="40"/>
                  </a:lnTo>
                  <a:close/>
                  <a:moveTo>
                    <a:pt x="152" y="200"/>
                  </a:moveTo>
                  <a:cubicBezTo>
                    <a:pt x="152" y="80"/>
                    <a:pt x="152" y="80"/>
                    <a:pt x="152" y="80"/>
                  </a:cubicBezTo>
                  <a:cubicBezTo>
                    <a:pt x="252" y="140"/>
                    <a:pt x="252" y="140"/>
                    <a:pt x="252" y="140"/>
                  </a:cubicBezTo>
                  <a:lnTo>
                    <a:pt x="152" y="20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6" name="Group 15"/>
          <p:cNvGrpSpPr/>
          <p:nvPr/>
        </p:nvGrpSpPr>
        <p:grpSpPr>
          <a:xfrm>
            <a:off x="4702926" y="1520789"/>
            <a:ext cx="582730" cy="582730"/>
            <a:chOff x="6740410" y="578561"/>
            <a:chExt cx="826181" cy="826181"/>
          </a:xfrm>
        </p:grpSpPr>
        <p:sp>
          <p:nvSpPr>
            <p:cNvPr id="27" name="Oval 26"/>
            <p:cNvSpPr/>
            <p:nvPr/>
          </p:nvSpPr>
          <p:spPr>
            <a:xfrm>
              <a:off x="6740410" y="578561"/>
              <a:ext cx="826181" cy="826181"/>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reeform 6"/>
            <p:cNvSpPr>
              <a:spLocks noEditPoints="1"/>
            </p:cNvSpPr>
            <p:nvPr/>
          </p:nvSpPr>
          <p:spPr bwMode="auto">
            <a:xfrm>
              <a:off x="6895800" y="727929"/>
              <a:ext cx="515401" cy="527448"/>
            </a:xfrm>
            <a:custGeom>
              <a:avLst/>
              <a:gdLst>
                <a:gd name="T0" fmla="*/ 121 w 417"/>
                <a:gd name="T1" fmla="*/ 94 h 426"/>
                <a:gd name="T2" fmla="*/ 85 w 417"/>
                <a:gd name="T3" fmla="*/ 341 h 426"/>
                <a:gd name="T4" fmla="*/ 332 w 417"/>
                <a:gd name="T5" fmla="*/ 305 h 426"/>
                <a:gd name="T6" fmla="*/ 267 w 417"/>
                <a:gd name="T7" fmla="*/ 159 h 426"/>
                <a:gd name="T8" fmla="*/ 121 w 417"/>
                <a:gd name="T9" fmla="*/ 94 h 426"/>
                <a:gd name="T10" fmla="*/ 306 w 417"/>
                <a:gd name="T11" fmla="*/ 286 h 426"/>
                <a:gd name="T12" fmla="*/ 199 w 417"/>
                <a:gd name="T13" fmla="*/ 227 h 426"/>
                <a:gd name="T14" fmla="*/ 140 w 417"/>
                <a:gd name="T15" fmla="*/ 120 h 426"/>
                <a:gd name="T16" fmla="*/ 247 w 417"/>
                <a:gd name="T17" fmla="*/ 179 h 426"/>
                <a:gd name="T18" fmla="*/ 306 w 417"/>
                <a:gd name="T19" fmla="*/ 286 h 426"/>
                <a:gd name="T20" fmla="*/ 309 w 417"/>
                <a:gd name="T21" fmla="*/ 128 h 426"/>
                <a:gd name="T22" fmla="*/ 323 w 417"/>
                <a:gd name="T23" fmla="*/ 122 h 426"/>
                <a:gd name="T24" fmla="*/ 361 w 417"/>
                <a:gd name="T25" fmla="*/ 84 h 426"/>
                <a:gd name="T26" fmla="*/ 361 w 417"/>
                <a:gd name="T27" fmla="*/ 56 h 426"/>
                <a:gd name="T28" fmla="*/ 333 w 417"/>
                <a:gd name="T29" fmla="*/ 56 h 426"/>
                <a:gd name="T30" fmla="*/ 295 w 417"/>
                <a:gd name="T31" fmla="*/ 94 h 426"/>
                <a:gd name="T32" fmla="*/ 295 w 417"/>
                <a:gd name="T33" fmla="*/ 122 h 426"/>
                <a:gd name="T34" fmla="*/ 309 w 417"/>
                <a:gd name="T35" fmla="*/ 128 h 426"/>
                <a:gd name="T36" fmla="*/ 237 w 417"/>
                <a:gd name="T37" fmla="*/ 79 h 426"/>
                <a:gd name="T38" fmla="*/ 247 w 417"/>
                <a:gd name="T39" fmla="*/ 81 h 426"/>
                <a:gd name="T40" fmla="*/ 264 w 417"/>
                <a:gd name="T41" fmla="*/ 71 h 426"/>
                <a:gd name="T42" fmla="*/ 286 w 417"/>
                <a:gd name="T43" fmla="*/ 33 h 426"/>
                <a:gd name="T44" fmla="*/ 278 w 417"/>
                <a:gd name="T45" fmla="*/ 5 h 426"/>
                <a:gd name="T46" fmla="*/ 251 w 417"/>
                <a:gd name="T47" fmla="*/ 13 h 426"/>
                <a:gd name="T48" fmla="*/ 229 w 417"/>
                <a:gd name="T49" fmla="*/ 52 h 426"/>
                <a:gd name="T50" fmla="*/ 237 w 417"/>
                <a:gd name="T51" fmla="*/ 79 h 426"/>
                <a:gd name="T52" fmla="*/ 412 w 417"/>
                <a:gd name="T53" fmla="*/ 139 h 426"/>
                <a:gd name="T54" fmla="*/ 385 w 417"/>
                <a:gd name="T55" fmla="*/ 131 h 426"/>
                <a:gd name="T56" fmla="*/ 346 w 417"/>
                <a:gd name="T57" fmla="*/ 153 h 426"/>
                <a:gd name="T58" fmla="*/ 338 w 417"/>
                <a:gd name="T59" fmla="*/ 180 h 426"/>
                <a:gd name="T60" fmla="*/ 356 w 417"/>
                <a:gd name="T61" fmla="*/ 190 h 426"/>
                <a:gd name="T62" fmla="*/ 366 w 417"/>
                <a:gd name="T63" fmla="*/ 188 h 426"/>
                <a:gd name="T64" fmla="*/ 404 w 417"/>
                <a:gd name="T65" fmla="*/ 166 h 426"/>
                <a:gd name="T66" fmla="*/ 412 w 417"/>
                <a:gd name="T67" fmla="*/ 139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7" h="426">
                  <a:moveTo>
                    <a:pt x="121" y="94"/>
                  </a:moveTo>
                  <a:cubicBezTo>
                    <a:pt x="98" y="116"/>
                    <a:pt x="0" y="256"/>
                    <a:pt x="85" y="341"/>
                  </a:cubicBezTo>
                  <a:cubicBezTo>
                    <a:pt x="170" y="426"/>
                    <a:pt x="309" y="328"/>
                    <a:pt x="332" y="305"/>
                  </a:cubicBezTo>
                  <a:cubicBezTo>
                    <a:pt x="354" y="283"/>
                    <a:pt x="325" y="217"/>
                    <a:pt x="267" y="159"/>
                  </a:cubicBezTo>
                  <a:cubicBezTo>
                    <a:pt x="209" y="101"/>
                    <a:pt x="143" y="72"/>
                    <a:pt x="121" y="94"/>
                  </a:cubicBezTo>
                  <a:close/>
                  <a:moveTo>
                    <a:pt x="306" y="286"/>
                  </a:moveTo>
                  <a:cubicBezTo>
                    <a:pt x="299" y="292"/>
                    <a:pt x="248" y="277"/>
                    <a:pt x="199" y="227"/>
                  </a:cubicBezTo>
                  <a:cubicBezTo>
                    <a:pt x="149" y="178"/>
                    <a:pt x="134" y="127"/>
                    <a:pt x="140" y="120"/>
                  </a:cubicBezTo>
                  <a:cubicBezTo>
                    <a:pt x="147" y="113"/>
                    <a:pt x="198" y="129"/>
                    <a:pt x="247" y="179"/>
                  </a:cubicBezTo>
                  <a:cubicBezTo>
                    <a:pt x="297" y="228"/>
                    <a:pt x="313" y="279"/>
                    <a:pt x="306" y="286"/>
                  </a:cubicBezTo>
                  <a:close/>
                  <a:moveTo>
                    <a:pt x="309" y="128"/>
                  </a:moveTo>
                  <a:cubicBezTo>
                    <a:pt x="314" y="128"/>
                    <a:pt x="319" y="126"/>
                    <a:pt x="323" y="122"/>
                  </a:cubicBezTo>
                  <a:cubicBezTo>
                    <a:pt x="361" y="84"/>
                    <a:pt x="361" y="84"/>
                    <a:pt x="361" y="84"/>
                  </a:cubicBezTo>
                  <a:cubicBezTo>
                    <a:pt x="369" y="76"/>
                    <a:pt x="369" y="64"/>
                    <a:pt x="361" y="56"/>
                  </a:cubicBezTo>
                  <a:cubicBezTo>
                    <a:pt x="353" y="48"/>
                    <a:pt x="341" y="48"/>
                    <a:pt x="333" y="56"/>
                  </a:cubicBezTo>
                  <a:cubicBezTo>
                    <a:pt x="295" y="94"/>
                    <a:pt x="295" y="94"/>
                    <a:pt x="295" y="94"/>
                  </a:cubicBezTo>
                  <a:cubicBezTo>
                    <a:pt x="287" y="102"/>
                    <a:pt x="287" y="115"/>
                    <a:pt x="295" y="122"/>
                  </a:cubicBezTo>
                  <a:cubicBezTo>
                    <a:pt x="299" y="126"/>
                    <a:pt x="304" y="128"/>
                    <a:pt x="309" y="128"/>
                  </a:cubicBezTo>
                  <a:close/>
                  <a:moveTo>
                    <a:pt x="237" y="79"/>
                  </a:moveTo>
                  <a:cubicBezTo>
                    <a:pt x="240" y="81"/>
                    <a:pt x="243" y="81"/>
                    <a:pt x="247" y="81"/>
                  </a:cubicBezTo>
                  <a:cubicBezTo>
                    <a:pt x="254" y="81"/>
                    <a:pt x="260" y="78"/>
                    <a:pt x="264" y="71"/>
                  </a:cubicBezTo>
                  <a:cubicBezTo>
                    <a:pt x="286" y="33"/>
                    <a:pt x="286" y="33"/>
                    <a:pt x="286" y="33"/>
                  </a:cubicBezTo>
                  <a:cubicBezTo>
                    <a:pt x="291" y="23"/>
                    <a:pt x="288" y="11"/>
                    <a:pt x="278" y="5"/>
                  </a:cubicBezTo>
                  <a:cubicBezTo>
                    <a:pt x="268" y="0"/>
                    <a:pt x="256" y="3"/>
                    <a:pt x="251" y="13"/>
                  </a:cubicBezTo>
                  <a:cubicBezTo>
                    <a:pt x="229" y="52"/>
                    <a:pt x="229" y="52"/>
                    <a:pt x="229" y="52"/>
                  </a:cubicBezTo>
                  <a:cubicBezTo>
                    <a:pt x="224" y="61"/>
                    <a:pt x="227" y="73"/>
                    <a:pt x="237" y="79"/>
                  </a:cubicBezTo>
                  <a:close/>
                  <a:moveTo>
                    <a:pt x="412" y="139"/>
                  </a:moveTo>
                  <a:cubicBezTo>
                    <a:pt x="406" y="129"/>
                    <a:pt x="394" y="126"/>
                    <a:pt x="385" y="131"/>
                  </a:cubicBezTo>
                  <a:cubicBezTo>
                    <a:pt x="346" y="153"/>
                    <a:pt x="346" y="153"/>
                    <a:pt x="346" y="153"/>
                  </a:cubicBezTo>
                  <a:cubicBezTo>
                    <a:pt x="336" y="158"/>
                    <a:pt x="333" y="171"/>
                    <a:pt x="338" y="180"/>
                  </a:cubicBezTo>
                  <a:cubicBezTo>
                    <a:pt x="342" y="187"/>
                    <a:pt x="349" y="190"/>
                    <a:pt x="356" y="190"/>
                  </a:cubicBezTo>
                  <a:cubicBezTo>
                    <a:pt x="359" y="190"/>
                    <a:pt x="363" y="190"/>
                    <a:pt x="366" y="188"/>
                  </a:cubicBezTo>
                  <a:cubicBezTo>
                    <a:pt x="404" y="166"/>
                    <a:pt x="404" y="166"/>
                    <a:pt x="404" y="166"/>
                  </a:cubicBezTo>
                  <a:cubicBezTo>
                    <a:pt x="414" y="161"/>
                    <a:pt x="417" y="149"/>
                    <a:pt x="412" y="13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2" name="Content Placeholder 2"/>
          <p:cNvSpPr txBox="1">
            <a:spLocks/>
          </p:cNvSpPr>
          <p:nvPr/>
        </p:nvSpPr>
        <p:spPr>
          <a:xfrm>
            <a:off x="1428887" y="1403495"/>
            <a:ext cx="2952328" cy="89387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Social Media</a:t>
            </a:r>
            <a:br>
              <a:rPr lang="en-US" sz="1200" b="1" dirty="0" smtClean="0"/>
            </a:br>
            <a:r>
              <a:rPr lang="en-US" sz="900" dirty="0" smtClean="0"/>
              <a:t>Lorem ipsum dolor sit amet, consectetur adipiscing elit. Curabitur elementum posuere pretium. Quisque nibh dolor, dignissim ac dignissim ut, luctus ac urna. Aliquam aliquet non massa quis tincidunt.</a:t>
            </a:r>
            <a:endParaRPr lang="en-US" sz="900" dirty="0"/>
          </a:p>
        </p:txBody>
      </p:sp>
      <p:sp>
        <p:nvSpPr>
          <p:cNvPr id="33" name="Content Placeholder 2"/>
          <p:cNvSpPr txBox="1">
            <a:spLocks/>
          </p:cNvSpPr>
          <p:nvPr/>
        </p:nvSpPr>
        <p:spPr>
          <a:xfrm>
            <a:off x="1428887" y="2407248"/>
            <a:ext cx="2952328" cy="89387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Code</a:t>
            </a:r>
            <a:br>
              <a:rPr lang="en-US" sz="1200" b="1" dirty="0" smtClean="0"/>
            </a:br>
            <a:r>
              <a:rPr lang="en-US" sz="900" dirty="0" smtClean="0"/>
              <a:t>Lorem ipsum dolor sit amet, consectetur adipiscing elit. Curabitur elementum posuere pretium. Quisque nibh dolor, dignissim ac dignissim ut, luctus ac urna. Aliquam aliquet non massa quis tincidunt.</a:t>
            </a:r>
            <a:endParaRPr lang="en-US" sz="900" dirty="0"/>
          </a:p>
        </p:txBody>
      </p:sp>
      <p:sp>
        <p:nvSpPr>
          <p:cNvPr id="34" name="Content Placeholder 2"/>
          <p:cNvSpPr txBox="1">
            <a:spLocks/>
          </p:cNvSpPr>
          <p:nvPr/>
        </p:nvSpPr>
        <p:spPr>
          <a:xfrm>
            <a:off x="1428887" y="3421982"/>
            <a:ext cx="2952328" cy="89387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Photography</a:t>
            </a:r>
            <a:br>
              <a:rPr lang="en-US" sz="1200" b="1" dirty="0" smtClean="0"/>
            </a:br>
            <a:r>
              <a:rPr lang="en-US" sz="900" dirty="0" smtClean="0"/>
              <a:t>Lorem ipsum dolor sit amet, consectetur adipiscing elit. Curabitur elementum posuere pretium. Quisque nibh dolor, dignissim ac dignissim ut, luctus ac urna. Aliquam aliquet non massa quis tincidunt.</a:t>
            </a:r>
            <a:endParaRPr lang="en-US" sz="900" dirty="0"/>
          </a:p>
        </p:txBody>
      </p:sp>
      <p:sp>
        <p:nvSpPr>
          <p:cNvPr id="35" name="Content Placeholder 2"/>
          <p:cNvSpPr txBox="1">
            <a:spLocks/>
          </p:cNvSpPr>
          <p:nvPr/>
        </p:nvSpPr>
        <p:spPr>
          <a:xfrm>
            <a:off x="5508104" y="1403495"/>
            <a:ext cx="2952328" cy="89387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Audio Productions</a:t>
            </a:r>
            <a:br>
              <a:rPr lang="en-US" sz="1200" b="1" dirty="0" smtClean="0"/>
            </a:br>
            <a:r>
              <a:rPr lang="en-US" sz="900" dirty="0" smtClean="0"/>
              <a:t>Lorem ipsum dolor sit amet, consectetur adipiscing elit. Curabitur elementum posuere pretium. Quisque nibh dolor, dignissim ac dignissim ut, luctus ac urna. Aliquam aliquet non massa quis tincidunt.</a:t>
            </a:r>
            <a:endParaRPr lang="en-US" sz="900" dirty="0"/>
          </a:p>
        </p:txBody>
      </p:sp>
      <p:sp>
        <p:nvSpPr>
          <p:cNvPr id="36" name="Content Placeholder 2"/>
          <p:cNvSpPr txBox="1">
            <a:spLocks/>
          </p:cNvSpPr>
          <p:nvPr/>
        </p:nvSpPr>
        <p:spPr>
          <a:xfrm>
            <a:off x="5508104" y="2407248"/>
            <a:ext cx="2952328" cy="89387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Copywriting</a:t>
            </a:r>
            <a:br>
              <a:rPr lang="en-US" sz="1200" b="1" dirty="0" smtClean="0"/>
            </a:br>
            <a:r>
              <a:rPr lang="en-US" sz="900" dirty="0" smtClean="0"/>
              <a:t>Lorem ipsum dolor sit amet, consectetur adipiscing elit. Curabitur elementum posuere pretium. Quisque nibh dolor, dignissim ac dignissim ut, luctus ac urna. Aliquam aliquet non massa quis tincidunt.</a:t>
            </a:r>
            <a:endParaRPr lang="en-US" sz="900" dirty="0"/>
          </a:p>
        </p:txBody>
      </p:sp>
      <p:sp>
        <p:nvSpPr>
          <p:cNvPr id="37" name="Content Placeholder 2"/>
          <p:cNvSpPr txBox="1">
            <a:spLocks/>
          </p:cNvSpPr>
          <p:nvPr/>
        </p:nvSpPr>
        <p:spPr>
          <a:xfrm>
            <a:off x="5508104" y="3421982"/>
            <a:ext cx="2952328" cy="89387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Films</a:t>
            </a:r>
            <a:br>
              <a:rPr lang="en-US" sz="1200" b="1" dirty="0" smtClean="0"/>
            </a:br>
            <a:r>
              <a:rPr lang="en-US" sz="900" dirty="0" smtClean="0"/>
              <a:t>Lorem ipsum dolor sit amet, consectetur adipiscing elit. Curabitur elementum posuere pretium. Quisque nibh dolor, dignissim ac dignissim ut, luctus ac urna. Aliquam aliquet non massa quis tincidunt.</a:t>
            </a:r>
            <a:endParaRPr lang="en-US" sz="900" dirty="0"/>
          </a:p>
        </p:txBody>
      </p:sp>
      <p:sp>
        <p:nvSpPr>
          <p:cNvPr id="28" name="Flowchart: Off-page Connector 27"/>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12</a:t>
            </a:r>
            <a:endParaRPr lang="en-US" sz="1100" b="1" dirty="0"/>
          </a:p>
        </p:txBody>
      </p:sp>
    </p:spTree>
    <p:extLst>
      <p:ext uri="{BB962C8B-B14F-4D97-AF65-F5344CB8AC3E}">
        <p14:creationId xmlns:p14="http://schemas.microsoft.com/office/powerpoint/2010/main" val="2391379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53" presetClass="entr" presetSubtype="16"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fade">
                                      <p:cBhvr>
                                        <p:cTn id="20" dur="500"/>
                                        <p:tgtEl>
                                          <p:spTgt spid="32"/>
                                        </p:tgtEl>
                                      </p:cBhvr>
                                    </p:animEffect>
                                  </p:childTnLst>
                                </p:cTn>
                              </p:par>
                            </p:childTnLst>
                          </p:cTn>
                        </p:par>
                        <p:par>
                          <p:cTn id="21" fill="hold">
                            <p:stCondLst>
                              <p:cond delay="1500"/>
                            </p:stCondLst>
                            <p:childTnLst>
                              <p:par>
                                <p:cTn id="22" presetID="53" presetClass="entr" presetSubtype="16" fill="hold" nodeType="after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p:cTn id="24" dur="500" fill="hold"/>
                                        <p:tgtEl>
                                          <p:spTgt spid="16"/>
                                        </p:tgtEl>
                                        <p:attrNameLst>
                                          <p:attrName>ppt_w</p:attrName>
                                        </p:attrNameLst>
                                      </p:cBhvr>
                                      <p:tavLst>
                                        <p:tav tm="0">
                                          <p:val>
                                            <p:fltVal val="0"/>
                                          </p:val>
                                        </p:tav>
                                        <p:tav tm="100000">
                                          <p:val>
                                            <p:strVal val="#ppt_w"/>
                                          </p:val>
                                        </p:tav>
                                      </p:tavLst>
                                    </p:anim>
                                    <p:anim calcmode="lin" valueType="num">
                                      <p:cBhvr>
                                        <p:cTn id="25" dur="500" fill="hold"/>
                                        <p:tgtEl>
                                          <p:spTgt spid="16"/>
                                        </p:tgtEl>
                                        <p:attrNameLst>
                                          <p:attrName>ppt_h</p:attrName>
                                        </p:attrNameLst>
                                      </p:cBhvr>
                                      <p:tavLst>
                                        <p:tav tm="0">
                                          <p:val>
                                            <p:fltVal val="0"/>
                                          </p:val>
                                        </p:tav>
                                        <p:tav tm="100000">
                                          <p:val>
                                            <p:strVal val="#ppt_h"/>
                                          </p:val>
                                        </p:tav>
                                      </p:tavLst>
                                    </p:anim>
                                    <p:animEffect transition="in" filter="fade">
                                      <p:cBhvr>
                                        <p:cTn id="26" dur="500"/>
                                        <p:tgtEl>
                                          <p:spTgt spid="16"/>
                                        </p:tgtEl>
                                      </p:cBhvr>
                                    </p:animEffect>
                                  </p:childTnLst>
                                </p:cTn>
                              </p:par>
                            </p:childTnLst>
                          </p:cTn>
                        </p:par>
                        <p:par>
                          <p:cTn id="27" fill="hold">
                            <p:stCondLst>
                              <p:cond delay="2000"/>
                            </p:stCondLst>
                            <p:childTnLst>
                              <p:par>
                                <p:cTn id="28" presetID="10" presetClass="entr" presetSubtype="0" fill="hold" grpId="0" nodeType="after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500"/>
                                        <p:tgtEl>
                                          <p:spTgt spid="35"/>
                                        </p:tgtEl>
                                      </p:cBhvr>
                                    </p:animEffect>
                                  </p:childTnLst>
                                </p:cTn>
                              </p:par>
                            </p:childTnLst>
                          </p:cTn>
                        </p:par>
                        <p:par>
                          <p:cTn id="31" fill="hold">
                            <p:stCondLst>
                              <p:cond delay="2500"/>
                            </p:stCondLst>
                            <p:childTnLst>
                              <p:par>
                                <p:cTn id="32" presetID="53" presetClass="entr" presetSubtype="16"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p:cTn id="34" dur="500" fill="hold"/>
                                        <p:tgtEl>
                                          <p:spTgt spid="8"/>
                                        </p:tgtEl>
                                        <p:attrNameLst>
                                          <p:attrName>ppt_w</p:attrName>
                                        </p:attrNameLst>
                                      </p:cBhvr>
                                      <p:tavLst>
                                        <p:tav tm="0">
                                          <p:val>
                                            <p:fltVal val="0"/>
                                          </p:val>
                                        </p:tav>
                                        <p:tav tm="100000">
                                          <p:val>
                                            <p:strVal val="#ppt_w"/>
                                          </p:val>
                                        </p:tav>
                                      </p:tavLst>
                                    </p:anim>
                                    <p:anim calcmode="lin" valueType="num">
                                      <p:cBhvr>
                                        <p:cTn id="35" dur="500" fill="hold"/>
                                        <p:tgtEl>
                                          <p:spTgt spid="8"/>
                                        </p:tgtEl>
                                        <p:attrNameLst>
                                          <p:attrName>ppt_h</p:attrName>
                                        </p:attrNameLst>
                                      </p:cBhvr>
                                      <p:tavLst>
                                        <p:tav tm="0">
                                          <p:val>
                                            <p:fltVal val="0"/>
                                          </p:val>
                                        </p:tav>
                                        <p:tav tm="100000">
                                          <p:val>
                                            <p:strVal val="#ppt_h"/>
                                          </p:val>
                                        </p:tav>
                                      </p:tavLst>
                                    </p:anim>
                                    <p:animEffect transition="in" filter="fade">
                                      <p:cBhvr>
                                        <p:cTn id="36" dur="500"/>
                                        <p:tgtEl>
                                          <p:spTgt spid="8"/>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500"/>
                                        <p:tgtEl>
                                          <p:spTgt spid="33"/>
                                        </p:tgtEl>
                                      </p:cBhvr>
                                    </p:animEffect>
                                  </p:childTnLst>
                                </p:cTn>
                              </p:par>
                            </p:childTnLst>
                          </p:cTn>
                        </p:par>
                        <p:par>
                          <p:cTn id="41" fill="hold">
                            <p:stCondLst>
                              <p:cond delay="3500"/>
                            </p:stCondLst>
                            <p:childTnLst>
                              <p:par>
                                <p:cTn id="42" presetID="53" presetClass="entr" presetSubtype="16" fill="hold" nodeType="afterEffect">
                                  <p:stCondLst>
                                    <p:cond delay="0"/>
                                  </p:stCondLst>
                                  <p:childTnLst>
                                    <p:set>
                                      <p:cBhvr>
                                        <p:cTn id="43" dur="1" fill="hold">
                                          <p:stCondLst>
                                            <p:cond delay="0"/>
                                          </p:stCondLst>
                                        </p:cTn>
                                        <p:tgtEl>
                                          <p:spTgt spid="11"/>
                                        </p:tgtEl>
                                        <p:attrNameLst>
                                          <p:attrName>style.visibility</p:attrName>
                                        </p:attrNameLst>
                                      </p:cBhvr>
                                      <p:to>
                                        <p:strVal val="visible"/>
                                      </p:to>
                                    </p:set>
                                    <p:anim calcmode="lin" valueType="num">
                                      <p:cBhvr>
                                        <p:cTn id="44" dur="500" fill="hold"/>
                                        <p:tgtEl>
                                          <p:spTgt spid="11"/>
                                        </p:tgtEl>
                                        <p:attrNameLst>
                                          <p:attrName>ppt_w</p:attrName>
                                        </p:attrNameLst>
                                      </p:cBhvr>
                                      <p:tavLst>
                                        <p:tav tm="0">
                                          <p:val>
                                            <p:fltVal val="0"/>
                                          </p:val>
                                        </p:tav>
                                        <p:tav tm="100000">
                                          <p:val>
                                            <p:strVal val="#ppt_w"/>
                                          </p:val>
                                        </p:tav>
                                      </p:tavLst>
                                    </p:anim>
                                    <p:anim calcmode="lin" valueType="num">
                                      <p:cBhvr>
                                        <p:cTn id="45" dur="500" fill="hold"/>
                                        <p:tgtEl>
                                          <p:spTgt spid="11"/>
                                        </p:tgtEl>
                                        <p:attrNameLst>
                                          <p:attrName>ppt_h</p:attrName>
                                        </p:attrNameLst>
                                      </p:cBhvr>
                                      <p:tavLst>
                                        <p:tav tm="0">
                                          <p:val>
                                            <p:fltVal val="0"/>
                                          </p:val>
                                        </p:tav>
                                        <p:tav tm="100000">
                                          <p:val>
                                            <p:strVal val="#ppt_h"/>
                                          </p:val>
                                        </p:tav>
                                      </p:tavLst>
                                    </p:anim>
                                    <p:animEffect transition="in" filter="fade">
                                      <p:cBhvr>
                                        <p:cTn id="46" dur="500"/>
                                        <p:tgtEl>
                                          <p:spTgt spid="11"/>
                                        </p:tgtEl>
                                      </p:cBhvr>
                                    </p:animEffect>
                                  </p:childTnLst>
                                </p:cTn>
                              </p:par>
                            </p:childTnLst>
                          </p:cTn>
                        </p:par>
                        <p:par>
                          <p:cTn id="47" fill="hold">
                            <p:stCondLst>
                              <p:cond delay="4000"/>
                            </p:stCondLst>
                            <p:childTnLst>
                              <p:par>
                                <p:cTn id="48" presetID="10" presetClass="entr" presetSubtype="0" fill="hold" grpId="0" nodeType="afterEffect">
                                  <p:stCondLst>
                                    <p:cond delay="0"/>
                                  </p:stCondLst>
                                  <p:childTnLst>
                                    <p:set>
                                      <p:cBhvr>
                                        <p:cTn id="49" dur="1" fill="hold">
                                          <p:stCondLst>
                                            <p:cond delay="0"/>
                                          </p:stCondLst>
                                        </p:cTn>
                                        <p:tgtEl>
                                          <p:spTgt spid="36"/>
                                        </p:tgtEl>
                                        <p:attrNameLst>
                                          <p:attrName>style.visibility</p:attrName>
                                        </p:attrNameLst>
                                      </p:cBhvr>
                                      <p:to>
                                        <p:strVal val="visible"/>
                                      </p:to>
                                    </p:set>
                                    <p:animEffect transition="in" filter="fade">
                                      <p:cBhvr>
                                        <p:cTn id="50" dur="500"/>
                                        <p:tgtEl>
                                          <p:spTgt spid="36"/>
                                        </p:tgtEl>
                                      </p:cBhvr>
                                    </p:animEffect>
                                  </p:childTnLst>
                                </p:cTn>
                              </p:par>
                            </p:childTnLst>
                          </p:cTn>
                        </p:par>
                        <p:par>
                          <p:cTn id="51" fill="hold">
                            <p:stCondLst>
                              <p:cond delay="4500"/>
                            </p:stCondLst>
                            <p:childTnLst>
                              <p:par>
                                <p:cTn id="52" presetID="53" presetClass="entr" presetSubtype="16" fill="hold" nodeType="afterEffect">
                                  <p:stCondLst>
                                    <p:cond delay="0"/>
                                  </p:stCondLst>
                                  <p:childTnLst>
                                    <p:set>
                                      <p:cBhvr>
                                        <p:cTn id="53" dur="1" fill="hold">
                                          <p:stCondLst>
                                            <p:cond delay="0"/>
                                          </p:stCondLst>
                                        </p:cTn>
                                        <p:tgtEl>
                                          <p:spTgt spid="10"/>
                                        </p:tgtEl>
                                        <p:attrNameLst>
                                          <p:attrName>style.visibility</p:attrName>
                                        </p:attrNameLst>
                                      </p:cBhvr>
                                      <p:to>
                                        <p:strVal val="visible"/>
                                      </p:to>
                                    </p:set>
                                    <p:anim calcmode="lin" valueType="num">
                                      <p:cBhvr>
                                        <p:cTn id="54" dur="500" fill="hold"/>
                                        <p:tgtEl>
                                          <p:spTgt spid="10"/>
                                        </p:tgtEl>
                                        <p:attrNameLst>
                                          <p:attrName>ppt_w</p:attrName>
                                        </p:attrNameLst>
                                      </p:cBhvr>
                                      <p:tavLst>
                                        <p:tav tm="0">
                                          <p:val>
                                            <p:fltVal val="0"/>
                                          </p:val>
                                        </p:tav>
                                        <p:tav tm="100000">
                                          <p:val>
                                            <p:strVal val="#ppt_w"/>
                                          </p:val>
                                        </p:tav>
                                      </p:tavLst>
                                    </p:anim>
                                    <p:anim calcmode="lin" valueType="num">
                                      <p:cBhvr>
                                        <p:cTn id="55" dur="500" fill="hold"/>
                                        <p:tgtEl>
                                          <p:spTgt spid="10"/>
                                        </p:tgtEl>
                                        <p:attrNameLst>
                                          <p:attrName>ppt_h</p:attrName>
                                        </p:attrNameLst>
                                      </p:cBhvr>
                                      <p:tavLst>
                                        <p:tav tm="0">
                                          <p:val>
                                            <p:fltVal val="0"/>
                                          </p:val>
                                        </p:tav>
                                        <p:tav tm="100000">
                                          <p:val>
                                            <p:strVal val="#ppt_h"/>
                                          </p:val>
                                        </p:tav>
                                      </p:tavLst>
                                    </p:anim>
                                    <p:animEffect transition="in" filter="fade">
                                      <p:cBhvr>
                                        <p:cTn id="56" dur="500"/>
                                        <p:tgtEl>
                                          <p:spTgt spid="10"/>
                                        </p:tgtEl>
                                      </p:cBhvr>
                                    </p:animEffect>
                                  </p:childTnLst>
                                </p:cTn>
                              </p:par>
                            </p:childTnLst>
                          </p:cTn>
                        </p:par>
                        <p:par>
                          <p:cTn id="57" fill="hold">
                            <p:stCondLst>
                              <p:cond delay="5000"/>
                            </p:stCondLst>
                            <p:childTnLst>
                              <p:par>
                                <p:cTn id="58" presetID="10" presetClass="entr" presetSubtype="0" fill="hold" grpId="0" nodeType="afterEffect">
                                  <p:stCondLst>
                                    <p:cond delay="0"/>
                                  </p:stCondLst>
                                  <p:childTnLst>
                                    <p:set>
                                      <p:cBhvr>
                                        <p:cTn id="59" dur="1" fill="hold">
                                          <p:stCondLst>
                                            <p:cond delay="0"/>
                                          </p:stCondLst>
                                        </p:cTn>
                                        <p:tgtEl>
                                          <p:spTgt spid="34"/>
                                        </p:tgtEl>
                                        <p:attrNameLst>
                                          <p:attrName>style.visibility</p:attrName>
                                        </p:attrNameLst>
                                      </p:cBhvr>
                                      <p:to>
                                        <p:strVal val="visible"/>
                                      </p:to>
                                    </p:set>
                                    <p:animEffect transition="in" filter="fade">
                                      <p:cBhvr>
                                        <p:cTn id="60" dur="500"/>
                                        <p:tgtEl>
                                          <p:spTgt spid="34"/>
                                        </p:tgtEl>
                                      </p:cBhvr>
                                    </p:animEffect>
                                  </p:childTnLst>
                                </p:cTn>
                              </p:par>
                            </p:childTnLst>
                          </p:cTn>
                        </p:par>
                        <p:par>
                          <p:cTn id="61" fill="hold">
                            <p:stCondLst>
                              <p:cond delay="5500"/>
                            </p:stCondLst>
                            <p:childTnLst>
                              <p:par>
                                <p:cTn id="62" presetID="53" presetClass="entr" presetSubtype="16" fill="hold" nodeType="afterEffect">
                                  <p:stCondLst>
                                    <p:cond delay="0"/>
                                  </p:stCondLst>
                                  <p:childTnLst>
                                    <p:set>
                                      <p:cBhvr>
                                        <p:cTn id="63" dur="1" fill="hold">
                                          <p:stCondLst>
                                            <p:cond delay="0"/>
                                          </p:stCondLst>
                                        </p:cTn>
                                        <p:tgtEl>
                                          <p:spTgt spid="15"/>
                                        </p:tgtEl>
                                        <p:attrNameLst>
                                          <p:attrName>style.visibility</p:attrName>
                                        </p:attrNameLst>
                                      </p:cBhvr>
                                      <p:to>
                                        <p:strVal val="visible"/>
                                      </p:to>
                                    </p:set>
                                    <p:anim calcmode="lin" valueType="num">
                                      <p:cBhvr>
                                        <p:cTn id="64" dur="500" fill="hold"/>
                                        <p:tgtEl>
                                          <p:spTgt spid="15"/>
                                        </p:tgtEl>
                                        <p:attrNameLst>
                                          <p:attrName>ppt_w</p:attrName>
                                        </p:attrNameLst>
                                      </p:cBhvr>
                                      <p:tavLst>
                                        <p:tav tm="0">
                                          <p:val>
                                            <p:fltVal val="0"/>
                                          </p:val>
                                        </p:tav>
                                        <p:tav tm="100000">
                                          <p:val>
                                            <p:strVal val="#ppt_w"/>
                                          </p:val>
                                        </p:tav>
                                      </p:tavLst>
                                    </p:anim>
                                    <p:anim calcmode="lin" valueType="num">
                                      <p:cBhvr>
                                        <p:cTn id="65" dur="500" fill="hold"/>
                                        <p:tgtEl>
                                          <p:spTgt spid="15"/>
                                        </p:tgtEl>
                                        <p:attrNameLst>
                                          <p:attrName>ppt_h</p:attrName>
                                        </p:attrNameLst>
                                      </p:cBhvr>
                                      <p:tavLst>
                                        <p:tav tm="0">
                                          <p:val>
                                            <p:fltVal val="0"/>
                                          </p:val>
                                        </p:tav>
                                        <p:tav tm="100000">
                                          <p:val>
                                            <p:strVal val="#ppt_h"/>
                                          </p:val>
                                        </p:tav>
                                      </p:tavLst>
                                    </p:anim>
                                    <p:animEffect transition="in" filter="fade">
                                      <p:cBhvr>
                                        <p:cTn id="66" dur="500"/>
                                        <p:tgtEl>
                                          <p:spTgt spid="15"/>
                                        </p:tgtEl>
                                      </p:cBhvr>
                                    </p:animEffect>
                                  </p:childTnLst>
                                </p:cTn>
                              </p:par>
                            </p:childTnLst>
                          </p:cTn>
                        </p:par>
                        <p:par>
                          <p:cTn id="67" fill="hold">
                            <p:stCondLst>
                              <p:cond delay="6000"/>
                            </p:stCondLst>
                            <p:childTnLst>
                              <p:par>
                                <p:cTn id="68" presetID="10" presetClass="entr" presetSubtype="0" fill="hold" grpId="0" nodeType="afterEffect">
                                  <p:stCondLst>
                                    <p:cond delay="0"/>
                                  </p:stCondLst>
                                  <p:childTnLst>
                                    <p:set>
                                      <p:cBhvr>
                                        <p:cTn id="69" dur="1" fill="hold">
                                          <p:stCondLst>
                                            <p:cond delay="0"/>
                                          </p:stCondLst>
                                        </p:cTn>
                                        <p:tgtEl>
                                          <p:spTgt spid="37"/>
                                        </p:tgtEl>
                                        <p:attrNameLst>
                                          <p:attrName>style.visibility</p:attrName>
                                        </p:attrNameLst>
                                      </p:cBhvr>
                                      <p:to>
                                        <p:strVal val="visible"/>
                                      </p:to>
                                    </p:set>
                                    <p:animEffect transition="in" filter="fade">
                                      <p:cBhvr>
                                        <p:cTn id="7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32" grpId="0"/>
      <p:bldP spid="33" grpId="0"/>
      <p:bldP spid="34" grpId="0"/>
      <p:bldP spid="35" grpId="0"/>
      <p:bldP spid="36" grpId="0"/>
      <p:bldP spid="3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solidFill>
                  <a:schemeClr val="accent1">
                    <a:lumMod val="60000"/>
                    <a:lumOff val="40000"/>
                  </a:schemeClr>
                </a:solidFill>
              </a:rPr>
              <a:t>Key Design Considerations</a:t>
            </a:r>
            <a:endParaRPr lang="en-US" dirty="0">
              <a:solidFill>
                <a:schemeClr val="accent1">
                  <a:lumMod val="60000"/>
                  <a:lumOff val="40000"/>
                </a:schemeClr>
              </a:solidFill>
            </a:endParaRPr>
          </a:p>
        </p:txBody>
      </p:sp>
      <p:sp>
        <p:nvSpPr>
          <p:cNvPr id="13"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Put a relevant subtitle </a:t>
            </a:r>
            <a:r>
              <a:rPr lang="en-US" sz="1400" b="1" dirty="0" smtClean="0">
                <a:solidFill>
                  <a:schemeClr val="accent1">
                    <a:lumMod val="60000"/>
                    <a:lumOff val="40000"/>
                  </a:schemeClr>
                </a:solidFill>
                <a:latin typeface="+mn-lt"/>
              </a:rPr>
              <a:t>in this line</a:t>
            </a:r>
            <a:endParaRPr lang="en-US" sz="1400" b="1" dirty="0">
              <a:solidFill>
                <a:schemeClr val="accent1">
                  <a:lumMod val="60000"/>
                  <a:lumOff val="40000"/>
                </a:schemeClr>
              </a:solidFill>
              <a:latin typeface="+mn-lt"/>
            </a:endParaRPr>
          </a:p>
        </p:txBody>
      </p:sp>
      <p:sp>
        <p:nvSpPr>
          <p:cNvPr id="401" name="Content Placeholder 2"/>
          <p:cNvSpPr txBox="1">
            <a:spLocks/>
          </p:cNvSpPr>
          <p:nvPr/>
        </p:nvSpPr>
        <p:spPr>
          <a:xfrm>
            <a:off x="560024" y="3820923"/>
            <a:ext cx="1371900"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Consistency </a:t>
            </a:r>
          </a:p>
          <a:p>
            <a:pPr marL="0" indent="0">
              <a:buFont typeface="Arial" pitchFamily="34" charset="0"/>
              <a:buNone/>
            </a:pPr>
            <a:r>
              <a:rPr lang="en-US" sz="800" dirty="0" smtClean="0"/>
              <a:t>Lorem ipsum dolor sit amet, consectetur adipiscing.</a:t>
            </a:r>
            <a:endParaRPr lang="en-US" sz="800" dirty="0"/>
          </a:p>
        </p:txBody>
      </p:sp>
      <p:sp>
        <p:nvSpPr>
          <p:cNvPr id="407" name="Content Placeholder 2"/>
          <p:cNvSpPr txBox="1">
            <a:spLocks/>
          </p:cNvSpPr>
          <p:nvPr/>
        </p:nvSpPr>
        <p:spPr>
          <a:xfrm>
            <a:off x="2203418" y="3820923"/>
            <a:ext cx="1362774"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Coherence</a:t>
            </a:r>
          </a:p>
          <a:p>
            <a:pPr marL="0" indent="0">
              <a:buFont typeface="Arial" pitchFamily="34" charset="0"/>
              <a:buNone/>
            </a:pPr>
            <a:r>
              <a:rPr lang="en-US" sz="800" dirty="0" smtClean="0"/>
              <a:t>Lorem ipsum dolor sit amet, consectetur adipiscing.</a:t>
            </a:r>
            <a:endParaRPr lang="en-US" sz="800" dirty="0"/>
          </a:p>
        </p:txBody>
      </p:sp>
      <p:sp>
        <p:nvSpPr>
          <p:cNvPr id="410" name="Content Placeholder 2"/>
          <p:cNvSpPr txBox="1">
            <a:spLocks/>
          </p:cNvSpPr>
          <p:nvPr/>
        </p:nvSpPr>
        <p:spPr>
          <a:xfrm>
            <a:off x="3837686" y="3820923"/>
            <a:ext cx="1382081"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Text Clarity</a:t>
            </a:r>
          </a:p>
          <a:p>
            <a:pPr marL="0" indent="0">
              <a:buFont typeface="Arial" pitchFamily="34" charset="0"/>
              <a:buNone/>
            </a:pPr>
            <a:r>
              <a:rPr lang="en-US" sz="800" dirty="0" smtClean="0"/>
              <a:t>Lorem ipsum dolor sit amet, consectetur adipiscing.</a:t>
            </a:r>
            <a:endParaRPr lang="en-US" sz="800" dirty="0"/>
          </a:p>
        </p:txBody>
      </p:sp>
      <p:sp>
        <p:nvSpPr>
          <p:cNvPr id="413" name="Content Placeholder 2"/>
          <p:cNvSpPr txBox="1">
            <a:spLocks/>
          </p:cNvSpPr>
          <p:nvPr/>
        </p:nvSpPr>
        <p:spPr>
          <a:xfrm>
            <a:off x="5491261" y="3820923"/>
            <a:ext cx="1390745"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Color</a:t>
            </a:r>
          </a:p>
          <a:p>
            <a:pPr marL="0" indent="0">
              <a:buFont typeface="Arial" pitchFamily="34" charset="0"/>
              <a:buNone/>
            </a:pPr>
            <a:r>
              <a:rPr lang="en-US" sz="800" dirty="0" smtClean="0"/>
              <a:t>Lorem ipsum dolor sit amet, consectetur adipiscing.</a:t>
            </a:r>
            <a:endParaRPr lang="en-US" sz="800" dirty="0"/>
          </a:p>
        </p:txBody>
      </p:sp>
      <p:sp>
        <p:nvSpPr>
          <p:cNvPr id="416" name="Content Placeholder 2"/>
          <p:cNvSpPr txBox="1">
            <a:spLocks/>
          </p:cNvSpPr>
          <p:nvPr/>
        </p:nvSpPr>
        <p:spPr>
          <a:xfrm>
            <a:off x="7153501" y="3820923"/>
            <a:ext cx="1399411"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Information</a:t>
            </a:r>
          </a:p>
          <a:p>
            <a:pPr marL="0" indent="0">
              <a:buFont typeface="Arial" pitchFamily="34" charset="0"/>
              <a:buNone/>
            </a:pPr>
            <a:r>
              <a:rPr lang="en-US" sz="800" dirty="0" smtClean="0"/>
              <a:t>Lorem ipsum dolor sit amet, consectetur adipiscing.</a:t>
            </a:r>
            <a:endParaRPr lang="en-US" sz="800" dirty="0"/>
          </a:p>
        </p:txBody>
      </p:sp>
      <p:sp>
        <p:nvSpPr>
          <p:cNvPr id="417" name="Content Placeholder 2"/>
          <p:cNvSpPr>
            <a:spLocks noGrp="1"/>
          </p:cNvSpPr>
          <p:nvPr>
            <p:ph idx="1"/>
          </p:nvPr>
        </p:nvSpPr>
        <p:spPr>
          <a:xfrm>
            <a:off x="1640143" y="2120991"/>
            <a:ext cx="6912769" cy="871785"/>
          </a:xfrm>
        </p:spPr>
        <p:txBody>
          <a:bodyPr>
            <a:noAutofit/>
          </a:bodyPr>
          <a:lstStyle/>
          <a:p>
            <a:pPr marL="0" indent="0">
              <a:buNone/>
            </a:pPr>
            <a:r>
              <a:rPr lang="en-US" sz="900" dirty="0"/>
              <a:t>Lorem ipsum dolor sit amet, </a:t>
            </a:r>
            <a:r>
              <a:rPr lang="en-US" sz="900" b="1" dirty="0">
                <a:solidFill>
                  <a:schemeClr val="accent1">
                    <a:lumMod val="60000"/>
                    <a:lumOff val="40000"/>
                  </a:schemeClr>
                </a:solidFill>
              </a:rPr>
              <a:t>consectetur adipiscing elit. </a:t>
            </a:r>
            <a:endParaRPr lang="en-US" sz="900" b="1" dirty="0" smtClean="0">
              <a:solidFill>
                <a:schemeClr val="accent1">
                  <a:lumMod val="60000"/>
                  <a:lumOff val="40000"/>
                </a:schemeClr>
              </a:solidFill>
            </a:endParaRPr>
          </a:p>
          <a:p>
            <a:pPr marL="0" indent="0">
              <a:buNone/>
            </a:pPr>
            <a:r>
              <a:rPr lang="en-US" sz="900" dirty="0" smtClean="0"/>
              <a:t/>
            </a:r>
            <a:br>
              <a:rPr lang="en-US" sz="900" dirty="0" smtClean="0"/>
            </a:br>
            <a:r>
              <a:rPr lang="en-US" sz="900" dirty="0" smtClean="0"/>
              <a:t>Curabitur </a:t>
            </a:r>
            <a:r>
              <a:rPr lang="en-US" sz="900" dirty="0"/>
              <a:t>elementum posuere pretium. Quisque nibh dolor, dignissim ac dignissim ut, luctus ac urna. </a:t>
            </a:r>
            <a:r>
              <a:rPr lang="en-US" sz="900" dirty="0" smtClean="0"/>
              <a:t>Quis tincidunt</a:t>
            </a:r>
            <a:r>
              <a:rPr lang="en-US" sz="900" dirty="0"/>
              <a:t>. Curabitur elementum posuere pretium. Quisque nibh dolor, dignissim ac dignissim ut, luctus ac urna. Aliquam aliquet non massa quis tincidunt</a:t>
            </a:r>
            <a:r>
              <a:rPr lang="en-US" sz="900" dirty="0" smtClean="0"/>
              <a:t>. </a:t>
            </a:r>
            <a:r>
              <a:rPr lang="en-US" sz="900" dirty="0"/>
              <a:t>Curabitur elementum posuere pretium. </a:t>
            </a:r>
            <a:r>
              <a:rPr lang="en-US" sz="900" dirty="0" smtClean="0"/>
              <a:t>Aliquam </a:t>
            </a:r>
            <a:r>
              <a:rPr lang="en-US" sz="900" dirty="0"/>
              <a:t>aliquet non massa quis tincidunt</a:t>
            </a:r>
            <a:r>
              <a:rPr lang="en-US" sz="900" dirty="0" smtClean="0"/>
              <a:t>. </a:t>
            </a:r>
            <a:r>
              <a:rPr lang="en-US" sz="900" dirty="0"/>
              <a:t>Quisque nibh dolor, dignissim ac dignissim ut, luctus ac urna. </a:t>
            </a:r>
          </a:p>
          <a:p>
            <a:pPr marL="0" indent="0">
              <a:buNone/>
            </a:pPr>
            <a:endParaRPr lang="en-US" sz="900" dirty="0"/>
          </a:p>
          <a:p>
            <a:pPr marL="0" indent="0">
              <a:buNone/>
            </a:pPr>
            <a:endParaRPr lang="en-US" sz="900" dirty="0"/>
          </a:p>
        </p:txBody>
      </p:sp>
      <p:sp>
        <p:nvSpPr>
          <p:cNvPr id="419" name="Title 13"/>
          <p:cNvSpPr txBox="1">
            <a:spLocks/>
          </p:cNvSpPr>
          <p:nvPr/>
        </p:nvSpPr>
        <p:spPr>
          <a:xfrm>
            <a:off x="1640144" y="1635646"/>
            <a:ext cx="2884425" cy="58551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400" dirty="0" smtClean="0">
                <a:solidFill>
                  <a:schemeClr val="accent1">
                    <a:lumMod val="60000"/>
                    <a:lumOff val="40000"/>
                  </a:schemeClr>
                </a:solidFill>
              </a:rPr>
              <a:t>5 Important Keys</a:t>
            </a:r>
            <a:endParaRPr lang="en-US" sz="2400" dirty="0">
              <a:solidFill>
                <a:schemeClr val="accent1">
                  <a:lumMod val="60000"/>
                  <a:lumOff val="40000"/>
                </a:schemeClr>
              </a:solidFill>
            </a:endParaRPr>
          </a:p>
        </p:txBody>
      </p:sp>
      <p:sp>
        <p:nvSpPr>
          <p:cNvPr id="6" name="Freeform 7"/>
          <p:cNvSpPr>
            <a:spLocks noEditPoints="1"/>
          </p:cNvSpPr>
          <p:nvPr/>
        </p:nvSpPr>
        <p:spPr bwMode="auto">
          <a:xfrm>
            <a:off x="684935" y="1789112"/>
            <a:ext cx="862729" cy="1080120"/>
          </a:xfrm>
          <a:custGeom>
            <a:avLst/>
            <a:gdLst>
              <a:gd name="T0" fmla="*/ 311 w 321"/>
              <a:gd name="T1" fmla="*/ 99 h 402"/>
              <a:gd name="T2" fmla="*/ 189 w 321"/>
              <a:gd name="T3" fmla="*/ 11 h 402"/>
              <a:gd name="T4" fmla="*/ 94 w 321"/>
              <a:gd name="T5" fmla="*/ 126 h 402"/>
              <a:gd name="T6" fmla="*/ 109 w 321"/>
              <a:gd name="T7" fmla="*/ 174 h 402"/>
              <a:gd name="T8" fmla="*/ 6 w 321"/>
              <a:gd name="T9" fmla="*/ 328 h 402"/>
              <a:gd name="T10" fmla="*/ 1 w 321"/>
              <a:gd name="T11" fmla="*/ 351 h 402"/>
              <a:gd name="T12" fmla="*/ 8 w 321"/>
              <a:gd name="T13" fmla="*/ 390 h 402"/>
              <a:gd name="T14" fmla="*/ 22 w 321"/>
              <a:gd name="T15" fmla="*/ 401 h 402"/>
              <a:gd name="T16" fmla="*/ 52 w 321"/>
              <a:gd name="T17" fmla="*/ 395 h 402"/>
              <a:gd name="T18" fmla="*/ 71 w 321"/>
              <a:gd name="T19" fmla="*/ 382 h 402"/>
              <a:gd name="T20" fmla="*/ 111 w 321"/>
              <a:gd name="T21" fmla="*/ 316 h 402"/>
              <a:gd name="T22" fmla="*/ 112 w 321"/>
              <a:gd name="T23" fmla="*/ 316 h 402"/>
              <a:gd name="T24" fmla="*/ 140 w 321"/>
              <a:gd name="T25" fmla="*/ 311 h 402"/>
              <a:gd name="T26" fmla="*/ 187 w 321"/>
              <a:gd name="T27" fmla="*/ 233 h 402"/>
              <a:gd name="T28" fmla="*/ 239 w 321"/>
              <a:gd name="T29" fmla="*/ 232 h 402"/>
              <a:gd name="T30" fmla="*/ 311 w 321"/>
              <a:gd name="T31" fmla="*/ 99 h 402"/>
              <a:gd name="T32" fmla="*/ 260 w 321"/>
              <a:gd name="T33" fmla="*/ 130 h 402"/>
              <a:gd name="T34" fmla="*/ 206 w 321"/>
              <a:gd name="T35" fmla="*/ 120 h 402"/>
              <a:gd name="T36" fmla="*/ 179 w 321"/>
              <a:gd name="T37" fmla="*/ 71 h 402"/>
              <a:gd name="T38" fmla="*/ 248 w 321"/>
              <a:gd name="T39" fmla="*/ 58 h 402"/>
              <a:gd name="T40" fmla="*/ 260 w 321"/>
              <a:gd name="T41" fmla="*/ 13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1" h="402">
                <a:moveTo>
                  <a:pt x="311" y="99"/>
                </a:moveTo>
                <a:cubicBezTo>
                  <a:pt x="301" y="40"/>
                  <a:pt x="246" y="0"/>
                  <a:pt x="189" y="11"/>
                </a:cubicBezTo>
                <a:cubicBezTo>
                  <a:pt x="132" y="21"/>
                  <a:pt x="84" y="67"/>
                  <a:pt x="94" y="126"/>
                </a:cubicBezTo>
                <a:cubicBezTo>
                  <a:pt x="96" y="139"/>
                  <a:pt x="102" y="159"/>
                  <a:pt x="109" y="174"/>
                </a:cubicBezTo>
                <a:cubicBezTo>
                  <a:pt x="6" y="328"/>
                  <a:pt x="6" y="328"/>
                  <a:pt x="6" y="328"/>
                </a:cubicBezTo>
                <a:cubicBezTo>
                  <a:pt x="2" y="334"/>
                  <a:pt x="0" y="344"/>
                  <a:pt x="1" y="351"/>
                </a:cubicBezTo>
                <a:cubicBezTo>
                  <a:pt x="8" y="390"/>
                  <a:pt x="8" y="390"/>
                  <a:pt x="8" y="390"/>
                </a:cubicBezTo>
                <a:cubicBezTo>
                  <a:pt x="9" y="397"/>
                  <a:pt x="15" y="402"/>
                  <a:pt x="22" y="401"/>
                </a:cubicBezTo>
                <a:cubicBezTo>
                  <a:pt x="52" y="395"/>
                  <a:pt x="52" y="395"/>
                  <a:pt x="52" y="395"/>
                </a:cubicBezTo>
                <a:cubicBezTo>
                  <a:pt x="59" y="394"/>
                  <a:pt x="67" y="388"/>
                  <a:pt x="71" y="382"/>
                </a:cubicBezTo>
                <a:cubicBezTo>
                  <a:pt x="111" y="316"/>
                  <a:pt x="111" y="316"/>
                  <a:pt x="111" y="316"/>
                </a:cubicBezTo>
                <a:cubicBezTo>
                  <a:pt x="112" y="316"/>
                  <a:pt x="112" y="316"/>
                  <a:pt x="112" y="316"/>
                </a:cubicBezTo>
                <a:cubicBezTo>
                  <a:pt x="140" y="311"/>
                  <a:pt x="140" y="311"/>
                  <a:pt x="140" y="311"/>
                </a:cubicBezTo>
                <a:cubicBezTo>
                  <a:pt x="187" y="233"/>
                  <a:pt x="187" y="233"/>
                  <a:pt x="187" y="233"/>
                </a:cubicBezTo>
                <a:cubicBezTo>
                  <a:pt x="203" y="236"/>
                  <a:pt x="226" y="235"/>
                  <a:pt x="239" y="232"/>
                </a:cubicBezTo>
                <a:cubicBezTo>
                  <a:pt x="296" y="222"/>
                  <a:pt x="321" y="159"/>
                  <a:pt x="311" y="99"/>
                </a:cubicBezTo>
                <a:close/>
                <a:moveTo>
                  <a:pt x="260" y="130"/>
                </a:moveTo>
                <a:cubicBezTo>
                  <a:pt x="244" y="153"/>
                  <a:pt x="228" y="137"/>
                  <a:pt x="206" y="120"/>
                </a:cubicBezTo>
                <a:cubicBezTo>
                  <a:pt x="184" y="104"/>
                  <a:pt x="163" y="94"/>
                  <a:pt x="179" y="71"/>
                </a:cubicBezTo>
                <a:cubicBezTo>
                  <a:pt x="195" y="47"/>
                  <a:pt x="226" y="42"/>
                  <a:pt x="248" y="58"/>
                </a:cubicBezTo>
                <a:cubicBezTo>
                  <a:pt x="270" y="74"/>
                  <a:pt x="276" y="107"/>
                  <a:pt x="260" y="13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04" name="Content Placeholder 2"/>
          <p:cNvSpPr txBox="1">
            <a:spLocks/>
          </p:cNvSpPr>
          <p:nvPr/>
        </p:nvSpPr>
        <p:spPr>
          <a:xfrm>
            <a:off x="542468" y="3437355"/>
            <a:ext cx="593619"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smtClean="0">
                <a:solidFill>
                  <a:schemeClr val="accent1">
                    <a:lumMod val="60000"/>
                    <a:lumOff val="40000"/>
                  </a:schemeClr>
                </a:solidFill>
                <a:latin typeface="Source Sans Pro Light" pitchFamily="34" charset="0"/>
              </a:rPr>
              <a:t>01</a:t>
            </a:r>
            <a:endParaRPr lang="en-US" sz="2800" dirty="0">
              <a:solidFill>
                <a:schemeClr val="accent1">
                  <a:lumMod val="60000"/>
                  <a:lumOff val="40000"/>
                </a:schemeClr>
              </a:solidFill>
              <a:latin typeface="Source Sans Pro Light" pitchFamily="34" charset="0"/>
            </a:endParaRPr>
          </a:p>
        </p:txBody>
      </p:sp>
      <p:sp>
        <p:nvSpPr>
          <p:cNvPr id="418" name="Content Placeholder 2"/>
          <p:cNvSpPr txBox="1">
            <a:spLocks/>
          </p:cNvSpPr>
          <p:nvPr/>
        </p:nvSpPr>
        <p:spPr>
          <a:xfrm>
            <a:off x="2185005" y="3437355"/>
            <a:ext cx="593619"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smtClean="0">
                <a:solidFill>
                  <a:schemeClr val="accent1">
                    <a:lumMod val="60000"/>
                    <a:lumOff val="40000"/>
                  </a:schemeClr>
                </a:solidFill>
                <a:latin typeface="Source Sans Pro Light" pitchFamily="34" charset="0"/>
              </a:rPr>
              <a:t>02</a:t>
            </a:r>
            <a:endParaRPr lang="en-US" sz="2800" dirty="0">
              <a:solidFill>
                <a:schemeClr val="accent1">
                  <a:lumMod val="60000"/>
                  <a:lumOff val="40000"/>
                </a:schemeClr>
              </a:solidFill>
              <a:latin typeface="Source Sans Pro Light" pitchFamily="34" charset="0"/>
            </a:endParaRPr>
          </a:p>
        </p:txBody>
      </p:sp>
      <p:sp>
        <p:nvSpPr>
          <p:cNvPr id="420" name="Content Placeholder 2"/>
          <p:cNvSpPr txBox="1">
            <a:spLocks/>
          </p:cNvSpPr>
          <p:nvPr/>
        </p:nvSpPr>
        <p:spPr>
          <a:xfrm>
            <a:off x="3831452" y="3437355"/>
            <a:ext cx="593619"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smtClean="0">
                <a:solidFill>
                  <a:schemeClr val="accent1">
                    <a:lumMod val="60000"/>
                    <a:lumOff val="40000"/>
                  </a:schemeClr>
                </a:solidFill>
                <a:latin typeface="Source Sans Pro Light" pitchFamily="34" charset="0"/>
              </a:rPr>
              <a:t>03</a:t>
            </a:r>
            <a:endParaRPr lang="en-US" sz="2800" dirty="0">
              <a:solidFill>
                <a:schemeClr val="accent1">
                  <a:lumMod val="60000"/>
                  <a:lumOff val="40000"/>
                </a:schemeClr>
              </a:solidFill>
              <a:latin typeface="Source Sans Pro Light" pitchFamily="34" charset="0"/>
            </a:endParaRPr>
          </a:p>
        </p:txBody>
      </p:sp>
      <p:sp>
        <p:nvSpPr>
          <p:cNvPr id="421" name="Content Placeholder 2"/>
          <p:cNvSpPr txBox="1">
            <a:spLocks/>
          </p:cNvSpPr>
          <p:nvPr/>
        </p:nvSpPr>
        <p:spPr>
          <a:xfrm>
            <a:off x="5470789" y="3437355"/>
            <a:ext cx="593619"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smtClean="0">
                <a:solidFill>
                  <a:schemeClr val="accent1">
                    <a:lumMod val="60000"/>
                    <a:lumOff val="40000"/>
                  </a:schemeClr>
                </a:solidFill>
                <a:latin typeface="Source Sans Pro Light" pitchFamily="34" charset="0"/>
              </a:rPr>
              <a:t>04</a:t>
            </a:r>
            <a:endParaRPr lang="en-US" sz="2800" dirty="0">
              <a:solidFill>
                <a:schemeClr val="accent1">
                  <a:lumMod val="60000"/>
                  <a:lumOff val="40000"/>
                </a:schemeClr>
              </a:solidFill>
              <a:latin typeface="Source Sans Pro Light" pitchFamily="34" charset="0"/>
            </a:endParaRPr>
          </a:p>
        </p:txBody>
      </p:sp>
      <p:sp>
        <p:nvSpPr>
          <p:cNvPr id="422" name="Content Placeholder 2"/>
          <p:cNvSpPr txBox="1">
            <a:spLocks/>
          </p:cNvSpPr>
          <p:nvPr/>
        </p:nvSpPr>
        <p:spPr>
          <a:xfrm>
            <a:off x="7126400" y="3437355"/>
            <a:ext cx="593619"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smtClean="0">
                <a:solidFill>
                  <a:schemeClr val="accent1">
                    <a:lumMod val="60000"/>
                    <a:lumOff val="40000"/>
                  </a:schemeClr>
                </a:solidFill>
                <a:latin typeface="Source Sans Pro Light" pitchFamily="34" charset="0"/>
              </a:rPr>
              <a:t>05</a:t>
            </a:r>
            <a:endParaRPr lang="en-US" sz="2800" dirty="0">
              <a:solidFill>
                <a:schemeClr val="accent1">
                  <a:lumMod val="60000"/>
                  <a:lumOff val="40000"/>
                </a:schemeClr>
              </a:solidFill>
              <a:latin typeface="Source Sans Pro Light" pitchFamily="34" charset="0"/>
            </a:endParaRPr>
          </a:p>
        </p:txBody>
      </p:sp>
      <p:sp>
        <p:nvSpPr>
          <p:cNvPr id="17" name="Flowchart: Off-page Connector 16"/>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13</a:t>
            </a:r>
            <a:endParaRPr lang="en-US" sz="1100" b="1" dirty="0"/>
          </a:p>
        </p:txBody>
      </p:sp>
    </p:spTree>
    <p:extLst>
      <p:ext uri="{BB962C8B-B14F-4D97-AF65-F5344CB8AC3E}">
        <p14:creationId xmlns:p14="http://schemas.microsoft.com/office/powerpoint/2010/main" val="1177268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par>
                          <p:cTn id="17" fill="hold">
                            <p:stCondLst>
                              <p:cond delay="1000"/>
                            </p:stCondLst>
                            <p:childTnLst>
                              <p:par>
                                <p:cTn id="18" presetID="16" presetClass="entr" presetSubtype="21" fill="hold" grpId="0" nodeType="afterEffect">
                                  <p:stCondLst>
                                    <p:cond delay="0"/>
                                  </p:stCondLst>
                                  <p:childTnLst>
                                    <p:set>
                                      <p:cBhvr>
                                        <p:cTn id="19" dur="1" fill="hold">
                                          <p:stCondLst>
                                            <p:cond delay="0"/>
                                          </p:stCondLst>
                                        </p:cTn>
                                        <p:tgtEl>
                                          <p:spTgt spid="419"/>
                                        </p:tgtEl>
                                        <p:attrNameLst>
                                          <p:attrName>style.visibility</p:attrName>
                                        </p:attrNameLst>
                                      </p:cBhvr>
                                      <p:to>
                                        <p:strVal val="visible"/>
                                      </p:to>
                                    </p:set>
                                    <p:animEffect transition="in" filter="barn(inVertical)">
                                      <p:cBhvr>
                                        <p:cTn id="20" dur="500"/>
                                        <p:tgtEl>
                                          <p:spTgt spid="419"/>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417"/>
                                        </p:tgtEl>
                                        <p:attrNameLst>
                                          <p:attrName>style.visibility</p:attrName>
                                        </p:attrNameLst>
                                      </p:cBhvr>
                                      <p:to>
                                        <p:strVal val="visible"/>
                                      </p:to>
                                    </p:set>
                                    <p:animEffect transition="in" filter="fade">
                                      <p:cBhvr>
                                        <p:cTn id="24" dur="500"/>
                                        <p:tgtEl>
                                          <p:spTgt spid="417"/>
                                        </p:tgtEl>
                                      </p:cBhvr>
                                    </p:animEffect>
                                  </p:childTnLst>
                                </p:cTn>
                              </p:par>
                            </p:childTnLst>
                          </p:cTn>
                        </p:par>
                        <p:par>
                          <p:cTn id="25" fill="hold">
                            <p:stCondLst>
                              <p:cond delay="2000"/>
                            </p:stCondLst>
                            <p:childTnLst>
                              <p:par>
                                <p:cTn id="26" presetID="53" presetClass="entr" presetSubtype="16" fill="hold" grpId="0" nodeType="afterEffect">
                                  <p:stCondLst>
                                    <p:cond delay="0"/>
                                  </p:stCondLst>
                                  <p:childTnLst>
                                    <p:set>
                                      <p:cBhvr>
                                        <p:cTn id="27" dur="1" fill="hold">
                                          <p:stCondLst>
                                            <p:cond delay="0"/>
                                          </p:stCondLst>
                                        </p:cTn>
                                        <p:tgtEl>
                                          <p:spTgt spid="404"/>
                                        </p:tgtEl>
                                        <p:attrNameLst>
                                          <p:attrName>style.visibility</p:attrName>
                                        </p:attrNameLst>
                                      </p:cBhvr>
                                      <p:to>
                                        <p:strVal val="visible"/>
                                      </p:to>
                                    </p:set>
                                    <p:anim calcmode="lin" valueType="num">
                                      <p:cBhvr>
                                        <p:cTn id="28" dur="500" fill="hold"/>
                                        <p:tgtEl>
                                          <p:spTgt spid="404"/>
                                        </p:tgtEl>
                                        <p:attrNameLst>
                                          <p:attrName>ppt_w</p:attrName>
                                        </p:attrNameLst>
                                      </p:cBhvr>
                                      <p:tavLst>
                                        <p:tav tm="0">
                                          <p:val>
                                            <p:fltVal val="0"/>
                                          </p:val>
                                        </p:tav>
                                        <p:tav tm="100000">
                                          <p:val>
                                            <p:strVal val="#ppt_w"/>
                                          </p:val>
                                        </p:tav>
                                      </p:tavLst>
                                    </p:anim>
                                    <p:anim calcmode="lin" valueType="num">
                                      <p:cBhvr>
                                        <p:cTn id="29" dur="500" fill="hold"/>
                                        <p:tgtEl>
                                          <p:spTgt spid="404"/>
                                        </p:tgtEl>
                                        <p:attrNameLst>
                                          <p:attrName>ppt_h</p:attrName>
                                        </p:attrNameLst>
                                      </p:cBhvr>
                                      <p:tavLst>
                                        <p:tav tm="0">
                                          <p:val>
                                            <p:fltVal val="0"/>
                                          </p:val>
                                        </p:tav>
                                        <p:tav tm="100000">
                                          <p:val>
                                            <p:strVal val="#ppt_h"/>
                                          </p:val>
                                        </p:tav>
                                      </p:tavLst>
                                    </p:anim>
                                    <p:animEffect transition="in" filter="fade">
                                      <p:cBhvr>
                                        <p:cTn id="30" dur="500"/>
                                        <p:tgtEl>
                                          <p:spTgt spid="404"/>
                                        </p:tgtEl>
                                      </p:cBhvr>
                                    </p:animEffect>
                                  </p:childTnLst>
                                </p:cTn>
                              </p:par>
                            </p:childTnLst>
                          </p:cTn>
                        </p:par>
                        <p:par>
                          <p:cTn id="31" fill="hold">
                            <p:stCondLst>
                              <p:cond delay="2500"/>
                            </p:stCondLst>
                            <p:childTnLst>
                              <p:par>
                                <p:cTn id="32" presetID="10" presetClass="entr" presetSubtype="0" fill="hold" grpId="0" nodeType="afterEffect">
                                  <p:stCondLst>
                                    <p:cond delay="0"/>
                                  </p:stCondLst>
                                  <p:childTnLst>
                                    <p:set>
                                      <p:cBhvr>
                                        <p:cTn id="33" dur="1" fill="hold">
                                          <p:stCondLst>
                                            <p:cond delay="0"/>
                                          </p:stCondLst>
                                        </p:cTn>
                                        <p:tgtEl>
                                          <p:spTgt spid="401"/>
                                        </p:tgtEl>
                                        <p:attrNameLst>
                                          <p:attrName>style.visibility</p:attrName>
                                        </p:attrNameLst>
                                      </p:cBhvr>
                                      <p:to>
                                        <p:strVal val="visible"/>
                                      </p:to>
                                    </p:set>
                                    <p:animEffect transition="in" filter="fade">
                                      <p:cBhvr>
                                        <p:cTn id="34" dur="500"/>
                                        <p:tgtEl>
                                          <p:spTgt spid="401"/>
                                        </p:tgtEl>
                                      </p:cBhvr>
                                    </p:animEffect>
                                  </p:childTnLst>
                                </p:cTn>
                              </p:par>
                            </p:childTnLst>
                          </p:cTn>
                        </p:par>
                        <p:par>
                          <p:cTn id="35" fill="hold">
                            <p:stCondLst>
                              <p:cond delay="3000"/>
                            </p:stCondLst>
                            <p:childTnLst>
                              <p:par>
                                <p:cTn id="36" presetID="53" presetClass="entr" presetSubtype="16" fill="hold" grpId="0" nodeType="afterEffect">
                                  <p:stCondLst>
                                    <p:cond delay="0"/>
                                  </p:stCondLst>
                                  <p:childTnLst>
                                    <p:set>
                                      <p:cBhvr>
                                        <p:cTn id="37" dur="1" fill="hold">
                                          <p:stCondLst>
                                            <p:cond delay="0"/>
                                          </p:stCondLst>
                                        </p:cTn>
                                        <p:tgtEl>
                                          <p:spTgt spid="418"/>
                                        </p:tgtEl>
                                        <p:attrNameLst>
                                          <p:attrName>style.visibility</p:attrName>
                                        </p:attrNameLst>
                                      </p:cBhvr>
                                      <p:to>
                                        <p:strVal val="visible"/>
                                      </p:to>
                                    </p:set>
                                    <p:anim calcmode="lin" valueType="num">
                                      <p:cBhvr>
                                        <p:cTn id="38" dur="500" fill="hold"/>
                                        <p:tgtEl>
                                          <p:spTgt spid="418"/>
                                        </p:tgtEl>
                                        <p:attrNameLst>
                                          <p:attrName>ppt_w</p:attrName>
                                        </p:attrNameLst>
                                      </p:cBhvr>
                                      <p:tavLst>
                                        <p:tav tm="0">
                                          <p:val>
                                            <p:fltVal val="0"/>
                                          </p:val>
                                        </p:tav>
                                        <p:tav tm="100000">
                                          <p:val>
                                            <p:strVal val="#ppt_w"/>
                                          </p:val>
                                        </p:tav>
                                      </p:tavLst>
                                    </p:anim>
                                    <p:anim calcmode="lin" valueType="num">
                                      <p:cBhvr>
                                        <p:cTn id="39" dur="500" fill="hold"/>
                                        <p:tgtEl>
                                          <p:spTgt spid="418"/>
                                        </p:tgtEl>
                                        <p:attrNameLst>
                                          <p:attrName>ppt_h</p:attrName>
                                        </p:attrNameLst>
                                      </p:cBhvr>
                                      <p:tavLst>
                                        <p:tav tm="0">
                                          <p:val>
                                            <p:fltVal val="0"/>
                                          </p:val>
                                        </p:tav>
                                        <p:tav tm="100000">
                                          <p:val>
                                            <p:strVal val="#ppt_h"/>
                                          </p:val>
                                        </p:tav>
                                      </p:tavLst>
                                    </p:anim>
                                    <p:animEffect transition="in" filter="fade">
                                      <p:cBhvr>
                                        <p:cTn id="40" dur="500"/>
                                        <p:tgtEl>
                                          <p:spTgt spid="418"/>
                                        </p:tgtEl>
                                      </p:cBhvr>
                                    </p:animEffect>
                                  </p:childTnLst>
                                </p:cTn>
                              </p:par>
                            </p:childTnLst>
                          </p:cTn>
                        </p:par>
                        <p:par>
                          <p:cTn id="41" fill="hold">
                            <p:stCondLst>
                              <p:cond delay="3500"/>
                            </p:stCondLst>
                            <p:childTnLst>
                              <p:par>
                                <p:cTn id="42" presetID="10" presetClass="entr" presetSubtype="0" fill="hold" grpId="0" nodeType="afterEffect">
                                  <p:stCondLst>
                                    <p:cond delay="0"/>
                                  </p:stCondLst>
                                  <p:childTnLst>
                                    <p:set>
                                      <p:cBhvr>
                                        <p:cTn id="43" dur="1" fill="hold">
                                          <p:stCondLst>
                                            <p:cond delay="0"/>
                                          </p:stCondLst>
                                        </p:cTn>
                                        <p:tgtEl>
                                          <p:spTgt spid="407"/>
                                        </p:tgtEl>
                                        <p:attrNameLst>
                                          <p:attrName>style.visibility</p:attrName>
                                        </p:attrNameLst>
                                      </p:cBhvr>
                                      <p:to>
                                        <p:strVal val="visible"/>
                                      </p:to>
                                    </p:set>
                                    <p:animEffect transition="in" filter="fade">
                                      <p:cBhvr>
                                        <p:cTn id="44" dur="500"/>
                                        <p:tgtEl>
                                          <p:spTgt spid="407"/>
                                        </p:tgtEl>
                                      </p:cBhvr>
                                    </p:animEffect>
                                  </p:childTnLst>
                                </p:cTn>
                              </p:par>
                            </p:childTnLst>
                          </p:cTn>
                        </p:par>
                        <p:par>
                          <p:cTn id="45" fill="hold">
                            <p:stCondLst>
                              <p:cond delay="4000"/>
                            </p:stCondLst>
                            <p:childTnLst>
                              <p:par>
                                <p:cTn id="46" presetID="53" presetClass="entr" presetSubtype="16" fill="hold" grpId="0" nodeType="afterEffect">
                                  <p:stCondLst>
                                    <p:cond delay="0"/>
                                  </p:stCondLst>
                                  <p:childTnLst>
                                    <p:set>
                                      <p:cBhvr>
                                        <p:cTn id="47" dur="1" fill="hold">
                                          <p:stCondLst>
                                            <p:cond delay="0"/>
                                          </p:stCondLst>
                                        </p:cTn>
                                        <p:tgtEl>
                                          <p:spTgt spid="420"/>
                                        </p:tgtEl>
                                        <p:attrNameLst>
                                          <p:attrName>style.visibility</p:attrName>
                                        </p:attrNameLst>
                                      </p:cBhvr>
                                      <p:to>
                                        <p:strVal val="visible"/>
                                      </p:to>
                                    </p:set>
                                    <p:anim calcmode="lin" valueType="num">
                                      <p:cBhvr>
                                        <p:cTn id="48" dur="500" fill="hold"/>
                                        <p:tgtEl>
                                          <p:spTgt spid="420"/>
                                        </p:tgtEl>
                                        <p:attrNameLst>
                                          <p:attrName>ppt_w</p:attrName>
                                        </p:attrNameLst>
                                      </p:cBhvr>
                                      <p:tavLst>
                                        <p:tav tm="0">
                                          <p:val>
                                            <p:fltVal val="0"/>
                                          </p:val>
                                        </p:tav>
                                        <p:tav tm="100000">
                                          <p:val>
                                            <p:strVal val="#ppt_w"/>
                                          </p:val>
                                        </p:tav>
                                      </p:tavLst>
                                    </p:anim>
                                    <p:anim calcmode="lin" valueType="num">
                                      <p:cBhvr>
                                        <p:cTn id="49" dur="500" fill="hold"/>
                                        <p:tgtEl>
                                          <p:spTgt spid="420"/>
                                        </p:tgtEl>
                                        <p:attrNameLst>
                                          <p:attrName>ppt_h</p:attrName>
                                        </p:attrNameLst>
                                      </p:cBhvr>
                                      <p:tavLst>
                                        <p:tav tm="0">
                                          <p:val>
                                            <p:fltVal val="0"/>
                                          </p:val>
                                        </p:tav>
                                        <p:tav tm="100000">
                                          <p:val>
                                            <p:strVal val="#ppt_h"/>
                                          </p:val>
                                        </p:tav>
                                      </p:tavLst>
                                    </p:anim>
                                    <p:animEffect transition="in" filter="fade">
                                      <p:cBhvr>
                                        <p:cTn id="50" dur="500"/>
                                        <p:tgtEl>
                                          <p:spTgt spid="420"/>
                                        </p:tgtEl>
                                      </p:cBhvr>
                                    </p:animEffect>
                                  </p:childTnLst>
                                </p:cTn>
                              </p:par>
                            </p:childTnLst>
                          </p:cTn>
                        </p:par>
                        <p:par>
                          <p:cTn id="51" fill="hold">
                            <p:stCondLst>
                              <p:cond delay="4500"/>
                            </p:stCondLst>
                            <p:childTnLst>
                              <p:par>
                                <p:cTn id="52" presetID="10" presetClass="entr" presetSubtype="0" fill="hold" grpId="0" nodeType="afterEffect">
                                  <p:stCondLst>
                                    <p:cond delay="0"/>
                                  </p:stCondLst>
                                  <p:childTnLst>
                                    <p:set>
                                      <p:cBhvr>
                                        <p:cTn id="53" dur="1" fill="hold">
                                          <p:stCondLst>
                                            <p:cond delay="0"/>
                                          </p:stCondLst>
                                        </p:cTn>
                                        <p:tgtEl>
                                          <p:spTgt spid="410"/>
                                        </p:tgtEl>
                                        <p:attrNameLst>
                                          <p:attrName>style.visibility</p:attrName>
                                        </p:attrNameLst>
                                      </p:cBhvr>
                                      <p:to>
                                        <p:strVal val="visible"/>
                                      </p:to>
                                    </p:set>
                                    <p:animEffect transition="in" filter="fade">
                                      <p:cBhvr>
                                        <p:cTn id="54" dur="500"/>
                                        <p:tgtEl>
                                          <p:spTgt spid="410"/>
                                        </p:tgtEl>
                                      </p:cBhvr>
                                    </p:animEffect>
                                  </p:childTnLst>
                                </p:cTn>
                              </p:par>
                            </p:childTnLst>
                          </p:cTn>
                        </p:par>
                        <p:par>
                          <p:cTn id="55" fill="hold">
                            <p:stCondLst>
                              <p:cond delay="5000"/>
                            </p:stCondLst>
                            <p:childTnLst>
                              <p:par>
                                <p:cTn id="56" presetID="53" presetClass="entr" presetSubtype="16" fill="hold" grpId="0" nodeType="afterEffect">
                                  <p:stCondLst>
                                    <p:cond delay="0"/>
                                  </p:stCondLst>
                                  <p:childTnLst>
                                    <p:set>
                                      <p:cBhvr>
                                        <p:cTn id="57" dur="1" fill="hold">
                                          <p:stCondLst>
                                            <p:cond delay="0"/>
                                          </p:stCondLst>
                                        </p:cTn>
                                        <p:tgtEl>
                                          <p:spTgt spid="421"/>
                                        </p:tgtEl>
                                        <p:attrNameLst>
                                          <p:attrName>style.visibility</p:attrName>
                                        </p:attrNameLst>
                                      </p:cBhvr>
                                      <p:to>
                                        <p:strVal val="visible"/>
                                      </p:to>
                                    </p:set>
                                    <p:anim calcmode="lin" valueType="num">
                                      <p:cBhvr>
                                        <p:cTn id="58" dur="500" fill="hold"/>
                                        <p:tgtEl>
                                          <p:spTgt spid="421"/>
                                        </p:tgtEl>
                                        <p:attrNameLst>
                                          <p:attrName>ppt_w</p:attrName>
                                        </p:attrNameLst>
                                      </p:cBhvr>
                                      <p:tavLst>
                                        <p:tav tm="0">
                                          <p:val>
                                            <p:fltVal val="0"/>
                                          </p:val>
                                        </p:tav>
                                        <p:tav tm="100000">
                                          <p:val>
                                            <p:strVal val="#ppt_w"/>
                                          </p:val>
                                        </p:tav>
                                      </p:tavLst>
                                    </p:anim>
                                    <p:anim calcmode="lin" valueType="num">
                                      <p:cBhvr>
                                        <p:cTn id="59" dur="500" fill="hold"/>
                                        <p:tgtEl>
                                          <p:spTgt spid="421"/>
                                        </p:tgtEl>
                                        <p:attrNameLst>
                                          <p:attrName>ppt_h</p:attrName>
                                        </p:attrNameLst>
                                      </p:cBhvr>
                                      <p:tavLst>
                                        <p:tav tm="0">
                                          <p:val>
                                            <p:fltVal val="0"/>
                                          </p:val>
                                        </p:tav>
                                        <p:tav tm="100000">
                                          <p:val>
                                            <p:strVal val="#ppt_h"/>
                                          </p:val>
                                        </p:tav>
                                      </p:tavLst>
                                    </p:anim>
                                    <p:animEffect transition="in" filter="fade">
                                      <p:cBhvr>
                                        <p:cTn id="60" dur="500"/>
                                        <p:tgtEl>
                                          <p:spTgt spid="421"/>
                                        </p:tgtEl>
                                      </p:cBhvr>
                                    </p:animEffect>
                                  </p:childTnLst>
                                </p:cTn>
                              </p:par>
                            </p:childTnLst>
                          </p:cTn>
                        </p:par>
                        <p:par>
                          <p:cTn id="61" fill="hold">
                            <p:stCondLst>
                              <p:cond delay="5500"/>
                            </p:stCondLst>
                            <p:childTnLst>
                              <p:par>
                                <p:cTn id="62" presetID="10" presetClass="entr" presetSubtype="0" fill="hold" grpId="0" nodeType="afterEffect">
                                  <p:stCondLst>
                                    <p:cond delay="0"/>
                                  </p:stCondLst>
                                  <p:childTnLst>
                                    <p:set>
                                      <p:cBhvr>
                                        <p:cTn id="63" dur="1" fill="hold">
                                          <p:stCondLst>
                                            <p:cond delay="0"/>
                                          </p:stCondLst>
                                        </p:cTn>
                                        <p:tgtEl>
                                          <p:spTgt spid="413"/>
                                        </p:tgtEl>
                                        <p:attrNameLst>
                                          <p:attrName>style.visibility</p:attrName>
                                        </p:attrNameLst>
                                      </p:cBhvr>
                                      <p:to>
                                        <p:strVal val="visible"/>
                                      </p:to>
                                    </p:set>
                                    <p:animEffect transition="in" filter="fade">
                                      <p:cBhvr>
                                        <p:cTn id="64" dur="500"/>
                                        <p:tgtEl>
                                          <p:spTgt spid="413"/>
                                        </p:tgtEl>
                                      </p:cBhvr>
                                    </p:animEffect>
                                  </p:childTnLst>
                                </p:cTn>
                              </p:par>
                            </p:childTnLst>
                          </p:cTn>
                        </p:par>
                        <p:par>
                          <p:cTn id="65" fill="hold">
                            <p:stCondLst>
                              <p:cond delay="6000"/>
                            </p:stCondLst>
                            <p:childTnLst>
                              <p:par>
                                <p:cTn id="66" presetID="53" presetClass="entr" presetSubtype="16" fill="hold" grpId="0" nodeType="afterEffect">
                                  <p:stCondLst>
                                    <p:cond delay="0"/>
                                  </p:stCondLst>
                                  <p:childTnLst>
                                    <p:set>
                                      <p:cBhvr>
                                        <p:cTn id="67" dur="1" fill="hold">
                                          <p:stCondLst>
                                            <p:cond delay="0"/>
                                          </p:stCondLst>
                                        </p:cTn>
                                        <p:tgtEl>
                                          <p:spTgt spid="422"/>
                                        </p:tgtEl>
                                        <p:attrNameLst>
                                          <p:attrName>style.visibility</p:attrName>
                                        </p:attrNameLst>
                                      </p:cBhvr>
                                      <p:to>
                                        <p:strVal val="visible"/>
                                      </p:to>
                                    </p:set>
                                    <p:anim calcmode="lin" valueType="num">
                                      <p:cBhvr>
                                        <p:cTn id="68" dur="500" fill="hold"/>
                                        <p:tgtEl>
                                          <p:spTgt spid="422"/>
                                        </p:tgtEl>
                                        <p:attrNameLst>
                                          <p:attrName>ppt_w</p:attrName>
                                        </p:attrNameLst>
                                      </p:cBhvr>
                                      <p:tavLst>
                                        <p:tav tm="0">
                                          <p:val>
                                            <p:fltVal val="0"/>
                                          </p:val>
                                        </p:tav>
                                        <p:tav tm="100000">
                                          <p:val>
                                            <p:strVal val="#ppt_w"/>
                                          </p:val>
                                        </p:tav>
                                      </p:tavLst>
                                    </p:anim>
                                    <p:anim calcmode="lin" valueType="num">
                                      <p:cBhvr>
                                        <p:cTn id="69" dur="500" fill="hold"/>
                                        <p:tgtEl>
                                          <p:spTgt spid="422"/>
                                        </p:tgtEl>
                                        <p:attrNameLst>
                                          <p:attrName>ppt_h</p:attrName>
                                        </p:attrNameLst>
                                      </p:cBhvr>
                                      <p:tavLst>
                                        <p:tav tm="0">
                                          <p:val>
                                            <p:fltVal val="0"/>
                                          </p:val>
                                        </p:tav>
                                        <p:tav tm="100000">
                                          <p:val>
                                            <p:strVal val="#ppt_h"/>
                                          </p:val>
                                        </p:tav>
                                      </p:tavLst>
                                    </p:anim>
                                    <p:animEffect transition="in" filter="fade">
                                      <p:cBhvr>
                                        <p:cTn id="70" dur="500"/>
                                        <p:tgtEl>
                                          <p:spTgt spid="422"/>
                                        </p:tgtEl>
                                      </p:cBhvr>
                                    </p:animEffect>
                                  </p:childTnLst>
                                </p:cTn>
                              </p:par>
                            </p:childTnLst>
                          </p:cTn>
                        </p:par>
                        <p:par>
                          <p:cTn id="71" fill="hold">
                            <p:stCondLst>
                              <p:cond delay="6500"/>
                            </p:stCondLst>
                            <p:childTnLst>
                              <p:par>
                                <p:cTn id="72" presetID="10" presetClass="entr" presetSubtype="0" fill="hold" grpId="0" nodeType="afterEffect">
                                  <p:stCondLst>
                                    <p:cond delay="0"/>
                                  </p:stCondLst>
                                  <p:childTnLst>
                                    <p:set>
                                      <p:cBhvr>
                                        <p:cTn id="73" dur="1" fill="hold">
                                          <p:stCondLst>
                                            <p:cond delay="0"/>
                                          </p:stCondLst>
                                        </p:cTn>
                                        <p:tgtEl>
                                          <p:spTgt spid="416"/>
                                        </p:tgtEl>
                                        <p:attrNameLst>
                                          <p:attrName>style.visibility</p:attrName>
                                        </p:attrNameLst>
                                      </p:cBhvr>
                                      <p:to>
                                        <p:strVal val="visible"/>
                                      </p:to>
                                    </p:set>
                                    <p:animEffect transition="in" filter="fade">
                                      <p:cBhvr>
                                        <p:cTn id="74" dur="500"/>
                                        <p:tgtEl>
                                          <p:spTgt spid="4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401" grpId="0"/>
      <p:bldP spid="407" grpId="0"/>
      <p:bldP spid="410" grpId="0"/>
      <p:bldP spid="413" grpId="0"/>
      <p:bldP spid="416" grpId="0"/>
      <p:bldP spid="417" grpId="0"/>
      <p:bldP spid="419" grpId="0"/>
      <p:bldP spid="6" grpId="0" animBg="1"/>
      <p:bldP spid="404" grpId="0"/>
      <p:bldP spid="418" grpId="0"/>
      <p:bldP spid="420" grpId="0"/>
      <p:bldP spid="421" grpId="0"/>
      <p:bldP spid="42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solidFill>
                  <a:schemeClr val="accent1">
                    <a:lumMod val="60000"/>
                    <a:lumOff val="40000"/>
                  </a:schemeClr>
                </a:solidFill>
              </a:rPr>
              <a:t>Iconic List Sample </a:t>
            </a:r>
            <a:endParaRPr lang="en-US" dirty="0">
              <a:solidFill>
                <a:schemeClr val="accent1">
                  <a:lumMod val="60000"/>
                  <a:lumOff val="40000"/>
                </a:schemeClr>
              </a:solidFill>
            </a:endParaRPr>
          </a:p>
        </p:txBody>
      </p:sp>
      <p:sp>
        <p:nvSpPr>
          <p:cNvPr id="13"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This slide is perfect </a:t>
            </a:r>
            <a:r>
              <a:rPr lang="en-US" sz="1400" b="1" dirty="0" smtClean="0">
                <a:solidFill>
                  <a:schemeClr val="accent1">
                    <a:lumMod val="60000"/>
                    <a:lumOff val="40000"/>
                  </a:schemeClr>
                </a:solidFill>
                <a:latin typeface="+mn-lt"/>
              </a:rPr>
              <a:t>Infographic or lists</a:t>
            </a:r>
            <a:endParaRPr lang="en-US" sz="1400" b="1" dirty="0">
              <a:solidFill>
                <a:schemeClr val="accent1">
                  <a:lumMod val="60000"/>
                  <a:lumOff val="40000"/>
                </a:schemeClr>
              </a:solidFill>
              <a:latin typeface="+mn-lt"/>
            </a:endParaRPr>
          </a:p>
        </p:txBody>
      </p:sp>
      <p:sp>
        <p:nvSpPr>
          <p:cNvPr id="7" name="Content Placeholder 2"/>
          <p:cNvSpPr>
            <a:spLocks noGrp="1"/>
          </p:cNvSpPr>
          <p:nvPr>
            <p:ph idx="1"/>
          </p:nvPr>
        </p:nvSpPr>
        <p:spPr>
          <a:xfrm>
            <a:off x="971600" y="2169031"/>
            <a:ext cx="1555740" cy="1698863"/>
          </a:xfrm>
        </p:spPr>
        <p:txBody>
          <a:bodyPr>
            <a:noAutofit/>
          </a:bodyPr>
          <a:lstStyle/>
          <a:p>
            <a:pPr marL="0" indent="0">
              <a:buNone/>
            </a:pPr>
            <a:r>
              <a:rPr lang="en-US" sz="900" dirty="0"/>
              <a:t>Lorem ipsum dolor sit amet, consectetur adipiscing elit. </a:t>
            </a:r>
            <a:endParaRPr lang="en-US" sz="900" dirty="0" smtClean="0"/>
          </a:p>
          <a:p>
            <a:pPr marL="0" indent="0">
              <a:buNone/>
            </a:pPr>
            <a:r>
              <a:rPr lang="en-US" sz="900" dirty="0" smtClean="0"/>
              <a:t/>
            </a:r>
            <a:br>
              <a:rPr lang="en-US" sz="900" dirty="0" smtClean="0"/>
            </a:br>
            <a:r>
              <a:rPr lang="en-US" sz="900" dirty="0" smtClean="0"/>
              <a:t>Curabitur </a:t>
            </a:r>
            <a:r>
              <a:rPr lang="en-US" sz="900" dirty="0"/>
              <a:t>elementum posuere pretium. Quisque nibh dolor, dignissim ac dignissim ut, luctus ac urna. Aliquam aliquet non massa quis </a:t>
            </a:r>
            <a:r>
              <a:rPr lang="en-US" sz="900" dirty="0" smtClean="0"/>
              <a:t>tincidunt.</a:t>
            </a:r>
            <a:endParaRPr lang="en-US" sz="900" dirty="0"/>
          </a:p>
        </p:txBody>
      </p:sp>
      <p:grpSp>
        <p:nvGrpSpPr>
          <p:cNvPr id="78" name="Group 77"/>
          <p:cNvGrpSpPr/>
          <p:nvPr/>
        </p:nvGrpSpPr>
        <p:grpSpPr>
          <a:xfrm>
            <a:off x="986251" y="1491630"/>
            <a:ext cx="1320860" cy="643920"/>
            <a:chOff x="578505" y="1453103"/>
            <a:chExt cx="1320860" cy="643920"/>
          </a:xfrm>
        </p:grpSpPr>
        <p:sp>
          <p:nvSpPr>
            <p:cNvPr id="42" name="Freeform 28"/>
            <p:cNvSpPr>
              <a:spLocks/>
            </p:cNvSpPr>
            <p:nvPr/>
          </p:nvSpPr>
          <p:spPr bwMode="auto">
            <a:xfrm>
              <a:off x="578505" y="1504199"/>
              <a:ext cx="369468" cy="520816"/>
            </a:xfrm>
            <a:custGeom>
              <a:avLst/>
              <a:gdLst>
                <a:gd name="T0" fmla="*/ 274 w 281"/>
                <a:gd name="T1" fmla="*/ 106 h 396"/>
                <a:gd name="T2" fmla="*/ 94 w 281"/>
                <a:gd name="T3" fmla="*/ 13 h 396"/>
                <a:gd name="T4" fmla="*/ 7 w 281"/>
                <a:gd name="T5" fmla="*/ 47 h 396"/>
                <a:gd name="T6" fmla="*/ 1 w 281"/>
                <a:gd name="T7" fmla="*/ 68 h 396"/>
                <a:gd name="T8" fmla="*/ 3 w 281"/>
                <a:gd name="T9" fmla="*/ 278 h 396"/>
                <a:gd name="T10" fmla="*/ 14 w 281"/>
                <a:gd name="T11" fmla="*/ 291 h 396"/>
                <a:gd name="T12" fmla="*/ 179 w 281"/>
                <a:gd name="T13" fmla="*/ 394 h 396"/>
                <a:gd name="T14" fmla="*/ 187 w 281"/>
                <a:gd name="T15" fmla="*/ 396 h 396"/>
                <a:gd name="T16" fmla="*/ 193 w 281"/>
                <a:gd name="T17" fmla="*/ 395 h 396"/>
                <a:gd name="T18" fmla="*/ 201 w 281"/>
                <a:gd name="T19" fmla="*/ 384 h 396"/>
                <a:gd name="T20" fmla="*/ 201 w 281"/>
                <a:gd name="T21" fmla="*/ 164 h 396"/>
                <a:gd name="T22" fmla="*/ 194 w 281"/>
                <a:gd name="T23" fmla="*/ 152 h 396"/>
                <a:gd name="T24" fmla="*/ 30 w 281"/>
                <a:gd name="T25" fmla="*/ 61 h 396"/>
                <a:gd name="T26" fmla="*/ 53 w 281"/>
                <a:gd name="T27" fmla="*/ 43 h 396"/>
                <a:gd name="T28" fmla="*/ 80 w 281"/>
                <a:gd name="T29" fmla="*/ 39 h 396"/>
                <a:gd name="T30" fmla="*/ 242 w 281"/>
                <a:gd name="T31" fmla="*/ 126 h 396"/>
                <a:gd name="T32" fmla="*/ 246 w 281"/>
                <a:gd name="T33" fmla="*/ 133 h 396"/>
                <a:gd name="T34" fmla="*/ 246 w 281"/>
                <a:gd name="T35" fmla="*/ 342 h 396"/>
                <a:gd name="T36" fmla="*/ 265 w 281"/>
                <a:gd name="T37" fmla="*/ 356 h 396"/>
                <a:gd name="T38" fmla="*/ 281 w 281"/>
                <a:gd name="T39" fmla="*/ 342 h 396"/>
                <a:gd name="T40" fmla="*/ 281 w 281"/>
                <a:gd name="T41" fmla="*/ 117 h 396"/>
                <a:gd name="T42" fmla="*/ 274 w 281"/>
                <a:gd name="T43" fmla="*/ 106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1" h="396">
                  <a:moveTo>
                    <a:pt x="274" y="106"/>
                  </a:moveTo>
                  <a:cubicBezTo>
                    <a:pt x="94" y="13"/>
                    <a:pt x="94" y="13"/>
                    <a:pt x="94" y="13"/>
                  </a:cubicBezTo>
                  <a:cubicBezTo>
                    <a:pt x="69" y="0"/>
                    <a:pt x="21" y="25"/>
                    <a:pt x="7" y="47"/>
                  </a:cubicBezTo>
                  <a:cubicBezTo>
                    <a:pt x="0" y="57"/>
                    <a:pt x="1" y="64"/>
                    <a:pt x="1" y="68"/>
                  </a:cubicBezTo>
                  <a:cubicBezTo>
                    <a:pt x="3" y="278"/>
                    <a:pt x="3" y="278"/>
                    <a:pt x="3" y="278"/>
                  </a:cubicBezTo>
                  <a:cubicBezTo>
                    <a:pt x="3" y="282"/>
                    <a:pt x="9" y="288"/>
                    <a:pt x="14" y="291"/>
                  </a:cubicBezTo>
                  <a:cubicBezTo>
                    <a:pt x="24" y="297"/>
                    <a:pt x="175" y="392"/>
                    <a:pt x="179" y="394"/>
                  </a:cubicBezTo>
                  <a:cubicBezTo>
                    <a:pt x="181" y="396"/>
                    <a:pt x="184" y="396"/>
                    <a:pt x="187" y="396"/>
                  </a:cubicBezTo>
                  <a:cubicBezTo>
                    <a:pt x="189" y="396"/>
                    <a:pt x="191" y="396"/>
                    <a:pt x="193" y="395"/>
                  </a:cubicBezTo>
                  <a:cubicBezTo>
                    <a:pt x="198" y="393"/>
                    <a:pt x="201" y="388"/>
                    <a:pt x="201" y="384"/>
                  </a:cubicBezTo>
                  <a:cubicBezTo>
                    <a:pt x="201" y="164"/>
                    <a:pt x="201" y="164"/>
                    <a:pt x="201" y="164"/>
                  </a:cubicBezTo>
                  <a:cubicBezTo>
                    <a:pt x="201" y="159"/>
                    <a:pt x="198" y="155"/>
                    <a:pt x="194" y="152"/>
                  </a:cubicBezTo>
                  <a:cubicBezTo>
                    <a:pt x="30" y="61"/>
                    <a:pt x="30" y="61"/>
                    <a:pt x="30" y="61"/>
                  </a:cubicBezTo>
                  <a:cubicBezTo>
                    <a:pt x="32" y="57"/>
                    <a:pt x="39" y="50"/>
                    <a:pt x="53" y="43"/>
                  </a:cubicBezTo>
                  <a:cubicBezTo>
                    <a:pt x="67" y="36"/>
                    <a:pt x="77" y="38"/>
                    <a:pt x="80" y="39"/>
                  </a:cubicBezTo>
                  <a:cubicBezTo>
                    <a:pt x="80" y="39"/>
                    <a:pt x="237" y="123"/>
                    <a:pt x="242" y="126"/>
                  </a:cubicBezTo>
                  <a:cubicBezTo>
                    <a:pt x="246" y="128"/>
                    <a:pt x="246" y="129"/>
                    <a:pt x="246" y="133"/>
                  </a:cubicBezTo>
                  <a:cubicBezTo>
                    <a:pt x="246" y="137"/>
                    <a:pt x="246" y="342"/>
                    <a:pt x="246" y="342"/>
                  </a:cubicBezTo>
                  <a:cubicBezTo>
                    <a:pt x="246" y="352"/>
                    <a:pt x="257" y="356"/>
                    <a:pt x="265" y="356"/>
                  </a:cubicBezTo>
                  <a:cubicBezTo>
                    <a:pt x="272" y="356"/>
                    <a:pt x="281" y="349"/>
                    <a:pt x="281" y="342"/>
                  </a:cubicBezTo>
                  <a:cubicBezTo>
                    <a:pt x="281" y="117"/>
                    <a:pt x="281" y="117"/>
                    <a:pt x="281" y="117"/>
                  </a:cubicBezTo>
                  <a:cubicBezTo>
                    <a:pt x="281" y="112"/>
                    <a:pt x="278" y="108"/>
                    <a:pt x="274" y="10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Content Placeholder 2"/>
            <p:cNvSpPr txBox="1">
              <a:spLocks/>
            </p:cNvSpPr>
            <p:nvPr/>
          </p:nvSpPr>
          <p:spPr>
            <a:xfrm>
              <a:off x="974629" y="1453103"/>
              <a:ext cx="924736"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smtClean="0">
                  <a:solidFill>
                    <a:schemeClr val="bg1">
                      <a:lumMod val="50000"/>
                    </a:schemeClr>
                  </a:solidFill>
                  <a:latin typeface="Source Sans Pro Black" pitchFamily="34" charset="0"/>
                </a:rPr>
                <a:t>16%</a:t>
              </a:r>
              <a:endParaRPr lang="en-US" sz="2800" dirty="0">
                <a:solidFill>
                  <a:schemeClr val="bg1">
                    <a:lumMod val="50000"/>
                  </a:schemeClr>
                </a:solidFill>
                <a:latin typeface="Source Sans Pro Black" pitchFamily="34" charset="0"/>
              </a:endParaRPr>
            </a:p>
          </p:txBody>
        </p:sp>
        <p:sp>
          <p:nvSpPr>
            <p:cNvPr id="48" name="Content Placeholder 2"/>
            <p:cNvSpPr txBox="1">
              <a:spLocks/>
            </p:cNvSpPr>
            <p:nvPr/>
          </p:nvSpPr>
          <p:spPr>
            <a:xfrm>
              <a:off x="974629" y="1812209"/>
              <a:ext cx="924736" cy="28481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dirty="0" smtClean="0">
                  <a:solidFill>
                    <a:schemeClr val="bg1">
                      <a:lumMod val="75000"/>
                    </a:schemeClr>
                  </a:solidFill>
                  <a:latin typeface="+mj-lt"/>
                </a:rPr>
                <a:t>Read Books</a:t>
              </a:r>
              <a:endParaRPr lang="en-US" sz="1200" dirty="0">
                <a:solidFill>
                  <a:schemeClr val="bg1">
                    <a:lumMod val="75000"/>
                  </a:schemeClr>
                </a:solidFill>
                <a:latin typeface="+mj-lt"/>
              </a:endParaRPr>
            </a:p>
          </p:txBody>
        </p:sp>
      </p:grpSp>
      <p:grpSp>
        <p:nvGrpSpPr>
          <p:cNvPr id="77" name="Group 76"/>
          <p:cNvGrpSpPr/>
          <p:nvPr/>
        </p:nvGrpSpPr>
        <p:grpSpPr>
          <a:xfrm>
            <a:off x="2849112" y="1492286"/>
            <a:ext cx="1415112" cy="643920"/>
            <a:chOff x="2389103" y="1453759"/>
            <a:chExt cx="1415112" cy="643920"/>
          </a:xfrm>
        </p:grpSpPr>
        <p:sp>
          <p:nvSpPr>
            <p:cNvPr id="50" name="Freeform 23"/>
            <p:cNvSpPr>
              <a:spLocks/>
            </p:cNvSpPr>
            <p:nvPr/>
          </p:nvSpPr>
          <p:spPr bwMode="auto">
            <a:xfrm>
              <a:off x="2389103" y="1556397"/>
              <a:ext cx="513035" cy="453201"/>
            </a:xfrm>
            <a:custGeom>
              <a:avLst/>
              <a:gdLst>
                <a:gd name="T0" fmla="*/ 359 w 367"/>
                <a:gd name="T1" fmla="*/ 169 h 324"/>
                <a:gd name="T2" fmla="*/ 199 w 367"/>
                <a:gd name="T3" fmla="*/ 8 h 324"/>
                <a:gd name="T4" fmla="*/ 169 w 367"/>
                <a:gd name="T5" fmla="*/ 8 h 324"/>
                <a:gd name="T6" fmla="*/ 8 w 367"/>
                <a:gd name="T7" fmla="*/ 169 h 324"/>
                <a:gd name="T8" fmla="*/ 15 w 367"/>
                <a:gd name="T9" fmla="*/ 184 h 324"/>
                <a:gd name="T10" fmla="*/ 49 w 367"/>
                <a:gd name="T11" fmla="*/ 184 h 324"/>
                <a:gd name="T12" fmla="*/ 49 w 367"/>
                <a:gd name="T13" fmla="*/ 308 h 324"/>
                <a:gd name="T14" fmla="*/ 65 w 367"/>
                <a:gd name="T15" fmla="*/ 324 h 324"/>
                <a:gd name="T16" fmla="*/ 143 w 367"/>
                <a:gd name="T17" fmla="*/ 324 h 324"/>
                <a:gd name="T18" fmla="*/ 143 w 367"/>
                <a:gd name="T19" fmla="*/ 200 h 324"/>
                <a:gd name="T20" fmla="*/ 225 w 367"/>
                <a:gd name="T21" fmla="*/ 200 h 324"/>
                <a:gd name="T22" fmla="*/ 225 w 367"/>
                <a:gd name="T23" fmla="*/ 324 h 324"/>
                <a:gd name="T24" fmla="*/ 306 w 367"/>
                <a:gd name="T25" fmla="*/ 324 h 324"/>
                <a:gd name="T26" fmla="*/ 319 w 367"/>
                <a:gd name="T27" fmla="*/ 308 h 324"/>
                <a:gd name="T28" fmla="*/ 319 w 367"/>
                <a:gd name="T29" fmla="*/ 184 h 324"/>
                <a:gd name="T30" fmla="*/ 352 w 367"/>
                <a:gd name="T31" fmla="*/ 184 h 324"/>
                <a:gd name="T32" fmla="*/ 359 w 367"/>
                <a:gd name="T33" fmla="*/ 169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7" h="324">
                  <a:moveTo>
                    <a:pt x="359" y="169"/>
                  </a:moveTo>
                  <a:cubicBezTo>
                    <a:pt x="199" y="8"/>
                    <a:pt x="199" y="8"/>
                    <a:pt x="199" y="8"/>
                  </a:cubicBezTo>
                  <a:cubicBezTo>
                    <a:pt x="190" y="0"/>
                    <a:pt x="177" y="0"/>
                    <a:pt x="169" y="8"/>
                  </a:cubicBezTo>
                  <a:cubicBezTo>
                    <a:pt x="8" y="169"/>
                    <a:pt x="8" y="169"/>
                    <a:pt x="8" y="169"/>
                  </a:cubicBezTo>
                  <a:cubicBezTo>
                    <a:pt x="0" y="177"/>
                    <a:pt x="3" y="184"/>
                    <a:pt x="15" y="184"/>
                  </a:cubicBezTo>
                  <a:cubicBezTo>
                    <a:pt x="49" y="184"/>
                    <a:pt x="49" y="184"/>
                    <a:pt x="49" y="184"/>
                  </a:cubicBezTo>
                  <a:cubicBezTo>
                    <a:pt x="49" y="308"/>
                    <a:pt x="49" y="308"/>
                    <a:pt x="49" y="308"/>
                  </a:cubicBezTo>
                  <a:cubicBezTo>
                    <a:pt x="49" y="317"/>
                    <a:pt x="49" y="324"/>
                    <a:pt x="65" y="324"/>
                  </a:cubicBezTo>
                  <a:cubicBezTo>
                    <a:pt x="143" y="324"/>
                    <a:pt x="143" y="324"/>
                    <a:pt x="143" y="324"/>
                  </a:cubicBezTo>
                  <a:cubicBezTo>
                    <a:pt x="143" y="200"/>
                    <a:pt x="143" y="200"/>
                    <a:pt x="143" y="200"/>
                  </a:cubicBezTo>
                  <a:cubicBezTo>
                    <a:pt x="225" y="200"/>
                    <a:pt x="225" y="200"/>
                    <a:pt x="225" y="200"/>
                  </a:cubicBezTo>
                  <a:cubicBezTo>
                    <a:pt x="225" y="324"/>
                    <a:pt x="225" y="324"/>
                    <a:pt x="225" y="324"/>
                  </a:cubicBezTo>
                  <a:cubicBezTo>
                    <a:pt x="306" y="324"/>
                    <a:pt x="306" y="324"/>
                    <a:pt x="306" y="324"/>
                  </a:cubicBezTo>
                  <a:cubicBezTo>
                    <a:pt x="319" y="324"/>
                    <a:pt x="319" y="317"/>
                    <a:pt x="319" y="308"/>
                  </a:cubicBezTo>
                  <a:cubicBezTo>
                    <a:pt x="319" y="184"/>
                    <a:pt x="319" y="184"/>
                    <a:pt x="319" y="184"/>
                  </a:cubicBezTo>
                  <a:cubicBezTo>
                    <a:pt x="352" y="184"/>
                    <a:pt x="352" y="184"/>
                    <a:pt x="352" y="184"/>
                  </a:cubicBezTo>
                  <a:cubicBezTo>
                    <a:pt x="364" y="184"/>
                    <a:pt x="367" y="177"/>
                    <a:pt x="359" y="169"/>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1" name="Content Placeholder 2"/>
            <p:cNvSpPr txBox="1">
              <a:spLocks/>
            </p:cNvSpPr>
            <p:nvPr/>
          </p:nvSpPr>
          <p:spPr>
            <a:xfrm>
              <a:off x="2879479" y="1453759"/>
              <a:ext cx="924736"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smtClean="0">
                  <a:solidFill>
                    <a:schemeClr val="bg1">
                      <a:lumMod val="50000"/>
                    </a:schemeClr>
                  </a:solidFill>
                  <a:latin typeface="Source Sans Pro Black" pitchFamily="34" charset="0"/>
                </a:rPr>
                <a:t>12%</a:t>
              </a:r>
              <a:endParaRPr lang="en-US" sz="2800" dirty="0">
                <a:solidFill>
                  <a:schemeClr val="bg1">
                    <a:lumMod val="50000"/>
                  </a:schemeClr>
                </a:solidFill>
                <a:latin typeface="Source Sans Pro Black" pitchFamily="34" charset="0"/>
              </a:endParaRPr>
            </a:p>
          </p:txBody>
        </p:sp>
        <p:sp>
          <p:nvSpPr>
            <p:cNvPr id="52" name="Content Placeholder 2"/>
            <p:cNvSpPr txBox="1">
              <a:spLocks/>
            </p:cNvSpPr>
            <p:nvPr/>
          </p:nvSpPr>
          <p:spPr>
            <a:xfrm>
              <a:off x="2879479" y="1812865"/>
              <a:ext cx="924736" cy="28481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dirty="0" smtClean="0">
                  <a:solidFill>
                    <a:schemeClr val="bg1">
                      <a:lumMod val="75000"/>
                    </a:schemeClr>
                  </a:solidFill>
                  <a:latin typeface="+mj-lt"/>
                </a:rPr>
                <a:t>Buy Homes</a:t>
              </a:r>
              <a:endParaRPr lang="en-US" sz="1200" dirty="0">
                <a:solidFill>
                  <a:schemeClr val="bg1">
                    <a:lumMod val="75000"/>
                  </a:schemeClr>
                </a:solidFill>
                <a:latin typeface="+mj-lt"/>
              </a:endParaRPr>
            </a:p>
          </p:txBody>
        </p:sp>
      </p:grpSp>
      <p:grpSp>
        <p:nvGrpSpPr>
          <p:cNvPr id="35" name="Group 34"/>
          <p:cNvGrpSpPr/>
          <p:nvPr/>
        </p:nvGrpSpPr>
        <p:grpSpPr>
          <a:xfrm>
            <a:off x="4663533" y="1495429"/>
            <a:ext cx="1353931" cy="643920"/>
            <a:chOff x="4131516" y="1456902"/>
            <a:chExt cx="1353931" cy="643920"/>
          </a:xfrm>
        </p:grpSpPr>
        <p:sp>
          <p:nvSpPr>
            <p:cNvPr id="55" name="Freeform 18"/>
            <p:cNvSpPr>
              <a:spLocks/>
            </p:cNvSpPr>
            <p:nvPr/>
          </p:nvSpPr>
          <p:spPr bwMode="auto">
            <a:xfrm>
              <a:off x="4131516" y="1566200"/>
              <a:ext cx="444923" cy="444922"/>
            </a:xfrm>
            <a:custGeom>
              <a:avLst/>
              <a:gdLst>
                <a:gd name="T0" fmla="*/ 266 w 360"/>
                <a:gd name="T1" fmla="*/ 360 h 360"/>
                <a:gd name="T2" fmla="*/ 294 w 360"/>
                <a:gd name="T3" fmla="*/ 331 h 360"/>
                <a:gd name="T4" fmla="*/ 245 w 360"/>
                <a:gd name="T5" fmla="*/ 155 h 360"/>
                <a:gd name="T6" fmla="*/ 318 w 360"/>
                <a:gd name="T7" fmla="*/ 82 h 360"/>
                <a:gd name="T8" fmla="*/ 340 w 360"/>
                <a:gd name="T9" fmla="*/ 19 h 360"/>
                <a:gd name="T10" fmla="*/ 278 w 360"/>
                <a:gd name="T11" fmla="*/ 42 h 360"/>
                <a:gd name="T12" fmla="*/ 205 w 360"/>
                <a:gd name="T13" fmla="*/ 115 h 360"/>
                <a:gd name="T14" fmla="*/ 28 w 360"/>
                <a:gd name="T15" fmla="*/ 65 h 360"/>
                <a:gd name="T16" fmla="*/ 0 w 360"/>
                <a:gd name="T17" fmla="*/ 94 h 360"/>
                <a:gd name="T18" fmla="*/ 148 w 360"/>
                <a:gd name="T19" fmla="*/ 172 h 360"/>
                <a:gd name="T20" fmla="*/ 98 w 360"/>
                <a:gd name="T21" fmla="*/ 222 h 360"/>
                <a:gd name="T22" fmla="*/ 38 w 360"/>
                <a:gd name="T23" fmla="*/ 226 h 360"/>
                <a:gd name="T24" fmla="*/ 9 w 360"/>
                <a:gd name="T25" fmla="*/ 254 h 360"/>
                <a:gd name="T26" fmla="*/ 80 w 360"/>
                <a:gd name="T27" fmla="*/ 280 h 360"/>
                <a:gd name="T28" fmla="*/ 105 w 360"/>
                <a:gd name="T29" fmla="*/ 350 h 360"/>
                <a:gd name="T30" fmla="*/ 134 w 360"/>
                <a:gd name="T31" fmla="*/ 322 h 360"/>
                <a:gd name="T32" fmla="*/ 137 w 360"/>
                <a:gd name="T33" fmla="*/ 262 h 360"/>
                <a:gd name="T34" fmla="*/ 188 w 360"/>
                <a:gd name="T35" fmla="*/ 211 h 360"/>
                <a:gd name="T36" fmla="*/ 266 w 360"/>
                <a:gd name="T37" fmla="*/ 3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0" h="360">
                  <a:moveTo>
                    <a:pt x="266" y="360"/>
                  </a:moveTo>
                  <a:cubicBezTo>
                    <a:pt x="294" y="331"/>
                    <a:pt x="294" y="331"/>
                    <a:pt x="294" y="331"/>
                  </a:cubicBezTo>
                  <a:cubicBezTo>
                    <a:pt x="245" y="155"/>
                    <a:pt x="245" y="155"/>
                    <a:pt x="245" y="155"/>
                  </a:cubicBezTo>
                  <a:cubicBezTo>
                    <a:pt x="318" y="82"/>
                    <a:pt x="318" y="82"/>
                    <a:pt x="318" y="82"/>
                  </a:cubicBezTo>
                  <a:cubicBezTo>
                    <a:pt x="318" y="82"/>
                    <a:pt x="360" y="39"/>
                    <a:pt x="340" y="19"/>
                  </a:cubicBezTo>
                  <a:cubicBezTo>
                    <a:pt x="320" y="0"/>
                    <a:pt x="278" y="42"/>
                    <a:pt x="278" y="42"/>
                  </a:cubicBezTo>
                  <a:cubicBezTo>
                    <a:pt x="205" y="115"/>
                    <a:pt x="205" y="115"/>
                    <a:pt x="205" y="115"/>
                  </a:cubicBezTo>
                  <a:cubicBezTo>
                    <a:pt x="28" y="65"/>
                    <a:pt x="28" y="65"/>
                    <a:pt x="28" y="65"/>
                  </a:cubicBezTo>
                  <a:cubicBezTo>
                    <a:pt x="0" y="94"/>
                    <a:pt x="0" y="94"/>
                    <a:pt x="0" y="94"/>
                  </a:cubicBezTo>
                  <a:cubicBezTo>
                    <a:pt x="148" y="172"/>
                    <a:pt x="148" y="172"/>
                    <a:pt x="148" y="172"/>
                  </a:cubicBezTo>
                  <a:cubicBezTo>
                    <a:pt x="98" y="222"/>
                    <a:pt x="98" y="222"/>
                    <a:pt x="98" y="222"/>
                  </a:cubicBezTo>
                  <a:cubicBezTo>
                    <a:pt x="38" y="226"/>
                    <a:pt x="38" y="226"/>
                    <a:pt x="38" y="226"/>
                  </a:cubicBezTo>
                  <a:cubicBezTo>
                    <a:pt x="9" y="254"/>
                    <a:pt x="9" y="254"/>
                    <a:pt x="9" y="254"/>
                  </a:cubicBezTo>
                  <a:cubicBezTo>
                    <a:pt x="80" y="280"/>
                    <a:pt x="80" y="280"/>
                    <a:pt x="80" y="280"/>
                  </a:cubicBezTo>
                  <a:cubicBezTo>
                    <a:pt x="105" y="350"/>
                    <a:pt x="105" y="350"/>
                    <a:pt x="105" y="350"/>
                  </a:cubicBezTo>
                  <a:cubicBezTo>
                    <a:pt x="134" y="322"/>
                    <a:pt x="134" y="322"/>
                    <a:pt x="134" y="322"/>
                  </a:cubicBezTo>
                  <a:cubicBezTo>
                    <a:pt x="137" y="262"/>
                    <a:pt x="137" y="262"/>
                    <a:pt x="137" y="262"/>
                  </a:cubicBezTo>
                  <a:cubicBezTo>
                    <a:pt x="188" y="211"/>
                    <a:pt x="188" y="211"/>
                    <a:pt x="188" y="211"/>
                  </a:cubicBezTo>
                  <a:lnTo>
                    <a:pt x="266" y="360"/>
                  </a:lnTo>
                  <a:close/>
                </a:path>
              </a:pathLst>
            </a:cu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6" name="Content Placeholder 2"/>
            <p:cNvSpPr txBox="1">
              <a:spLocks/>
            </p:cNvSpPr>
            <p:nvPr/>
          </p:nvSpPr>
          <p:spPr>
            <a:xfrm>
              <a:off x="4560711" y="1456902"/>
              <a:ext cx="924736"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smtClean="0">
                  <a:solidFill>
                    <a:schemeClr val="bg1">
                      <a:lumMod val="50000"/>
                    </a:schemeClr>
                  </a:solidFill>
                  <a:latin typeface="Source Sans Pro Black" pitchFamily="34" charset="0"/>
                </a:rPr>
                <a:t>32%</a:t>
              </a:r>
              <a:endParaRPr lang="en-US" sz="2800" dirty="0">
                <a:solidFill>
                  <a:schemeClr val="bg1">
                    <a:lumMod val="50000"/>
                  </a:schemeClr>
                </a:solidFill>
                <a:latin typeface="Source Sans Pro Black" pitchFamily="34" charset="0"/>
              </a:endParaRPr>
            </a:p>
          </p:txBody>
        </p:sp>
        <p:sp>
          <p:nvSpPr>
            <p:cNvPr id="57" name="Content Placeholder 2"/>
            <p:cNvSpPr txBox="1">
              <a:spLocks/>
            </p:cNvSpPr>
            <p:nvPr/>
          </p:nvSpPr>
          <p:spPr>
            <a:xfrm>
              <a:off x="4560711" y="1816008"/>
              <a:ext cx="924736" cy="28481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dirty="0" smtClean="0">
                  <a:solidFill>
                    <a:schemeClr val="bg1">
                      <a:lumMod val="75000"/>
                    </a:schemeClr>
                  </a:solidFill>
                  <a:latin typeface="+mj-lt"/>
                </a:rPr>
                <a:t>Travel Offer</a:t>
              </a:r>
              <a:endParaRPr lang="en-US" sz="1200" dirty="0">
                <a:solidFill>
                  <a:schemeClr val="bg1">
                    <a:lumMod val="75000"/>
                  </a:schemeClr>
                </a:solidFill>
                <a:latin typeface="+mj-lt"/>
              </a:endParaRPr>
            </a:p>
          </p:txBody>
        </p:sp>
      </p:grpSp>
      <p:grpSp>
        <p:nvGrpSpPr>
          <p:cNvPr id="32" name="Group 31"/>
          <p:cNvGrpSpPr/>
          <p:nvPr/>
        </p:nvGrpSpPr>
        <p:grpSpPr>
          <a:xfrm>
            <a:off x="6552128" y="1495429"/>
            <a:ext cx="1595970" cy="643920"/>
            <a:chOff x="5872504" y="1456902"/>
            <a:chExt cx="1595970" cy="643920"/>
          </a:xfrm>
        </p:grpSpPr>
        <p:sp>
          <p:nvSpPr>
            <p:cNvPr id="60" name="Freeform 33"/>
            <p:cNvSpPr>
              <a:spLocks noEditPoints="1"/>
            </p:cNvSpPr>
            <p:nvPr/>
          </p:nvSpPr>
          <p:spPr bwMode="auto">
            <a:xfrm>
              <a:off x="5872504" y="1614139"/>
              <a:ext cx="450156" cy="359744"/>
            </a:xfrm>
            <a:custGeom>
              <a:avLst/>
              <a:gdLst>
                <a:gd name="T0" fmla="*/ 200 w 400"/>
                <a:gd name="T1" fmla="*/ 120 h 320"/>
                <a:gd name="T2" fmla="*/ 140 w 400"/>
                <a:gd name="T3" fmla="*/ 180 h 320"/>
                <a:gd name="T4" fmla="*/ 200 w 400"/>
                <a:gd name="T5" fmla="*/ 240 h 320"/>
                <a:gd name="T6" fmla="*/ 260 w 400"/>
                <a:gd name="T7" fmla="*/ 180 h 320"/>
                <a:gd name="T8" fmla="*/ 200 w 400"/>
                <a:gd name="T9" fmla="*/ 120 h 320"/>
                <a:gd name="T10" fmla="*/ 360 w 400"/>
                <a:gd name="T11" fmla="*/ 60 h 320"/>
                <a:gd name="T12" fmla="*/ 312 w 400"/>
                <a:gd name="T13" fmla="*/ 60 h 320"/>
                <a:gd name="T14" fmla="*/ 296 w 400"/>
                <a:gd name="T15" fmla="*/ 49 h 320"/>
                <a:gd name="T16" fmla="*/ 284 w 400"/>
                <a:gd name="T17" fmla="*/ 11 h 320"/>
                <a:gd name="T18" fmla="*/ 268 w 400"/>
                <a:gd name="T19" fmla="*/ 0 h 320"/>
                <a:gd name="T20" fmla="*/ 132 w 400"/>
                <a:gd name="T21" fmla="*/ 0 h 320"/>
                <a:gd name="T22" fmla="*/ 116 w 400"/>
                <a:gd name="T23" fmla="*/ 11 h 320"/>
                <a:gd name="T24" fmla="*/ 104 w 400"/>
                <a:gd name="T25" fmla="*/ 49 h 320"/>
                <a:gd name="T26" fmla="*/ 88 w 400"/>
                <a:gd name="T27" fmla="*/ 60 h 320"/>
                <a:gd name="T28" fmla="*/ 40 w 400"/>
                <a:gd name="T29" fmla="*/ 60 h 320"/>
                <a:gd name="T30" fmla="*/ 0 w 400"/>
                <a:gd name="T31" fmla="*/ 100 h 320"/>
                <a:gd name="T32" fmla="*/ 0 w 400"/>
                <a:gd name="T33" fmla="*/ 280 h 320"/>
                <a:gd name="T34" fmla="*/ 40 w 400"/>
                <a:gd name="T35" fmla="*/ 320 h 320"/>
                <a:gd name="T36" fmla="*/ 360 w 400"/>
                <a:gd name="T37" fmla="*/ 320 h 320"/>
                <a:gd name="T38" fmla="*/ 400 w 400"/>
                <a:gd name="T39" fmla="*/ 280 h 320"/>
                <a:gd name="T40" fmla="*/ 400 w 400"/>
                <a:gd name="T41" fmla="*/ 100 h 320"/>
                <a:gd name="T42" fmla="*/ 360 w 400"/>
                <a:gd name="T43" fmla="*/ 60 h 320"/>
                <a:gd name="T44" fmla="*/ 200 w 400"/>
                <a:gd name="T45" fmla="*/ 280 h 320"/>
                <a:gd name="T46" fmla="*/ 100 w 400"/>
                <a:gd name="T47" fmla="*/ 180 h 320"/>
                <a:gd name="T48" fmla="*/ 200 w 400"/>
                <a:gd name="T49" fmla="*/ 80 h 320"/>
                <a:gd name="T50" fmla="*/ 300 w 400"/>
                <a:gd name="T51" fmla="*/ 180 h 320"/>
                <a:gd name="T52" fmla="*/ 200 w 400"/>
                <a:gd name="T53" fmla="*/ 280 h 320"/>
                <a:gd name="T54" fmla="*/ 346 w 400"/>
                <a:gd name="T55" fmla="*/ 128 h 320"/>
                <a:gd name="T56" fmla="*/ 332 w 400"/>
                <a:gd name="T57" fmla="*/ 114 h 320"/>
                <a:gd name="T58" fmla="*/ 346 w 400"/>
                <a:gd name="T59" fmla="*/ 100 h 320"/>
                <a:gd name="T60" fmla="*/ 360 w 400"/>
                <a:gd name="T61" fmla="*/ 114 h 320"/>
                <a:gd name="T62" fmla="*/ 346 w 400"/>
                <a:gd name="T63" fmla="*/ 12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320">
                  <a:moveTo>
                    <a:pt x="200" y="120"/>
                  </a:moveTo>
                  <a:cubicBezTo>
                    <a:pt x="167" y="120"/>
                    <a:pt x="140" y="147"/>
                    <a:pt x="140" y="180"/>
                  </a:cubicBezTo>
                  <a:cubicBezTo>
                    <a:pt x="140" y="213"/>
                    <a:pt x="167" y="240"/>
                    <a:pt x="200" y="240"/>
                  </a:cubicBezTo>
                  <a:cubicBezTo>
                    <a:pt x="233" y="240"/>
                    <a:pt x="260" y="213"/>
                    <a:pt x="260" y="180"/>
                  </a:cubicBezTo>
                  <a:cubicBezTo>
                    <a:pt x="260" y="147"/>
                    <a:pt x="233" y="120"/>
                    <a:pt x="200" y="120"/>
                  </a:cubicBezTo>
                  <a:close/>
                  <a:moveTo>
                    <a:pt x="360" y="60"/>
                  </a:moveTo>
                  <a:cubicBezTo>
                    <a:pt x="312" y="60"/>
                    <a:pt x="312" y="60"/>
                    <a:pt x="312" y="60"/>
                  </a:cubicBezTo>
                  <a:cubicBezTo>
                    <a:pt x="305" y="60"/>
                    <a:pt x="298" y="55"/>
                    <a:pt x="296" y="49"/>
                  </a:cubicBezTo>
                  <a:cubicBezTo>
                    <a:pt x="284" y="11"/>
                    <a:pt x="284" y="11"/>
                    <a:pt x="284" y="11"/>
                  </a:cubicBezTo>
                  <a:cubicBezTo>
                    <a:pt x="281" y="5"/>
                    <a:pt x="274" y="0"/>
                    <a:pt x="268" y="0"/>
                  </a:cubicBezTo>
                  <a:cubicBezTo>
                    <a:pt x="132" y="0"/>
                    <a:pt x="132" y="0"/>
                    <a:pt x="132" y="0"/>
                  </a:cubicBezTo>
                  <a:cubicBezTo>
                    <a:pt x="125" y="0"/>
                    <a:pt x="118" y="5"/>
                    <a:pt x="116" y="11"/>
                  </a:cubicBezTo>
                  <a:cubicBezTo>
                    <a:pt x="104" y="49"/>
                    <a:pt x="104" y="49"/>
                    <a:pt x="104" y="49"/>
                  </a:cubicBezTo>
                  <a:cubicBezTo>
                    <a:pt x="101" y="55"/>
                    <a:pt x="94" y="60"/>
                    <a:pt x="88" y="60"/>
                  </a:cubicBezTo>
                  <a:cubicBezTo>
                    <a:pt x="40" y="60"/>
                    <a:pt x="40" y="60"/>
                    <a:pt x="40" y="60"/>
                  </a:cubicBezTo>
                  <a:cubicBezTo>
                    <a:pt x="18" y="60"/>
                    <a:pt x="0" y="78"/>
                    <a:pt x="0" y="100"/>
                  </a:cubicBezTo>
                  <a:cubicBezTo>
                    <a:pt x="0" y="280"/>
                    <a:pt x="0" y="280"/>
                    <a:pt x="0" y="280"/>
                  </a:cubicBezTo>
                  <a:cubicBezTo>
                    <a:pt x="0" y="302"/>
                    <a:pt x="18" y="320"/>
                    <a:pt x="40" y="320"/>
                  </a:cubicBezTo>
                  <a:cubicBezTo>
                    <a:pt x="360" y="320"/>
                    <a:pt x="360" y="320"/>
                    <a:pt x="360" y="320"/>
                  </a:cubicBezTo>
                  <a:cubicBezTo>
                    <a:pt x="382" y="320"/>
                    <a:pt x="400" y="302"/>
                    <a:pt x="400" y="280"/>
                  </a:cubicBezTo>
                  <a:cubicBezTo>
                    <a:pt x="400" y="100"/>
                    <a:pt x="400" y="100"/>
                    <a:pt x="400" y="100"/>
                  </a:cubicBezTo>
                  <a:cubicBezTo>
                    <a:pt x="400" y="78"/>
                    <a:pt x="382" y="60"/>
                    <a:pt x="360" y="60"/>
                  </a:cubicBezTo>
                  <a:close/>
                  <a:moveTo>
                    <a:pt x="200" y="280"/>
                  </a:moveTo>
                  <a:cubicBezTo>
                    <a:pt x="145" y="280"/>
                    <a:pt x="100" y="235"/>
                    <a:pt x="100" y="180"/>
                  </a:cubicBezTo>
                  <a:cubicBezTo>
                    <a:pt x="100" y="125"/>
                    <a:pt x="145" y="80"/>
                    <a:pt x="200" y="80"/>
                  </a:cubicBezTo>
                  <a:cubicBezTo>
                    <a:pt x="255" y="80"/>
                    <a:pt x="300" y="125"/>
                    <a:pt x="300" y="180"/>
                  </a:cubicBezTo>
                  <a:cubicBezTo>
                    <a:pt x="300" y="235"/>
                    <a:pt x="255" y="280"/>
                    <a:pt x="200" y="280"/>
                  </a:cubicBezTo>
                  <a:close/>
                  <a:moveTo>
                    <a:pt x="346" y="128"/>
                  </a:moveTo>
                  <a:cubicBezTo>
                    <a:pt x="338" y="128"/>
                    <a:pt x="332" y="122"/>
                    <a:pt x="332" y="114"/>
                  </a:cubicBezTo>
                  <a:cubicBezTo>
                    <a:pt x="332" y="106"/>
                    <a:pt x="338" y="100"/>
                    <a:pt x="346" y="100"/>
                  </a:cubicBezTo>
                  <a:cubicBezTo>
                    <a:pt x="354" y="100"/>
                    <a:pt x="360" y="106"/>
                    <a:pt x="360" y="114"/>
                  </a:cubicBezTo>
                  <a:cubicBezTo>
                    <a:pt x="360" y="122"/>
                    <a:pt x="354" y="128"/>
                    <a:pt x="346" y="128"/>
                  </a:cubicBez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1" name="Content Placeholder 2"/>
            <p:cNvSpPr txBox="1">
              <a:spLocks/>
            </p:cNvSpPr>
            <p:nvPr/>
          </p:nvSpPr>
          <p:spPr>
            <a:xfrm>
              <a:off x="6349543" y="1456902"/>
              <a:ext cx="924736"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smtClean="0">
                  <a:solidFill>
                    <a:schemeClr val="bg1">
                      <a:lumMod val="50000"/>
                    </a:schemeClr>
                  </a:solidFill>
                  <a:latin typeface="Source Sans Pro Black" pitchFamily="34" charset="0"/>
                </a:rPr>
                <a:t>10%</a:t>
              </a:r>
              <a:endParaRPr lang="en-US" sz="2800" dirty="0">
                <a:solidFill>
                  <a:schemeClr val="bg1">
                    <a:lumMod val="50000"/>
                  </a:schemeClr>
                </a:solidFill>
                <a:latin typeface="Source Sans Pro Black" pitchFamily="34" charset="0"/>
              </a:endParaRPr>
            </a:p>
          </p:txBody>
        </p:sp>
        <p:sp>
          <p:nvSpPr>
            <p:cNvPr id="62" name="Content Placeholder 2"/>
            <p:cNvSpPr txBox="1">
              <a:spLocks/>
            </p:cNvSpPr>
            <p:nvPr/>
          </p:nvSpPr>
          <p:spPr>
            <a:xfrm>
              <a:off x="6349543" y="1816008"/>
              <a:ext cx="1118931" cy="28481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dirty="0" smtClean="0">
                  <a:solidFill>
                    <a:schemeClr val="bg1">
                      <a:lumMod val="75000"/>
                    </a:schemeClr>
                  </a:solidFill>
                  <a:latin typeface="+mj-lt"/>
                </a:rPr>
                <a:t>Search Photos</a:t>
              </a:r>
              <a:endParaRPr lang="en-US" sz="1200" dirty="0">
                <a:solidFill>
                  <a:schemeClr val="bg1">
                    <a:lumMod val="75000"/>
                  </a:schemeClr>
                </a:solidFill>
                <a:latin typeface="+mj-lt"/>
              </a:endParaRPr>
            </a:p>
          </p:txBody>
        </p:sp>
      </p:grpSp>
      <p:sp>
        <p:nvSpPr>
          <p:cNvPr id="74" name="Content Placeholder 2"/>
          <p:cNvSpPr txBox="1">
            <a:spLocks/>
          </p:cNvSpPr>
          <p:nvPr/>
        </p:nvSpPr>
        <p:spPr>
          <a:xfrm>
            <a:off x="2825095" y="2169031"/>
            <a:ext cx="1555740" cy="16988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900" dirty="0" smtClean="0"/>
              <a:t>Lorem ipsum dolor sit amet, consectetur adipiscing elit. </a:t>
            </a:r>
          </a:p>
          <a:p>
            <a:pPr marL="0" indent="0">
              <a:buFont typeface="Arial" pitchFamily="34" charset="0"/>
              <a:buNone/>
            </a:pPr>
            <a:r>
              <a:rPr lang="en-US" sz="900" dirty="0" smtClean="0"/>
              <a:t/>
            </a:r>
            <a:br>
              <a:rPr lang="en-US" sz="900" dirty="0" smtClean="0"/>
            </a:br>
            <a:r>
              <a:rPr lang="en-US" sz="900" dirty="0" smtClean="0"/>
              <a:t>Curabitur elementum posuere pretium. Quisque nibh dolor, dignissim ac dignissim ut, luctus ac urna. Aliquam aliquet non massa quis tincidunt.</a:t>
            </a:r>
            <a:endParaRPr lang="en-US" sz="900" dirty="0"/>
          </a:p>
        </p:txBody>
      </p:sp>
      <p:sp>
        <p:nvSpPr>
          <p:cNvPr id="75" name="Content Placeholder 2"/>
          <p:cNvSpPr txBox="1">
            <a:spLocks/>
          </p:cNvSpPr>
          <p:nvPr/>
        </p:nvSpPr>
        <p:spPr>
          <a:xfrm>
            <a:off x="4641548" y="2169031"/>
            <a:ext cx="1555740" cy="16988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900" dirty="0" smtClean="0"/>
              <a:t>Lorem ipsum dolor sit amet, consectetur adipiscing elit. </a:t>
            </a:r>
          </a:p>
          <a:p>
            <a:pPr marL="0" indent="0">
              <a:buFont typeface="Arial" pitchFamily="34" charset="0"/>
              <a:buNone/>
            </a:pPr>
            <a:r>
              <a:rPr lang="en-US" sz="900" dirty="0" smtClean="0"/>
              <a:t/>
            </a:r>
            <a:br>
              <a:rPr lang="en-US" sz="900" dirty="0" smtClean="0"/>
            </a:br>
            <a:r>
              <a:rPr lang="en-US" sz="900" dirty="0" smtClean="0"/>
              <a:t>Curabitur elementum posuere pretium. Quisque nibh dolor, dignissim ac dignissim ut, luctus ac urna. Aliquam aliquet non massa quis tincidunt.</a:t>
            </a:r>
            <a:endParaRPr lang="en-US" sz="900" dirty="0"/>
          </a:p>
        </p:txBody>
      </p:sp>
      <p:sp>
        <p:nvSpPr>
          <p:cNvPr id="76" name="Content Placeholder 2"/>
          <p:cNvSpPr txBox="1">
            <a:spLocks/>
          </p:cNvSpPr>
          <p:nvPr/>
        </p:nvSpPr>
        <p:spPr>
          <a:xfrm>
            <a:off x="6476529" y="2169031"/>
            <a:ext cx="1555740" cy="16988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900" dirty="0" smtClean="0"/>
              <a:t>Lorem ipsum dolor sit amet, consectetur adipiscing elit. </a:t>
            </a:r>
          </a:p>
          <a:p>
            <a:pPr marL="0" indent="0">
              <a:buFont typeface="Arial" pitchFamily="34" charset="0"/>
              <a:buNone/>
            </a:pPr>
            <a:r>
              <a:rPr lang="en-US" sz="900" dirty="0" smtClean="0"/>
              <a:t/>
            </a:r>
            <a:br>
              <a:rPr lang="en-US" sz="900" dirty="0" smtClean="0"/>
            </a:br>
            <a:r>
              <a:rPr lang="en-US" sz="900" dirty="0" smtClean="0"/>
              <a:t>Curabitur elementum posuere pretium. Quisque nibh dolor, dignissim ac dignissim ut, luctus ac urna. Aliquam aliquet non massa quis tincidunt.</a:t>
            </a:r>
            <a:endParaRPr lang="en-US" sz="900" dirty="0"/>
          </a:p>
        </p:txBody>
      </p:sp>
      <p:sp>
        <p:nvSpPr>
          <p:cNvPr id="27" name="Content Placeholder 2"/>
          <p:cNvSpPr txBox="1">
            <a:spLocks/>
          </p:cNvSpPr>
          <p:nvPr/>
        </p:nvSpPr>
        <p:spPr>
          <a:xfrm>
            <a:off x="611560" y="3977449"/>
            <a:ext cx="7992888" cy="6105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00" dirty="0" smtClean="0"/>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000" dirty="0"/>
          </a:p>
        </p:txBody>
      </p:sp>
      <p:sp>
        <p:nvSpPr>
          <p:cNvPr id="25" name="Flowchart: Off-page Connector 24"/>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14</a:t>
            </a:r>
            <a:endParaRPr lang="en-US" sz="1100" b="1" dirty="0"/>
          </a:p>
        </p:txBody>
      </p:sp>
    </p:spTree>
    <p:extLst>
      <p:ext uri="{BB962C8B-B14F-4D97-AF65-F5344CB8AC3E}">
        <p14:creationId xmlns:p14="http://schemas.microsoft.com/office/powerpoint/2010/main" val="3625251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78"/>
                                        </p:tgtEl>
                                        <p:attrNameLst>
                                          <p:attrName>style.visibility</p:attrName>
                                        </p:attrNameLst>
                                      </p:cBhvr>
                                      <p:to>
                                        <p:strVal val="visible"/>
                                      </p:to>
                                    </p:set>
                                    <p:animEffect transition="in" filter="wipe(left)">
                                      <p:cBhvr>
                                        <p:cTn id="14" dur="500"/>
                                        <p:tgtEl>
                                          <p:spTgt spid="78"/>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77"/>
                                        </p:tgtEl>
                                        <p:attrNameLst>
                                          <p:attrName>style.visibility</p:attrName>
                                        </p:attrNameLst>
                                      </p:cBhvr>
                                      <p:to>
                                        <p:strVal val="visible"/>
                                      </p:to>
                                    </p:set>
                                    <p:animEffect transition="in" filter="wipe(left)">
                                      <p:cBhvr>
                                        <p:cTn id="22" dur="500"/>
                                        <p:tgtEl>
                                          <p:spTgt spid="77"/>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74"/>
                                        </p:tgtEl>
                                        <p:attrNameLst>
                                          <p:attrName>style.visibility</p:attrName>
                                        </p:attrNameLst>
                                      </p:cBhvr>
                                      <p:to>
                                        <p:strVal val="visible"/>
                                      </p:to>
                                    </p:set>
                                    <p:animEffect transition="in" filter="fade">
                                      <p:cBhvr>
                                        <p:cTn id="26" dur="500"/>
                                        <p:tgtEl>
                                          <p:spTgt spid="74"/>
                                        </p:tgtEl>
                                      </p:cBhvr>
                                    </p:animEffect>
                                  </p:childTnLst>
                                </p:cTn>
                              </p:par>
                            </p:childTnLst>
                          </p:cTn>
                        </p:par>
                        <p:par>
                          <p:cTn id="27" fill="hold">
                            <p:stCondLst>
                              <p:cond delay="2500"/>
                            </p:stCondLst>
                            <p:childTnLst>
                              <p:par>
                                <p:cTn id="28" presetID="22" presetClass="entr" presetSubtype="8" fill="hold" nodeType="after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wipe(left)">
                                      <p:cBhvr>
                                        <p:cTn id="30" dur="500"/>
                                        <p:tgtEl>
                                          <p:spTgt spid="35"/>
                                        </p:tgtEl>
                                      </p:cBhvr>
                                    </p:animEffect>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75"/>
                                        </p:tgtEl>
                                        <p:attrNameLst>
                                          <p:attrName>style.visibility</p:attrName>
                                        </p:attrNameLst>
                                      </p:cBhvr>
                                      <p:to>
                                        <p:strVal val="visible"/>
                                      </p:to>
                                    </p:set>
                                    <p:animEffect transition="in" filter="fade">
                                      <p:cBhvr>
                                        <p:cTn id="34" dur="500"/>
                                        <p:tgtEl>
                                          <p:spTgt spid="75"/>
                                        </p:tgtEl>
                                      </p:cBhvr>
                                    </p:animEffect>
                                  </p:childTnLst>
                                </p:cTn>
                              </p:par>
                            </p:childTnLst>
                          </p:cTn>
                        </p:par>
                        <p:par>
                          <p:cTn id="35" fill="hold">
                            <p:stCondLst>
                              <p:cond delay="3500"/>
                            </p:stCondLst>
                            <p:childTnLst>
                              <p:par>
                                <p:cTn id="36" presetID="22" presetClass="entr" presetSubtype="8" fill="hold" nodeType="after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wipe(left)">
                                      <p:cBhvr>
                                        <p:cTn id="38" dur="500"/>
                                        <p:tgtEl>
                                          <p:spTgt spid="32"/>
                                        </p:tgtEl>
                                      </p:cBhvr>
                                    </p:animEffect>
                                  </p:childTnLst>
                                </p:cTn>
                              </p:par>
                            </p:childTnLst>
                          </p:cTn>
                        </p:par>
                        <p:par>
                          <p:cTn id="39" fill="hold">
                            <p:stCondLst>
                              <p:cond delay="4000"/>
                            </p:stCondLst>
                            <p:childTnLst>
                              <p:par>
                                <p:cTn id="40" presetID="10" presetClass="entr" presetSubtype="0" fill="hold" grpId="0" nodeType="afterEffect">
                                  <p:stCondLst>
                                    <p:cond delay="0"/>
                                  </p:stCondLst>
                                  <p:childTnLst>
                                    <p:set>
                                      <p:cBhvr>
                                        <p:cTn id="41" dur="1" fill="hold">
                                          <p:stCondLst>
                                            <p:cond delay="0"/>
                                          </p:stCondLst>
                                        </p:cTn>
                                        <p:tgtEl>
                                          <p:spTgt spid="76"/>
                                        </p:tgtEl>
                                        <p:attrNameLst>
                                          <p:attrName>style.visibility</p:attrName>
                                        </p:attrNameLst>
                                      </p:cBhvr>
                                      <p:to>
                                        <p:strVal val="visible"/>
                                      </p:to>
                                    </p:set>
                                    <p:animEffect transition="in" filter="fade">
                                      <p:cBhvr>
                                        <p:cTn id="42" dur="500"/>
                                        <p:tgtEl>
                                          <p:spTgt spid="76"/>
                                        </p:tgtEl>
                                      </p:cBhvr>
                                    </p:animEffect>
                                  </p:childTnLst>
                                </p:cTn>
                              </p:par>
                            </p:childTnLst>
                          </p:cTn>
                        </p:par>
                        <p:par>
                          <p:cTn id="43" fill="hold">
                            <p:stCondLst>
                              <p:cond delay="4500"/>
                            </p:stCondLst>
                            <p:childTnLst>
                              <p:par>
                                <p:cTn id="44" presetID="10" presetClass="entr" presetSubtype="0" fill="hold" grpId="0" nodeType="after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fade">
                                      <p:cBhvr>
                                        <p:cTn id="4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7" grpId="0"/>
      <p:bldP spid="74" grpId="0"/>
      <p:bldP spid="75" grpId="0"/>
      <p:bldP spid="76" grpId="0"/>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solidFill>
                  <a:schemeClr val="accent1">
                    <a:lumMod val="60000"/>
                    <a:lumOff val="40000"/>
                  </a:schemeClr>
                </a:solidFill>
              </a:rPr>
              <a:t>Iconic List Sample 2 </a:t>
            </a:r>
            <a:endParaRPr lang="en-US" dirty="0">
              <a:solidFill>
                <a:schemeClr val="accent1">
                  <a:lumMod val="60000"/>
                  <a:lumOff val="40000"/>
                </a:schemeClr>
              </a:solidFill>
            </a:endParaRPr>
          </a:p>
        </p:txBody>
      </p:sp>
      <p:cxnSp>
        <p:nvCxnSpPr>
          <p:cNvPr id="31" name="Straight Connector 30"/>
          <p:cNvCxnSpPr/>
          <p:nvPr/>
        </p:nvCxnSpPr>
        <p:spPr>
          <a:xfrm>
            <a:off x="1521551" y="2770342"/>
            <a:ext cx="0" cy="75298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915815" y="2770342"/>
            <a:ext cx="0" cy="752986"/>
          </a:xfrm>
          <a:prstGeom prst="line">
            <a:avLst/>
          </a:prstGeom>
          <a:ln w="285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3"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This slide is perfect </a:t>
            </a:r>
            <a:r>
              <a:rPr lang="en-US" sz="1400" b="1" dirty="0" smtClean="0">
                <a:solidFill>
                  <a:schemeClr val="accent1">
                    <a:lumMod val="60000"/>
                    <a:lumOff val="40000"/>
                  </a:schemeClr>
                </a:solidFill>
                <a:latin typeface="+mn-lt"/>
              </a:rPr>
              <a:t>Infographic or lists</a:t>
            </a:r>
            <a:endParaRPr lang="en-US" sz="1400" b="1" dirty="0">
              <a:solidFill>
                <a:schemeClr val="accent1">
                  <a:lumMod val="60000"/>
                  <a:lumOff val="40000"/>
                </a:schemeClr>
              </a:solidFill>
              <a:latin typeface="+mn-lt"/>
            </a:endParaRPr>
          </a:p>
        </p:txBody>
      </p:sp>
      <p:sp>
        <p:nvSpPr>
          <p:cNvPr id="83" name="Content Placeholder 2"/>
          <p:cNvSpPr txBox="1">
            <a:spLocks/>
          </p:cNvSpPr>
          <p:nvPr/>
        </p:nvSpPr>
        <p:spPr>
          <a:xfrm>
            <a:off x="611560" y="3977449"/>
            <a:ext cx="7992888" cy="6105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00" dirty="0" smtClean="0"/>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000" dirty="0"/>
          </a:p>
        </p:txBody>
      </p:sp>
      <p:grpSp>
        <p:nvGrpSpPr>
          <p:cNvPr id="6" name="Group 5"/>
          <p:cNvGrpSpPr/>
          <p:nvPr/>
        </p:nvGrpSpPr>
        <p:grpSpPr>
          <a:xfrm>
            <a:off x="1312411" y="1506251"/>
            <a:ext cx="418280" cy="418280"/>
            <a:chOff x="7322925" y="1113826"/>
            <a:chExt cx="418280" cy="418280"/>
          </a:xfrm>
        </p:grpSpPr>
        <p:sp>
          <p:nvSpPr>
            <p:cNvPr id="37" name="Teardrop 36"/>
            <p:cNvSpPr/>
            <p:nvPr/>
          </p:nvSpPr>
          <p:spPr>
            <a:xfrm rot="8100000">
              <a:off x="7322925" y="1113826"/>
              <a:ext cx="418280" cy="418280"/>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6"/>
            <p:cNvSpPr>
              <a:spLocks noEditPoints="1"/>
            </p:cNvSpPr>
            <p:nvPr/>
          </p:nvSpPr>
          <p:spPr bwMode="auto">
            <a:xfrm>
              <a:off x="7431874" y="1200224"/>
              <a:ext cx="209778" cy="230756"/>
            </a:xfrm>
            <a:custGeom>
              <a:avLst/>
              <a:gdLst>
                <a:gd name="T0" fmla="*/ 347 w 376"/>
                <a:gd name="T1" fmla="*/ 284 h 376"/>
                <a:gd name="T2" fmla="*/ 347 w 376"/>
                <a:gd name="T3" fmla="*/ 238 h 376"/>
                <a:gd name="T4" fmla="*/ 278 w 376"/>
                <a:gd name="T5" fmla="*/ 169 h 376"/>
                <a:gd name="T6" fmla="*/ 238 w 376"/>
                <a:gd name="T7" fmla="*/ 169 h 376"/>
                <a:gd name="T8" fmla="*/ 207 w 376"/>
                <a:gd name="T9" fmla="*/ 148 h 376"/>
                <a:gd name="T10" fmla="*/ 207 w 376"/>
                <a:gd name="T11" fmla="*/ 92 h 376"/>
                <a:gd name="T12" fmla="*/ 236 w 376"/>
                <a:gd name="T13" fmla="*/ 48 h 376"/>
                <a:gd name="T14" fmla="*/ 188 w 376"/>
                <a:gd name="T15" fmla="*/ 0 h 376"/>
                <a:gd name="T16" fmla="*/ 140 w 376"/>
                <a:gd name="T17" fmla="*/ 48 h 376"/>
                <a:gd name="T18" fmla="*/ 169 w 376"/>
                <a:gd name="T19" fmla="*/ 92 h 376"/>
                <a:gd name="T20" fmla="*/ 169 w 376"/>
                <a:gd name="T21" fmla="*/ 148 h 376"/>
                <a:gd name="T22" fmla="*/ 138 w 376"/>
                <a:gd name="T23" fmla="*/ 169 h 376"/>
                <a:gd name="T24" fmla="*/ 98 w 376"/>
                <a:gd name="T25" fmla="*/ 169 h 376"/>
                <a:gd name="T26" fmla="*/ 29 w 376"/>
                <a:gd name="T27" fmla="*/ 238 h 376"/>
                <a:gd name="T28" fmla="*/ 29 w 376"/>
                <a:gd name="T29" fmla="*/ 284 h 376"/>
                <a:gd name="T30" fmla="*/ 0 w 376"/>
                <a:gd name="T31" fmla="*/ 328 h 376"/>
                <a:gd name="T32" fmla="*/ 48 w 376"/>
                <a:gd name="T33" fmla="*/ 376 h 376"/>
                <a:gd name="T34" fmla="*/ 96 w 376"/>
                <a:gd name="T35" fmla="*/ 328 h 376"/>
                <a:gd name="T36" fmla="*/ 67 w 376"/>
                <a:gd name="T37" fmla="*/ 284 h 376"/>
                <a:gd name="T38" fmla="*/ 67 w 376"/>
                <a:gd name="T39" fmla="*/ 238 h 376"/>
                <a:gd name="T40" fmla="*/ 98 w 376"/>
                <a:gd name="T41" fmla="*/ 207 h 376"/>
                <a:gd name="T42" fmla="*/ 138 w 376"/>
                <a:gd name="T43" fmla="*/ 207 h 376"/>
                <a:gd name="T44" fmla="*/ 169 w 376"/>
                <a:gd name="T45" fmla="*/ 202 h 376"/>
                <a:gd name="T46" fmla="*/ 169 w 376"/>
                <a:gd name="T47" fmla="*/ 284 h 376"/>
                <a:gd name="T48" fmla="*/ 140 w 376"/>
                <a:gd name="T49" fmla="*/ 328 h 376"/>
                <a:gd name="T50" fmla="*/ 188 w 376"/>
                <a:gd name="T51" fmla="*/ 376 h 376"/>
                <a:gd name="T52" fmla="*/ 236 w 376"/>
                <a:gd name="T53" fmla="*/ 328 h 376"/>
                <a:gd name="T54" fmla="*/ 207 w 376"/>
                <a:gd name="T55" fmla="*/ 284 h 376"/>
                <a:gd name="T56" fmla="*/ 207 w 376"/>
                <a:gd name="T57" fmla="*/ 202 h 376"/>
                <a:gd name="T58" fmla="*/ 238 w 376"/>
                <a:gd name="T59" fmla="*/ 207 h 376"/>
                <a:gd name="T60" fmla="*/ 278 w 376"/>
                <a:gd name="T61" fmla="*/ 207 h 376"/>
                <a:gd name="T62" fmla="*/ 309 w 376"/>
                <a:gd name="T63" fmla="*/ 238 h 376"/>
                <a:gd name="T64" fmla="*/ 309 w 376"/>
                <a:gd name="T65" fmla="*/ 284 h 376"/>
                <a:gd name="T66" fmla="*/ 280 w 376"/>
                <a:gd name="T67" fmla="*/ 328 h 376"/>
                <a:gd name="T68" fmla="*/ 328 w 376"/>
                <a:gd name="T69" fmla="*/ 376 h 376"/>
                <a:gd name="T70" fmla="*/ 376 w 376"/>
                <a:gd name="T71" fmla="*/ 328 h 376"/>
                <a:gd name="T72" fmla="*/ 347 w 376"/>
                <a:gd name="T73" fmla="*/ 284 h 376"/>
                <a:gd name="T74" fmla="*/ 75 w 376"/>
                <a:gd name="T75" fmla="*/ 328 h 376"/>
                <a:gd name="T76" fmla="*/ 48 w 376"/>
                <a:gd name="T77" fmla="*/ 356 h 376"/>
                <a:gd name="T78" fmla="*/ 20 w 376"/>
                <a:gd name="T79" fmla="*/ 328 h 376"/>
                <a:gd name="T80" fmla="*/ 48 w 376"/>
                <a:gd name="T81" fmla="*/ 300 h 376"/>
                <a:gd name="T82" fmla="*/ 75 w 376"/>
                <a:gd name="T83" fmla="*/ 328 h 376"/>
                <a:gd name="T84" fmla="*/ 160 w 376"/>
                <a:gd name="T85" fmla="*/ 48 h 376"/>
                <a:gd name="T86" fmla="*/ 188 w 376"/>
                <a:gd name="T87" fmla="*/ 20 h 376"/>
                <a:gd name="T88" fmla="*/ 215 w 376"/>
                <a:gd name="T89" fmla="*/ 48 h 376"/>
                <a:gd name="T90" fmla="*/ 188 w 376"/>
                <a:gd name="T91" fmla="*/ 76 h 376"/>
                <a:gd name="T92" fmla="*/ 160 w 376"/>
                <a:gd name="T93" fmla="*/ 48 h 376"/>
                <a:gd name="T94" fmla="*/ 215 w 376"/>
                <a:gd name="T95" fmla="*/ 328 h 376"/>
                <a:gd name="T96" fmla="*/ 188 w 376"/>
                <a:gd name="T97" fmla="*/ 356 h 376"/>
                <a:gd name="T98" fmla="*/ 160 w 376"/>
                <a:gd name="T99" fmla="*/ 328 h 376"/>
                <a:gd name="T100" fmla="*/ 188 w 376"/>
                <a:gd name="T101" fmla="*/ 300 h 376"/>
                <a:gd name="T102" fmla="*/ 215 w 376"/>
                <a:gd name="T103" fmla="*/ 328 h 376"/>
                <a:gd name="T104" fmla="*/ 328 w 376"/>
                <a:gd name="T105" fmla="*/ 356 h 376"/>
                <a:gd name="T106" fmla="*/ 300 w 376"/>
                <a:gd name="T107" fmla="*/ 328 h 376"/>
                <a:gd name="T108" fmla="*/ 328 w 376"/>
                <a:gd name="T109" fmla="*/ 300 h 376"/>
                <a:gd name="T110" fmla="*/ 355 w 376"/>
                <a:gd name="T111" fmla="*/ 328 h 376"/>
                <a:gd name="T112" fmla="*/ 328 w 376"/>
                <a:gd name="T113" fmla="*/ 356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6" h="376">
                  <a:moveTo>
                    <a:pt x="347" y="284"/>
                  </a:moveTo>
                  <a:cubicBezTo>
                    <a:pt x="347" y="238"/>
                    <a:pt x="347" y="238"/>
                    <a:pt x="347" y="238"/>
                  </a:cubicBezTo>
                  <a:cubicBezTo>
                    <a:pt x="347" y="210"/>
                    <a:pt x="328" y="169"/>
                    <a:pt x="278" y="169"/>
                  </a:cubicBezTo>
                  <a:cubicBezTo>
                    <a:pt x="238" y="169"/>
                    <a:pt x="238" y="169"/>
                    <a:pt x="238" y="169"/>
                  </a:cubicBezTo>
                  <a:cubicBezTo>
                    <a:pt x="210" y="169"/>
                    <a:pt x="207" y="155"/>
                    <a:pt x="207" y="148"/>
                  </a:cubicBezTo>
                  <a:cubicBezTo>
                    <a:pt x="207" y="92"/>
                    <a:pt x="207" y="92"/>
                    <a:pt x="207" y="92"/>
                  </a:cubicBezTo>
                  <a:cubicBezTo>
                    <a:pt x="224" y="85"/>
                    <a:pt x="236" y="68"/>
                    <a:pt x="236" y="48"/>
                  </a:cubicBezTo>
                  <a:cubicBezTo>
                    <a:pt x="236" y="21"/>
                    <a:pt x="214" y="0"/>
                    <a:pt x="188" y="0"/>
                  </a:cubicBezTo>
                  <a:cubicBezTo>
                    <a:pt x="161" y="0"/>
                    <a:pt x="140" y="21"/>
                    <a:pt x="140" y="48"/>
                  </a:cubicBezTo>
                  <a:cubicBezTo>
                    <a:pt x="140" y="68"/>
                    <a:pt x="152" y="85"/>
                    <a:pt x="169" y="92"/>
                  </a:cubicBezTo>
                  <a:cubicBezTo>
                    <a:pt x="169" y="148"/>
                    <a:pt x="169" y="148"/>
                    <a:pt x="169" y="148"/>
                  </a:cubicBezTo>
                  <a:cubicBezTo>
                    <a:pt x="169" y="153"/>
                    <a:pt x="167" y="169"/>
                    <a:pt x="138" y="169"/>
                  </a:cubicBezTo>
                  <a:cubicBezTo>
                    <a:pt x="98" y="169"/>
                    <a:pt x="98" y="169"/>
                    <a:pt x="98" y="169"/>
                  </a:cubicBezTo>
                  <a:cubicBezTo>
                    <a:pt x="47" y="169"/>
                    <a:pt x="29" y="210"/>
                    <a:pt x="29" y="238"/>
                  </a:cubicBezTo>
                  <a:cubicBezTo>
                    <a:pt x="29" y="284"/>
                    <a:pt x="29" y="284"/>
                    <a:pt x="29" y="284"/>
                  </a:cubicBezTo>
                  <a:cubicBezTo>
                    <a:pt x="12" y="291"/>
                    <a:pt x="0" y="308"/>
                    <a:pt x="0" y="328"/>
                  </a:cubicBezTo>
                  <a:cubicBezTo>
                    <a:pt x="0" y="354"/>
                    <a:pt x="21" y="376"/>
                    <a:pt x="48" y="376"/>
                  </a:cubicBezTo>
                  <a:cubicBezTo>
                    <a:pt x="74" y="376"/>
                    <a:pt x="96" y="354"/>
                    <a:pt x="96" y="328"/>
                  </a:cubicBezTo>
                  <a:cubicBezTo>
                    <a:pt x="96" y="308"/>
                    <a:pt x="84" y="291"/>
                    <a:pt x="67" y="284"/>
                  </a:cubicBezTo>
                  <a:cubicBezTo>
                    <a:pt x="67" y="238"/>
                    <a:pt x="67" y="238"/>
                    <a:pt x="67" y="238"/>
                  </a:cubicBezTo>
                  <a:cubicBezTo>
                    <a:pt x="67" y="233"/>
                    <a:pt x="68" y="207"/>
                    <a:pt x="98" y="207"/>
                  </a:cubicBezTo>
                  <a:cubicBezTo>
                    <a:pt x="138" y="207"/>
                    <a:pt x="138" y="207"/>
                    <a:pt x="138" y="207"/>
                  </a:cubicBezTo>
                  <a:cubicBezTo>
                    <a:pt x="150" y="207"/>
                    <a:pt x="160" y="205"/>
                    <a:pt x="169" y="202"/>
                  </a:cubicBezTo>
                  <a:cubicBezTo>
                    <a:pt x="169" y="284"/>
                    <a:pt x="169" y="284"/>
                    <a:pt x="169" y="284"/>
                  </a:cubicBezTo>
                  <a:cubicBezTo>
                    <a:pt x="152" y="291"/>
                    <a:pt x="140" y="308"/>
                    <a:pt x="140" y="328"/>
                  </a:cubicBezTo>
                  <a:cubicBezTo>
                    <a:pt x="140" y="354"/>
                    <a:pt x="161" y="376"/>
                    <a:pt x="188" y="376"/>
                  </a:cubicBezTo>
                  <a:cubicBezTo>
                    <a:pt x="214" y="376"/>
                    <a:pt x="236" y="354"/>
                    <a:pt x="236" y="328"/>
                  </a:cubicBezTo>
                  <a:cubicBezTo>
                    <a:pt x="236" y="308"/>
                    <a:pt x="224" y="291"/>
                    <a:pt x="207" y="284"/>
                  </a:cubicBezTo>
                  <a:cubicBezTo>
                    <a:pt x="207" y="202"/>
                    <a:pt x="207" y="202"/>
                    <a:pt x="207" y="202"/>
                  </a:cubicBezTo>
                  <a:cubicBezTo>
                    <a:pt x="215" y="205"/>
                    <a:pt x="226" y="207"/>
                    <a:pt x="238" y="207"/>
                  </a:cubicBezTo>
                  <a:cubicBezTo>
                    <a:pt x="278" y="207"/>
                    <a:pt x="278" y="207"/>
                    <a:pt x="278" y="207"/>
                  </a:cubicBezTo>
                  <a:cubicBezTo>
                    <a:pt x="306" y="207"/>
                    <a:pt x="309" y="231"/>
                    <a:pt x="309" y="238"/>
                  </a:cubicBezTo>
                  <a:cubicBezTo>
                    <a:pt x="309" y="284"/>
                    <a:pt x="309" y="284"/>
                    <a:pt x="309" y="284"/>
                  </a:cubicBezTo>
                  <a:cubicBezTo>
                    <a:pt x="292" y="291"/>
                    <a:pt x="280" y="308"/>
                    <a:pt x="280" y="328"/>
                  </a:cubicBezTo>
                  <a:cubicBezTo>
                    <a:pt x="280" y="354"/>
                    <a:pt x="301" y="376"/>
                    <a:pt x="328" y="376"/>
                  </a:cubicBezTo>
                  <a:cubicBezTo>
                    <a:pt x="354" y="376"/>
                    <a:pt x="376" y="354"/>
                    <a:pt x="376" y="328"/>
                  </a:cubicBezTo>
                  <a:cubicBezTo>
                    <a:pt x="376" y="308"/>
                    <a:pt x="364" y="291"/>
                    <a:pt x="347" y="284"/>
                  </a:cubicBezTo>
                  <a:close/>
                  <a:moveTo>
                    <a:pt x="75" y="328"/>
                  </a:moveTo>
                  <a:cubicBezTo>
                    <a:pt x="75" y="343"/>
                    <a:pt x="63" y="356"/>
                    <a:pt x="48" y="356"/>
                  </a:cubicBezTo>
                  <a:cubicBezTo>
                    <a:pt x="32" y="356"/>
                    <a:pt x="20" y="343"/>
                    <a:pt x="20" y="328"/>
                  </a:cubicBezTo>
                  <a:cubicBezTo>
                    <a:pt x="20" y="313"/>
                    <a:pt x="32" y="300"/>
                    <a:pt x="48" y="300"/>
                  </a:cubicBezTo>
                  <a:cubicBezTo>
                    <a:pt x="63" y="300"/>
                    <a:pt x="75" y="313"/>
                    <a:pt x="75" y="328"/>
                  </a:cubicBezTo>
                  <a:close/>
                  <a:moveTo>
                    <a:pt x="160" y="48"/>
                  </a:moveTo>
                  <a:cubicBezTo>
                    <a:pt x="160" y="33"/>
                    <a:pt x="172" y="20"/>
                    <a:pt x="188" y="20"/>
                  </a:cubicBezTo>
                  <a:cubicBezTo>
                    <a:pt x="203" y="20"/>
                    <a:pt x="215" y="33"/>
                    <a:pt x="215" y="48"/>
                  </a:cubicBezTo>
                  <a:cubicBezTo>
                    <a:pt x="215" y="63"/>
                    <a:pt x="203" y="76"/>
                    <a:pt x="188" y="76"/>
                  </a:cubicBezTo>
                  <a:cubicBezTo>
                    <a:pt x="172" y="76"/>
                    <a:pt x="160" y="63"/>
                    <a:pt x="160" y="48"/>
                  </a:cubicBezTo>
                  <a:close/>
                  <a:moveTo>
                    <a:pt x="215" y="328"/>
                  </a:moveTo>
                  <a:cubicBezTo>
                    <a:pt x="215" y="343"/>
                    <a:pt x="203" y="356"/>
                    <a:pt x="188" y="356"/>
                  </a:cubicBezTo>
                  <a:cubicBezTo>
                    <a:pt x="172" y="356"/>
                    <a:pt x="160" y="343"/>
                    <a:pt x="160" y="328"/>
                  </a:cubicBezTo>
                  <a:cubicBezTo>
                    <a:pt x="160" y="313"/>
                    <a:pt x="172" y="300"/>
                    <a:pt x="188" y="300"/>
                  </a:cubicBezTo>
                  <a:cubicBezTo>
                    <a:pt x="203" y="300"/>
                    <a:pt x="215" y="313"/>
                    <a:pt x="215" y="328"/>
                  </a:cubicBezTo>
                  <a:close/>
                  <a:moveTo>
                    <a:pt x="328" y="356"/>
                  </a:moveTo>
                  <a:cubicBezTo>
                    <a:pt x="312" y="356"/>
                    <a:pt x="300" y="343"/>
                    <a:pt x="300" y="328"/>
                  </a:cubicBezTo>
                  <a:cubicBezTo>
                    <a:pt x="300" y="313"/>
                    <a:pt x="312" y="300"/>
                    <a:pt x="328" y="300"/>
                  </a:cubicBezTo>
                  <a:cubicBezTo>
                    <a:pt x="343" y="300"/>
                    <a:pt x="355" y="313"/>
                    <a:pt x="355" y="328"/>
                  </a:cubicBezTo>
                  <a:cubicBezTo>
                    <a:pt x="355" y="343"/>
                    <a:pt x="343" y="356"/>
                    <a:pt x="328" y="35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cxnSp>
        <p:nvCxnSpPr>
          <p:cNvPr id="53" name="Straight Connector 52"/>
          <p:cNvCxnSpPr/>
          <p:nvPr/>
        </p:nvCxnSpPr>
        <p:spPr>
          <a:xfrm>
            <a:off x="4366384" y="2770342"/>
            <a:ext cx="0" cy="752986"/>
          </a:xfrm>
          <a:prstGeom prst="line">
            <a:avLst/>
          </a:prstGeom>
          <a:ln w="2857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4158893" y="1506251"/>
            <a:ext cx="418280" cy="418280"/>
            <a:chOff x="4158893" y="1506251"/>
            <a:chExt cx="418280" cy="418280"/>
          </a:xfrm>
        </p:grpSpPr>
        <p:sp>
          <p:nvSpPr>
            <p:cNvPr id="59" name="Teardrop 58"/>
            <p:cNvSpPr/>
            <p:nvPr/>
          </p:nvSpPr>
          <p:spPr>
            <a:xfrm rot="8100000">
              <a:off x="4158893" y="1506251"/>
              <a:ext cx="418280" cy="418280"/>
            </a:xfrm>
            <a:prstGeom prst="teardrop">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11"/>
            <p:cNvSpPr>
              <a:spLocks/>
            </p:cNvSpPr>
            <p:nvPr/>
          </p:nvSpPr>
          <p:spPr bwMode="auto">
            <a:xfrm>
              <a:off x="4238052" y="1639825"/>
              <a:ext cx="258741" cy="168209"/>
            </a:xfrm>
            <a:custGeom>
              <a:avLst/>
              <a:gdLst>
                <a:gd name="T0" fmla="*/ 304 w 400"/>
                <a:gd name="T1" fmla="*/ 73 h 260"/>
                <a:gd name="T2" fmla="*/ 288 w 400"/>
                <a:gd name="T3" fmla="*/ 74 h 260"/>
                <a:gd name="T4" fmla="*/ 186 w 400"/>
                <a:gd name="T5" fmla="*/ 0 h 260"/>
                <a:gd name="T6" fmla="*/ 80 w 400"/>
                <a:gd name="T7" fmla="*/ 104 h 260"/>
                <a:gd name="T8" fmla="*/ 81 w 400"/>
                <a:gd name="T9" fmla="*/ 119 h 260"/>
                <a:gd name="T10" fmla="*/ 72 w 400"/>
                <a:gd name="T11" fmla="*/ 118 h 260"/>
                <a:gd name="T12" fmla="*/ 0 w 400"/>
                <a:gd name="T13" fmla="*/ 189 h 260"/>
                <a:gd name="T14" fmla="*/ 72 w 400"/>
                <a:gd name="T15" fmla="*/ 260 h 260"/>
                <a:gd name="T16" fmla="*/ 172 w 400"/>
                <a:gd name="T17" fmla="*/ 260 h 260"/>
                <a:gd name="T18" fmla="*/ 172 w 400"/>
                <a:gd name="T19" fmla="*/ 184 h 260"/>
                <a:gd name="T20" fmla="*/ 130 w 400"/>
                <a:gd name="T21" fmla="*/ 184 h 260"/>
                <a:gd name="T22" fmla="*/ 200 w 400"/>
                <a:gd name="T23" fmla="*/ 92 h 260"/>
                <a:gd name="T24" fmla="*/ 270 w 400"/>
                <a:gd name="T25" fmla="*/ 184 h 260"/>
                <a:gd name="T26" fmla="*/ 228 w 400"/>
                <a:gd name="T27" fmla="*/ 184 h 260"/>
                <a:gd name="T28" fmla="*/ 228 w 400"/>
                <a:gd name="T29" fmla="*/ 260 h 260"/>
                <a:gd name="T30" fmla="*/ 304 w 400"/>
                <a:gd name="T31" fmla="*/ 260 h 260"/>
                <a:gd name="T32" fmla="*/ 400 w 400"/>
                <a:gd name="T33" fmla="*/ 166 h 260"/>
                <a:gd name="T34" fmla="*/ 304 w 400"/>
                <a:gd name="T35" fmla="*/ 7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0" h="260">
                  <a:moveTo>
                    <a:pt x="304" y="73"/>
                  </a:moveTo>
                  <a:cubicBezTo>
                    <a:pt x="298" y="73"/>
                    <a:pt x="293" y="73"/>
                    <a:pt x="288" y="74"/>
                  </a:cubicBezTo>
                  <a:cubicBezTo>
                    <a:pt x="275" y="31"/>
                    <a:pt x="234" y="0"/>
                    <a:pt x="186" y="0"/>
                  </a:cubicBezTo>
                  <a:cubicBezTo>
                    <a:pt x="127" y="0"/>
                    <a:pt x="80" y="46"/>
                    <a:pt x="80" y="104"/>
                  </a:cubicBezTo>
                  <a:cubicBezTo>
                    <a:pt x="80" y="109"/>
                    <a:pt x="80" y="114"/>
                    <a:pt x="81" y="119"/>
                  </a:cubicBezTo>
                  <a:cubicBezTo>
                    <a:pt x="78" y="119"/>
                    <a:pt x="75" y="118"/>
                    <a:pt x="72" y="118"/>
                  </a:cubicBezTo>
                  <a:cubicBezTo>
                    <a:pt x="32" y="118"/>
                    <a:pt x="0" y="150"/>
                    <a:pt x="0" y="189"/>
                  </a:cubicBezTo>
                  <a:cubicBezTo>
                    <a:pt x="0" y="228"/>
                    <a:pt x="32" y="260"/>
                    <a:pt x="72" y="260"/>
                  </a:cubicBezTo>
                  <a:cubicBezTo>
                    <a:pt x="172" y="260"/>
                    <a:pt x="172" y="260"/>
                    <a:pt x="172" y="260"/>
                  </a:cubicBezTo>
                  <a:cubicBezTo>
                    <a:pt x="172" y="184"/>
                    <a:pt x="172" y="184"/>
                    <a:pt x="172" y="184"/>
                  </a:cubicBezTo>
                  <a:cubicBezTo>
                    <a:pt x="130" y="184"/>
                    <a:pt x="130" y="184"/>
                    <a:pt x="130" y="184"/>
                  </a:cubicBezTo>
                  <a:cubicBezTo>
                    <a:pt x="200" y="92"/>
                    <a:pt x="200" y="92"/>
                    <a:pt x="200" y="92"/>
                  </a:cubicBezTo>
                  <a:cubicBezTo>
                    <a:pt x="270" y="184"/>
                    <a:pt x="270" y="184"/>
                    <a:pt x="270" y="184"/>
                  </a:cubicBezTo>
                  <a:cubicBezTo>
                    <a:pt x="228" y="184"/>
                    <a:pt x="228" y="184"/>
                    <a:pt x="228" y="184"/>
                  </a:cubicBezTo>
                  <a:cubicBezTo>
                    <a:pt x="228" y="260"/>
                    <a:pt x="228" y="260"/>
                    <a:pt x="228" y="260"/>
                  </a:cubicBezTo>
                  <a:cubicBezTo>
                    <a:pt x="304" y="260"/>
                    <a:pt x="304" y="260"/>
                    <a:pt x="304" y="260"/>
                  </a:cubicBezTo>
                  <a:cubicBezTo>
                    <a:pt x="357" y="260"/>
                    <a:pt x="400" y="218"/>
                    <a:pt x="400" y="166"/>
                  </a:cubicBezTo>
                  <a:cubicBezTo>
                    <a:pt x="400" y="115"/>
                    <a:pt x="357" y="73"/>
                    <a:pt x="304" y="7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 name="Group 1"/>
          <p:cNvGrpSpPr/>
          <p:nvPr/>
        </p:nvGrpSpPr>
        <p:grpSpPr>
          <a:xfrm>
            <a:off x="2708324" y="1506251"/>
            <a:ext cx="418280" cy="418280"/>
            <a:chOff x="2708324" y="1506251"/>
            <a:chExt cx="418280" cy="418280"/>
          </a:xfrm>
        </p:grpSpPr>
        <p:sp>
          <p:nvSpPr>
            <p:cNvPr id="45" name="Teardrop 44"/>
            <p:cNvSpPr/>
            <p:nvPr/>
          </p:nvSpPr>
          <p:spPr>
            <a:xfrm rot="8100000">
              <a:off x="2708324" y="1506251"/>
              <a:ext cx="418280" cy="418280"/>
            </a:xfrm>
            <a:prstGeom prst="teardrop">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16"/>
            <p:cNvSpPr>
              <a:spLocks noEditPoints="1"/>
            </p:cNvSpPr>
            <p:nvPr/>
          </p:nvSpPr>
          <p:spPr bwMode="auto">
            <a:xfrm>
              <a:off x="2796143" y="1604602"/>
              <a:ext cx="239343" cy="239070"/>
            </a:xfrm>
            <a:custGeom>
              <a:avLst/>
              <a:gdLst>
                <a:gd name="T0" fmla="*/ 183 w 371"/>
                <a:gd name="T1" fmla="*/ 1 h 370"/>
                <a:gd name="T2" fmla="*/ 2 w 371"/>
                <a:gd name="T3" fmla="*/ 187 h 370"/>
                <a:gd name="T4" fmla="*/ 188 w 371"/>
                <a:gd name="T5" fmla="*/ 369 h 370"/>
                <a:gd name="T6" fmla="*/ 370 w 371"/>
                <a:gd name="T7" fmla="*/ 182 h 370"/>
                <a:gd name="T8" fmla="*/ 183 w 371"/>
                <a:gd name="T9" fmla="*/ 1 h 370"/>
                <a:gd name="T10" fmla="*/ 184 w 371"/>
                <a:gd name="T11" fmla="*/ 25 h 370"/>
                <a:gd name="T12" fmla="*/ 260 w 371"/>
                <a:gd name="T13" fmla="*/ 43 h 370"/>
                <a:gd name="T14" fmla="*/ 235 w 371"/>
                <a:gd name="T15" fmla="*/ 84 h 370"/>
                <a:gd name="T16" fmla="*/ 186 w 371"/>
                <a:gd name="T17" fmla="*/ 73 h 370"/>
                <a:gd name="T18" fmla="*/ 137 w 371"/>
                <a:gd name="T19" fmla="*/ 84 h 370"/>
                <a:gd name="T20" fmla="*/ 112 w 371"/>
                <a:gd name="T21" fmla="*/ 43 h 370"/>
                <a:gd name="T22" fmla="*/ 184 w 371"/>
                <a:gd name="T23" fmla="*/ 25 h 370"/>
                <a:gd name="T24" fmla="*/ 85 w 371"/>
                <a:gd name="T25" fmla="*/ 234 h 370"/>
                <a:gd name="T26" fmla="*/ 44 w 371"/>
                <a:gd name="T27" fmla="*/ 259 h 370"/>
                <a:gd name="T28" fmla="*/ 26 w 371"/>
                <a:gd name="T29" fmla="*/ 187 h 370"/>
                <a:gd name="T30" fmla="*/ 44 w 371"/>
                <a:gd name="T31" fmla="*/ 111 h 370"/>
                <a:gd name="T32" fmla="*/ 85 w 371"/>
                <a:gd name="T33" fmla="*/ 136 h 370"/>
                <a:gd name="T34" fmla="*/ 74 w 371"/>
                <a:gd name="T35" fmla="*/ 185 h 370"/>
                <a:gd name="T36" fmla="*/ 85 w 371"/>
                <a:gd name="T37" fmla="*/ 234 h 370"/>
                <a:gd name="T38" fmla="*/ 188 w 371"/>
                <a:gd name="T39" fmla="*/ 345 h 370"/>
                <a:gd name="T40" fmla="*/ 112 w 371"/>
                <a:gd name="T41" fmla="*/ 327 h 370"/>
                <a:gd name="T42" fmla="*/ 137 w 371"/>
                <a:gd name="T43" fmla="*/ 286 h 370"/>
                <a:gd name="T44" fmla="*/ 186 w 371"/>
                <a:gd name="T45" fmla="*/ 297 h 370"/>
                <a:gd name="T46" fmla="*/ 235 w 371"/>
                <a:gd name="T47" fmla="*/ 286 h 370"/>
                <a:gd name="T48" fmla="*/ 260 w 371"/>
                <a:gd name="T49" fmla="*/ 327 h 370"/>
                <a:gd name="T50" fmla="*/ 188 w 371"/>
                <a:gd name="T51" fmla="*/ 345 h 370"/>
                <a:gd name="T52" fmla="*/ 186 w 371"/>
                <a:gd name="T53" fmla="*/ 273 h 370"/>
                <a:gd name="T54" fmla="*/ 98 w 371"/>
                <a:gd name="T55" fmla="*/ 185 h 370"/>
                <a:gd name="T56" fmla="*/ 186 w 371"/>
                <a:gd name="T57" fmla="*/ 97 h 370"/>
                <a:gd name="T58" fmla="*/ 274 w 371"/>
                <a:gd name="T59" fmla="*/ 185 h 370"/>
                <a:gd name="T60" fmla="*/ 186 w 371"/>
                <a:gd name="T61" fmla="*/ 273 h 370"/>
                <a:gd name="T62" fmla="*/ 286 w 371"/>
                <a:gd name="T63" fmla="*/ 234 h 370"/>
                <a:gd name="T64" fmla="*/ 298 w 371"/>
                <a:gd name="T65" fmla="*/ 185 h 370"/>
                <a:gd name="T66" fmla="*/ 286 w 371"/>
                <a:gd name="T67" fmla="*/ 136 h 370"/>
                <a:gd name="T68" fmla="*/ 328 w 371"/>
                <a:gd name="T69" fmla="*/ 111 h 370"/>
                <a:gd name="T70" fmla="*/ 346 w 371"/>
                <a:gd name="T71" fmla="*/ 183 h 370"/>
                <a:gd name="T72" fmla="*/ 328 w 371"/>
                <a:gd name="T73" fmla="*/ 259 h 370"/>
                <a:gd name="T74" fmla="*/ 286 w 371"/>
                <a:gd name="T75" fmla="*/ 234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1" h="37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184" y="25"/>
                  </a:moveTo>
                  <a:cubicBezTo>
                    <a:pt x="211" y="25"/>
                    <a:pt x="237" y="31"/>
                    <a:pt x="260" y="43"/>
                  </a:cubicBezTo>
                  <a:cubicBezTo>
                    <a:pt x="235" y="84"/>
                    <a:pt x="235" y="84"/>
                    <a:pt x="235" y="84"/>
                  </a:cubicBezTo>
                  <a:cubicBezTo>
                    <a:pt x="220" y="77"/>
                    <a:pt x="203" y="73"/>
                    <a:pt x="186" y="73"/>
                  </a:cubicBezTo>
                  <a:cubicBezTo>
                    <a:pt x="168" y="73"/>
                    <a:pt x="151" y="77"/>
                    <a:pt x="137" y="84"/>
                  </a:cubicBezTo>
                  <a:cubicBezTo>
                    <a:pt x="112" y="43"/>
                    <a:pt x="112" y="43"/>
                    <a:pt x="112" y="43"/>
                  </a:cubicBezTo>
                  <a:cubicBezTo>
                    <a:pt x="133" y="32"/>
                    <a:pt x="158" y="25"/>
                    <a:pt x="184" y="25"/>
                  </a:cubicBezTo>
                  <a:close/>
                  <a:moveTo>
                    <a:pt x="85" y="234"/>
                  </a:moveTo>
                  <a:cubicBezTo>
                    <a:pt x="44" y="259"/>
                    <a:pt x="44" y="259"/>
                    <a:pt x="44" y="259"/>
                  </a:cubicBezTo>
                  <a:cubicBezTo>
                    <a:pt x="33" y="237"/>
                    <a:pt x="26" y="213"/>
                    <a:pt x="26" y="187"/>
                  </a:cubicBezTo>
                  <a:cubicBezTo>
                    <a:pt x="25" y="160"/>
                    <a:pt x="32" y="134"/>
                    <a:pt x="44" y="111"/>
                  </a:cubicBezTo>
                  <a:cubicBezTo>
                    <a:pt x="85" y="136"/>
                    <a:pt x="85" y="136"/>
                    <a:pt x="85" y="136"/>
                  </a:cubicBezTo>
                  <a:cubicBezTo>
                    <a:pt x="78" y="151"/>
                    <a:pt x="74" y="167"/>
                    <a:pt x="74" y="185"/>
                  </a:cubicBezTo>
                  <a:cubicBezTo>
                    <a:pt x="74" y="203"/>
                    <a:pt x="78" y="219"/>
                    <a:pt x="85" y="234"/>
                  </a:cubicBezTo>
                  <a:close/>
                  <a:moveTo>
                    <a:pt x="188" y="345"/>
                  </a:moveTo>
                  <a:cubicBezTo>
                    <a:pt x="161" y="345"/>
                    <a:pt x="135" y="339"/>
                    <a:pt x="112" y="327"/>
                  </a:cubicBezTo>
                  <a:cubicBezTo>
                    <a:pt x="137" y="286"/>
                    <a:pt x="137" y="286"/>
                    <a:pt x="137" y="286"/>
                  </a:cubicBezTo>
                  <a:cubicBezTo>
                    <a:pt x="151" y="293"/>
                    <a:pt x="168" y="297"/>
                    <a:pt x="186" y="297"/>
                  </a:cubicBezTo>
                  <a:cubicBezTo>
                    <a:pt x="203" y="297"/>
                    <a:pt x="220" y="293"/>
                    <a:pt x="235" y="286"/>
                  </a:cubicBezTo>
                  <a:cubicBezTo>
                    <a:pt x="260" y="327"/>
                    <a:pt x="260" y="327"/>
                    <a:pt x="260" y="327"/>
                  </a:cubicBezTo>
                  <a:cubicBezTo>
                    <a:pt x="238" y="338"/>
                    <a:pt x="214" y="345"/>
                    <a:pt x="188" y="345"/>
                  </a:cubicBezTo>
                  <a:close/>
                  <a:moveTo>
                    <a:pt x="186" y="273"/>
                  </a:moveTo>
                  <a:cubicBezTo>
                    <a:pt x="137" y="273"/>
                    <a:pt x="98" y="233"/>
                    <a:pt x="98" y="185"/>
                  </a:cubicBezTo>
                  <a:cubicBezTo>
                    <a:pt x="98" y="136"/>
                    <a:pt x="137" y="97"/>
                    <a:pt x="186" y="97"/>
                  </a:cubicBezTo>
                  <a:cubicBezTo>
                    <a:pt x="234" y="97"/>
                    <a:pt x="274" y="136"/>
                    <a:pt x="274" y="185"/>
                  </a:cubicBezTo>
                  <a:cubicBezTo>
                    <a:pt x="274" y="233"/>
                    <a:pt x="234" y="273"/>
                    <a:pt x="186" y="273"/>
                  </a:cubicBezTo>
                  <a:close/>
                  <a:moveTo>
                    <a:pt x="286" y="234"/>
                  </a:moveTo>
                  <a:cubicBezTo>
                    <a:pt x="294" y="219"/>
                    <a:pt x="298" y="203"/>
                    <a:pt x="298" y="185"/>
                  </a:cubicBezTo>
                  <a:cubicBezTo>
                    <a:pt x="298" y="167"/>
                    <a:pt x="294" y="151"/>
                    <a:pt x="286" y="136"/>
                  </a:cubicBezTo>
                  <a:cubicBezTo>
                    <a:pt x="328" y="111"/>
                    <a:pt x="328" y="111"/>
                    <a:pt x="328" y="111"/>
                  </a:cubicBezTo>
                  <a:cubicBezTo>
                    <a:pt x="339" y="133"/>
                    <a:pt x="345" y="157"/>
                    <a:pt x="346" y="183"/>
                  </a:cubicBezTo>
                  <a:cubicBezTo>
                    <a:pt x="346" y="210"/>
                    <a:pt x="340" y="236"/>
                    <a:pt x="328" y="259"/>
                  </a:cubicBezTo>
                  <a:lnTo>
                    <a:pt x="286" y="23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cxnSp>
        <p:nvCxnSpPr>
          <p:cNvPr id="64" name="Straight Connector 63"/>
          <p:cNvCxnSpPr/>
          <p:nvPr/>
        </p:nvCxnSpPr>
        <p:spPr>
          <a:xfrm>
            <a:off x="5873348" y="2770342"/>
            <a:ext cx="0" cy="752986"/>
          </a:xfrm>
          <a:prstGeom prst="line">
            <a:avLst/>
          </a:prstGeom>
          <a:ln w="28575">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7386398" y="2770342"/>
            <a:ext cx="0" cy="752986"/>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69" name="Content Placeholder 2"/>
          <p:cNvSpPr txBox="1">
            <a:spLocks/>
          </p:cNvSpPr>
          <p:nvPr/>
        </p:nvSpPr>
        <p:spPr>
          <a:xfrm>
            <a:off x="6743531" y="1991783"/>
            <a:ext cx="1285735" cy="59544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b="1" dirty="0" smtClean="0"/>
              <a:t>Improvements</a:t>
            </a:r>
          </a:p>
          <a:p>
            <a:pPr marL="0" indent="0" algn="ctr">
              <a:buFont typeface="Arial" pitchFamily="34" charset="0"/>
              <a:buNone/>
            </a:pPr>
            <a:r>
              <a:rPr lang="en-US" sz="1000" dirty="0" smtClean="0"/>
              <a:t>Lorem ipsum dolor sit amet, consectetur adipiscing elit.</a:t>
            </a:r>
            <a:endParaRPr lang="en-US" sz="1000" dirty="0"/>
          </a:p>
        </p:txBody>
      </p:sp>
      <p:grpSp>
        <p:nvGrpSpPr>
          <p:cNvPr id="7" name="Group 6"/>
          <p:cNvGrpSpPr/>
          <p:nvPr/>
        </p:nvGrpSpPr>
        <p:grpSpPr>
          <a:xfrm>
            <a:off x="7178907" y="1506251"/>
            <a:ext cx="418280" cy="418280"/>
            <a:chOff x="7178907" y="1506251"/>
            <a:chExt cx="418280" cy="418280"/>
          </a:xfrm>
        </p:grpSpPr>
        <p:sp>
          <p:nvSpPr>
            <p:cNvPr id="70" name="Teardrop 69"/>
            <p:cNvSpPr/>
            <p:nvPr/>
          </p:nvSpPr>
          <p:spPr>
            <a:xfrm rot="8100000">
              <a:off x="7178907" y="1506251"/>
              <a:ext cx="418280" cy="418280"/>
            </a:xfrm>
            <a:prstGeom prst="teardrop">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Freeform 21"/>
            <p:cNvSpPr>
              <a:spLocks noEditPoints="1"/>
            </p:cNvSpPr>
            <p:nvPr/>
          </p:nvSpPr>
          <p:spPr bwMode="auto">
            <a:xfrm>
              <a:off x="7275187" y="1629449"/>
              <a:ext cx="238323" cy="212150"/>
            </a:xfrm>
            <a:custGeom>
              <a:avLst/>
              <a:gdLst>
                <a:gd name="T0" fmla="*/ 62 w 401"/>
                <a:gd name="T1" fmla="*/ 116 h 357"/>
                <a:gd name="T2" fmla="*/ 117 w 401"/>
                <a:gd name="T3" fmla="*/ 135 h 357"/>
                <a:gd name="T4" fmla="*/ 124 w 401"/>
                <a:gd name="T5" fmla="*/ 133 h 357"/>
                <a:gd name="T6" fmla="*/ 155 w 401"/>
                <a:gd name="T7" fmla="*/ 106 h 357"/>
                <a:gd name="T8" fmla="*/ 156 w 401"/>
                <a:gd name="T9" fmla="*/ 100 h 357"/>
                <a:gd name="T10" fmla="*/ 141 w 401"/>
                <a:gd name="T11" fmla="*/ 81 h 357"/>
                <a:gd name="T12" fmla="*/ 219 w 401"/>
                <a:gd name="T13" fmla="*/ 1 h 357"/>
                <a:gd name="T14" fmla="*/ 160 w 401"/>
                <a:gd name="T15" fmla="*/ 1 h 357"/>
                <a:gd name="T16" fmla="*/ 86 w 401"/>
                <a:gd name="T17" fmla="*/ 39 h 357"/>
                <a:gd name="T18" fmla="*/ 55 w 401"/>
                <a:gd name="T19" fmla="*/ 63 h 357"/>
                <a:gd name="T20" fmla="*/ 43 w 401"/>
                <a:gd name="T21" fmla="*/ 90 h 357"/>
                <a:gd name="T22" fmla="*/ 18 w 401"/>
                <a:gd name="T23" fmla="*/ 98 h 357"/>
                <a:gd name="T24" fmla="*/ 3 w 401"/>
                <a:gd name="T25" fmla="*/ 110 h 357"/>
                <a:gd name="T26" fmla="*/ 2 w 401"/>
                <a:gd name="T27" fmla="*/ 120 h 357"/>
                <a:gd name="T28" fmla="*/ 30 w 401"/>
                <a:gd name="T29" fmla="*/ 150 h 357"/>
                <a:gd name="T30" fmla="*/ 41 w 401"/>
                <a:gd name="T31" fmla="*/ 152 h 357"/>
                <a:gd name="T32" fmla="*/ 55 w 401"/>
                <a:gd name="T33" fmla="*/ 139 h 357"/>
                <a:gd name="T34" fmla="*/ 62 w 401"/>
                <a:gd name="T35" fmla="*/ 116 h 357"/>
                <a:gd name="T36" fmla="*/ 177 w 401"/>
                <a:gd name="T37" fmla="*/ 126 h 357"/>
                <a:gd name="T38" fmla="*/ 169 w 401"/>
                <a:gd name="T39" fmla="*/ 125 h 357"/>
                <a:gd name="T40" fmla="*/ 140 w 401"/>
                <a:gd name="T41" fmla="*/ 150 h 357"/>
                <a:gd name="T42" fmla="*/ 139 w 401"/>
                <a:gd name="T43" fmla="*/ 158 h 357"/>
                <a:gd name="T44" fmla="*/ 305 w 401"/>
                <a:gd name="T45" fmla="*/ 347 h 357"/>
                <a:gd name="T46" fmla="*/ 320 w 401"/>
                <a:gd name="T47" fmla="*/ 348 h 357"/>
                <a:gd name="T48" fmla="*/ 340 w 401"/>
                <a:gd name="T49" fmla="*/ 332 h 357"/>
                <a:gd name="T50" fmla="*/ 341 w 401"/>
                <a:gd name="T51" fmla="*/ 317 h 357"/>
                <a:gd name="T52" fmla="*/ 177 w 401"/>
                <a:gd name="T53" fmla="*/ 126 h 357"/>
                <a:gd name="T54" fmla="*/ 398 w 401"/>
                <a:gd name="T55" fmla="*/ 46 h 357"/>
                <a:gd name="T56" fmla="*/ 389 w 401"/>
                <a:gd name="T57" fmla="*/ 42 h 357"/>
                <a:gd name="T58" fmla="*/ 369 w 401"/>
                <a:gd name="T59" fmla="*/ 72 h 357"/>
                <a:gd name="T60" fmla="*/ 331 w 401"/>
                <a:gd name="T61" fmla="*/ 80 h 357"/>
                <a:gd name="T62" fmla="*/ 320 w 401"/>
                <a:gd name="T63" fmla="*/ 45 h 357"/>
                <a:gd name="T64" fmla="*/ 338 w 401"/>
                <a:gd name="T65" fmla="*/ 13 h 357"/>
                <a:gd name="T66" fmla="*/ 330 w 401"/>
                <a:gd name="T67" fmla="*/ 6 h 357"/>
                <a:gd name="T68" fmla="*/ 274 w 401"/>
                <a:gd name="T69" fmla="*/ 51 h 357"/>
                <a:gd name="T70" fmla="*/ 257 w 401"/>
                <a:gd name="T71" fmla="*/ 121 h 357"/>
                <a:gd name="T72" fmla="*/ 230 w 401"/>
                <a:gd name="T73" fmla="*/ 149 h 357"/>
                <a:gd name="T74" fmla="*/ 257 w 401"/>
                <a:gd name="T75" fmla="*/ 181 h 357"/>
                <a:gd name="T76" fmla="*/ 290 w 401"/>
                <a:gd name="T77" fmla="*/ 149 h 357"/>
                <a:gd name="T78" fmla="*/ 330 w 401"/>
                <a:gd name="T79" fmla="*/ 137 h 357"/>
                <a:gd name="T80" fmla="*/ 391 w 401"/>
                <a:gd name="T81" fmla="*/ 112 h 357"/>
                <a:gd name="T82" fmla="*/ 398 w 401"/>
                <a:gd name="T83" fmla="*/ 46 h 357"/>
                <a:gd name="T84" fmla="*/ 55 w 401"/>
                <a:gd name="T85" fmla="*/ 319 h 357"/>
                <a:gd name="T86" fmla="*/ 55 w 401"/>
                <a:gd name="T87" fmla="*/ 334 h 357"/>
                <a:gd name="T88" fmla="*/ 74 w 401"/>
                <a:gd name="T89" fmla="*/ 353 h 357"/>
                <a:gd name="T90" fmla="*/ 89 w 401"/>
                <a:gd name="T91" fmla="*/ 351 h 357"/>
                <a:gd name="T92" fmla="*/ 187 w 401"/>
                <a:gd name="T93" fmla="*/ 254 h 357"/>
                <a:gd name="T94" fmla="*/ 157 w 401"/>
                <a:gd name="T95" fmla="*/ 220 h 357"/>
                <a:gd name="T96" fmla="*/ 55 w 401"/>
                <a:gd name="T97" fmla="*/ 31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01" h="357">
                  <a:moveTo>
                    <a:pt x="62" y="116"/>
                  </a:moveTo>
                  <a:cubicBezTo>
                    <a:pt x="81" y="101"/>
                    <a:pt x="97" y="111"/>
                    <a:pt x="117" y="135"/>
                  </a:cubicBezTo>
                  <a:cubicBezTo>
                    <a:pt x="120" y="138"/>
                    <a:pt x="123" y="135"/>
                    <a:pt x="124" y="133"/>
                  </a:cubicBezTo>
                  <a:cubicBezTo>
                    <a:pt x="126" y="132"/>
                    <a:pt x="154" y="107"/>
                    <a:pt x="155" y="106"/>
                  </a:cubicBezTo>
                  <a:cubicBezTo>
                    <a:pt x="156" y="105"/>
                    <a:pt x="158" y="102"/>
                    <a:pt x="156" y="100"/>
                  </a:cubicBezTo>
                  <a:cubicBezTo>
                    <a:pt x="154" y="98"/>
                    <a:pt x="146" y="88"/>
                    <a:pt x="141" y="81"/>
                  </a:cubicBezTo>
                  <a:cubicBezTo>
                    <a:pt x="105" y="34"/>
                    <a:pt x="240" y="2"/>
                    <a:pt x="219" y="1"/>
                  </a:cubicBezTo>
                  <a:cubicBezTo>
                    <a:pt x="208" y="1"/>
                    <a:pt x="166" y="0"/>
                    <a:pt x="160" y="1"/>
                  </a:cubicBezTo>
                  <a:cubicBezTo>
                    <a:pt x="134" y="4"/>
                    <a:pt x="102" y="28"/>
                    <a:pt x="86" y="39"/>
                  </a:cubicBezTo>
                  <a:cubicBezTo>
                    <a:pt x="64" y="53"/>
                    <a:pt x="57" y="62"/>
                    <a:pt x="55" y="63"/>
                  </a:cubicBezTo>
                  <a:cubicBezTo>
                    <a:pt x="49" y="68"/>
                    <a:pt x="54" y="80"/>
                    <a:pt x="43" y="90"/>
                  </a:cubicBezTo>
                  <a:cubicBezTo>
                    <a:pt x="32" y="100"/>
                    <a:pt x="25" y="92"/>
                    <a:pt x="18" y="98"/>
                  </a:cubicBezTo>
                  <a:cubicBezTo>
                    <a:pt x="15" y="101"/>
                    <a:pt x="5" y="108"/>
                    <a:pt x="3" y="110"/>
                  </a:cubicBezTo>
                  <a:cubicBezTo>
                    <a:pt x="0" y="113"/>
                    <a:pt x="0" y="117"/>
                    <a:pt x="2" y="120"/>
                  </a:cubicBezTo>
                  <a:cubicBezTo>
                    <a:pt x="2" y="120"/>
                    <a:pt x="28" y="148"/>
                    <a:pt x="30" y="150"/>
                  </a:cubicBezTo>
                  <a:cubicBezTo>
                    <a:pt x="32" y="153"/>
                    <a:pt x="38" y="155"/>
                    <a:pt x="41" y="152"/>
                  </a:cubicBezTo>
                  <a:cubicBezTo>
                    <a:pt x="45" y="149"/>
                    <a:pt x="54" y="141"/>
                    <a:pt x="55" y="139"/>
                  </a:cubicBezTo>
                  <a:cubicBezTo>
                    <a:pt x="57" y="138"/>
                    <a:pt x="54" y="122"/>
                    <a:pt x="62" y="116"/>
                  </a:cubicBezTo>
                  <a:close/>
                  <a:moveTo>
                    <a:pt x="177" y="126"/>
                  </a:moveTo>
                  <a:cubicBezTo>
                    <a:pt x="174" y="123"/>
                    <a:pt x="171" y="123"/>
                    <a:pt x="169" y="125"/>
                  </a:cubicBezTo>
                  <a:cubicBezTo>
                    <a:pt x="140" y="150"/>
                    <a:pt x="140" y="150"/>
                    <a:pt x="140" y="150"/>
                  </a:cubicBezTo>
                  <a:cubicBezTo>
                    <a:pt x="138" y="152"/>
                    <a:pt x="137" y="156"/>
                    <a:pt x="139" y="158"/>
                  </a:cubicBezTo>
                  <a:cubicBezTo>
                    <a:pt x="305" y="347"/>
                    <a:pt x="305" y="347"/>
                    <a:pt x="305" y="347"/>
                  </a:cubicBezTo>
                  <a:cubicBezTo>
                    <a:pt x="309" y="352"/>
                    <a:pt x="316" y="352"/>
                    <a:pt x="320" y="348"/>
                  </a:cubicBezTo>
                  <a:cubicBezTo>
                    <a:pt x="340" y="332"/>
                    <a:pt x="340" y="332"/>
                    <a:pt x="340" y="332"/>
                  </a:cubicBezTo>
                  <a:cubicBezTo>
                    <a:pt x="344" y="328"/>
                    <a:pt x="345" y="321"/>
                    <a:pt x="341" y="317"/>
                  </a:cubicBezTo>
                  <a:lnTo>
                    <a:pt x="177" y="126"/>
                  </a:lnTo>
                  <a:close/>
                  <a:moveTo>
                    <a:pt x="398" y="46"/>
                  </a:moveTo>
                  <a:cubicBezTo>
                    <a:pt x="396" y="36"/>
                    <a:pt x="391" y="38"/>
                    <a:pt x="389" y="42"/>
                  </a:cubicBezTo>
                  <a:cubicBezTo>
                    <a:pt x="386" y="46"/>
                    <a:pt x="374" y="64"/>
                    <a:pt x="369" y="72"/>
                  </a:cubicBezTo>
                  <a:cubicBezTo>
                    <a:pt x="364" y="80"/>
                    <a:pt x="353" y="96"/>
                    <a:pt x="331" y="80"/>
                  </a:cubicBezTo>
                  <a:cubicBezTo>
                    <a:pt x="308" y="64"/>
                    <a:pt x="316" y="53"/>
                    <a:pt x="320" y="45"/>
                  </a:cubicBezTo>
                  <a:cubicBezTo>
                    <a:pt x="324" y="38"/>
                    <a:pt x="336" y="16"/>
                    <a:pt x="338" y="13"/>
                  </a:cubicBezTo>
                  <a:cubicBezTo>
                    <a:pt x="340" y="11"/>
                    <a:pt x="338" y="3"/>
                    <a:pt x="330" y="6"/>
                  </a:cubicBezTo>
                  <a:cubicBezTo>
                    <a:pt x="323" y="9"/>
                    <a:pt x="280" y="27"/>
                    <a:pt x="274" y="51"/>
                  </a:cubicBezTo>
                  <a:cubicBezTo>
                    <a:pt x="268" y="76"/>
                    <a:pt x="279" y="99"/>
                    <a:pt x="257" y="121"/>
                  </a:cubicBezTo>
                  <a:cubicBezTo>
                    <a:pt x="230" y="149"/>
                    <a:pt x="230" y="149"/>
                    <a:pt x="230" y="149"/>
                  </a:cubicBezTo>
                  <a:cubicBezTo>
                    <a:pt x="257" y="181"/>
                    <a:pt x="257" y="181"/>
                    <a:pt x="257" y="181"/>
                  </a:cubicBezTo>
                  <a:cubicBezTo>
                    <a:pt x="290" y="149"/>
                    <a:pt x="290" y="149"/>
                    <a:pt x="290" y="149"/>
                  </a:cubicBezTo>
                  <a:cubicBezTo>
                    <a:pt x="298" y="141"/>
                    <a:pt x="315" y="134"/>
                    <a:pt x="330" y="137"/>
                  </a:cubicBezTo>
                  <a:cubicBezTo>
                    <a:pt x="363" y="144"/>
                    <a:pt x="381" y="132"/>
                    <a:pt x="391" y="112"/>
                  </a:cubicBezTo>
                  <a:cubicBezTo>
                    <a:pt x="401" y="94"/>
                    <a:pt x="399" y="56"/>
                    <a:pt x="398" y="46"/>
                  </a:cubicBezTo>
                  <a:close/>
                  <a:moveTo>
                    <a:pt x="55" y="319"/>
                  </a:moveTo>
                  <a:cubicBezTo>
                    <a:pt x="50" y="323"/>
                    <a:pt x="50" y="330"/>
                    <a:pt x="55" y="334"/>
                  </a:cubicBezTo>
                  <a:cubicBezTo>
                    <a:pt x="74" y="353"/>
                    <a:pt x="74" y="353"/>
                    <a:pt x="74" y="353"/>
                  </a:cubicBezTo>
                  <a:cubicBezTo>
                    <a:pt x="78" y="357"/>
                    <a:pt x="84" y="355"/>
                    <a:pt x="89" y="351"/>
                  </a:cubicBezTo>
                  <a:cubicBezTo>
                    <a:pt x="187" y="254"/>
                    <a:pt x="187" y="254"/>
                    <a:pt x="187" y="254"/>
                  </a:cubicBezTo>
                  <a:cubicBezTo>
                    <a:pt x="157" y="220"/>
                    <a:pt x="157" y="220"/>
                    <a:pt x="157" y="220"/>
                  </a:cubicBezTo>
                  <a:lnTo>
                    <a:pt x="55" y="31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pic>
        <p:nvPicPr>
          <p:cNvPr id="27" name="Picture 77" descr="F:\Trabajos\Envato\Graphic River\Mica PPT\mountains.png"/>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a:ext>
            </a:extLst>
          </a:blip>
          <a:srcRect/>
          <a:stretch/>
        </p:blipFill>
        <p:spPr bwMode="auto">
          <a:xfrm>
            <a:off x="759017" y="2942141"/>
            <a:ext cx="7531487" cy="725203"/>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5665857" y="1506251"/>
            <a:ext cx="418280" cy="418280"/>
            <a:chOff x="5665857" y="1506251"/>
            <a:chExt cx="418280" cy="418280"/>
          </a:xfrm>
        </p:grpSpPr>
        <p:sp>
          <p:nvSpPr>
            <p:cNvPr id="66" name="Teardrop 65"/>
            <p:cNvSpPr/>
            <p:nvPr/>
          </p:nvSpPr>
          <p:spPr>
            <a:xfrm rot="8100000">
              <a:off x="5665857" y="1506251"/>
              <a:ext cx="418280" cy="418280"/>
            </a:xfrm>
            <a:prstGeom prst="teardrop">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26"/>
            <p:cNvSpPr>
              <a:spLocks noEditPoints="1"/>
            </p:cNvSpPr>
            <p:nvPr/>
          </p:nvSpPr>
          <p:spPr bwMode="auto">
            <a:xfrm>
              <a:off x="5795163" y="1614232"/>
              <a:ext cx="175570" cy="219811"/>
            </a:xfrm>
            <a:custGeom>
              <a:avLst/>
              <a:gdLst>
                <a:gd name="T0" fmla="*/ 311 w 321"/>
                <a:gd name="T1" fmla="*/ 99 h 402"/>
                <a:gd name="T2" fmla="*/ 189 w 321"/>
                <a:gd name="T3" fmla="*/ 11 h 402"/>
                <a:gd name="T4" fmla="*/ 94 w 321"/>
                <a:gd name="T5" fmla="*/ 126 h 402"/>
                <a:gd name="T6" fmla="*/ 109 w 321"/>
                <a:gd name="T7" fmla="*/ 174 h 402"/>
                <a:gd name="T8" fmla="*/ 6 w 321"/>
                <a:gd name="T9" fmla="*/ 328 h 402"/>
                <a:gd name="T10" fmla="*/ 1 w 321"/>
                <a:gd name="T11" fmla="*/ 351 h 402"/>
                <a:gd name="T12" fmla="*/ 8 w 321"/>
                <a:gd name="T13" fmla="*/ 390 h 402"/>
                <a:gd name="T14" fmla="*/ 22 w 321"/>
                <a:gd name="T15" fmla="*/ 401 h 402"/>
                <a:gd name="T16" fmla="*/ 52 w 321"/>
                <a:gd name="T17" fmla="*/ 395 h 402"/>
                <a:gd name="T18" fmla="*/ 71 w 321"/>
                <a:gd name="T19" fmla="*/ 382 h 402"/>
                <a:gd name="T20" fmla="*/ 111 w 321"/>
                <a:gd name="T21" fmla="*/ 316 h 402"/>
                <a:gd name="T22" fmla="*/ 112 w 321"/>
                <a:gd name="T23" fmla="*/ 316 h 402"/>
                <a:gd name="T24" fmla="*/ 140 w 321"/>
                <a:gd name="T25" fmla="*/ 311 h 402"/>
                <a:gd name="T26" fmla="*/ 187 w 321"/>
                <a:gd name="T27" fmla="*/ 233 h 402"/>
                <a:gd name="T28" fmla="*/ 239 w 321"/>
                <a:gd name="T29" fmla="*/ 232 h 402"/>
                <a:gd name="T30" fmla="*/ 311 w 321"/>
                <a:gd name="T31" fmla="*/ 99 h 402"/>
                <a:gd name="T32" fmla="*/ 260 w 321"/>
                <a:gd name="T33" fmla="*/ 130 h 402"/>
                <a:gd name="T34" fmla="*/ 206 w 321"/>
                <a:gd name="T35" fmla="*/ 120 h 402"/>
                <a:gd name="T36" fmla="*/ 179 w 321"/>
                <a:gd name="T37" fmla="*/ 71 h 402"/>
                <a:gd name="T38" fmla="*/ 248 w 321"/>
                <a:gd name="T39" fmla="*/ 58 h 402"/>
                <a:gd name="T40" fmla="*/ 260 w 321"/>
                <a:gd name="T41" fmla="*/ 13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1" h="402">
                  <a:moveTo>
                    <a:pt x="311" y="99"/>
                  </a:moveTo>
                  <a:cubicBezTo>
                    <a:pt x="301" y="40"/>
                    <a:pt x="246" y="0"/>
                    <a:pt x="189" y="11"/>
                  </a:cubicBezTo>
                  <a:cubicBezTo>
                    <a:pt x="132" y="21"/>
                    <a:pt x="84" y="67"/>
                    <a:pt x="94" y="126"/>
                  </a:cubicBezTo>
                  <a:cubicBezTo>
                    <a:pt x="96" y="139"/>
                    <a:pt x="102" y="159"/>
                    <a:pt x="109" y="174"/>
                  </a:cubicBezTo>
                  <a:cubicBezTo>
                    <a:pt x="6" y="328"/>
                    <a:pt x="6" y="328"/>
                    <a:pt x="6" y="328"/>
                  </a:cubicBezTo>
                  <a:cubicBezTo>
                    <a:pt x="2" y="334"/>
                    <a:pt x="0" y="344"/>
                    <a:pt x="1" y="351"/>
                  </a:cubicBezTo>
                  <a:cubicBezTo>
                    <a:pt x="8" y="390"/>
                    <a:pt x="8" y="390"/>
                    <a:pt x="8" y="390"/>
                  </a:cubicBezTo>
                  <a:cubicBezTo>
                    <a:pt x="9" y="397"/>
                    <a:pt x="15" y="402"/>
                    <a:pt x="22" y="401"/>
                  </a:cubicBezTo>
                  <a:cubicBezTo>
                    <a:pt x="52" y="395"/>
                    <a:pt x="52" y="395"/>
                    <a:pt x="52" y="395"/>
                  </a:cubicBezTo>
                  <a:cubicBezTo>
                    <a:pt x="59" y="394"/>
                    <a:pt x="67" y="388"/>
                    <a:pt x="71" y="382"/>
                  </a:cubicBezTo>
                  <a:cubicBezTo>
                    <a:pt x="111" y="316"/>
                    <a:pt x="111" y="316"/>
                    <a:pt x="111" y="316"/>
                  </a:cubicBezTo>
                  <a:cubicBezTo>
                    <a:pt x="112" y="316"/>
                    <a:pt x="112" y="316"/>
                    <a:pt x="112" y="316"/>
                  </a:cubicBezTo>
                  <a:cubicBezTo>
                    <a:pt x="140" y="311"/>
                    <a:pt x="140" y="311"/>
                    <a:pt x="140" y="311"/>
                  </a:cubicBezTo>
                  <a:cubicBezTo>
                    <a:pt x="187" y="233"/>
                    <a:pt x="187" y="233"/>
                    <a:pt x="187" y="233"/>
                  </a:cubicBezTo>
                  <a:cubicBezTo>
                    <a:pt x="203" y="236"/>
                    <a:pt x="226" y="235"/>
                    <a:pt x="239" y="232"/>
                  </a:cubicBezTo>
                  <a:cubicBezTo>
                    <a:pt x="296" y="222"/>
                    <a:pt x="321" y="159"/>
                    <a:pt x="311" y="99"/>
                  </a:cubicBezTo>
                  <a:close/>
                  <a:moveTo>
                    <a:pt x="260" y="130"/>
                  </a:moveTo>
                  <a:cubicBezTo>
                    <a:pt x="244" y="153"/>
                    <a:pt x="228" y="137"/>
                    <a:pt x="206" y="120"/>
                  </a:cubicBezTo>
                  <a:cubicBezTo>
                    <a:pt x="184" y="104"/>
                    <a:pt x="163" y="94"/>
                    <a:pt x="179" y="71"/>
                  </a:cubicBezTo>
                  <a:cubicBezTo>
                    <a:pt x="195" y="47"/>
                    <a:pt x="226" y="42"/>
                    <a:pt x="248" y="58"/>
                  </a:cubicBezTo>
                  <a:cubicBezTo>
                    <a:pt x="270" y="74"/>
                    <a:pt x="276" y="107"/>
                    <a:pt x="260" y="13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79" name="Content Placeholder 2"/>
          <p:cNvSpPr txBox="1">
            <a:spLocks/>
          </p:cNvSpPr>
          <p:nvPr/>
        </p:nvSpPr>
        <p:spPr>
          <a:xfrm>
            <a:off x="5232129" y="1991783"/>
            <a:ext cx="1285735" cy="59544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b="1" dirty="0" smtClean="0"/>
              <a:t>Passwords</a:t>
            </a:r>
          </a:p>
          <a:p>
            <a:pPr marL="0" indent="0" algn="ctr">
              <a:buFont typeface="Arial" pitchFamily="34" charset="0"/>
              <a:buNone/>
            </a:pPr>
            <a:r>
              <a:rPr lang="en-US" sz="1000" dirty="0" smtClean="0"/>
              <a:t>Lorem ipsum dolor sit amet, consectetur adipiscing elit.</a:t>
            </a:r>
            <a:endParaRPr lang="en-US" sz="1000" dirty="0"/>
          </a:p>
        </p:txBody>
      </p:sp>
      <p:sp>
        <p:nvSpPr>
          <p:cNvPr id="80" name="Content Placeholder 2"/>
          <p:cNvSpPr txBox="1">
            <a:spLocks/>
          </p:cNvSpPr>
          <p:nvPr/>
        </p:nvSpPr>
        <p:spPr>
          <a:xfrm>
            <a:off x="3725165" y="1991783"/>
            <a:ext cx="1285735" cy="59544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b="1" dirty="0" smtClean="0"/>
              <a:t>Uploads</a:t>
            </a:r>
          </a:p>
          <a:p>
            <a:pPr marL="0" indent="0" algn="ctr">
              <a:buFont typeface="Arial" pitchFamily="34" charset="0"/>
              <a:buNone/>
            </a:pPr>
            <a:r>
              <a:rPr lang="en-US" sz="1000" dirty="0" smtClean="0"/>
              <a:t>Lorem ipsum dolor sit amet, consectetur adipiscing elit.</a:t>
            </a:r>
            <a:endParaRPr lang="en-US" sz="1000" dirty="0"/>
          </a:p>
        </p:txBody>
      </p:sp>
      <p:sp>
        <p:nvSpPr>
          <p:cNvPr id="81" name="Content Placeholder 2"/>
          <p:cNvSpPr txBox="1">
            <a:spLocks/>
          </p:cNvSpPr>
          <p:nvPr/>
        </p:nvSpPr>
        <p:spPr>
          <a:xfrm>
            <a:off x="2274596" y="1991783"/>
            <a:ext cx="1285735" cy="59544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b="1" dirty="0" smtClean="0"/>
              <a:t>Support</a:t>
            </a:r>
          </a:p>
          <a:p>
            <a:pPr marL="0" indent="0" algn="ctr">
              <a:buFont typeface="Arial" pitchFamily="34" charset="0"/>
              <a:buNone/>
            </a:pPr>
            <a:r>
              <a:rPr lang="en-US" sz="1000" dirty="0" smtClean="0"/>
              <a:t>Lorem ipsum dolor sit amet, consectetur adipiscing elit.</a:t>
            </a:r>
            <a:endParaRPr lang="en-US" sz="1000" dirty="0"/>
          </a:p>
        </p:txBody>
      </p:sp>
      <p:sp>
        <p:nvSpPr>
          <p:cNvPr id="82" name="Content Placeholder 2"/>
          <p:cNvSpPr txBox="1">
            <a:spLocks/>
          </p:cNvSpPr>
          <p:nvPr/>
        </p:nvSpPr>
        <p:spPr>
          <a:xfrm>
            <a:off x="883381" y="1991783"/>
            <a:ext cx="1285735" cy="59544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b="1" dirty="0" smtClean="0"/>
              <a:t>Networks</a:t>
            </a:r>
          </a:p>
          <a:p>
            <a:pPr marL="0" indent="0" algn="ctr">
              <a:buFont typeface="Arial" pitchFamily="34" charset="0"/>
              <a:buNone/>
            </a:pPr>
            <a:r>
              <a:rPr lang="en-US" sz="1000" dirty="0" smtClean="0"/>
              <a:t>Lorem ipsum dolor sit amet, consectetur adipiscing elit.</a:t>
            </a:r>
            <a:endParaRPr lang="en-US" sz="1000" dirty="0"/>
          </a:p>
        </p:txBody>
      </p:sp>
      <p:sp>
        <p:nvSpPr>
          <p:cNvPr id="32" name="Flowchart: Off-page Connector 31"/>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15</a:t>
            </a:r>
            <a:endParaRPr lang="en-US" sz="1100" b="1" dirty="0"/>
          </a:p>
        </p:txBody>
      </p:sp>
    </p:spTree>
    <p:extLst>
      <p:ext uri="{BB962C8B-B14F-4D97-AF65-F5344CB8AC3E}">
        <p14:creationId xmlns:p14="http://schemas.microsoft.com/office/powerpoint/2010/main" val="3900389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wipe(down)">
                                      <p:cBhvr>
                                        <p:cTn id="14" dur="500"/>
                                        <p:tgtEl>
                                          <p:spTgt spid="27"/>
                                        </p:tgtEl>
                                      </p:cBhvr>
                                    </p:animEffect>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wipe(down)">
                                      <p:cBhvr>
                                        <p:cTn id="18" dur="500"/>
                                        <p:tgtEl>
                                          <p:spTgt spid="31"/>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82"/>
                                        </p:tgtEl>
                                        <p:attrNameLst>
                                          <p:attrName>style.visibility</p:attrName>
                                        </p:attrNameLst>
                                      </p:cBhvr>
                                      <p:to>
                                        <p:strVal val="visible"/>
                                      </p:to>
                                    </p:set>
                                    <p:animEffect transition="in" filter="fade">
                                      <p:cBhvr>
                                        <p:cTn id="22" dur="500"/>
                                        <p:tgtEl>
                                          <p:spTgt spid="82"/>
                                        </p:tgtEl>
                                      </p:cBhvr>
                                    </p:animEffect>
                                  </p:childTnLst>
                                </p:cTn>
                              </p:par>
                              <p:par>
                                <p:cTn id="23" presetID="47"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anim calcmode="lin" valueType="num">
                                      <p:cBhvr>
                                        <p:cTn id="26" dur="500" fill="hold"/>
                                        <p:tgtEl>
                                          <p:spTgt spid="6"/>
                                        </p:tgtEl>
                                        <p:attrNameLst>
                                          <p:attrName>ppt_x</p:attrName>
                                        </p:attrNameLst>
                                      </p:cBhvr>
                                      <p:tavLst>
                                        <p:tav tm="0">
                                          <p:val>
                                            <p:strVal val="#ppt_x"/>
                                          </p:val>
                                        </p:tav>
                                        <p:tav tm="100000">
                                          <p:val>
                                            <p:strVal val="#ppt_x"/>
                                          </p:val>
                                        </p:tav>
                                      </p:tavLst>
                                    </p:anim>
                                    <p:anim calcmode="lin" valueType="num">
                                      <p:cBhvr>
                                        <p:cTn id="27" dur="500" fill="hold"/>
                                        <p:tgtEl>
                                          <p:spTgt spid="6"/>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22" presetClass="entr" presetSubtype="4" fill="hold" nodeType="after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wipe(down)">
                                      <p:cBhvr>
                                        <p:cTn id="31" dur="500"/>
                                        <p:tgtEl>
                                          <p:spTgt spid="36"/>
                                        </p:tgtEl>
                                      </p:cBhvr>
                                    </p:animEffect>
                                  </p:childTnLst>
                                </p:cTn>
                              </p:par>
                            </p:childTnLst>
                          </p:cTn>
                        </p:par>
                        <p:par>
                          <p:cTn id="32" fill="hold">
                            <p:stCondLst>
                              <p:cond delay="2500"/>
                            </p:stCondLst>
                            <p:childTnLst>
                              <p:par>
                                <p:cTn id="33" presetID="10" presetClass="entr" presetSubtype="0" fill="hold" grpId="0" nodeType="afterEffect">
                                  <p:stCondLst>
                                    <p:cond delay="0"/>
                                  </p:stCondLst>
                                  <p:childTnLst>
                                    <p:set>
                                      <p:cBhvr>
                                        <p:cTn id="34" dur="1" fill="hold">
                                          <p:stCondLst>
                                            <p:cond delay="0"/>
                                          </p:stCondLst>
                                        </p:cTn>
                                        <p:tgtEl>
                                          <p:spTgt spid="81"/>
                                        </p:tgtEl>
                                        <p:attrNameLst>
                                          <p:attrName>style.visibility</p:attrName>
                                        </p:attrNameLst>
                                      </p:cBhvr>
                                      <p:to>
                                        <p:strVal val="visible"/>
                                      </p:to>
                                    </p:set>
                                    <p:animEffect transition="in" filter="fade">
                                      <p:cBhvr>
                                        <p:cTn id="35" dur="500"/>
                                        <p:tgtEl>
                                          <p:spTgt spid="81"/>
                                        </p:tgtEl>
                                      </p:cBhvr>
                                    </p:animEffect>
                                  </p:childTnLst>
                                </p:cTn>
                              </p:par>
                              <p:par>
                                <p:cTn id="36" presetID="47" presetClass="entr" presetSubtype="0" fill="hold" nodeType="with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fade">
                                      <p:cBhvr>
                                        <p:cTn id="38" dur="500"/>
                                        <p:tgtEl>
                                          <p:spTgt spid="2"/>
                                        </p:tgtEl>
                                      </p:cBhvr>
                                    </p:animEffect>
                                    <p:anim calcmode="lin" valueType="num">
                                      <p:cBhvr>
                                        <p:cTn id="39" dur="500" fill="hold"/>
                                        <p:tgtEl>
                                          <p:spTgt spid="2"/>
                                        </p:tgtEl>
                                        <p:attrNameLst>
                                          <p:attrName>ppt_x</p:attrName>
                                        </p:attrNameLst>
                                      </p:cBhvr>
                                      <p:tavLst>
                                        <p:tav tm="0">
                                          <p:val>
                                            <p:strVal val="#ppt_x"/>
                                          </p:val>
                                        </p:tav>
                                        <p:tav tm="100000">
                                          <p:val>
                                            <p:strVal val="#ppt_x"/>
                                          </p:val>
                                        </p:tav>
                                      </p:tavLst>
                                    </p:anim>
                                    <p:anim calcmode="lin" valueType="num">
                                      <p:cBhvr>
                                        <p:cTn id="40" dur="500" fill="hold"/>
                                        <p:tgtEl>
                                          <p:spTgt spid="2"/>
                                        </p:tgtEl>
                                        <p:attrNameLst>
                                          <p:attrName>ppt_y</p:attrName>
                                        </p:attrNameLst>
                                      </p:cBhvr>
                                      <p:tavLst>
                                        <p:tav tm="0">
                                          <p:val>
                                            <p:strVal val="#ppt_y-.1"/>
                                          </p:val>
                                        </p:tav>
                                        <p:tav tm="100000">
                                          <p:val>
                                            <p:strVal val="#ppt_y"/>
                                          </p:val>
                                        </p:tav>
                                      </p:tavLst>
                                    </p:anim>
                                  </p:childTnLst>
                                </p:cTn>
                              </p:par>
                            </p:childTnLst>
                          </p:cTn>
                        </p:par>
                        <p:par>
                          <p:cTn id="41" fill="hold">
                            <p:stCondLst>
                              <p:cond delay="3000"/>
                            </p:stCondLst>
                            <p:childTnLst>
                              <p:par>
                                <p:cTn id="42" presetID="22" presetClass="entr" presetSubtype="4" fill="hold" nodeType="afterEffect">
                                  <p:stCondLst>
                                    <p:cond delay="0"/>
                                  </p:stCondLst>
                                  <p:childTnLst>
                                    <p:set>
                                      <p:cBhvr>
                                        <p:cTn id="43" dur="1" fill="hold">
                                          <p:stCondLst>
                                            <p:cond delay="0"/>
                                          </p:stCondLst>
                                        </p:cTn>
                                        <p:tgtEl>
                                          <p:spTgt spid="53"/>
                                        </p:tgtEl>
                                        <p:attrNameLst>
                                          <p:attrName>style.visibility</p:attrName>
                                        </p:attrNameLst>
                                      </p:cBhvr>
                                      <p:to>
                                        <p:strVal val="visible"/>
                                      </p:to>
                                    </p:set>
                                    <p:animEffect transition="in" filter="wipe(down)">
                                      <p:cBhvr>
                                        <p:cTn id="44" dur="500"/>
                                        <p:tgtEl>
                                          <p:spTgt spid="53"/>
                                        </p:tgtEl>
                                      </p:cBhvr>
                                    </p:animEffect>
                                  </p:childTnLst>
                                </p:cTn>
                              </p:par>
                            </p:childTnLst>
                          </p:cTn>
                        </p:par>
                        <p:par>
                          <p:cTn id="45" fill="hold">
                            <p:stCondLst>
                              <p:cond delay="3500"/>
                            </p:stCondLst>
                            <p:childTnLst>
                              <p:par>
                                <p:cTn id="46" presetID="10" presetClass="entr" presetSubtype="0" fill="hold" grpId="0" nodeType="afterEffect">
                                  <p:stCondLst>
                                    <p:cond delay="0"/>
                                  </p:stCondLst>
                                  <p:childTnLst>
                                    <p:set>
                                      <p:cBhvr>
                                        <p:cTn id="47" dur="1" fill="hold">
                                          <p:stCondLst>
                                            <p:cond delay="0"/>
                                          </p:stCondLst>
                                        </p:cTn>
                                        <p:tgtEl>
                                          <p:spTgt spid="80"/>
                                        </p:tgtEl>
                                        <p:attrNameLst>
                                          <p:attrName>style.visibility</p:attrName>
                                        </p:attrNameLst>
                                      </p:cBhvr>
                                      <p:to>
                                        <p:strVal val="visible"/>
                                      </p:to>
                                    </p:set>
                                    <p:animEffect transition="in" filter="fade">
                                      <p:cBhvr>
                                        <p:cTn id="48" dur="500"/>
                                        <p:tgtEl>
                                          <p:spTgt spid="80"/>
                                        </p:tgtEl>
                                      </p:cBhvr>
                                    </p:animEffect>
                                  </p:childTnLst>
                                </p:cTn>
                              </p:par>
                              <p:par>
                                <p:cTn id="49" presetID="47" presetClass="entr" presetSubtype="0" fill="hold" nodeType="withEffect">
                                  <p:stCondLst>
                                    <p:cond delay="0"/>
                                  </p:stCondLst>
                                  <p:childTnLst>
                                    <p:set>
                                      <p:cBhvr>
                                        <p:cTn id="50" dur="1" fill="hold">
                                          <p:stCondLst>
                                            <p:cond delay="0"/>
                                          </p:stCondLst>
                                        </p:cTn>
                                        <p:tgtEl>
                                          <p:spTgt spid="3"/>
                                        </p:tgtEl>
                                        <p:attrNameLst>
                                          <p:attrName>style.visibility</p:attrName>
                                        </p:attrNameLst>
                                      </p:cBhvr>
                                      <p:to>
                                        <p:strVal val="visible"/>
                                      </p:to>
                                    </p:set>
                                    <p:animEffect transition="in" filter="fade">
                                      <p:cBhvr>
                                        <p:cTn id="51" dur="500"/>
                                        <p:tgtEl>
                                          <p:spTgt spid="3"/>
                                        </p:tgtEl>
                                      </p:cBhvr>
                                    </p:animEffect>
                                    <p:anim calcmode="lin" valueType="num">
                                      <p:cBhvr>
                                        <p:cTn id="52" dur="500" fill="hold"/>
                                        <p:tgtEl>
                                          <p:spTgt spid="3"/>
                                        </p:tgtEl>
                                        <p:attrNameLst>
                                          <p:attrName>ppt_x</p:attrName>
                                        </p:attrNameLst>
                                      </p:cBhvr>
                                      <p:tavLst>
                                        <p:tav tm="0">
                                          <p:val>
                                            <p:strVal val="#ppt_x"/>
                                          </p:val>
                                        </p:tav>
                                        <p:tav tm="100000">
                                          <p:val>
                                            <p:strVal val="#ppt_x"/>
                                          </p:val>
                                        </p:tav>
                                      </p:tavLst>
                                    </p:anim>
                                    <p:anim calcmode="lin" valueType="num">
                                      <p:cBhvr>
                                        <p:cTn id="53" dur="500" fill="hold"/>
                                        <p:tgtEl>
                                          <p:spTgt spid="3"/>
                                        </p:tgtEl>
                                        <p:attrNameLst>
                                          <p:attrName>ppt_y</p:attrName>
                                        </p:attrNameLst>
                                      </p:cBhvr>
                                      <p:tavLst>
                                        <p:tav tm="0">
                                          <p:val>
                                            <p:strVal val="#ppt_y-.1"/>
                                          </p:val>
                                        </p:tav>
                                        <p:tav tm="100000">
                                          <p:val>
                                            <p:strVal val="#ppt_y"/>
                                          </p:val>
                                        </p:tav>
                                      </p:tavLst>
                                    </p:anim>
                                  </p:childTnLst>
                                </p:cTn>
                              </p:par>
                            </p:childTnLst>
                          </p:cTn>
                        </p:par>
                        <p:par>
                          <p:cTn id="54" fill="hold">
                            <p:stCondLst>
                              <p:cond delay="4000"/>
                            </p:stCondLst>
                            <p:childTnLst>
                              <p:par>
                                <p:cTn id="55" presetID="22" presetClass="entr" presetSubtype="4" fill="hold" nodeType="afterEffect">
                                  <p:stCondLst>
                                    <p:cond delay="0"/>
                                  </p:stCondLst>
                                  <p:childTnLst>
                                    <p:set>
                                      <p:cBhvr>
                                        <p:cTn id="56" dur="1" fill="hold">
                                          <p:stCondLst>
                                            <p:cond delay="0"/>
                                          </p:stCondLst>
                                        </p:cTn>
                                        <p:tgtEl>
                                          <p:spTgt spid="64"/>
                                        </p:tgtEl>
                                        <p:attrNameLst>
                                          <p:attrName>style.visibility</p:attrName>
                                        </p:attrNameLst>
                                      </p:cBhvr>
                                      <p:to>
                                        <p:strVal val="visible"/>
                                      </p:to>
                                    </p:set>
                                    <p:animEffect transition="in" filter="wipe(down)">
                                      <p:cBhvr>
                                        <p:cTn id="57" dur="500"/>
                                        <p:tgtEl>
                                          <p:spTgt spid="64"/>
                                        </p:tgtEl>
                                      </p:cBhvr>
                                    </p:animEffect>
                                  </p:childTnLst>
                                </p:cTn>
                              </p:par>
                            </p:childTnLst>
                          </p:cTn>
                        </p:par>
                        <p:par>
                          <p:cTn id="58" fill="hold">
                            <p:stCondLst>
                              <p:cond delay="4500"/>
                            </p:stCondLst>
                            <p:childTnLst>
                              <p:par>
                                <p:cTn id="59" presetID="10" presetClass="entr" presetSubtype="0" fill="hold" grpId="0" nodeType="afterEffect">
                                  <p:stCondLst>
                                    <p:cond delay="0"/>
                                  </p:stCondLst>
                                  <p:childTnLst>
                                    <p:set>
                                      <p:cBhvr>
                                        <p:cTn id="60" dur="1" fill="hold">
                                          <p:stCondLst>
                                            <p:cond delay="0"/>
                                          </p:stCondLst>
                                        </p:cTn>
                                        <p:tgtEl>
                                          <p:spTgt spid="79"/>
                                        </p:tgtEl>
                                        <p:attrNameLst>
                                          <p:attrName>style.visibility</p:attrName>
                                        </p:attrNameLst>
                                      </p:cBhvr>
                                      <p:to>
                                        <p:strVal val="visible"/>
                                      </p:to>
                                    </p:set>
                                    <p:animEffect transition="in" filter="fade">
                                      <p:cBhvr>
                                        <p:cTn id="61" dur="500"/>
                                        <p:tgtEl>
                                          <p:spTgt spid="79"/>
                                        </p:tgtEl>
                                      </p:cBhvr>
                                    </p:animEffect>
                                  </p:childTnLst>
                                </p:cTn>
                              </p:par>
                              <p:par>
                                <p:cTn id="62" presetID="47" presetClass="entr" presetSubtype="0" fill="hold" nodeType="with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fade">
                                      <p:cBhvr>
                                        <p:cTn id="64" dur="500"/>
                                        <p:tgtEl>
                                          <p:spTgt spid="4"/>
                                        </p:tgtEl>
                                      </p:cBhvr>
                                    </p:animEffect>
                                    <p:anim calcmode="lin" valueType="num">
                                      <p:cBhvr>
                                        <p:cTn id="65" dur="500" fill="hold"/>
                                        <p:tgtEl>
                                          <p:spTgt spid="4"/>
                                        </p:tgtEl>
                                        <p:attrNameLst>
                                          <p:attrName>ppt_x</p:attrName>
                                        </p:attrNameLst>
                                      </p:cBhvr>
                                      <p:tavLst>
                                        <p:tav tm="0">
                                          <p:val>
                                            <p:strVal val="#ppt_x"/>
                                          </p:val>
                                        </p:tav>
                                        <p:tav tm="100000">
                                          <p:val>
                                            <p:strVal val="#ppt_x"/>
                                          </p:val>
                                        </p:tav>
                                      </p:tavLst>
                                    </p:anim>
                                    <p:anim calcmode="lin" valueType="num">
                                      <p:cBhvr>
                                        <p:cTn id="66" dur="500" fill="hold"/>
                                        <p:tgtEl>
                                          <p:spTgt spid="4"/>
                                        </p:tgtEl>
                                        <p:attrNameLst>
                                          <p:attrName>ppt_y</p:attrName>
                                        </p:attrNameLst>
                                      </p:cBhvr>
                                      <p:tavLst>
                                        <p:tav tm="0">
                                          <p:val>
                                            <p:strVal val="#ppt_y-.1"/>
                                          </p:val>
                                        </p:tav>
                                        <p:tav tm="100000">
                                          <p:val>
                                            <p:strVal val="#ppt_y"/>
                                          </p:val>
                                        </p:tav>
                                      </p:tavLst>
                                    </p:anim>
                                  </p:childTnLst>
                                </p:cTn>
                              </p:par>
                            </p:childTnLst>
                          </p:cTn>
                        </p:par>
                        <p:par>
                          <p:cTn id="67" fill="hold">
                            <p:stCondLst>
                              <p:cond delay="5000"/>
                            </p:stCondLst>
                            <p:childTnLst>
                              <p:par>
                                <p:cTn id="68" presetID="22" presetClass="entr" presetSubtype="4" fill="hold" nodeType="afterEffect">
                                  <p:stCondLst>
                                    <p:cond delay="0"/>
                                  </p:stCondLst>
                                  <p:childTnLst>
                                    <p:set>
                                      <p:cBhvr>
                                        <p:cTn id="69" dur="1" fill="hold">
                                          <p:stCondLst>
                                            <p:cond delay="0"/>
                                          </p:stCondLst>
                                        </p:cTn>
                                        <p:tgtEl>
                                          <p:spTgt spid="68"/>
                                        </p:tgtEl>
                                        <p:attrNameLst>
                                          <p:attrName>style.visibility</p:attrName>
                                        </p:attrNameLst>
                                      </p:cBhvr>
                                      <p:to>
                                        <p:strVal val="visible"/>
                                      </p:to>
                                    </p:set>
                                    <p:animEffect transition="in" filter="wipe(down)">
                                      <p:cBhvr>
                                        <p:cTn id="70" dur="500"/>
                                        <p:tgtEl>
                                          <p:spTgt spid="68"/>
                                        </p:tgtEl>
                                      </p:cBhvr>
                                    </p:animEffect>
                                  </p:childTnLst>
                                </p:cTn>
                              </p:par>
                            </p:childTnLst>
                          </p:cTn>
                        </p:par>
                        <p:par>
                          <p:cTn id="71" fill="hold">
                            <p:stCondLst>
                              <p:cond delay="5500"/>
                            </p:stCondLst>
                            <p:childTnLst>
                              <p:par>
                                <p:cTn id="72" presetID="10" presetClass="entr" presetSubtype="0" fill="hold" grpId="0" nodeType="afterEffect">
                                  <p:stCondLst>
                                    <p:cond delay="0"/>
                                  </p:stCondLst>
                                  <p:childTnLst>
                                    <p:set>
                                      <p:cBhvr>
                                        <p:cTn id="73" dur="1" fill="hold">
                                          <p:stCondLst>
                                            <p:cond delay="0"/>
                                          </p:stCondLst>
                                        </p:cTn>
                                        <p:tgtEl>
                                          <p:spTgt spid="69"/>
                                        </p:tgtEl>
                                        <p:attrNameLst>
                                          <p:attrName>style.visibility</p:attrName>
                                        </p:attrNameLst>
                                      </p:cBhvr>
                                      <p:to>
                                        <p:strVal val="visible"/>
                                      </p:to>
                                    </p:set>
                                    <p:animEffect transition="in" filter="fade">
                                      <p:cBhvr>
                                        <p:cTn id="74" dur="500"/>
                                        <p:tgtEl>
                                          <p:spTgt spid="69"/>
                                        </p:tgtEl>
                                      </p:cBhvr>
                                    </p:animEffect>
                                  </p:childTnLst>
                                </p:cTn>
                              </p:par>
                              <p:par>
                                <p:cTn id="75" presetID="47" presetClass="entr" presetSubtype="0" fill="hold" nodeType="with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fade">
                                      <p:cBhvr>
                                        <p:cTn id="77" dur="500"/>
                                        <p:tgtEl>
                                          <p:spTgt spid="7"/>
                                        </p:tgtEl>
                                      </p:cBhvr>
                                    </p:animEffect>
                                    <p:anim calcmode="lin" valueType="num">
                                      <p:cBhvr>
                                        <p:cTn id="78" dur="500" fill="hold"/>
                                        <p:tgtEl>
                                          <p:spTgt spid="7"/>
                                        </p:tgtEl>
                                        <p:attrNameLst>
                                          <p:attrName>ppt_x</p:attrName>
                                        </p:attrNameLst>
                                      </p:cBhvr>
                                      <p:tavLst>
                                        <p:tav tm="0">
                                          <p:val>
                                            <p:strVal val="#ppt_x"/>
                                          </p:val>
                                        </p:tav>
                                        <p:tav tm="100000">
                                          <p:val>
                                            <p:strVal val="#ppt_x"/>
                                          </p:val>
                                        </p:tav>
                                      </p:tavLst>
                                    </p:anim>
                                    <p:anim calcmode="lin" valueType="num">
                                      <p:cBhvr>
                                        <p:cTn id="79" dur="500" fill="hold"/>
                                        <p:tgtEl>
                                          <p:spTgt spid="7"/>
                                        </p:tgtEl>
                                        <p:attrNameLst>
                                          <p:attrName>ppt_y</p:attrName>
                                        </p:attrNameLst>
                                      </p:cBhvr>
                                      <p:tavLst>
                                        <p:tav tm="0">
                                          <p:val>
                                            <p:strVal val="#ppt_y-.1"/>
                                          </p:val>
                                        </p:tav>
                                        <p:tav tm="100000">
                                          <p:val>
                                            <p:strVal val="#ppt_y"/>
                                          </p:val>
                                        </p:tav>
                                      </p:tavLst>
                                    </p:anim>
                                  </p:childTnLst>
                                </p:cTn>
                              </p:par>
                            </p:childTnLst>
                          </p:cTn>
                        </p:par>
                        <p:par>
                          <p:cTn id="80" fill="hold">
                            <p:stCondLst>
                              <p:cond delay="6000"/>
                            </p:stCondLst>
                            <p:childTnLst>
                              <p:par>
                                <p:cTn id="81" presetID="10" presetClass="entr" presetSubtype="0" fill="hold" grpId="0" nodeType="afterEffect">
                                  <p:stCondLst>
                                    <p:cond delay="0"/>
                                  </p:stCondLst>
                                  <p:childTnLst>
                                    <p:set>
                                      <p:cBhvr>
                                        <p:cTn id="82" dur="1" fill="hold">
                                          <p:stCondLst>
                                            <p:cond delay="0"/>
                                          </p:stCondLst>
                                        </p:cTn>
                                        <p:tgtEl>
                                          <p:spTgt spid="83"/>
                                        </p:tgtEl>
                                        <p:attrNameLst>
                                          <p:attrName>style.visibility</p:attrName>
                                        </p:attrNameLst>
                                      </p:cBhvr>
                                      <p:to>
                                        <p:strVal val="visible"/>
                                      </p:to>
                                    </p:set>
                                    <p:animEffect transition="in" filter="fade">
                                      <p:cBhvr>
                                        <p:cTn id="8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83" grpId="0"/>
      <p:bldP spid="69" grpId="0"/>
      <p:bldP spid="79" grpId="0"/>
      <p:bldP spid="80" grpId="0"/>
      <p:bldP spid="81" grpId="0"/>
      <p:bldP spid="8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solidFill>
                  <a:schemeClr val="accent1">
                    <a:lumMod val="60000"/>
                    <a:lumOff val="40000"/>
                  </a:schemeClr>
                </a:solidFill>
              </a:rPr>
              <a:t>Pricing Tables Plan Sample</a:t>
            </a:r>
            <a:endParaRPr lang="en-US" dirty="0">
              <a:solidFill>
                <a:schemeClr val="accent1">
                  <a:lumMod val="60000"/>
                  <a:lumOff val="40000"/>
                </a:schemeClr>
              </a:solidFill>
            </a:endParaRPr>
          </a:p>
        </p:txBody>
      </p:sp>
      <p:sp>
        <p:nvSpPr>
          <p:cNvPr id="13"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Put a relevant subtitle </a:t>
            </a:r>
            <a:r>
              <a:rPr lang="en-US" sz="1400" b="1" dirty="0" smtClean="0">
                <a:solidFill>
                  <a:schemeClr val="accent1">
                    <a:lumMod val="60000"/>
                    <a:lumOff val="40000"/>
                  </a:schemeClr>
                </a:solidFill>
                <a:latin typeface="+mn-lt"/>
              </a:rPr>
              <a:t>in this line</a:t>
            </a:r>
            <a:endParaRPr lang="en-US" sz="1400" b="1" dirty="0">
              <a:solidFill>
                <a:schemeClr val="accent1">
                  <a:lumMod val="60000"/>
                  <a:lumOff val="40000"/>
                </a:schemeClr>
              </a:solidFill>
              <a:latin typeface="+mn-lt"/>
            </a:endParaRPr>
          </a:p>
        </p:txBody>
      </p:sp>
      <p:grpSp>
        <p:nvGrpSpPr>
          <p:cNvPr id="10" name="Group 9"/>
          <p:cNvGrpSpPr/>
          <p:nvPr/>
        </p:nvGrpSpPr>
        <p:grpSpPr>
          <a:xfrm>
            <a:off x="833038" y="1485457"/>
            <a:ext cx="1645276" cy="2159949"/>
            <a:chOff x="888555" y="1518341"/>
            <a:chExt cx="1645276" cy="2159949"/>
          </a:xfrm>
        </p:grpSpPr>
        <p:sp>
          <p:nvSpPr>
            <p:cNvPr id="3" name="Rounded Rectangle 2"/>
            <p:cNvSpPr/>
            <p:nvPr/>
          </p:nvSpPr>
          <p:spPr>
            <a:xfrm>
              <a:off x="888555" y="1518341"/>
              <a:ext cx="1645276" cy="2159949"/>
            </a:xfrm>
            <a:prstGeom prst="roundRect">
              <a:avLst>
                <a:gd name="adj" fmla="val 4218"/>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2"/>
            <p:cNvSpPr txBox="1">
              <a:spLocks/>
            </p:cNvSpPr>
            <p:nvPr/>
          </p:nvSpPr>
          <p:spPr>
            <a:xfrm>
              <a:off x="973456" y="2049520"/>
              <a:ext cx="1475474" cy="138632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50000"/>
                </a:lnSpc>
                <a:buNone/>
              </a:pPr>
              <a:r>
                <a:rPr lang="en-US" sz="1100" dirty="0"/>
                <a:t>10,000 messages </a:t>
              </a:r>
              <a:br>
                <a:rPr lang="en-US" sz="1100" dirty="0"/>
              </a:br>
              <a:r>
                <a:rPr lang="en-US" sz="1100" b="1" dirty="0"/>
                <a:t>unlimited</a:t>
              </a:r>
              <a:r>
                <a:rPr lang="en-US" sz="1100" dirty="0"/>
                <a:t> data </a:t>
              </a:r>
              <a:br>
                <a:rPr lang="en-US" sz="1100" dirty="0"/>
              </a:br>
              <a:r>
                <a:rPr lang="en-US" sz="1100" b="1" dirty="0"/>
                <a:t>unlimited</a:t>
              </a:r>
              <a:r>
                <a:rPr lang="en-US" sz="1100" dirty="0"/>
                <a:t> users </a:t>
              </a:r>
              <a:br>
                <a:rPr lang="en-US" sz="1100" dirty="0"/>
              </a:br>
              <a:r>
                <a:rPr lang="en-US" sz="1100" dirty="0"/>
                <a:t>first 10 day free</a:t>
              </a:r>
            </a:p>
          </p:txBody>
        </p:sp>
        <p:sp>
          <p:nvSpPr>
            <p:cNvPr id="19" name="Title 13"/>
            <p:cNvSpPr txBox="1">
              <a:spLocks/>
            </p:cNvSpPr>
            <p:nvPr/>
          </p:nvSpPr>
          <p:spPr>
            <a:xfrm>
              <a:off x="1000108" y="1608556"/>
              <a:ext cx="1422170" cy="338554"/>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1600" dirty="0" smtClean="0">
                  <a:solidFill>
                    <a:schemeClr val="bg1">
                      <a:lumMod val="65000"/>
                    </a:schemeClr>
                  </a:solidFill>
                  <a:latin typeface="Source Sans Pro" pitchFamily="34" charset="0"/>
                </a:rPr>
                <a:t>Starter</a:t>
              </a:r>
              <a:endParaRPr lang="en-US" sz="1600" dirty="0">
                <a:solidFill>
                  <a:schemeClr val="bg1">
                    <a:lumMod val="65000"/>
                  </a:schemeClr>
                </a:solidFill>
                <a:latin typeface="Source Sans Pro" pitchFamily="34" charset="0"/>
              </a:endParaRPr>
            </a:p>
          </p:txBody>
        </p:sp>
        <p:sp>
          <p:nvSpPr>
            <p:cNvPr id="4" name="Rounded Rectangle 3"/>
            <p:cNvSpPr/>
            <p:nvPr/>
          </p:nvSpPr>
          <p:spPr>
            <a:xfrm>
              <a:off x="1099125" y="3219822"/>
              <a:ext cx="1224136" cy="28803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Get this Plan</a:t>
              </a:r>
              <a:endParaRPr lang="en-US" sz="1050" b="1" dirty="0">
                <a:solidFill>
                  <a:schemeClr val="bg1"/>
                </a:solidFill>
              </a:endParaRPr>
            </a:p>
          </p:txBody>
        </p:sp>
        <p:cxnSp>
          <p:nvCxnSpPr>
            <p:cNvPr id="9" name="Straight Connector 8"/>
            <p:cNvCxnSpPr/>
            <p:nvPr/>
          </p:nvCxnSpPr>
          <p:spPr>
            <a:xfrm>
              <a:off x="888555" y="2005630"/>
              <a:ext cx="1645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888555" y="2034890"/>
              <a:ext cx="1645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2777254" y="1485457"/>
            <a:ext cx="1645276" cy="2159949"/>
            <a:chOff x="888555" y="1518341"/>
            <a:chExt cx="1645276" cy="2159949"/>
          </a:xfrm>
        </p:grpSpPr>
        <p:sp>
          <p:nvSpPr>
            <p:cNvPr id="23" name="Rounded Rectangle 22"/>
            <p:cNvSpPr/>
            <p:nvPr/>
          </p:nvSpPr>
          <p:spPr>
            <a:xfrm>
              <a:off x="888555" y="1518341"/>
              <a:ext cx="1645276" cy="2159949"/>
            </a:xfrm>
            <a:prstGeom prst="roundRect">
              <a:avLst>
                <a:gd name="adj" fmla="val 4218"/>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ontent Placeholder 2"/>
            <p:cNvSpPr txBox="1">
              <a:spLocks/>
            </p:cNvSpPr>
            <p:nvPr/>
          </p:nvSpPr>
          <p:spPr>
            <a:xfrm>
              <a:off x="973456" y="2049520"/>
              <a:ext cx="1475474" cy="138632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50000"/>
                </a:lnSpc>
                <a:buNone/>
              </a:pPr>
              <a:r>
                <a:rPr lang="en-US" sz="1100" dirty="0"/>
                <a:t>10,000 messages </a:t>
              </a:r>
              <a:br>
                <a:rPr lang="en-US" sz="1100" dirty="0"/>
              </a:br>
              <a:r>
                <a:rPr lang="en-US" sz="1100" b="1" dirty="0"/>
                <a:t>unlimited</a:t>
              </a:r>
              <a:r>
                <a:rPr lang="en-US" sz="1100" dirty="0"/>
                <a:t> data </a:t>
              </a:r>
              <a:br>
                <a:rPr lang="en-US" sz="1100" dirty="0"/>
              </a:br>
              <a:r>
                <a:rPr lang="en-US" sz="1100" b="1" dirty="0"/>
                <a:t>unlimited</a:t>
              </a:r>
              <a:r>
                <a:rPr lang="en-US" sz="1100" dirty="0"/>
                <a:t> users </a:t>
              </a:r>
              <a:br>
                <a:rPr lang="en-US" sz="1100" dirty="0"/>
              </a:br>
              <a:r>
                <a:rPr lang="en-US" sz="1100" dirty="0"/>
                <a:t>first 10 day free</a:t>
              </a:r>
            </a:p>
          </p:txBody>
        </p:sp>
        <p:sp>
          <p:nvSpPr>
            <p:cNvPr id="25" name="Title 13"/>
            <p:cNvSpPr txBox="1">
              <a:spLocks/>
            </p:cNvSpPr>
            <p:nvPr/>
          </p:nvSpPr>
          <p:spPr>
            <a:xfrm>
              <a:off x="1000108" y="1608556"/>
              <a:ext cx="1422170" cy="338554"/>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1600" dirty="0" smtClean="0">
                  <a:latin typeface="Source Sans Pro" pitchFamily="34" charset="0"/>
                </a:rPr>
                <a:t>Professional</a:t>
              </a:r>
              <a:endParaRPr lang="en-US" sz="1600" dirty="0">
                <a:latin typeface="Source Sans Pro" pitchFamily="34" charset="0"/>
              </a:endParaRPr>
            </a:p>
          </p:txBody>
        </p:sp>
        <p:sp>
          <p:nvSpPr>
            <p:cNvPr id="26" name="Rounded Rectangle 25"/>
            <p:cNvSpPr/>
            <p:nvPr/>
          </p:nvSpPr>
          <p:spPr>
            <a:xfrm>
              <a:off x="1099125" y="3219822"/>
              <a:ext cx="1224136" cy="288032"/>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Get this Plan</a:t>
              </a:r>
              <a:endParaRPr lang="en-US" sz="1050" b="1" dirty="0">
                <a:solidFill>
                  <a:schemeClr val="bg1"/>
                </a:solidFill>
              </a:endParaRPr>
            </a:p>
          </p:txBody>
        </p:sp>
        <p:cxnSp>
          <p:nvCxnSpPr>
            <p:cNvPr id="27" name="Straight Connector 26"/>
            <p:cNvCxnSpPr/>
            <p:nvPr/>
          </p:nvCxnSpPr>
          <p:spPr>
            <a:xfrm>
              <a:off x="888555" y="2005630"/>
              <a:ext cx="1645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88555" y="2034890"/>
              <a:ext cx="1645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4721470" y="1485457"/>
            <a:ext cx="1645276" cy="2159949"/>
            <a:chOff x="888555" y="1518341"/>
            <a:chExt cx="1645276" cy="2159949"/>
          </a:xfrm>
        </p:grpSpPr>
        <p:sp>
          <p:nvSpPr>
            <p:cNvPr id="30" name="Rounded Rectangle 29"/>
            <p:cNvSpPr/>
            <p:nvPr/>
          </p:nvSpPr>
          <p:spPr>
            <a:xfrm>
              <a:off x="888555" y="1518341"/>
              <a:ext cx="1645276" cy="2159949"/>
            </a:xfrm>
            <a:prstGeom prst="roundRect">
              <a:avLst>
                <a:gd name="adj" fmla="val 4218"/>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2"/>
            <p:cNvSpPr txBox="1">
              <a:spLocks/>
            </p:cNvSpPr>
            <p:nvPr/>
          </p:nvSpPr>
          <p:spPr>
            <a:xfrm>
              <a:off x="973456" y="2049520"/>
              <a:ext cx="1475474" cy="138632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50000"/>
                </a:lnSpc>
                <a:buNone/>
              </a:pPr>
              <a:r>
                <a:rPr lang="en-US" sz="1100" dirty="0"/>
                <a:t>10,000 messages </a:t>
              </a:r>
              <a:br>
                <a:rPr lang="en-US" sz="1100" dirty="0"/>
              </a:br>
              <a:r>
                <a:rPr lang="en-US" sz="1100" b="1" dirty="0"/>
                <a:t>unlimited</a:t>
              </a:r>
              <a:r>
                <a:rPr lang="en-US" sz="1100" dirty="0"/>
                <a:t> data </a:t>
              </a:r>
              <a:br>
                <a:rPr lang="en-US" sz="1100" dirty="0"/>
              </a:br>
              <a:r>
                <a:rPr lang="en-US" sz="1100" b="1" dirty="0"/>
                <a:t>unlimited</a:t>
              </a:r>
              <a:r>
                <a:rPr lang="en-US" sz="1100" dirty="0"/>
                <a:t> users </a:t>
              </a:r>
              <a:br>
                <a:rPr lang="en-US" sz="1100" dirty="0"/>
              </a:br>
              <a:r>
                <a:rPr lang="en-US" sz="1100" dirty="0"/>
                <a:t>first 10 day free</a:t>
              </a:r>
            </a:p>
          </p:txBody>
        </p:sp>
        <p:sp>
          <p:nvSpPr>
            <p:cNvPr id="32" name="Title 13"/>
            <p:cNvSpPr txBox="1">
              <a:spLocks/>
            </p:cNvSpPr>
            <p:nvPr/>
          </p:nvSpPr>
          <p:spPr>
            <a:xfrm>
              <a:off x="1000108" y="1608556"/>
              <a:ext cx="1422170" cy="338554"/>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1600" dirty="0" smtClean="0">
                  <a:latin typeface="Source Sans Pro" pitchFamily="34" charset="0"/>
                </a:rPr>
                <a:t>Business</a:t>
              </a:r>
              <a:endParaRPr lang="en-US" sz="1600" dirty="0">
                <a:latin typeface="Source Sans Pro" pitchFamily="34" charset="0"/>
              </a:endParaRPr>
            </a:p>
          </p:txBody>
        </p:sp>
        <p:sp>
          <p:nvSpPr>
            <p:cNvPr id="33" name="Rounded Rectangle 32"/>
            <p:cNvSpPr/>
            <p:nvPr/>
          </p:nvSpPr>
          <p:spPr>
            <a:xfrm>
              <a:off x="1099125" y="3219822"/>
              <a:ext cx="1224136" cy="288032"/>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Get this Plan</a:t>
              </a:r>
              <a:endParaRPr lang="en-US" sz="1050" b="1" dirty="0">
                <a:solidFill>
                  <a:schemeClr val="bg1"/>
                </a:solidFill>
              </a:endParaRPr>
            </a:p>
          </p:txBody>
        </p:sp>
        <p:cxnSp>
          <p:nvCxnSpPr>
            <p:cNvPr id="34" name="Straight Connector 33"/>
            <p:cNvCxnSpPr/>
            <p:nvPr/>
          </p:nvCxnSpPr>
          <p:spPr>
            <a:xfrm>
              <a:off x="888555" y="2005630"/>
              <a:ext cx="1645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88555" y="2034890"/>
              <a:ext cx="1645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6665686" y="1485457"/>
            <a:ext cx="1645276" cy="2159949"/>
            <a:chOff x="888555" y="1518341"/>
            <a:chExt cx="1645276" cy="2159949"/>
          </a:xfrm>
        </p:grpSpPr>
        <p:sp>
          <p:nvSpPr>
            <p:cNvPr id="37" name="Rounded Rectangle 36"/>
            <p:cNvSpPr/>
            <p:nvPr/>
          </p:nvSpPr>
          <p:spPr>
            <a:xfrm>
              <a:off x="888555" y="1518341"/>
              <a:ext cx="1645276" cy="2159949"/>
            </a:xfrm>
            <a:prstGeom prst="roundRect">
              <a:avLst>
                <a:gd name="adj" fmla="val 4218"/>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Content Placeholder 2"/>
            <p:cNvSpPr txBox="1">
              <a:spLocks/>
            </p:cNvSpPr>
            <p:nvPr/>
          </p:nvSpPr>
          <p:spPr>
            <a:xfrm>
              <a:off x="973456" y="2049520"/>
              <a:ext cx="1475474" cy="138632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50000"/>
                </a:lnSpc>
                <a:buNone/>
              </a:pPr>
              <a:r>
                <a:rPr lang="en-US" sz="1100" dirty="0"/>
                <a:t>10,000 messages </a:t>
              </a:r>
              <a:br>
                <a:rPr lang="en-US" sz="1100" dirty="0"/>
              </a:br>
              <a:r>
                <a:rPr lang="en-US" sz="1100" b="1" dirty="0"/>
                <a:t>unlimited</a:t>
              </a:r>
              <a:r>
                <a:rPr lang="en-US" sz="1100" dirty="0"/>
                <a:t> data </a:t>
              </a:r>
              <a:br>
                <a:rPr lang="en-US" sz="1100" dirty="0"/>
              </a:br>
              <a:r>
                <a:rPr lang="en-US" sz="1100" b="1" dirty="0"/>
                <a:t>unlimited</a:t>
              </a:r>
              <a:r>
                <a:rPr lang="en-US" sz="1100" dirty="0"/>
                <a:t> users </a:t>
              </a:r>
              <a:br>
                <a:rPr lang="en-US" sz="1100" dirty="0"/>
              </a:br>
              <a:r>
                <a:rPr lang="en-US" sz="1100" dirty="0"/>
                <a:t>first 10 day free</a:t>
              </a:r>
            </a:p>
          </p:txBody>
        </p:sp>
        <p:sp>
          <p:nvSpPr>
            <p:cNvPr id="39" name="Title 13"/>
            <p:cNvSpPr txBox="1">
              <a:spLocks/>
            </p:cNvSpPr>
            <p:nvPr/>
          </p:nvSpPr>
          <p:spPr>
            <a:xfrm>
              <a:off x="1000108" y="1608556"/>
              <a:ext cx="1422170" cy="338554"/>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1600" dirty="0" smtClean="0">
                  <a:latin typeface="Source Sans Pro" pitchFamily="34" charset="0"/>
                </a:rPr>
                <a:t>Infinity</a:t>
              </a:r>
              <a:endParaRPr lang="en-US" sz="1600" dirty="0">
                <a:latin typeface="Source Sans Pro" pitchFamily="34" charset="0"/>
              </a:endParaRPr>
            </a:p>
          </p:txBody>
        </p:sp>
        <p:sp>
          <p:nvSpPr>
            <p:cNvPr id="40" name="Rounded Rectangle 39"/>
            <p:cNvSpPr/>
            <p:nvPr/>
          </p:nvSpPr>
          <p:spPr>
            <a:xfrm>
              <a:off x="1099125" y="3219822"/>
              <a:ext cx="1224136" cy="288032"/>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Get this Plan</a:t>
              </a:r>
              <a:endParaRPr lang="en-US" sz="1050" b="1" dirty="0">
                <a:solidFill>
                  <a:schemeClr val="bg1"/>
                </a:solidFill>
              </a:endParaRPr>
            </a:p>
          </p:txBody>
        </p:sp>
        <p:cxnSp>
          <p:nvCxnSpPr>
            <p:cNvPr id="41" name="Straight Connector 40"/>
            <p:cNvCxnSpPr/>
            <p:nvPr/>
          </p:nvCxnSpPr>
          <p:spPr>
            <a:xfrm>
              <a:off x="888555" y="2005630"/>
              <a:ext cx="1645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888555" y="2034890"/>
              <a:ext cx="1645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44" name="Content Placeholder 2"/>
          <p:cNvSpPr txBox="1">
            <a:spLocks/>
          </p:cNvSpPr>
          <p:nvPr/>
        </p:nvSpPr>
        <p:spPr>
          <a:xfrm>
            <a:off x="611560" y="3977449"/>
            <a:ext cx="7992888" cy="6105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00" dirty="0" smtClean="0"/>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000" dirty="0"/>
          </a:p>
        </p:txBody>
      </p:sp>
      <p:sp>
        <p:nvSpPr>
          <p:cNvPr id="43" name="Flowchart: Off-page Connector 42"/>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16</a:t>
            </a:r>
            <a:endParaRPr lang="en-US" sz="1100" b="1" dirty="0"/>
          </a:p>
        </p:txBody>
      </p:sp>
    </p:spTree>
    <p:extLst>
      <p:ext uri="{BB962C8B-B14F-4D97-AF65-F5344CB8AC3E}">
        <p14:creationId xmlns:p14="http://schemas.microsoft.com/office/powerpoint/2010/main" val="3499982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arn(inVertical)">
                                      <p:cBhvr>
                                        <p:cTn id="10" dur="500"/>
                                        <p:tgtEl>
                                          <p:spTgt spid="14"/>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down)">
                                      <p:cBhvr>
                                        <p:cTn id="14" dur="500"/>
                                        <p:tgtEl>
                                          <p:spTgt spid="10"/>
                                        </p:tgtEl>
                                      </p:cBhvr>
                                    </p:animEffect>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wipe(down)">
                                      <p:cBhvr>
                                        <p:cTn id="18" dur="500"/>
                                        <p:tgtEl>
                                          <p:spTgt spid="22"/>
                                        </p:tgtEl>
                                      </p:cBhvr>
                                    </p:animEffect>
                                  </p:childTnLst>
                                </p:cTn>
                              </p:par>
                            </p:childTnLst>
                          </p:cTn>
                        </p:par>
                        <p:par>
                          <p:cTn id="19" fill="hold">
                            <p:stCondLst>
                              <p:cond delay="1500"/>
                            </p:stCondLst>
                            <p:childTnLst>
                              <p:par>
                                <p:cTn id="20" presetID="22" presetClass="entr" presetSubtype="4" fill="hold" nodeType="after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wipe(down)">
                                      <p:cBhvr>
                                        <p:cTn id="22" dur="500"/>
                                        <p:tgtEl>
                                          <p:spTgt spid="29"/>
                                        </p:tgtEl>
                                      </p:cBhvr>
                                    </p:animEffect>
                                  </p:childTnLst>
                                </p:cTn>
                              </p:par>
                            </p:childTnLst>
                          </p:cTn>
                        </p:par>
                        <p:par>
                          <p:cTn id="23" fill="hold">
                            <p:stCondLst>
                              <p:cond delay="2000"/>
                            </p:stCondLst>
                            <p:childTnLst>
                              <p:par>
                                <p:cTn id="24" presetID="22" presetClass="entr" presetSubtype="4" fill="hold" nodeType="after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wipe(down)">
                                      <p:cBhvr>
                                        <p:cTn id="26" dur="500"/>
                                        <p:tgtEl>
                                          <p:spTgt spid="36"/>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fade">
                                      <p:cBhvr>
                                        <p:cTn id="30"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4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solidFill>
                  <a:schemeClr val="accent1">
                    <a:lumMod val="60000"/>
                    <a:lumOff val="40000"/>
                  </a:schemeClr>
                </a:solidFill>
              </a:rPr>
              <a:t>Table Design Sample</a:t>
            </a:r>
            <a:endParaRPr lang="en-US" dirty="0">
              <a:solidFill>
                <a:schemeClr val="accent1">
                  <a:lumMod val="60000"/>
                  <a:lumOff val="40000"/>
                </a:schemeClr>
              </a:solidFill>
            </a:endParaRPr>
          </a:p>
        </p:txBody>
      </p:sp>
      <p:sp>
        <p:nvSpPr>
          <p:cNvPr id="13"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Put a relevant subtitle </a:t>
            </a:r>
            <a:r>
              <a:rPr lang="en-US" sz="1400" b="1" dirty="0" smtClean="0">
                <a:solidFill>
                  <a:schemeClr val="accent1">
                    <a:lumMod val="60000"/>
                    <a:lumOff val="40000"/>
                  </a:schemeClr>
                </a:solidFill>
                <a:latin typeface="+mn-lt"/>
              </a:rPr>
              <a:t>in this line</a:t>
            </a:r>
            <a:endParaRPr lang="en-US" sz="1400" b="1" dirty="0">
              <a:solidFill>
                <a:schemeClr val="accent1">
                  <a:lumMod val="60000"/>
                  <a:lumOff val="40000"/>
                </a:schemeClr>
              </a:solidFill>
              <a:latin typeface="+mn-lt"/>
            </a:endParaRPr>
          </a:p>
        </p:txBody>
      </p:sp>
      <p:grpSp>
        <p:nvGrpSpPr>
          <p:cNvPr id="5" name="Group 4"/>
          <p:cNvGrpSpPr/>
          <p:nvPr/>
        </p:nvGrpSpPr>
        <p:grpSpPr>
          <a:xfrm>
            <a:off x="961069" y="1544818"/>
            <a:ext cx="1475474" cy="2683116"/>
            <a:chOff x="961069" y="1544818"/>
            <a:chExt cx="1475474" cy="2683116"/>
          </a:xfrm>
        </p:grpSpPr>
        <p:sp>
          <p:nvSpPr>
            <p:cNvPr id="11" name="Content Placeholder 2"/>
            <p:cNvSpPr txBox="1">
              <a:spLocks/>
            </p:cNvSpPr>
            <p:nvPr/>
          </p:nvSpPr>
          <p:spPr>
            <a:xfrm>
              <a:off x="961069" y="1985782"/>
              <a:ext cx="1475474" cy="2242152"/>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250000"/>
                </a:lnSpc>
                <a:buNone/>
              </a:pPr>
              <a:r>
                <a:rPr lang="en-US" sz="1100" dirty="0"/>
                <a:t>10,000 messages </a:t>
              </a:r>
              <a:br>
                <a:rPr lang="en-US" sz="1100" dirty="0"/>
              </a:br>
              <a:r>
                <a:rPr lang="en-US" sz="1100" b="1" dirty="0"/>
                <a:t>unlimited</a:t>
              </a:r>
              <a:r>
                <a:rPr lang="en-US" sz="1100" dirty="0"/>
                <a:t> data </a:t>
              </a:r>
              <a:br>
                <a:rPr lang="en-US" sz="1100" dirty="0"/>
              </a:br>
              <a:r>
                <a:rPr lang="en-US" sz="1100" b="1" dirty="0"/>
                <a:t>unlimited</a:t>
              </a:r>
              <a:r>
                <a:rPr lang="en-US" sz="1100" dirty="0"/>
                <a:t> users </a:t>
              </a:r>
              <a:br>
                <a:rPr lang="en-US" sz="1100" dirty="0"/>
              </a:br>
              <a:r>
                <a:rPr lang="en-US" sz="1100" dirty="0"/>
                <a:t>first 10 day </a:t>
              </a:r>
              <a:r>
                <a:rPr lang="en-US" sz="1100" dirty="0" smtClean="0"/>
                <a:t>free</a:t>
              </a:r>
            </a:p>
            <a:p>
              <a:pPr marL="0" indent="0">
                <a:lnSpc>
                  <a:spcPct val="250000"/>
                </a:lnSpc>
                <a:buNone/>
              </a:pPr>
              <a:r>
                <a:rPr lang="en-US" sz="1100" dirty="0" smtClean="0"/>
                <a:t>Sample Text</a:t>
              </a:r>
              <a:endParaRPr lang="en-US" sz="1100" dirty="0"/>
            </a:p>
          </p:txBody>
        </p:sp>
        <p:sp>
          <p:nvSpPr>
            <p:cNvPr id="19" name="Title 13"/>
            <p:cNvSpPr txBox="1">
              <a:spLocks/>
            </p:cNvSpPr>
            <p:nvPr/>
          </p:nvSpPr>
          <p:spPr>
            <a:xfrm>
              <a:off x="987721" y="1544818"/>
              <a:ext cx="1422170" cy="338554"/>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600" dirty="0" smtClean="0">
                  <a:solidFill>
                    <a:schemeClr val="accent1">
                      <a:lumMod val="60000"/>
                      <a:lumOff val="40000"/>
                    </a:schemeClr>
                  </a:solidFill>
                  <a:latin typeface="Source Sans Pro" pitchFamily="34" charset="0"/>
                </a:rPr>
                <a:t>Starter</a:t>
              </a:r>
              <a:endParaRPr lang="en-US" sz="1600" dirty="0">
                <a:solidFill>
                  <a:schemeClr val="accent1">
                    <a:lumMod val="60000"/>
                    <a:lumOff val="40000"/>
                  </a:schemeClr>
                </a:solidFill>
                <a:latin typeface="Source Sans Pro" pitchFamily="34" charset="0"/>
              </a:endParaRPr>
            </a:p>
          </p:txBody>
        </p:sp>
      </p:grpSp>
      <p:grpSp>
        <p:nvGrpSpPr>
          <p:cNvPr id="12" name="Group 11"/>
          <p:cNvGrpSpPr/>
          <p:nvPr/>
        </p:nvGrpSpPr>
        <p:grpSpPr>
          <a:xfrm>
            <a:off x="750790" y="1941892"/>
            <a:ext cx="7560000" cy="2267962"/>
            <a:chOff x="750790" y="1941892"/>
            <a:chExt cx="7560000" cy="2267962"/>
          </a:xfrm>
        </p:grpSpPr>
        <p:sp>
          <p:nvSpPr>
            <p:cNvPr id="45" name="Rectangle 44"/>
            <p:cNvSpPr/>
            <p:nvPr/>
          </p:nvSpPr>
          <p:spPr>
            <a:xfrm>
              <a:off x="750790" y="3849814"/>
              <a:ext cx="7560000" cy="3600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750790" y="2978570"/>
              <a:ext cx="7560000" cy="3600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750790" y="2114474"/>
              <a:ext cx="7560000" cy="3600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750790" y="1941892"/>
              <a:ext cx="756000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50790" y="1971152"/>
              <a:ext cx="756000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6" name="Group 5"/>
          <p:cNvGrpSpPr/>
          <p:nvPr/>
        </p:nvGrpSpPr>
        <p:grpSpPr>
          <a:xfrm>
            <a:off x="2905285" y="1544818"/>
            <a:ext cx="1475474" cy="2683116"/>
            <a:chOff x="2905285" y="1544818"/>
            <a:chExt cx="1475474" cy="2683116"/>
          </a:xfrm>
        </p:grpSpPr>
        <p:sp>
          <p:nvSpPr>
            <p:cNvPr id="24" name="Content Placeholder 2"/>
            <p:cNvSpPr txBox="1">
              <a:spLocks/>
            </p:cNvSpPr>
            <p:nvPr/>
          </p:nvSpPr>
          <p:spPr>
            <a:xfrm>
              <a:off x="2905285" y="1985782"/>
              <a:ext cx="1475474" cy="2242152"/>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250000"/>
                </a:lnSpc>
                <a:buNone/>
              </a:pPr>
              <a:r>
                <a:rPr lang="en-US" sz="1100" dirty="0"/>
                <a:t>10,000 messages </a:t>
              </a:r>
              <a:br>
                <a:rPr lang="en-US" sz="1100" dirty="0"/>
              </a:br>
              <a:r>
                <a:rPr lang="en-US" sz="1100" b="1" dirty="0"/>
                <a:t>unlimited</a:t>
              </a:r>
              <a:r>
                <a:rPr lang="en-US" sz="1100" dirty="0"/>
                <a:t> data </a:t>
              </a:r>
              <a:br>
                <a:rPr lang="en-US" sz="1100" dirty="0"/>
              </a:br>
              <a:r>
                <a:rPr lang="en-US" sz="1100" b="1" dirty="0"/>
                <a:t>unlimited</a:t>
              </a:r>
              <a:r>
                <a:rPr lang="en-US" sz="1100" dirty="0"/>
                <a:t> users </a:t>
              </a:r>
              <a:br>
                <a:rPr lang="en-US" sz="1100" dirty="0"/>
              </a:br>
              <a:r>
                <a:rPr lang="en-US" sz="1100" dirty="0"/>
                <a:t>first 10 day </a:t>
              </a:r>
              <a:r>
                <a:rPr lang="en-US" sz="1100" dirty="0" smtClean="0"/>
                <a:t>free</a:t>
              </a:r>
            </a:p>
            <a:p>
              <a:pPr marL="0" indent="0">
                <a:lnSpc>
                  <a:spcPct val="250000"/>
                </a:lnSpc>
                <a:buNone/>
              </a:pPr>
              <a:r>
                <a:rPr lang="en-US" sz="1100" dirty="0" smtClean="0"/>
                <a:t>Sample Text</a:t>
              </a:r>
              <a:endParaRPr lang="en-US" sz="1100" dirty="0"/>
            </a:p>
          </p:txBody>
        </p:sp>
        <p:sp>
          <p:nvSpPr>
            <p:cNvPr id="25" name="Title 13"/>
            <p:cNvSpPr txBox="1">
              <a:spLocks/>
            </p:cNvSpPr>
            <p:nvPr/>
          </p:nvSpPr>
          <p:spPr>
            <a:xfrm>
              <a:off x="2931937" y="1544818"/>
              <a:ext cx="1422170" cy="338554"/>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600" dirty="0" smtClean="0">
                  <a:solidFill>
                    <a:schemeClr val="accent1">
                      <a:lumMod val="60000"/>
                      <a:lumOff val="40000"/>
                    </a:schemeClr>
                  </a:solidFill>
                  <a:latin typeface="Source Sans Pro" pitchFamily="34" charset="0"/>
                </a:rPr>
                <a:t>Professional</a:t>
              </a:r>
              <a:endParaRPr lang="en-US" sz="1600" dirty="0">
                <a:solidFill>
                  <a:schemeClr val="accent1">
                    <a:lumMod val="60000"/>
                    <a:lumOff val="40000"/>
                  </a:schemeClr>
                </a:solidFill>
                <a:latin typeface="Source Sans Pro" pitchFamily="34" charset="0"/>
              </a:endParaRPr>
            </a:p>
          </p:txBody>
        </p:sp>
      </p:grpSp>
      <p:grpSp>
        <p:nvGrpSpPr>
          <p:cNvPr id="7" name="Group 6"/>
          <p:cNvGrpSpPr/>
          <p:nvPr/>
        </p:nvGrpSpPr>
        <p:grpSpPr>
          <a:xfrm>
            <a:off x="4849501" y="1544818"/>
            <a:ext cx="1475474" cy="2683116"/>
            <a:chOff x="4849501" y="1544818"/>
            <a:chExt cx="1475474" cy="2683116"/>
          </a:xfrm>
        </p:grpSpPr>
        <p:sp>
          <p:nvSpPr>
            <p:cNvPr id="31" name="Content Placeholder 2"/>
            <p:cNvSpPr txBox="1">
              <a:spLocks/>
            </p:cNvSpPr>
            <p:nvPr/>
          </p:nvSpPr>
          <p:spPr>
            <a:xfrm>
              <a:off x="4849501" y="1985782"/>
              <a:ext cx="1475474" cy="2242152"/>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250000"/>
                </a:lnSpc>
                <a:buNone/>
              </a:pPr>
              <a:r>
                <a:rPr lang="en-US" sz="1100" dirty="0"/>
                <a:t>10,000 messages </a:t>
              </a:r>
              <a:br>
                <a:rPr lang="en-US" sz="1100" dirty="0"/>
              </a:br>
              <a:r>
                <a:rPr lang="en-US" sz="1100" b="1" dirty="0"/>
                <a:t>unlimited</a:t>
              </a:r>
              <a:r>
                <a:rPr lang="en-US" sz="1100" dirty="0"/>
                <a:t> data </a:t>
              </a:r>
              <a:br>
                <a:rPr lang="en-US" sz="1100" dirty="0"/>
              </a:br>
              <a:r>
                <a:rPr lang="en-US" sz="1100" b="1" dirty="0"/>
                <a:t>unlimited</a:t>
              </a:r>
              <a:r>
                <a:rPr lang="en-US" sz="1100" dirty="0"/>
                <a:t> users </a:t>
              </a:r>
              <a:br>
                <a:rPr lang="en-US" sz="1100" dirty="0"/>
              </a:br>
              <a:r>
                <a:rPr lang="en-US" sz="1100" dirty="0"/>
                <a:t>first 10 day </a:t>
              </a:r>
              <a:r>
                <a:rPr lang="en-US" sz="1100" dirty="0" smtClean="0"/>
                <a:t>free</a:t>
              </a:r>
            </a:p>
            <a:p>
              <a:pPr marL="0" indent="0">
                <a:lnSpc>
                  <a:spcPct val="250000"/>
                </a:lnSpc>
                <a:buNone/>
              </a:pPr>
              <a:r>
                <a:rPr lang="en-US" sz="1100" dirty="0" smtClean="0"/>
                <a:t>Sample text</a:t>
              </a:r>
              <a:endParaRPr lang="en-US" sz="1100" dirty="0"/>
            </a:p>
          </p:txBody>
        </p:sp>
        <p:sp>
          <p:nvSpPr>
            <p:cNvPr id="32" name="Title 13"/>
            <p:cNvSpPr txBox="1">
              <a:spLocks/>
            </p:cNvSpPr>
            <p:nvPr/>
          </p:nvSpPr>
          <p:spPr>
            <a:xfrm>
              <a:off x="4876153" y="1544818"/>
              <a:ext cx="1422170" cy="338554"/>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600" dirty="0" smtClean="0">
                  <a:solidFill>
                    <a:schemeClr val="accent1">
                      <a:lumMod val="60000"/>
                      <a:lumOff val="40000"/>
                    </a:schemeClr>
                  </a:solidFill>
                  <a:latin typeface="Source Sans Pro" pitchFamily="34" charset="0"/>
                </a:rPr>
                <a:t>Business</a:t>
              </a:r>
              <a:endParaRPr lang="en-US" sz="1600" dirty="0">
                <a:solidFill>
                  <a:schemeClr val="accent1">
                    <a:lumMod val="60000"/>
                    <a:lumOff val="40000"/>
                  </a:schemeClr>
                </a:solidFill>
                <a:latin typeface="Source Sans Pro" pitchFamily="34" charset="0"/>
              </a:endParaRPr>
            </a:p>
          </p:txBody>
        </p:sp>
      </p:grpSp>
      <p:grpSp>
        <p:nvGrpSpPr>
          <p:cNvPr id="8" name="Group 7"/>
          <p:cNvGrpSpPr/>
          <p:nvPr/>
        </p:nvGrpSpPr>
        <p:grpSpPr>
          <a:xfrm>
            <a:off x="6793717" y="1544818"/>
            <a:ext cx="1475474" cy="2683116"/>
            <a:chOff x="6793717" y="1544818"/>
            <a:chExt cx="1475474" cy="2683116"/>
          </a:xfrm>
        </p:grpSpPr>
        <p:sp>
          <p:nvSpPr>
            <p:cNvPr id="38" name="Content Placeholder 2"/>
            <p:cNvSpPr txBox="1">
              <a:spLocks/>
            </p:cNvSpPr>
            <p:nvPr/>
          </p:nvSpPr>
          <p:spPr>
            <a:xfrm>
              <a:off x="6793717" y="1985782"/>
              <a:ext cx="1475474" cy="2242152"/>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250000"/>
                </a:lnSpc>
                <a:buNone/>
              </a:pPr>
              <a:r>
                <a:rPr lang="en-US" sz="1100" dirty="0"/>
                <a:t>10,000 messages </a:t>
              </a:r>
              <a:br>
                <a:rPr lang="en-US" sz="1100" dirty="0"/>
              </a:br>
              <a:r>
                <a:rPr lang="en-US" sz="1100" b="1" dirty="0"/>
                <a:t>unlimited</a:t>
              </a:r>
              <a:r>
                <a:rPr lang="en-US" sz="1100" dirty="0"/>
                <a:t> data </a:t>
              </a:r>
              <a:br>
                <a:rPr lang="en-US" sz="1100" dirty="0"/>
              </a:br>
              <a:r>
                <a:rPr lang="en-US" sz="1100" b="1" dirty="0"/>
                <a:t>unlimited</a:t>
              </a:r>
              <a:r>
                <a:rPr lang="en-US" sz="1100" dirty="0"/>
                <a:t> users </a:t>
              </a:r>
              <a:br>
                <a:rPr lang="en-US" sz="1100" dirty="0"/>
              </a:br>
              <a:r>
                <a:rPr lang="en-US" sz="1100" dirty="0"/>
                <a:t>first 10 day </a:t>
              </a:r>
              <a:r>
                <a:rPr lang="en-US" sz="1100" dirty="0" smtClean="0"/>
                <a:t>free</a:t>
              </a:r>
            </a:p>
            <a:p>
              <a:pPr marL="0" indent="0">
                <a:lnSpc>
                  <a:spcPct val="250000"/>
                </a:lnSpc>
                <a:buNone/>
              </a:pPr>
              <a:r>
                <a:rPr lang="en-US" sz="1100" dirty="0" smtClean="0"/>
                <a:t>Sample Text</a:t>
              </a:r>
              <a:endParaRPr lang="en-US" sz="1100" dirty="0"/>
            </a:p>
          </p:txBody>
        </p:sp>
        <p:sp>
          <p:nvSpPr>
            <p:cNvPr id="39" name="Title 13"/>
            <p:cNvSpPr txBox="1">
              <a:spLocks/>
            </p:cNvSpPr>
            <p:nvPr/>
          </p:nvSpPr>
          <p:spPr>
            <a:xfrm>
              <a:off x="6820369" y="1544818"/>
              <a:ext cx="1422170" cy="338554"/>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600" dirty="0" smtClean="0">
                  <a:solidFill>
                    <a:schemeClr val="accent1">
                      <a:lumMod val="60000"/>
                      <a:lumOff val="40000"/>
                    </a:schemeClr>
                  </a:solidFill>
                  <a:latin typeface="Source Sans Pro" pitchFamily="34" charset="0"/>
                </a:rPr>
                <a:t>Infinity</a:t>
              </a:r>
              <a:endParaRPr lang="en-US" sz="1600" dirty="0">
                <a:solidFill>
                  <a:schemeClr val="accent1">
                    <a:lumMod val="60000"/>
                    <a:lumOff val="40000"/>
                  </a:schemeClr>
                </a:solidFill>
                <a:latin typeface="Source Sans Pro" pitchFamily="34" charset="0"/>
              </a:endParaRPr>
            </a:p>
          </p:txBody>
        </p:sp>
      </p:grpSp>
      <p:sp>
        <p:nvSpPr>
          <p:cNvPr id="22" name="Flowchart: Off-page Connector 21"/>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17</a:t>
            </a:r>
            <a:endParaRPr lang="en-US" sz="1100" b="1" dirty="0"/>
          </a:p>
        </p:txBody>
      </p:sp>
    </p:spTree>
    <p:extLst>
      <p:ext uri="{BB962C8B-B14F-4D97-AF65-F5344CB8AC3E}">
        <p14:creationId xmlns:p14="http://schemas.microsoft.com/office/powerpoint/2010/main" val="3624150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arn(inVertical)">
                                      <p:cBhvr>
                                        <p:cTn id="10" dur="500"/>
                                        <p:tgtEl>
                                          <p:spTgt spid="14"/>
                                        </p:tgtEl>
                                      </p:cBhvr>
                                    </p:animEffect>
                                  </p:childTnLst>
                                </p:cTn>
                              </p:par>
                            </p:childTnLst>
                          </p:cTn>
                        </p:par>
                        <p:par>
                          <p:cTn id="11" fill="hold">
                            <p:stCondLst>
                              <p:cond delay="500"/>
                            </p:stCondLst>
                            <p:childTnLst>
                              <p:par>
                                <p:cTn id="12" presetID="16" presetClass="entr" presetSubtype="21"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barn(inVertical)">
                                      <p:cBhvr>
                                        <p:cTn id="14" dur="500"/>
                                        <p:tgtEl>
                                          <p:spTgt spid="12"/>
                                        </p:tgtEl>
                                      </p:cBhvr>
                                    </p:animEffect>
                                  </p:childTnLst>
                                </p:cTn>
                              </p:par>
                              <p:par>
                                <p:cTn id="15" presetID="10"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514349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p:cNvSpPr txBox="1">
            <a:spLocks/>
          </p:cNvSpPr>
          <p:nvPr/>
        </p:nvSpPr>
        <p:spPr>
          <a:xfrm>
            <a:off x="481053" y="2712248"/>
            <a:ext cx="8229600" cy="363558"/>
          </a:xfrm>
          <a:prstGeom prst="rect">
            <a:avLst/>
          </a:prstGeom>
        </p:spPr>
        <p:txBody>
          <a:bodyPr vert="horz" lIns="91440" tIns="45720" rIns="91440" bIns="45720" rtlCol="0" anchor="ctr">
            <a:normAutofit fontScale="92500" lnSpcReduction="10000"/>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2000" dirty="0" smtClean="0">
                <a:solidFill>
                  <a:schemeClr val="bg1"/>
                </a:solidFill>
                <a:latin typeface="+mn-lt"/>
              </a:rPr>
              <a:t>Grab some coffee, We’ll be back in 20min</a:t>
            </a:r>
            <a:endParaRPr lang="en-US" sz="2000" dirty="0">
              <a:solidFill>
                <a:schemeClr val="bg1"/>
              </a:solidFill>
              <a:latin typeface="+mn-lt"/>
            </a:endParaRPr>
          </a:p>
        </p:txBody>
      </p:sp>
      <p:sp>
        <p:nvSpPr>
          <p:cNvPr id="14" name="Title 13"/>
          <p:cNvSpPr>
            <a:spLocks noGrp="1"/>
          </p:cNvSpPr>
          <p:nvPr>
            <p:ph type="title"/>
          </p:nvPr>
        </p:nvSpPr>
        <p:spPr>
          <a:xfrm>
            <a:off x="457200" y="1923678"/>
            <a:ext cx="8229600" cy="857250"/>
          </a:xfrm>
        </p:spPr>
        <p:txBody>
          <a:bodyPr>
            <a:noAutofit/>
          </a:bodyPr>
          <a:lstStyle/>
          <a:p>
            <a:pPr algn="ctr"/>
            <a:r>
              <a:rPr lang="en-US" sz="5400" dirty="0" smtClean="0">
                <a:solidFill>
                  <a:schemeClr val="bg1"/>
                </a:solidFill>
              </a:rPr>
              <a:t>It’s time for a break</a:t>
            </a:r>
            <a:endParaRPr lang="en-US" sz="5400" dirty="0">
              <a:solidFill>
                <a:schemeClr val="bg1"/>
              </a:solidFill>
            </a:endParaRPr>
          </a:p>
        </p:txBody>
      </p:sp>
    </p:spTree>
    <p:extLst>
      <p:ext uri="{BB962C8B-B14F-4D97-AF65-F5344CB8AC3E}">
        <p14:creationId xmlns:p14="http://schemas.microsoft.com/office/powerpoint/2010/main" val="914715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par>
                                <p:cTn id="11" presetID="26" presetClass="emph" presetSubtype="0" repeatCount="indefinite" fill="hold" grpId="0" nodeType="withEffect">
                                  <p:stCondLst>
                                    <p:cond delay="0"/>
                                  </p:stCondLst>
                                  <p:endCondLst>
                                    <p:cond evt="onNext" delay="0">
                                      <p:tgtEl>
                                        <p:sldTgt/>
                                      </p:tgtEl>
                                    </p:cond>
                                  </p:endCondLst>
                                  <p:childTnLst>
                                    <p:animEffect transition="out" filter="fade">
                                      <p:cBhvr>
                                        <p:cTn id="12" dur="5000" tmFilter="0, 0; .2, .5; .8, .5; 1, 0"/>
                                        <p:tgtEl>
                                          <p:spTgt spid="2"/>
                                        </p:tgtEl>
                                      </p:cBhvr>
                                    </p:animEffect>
                                    <p:animScale>
                                      <p:cBhvr>
                                        <p:cTn id="13" dur="250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2149149" y="1801921"/>
            <a:ext cx="5109935"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This slide is perfect for </a:t>
            </a:r>
            <a:r>
              <a:rPr lang="en-US" sz="1400" b="1" dirty="0" smtClean="0">
                <a:solidFill>
                  <a:schemeClr val="accent1">
                    <a:lumMod val="60000"/>
                    <a:lumOff val="40000"/>
                  </a:schemeClr>
                </a:solidFill>
                <a:latin typeface="+mn-lt"/>
              </a:rPr>
              <a:t>welcome messages </a:t>
            </a:r>
            <a:endParaRPr lang="en-US" sz="1400" b="1" dirty="0">
              <a:solidFill>
                <a:schemeClr val="accent1">
                  <a:lumMod val="60000"/>
                  <a:lumOff val="40000"/>
                </a:schemeClr>
              </a:solidFill>
              <a:latin typeface="+mn-lt"/>
            </a:endParaRPr>
          </a:p>
        </p:txBody>
      </p:sp>
      <p:sp>
        <p:nvSpPr>
          <p:cNvPr id="14" name="Title 13"/>
          <p:cNvSpPr>
            <a:spLocks noGrp="1"/>
          </p:cNvSpPr>
          <p:nvPr>
            <p:ph type="title"/>
          </p:nvPr>
        </p:nvSpPr>
        <p:spPr>
          <a:xfrm>
            <a:off x="2125296" y="1333894"/>
            <a:ext cx="5109935" cy="585514"/>
          </a:xfrm>
        </p:spPr>
        <p:txBody>
          <a:bodyPr>
            <a:normAutofit/>
          </a:bodyPr>
          <a:lstStyle/>
          <a:p>
            <a:r>
              <a:rPr lang="en-US" dirty="0" smtClean="0">
                <a:solidFill>
                  <a:schemeClr val="accent1">
                    <a:lumMod val="60000"/>
                    <a:lumOff val="40000"/>
                  </a:schemeClr>
                </a:solidFill>
              </a:rPr>
              <a:t>Introduction</a:t>
            </a:r>
            <a:endParaRPr lang="en-US" dirty="0">
              <a:solidFill>
                <a:schemeClr val="accent1">
                  <a:lumMod val="60000"/>
                  <a:lumOff val="40000"/>
                </a:schemeClr>
              </a:solidFill>
            </a:endParaRPr>
          </a:p>
        </p:txBody>
      </p:sp>
      <p:sp>
        <p:nvSpPr>
          <p:cNvPr id="27" name="TextBox 26"/>
          <p:cNvSpPr txBox="1"/>
          <p:nvPr/>
        </p:nvSpPr>
        <p:spPr>
          <a:xfrm>
            <a:off x="2123728" y="2348118"/>
            <a:ext cx="3802507" cy="1467513"/>
          </a:xfrm>
          <a:prstGeom prst="rect">
            <a:avLst/>
          </a:prstGeom>
          <a:noFill/>
        </p:spPr>
        <p:txBody>
          <a:bodyPr wrap="square" rIns="144000" bIns="36000" numCol="1" spcCol="360000" rtlCol="0">
            <a:spAutoFit/>
          </a:bodyPr>
          <a:lstStyle/>
          <a:p>
            <a:pPr algn="just"/>
            <a:r>
              <a:rPr lang="en-US" sz="1000" b="1" i="1" dirty="0" smtClean="0">
                <a:solidFill>
                  <a:schemeClr val="bg1">
                    <a:lumMod val="65000"/>
                  </a:schemeClr>
                </a:solidFill>
              </a:rPr>
              <a:t>Contrary to popular belief </a:t>
            </a:r>
            <a:r>
              <a:rPr lang="en-US" sz="1000" dirty="0" smtClean="0">
                <a:solidFill>
                  <a:schemeClr val="bg1">
                    <a:lumMod val="65000"/>
                  </a:schemeClr>
                </a:solidFill>
              </a:rPr>
              <a:t>It has roots in a piece of classical Latin literature from 45 BC. </a:t>
            </a:r>
          </a:p>
          <a:p>
            <a:pPr algn="just"/>
            <a:endParaRPr lang="en-US" sz="1000" dirty="0">
              <a:solidFill>
                <a:schemeClr val="bg1">
                  <a:lumMod val="65000"/>
                </a:schemeClr>
              </a:solidFill>
            </a:endParaRPr>
          </a:p>
          <a:p>
            <a:pPr algn="just"/>
            <a:r>
              <a:rPr lang="en-US" sz="1000" dirty="0">
                <a:solidFill>
                  <a:schemeClr val="bg1">
                    <a:lumMod val="65000"/>
                  </a:schemeClr>
                </a:solidFill>
              </a:rPr>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r>
              <a:rPr lang="en-US" sz="1000" dirty="0" smtClean="0">
                <a:solidFill>
                  <a:schemeClr val="bg1">
                    <a:lumMod val="65000"/>
                  </a:schemeClr>
                </a:solidFill>
              </a:rPr>
              <a:t>.</a:t>
            </a:r>
            <a:endParaRPr lang="en-US" sz="1000" b="1" dirty="0">
              <a:solidFill>
                <a:schemeClr val="bg1">
                  <a:lumMod val="65000"/>
                </a:schemeClr>
              </a:solidFill>
              <a:latin typeface="Signika Negative" pitchFamily="2" charset="0"/>
            </a:endParaRPr>
          </a:p>
        </p:txBody>
      </p:sp>
      <p:sp>
        <p:nvSpPr>
          <p:cNvPr id="37" name="Flowchart: Off-page Connector 36"/>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01</a:t>
            </a:r>
            <a:endParaRPr lang="en-US" sz="1100" b="1" dirty="0"/>
          </a:p>
        </p:txBody>
      </p:sp>
      <p:grpSp>
        <p:nvGrpSpPr>
          <p:cNvPr id="6" name="Group 5"/>
          <p:cNvGrpSpPr/>
          <p:nvPr/>
        </p:nvGrpSpPr>
        <p:grpSpPr>
          <a:xfrm>
            <a:off x="-7252" y="1716152"/>
            <a:ext cx="2094778" cy="41565"/>
            <a:chOff x="2055030" y="1463669"/>
            <a:chExt cx="2304256" cy="544908"/>
          </a:xfrm>
        </p:grpSpPr>
        <p:sp>
          <p:nvSpPr>
            <p:cNvPr id="7" name="Rectangle 6"/>
            <p:cNvSpPr/>
            <p:nvPr/>
          </p:nvSpPr>
          <p:spPr>
            <a:xfrm>
              <a:off x="2055030" y="1463670"/>
              <a:ext cx="576064" cy="5449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2631094" y="1463670"/>
              <a:ext cx="576064" cy="544907"/>
            </a:xfrm>
            <a:prstGeom prst="rect">
              <a:avLst/>
            </a:prstGeom>
            <a:solidFill>
              <a:schemeClr val="accent1">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9" name="Rectangle 8"/>
            <p:cNvSpPr/>
            <p:nvPr/>
          </p:nvSpPr>
          <p:spPr>
            <a:xfrm>
              <a:off x="3207158" y="1463669"/>
              <a:ext cx="576064" cy="544907"/>
            </a:xfrm>
            <a:prstGeom prst="rect">
              <a:avLst/>
            </a:prstGeom>
            <a:solidFill>
              <a:schemeClr val="accent1">
                <a:lumMod val="40000"/>
                <a:lumOff val="6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0" name="Rectangle 9"/>
            <p:cNvSpPr/>
            <p:nvPr/>
          </p:nvSpPr>
          <p:spPr>
            <a:xfrm>
              <a:off x="3783222" y="1463670"/>
              <a:ext cx="576064" cy="544907"/>
            </a:xfrm>
            <a:prstGeom prst="rect">
              <a:avLst/>
            </a:prstGeom>
            <a:solidFill>
              <a:schemeClr val="accent1">
                <a:lumMod val="20000"/>
                <a:lumOff val="8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873993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barn(inVertical)">
                                      <p:cBhvr>
                                        <p:cTn id="11" dur="500"/>
                                        <p:tgtEl>
                                          <p:spTgt spid="14"/>
                                        </p:tgtEl>
                                      </p:cBhvr>
                                    </p:animEffect>
                                  </p:childTnLst>
                                </p:cTn>
                              </p:par>
                              <p:par>
                                <p:cTn id="12" presetID="16" presetClass="entr" presetSubtype="21"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barn(inVertical)">
                                      <p:cBhvr>
                                        <p:cTn id="14" dur="500"/>
                                        <p:tgtEl>
                                          <p:spTgt spid="13"/>
                                        </p:tgtEl>
                                      </p:cBhvr>
                                    </p:animEffect>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1000"/>
                                        <p:tgtEl>
                                          <p:spTgt spid="27"/>
                                        </p:tgtEl>
                                      </p:cBhvr>
                                    </p:animEffect>
                                    <p:anim calcmode="lin" valueType="num">
                                      <p:cBhvr>
                                        <p:cTn id="19" dur="1000" fill="hold"/>
                                        <p:tgtEl>
                                          <p:spTgt spid="27"/>
                                        </p:tgtEl>
                                        <p:attrNameLst>
                                          <p:attrName>ppt_x</p:attrName>
                                        </p:attrNameLst>
                                      </p:cBhvr>
                                      <p:tavLst>
                                        <p:tav tm="0">
                                          <p:val>
                                            <p:strVal val="#ppt_x"/>
                                          </p:val>
                                        </p:tav>
                                        <p:tav tm="100000">
                                          <p:val>
                                            <p:strVal val="#ppt_x"/>
                                          </p:val>
                                        </p:tav>
                                      </p:tavLst>
                                    </p:anim>
                                    <p:anim calcmode="lin" valueType="num">
                                      <p:cBhvr>
                                        <p:cTn id="20"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27"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pPr algn="ctr"/>
            <a:r>
              <a:rPr lang="en-US" dirty="0" smtClean="0">
                <a:solidFill>
                  <a:schemeClr val="bg1"/>
                </a:solidFill>
              </a:rPr>
              <a:t>Meet Our Design Process</a:t>
            </a:r>
            <a:endParaRPr lang="en-US" dirty="0">
              <a:solidFill>
                <a:schemeClr val="bg1"/>
              </a:solidFill>
            </a:endParaRPr>
          </a:p>
        </p:txBody>
      </p:sp>
      <p:sp>
        <p:nvSpPr>
          <p:cNvPr id="13"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1400" dirty="0">
                <a:solidFill>
                  <a:schemeClr val="bg1"/>
                </a:solidFill>
              </a:rPr>
              <a:t>A look at our lifecycle </a:t>
            </a:r>
            <a:r>
              <a:rPr lang="en-US" sz="1400" dirty="0" smtClean="0">
                <a:solidFill>
                  <a:schemeClr val="bg1"/>
                </a:solidFill>
              </a:rPr>
              <a:t>flow</a:t>
            </a:r>
            <a:endParaRPr lang="en-US" sz="1400" dirty="0">
              <a:solidFill>
                <a:schemeClr val="bg1"/>
              </a:solidFill>
            </a:endParaRPr>
          </a:p>
        </p:txBody>
      </p:sp>
      <p:sp>
        <p:nvSpPr>
          <p:cNvPr id="417" name="Content Placeholder 2"/>
          <p:cNvSpPr>
            <a:spLocks noGrp="1"/>
          </p:cNvSpPr>
          <p:nvPr>
            <p:ph idx="1"/>
          </p:nvPr>
        </p:nvSpPr>
        <p:spPr>
          <a:xfrm>
            <a:off x="5367856" y="2342799"/>
            <a:ext cx="2448272" cy="559513"/>
          </a:xfrm>
        </p:spPr>
        <p:txBody>
          <a:bodyPr>
            <a:noAutofit/>
          </a:bodyPr>
          <a:lstStyle/>
          <a:p>
            <a:pPr marL="0" indent="0">
              <a:buNone/>
            </a:pPr>
            <a:r>
              <a:rPr lang="en-US" sz="800" dirty="0">
                <a:solidFill>
                  <a:schemeClr val="bg1"/>
                </a:solidFill>
              </a:rPr>
              <a:t>You must begin defining user needs, what goals you plan to accomplish and how you plan on positioning yourself within the competition.</a:t>
            </a:r>
          </a:p>
        </p:txBody>
      </p:sp>
      <p:sp>
        <p:nvSpPr>
          <p:cNvPr id="419" name="Title 13"/>
          <p:cNvSpPr txBox="1">
            <a:spLocks/>
          </p:cNvSpPr>
          <p:nvPr/>
        </p:nvSpPr>
        <p:spPr>
          <a:xfrm>
            <a:off x="5347384" y="1967350"/>
            <a:ext cx="2884425" cy="44149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000" dirty="0" smtClean="0">
                <a:solidFill>
                  <a:schemeClr val="bg1"/>
                </a:solidFill>
              </a:rPr>
              <a:t>Define</a:t>
            </a:r>
            <a:endParaRPr lang="en-US" sz="2000" dirty="0">
              <a:solidFill>
                <a:schemeClr val="bg1"/>
              </a:solidFill>
            </a:endParaRPr>
          </a:p>
        </p:txBody>
      </p:sp>
      <p:cxnSp>
        <p:nvCxnSpPr>
          <p:cNvPr id="5" name="Straight Connector 4"/>
          <p:cNvCxnSpPr/>
          <p:nvPr/>
        </p:nvCxnSpPr>
        <p:spPr>
          <a:xfrm>
            <a:off x="4572000" y="1471892"/>
            <a:ext cx="0" cy="811826"/>
          </a:xfrm>
          <a:prstGeom prst="line">
            <a:avLst/>
          </a:prstGeom>
          <a:ln>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02" name="Straight Connector 401"/>
          <p:cNvCxnSpPr/>
          <p:nvPr/>
        </p:nvCxnSpPr>
        <p:spPr>
          <a:xfrm>
            <a:off x="4572000" y="3507854"/>
            <a:ext cx="0" cy="1635646"/>
          </a:xfrm>
          <a:prstGeom prst="line">
            <a:avLst/>
          </a:prstGeom>
          <a:ln>
            <a:solidFill>
              <a:schemeClr val="bg1"/>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403" name="Freeform 16"/>
          <p:cNvSpPr>
            <a:spLocks noEditPoints="1"/>
          </p:cNvSpPr>
          <p:nvPr/>
        </p:nvSpPr>
        <p:spPr bwMode="auto">
          <a:xfrm>
            <a:off x="4280408" y="2486094"/>
            <a:ext cx="583185" cy="795253"/>
          </a:xfrm>
          <a:custGeom>
            <a:avLst/>
            <a:gdLst>
              <a:gd name="T0" fmla="*/ 90 w 293"/>
              <a:gd name="T1" fmla="*/ 383 h 400"/>
              <a:gd name="T2" fmla="*/ 147 w 293"/>
              <a:gd name="T3" fmla="*/ 400 h 400"/>
              <a:gd name="T4" fmla="*/ 203 w 293"/>
              <a:gd name="T5" fmla="*/ 383 h 400"/>
              <a:gd name="T6" fmla="*/ 203 w 293"/>
              <a:gd name="T7" fmla="*/ 342 h 400"/>
              <a:gd name="T8" fmla="*/ 90 w 293"/>
              <a:gd name="T9" fmla="*/ 342 h 400"/>
              <a:gd name="T10" fmla="*/ 90 w 293"/>
              <a:gd name="T11" fmla="*/ 383 h 400"/>
              <a:gd name="T12" fmla="*/ 201 w 293"/>
              <a:gd name="T13" fmla="*/ 318 h 400"/>
              <a:gd name="T14" fmla="*/ 286 w 293"/>
              <a:gd name="T15" fmla="*/ 116 h 400"/>
              <a:gd name="T16" fmla="*/ 147 w 293"/>
              <a:gd name="T17" fmla="*/ 0 h 400"/>
              <a:gd name="T18" fmla="*/ 7 w 293"/>
              <a:gd name="T19" fmla="*/ 116 h 400"/>
              <a:gd name="T20" fmla="*/ 93 w 293"/>
              <a:gd name="T21" fmla="*/ 318 h 400"/>
              <a:gd name="T22" fmla="*/ 201 w 293"/>
              <a:gd name="T23" fmla="*/ 318 h 400"/>
              <a:gd name="T24" fmla="*/ 50 w 293"/>
              <a:gd name="T25" fmla="*/ 119 h 400"/>
              <a:gd name="T26" fmla="*/ 147 w 293"/>
              <a:gd name="T27" fmla="*/ 41 h 400"/>
              <a:gd name="T28" fmla="*/ 244 w 293"/>
              <a:gd name="T29" fmla="*/ 119 h 400"/>
              <a:gd name="T30" fmla="*/ 208 w 293"/>
              <a:gd name="T31" fmla="*/ 198 h 400"/>
              <a:gd name="T32" fmla="*/ 163 w 293"/>
              <a:gd name="T33" fmla="*/ 283 h 400"/>
              <a:gd name="T34" fmla="*/ 130 w 293"/>
              <a:gd name="T35" fmla="*/ 283 h 400"/>
              <a:gd name="T36" fmla="*/ 86 w 293"/>
              <a:gd name="T37" fmla="*/ 198 h 400"/>
              <a:gd name="T38" fmla="*/ 50 w 293"/>
              <a:gd name="T39" fmla="*/ 119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3" h="400">
                <a:moveTo>
                  <a:pt x="90" y="383"/>
                </a:moveTo>
                <a:cubicBezTo>
                  <a:pt x="106" y="393"/>
                  <a:pt x="125" y="400"/>
                  <a:pt x="147" y="400"/>
                </a:cubicBezTo>
                <a:cubicBezTo>
                  <a:pt x="169" y="400"/>
                  <a:pt x="187" y="393"/>
                  <a:pt x="203" y="383"/>
                </a:cubicBezTo>
                <a:cubicBezTo>
                  <a:pt x="203" y="342"/>
                  <a:pt x="203" y="342"/>
                  <a:pt x="203" y="342"/>
                </a:cubicBezTo>
                <a:cubicBezTo>
                  <a:pt x="90" y="342"/>
                  <a:pt x="90" y="342"/>
                  <a:pt x="90" y="342"/>
                </a:cubicBezTo>
                <a:lnTo>
                  <a:pt x="90" y="383"/>
                </a:lnTo>
                <a:close/>
                <a:moveTo>
                  <a:pt x="201" y="318"/>
                </a:moveTo>
                <a:cubicBezTo>
                  <a:pt x="201" y="231"/>
                  <a:pt x="293" y="203"/>
                  <a:pt x="286" y="116"/>
                </a:cubicBezTo>
                <a:cubicBezTo>
                  <a:pt x="282" y="61"/>
                  <a:pt x="245" y="0"/>
                  <a:pt x="147" y="0"/>
                </a:cubicBezTo>
                <a:cubicBezTo>
                  <a:pt x="49" y="0"/>
                  <a:pt x="12" y="61"/>
                  <a:pt x="7" y="116"/>
                </a:cubicBezTo>
                <a:cubicBezTo>
                  <a:pt x="0" y="203"/>
                  <a:pt x="93" y="231"/>
                  <a:pt x="93" y="318"/>
                </a:cubicBezTo>
                <a:lnTo>
                  <a:pt x="201" y="318"/>
                </a:lnTo>
                <a:close/>
                <a:moveTo>
                  <a:pt x="50" y="119"/>
                </a:moveTo>
                <a:cubicBezTo>
                  <a:pt x="54" y="67"/>
                  <a:pt x="89" y="41"/>
                  <a:pt x="147" y="41"/>
                </a:cubicBezTo>
                <a:cubicBezTo>
                  <a:pt x="204" y="41"/>
                  <a:pt x="240" y="67"/>
                  <a:pt x="244" y="119"/>
                </a:cubicBezTo>
                <a:cubicBezTo>
                  <a:pt x="246" y="148"/>
                  <a:pt x="230" y="167"/>
                  <a:pt x="208" y="198"/>
                </a:cubicBezTo>
                <a:cubicBezTo>
                  <a:pt x="192" y="221"/>
                  <a:pt x="172" y="248"/>
                  <a:pt x="163" y="283"/>
                </a:cubicBezTo>
                <a:cubicBezTo>
                  <a:pt x="130" y="283"/>
                  <a:pt x="130" y="283"/>
                  <a:pt x="130" y="283"/>
                </a:cubicBezTo>
                <a:cubicBezTo>
                  <a:pt x="121" y="248"/>
                  <a:pt x="102" y="221"/>
                  <a:pt x="86" y="198"/>
                </a:cubicBezTo>
                <a:cubicBezTo>
                  <a:pt x="64" y="167"/>
                  <a:pt x="47" y="148"/>
                  <a:pt x="50" y="11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04" name="Content Placeholder 2"/>
          <p:cNvSpPr txBox="1">
            <a:spLocks/>
          </p:cNvSpPr>
          <p:nvPr/>
        </p:nvSpPr>
        <p:spPr>
          <a:xfrm>
            <a:off x="1332370" y="3308381"/>
            <a:ext cx="2448272" cy="55951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Font typeface="Arial" pitchFamily="34" charset="0"/>
              <a:buNone/>
            </a:pPr>
            <a:r>
              <a:rPr lang="en-US" sz="800" dirty="0" smtClean="0">
                <a:solidFill>
                  <a:schemeClr val="bg1"/>
                </a:solidFill>
              </a:rPr>
              <a:t>You must begin defining user needs, what goals you plan to accomplish and how you plan on positioning yourself within the competition.</a:t>
            </a:r>
            <a:endParaRPr lang="en-US" sz="800" dirty="0">
              <a:solidFill>
                <a:schemeClr val="bg1"/>
              </a:solidFill>
            </a:endParaRPr>
          </a:p>
        </p:txBody>
      </p:sp>
      <p:sp>
        <p:nvSpPr>
          <p:cNvPr id="418" name="Title 13"/>
          <p:cNvSpPr txBox="1">
            <a:spLocks/>
          </p:cNvSpPr>
          <p:nvPr/>
        </p:nvSpPr>
        <p:spPr>
          <a:xfrm>
            <a:off x="896217" y="2932932"/>
            <a:ext cx="2884425" cy="44149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r"/>
            <a:r>
              <a:rPr lang="en-US" sz="2000" dirty="0" smtClean="0">
                <a:solidFill>
                  <a:schemeClr val="bg1"/>
                </a:solidFill>
              </a:rPr>
              <a:t>Ideate</a:t>
            </a:r>
            <a:endParaRPr lang="en-US" sz="2000" dirty="0">
              <a:solidFill>
                <a:schemeClr val="bg1"/>
              </a:solidFill>
            </a:endParaRPr>
          </a:p>
        </p:txBody>
      </p:sp>
    </p:spTree>
    <p:extLst>
      <p:ext uri="{BB962C8B-B14F-4D97-AF65-F5344CB8AC3E}">
        <p14:creationId xmlns:p14="http://schemas.microsoft.com/office/powerpoint/2010/main" val="3075191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up)">
                                      <p:cBhvr>
                                        <p:cTn id="14" dur="500"/>
                                        <p:tgtEl>
                                          <p:spTgt spid="5"/>
                                        </p:tgtEl>
                                      </p:cBhvr>
                                    </p:animEffect>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403"/>
                                        </p:tgtEl>
                                        <p:attrNameLst>
                                          <p:attrName>style.visibility</p:attrName>
                                        </p:attrNameLst>
                                      </p:cBhvr>
                                      <p:to>
                                        <p:strVal val="visible"/>
                                      </p:to>
                                    </p:set>
                                    <p:anim calcmode="lin" valueType="num">
                                      <p:cBhvr>
                                        <p:cTn id="18" dur="500" fill="hold"/>
                                        <p:tgtEl>
                                          <p:spTgt spid="403"/>
                                        </p:tgtEl>
                                        <p:attrNameLst>
                                          <p:attrName>ppt_w</p:attrName>
                                        </p:attrNameLst>
                                      </p:cBhvr>
                                      <p:tavLst>
                                        <p:tav tm="0">
                                          <p:val>
                                            <p:fltVal val="0"/>
                                          </p:val>
                                        </p:tav>
                                        <p:tav tm="100000">
                                          <p:val>
                                            <p:strVal val="#ppt_w"/>
                                          </p:val>
                                        </p:tav>
                                      </p:tavLst>
                                    </p:anim>
                                    <p:anim calcmode="lin" valueType="num">
                                      <p:cBhvr>
                                        <p:cTn id="19" dur="500" fill="hold"/>
                                        <p:tgtEl>
                                          <p:spTgt spid="403"/>
                                        </p:tgtEl>
                                        <p:attrNameLst>
                                          <p:attrName>ppt_h</p:attrName>
                                        </p:attrNameLst>
                                      </p:cBhvr>
                                      <p:tavLst>
                                        <p:tav tm="0">
                                          <p:val>
                                            <p:fltVal val="0"/>
                                          </p:val>
                                        </p:tav>
                                        <p:tav tm="100000">
                                          <p:val>
                                            <p:strVal val="#ppt_h"/>
                                          </p:val>
                                        </p:tav>
                                      </p:tavLst>
                                    </p:anim>
                                    <p:animEffect transition="in" filter="fade">
                                      <p:cBhvr>
                                        <p:cTn id="20" dur="500"/>
                                        <p:tgtEl>
                                          <p:spTgt spid="403"/>
                                        </p:tgtEl>
                                      </p:cBhvr>
                                    </p:animEffect>
                                  </p:childTnLst>
                                </p:cTn>
                              </p:par>
                            </p:childTnLst>
                          </p:cTn>
                        </p:par>
                        <p:par>
                          <p:cTn id="21" fill="hold">
                            <p:stCondLst>
                              <p:cond delay="1500"/>
                            </p:stCondLst>
                            <p:childTnLst>
                              <p:par>
                                <p:cTn id="22" presetID="16" presetClass="entr" presetSubtype="21" fill="hold" grpId="0" nodeType="afterEffect">
                                  <p:stCondLst>
                                    <p:cond delay="0"/>
                                  </p:stCondLst>
                                  <p:childTnLst>
                                    <p:set>
                                      <p:cBhvr>
                                        <p:cTn id="23" dur="1" fill="hold">
                                          <p:stCondLst>
                                            <p:cond delay="0"/>
                                          </p:stCondLst>
                                        </p:cTn>
                                        <p:tgtEl>
                                          <p:spTgt spid="419"/>
                                        </p:tgtEl>
                                        <p:attrNameLst>
                                          <p:attrName>style.visibility</p:attrName>
                                        </p:attrNameLst>
                                      </p:cBhvr>
                                      <p:to>
                                        <p:strVal val="visible"/>
                                      </p:to>
                                    </p:set>
                                    <p:animEffect transition="in" filter="barn(inVertical)">
                                      <p:cBhvr>
                                        <p:cTn id="24" dur="500"/>
                                        <p:tgtEl>
                                          <p:spTgt spid="419"/>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417">
                                            <p:txEl>
                                              <p:pRg st="0" end="0"/>
                                            </p:txEl>
                                          </p:spTgt>
                                        </p:tgtEl>
                                        <p:attrNameLst>
                                          <p:attrName>style.visibility</p:attrName>
                                        </p:attrNameLst>
                                      </p:cBhvr>
                                      <p:to>
                                        <p:strVal val="visible"/>
                                      </p:to>
                                    </p:set>
                                    <p:animEffect transition="in" filter="barn(inVertical)">
                                      <p:cBhvr>
                                        <p:cTn id="27" dur="500"/>
                                        <p:tgtEl>
                                          <p:spTgt spid="417">
                                            <p:txEl>
                                              <p:pRg st="0" end="0"/>
                                            </p:txEl>
                                          </p:spTgt>
                                        </p:tgtEl>
                                      </p:cBhvr>
                                    </p:animEffect>
                                  </p:childTnLst>
                                </p:cTn>
                              </p:par>
                            </p:childTnLst>
                          </p:cTn>
                        </p:par>
                        <p:par>
                          <p:cTn id="28" fill="hold">
                            <p:stCondLst>
                              <p:cond delay="2000"/>
                            </p:stCondLst>
                            <p:childTnLst>
                              <p:par>
                                <p:cTn id="29" presetID="16" presetClass="entr" presetSubtype="21" fill="hold" grpId="0" nodeType="afterEffect">
                                  <p:stCondLst>
                                    <p:cond delay="0"/>
                                  </p:stCondLst>
                                  <p:childTnLst>
                                    <p:set>
                                      <p:cBhvr>
                                        <p:cTn id="30" dur="1" fill="hold">
                                          <p:stCondLst>
                                            <p:cond delay="0"/>
                                          </p:stCondLst>
                                        </p:cTn>
                                        <p:tgtEl>
                                          <p:spTgt spid="418"/>
                                        </p:tgtEl>
                                        <p:attrNameLst>
                                          <p:attrName>style.visibility</p:attrName>
                                        </p:attrNameLst>
                                      </p:cBhvr>
                                      <p:to>
                                        <p:strVal val="visible"/>
                                      </p:to>
                                    </p:set>
                                    <p:animEffect transition="in" filter="barn(inVertical)">
                                      <p:cBhvr>
                                        <p:cTn id="31" dur="500"/>
                                        <p:tgtEl>
                                          <p:spTgt spid="418"/>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404"/>
                                        </p:tgtEl>
                                        <p:attrNameLst>
                                          <p:attrName>style.visibility</p:attrName>
                                        </p:attrNameLst>
                                      </p:cBhvr>
                                      <p:to>
                                        <p:strVal val="visible"/>
                                      </p:to>
                                    </p:set>
                                    <p:animEffect transition="in" filter="barn(inVertical)">
                                      <p:cBhvr>
                                        <p:cTn id="34" dur="500"/>
                                        <p:tgtEl>
                                          <p:spTgt spid="40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402"/>
                                        </p:tgtEl>
                                        <p:attrNameLst>
                                          <p:attrName>style.visibility</p:attrName>
                                        </p:attrNameLst>
                                      </p:cBhvr>
                                      <p:to>
                                        <p:strVal val="visible"/>
                                      </p:to>
                                    </p:set>
                                    <p:animEffect transition="in" filter="wipe(up)">
                                      <p:cBhvr>
                                        <p:cTn id="39" dur="500"/>
                                        <p:tgtEl>
                                          <p:spTgt spid="4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417" grpId="0" build="p"/>
      <p:bldP spid="419" grpId="0"/>
      <p:bldP spid="403" grpId="0" animBg="1"/>
      <p:bldP spid="404" grpId="0"/>
      <p:bldP spid="418"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417" name="Content Placeholder 2"/>
          <p:cNvSpPr>
            <a:spLocks noGrp="1"/>
          </p:cNvSpPr>
          <p:nvPr>
            <p:ph idx="1"/>
          </p:nvPr>
        </p:nvSpPr>
        <p:spPr>
          <a:xfrm>
            <a:off x="5367856" y="1146999"/>
            <a:ext cx="2448272" cy="1525095"/>
          </a:xfrm>
        </p:spPr>
        <p:txBody>
          <a:bodyPr>
            <a:noAutofit/>
          </a:bodyPr>
          <a:lstStyle/>
          <a:p>
            <a:pPr marL="0" indent="0">
              <a:buNone/>
            </a:pPr>
            <a:r>
              <a:rPr lang="en-US" sz="800" dirty="0">
                <a:solidFill>
                  <a:schemeClr val="bg1"/>
                </a:solidFill>
              </a:rPr>
              <a:t>You must begin defining user needs, what goals you plan to accomplish and how you plan on positioning yourself within the </a:t>
            </a:r>
            <a:r>
              <a:rPr lang="en-US" sz="800" dirty="0" smtClean="0">
                <a:solidFill>
                  <a:schemeClr val="bg1"/>
                </a:solidFill>
              </a:rPr>
              <a:t>competition.</a:t>
            </a:r>
          </a:p>
          <a:p>
            <a:pPr marL="0" indent="0">
              <a:buNone/>
            </a:pPr>
            <a:endParaRPr lang="en-US" sz="800" dirty="0">
              <a:solidFill>
                <a:schemeClr val="bg1"/>
              </a:solidFill>
            </a:endParaRPr>
          </a:p>
          <a:p>
            <a:pPr marL="0" indent="0">
              <a:buNone/>
            </a:pPr>
            <a:r>
              <a:rPr lang="en-US" sz="800" dirty="0" smtClean="0">
                <a:solidFill>
                  <a:schemeClr val="bg1"/>
                </a:solidFill>
              </a:rPr>
              <a:t>There </a:t>
            </a:r>
            <a:r>
              <a:rPr lang="en-US" sz="800" dirty="0">
                <a:solidFill>
                  <a:schemeClr val="bg1"/>
                </a:solidFill>
              </a:rPr>
              <a:t>are many variations of passages of Lorem Ipsum available, but the majority have suffered alteration in some form, by injected </a:t>
            </a:r>
            <a:r>
              <a:rPr lang="en-US" sz="800" dirty="0" smtClean="0">
                <a:solidFill>
                  <a:schemeClr val="bg1"/>
                </a:solidFill>
              </a:rPr>
              <a:t>humor, </a:t>
            </a:r>
            <a:r>
              <a:rPr lang="en-US" sz="800" dirty="0">
                <a:solidFill>
                  <a:schemeClr val="bg1"/>
                </a:solidFill>
              </a:rPr>
              <a:t>or </a:t>
            </a:r>
            <a:r>
              <a:rPr lang="en-US" sz="800" dirty="0" smtClean="0">
                <a:solidFill>
                  <a:schemeClr val="bg1"/>
                </a:solidFill>
              </a:rPr>
              <a:t>randomized </a:t>
            </a:r>
            <a:r>
              <a:rPr lang="en-US" sz="800" dirty="0">
                <a:solidFill>
                  <a:schemeClr val="bg1"/>
                </a:solidFill>
              </a:rPr>
              <a:t>words which don't look even slightly believable. If you are going to use a passage of Lorem Ipsum, you need to be sure there isn't anything embarrassing hidden in the middle of text.</a:t>
            </a:r>
          </a:p>
        </p:txBody>
      </p:sp>
      <p:sp>
        <p:nvSpPr>
          <p:cNvPr id="419" name="Title 13"/>
          <p:cNvSpPr txBox="1">
            <a:spLocks/>
          </p:cNvSpPr>
          <p:nvPr/>
        </p:nvSpPr>
        <p:spPr>
          <a:xfrm>
            <a:off x="5347384" y="771550"/>
            <a:ext cx="2884425" cy="44149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000" dirty="0" smtClean="0">
                <a:solidFill>
                  <a:schemeClr val="bg1"/>
                </a:solidFill>
              </a:rPr>
              <a:t>Prototype</a:t>
            </a:r>
            <a:endParaRPr lang="en-US" sz="2000" dirty="0">
              <a:solidFill>
                <a:schemeClr val="bg1"/>
              </a:solidFill>
            </a:endParaRPr>
          </a:p>
        </p:txBody>
      </p:sp>
      <p:cxnSp>
        <p:nvCxnSpPr>
          <p:cNvPr id="5" name="Straight Connector 4"/>
          <p:cNvCxnSpPr/>
          <p:nvPr/>
        </p:nvCxnSpPr>
        <p:spPr>
          <a:xfrm>
            <a:off x="4572000" y="0"/>
            <a:ext cx="0" cy="811826"/>
          </a:xfrm>
          <a:prstGeom prst="line">
            <a:avLst/>
          </a:prstGeom>
          <a:ln>
            <a:solidFill>
              <a:schemeClr val="bg1"/>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02" name="Straight Connector 401"/>
          <p:cNvCxnSpPr/>
          <p:nvPr/>
        </p:nvCxnSpPr>
        <p:spPr>
          <a:xfrm>
            <a:off x="4572000" y="2066552"/>
            <a:ext cx="0" cy="937246"/>
          </a:xfrm>
          <a:prstGeom prst="line">
            <a:avLst/>
          </a:prstGeom>
          <a:ln>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04" name="Content Placeholder 2"/>
          <p:cNvSpPr txBox="1">
            <a:spLocks/>
          </p:cNvSpPr>
          <p:nvPr/>
        </p:nvSpPr>
        <p:spPr>
          <a:xfrm>
            <a:off x="1332370" y="3327711"/>
            <a:ext cx="2448272" cy="55951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sz="800" dirty="0" smtClean="0">
                <a:solidFill>
                  <a:schemeClr val="bg1"/>
                </a:solidFill>
              </a:rPr>
              <a:t>There </a:t>
            </a:r>
            <a:r>
              <a:rPr lang="en-US" sz="800" dirty="0">
                <a:solidFill>
                  <a:schemeClr val="bg1"/>
                </a:solidFill>
              </a:rPr>
              <a:t>are many variations of passages of Lorem Ipsum available, but the majority have suffered alteration in some form, by injected humor, or randomized words which don't look even slightly </a:t>
            </a:r>
            <a:r>
              <a:rPr lang="en-US" sz="800" dirty="0" smtClean="0">
                <a:solidFill>
                  <a:schemeClr val="bg1"/>
                </a:solidFill>
              </a:rPr>
              <a:t>believable.</a:t>
            </a:r>
          </a:p>
          <a:p>
            <a:pPr marL="0" indent="0" algn="r">
              <a:buNone/>
            </a:pPr>
            <a:endParaRPr lang="en-US" sz="800" dirty="0">
              <a:solidFill>
                <a:schemeClr val="bg1"/>
              </a:solidFill>
            </a:endParaRPr>
          </a:p>
          <a:p>
            <a:pPr marL="0" indent="0" algn="r">
              <a:buNone/>
            </a:pPr>
            <a:r>
              <a:rPr lang="en-US" sz="800" dirty="0" smtClean="0">
                <a:solidFill>
                  <a:schemeClr val="bg1"/>
                </a:solidFill>
              </a:rPr>
              <a:t>If </a:t>
            </a:r>
            <a:r>
              <a:rPr lang="en-US" sz="800" dirty="0">
                <a:solidFill>
                  <a:schemeClr val="bg1"/>
                </a:solidFill>
              </a:rPr>
              <a:t>you are going to use a passage of Lorem Ipsum, you need to be sure there isn't anything embarrassing hidden in the middle of text.</a:t>
            </a:r>
          </a:p>
        </p:txBody>
      </p:sp>
      <p:sp>
        <p:nvSpPr>
          <p:cNvPr id="418" name="Title 13"/>
          <p:cNvSpPr txBox="1">
            <a:spLocks/>
          </p:cNvSpPr>
          <p:nvPr/>
        </p:nvSpPr>
        <p:spPr>
          <a:xfrm>
            <a:off x="896217" y="2952262"/>
            <a:ext cx="2884425" cy="44149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r"/>
            <a:r>
              <a:rPr lang="en-US" sz="2000" dirty="0" smtClean="0">
                <a:solidFill>
                  <a:schemeClr val="bg1"/>
                </a:solidFill>
              </a:rPr>
              <a:t>Build</a:t>
            </a:r>
            <a:endParaRPr lang="en-US" sz="2000" dirty="0">
              <a:solidFill>
                <a:schemeClr val="bg1"/>
              </a:solidFill>
            </a:endParaRPr>
          </a:p>
        </p:txBody>
      </p:sp>
      <p:sp>
        <p:nvSpPr>
          <p:cNvPr id="6" name="Freeform 6"/>
          <p:cNvSpPr>
            <a:spLocks noEditPoints="1"/>
          </p:cNvSpPr>
          <p:nvPr/>
        </p:nvSpPr>
        <p:spPr bwMode="auto">
          <a:xfrm>
            <a:off x="4199401" y="1086878"/>
            <a:ext cx="745198" cy="745198"/>
          </a:xfrm>
          <a:custGeom>
            <a:avLst/>
            <a:gdLst>
              <a:gd name="T0" fmla="*/ 280 w 320"/>
              <a:gd name="T1" fmla="*/ 0 h 320"/>
              <a:gd name="T2" fmla="*/ 119 w 320"/>
              <a:gd name="T3" fmla="*/ 0 h 320"/>
              <a:gd name="T4" fmla="*/ 80 w 320"/>
              <a:gd name="T5" fmla="*/ 39 h 320"/>
              <a:gd name="T6" fmla="*/ 80 w 320"/>
              <a:gd name="T7" fmla="*/ 200 h 320"/>
              <a:gd name="T8" fmla="*/ 120 w 320"/>
              <a:gd name="T9" fmla="*/ 240 h 320"/>
              <a:gd name="T10" fmla="*/ 280 w 320"/>
              <a:gd name="T11" fmla="*/ 240 h 320"/>
              <a:gd name="T12" fmla="*/ 320 w 320"/>
              <a:gd name="T13" fmla="*/ 200 h 320"/>
              <a:gd name="T14" fmla="*/ 320 w 320"/>
              <a:gd name="T15" fmla="*/ 40 h 320"/>
              <a:gd name="T16" fmla="*/ 280 w 320"/>
              <a:gd name="T17" fmla="*/ 0 h 320"/>
              <a:gd name="T18" fmla="*/ 280 w 320"/>
              <a:gd name="T19" fmla="*/ 200 h 320"/>
              <a:gd name="T20" fmla="*/ 120 w 320"/>
              <a:gd name="T21" fmla="*/ 200 h 320"/>
              <a:gd name="T22" fmla="*/ 120 w 320"/>
              <a:gd name="T23" fmla="*/ 40 h 320"/>
              <a:gd name="T24" fmla="*/ 280 w 320"/>
              <a:gd name="T25" fmla="*/ 40 h 320"/>
              <a:gd name="T26" fmla="*/ 280 w 320"/>
              <a:gd name="T27" fmla="*/ 200 h 320"/>
              <a:gd name="T28" fmla="*/ 40 w 320"/>
              <a:gd name="T29" fmla="*/ 160 h 320"/>
              <a:gd name="T30" fmla="*/ 0 w 320"/>
              <a:gd name="T31" fmla="*/ 160 h 320"/>
              <a:gd name="T32" fmla="*/ 0 w 320"/>
              <a:gd name="T33" fmla="*/ 280 h 320"/>
              <a:gd name="T34" fmla="*/ 40 w 320"/>
              <a:gd name="T35" fmla="*/ 320 h 320"/>
              <a:gd name="T36" fmla="*/ 160 w 320"/>
              <a:gd name="T37" fmla="*/ 320 h 320"/>
              <a:gd name="T38" fmla="*/ 160 w 320"/>
              <a:gd name="T39" fmla="*/ 280 h 320"/>
              <a:gd name="T40" fmla="*/ 40 w 320"/>
              <a:gd name="T41" fmla="*/ 280 h 320"/>
              <a:gd name="T42" fmla="*/ 40 w 320"/>
              <a:gd name="T43" fmla="*/ 16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0" h="320">
                <a:moveTo>
                  <a:pt x="280" y="0"/>
                </a:moveTo>
                <a:cubicBezTo>
                  <a:pt x="119" y="0"/>
                  <a:pt x="119" y="0"/>
                  <a:pt x="119" y="0"/>
                </a:cubicBezTo>
                <a:cubicBezTo>
                  <a:pt x="97" y="0"/>
                  <a:pt x="80" y="17"/>
                  <a:pt x="80" y="39"/>
                </a:cubicBezTo>
                <a:cubicBezTo>
                  <a:pt x="80" y="200"/>
                  <a:pt x="80" y="200"/>
                  <a:pt x="80" y="200"/>
                </a:cubicBezTo>
                <a:cubicBezTo>
                  <a:pt x="80" y="222"/>
                  <a:pt x="98" y="240"/>
                  <a:pt x="120" y="240"/>
                </a:cubicBezTo>
                <a:cubicBezTo>
                  <a:pt x="280" y="240"/>
                  <a:pt x="280" y="240"/>
                  <a:pt x="280" y="240"/>
                </a:cubicBezTo>
                <a:cubicBezTo>
                  <a:pt x="302" y="240"/>
                  <a:pt x="320" y="222"/>
                  <a:pt x="320" y="200"/>
                </a:cubicBezTo>
                <a:cubicBezTo>
                  <a:pt x="320" y="40"/>
                  <a:pt x="320" y="40"/>
                  <a:pt x="320" y="40"/>
                </a:cubicBezTo>
                <a:cubicBezTo>
                  <a:pt x="320" y="18"/>
                  <a:pt x="302" y="0"/>
                  <a:pt x="280" y="0"/>
                </a:cubicBezTo>
                <a:close/>
                <a:moveTo>
                  <a:pt x="280" y="200"/>
                </a:moveTo>
                <a:cubicBezTo>
                  <a:pt x="120" y="200"/>
                  <a:pt x="120" y="200"/>
                  <a:pt x="120" y="200"/>
                </a:cubicBezTo>
                <a:cubicBezTo>
                  <a:pt x="120" y="40"/>
                  <a:pt x="120" y="40"/>
                  <a:pt x="120" y="40"/>
                </a:cubicBezTo>
                <a:cubicBezTo>
                  <a:pt x="280" y="40"/>
                  <a:pt x="280" y="40"/>
                  <a:pt x="280" y="40"/>
                </a:cubicBezTo>
                <a:lnTo>
                  <a:pt x="280" y="200"/>
                </a:lnTo>
                <a:close/>
                <a:moveTo>
                  <a:pt x="40" y="160"/>
                </a:moveTo>
                <a:cubicBezTo>
                  <a:pt x="0" y="160"/>
                  <a:pt x="0" y="160"/>
                  <a:pt x="0" y="160"/>
                </a:cubicBezTo>
                <a:cubicBezTo>
                  <a:pt x="0" y="280"/>
                  <a:pt x="0" y="280"/>
                  <a:pt x="0" y="280"/>
                </a:cubicBezTo>
                <a:cubicBezTo>
                  <a:pt x="0" y="302"/>
                  <a:pt x="18" y="320"/>
                  <a:pt x="40" y="320"/>
                </a:cubicBezTo>
                <a:cubicBezTo>
                  <a:pt x="160" y="320"/>
                  <a:pt x="160" y="320"/>
                  <a:pt x="160" y="320"/>
                </a:cubicBezTo>
                <a:cubicBezTo>
                  <a:pt x="160" y="280"/>
                  <a:pt x="160" y="280"/>
                  <a:pt x="160" y="280"/>
                </a:cubicBezTo>
                <a:cubicBezTo>
                  <a:pt x="40" y="280"/>
                  <a:pt x="40" y="280"/>
                  <a:pt x="40" y="280"/>
                </a:cubicBezTo>
                <a:lnTo>
                  <a:pt x="40" y="16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21"/>
          <p:cNvSpPr>
            <a:spLocks noEditPoints="1"/>
          </p:cNvSpPr>
          <p:nvPr/>
        </p:nvSpPr>
        <p:spPr bwMode="auto">
          <a:xfrm>
            <a:off x="4153434" y="3194704"/>
            <a:ext cx="837133" cy="745198"/>
          </a:xfrm>
          <a:custGeom>
            <a:avLst/>
            <a:gdLst>
              <a:gd name="T0" fmla="*/ 62 w 401"/>
              <a:gd name="T1" fmla="*/ 116 h 357"/>
              <a:gd name="T2" fmla="*/ 117 w 401"/>
              <a:gd name="T3" fmla="*/ 135 h 357"/>
              <a:gd name="T4" fmla="*/ 124 w 401"/>
              <a:gd name="T5" fmla="*/ 133 h 357"/>
              <a:gd name="T6" fmla="*/ 155 w 401"/>
              <a:gd name="T7" fmla="*/ 106 h 357"/>
              <a:gd name="T8" fmla="*/ 156 w 401"/>
              <a:gd name="T9" fmla="*/ 100 h 357"/>
              <a:gd name="T10" fmla="*/ 141 w 401"/>
              <a:gd name="T11" fmla="*/ 81 h 357"/>
              <a:gd name="T12" fmla="*/ 219 w 401"/>
              <a:gd name="T13" fmla="*/ 1 h 357"/>
              <a:gd name="T14" fmla="*/ 160 w 401"/>
              <a:gd name="T15" fmla="*/ 1 h 357"/>
              <a:gd name="T16" fmla="*/ 86 w 401"/>
              <a:gd name="T17" fmla="*/ 39 h 357"/>
              <a:gd name="T18" fmla="*/ 55 w 401"/>
              <a:gd name="T19" fmla="*/ 63 h 357"/>
              <a:gd name="T20" fmla="*/ 43 w 401"/>
              <a:gd name="T21" fmla="*/ 90 h 357"/>
              <a:gd name="T22" fmla="*/ 18 w 401"/>
              <a:gd name="T23" fmla="*/ 98 h 357"/>
              <a:gd name="T24" fmla="*/ 3 w 401"/>
              <a:gd name="T25" fmla="*/ 110 h 357"/>
              <a:gd name="T26" fmla="*/ 2 w 401"/>
              <a:gd name="T27" fmla="*/ 120 h 357"/>
              <a:gd name="T28" fmla="*/ 30 w 401"/>
              <a:gd name="T29" fmla="*/ 150 h 357"/>
              <a:gd name="T30" fmla="*/ 41 w 401"/>
              <a:gd name="T31" fmla="*/ 152 h 357"/>
              <a:gd name="T32" fmla="*/ 55 w 401"/>
              <a:gd name="T33" fmla="*/ 139 h 357"/>
              <a:gd name="T34" fmla="*/ 62 w 401"/>
              <a:gd name="T35" fmla="*/ 116 h 357"/>
              <a:gd name="T36" fmla="*/ 177 w 401"/>
              <a:gd name="T37" fmla="*/ 126 h 357"/>
              <a:gd name="T38" fmla="*/ 169 w 401"/>
              <a:gd name="T39" fmla="*/ 125 h 357"/>
              <a:gd name="T40" fmla="*/ 140 w 401"/>
              <a:gd name="T41" fmla="*/ 150 h 357"/>
              <a:gd name="T42" fmla="*/ 139 w 401"/>
              <a:gd name="T43" fmla="*/ 158 h 357"/>
              <a:gd name="T44" fmla="*/ 305 w 401"/>
              <a:gd name="T45" fmla="*/ 347 h 357"/>
              <a:gd name="T46" fmla="*/ 320 w 401"/>
              <a:gd name="T47" fmla="*/ 348 h 357"/>
              <a:gd name="T48" fmla="*/ 340 w 401"/>
              <a:gd name="T49" fmla="*/ 332 h 357"/>
              <a:gd name="T50" fmla="*/ 341 w 401"/>
              <a:gd name="T51" fmla="*/ 317 h 357"/>
              <a:gd name="T52" fmla="*/ 177 w 401"/>
              <a:gd name="T53" fmla="*/ 126 h 357"/>
              <a:gd name="T54" fmla="*/ 398 w 401"/>
              <a:gd name="T55" fmla="*/ 46 h 357"/>
              <a:gd name="T56" fmla="*/ 389 w 401"/>
              <a:gd name="T57" fmla="*/ 42 h 357"/>
              <a:gd name="T58" fmla="*/ 369 w 401"/>
              <a:gd name="T59" fmla="*/ 72 h 357"/>
              <a:gd name="T60" fmla="*/ 331 w 401"/>
              <a:gd name="T61" fmla="*/ 80 h 357"/>
              <a:gd name="T62" fmla="*/ 320 w 401"/>
              <a:gd name="T63" fmla="*/ 45 h 357"/>
              <a:gd name="T64" fmla="*/ 338 w 401"/>
              <a:gd name="T65" fmla="*/ 13 h 357"/>
              <a:gd name="T66" fmla="*/ 330 w 401"/>
              <a:gd name="T67" fmla="*/ 6 h 357"/>
              <a:gd name="T68" fmla="*/ 274 w 401"/>
              <a:gd name="T69" fmla="*/ 51 h 357"/>
              <a:gd name="T70" fmla="*/ 257 w 401"/>
              <a:gd name="T71" fmla="*/ 121 h 357"/>
              <a:gd name="T72" fmla="*/ 230 w 401"/>
              <a:gd name="T73" fmla="*/ 149 h 357"/>
              <a:gd name="T74" fmla="*/ 257 w 401"/>
              <a:gd name="T75" fmla="*/ 181 h 357"/>
              <a:gd name="T76" fmla="*/ 290 w 401"/>
              <a:gd name="T77" fmla="*/ 149 h 357"/>
              <a:gd name="T78" fmla="*/ 330 w 401"/>
              <a:gd name="T79" fmla="*/ 137 h 357"/>
              <a:gd name="T80" fmla="*/ 391 w 401"/>
              <a:gd name="T81" fmla="*/ 112 h 357"/>
              <a:gd name="T82" fmla="*/ 398 w 401"/>
              <a:gd name="T83" fmla="*/ 46 h 357"/>
              <a:gd name="T84" fmla="*/ 55 w 401"/>
              <a:gd name="T85" fmla="*/ 319 h 357"/>
              <a:gd name="T86" fmla="*/ 55 w 401"/>
              <a:gd name="T87" fmla="*/ 334 h 357"/>
              <a:gd name="T88" fmla="*/ 74 w 401"/>
              <a:gd name="T89" fmla="*/ 353 h 357"/>
              <a:gd name="T90" fmla="*/ 89 w 401"/>
              <a:gd name="T91" fmla="*/ 351 h 357"/>
              <a:gd name="T92" fmla="*/ 187 w 401"/>
              <a:gd name="T93" fmla="*/ 254 h 357"/>
              <a:gd name="T94" fmla="*/ 157 w 401"/>
              <a:gd name="T95" fmla="*/ 220 h 357"/>
              <a:gd name="T96" fmla="*/ 55 w 401"/>
              <a:gd name="T97" fmla="*/ 31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01" h="357">
                <a:moveTo>
                  <a:pt x="62" y="116"/>
                </a:moveTo>
                <a:cubicBezTo>
                  <a:pt x="81" y="101"/>
                  <a:pt x="97" y="111"/>
                  <a:pt x="117" y="135"/>
                </a:cubicBezTo>
                <a:cubicBezTo>
                  <a:pt x="120" y="138"/>
                  <a:pt x="123" y="135"/>
                  <a:pt x="124" y="133"/>
                </a:cubicBezTo>
                <a:cubicBezTo>
                  <a:pt x="126" y="132"/>
                  <a:pt x="154" y="107"/>
                  <a:pt x="155" y="106"/>
                </a:cubicBezTo>
                <a:cubicBezTo>
                  <a:pt x="156" y="105"/>
                  <a:pt x="158" y="102"/>
                  <a:pt x="156" y="100"/>
                </a:cubicBezTo>
                <a:cubicBezTo>
                  <a:pt x="154" y="98"/>
                  <a:pt x="146" y="88"/>
                  <a:pt x="141" y="81"/>
                </a:cubicBezTo>
                <a:cubicBezTo>
                  <a:pt x="105" y="34"/>
                  <a:pt x="240" y="2"/>
                  <a:pt x="219" y="1"/>
                </a:cubicBezTo>
                <a:cubicBezTo>
                  <a:pt x="208" y="1"/>
                  <a:pt x="166" y="0"/>
                  <a:pt x="160" y="1"/>
                </a:cubicBezTo>
                <a:cubicBezTo>
                  <a:pt x="134" y="4"/>
                  <a:pt x="102" y="28"/>
                  <a:pt x="86" y="39"/>
                </a:cubicBezTo>
                <a:cubicBezTo>
                  <a:pt x="64" y="53"/>
                  <a:pt x="57" y="62"/>
                  <a:pt x="55" y="63"/>
                </a:cubicBezTo>
                <a:cubicBezTo>
                  <a:pt x="49" y="68"/>
                  <a:pt x="54" y="80"/>
                  <a:pt x="43" y="90"/>
                </a:cubicBezTo>
                <a:cubicBezTo>
                  <a:pt x="32" y="100"/>
                  <a:pt x="25" y="92"/>
                  <a:pt x="18" y="98"/>
                </a:cubicBezTo>
                <a:cubicBezTo>
                  <a:pt x="15" y="101"/>
                  <a:pt x="5" y="108"/>
                  <a:pt x="3" y="110"/>
                </a:cubicBezTo>
                <a:cubicBezTo>
                  <a:pt x="0" y="113"/>
                  <a:pt x="0" y="117"/>
                  <a:pt x="2" y="120"/>
                </a:cubicBezTo>
                <a:cubicBezTo>
                  <a:pt x="2" y="120"/>
                  <a:pt x="28" y="148"/>
                  <a:pt x="30" y="150"/>
                </a:cubicBezTo>
                <a:cubicBezTo>
                  <a:pt x="32" y="153"/>
                  <a:pt x="38" y="155"/>
                  <a:pt x="41" y="152"/>
                </a:cubicBezTo>
                <a:cubicBezTo>
                  <a:pt x="45" y="149"/>
                  <a:pt x="54" y="141"/>
                  <a:pt x="55" y="139"/>
                </a:cubicBezTo>
                <a:cubicBezTo>
                  <a:pt x="57" y="138"/>
                  <a:pt x="54" y="122"/>
                  <a:pt x="62" y="116"/>
                </a:cubicBezTo>
                <a:close/>
                <a:moveTo>
                  <a:pt x="177" y="126"/>
                </a:moveTo>
                <a:cubicBezTo>
                  <a:pt x="174" y="123"/>
                  <a:pt x="171" y="123"/>
                  <a:pt x="169" y="125"/>
                </a:cubicBezTo>
                <a:cubicBezTo>
                  <a:pt x="140" y="150"/>
                  <a:pt x="140" y="150"/>
                  <a:pt x="140" y="150"/>
                </a:cubicBezTo>
                <a:cubicBezTo>
                  <a:pt x="138" y="152"/>
                  <a:pt x="137" y="156"/>
                  <a:pt x="139" y="158"/>
                </a:cubicBezTo>
                <a:cubicBezTo>
                  <a:pt x="305" y="347"/>
                  <a:pt x="305" y="347"/>
                  <a:pt x="305" y="347"/>
                </a:cubicBezTo>
                <a:cubicBezTo>
                  <a:pt x="309" y="352"/>
                  <a:pt x="316" y="352"/>
                  <a:pt x="320" y="348"/>
                </a:cubicBezTo>
                <a:cubicBezTo>
                  <a:pt x="340" y="332"/>
                  <a:pt x="340" y="332"/>
                  <a:pt x="340" y="332"/>
                </a:cubicBezTo>
                <a:cubicBezTo>
                  <a:pt x="344" y="328"/>
                  <a:pt x="345" y="321"/>
                  <a:pt x="341" y="317"/>
                </a:cubicBezTo>
                <a:lnTo>
                  <a:pt x="177" y="126"/>
                </a:lnTo>
                <a:close/>
                <a:moveTo>
                  <a:pt x="398" y="46"/>
                </a:moveTo>
                <a:cubicBezTo>
                  <a:pt x="396" y="36"/>
                  <a:pt x="391" y="38"/>
                  <a:pt x="389" y="42"/>
                </a:cubicBezTo>
                <a:cubicBezTo>
                  <a:pt x="386" y="46"/>
                  <a:pt x="374" y="64"/>
                  <a:pt x="369" y="72"/>
                </a:cubicBezTo>
                <a:cubicBezTo>
                  <a:pt x="364" y="80"/>
                  <a:pt x="353" y="96"/>
                  <a:pt x="331" y="80"/>
                </a:cubicBezTo>
                <a:cubicBezTo>
                  <a:pt x="308" y="64"/>
                  <a:pt x="316" y="53"/>
                  <a:pt x="320" y="45"/>
                </a:cubicBezTo>
                <a:cubicBezTo>
                  <a:pt x="324" y="38"/>
                  <a:pt x="336" y="16"/>
                  <a:pt x="338" y="13"/>
                </a:cubicBezTo>
                <a:cubicBezTo>
                  <a:pt x="340" y="11"/>
                  <a:pt x="338" y="3"/>
                  <a:pt x="330" y="6"/>
                </a:cubicBezTo>
                <a:cubicBezTo>
                  <a:pt x="323" y="9"/>
                  <a:pt x="280" y="27"/>
                  <a:pt x="274" y="51"/>
                </a:cubicBezTo>
                <a:cubicBezTo>
                  <a:pt x="268" y="76"/>
                  <a:pt x="279" y="99"/>
                  <a:pt x="257" y="121"/>
                </a:cubicBezTo>
                <a:cubicBezTo>
                  <a:pt x="230" y="149"/>
                  <a:pt x="230" y="149"/>
                  <a:pt x="230" y="149"/>
                </a:cubicBezTo>
                <a:cubicBezTo>
                  <a:pt x="257" y="181"/>
                  <a:pt x="257" y="181"/>
                  <a:pt x="257" y="181"/>
                </a:cubicBezTo>
                <a:cubicBezTo>
                  <a:pt x="290" y="149"/>
                  <a:pt x="290" y="149"/>
                  <a:pt x="290" y="149"/>
                </a:cubicBezTo>
                <a:cubicBezTo>
                  <a:pt x="298" y="141"/>
                  <a:pt x="315" y="134"/>
                  <a:pt x="330" y="137"/>
                </a:cubicBezTo>
                <a:cubicBezTo>
                  <a:pt x="363" y="144"/>
                  <a:pt x="381" y="132"/>
                  <a:pt x="391" y="112"/>
                </a:cubicBezTo>
                <a:cubicBezTo>
                  <a:pt x="401" y="94"/>
                  <a:pt x="399" y="56"/>
                  <a:pt x="398" y="46"/>
                </a:cubicBezTo>
                <a:close/>
                <a:moveTo>
                  <a:pt x="55" y="319"/>
                </a:moveTo>
                <a:cubicBezTo>
                  <a:pt x="50" y="323"/>
                  <a:pt x="50" y="330"/>
                  <a:pt x="55" y="334"/>
                </a:cubicBezTo>
                <a:cubicBezTo>
                  <a:pt x="74" y="353"/>
                  <a:pt x="74" y="353"/>
                  <a:pt x="74" y="353"/>
                </a:cubicBezTo>
                <a:cubicBezTo>
                  <a:pt x="78" y="357"/>
                  <a:pt x="84" y="355"/>
                  <a:pt x="89" y="351"/>
                </a:cubicBezTo>
                <a:cubicBezTo>
                  <a:pt x="187" y="254"/>
                  <a:pt x="187" y="254"/>
                  <a:pt x="187" y="254"/>
                </a:cubicBezTo>
                <a:cubicBezTo>
                  <a:pt x="157" y="220"/>
                  <a:pt x="157" y="220"/>
                  <a:pt x="157" y="220"/>
                </a:cubicBezTo>
                <a:lnTo>
                  <a:pt x="55" y="31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cxnSp>
        <p:nvCxnSpPr>
          <p:cNvPr id="10" name="Straight Connector 9"/>
          <p:cNvCxnSpPr/>
          <p:nvPr/>
        </p:nvCxnSpPr>
        <p:spPr>
          <a:xfrm>
            <a:off x="4572000" y="4011910"/>
            <a:ext cx="0" cy="1131590"/>
          </a:xfrm>
          <a:prstGeom prst="line">
            <a:avLst/>
          </a:prstGeom>
          <a:ln>
            <a:solidFill>
              <a:schemeClr val="bg1"/>
            </a:solidFill>
            <a:headEnd type="ova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12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16" presetClass="entr" presetSubtype="21" fill="hold" grpId="0" nodeType="afterEffect">
                                  <p:stCondLst>
                                    <p:cond delay="0"/>
                                  </p:stCondLst>
                                  <p:childTnLst>
                                    <p:set>
                                      <p:cBhvr>
                                        <p:cTn id="12" dur="1" fill="hold">
                                          <p:stCondLst>
                                            <p:cond delay="0"/>
                                          </p:stCondLst>
                                        </p:cTn>
                                        <p:tgtEl>
                                          <p:spTgt spid="419"/>
                                        </p:tgtEl>
                                        <p:attrNameLst>
                                          <p:attrName>style.visibility</p:attrName>
                                        </p:attrNameLst>
                                      </p:cBhvr>
                                      <p:to>
                                        <p:strVal val="visible"/>
                                      </p:to>
                                    </p:set>
                                    <p:animEffect transition="in" filter="barn(inVertical)">
                                      <p:cBhvr>
                                        <p:cTn id="13" dur="500"/>
                                        <p:tgtEl>
                                          <p:spTgt spid="419"/>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417"/>
                                        </p:tgtEl>
                                        <p:attrNameLst>
                                          <p:attrName>style.visibility</p:attrName>
                                        </p:attrNameLst>
                                      </p:cBhvr>
                                      <p:to>
                                        <p:strVal val="visible"/>
                                      </p:to>
                                    </p:set>
                                    <p:animEffect transition="in" filter="barn(inVertical)">
                                      <p:cBhvr>
                                        <p:cTn id="16" dur="500"/>
                                        <p:tgtEl>
                                          <p:spTgt spid="417"/>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402"/>
                                        </p:tgtEl>
                                        <p:attrNameLst>
                                          <p:attrName>style.visibility</p:attrName>
                                        </p:attrNameLst>
                                      </p:cBhvr>
                                      <p:to>
                                        <p:strVal val="visible"/>
                                      </p:to>
                                    </p:set>
                                    <p:animEffect transition="in" filter="wipe(up)">
                                      <p:cBhvr>
                                        <p:cTn id="20" dur="500"/>
                                        <p:tgtEl>
                                          <p:spTgt spid="402"/>
                                        </p:tgtEl>
                                      </p:cBhvr>
                                    </p:animEffect>
                                  </p:childTnLst>
                                </p:cTn>
                              </p:par>
                            </p:childTnLst>
                          </p:cTn>
                        </p:par>
                        <p:par>
                          <p:cTn id="21" fill="hold">
                            <p:stCondLst>
                              <p:cond delay="1500"/>
                            </p:stCondLst>
                            <p:childTnLst>
                              <p:par>
                                <p:cTn id="22" presetID="53" presetClass="entr" presetSubtype="16" fill="hold" grpId="0" nodeType="after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fltVal val="0"/>
                                          </p:val>
                                        </p:tav>
                                        <p:tav tm="100000">
                                          <p:val>
                                            <p:strVal val="#ppt_h"/>
                                          </p:val>
                                        </p:tav>
                                      </p:tavLst>
                                    </p:anim>
                                    <p:animEffect transition="in" filter="fade">
                                      <p:cBhvr>
                                        <p:cTn id="26" dur="500"/>
                                        <p:tgtEl>
                                          <p:spTgt spid="18"/>
                                        </p:tgtEl>
                                      </p:cBhvr>
                                    </p:animEffect>
                                  </p:childTnLst>
                                </p:cTn>
                              </p:par>
                            </p:childTnLst>
                          </p:cTn>
                        </p:par>
                        <p:par>
                          <p:cTn id="27" fill="hold">
                            <p:stCondLst>
                              <p:cond delay="2000"/>
                            </p:stCondLst>
                            <p:childTnLst>
                              <p:par>
                                <p:cTn id="28" presetID="16" presetClass="entr" presetSubtype="21" fill="hold" grpId="0" nodeType="afterEffect">
                                  <p:stCondLst>
                                    <p:cond delay="0"/>
                                  </p:stCondLst>
                                  <p:childTnLst>
                                    <p:set>
                                      <p:cBhvr>
                                        <p:cTn id="29" dur="1" fill="hold">
                                          <p:stCondLst>
                                            <p:cond delay="0"/>
                                          </p:stCondLst>
                                        </p:cTn>
                                        <p:tgtEl>
                                          <p:spTgt spid="418"/>
                                        </p:tgtEl>
                                        <p:attrNameLst>
                                          <p:attrName>style.visibility</p:attrName>
                                        </p:attrNameLst>
                                      </p:cBhvr>
                                      <p:to>
                                        <p:strVal val="visible"/>
                                      </p:to>
                                    </p:set>
                                    <p:animEffect transition="in" filter="barn(inVertical)">
                                      <p:cBhvr>
                                        <p:cTn id="30" dur="500"/>
                                        <p:tgtEl>
                                          <p:spTgt spid="418"/>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404"/>
                                        </p:tgtEl>
                                        <p:attrNameLst>
                                          <p:attrName>style.visibility</p:attrName>
                                        </p:attrNameLst>
                                      </p:cBhvr>
                                      <p:to>
                                        <p:strVal val="visible"/>
                                      </p:to>
                                    </p:set>
                                    <p:animEffect transition="in" filter="barn(inVertical)">
                                      <p:cBhvr>
                                        <p:cTn id="33" dur="500"/>
                                        <p:tgtEl>
                                          <p:spTgt spid="40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up)">
                                      <p:cBhvr>
                                        <p:cTn id="3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 grpId="0"/>
      <p:bldP spid="419" grpId="0"/>
      <p:bldP spid="404" grpId="0"/>
      <p:bldP spid="418" grpId="0"/>
      <p:bldP spid="6" grpId="0" animBg="1"/>
      <p:bldP spid="1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cxnSp>
        <p:nvCxnSpPr>
          <p:cNvPr id="5" name="Straight Connector 4"/>
          <p:cNvCxnSpPr/>
          <p:nvPr/>
        </p:nvCxnSpPr>
        <p:spPr>
          <a:xfrm>
            <a:off x="4572000" y="0"/>
            <a:ext cx="0" cy="1635646"/>
          </a:xfrm>
          <a:prstGeom prst="line">
            <a:avLst/>
          </a:prstGeom>
          <a:ln>
            <a:solidFill>
              <a:schemeClr val="bg1"/>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404" name="Content Placeholder 2"/>
          <p:cNvSpPr txBox="1">
            <a:spLocks/>
          </p:cNvSpPr>
          <p:nvPr/>
        </p:nvSpPr>
        <p:spPr>
          <a:xfrm>
            <a:off x="2600517" y="3018330"/>
            <a:ext cx="3942967" cy="9011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800" dirty="0" smtClean="0">
                <a:solidFill>
                  <a:schemeClr val="bg1"/>
                </a:solidFill>
              </a:rPr>
              <a:t>There </a:t>
            </a:r>
            <a:r>
              <a:rPr lang="en-US" sz="800" dirty="0">
                <a:solidFill>
                  <a:schemeClr val="bg1"/>
                </a:solidFill>
              </a:rPr>
              <a:t>are many variations of passages of Lorem Ipsum available, but the majority have suffered alteration in some form, by injected humor, or randomized words which don't look even slightly </a:t>
            </a:r>
            <a:r>
              <a:rPr lang="en-US" sz="800" dirty="0" smtClean="0">
                <a:solidFill>
                  <a:schemeClr val="bg1"/>
                </a:solidFill>
              </a:rPr>
              <a:t>believable.</a:t>
            </a:r>
          </a:p>
          <a:p>
            <a:pPr marL="0" indent="0" algn="ctr">
              <a:buNone/>
            </a:pPr>
            <a:endParaRPr lang="en-US" sz="800" dirty="0">
              <a:solidFill>
                <a:schemeClr val="bg1"/>
              </a:solidFill>
            </a:endParaRPr>
          </a:p>
          <a:p>
            <a:pPr marL="0" indent="0" algn="ctr">
              <a:buNone/>
            </a:pPr>
            <a:r>
              <a:rPr lang="en-US" sz="800" dirty="0" smtClean="0">
                <a:solidFill>
                  <a:schemeClr val="bg1"/>
                </a:solidFill>
              </a:rPr>
              <a:t>If </a:t>
            </a:r>
            <a:r>
              <a:rPr lang="en-US" sz="800" dirty="0">
                <a:solidFill>
                  <a:schemeClr val="bg1"/>
                </a:solidFill>
              </a:rPr>
              <a:t>you are going to use a passage of Lorem Ipsum, you need to be sure there isn't anything embarrassing hidden in the middle of text.</a:t>
            </a:r>
          </a:p>
        </p:txBody>
      </p:sp>
      <p:sp>
        <p:nvSpPr>
          <p:cNvPr id="418" name="Title 13"/>
          <p:cNvSpPr txBox="1">
            <a:spLocks/>
          </p:cNvSpPr>
          <p:nvPr/>
        </p:nvSpPr>
        <p:spPr>
          <a:xfrm>
            <a:off x="3129788" y="2643758"/>
            <a:ext cx="2884425" cy="44149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2000" dirty="0" smtClean="0">
                <a:solidFill>
                  <a:schemeClr val="bg1"/>
                </a:solidFill>
              </a:rPr>
              <a:t>Solution</a:t>
            </a:r>
            <a:endParaRPr lang="en-US" sz="2000" dirty="0">
              <a:solidFill>
                <a:schemeClr val="bg1"/>
              </a:solidFill>
            </a:endParaRPr>
          </a:p>
        </p:txBody>
      </p:sp>
      <p:sp>
        <p:nvSpPr>
          <p:cNvPr id="7" name="Freeform 6"/>
          <p:cNvSpPr>
            <a:spLocks/>
          </p:cNvSpPr>
          <p:nvPr/>
        </p:nvSpPr>
        <p:spPr bwMode="auto">
          <a:xfrm>
            <a:off x="4199401" y="1798910"/>
            <a:ext cx="745198" cy="772840"/>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9985250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16" presetClass="entr" presetSubtype="21" fill="hold" grpId="0" nodeType="afterEffect">
                                  <p:stCondLst>
                                    <p:cond delay="0"/>
                                  </p:stCondLst>
                                  <p:childTnLst>
                                    <p:set>
                                      <p:cBhvr>
                                        <p:cTn id="12" dur="1" fill="hold">
                                          <p:stCondLst>
                                            <p:cond delay="0"/>
                                          </p:stCondLst>
                                        </p:cTn>
                                        <p:tgtEl>
                                          <p:spTgt spid="418"/>
                                        </p:tgtEl>
                                        <p:attrNameLst>
                                          <p:attrName>style.visibility</p:attrName>
                                        </p:attrNameLst>
                                      </p:cBhvr>
                                      <p:to>
                                        <p:strVal val="visible"/>
                                      </p:to>
                                    </p:set>
                                    <p:animEffect transition="in" filter="barn(inVertical)">
                                      <p:cBhvr>
                                        <p:cTn id="13" dur="500"/>
                                        <p:tgtEl>
                                          <p:spTgt spid="418"/>
                                        </p:tgtEl>
                                      </p:cBhvr>
                                    </p:animEffect>
                                  </p:childTnLst>
                                </p:cTn>
                              </p:par>
                            </p:childTnLst>
                          </p:cTn>
                        </p:par>
                        <p:par>
                          <p:cTn id="14" fill="hold">
                            <p:stCondLst>
                              <p:cond delay="1000"/>
                            </p:stCondLst>
                            <p:childTnLst>
                              <p:par>
                                <p:cTn id="15" presetID="16" presetClass="entr" presetSubtype="21" fill="hold" grpId="0" nodeType="afterEffect">
                                  <p:stCondLst>
                                    <p:cond delay="0"/>
                                  </p:stCondLst>
                                  <p:childTnLst>
                                    <p:set>
                                      <p:cBhvr>
                                        <p:cTn id="16" dur="1" fill="hold">
                                          <p:stCondLst>
                                            <p:cond delay="0"/>
                                          </p:stCondLst>
                                        </p:cTn>
                                        <p:tgtEl>
                                          <p:spTgt spid="404"/>
                                        </p:tgtEl>
                                        <p:attrNameLst>
                                          <p:attrName>style.visibility</p:attrName>
                                        </p:attrNameLst>
                                      </p:cBhvr>
                                      <p:to>
                                        <p:strVal val="visible"/>
                                      </p:to>
                                    </p:set>
                                    <p:animEffect transition="in" filter="barn(inVertical)">
                                      <p:cBhvr>
                                        <p:cTn id="17" dur="500"/>
                                        <p:tgtEl>
                                          <p:spTgt spid="4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 grpId="0"/>
      <p:bldP spid="418" grpId="0"/>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solidFill>
                  <a:schemeClr val="accent1">
                    <a:lumMod val="60000"/>
                    <a:lumOff val="40000"/>
                  </a:schemeClr>
                </a:solidFill>
              </a:rPr>
              <a:t>Why a Business Plan?</a:t>
            </a:r>
            <a:endParaRPr lang="en-US" dirty="0">
              <a:solidFill>
                <a:schemeClr val="accent1">
                  <a:lumMod val="60000"/>
                  <a:lumOff val="40000"/>
                </a:schemeClr>
              </a:solidFill>
            </a:endParaRPr>
          </a:p>
        </p:txBody>
      </p:sp>
      <p:sp>
        <p:nvSpPr>
          <p:cNvPr id="13"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Put a relevant subtitle </a:t>
            </a:r>
            <a:r>
              <a:rPr lang="en-US" sz="1400" b="1" dirty="0" smtClean="0">
                <a:solidFill>
                  <a:schemeClr val="accent1">
                    <a:lumMod val="60000"/>
                    <a:lumOff val="40000"/>
                  </a:schemeClr>
                </a:solidFill>
                <a:latin typeface="+mn-lt"/>
              </a:rPr>
              <a:t>in this line</a:t>
            </a:r>
            <a:endParaRPr lang="en-US" sz="1400" b="1" dirty="0">
              <a:solidFill>
                <a:schemeClr val="accent1">
                  <a:lumMod val="60000"/>
                  <a:lumOff val="40000"/>
                </a:schemeClr>
              </a:solidFill>
              <a:latin typeface="+mn-lt"/>
            </a:endParaRPr>
          </a:p>
        </p:txBody>
      </p:sp>
      <p:sp>
        <p:nvSpPr>
          <p:cNvPr id="58" name="Content Placeholder 2"/>
          <p:cNvSpPr>
            <a:spLocks noGrp="1"/>
          </p:cNvSpPr>
          <p:nvPr>
            <p:ph idx="1"/>
          </p:nvPr>
        </p:nvSpPr>
        <p:spPr>
          <a:xfrm>
            <a:off x="1044946" y="1930549"/>
            <a:ext cx="3024336" cy="792532"/>
          </a:xfrm>
        </p:spPr>
        <p:txBody>
          <a:bodyPr>
            <a:noAutofit/>
          </a:bodyPr>
          <a:lstStyle/>
          <a:p>
            <a:pPr marL="0" indent="0">
              <a:buNone/>
            </a:pPr>
            <a:r>
              <a:rPr lang="en-US" sz="900" dirty="0"/>
              <a:t>Lorem ipsum dolor sit amet, </a:t>
            </a:r>
            <a:r>
              <a:rPr lang="en-US" sz="900" b="1" dirty="0">
                <a:solidFill>
                  <a:schemeClr val="bg1">
                    <a:lumMod val="50000"/>
                  </a:schemeClr>
                </a:solidFill>
              </a:rPr>
              <a:t>consectetur adipiscing elit. </a:t>
            </a:r>
            <a:endParaRPr lang="en-US" sz="900" b="1" dirty="0" smtClean="0">
              <a:solidFill>
                <a:schemeClr val="bg1">
                  <a:lumMod val="50000"/>
                </a:schemeClr>
              </a:solidFill>
            </a:endParaRPr>
          </a:p>
          <a:p>
            <a:pPr marL="0" indent="0">
              <a:buNone/>
            </a:pPr>
            <a:r>
              <a:rPr lang="en-US" sz="900" dirty="0" smtClean="0"/>
              <a:t/>
            </a:r>
            <a:br>
              <a:rPr lang="en-US" sz="900" dirty="0" smtClean="0"/>
            </a:br>
            <a:r>
              <a:rPr lang="en-US" sz="900" dirty="0" smtClean="0"/>
              <a:t>Curabitur </a:t>
            </a:r>
            <a:r>
              <a:rPr lang="en-US" sz="900" dirty="0"/>
              <a:t>elementum posuere pretium. Quisque nibh dolor, dignissim ac dignissim ut, luctus ac urna. Aliquam aliquet non massa quis </a:t>
            </a:r>
            <a:r>
              <a:rPr lang="en-US" sz="900" dirty="0" smtClean="0"/>
              <a:t>tincidunt.</a:t>
            </a:r>
            <a:endParaRPr lang="en-US" sz="900" dirty="0"/>
          </a:p>
        </p:txBody>
      </p:sp>
      <p:sp>
        <p:nvSpPr>
          <p:cNvPr id="60" name="Title 13"/>
          <p:cNvSpPr txBox="1">
            <a:spLocks/>
          </p:cNvSpPr>
          <p:nvPr/>
        </p:nvSpPr>
        <p:spPr>
          <a:xfrm>
            <a:off x="1032053" y="1515666"/>
            <a:ext cx="288442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400" dirty="0" smtClean="0">
                <a:solidFill>
                  <a:schemeClr val="accent1">
                    <a:lumMod val="60000"/>
                    <a:lumOff val="40000"/>
                  </a:schemeClr>
                </a:solidFill>
              </a:rPr>
              <a:t>Strategic Guide</a:t>
            </a:r>
            <a:endParaRPr lang="en-US" sz="2400" dirty="0">
              <a:solidFill>
                <a:schemeClr val="accent1">
                  <a:lumMod val="60000"/>
                  <a:lumOff val="40000"/>
                </a:schemeClr>
              </a:solidFill>
            </a:endParaRPr>
          </a:p>
        </p:txBody>
      </p:sp>
      <p:sp>
        <p:nvSpPr>
          <p:cNvPr id="7" name="Oval 6"/>
          <p:cNvSpPr/>
          <p:nvPr/>
        </p:nvSpPr>
        <p:spPr>
          <a:xfrm>
            <a:off x="556458" y="1650175"/>
            <a:ext cx="475253" cy="47525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Content Placeholder 2"/>
          <p:cNvSpPr txBox="1">
            <a:spLocks/>
          </p:cNvSpPr>
          <p:nvPr/>
        </p:nvSpPr>
        <p:spPr>
          <a:xfrm>
            <a:off x="1044946" y="3494366"/>
            <a:ext cx="3024336"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900" dirty="0" smtClean="0"/>
              <a:t>Lorem ipsum dolor sit amet, </a:t>
            </a:r>
            <a:r>
              <a:rPr lang="en-US" sz="900" b="1" dirty="0" smtClean="0">
                <a:solidFill>
                  <a:schemeClr val="bg1">
                    <a:lumMod val="50000"/>
                  </a:schemeClr>
                </a:solidFill>
              </a:rPr>
              <a:t>consectetur adipiscing elit. </a:t>
            </a:r>
          </a:p>
          <a:p>
            <a:pPr marL="0" indent="0">
              <a:buFont typeface="Arial" pitchFamily="34" charset="0"/>
              <a:buNone/>
            </a:pPr>
            <a:r>
              <a:rPr lang="en-US" sz="900" dirty="0" smtClean="0"/>
              <a:t/>
            </a:r>
            <a:br>
              <a:rPr lang="en-US" sz="900" dirty="0" smtClean="0"/>
            </a:br>
            <a:r>
              <a:rPr lang="en-US" sz="900" dirty="0" smtClean="0"/>
              <a:t>Curabitur elementum posuere pretium. Quisque nibh dolor, dignissim ac dignissim ut, luctus ac urna. Aliquam aliquet non massa quis tincidunt.</a:t>
            </a:r>
            <a:endParaRPr lang="en-US" sz="900" dirty="0"/>
          </a:p>
        </p:txBody>
      </p:sp>
      <p:sp>
        <p:nvSpPr>
          <p:cNvPr id="21" name="Title 13"/>
          <p:cNvSpPr txBox="1">
            <a:spLocks/>
          </p:cNvSpPr>
          <p:nvPr/>
        </p:nvSpPr>
        <p:spPr>
          <a:xfrm>
            <a:off x="1032053" y="3079483"/>
            <a:ext cx="288442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400" dirty="0" smtClean="0">
                <a:solidFill>
                  <a:schemeClr val="accent1">
                    <a:lumMod val="60000"/>
                    <a:lumOff val="40000"/>
                  </a:schemeClr>
                </a:solidFill>
              </a:rPr>
              <a:t>Lorem Ipsum</a:t>
            </a:r>
            <a:endParaRPr lang="en-US" sz="2400" dirty="0">
              <a:solidFill>
                <a:schemeClr val="accent1">
                  <a:lumMod val="60000"/>
                  <a:lumOff val="40000"/>
                </a:schemeClr>
              </a:solidFill>
            </a:endParaRPr>
          </a:p>
        </p:txBody>
      </p:sp>
      <p:sp>
        <p:nvSpPr>
          <p:cNvPr id="26" name="Content Placeholder 2"/>
          <p:cNvSpPr txBox="1">
            <a:spLocks/>
          </p:cNvSpPr>
          <p:nvPr/>
        </p:nvSpPr>
        <p:spPr>
          <a:xfrm>
            <a:off x="5220072" y="1930549"/>
            <a:ext cx="3024336"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900" dirty="0" smtClean="0"/>
              <a:t>Lorem ipsum dolor sit amet, </a:t>
            </a:r>
            <a:r>
              <a:rPr lang="en-US" sz="900" b="1" dirty="0" smtClean="0">
                <a:solidFill>
                  <a:schemeClr val="bg1">
                    <a:lumMod val="50000"/>
                  </a:schemeClr>
                </a:solidFill>
              </a:rPr>
              <a:t>consectetur adipiscing elit. </a:t>
            </a:r>
          </a:p>
          <a:p>
            <a:pPr marL="0" indent="0">
              <a:buFont typeface="Arial" pitchFamily="34" charset="0"/>
              <a:buNone/>
            </a:pPr>
            <a:r>
              <a:rPr lang="en-US" sz="900" dirty="0" smtClean="0"/>
              <a:t/>
            </a:r>
            <a:br>
              <a:rPr lang="en-US" sz="900" dirty="0" smtClean="0"/>
            </a:br>
            <a:r>
              <a:rPr lang="en-US" sz="900" dirty="0" smtClean="0"/>
              <a:t>Curabitur elementum posuere pretium. Quisque nibh dolor, dignissim ac dignissim ut, luctus ac urna. Aliquam aliquet non massa quis tincidunt.</a:t>
            </a:r>
            <a:endParaRPr lang="en-US" sz="900" dirty="0"/>
          </a:p>
        </p:txBody>
      </p:sp>
      <p:sp>
        <p:nvSpPr>
          <p:cNvPr id="27" name="Title 13"/>
          <p:cNvSpPr txBox="1">
            <a:spLocks/>
          </p:cNvSpPr>
          <p:nvPr/>
        </p:nvSpPr>
        <p:spPr>
          <a:xfrm>
            <a:off x="5207179" y="1515666"/>
            <a:ext cx="288442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400" dirty="0" smtClean="0">
                <a:solidFill>
                  <a:schemeClr val="accent1">
                    <a:lumMod val="60000"/>
                    <a:lumOff val="40000"/>
                  </a:schemeClr>
                </a:solidFill>
              </a:rPr>
              <a:t>Lenders</a:t>
            </a:r>
            <a:endParaRPr lang="en-US" sz="2400" dirty="0">
              <a:solidFill>
                <a:schemeClr val="accent1">
                  <a:lumMod val="60000"/>
                  <a:lumOff val="40000"/>
                </a:schemeClr>
              </a:solidFill>
            </a:endParaRPr>
          </a:p>
        </p:txBody>
      </p:sp>
      <p:sp>
        <p:nvSpPr>
          <p:cNvPr id="31" name="Content Placeholder 2"/>
          <p:cNvSpPr txBox="1">
            <a:spLocks/>
          </p:cNvSpPr>
          <p:nvPr/>
        </p:nvSpPr>
        <p:spPr>
          <a:xfrm>
            <a:off x="5220072" y="3494366"/>
            <a:ext cx="3024336"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900" dirty="0" smtClean="0"/>
              <a:t>Lorem ipsum dolor sit amet, </a:t>
            </a:r>
            <a:r>
              <a:rPr lang="en-US" sz="900" b="1" dirty="0" smtClean="0">
                <a:solidFill>
                  <a:schemeClr val="bg1">
                    <a:lumMod val="50000"/>
                  </a:schemeClr>
                </a:solidFill>
              </a:rPr>
              <a:t>consectetur adipiscing elit. </a:t>
            </a:r>
          </a:p>
          <a:p>
            <a:pPr marL="0" indent="0">
              <a:buFont typeface="Arial" pitchFamily="34" charset="0"/>
              <a:buNone/>
            </a:pPr>
            <a:r>
              <a:rPr lang="en-US" sz="900" dirty="0" smtClean="0"/>
              <a:t/>
            </a:r>
            <a:br>
              <a:rPr lang="en-US" sz="900" dirty="0" smtClean="0"/>
            </a:br>
            <a:r>
              <a:rPr lang="en-US" sz="900" dirty="0" smtClean="0"/>
              <a:t>Curabitur elementum posuere pretium. Quisque nibh dolor, dignissim ac dignissim ut, luctus ac urna. Aliquam aliquet non massa quis tincidunt.</a:t>
            </a:r>
            <a:endParaRPr lang="en-US" sz="900" dirty="0"/>
          </a:p>
        </p:txBody>
      </p:sp>
      <p:sp>
        <p:nvSpPr>
          <p:cNvPr id="32" name="Title 13"/>
          <p:cNvSpPr txBox="1">
            <a:spLocks/>
          </p:cNvSpPr>
          <p:nvPr/>
        </p:nvSpPr>
        <p:spPr>
          <a:xfrm>
            <a:off x="5207179" y="3079483"/>
            <a:ext cx="288442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400" dirty="0" smtClean="0">
                <a:solidFill>
                  <a:schemeClr val="accent1">
                    <a:lumMod val="60000"/>
                    <a:lumOff val="40000"/>
                  </a:schemeClr>
                </a:solidFill>
              </a:rPr>
              <a:t>Investors</a:t>
            </a:r>
            <a:endParaRPr lang="en-US" sz="2400" dirty="0">
              <a:solidFill>
                <a:schemeClr val="accent1">
                  <a:lumMod val="60000"/>
                  <a:lumOff val="40000"/>
                </a:schemeClr>
              </a:solidFill>
            </a:endParaRPr>
          </a:p>
        </p:txBody>
      </p:sp>
      <p:sp>
        <p:nvSpPr>
          <p:cNvPr id="36" name="Freeform 35"/>
          <p:cNvSpPr>
            <a:spLocks/>
          </p:cNvSpPr>
          <p:nvPr/>
        </p:nvSpPr>
        <p:spPr bwMode="auto">
          <a:xfrm>
            <a:off x="699215" y="1781808"/>
            <a:ext cx="189738" cy="19677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2" name="Group 1"/>
          <p:cNvGrpSpPr/>
          <p:nvPr/>
        </p:nvGrpSpPr>
        <p:grpSpPr>
          <a:xfrm>
            <a:off x="4731584" y="1650175"/>
            <a:ext cx="475253" cy="475253"/>
            <a:chOff x="4731584" y="1650175"/>
            <a:chExt cx="475253" cy="475253"/>
          </a:xfrm>
        </p:grpSpPr>
        <p:sp>
          <p:nvSpPr>
            <p:cNvPr id="29" name="Oval 28"/>
            <p:cNvSpPr/>
            <p:nvPr/>
          </p:nvSpPr>
          <p:spPr>
            <a:xfrm>
              <a:off x="4731584" y="1650175"/>
              <a:ext cx="475253" cy="475253"/>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reeform 36"/>
            <p:cNvSpPr>
              <a:spLocks/>
            </p:cNvSpPr>
            <p:nvPr/>
          </p:nvSpPr>
          <p:spPr bwMode="auto">
            <a:xfrm>
              <a:off x="4874354" y="1781808"/>
              <a:ext cx="189738" cy="19677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4" name="Group 3"/>
          <p:cNvGrpSpPr/>
          <p:nvPr/>
        </p:nvGrpSpPr>
        <p:grpSpPr>
          <a:xfrm>
            <a:off x="4731596" y="3213997"/>
            <a:ext cx="475254" cy="475254"/>
            <a:chOff x="4731596" y="3213997"/>
            <a:chExt cx="475254" cy="475254"/>
          </a:xfrm>
        </p:grpSpPr>
        <p:sp>
          <p:nvSpPr>
            <p:cNvPr id="34" name="Oval 33"/>
            <p:cNvSpPr/>
            <p:nvPr/>
          </p:nvSpPr>
          <p:spPr>
            <a:xfrm>
              <a:off x="4731596" y="3213997"/>
              <a:ext cx="475254" cy="475254"/>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37"/>
            <p:cNvSpPr>
              <a:spLocks/>
            </p:cNvSpPr>
            <p:nvPr/>
          </p:nvSpPr>
          <p:spPr bwMode="auto">
            <a:xfrm>
              <a:off x="4874354" y="3345625"/>
              <a:ext cx="189738" cy="19677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3" name="Group 2"/>
          <p:cNvGrpSpPr/>
          <p:nvPr/>
        </p:nvGrpSpPr>
        <p:grpSpPr>
          <a:xfrm>
            <a:off x="556458" y="3213992"/>
            <a:ext cx="475253" cy="475253"/>
            <a:chOff x="556458" y="3213992"/>
            <a:chExt cx="475253" cy="475253"/>
          </a:xfrm>
        </p:grpSpPr>
        <p:sp>
          <p:nvSpPr>
            <p:cNvPr id="23" name="Oval 22"/>
            <p:cNvSpPr/>
            <p:nvPr/>
          </p:nvSpPr>
          <p:spPr>
            <a:xfrm>
              <a:off x="556458" y="3213992"/>
              <a:ext cx="475253" cy="47525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eform 38"/>
            <p:cNvSpPr>
              <a:spLocks/>
            </p:cNvSpPr>
            <p:nvPr/>
          </p:nvSpPr>
          <p:spPr bwMode="auto">
            <a:xfrm>
              <a:off x="686787" y="3345625"/>
              <a:ext cx="189738" cy="19677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4" name="Flowchart: Off-page Connector 23"/>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18</a:t>
            </a:r>
            <a:endParaRPr lang="en-US" sz="1100" b="1" dirty="0"/>
          </a:p>
        </p:txBody>
      </p:sp>
    </p:spTree>
    <p:extLst>
      <p:ext uri="{BB962C8B-B14F-4D97-AF65-F5344CB8AC3E}">
        <p14:creationId xmlns:p14="http://schemas.microsoft.com/office/powerpoint/2010/main" val="2832452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60"/>
                                        </p:tgtEl>
                                        <p:attrNameLst>
                                          <p:attrName>style.visibility</p:attrName>
                                        </p:attrNameLst>
                                      </p:cBhvr>
                                      <p:to>
                                        <p:strVal val="visible"/>
                                      </p:to>
                                    </p:set>
                                    <p:animEffect transition="in" filter="fade">
                                      <p:cBhvr>
                                        <p:cTn id="20" dur="500"/>
                                        <p:tgtEl>
                                          <p:spTgt spid="60"/>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58"/>
                                        </p:tgtEl>
                                        <p:attrNameLst>
                                          <p:attrName>style.visibility</p:attrName>
                                        </p:attrNameLst>
                                      </p:cBhvr>
                                      <p:to>
                                        <p:strVal val="visible"/>
                                      </p:to>
                                    </p:set>
                                    <p:animEffect transition="in" filter="fade">
                                      <p:cBhvr>
                                        <p:cTn id="24" dur="500"/>
                                        <p:tgtEl>
                                          <p:spTgt spid="58"/>
                                        </p:tgtEl>
                                      </p:cBhvr>
                                    </p:animEffect>
                                  </p:childTnLst>
                                </p:cTn>
                              </p:par>
                            </p:childTnLst>
                          </p:cTn>
                        </p:par>
                        <p:par>
                          <p:cTn id="25" fill="hold">
                            <p:stCondLst>
                              <p:cond delay="2000"/>
                            </p:stCondLst>
                            <p:childTnLst>
                              <p:par>
                                <p:cTn id="26" presetID="53" presetClass="entr" presetSubtype="16"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p:cTn id="28" dur="500" fill="hold"/>
                                        <p:tgtEl>
                                          <p:spTgt spid="2"/>
                                        </p:tgtEl>
                                        <p:attrNameLst>
                                          <p:attrName>ppt_w</p:attrName>
                                        </p:attrNameLst>
                                      </p:cBhvr>
                                      <p:tavLst>
                                        <p:tav tm="0">
                                          <p:val>
                                            <p:fltVal val="0"/>
                                          </p:val>
                                        </p:tav>
                                        <p:tav tm="100000">
                                          <p:val>
                                            <p:strVal val="#ppt_w"/>
                                          </p:val>
                                        </p:tav>
                                      </p:tavLst>
                                    </p:anim>
                                    <p:anim calcmode="lin" valueType="num">
                                      <p:cBhvr>
                                        <p:cTn id="29" dur="500" fill="hold"/>
                                        <p:tgtEl>
                                          <p:spTgt spid="2"/>
                                        </p:tgtEl>
                                        <p:attrNameLst>
                                          <p:attrName>ppt_h</p:attrName>
                                        </p:attrNameLst>
                                      </p:cBhvr>
                                      <p:tavLst>
                                        <p:tav tm="0">
                                          <p:val>
                                            <p:fltVal val="0"/>
                                          </p:val>
                                        </p:tav>
                                        <p:tav tm="100000">
                                          <p:val>
                                            <p:strVal val="#ppt_h"/>
                                          </p:val>
                                        </p:tav>
                                      </p:tavLst>
                                    </p:anim>
                                    <p:animEffect transition="in" filter="fade">
                                      <p:cBhvr>
                                        <p:cTn id="30" dur="500"/>
                                        <p:tgtEl>
                                          <p:spTgt spid="2"/>
                                        </p:tgtEl>
                                      </p:cBhvr>
                                    </p:animEffect>
                                  </p:childTnLst>
                                </p:cTn>
                              </p:par>
                            </p:childTnLst>
                          </p:cTn>
                        </p:par>
                        <p:par>
                          <p:cTn id="31" fill="hold">
                            <p:stCondLst>
                              <p:cond delay="2500"/>
                            </p:stCondLst>
                            <p:childTnLst>
                              <p:par>
                                <p:cTn id="32" presetID="10" presetClass="entr" presetSubtype="0" fill="hold" grpId="0" nodeType="after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500"/>
                                        <p:tgtEl>
                                          <p:spTgt spid="27"/>
                                        </p:tgtEl>
                                      </p:cBhvr>
                                    </p:animEffect>
                                  </p:childTnLst>
                                </p:cTn>
                              </p:par>
                            </p:childTnLst>
                          </p:cTn>
                        </p:par>
                        <p:par>
                          <p:cTn id="35" fill="hold">
                            <p:stCondLst>
                              <p:cond delay="3000"/>
                            </p:stCondLst>
                            <p:childTnLst>
                              <p:par>
                                <p:cTn id="36" presetID="10" presetClass="entr" presetSubtype="0" fill="hold" grpId="0" nodeType="after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500"/>
                                        <p:tgtEl>
                                          <p:spTgt spid="26"/>
                                        </p:tgtEl>
                                      </p:cBhvr>
                                    </p:animEffect>
                                  </p:childTnLst>
                                </p:cTn>
                              </p:par>
                            </p:childTnLst>
                          </p:cTn>
                        </p:par>
                        <p:par>
                          <p:cTn id="39" fill="hold">
                            <p:stCondLst>
                              <p:cond delay="3500"/>
                            </p:stCondLst>
                            <p:childTnLst>
                              <p:par>
                                <p:cTn id="40" presetID="53" presetClass="entr" presetSubtype="16" fill="hold" nodeType="afterEffect">
                                  <p:stCondLst>
                                    <p:cond delay="0"/>
                                  </p:stCondLst>
                                  <p:childTnLst>
                                    <p:set>
                                      <p:cBhvr>
                                        <p:cTn id="41" dur="1" fill="hold">
                                          <p:stCondLst>
                                            <p:cond delay="0"/>
                                          </p:stCondLst>
                                        </p:cTn>
                                        <p:tgtEl>
                                          <p:spTgt spid="3"/>
                                        </p:tgtEl>
                                        <p:attrNameLst>
                                          <p:attrName>style.visibility</p:attrName>
                                        </p:attrNameLst>
                                      </p:cBhvr>
                                      <p:to>
                                        <p:strVal val="visible"/>
                                      </p:to>
                                    </p:set>
                                    <p:anim calcmode="lin" valueType="num">
                                      <p:cBhvr>
                                        <p:cTn id="42" dur="500" fill="hold"/>
                                        <p:tgtEl>
                                          <p:spTgt spid="3"/>
                                        </p:tgtEl>
                                        <p:attrNameLst>
                                          <p:attrName>ppt_w</p:attrName>
                                        </p:attrNameLst>
                                      </p:cBhvr>
                                      <p:tavLst>
                                        <p:tav tm="0">
                                          <p:val>
                                            <p:fltVal val="0"/>
                                          </p:val>
                                        </p:tav>
                                        <p:tav tm="100000">
                                          <p:val>
                                            <p:strVal val="#ppt_w"/>
                                          </p:val>
                                        </p:tav>
                                      </p:tavLst>
                                    </p:anim>
                                    <p:anim calcmode="lin" valueType="num">
                                      <p:cBhvr>
                                        <p:cTn id="43" dur="500" fill="hold"/>
                                        <p:tgtEl>
                                          <p:spTgt spid="3"/>
                                        </p:tgtEl>
                                        <p:attrNameLst>
                                          <p:attrName>ppt_h</p:attrName>
                                        </p:attrNameLst>
                                      </p:cBhvr>
                                      <p:tavLst>
                                        <p:tav tm="0">
                                          <p:val>
                                            <p:fltVal val="0"/>
                                          </p:val>
                                        </p:tav>
                                        <p:tav tm="100000">
                                          <p:val>
                                            <p:strVal val="#ppt_h"/>
                                          </p:val>
                                        </p:tav>
                                      </p:tavLst>
                                    </p:anim>
                                    <p:animEffect transition="in" filter="fade">
                                      <p:cBhvr>
                                        <p:cTn id="44" dur="500"/>
                                        <p:tgtEl>
                                          <p:spTgt spid="3"/>
                                        </p:tgtEl>
                                      </p:cBhvr>
                                    </p:animEffect>
                                  </p:childTnLst>
                                </p:cTn>
                              </p:par>
                            </p:childTnLst>
                          </p:cTn>
                        </p:par>
                        <p:par>
                          <p:cTn id="45" fill="hold">
                            <p:stCondLst>
                              <p:cond delay="4000"/>
                            </p:stCondLst>
                            <p:childTnLst>
                              <p:par>
                                <p:cTn id="46" presetID="10" presetClass="entr" presetSubtype="0" fill="hold" grpId="0" nodeType="after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500"/>
                                        <p:tgtEl>
                                          <p:spTgt spid="21"/>
                                        </p:tgtEl>
                                      </p:cBhvr>
                                    </p:animEffect>
                                  </p:childTnLst>
                                </p:cTn>
                              </p:par>
                            </p:childTnLst>
                          </p:cTn>
                        </p:par>
                        <p:par>
                          <p:cTn id="49" fill="hold">
                            <p:stCondLst>
                              <p:cond delay="4500"/>
                            </p:stCondLst>
                            <p:childTnLst>
                              <p:par>
                                <p:cTn id="50" presetID="10" presetClass="entr" presetSubtype="0" fill="hold" grpId="0" nodeType="after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childTnLst>
                          </p:cTn>
                        </p:par>
                        <p:par>
                          <p:cTn id="53" fill="hold">
                            <p:stCondLst>
                              <p:cond delay="5000"/>
                            </p:stCondLst>
                            <p:childTnLst>
                              <p:par>
                                <p:cTn id="54" presetID="53" presetClass="entr" presetSubtype="16" fill="hold" nodeType="afterEffect">
                                  <p:stCondLst>
                                    <p:cond delay="0"/>
                                  </p:stCondLst>
                                  <p:childTnLst>
                                    <p:set>
                                      <p:cBhvr>
                                        <p:cTn id="55" dur="1" fill="hold">
                                          <p:stCondLst>
                                            <p:cond delay="0"/>
                                          </p:stCondLst>
                                        </p:cTn>
                                        <p:tgtEl>
                                          <p:spTgt spid="4"/>
                                        </p:tgtEl>
                                        <p:attrNameLst>
                                          <p:attrName>style.visibility</p:attrName>
                                        </p:attrNameLst>
                                      </p:cBhvr>
                                      <p:to>
                                        <p:strVal val="visible"/>
                                      </p:to>
                                    </p:set>
                                    <p:anim calcmode="lin" valueType="num">
                                      <p:cBhvr>
                                        <p:cTn id="56" dur="500" fill="hold"/>
                                        <p:tgtEl>
                                          <p:spTgt spid="4"/>
                                        </p:tgtEl>
                                        <p:attrNameLst>
                                          <p:attrName>ppt_w</p:attrName>
                                        </p:attrNameLst>
                                      </p:cBhvr>
                                      <p:tavLst>
                                        <p:tav tm="0">
                                          <p:val>
                                            <p:fltVal val="0"/>
                                          </p:val>
                                        </p:tav>
                                        <p:tav tm="100000">
                                          <p:val>
                                            <p:strVal val="#ppt_w"/>
                                          </p:val>
                                        </p:tav>
                                      </p:tavLst>
                                    </p:anim>
                                    <p:anim calcmode="lin" valueType="num">
                                      <p:cBhvr>
                                        <p:cTn id="57" dur="500" fill="hold"/>
                                        <p:tgtEl>
                                          <p:spTgt spid="4"/>
                                        </p:tgtEl>
                                        <p:attrNameLst>
                                          <p:attrName>ppt_h</p:attrName>
                                        </p:attrNameLst>
                                      </p:cBhvr>
                                      <p:tavLst>
                                        <p:tav tm="0">
                                          <p:val>
                                            <p:fltVal val="0"/>
                                          </p:val>
                                        </p:tav>
                                        <p:tav tm="100000">
                                          <p:val>
                                            <p:strVal val="#ppt_h"/>
                                          </p:val>
                                        </p:tav>
                                      </p:tavLst>
                                    </p:anim>
                                    <p:animEffect transition="in" filter="fade">
                                      <p:cBhvr>
                                        <p:cTn id="58" dur="500"/>
                                        <p:tgtEl>
                                          <p:spTgt spid="4"/>
                                        </p:tgtEl>
                                      </p:cBhvr>
                                    </p:animEffect>
                                  </p:childTnLst>
                                </p:cTn>
                              </p:par>
                            </p:childTnLst>
                          </p:cTn>
                        </p:par>
                        <p:par>
                          <p:cTn id="59" fill="hold">
                            <p:stCondLst>
                              <p:cond delay="5500"/>
                            </p:stCondLst>
                            <p:childTnLst>
                              <p:par>
                                <p:cTn id="60" presetID="10" presetClass="entr" presetSubtype="0" fill="hold" grpId="0" nodeType="after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500"/>
                                        <p:tgtEl>
                                          <p:spTgt spid="32"/>
                                        </p:tgtEl>
                                      </p:cBhvr>
                                    </p:animEffect>
                                  </p:childTnLst>
                                </p:cTn>
                              </p:par>
                            </p:childTnLst>
                          </p:cTn>
                        </p:par>
                        <p:par>
                          <p:cTn id="63" fill="hold">
                            <p:stCondLst>
                              <p:cond delay="6000"/>
                            </p:stCondLst>
                            <p:childTnLst>
                              <p:par>
                                <p:cTn id="64" presetID="10" presetClass="entr" presetSubtype="0" fill="hold" grpId="0" nodeType="afterEffect">
                                  <p:stCondLst>
                                    <p:cond delay="0"/>
                                  </p:stCondLst>
                                  <p:childTnLst>
                                    <p:set>
                                      <p:cBhvr>
                                        <p:cTn id="65" dur="1" fill="hold">
                                          <p:stCondLst>
                                            <p:cond delay="0"/>
                                          </p:stCondLst>
                                        </p:cTn>
                                        <p:tgtEl>
                                          <p:spTgt spid="31"/>
                                        </p:tgtEl>
                                        <p:attrNameLst>
                                          <p:attrName>style.visibility</p:attrName>
                                        </p:attrNameLst>
                                      </p:cBhvr>
                                      <p:to>
                                        <p:strVal val="visible"/>
                                      </p:to>
                                    </p:set>
                                    <p:animEffect transition="in" filter="fade">
                                      <p:cBhvr>
                                        <p:cTn id="6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58" grpId="0"/>
      <p:bldP spid="60" grpId="0"/>
      <p:bldP spid="7" grpId="0" animBg="1"/>
      <p:bldP spid="19" grpId="0"/>
      <p:bldP spid="21" grpId="0"/>
      <p:bldP spid="26" grpId="0"/>
      <p:bldP spid="27" grpId="0"/>
      <p:bldP spid="31" grpId="0"/>
      <p:bldP spid="32"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3" name="Title 1"/>
          <p:cNvSpPr txBox="1">
            <a:spLocks/>
          </p:cNvSpPr>
          <p:nvPr/>
        </p:nvSpPr>
        <p:spPr>
          <a:xfrm>
            <a:off x="481053" y="2712248"/>
            <a:ext cx="8229600" cy="363558"/>
          </a:xfrm>
          <a:prstGeom prst="rect">
            <a:avLst/>
          </a:prstGeom>
        </p:spPr>
        <p:txBody>
          <a:bodyPr vert="horz" lIns="91440" tIns="45720" rIns="91440" bIns="45720" rtlCol="0" anchor="ctr">
            <a:normAutofit fontScale="92500" lnSpcReduction="10000"/>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2000" dirty="0" smtClean="0">
                <a:solidFill>
                  <a:schemeClr val="bg1"/>
                </a:solidFill>
                <a:latin typeface="+mn-lt"/>
              </a:rPr>
              <a:t>Ideally to showcase stats, texts and graphics</a:t>
            </a:r>
            <a:endParaRPr lang="en-US" sz="2000" dirty="0">
              <a:solidFill>
                <a:schemeClr val="bg1"/>
              </a:solidFill>
              <a:latin typeface="+mn-lt"/>
            </a:endParaRPr>
          </a:p>
        </p:txBody>
      </p:sp>
      <p:sp>
        <p:nvSpPr>
          <p:cNvPr id="14" name="Title 13"/>
          <p:cNvSpPr>
            <a:spLocks noGrp="1"/>
          </p:cNvSpPr>
          <p:nvPr>
            <p:ph type="title"/>
          </p:nvPr>
        </p:nvSpPr>
        <p:spPr>
          <a:xfrm>
            <a:off x="457200" y="1923678"/>
            <a:ext cx="8229600" cy="857250"/>
          </a:xfrm>
        </p:spPr>
        <p:txBody>
          <a:bodyPr>
            <a:noAutofit/>
          </a:bodyPr>
          <a:lstStyle/>
          <a:p>
            <a:pPr algn="ctr"/>
            <a:r>
              <a:rPr lang="en-US" sz="5400" dirty="0" smtClean="0">
                <a:solidFill>
                  <a:schemeClr val="bg1"/>
                </a:solidFill>
              </a:rPr>
              <a:t>Smart Art &amp; Infographic</a:t>
            </a:r>
            <a:endParaRPr lang="en-US" sz="5400" dirty="0">
              <a:solidFill>
                <a:schemeClr val="bg1"/>
              </a:solidFill>
            </a:endParaRPr>
          </a:p>
        </p:txBody>
      </p:sp>
      <p:grpSp>
        <p:nvGrpSpPr>
          <p:cNvPr id="6" name="Group 5"/>
          <p:cNvGrpSpPr/>
          <p:nvPr/>
        </p:nvGrpSpPr>
        <p:grpSpPr>
          <a:xfrm>
            <a:off x="107504" y="3867894"/>
            <a:ext cx="9468149" cy="1927006"/>
            <a:chOff x="333766" y="866520"/>
            <a:chExt cx="7670864" cy="1561214"/>
          </a:xfrm>
        </p:grpSpPr>
        <p:sp>
          <p:nvSpPr>
            <p:cNvPr id="7" name="Oval 6"/>
            <p:cNvSpPr/>
            <p:nvPr/>
          </p:nvSpPr>
          <p:spPr>
            <a:xfrm>
              <a:off x="4091797" y="1455626"/>
              <a:ext cx="504056" cy="504056"/>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4644008" y="1707654"/>
              <a:ext cx="720080" cy="720080"/>
            </a:xfrm>
            <a:prstGeom prst="ellipse">
              <a:avLst/>
            </a:prstGeom>
            <a:solidFill>
              <a:schemeClr val="accent1">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9" name="Oval 8"/>
            <p:cNvSpPr/>
            <p:nvPr/>
          </p:nvSpPr>
          <p:spPr>
            <a:xfrm>
              <a:off x="5364088" y="1045536"/>
              <a:ext cx="936104" cy="936104"/>
            </a:xfrm>
            <a:prstGeom prst="ellipse">
              <a:avLst/>
            </a:prstGeom>
            <a:solidFill>
              <a:schemeClr val="accent1">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0" name="Oval 9"/>
            <p:cNvSpPr/>
            <p:nvPr/>
          </p:nvSpPr>
          <p:spPr>
            <a:xfrm>
              <a:off x="6538130" y="1261560"/>
              <a:ext cx="504056" cy="504056"/>
            </a:xfrm>
            <a:prstGeom prst="ellipse">
              <a:avLst/>
            </a:prstGeom>
            <a:solidFill>
              <a:schemeClr val="accent1">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1" name="Oval 10"/>
            <p:cNvSpPr/>
            <p:nvPr/>
          </p:nvSpPr>
          <p:spPr>
            <a:xfrm>
              <a:off x="7104530" y="866520"/>
              <a:ext cx="900100" cy="900100"/>
            </a:xfrm>
            <a:prstGeom prst="ellipse">
              <a:avLst/>
            </a:prstGeom>
            <a:solidFill>
              <a:schemeClr val="accent1">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6" name="Oval 15"/>
            <p:cNvSpPr/>
            <p:nvPr/>
          </p:nvSpPr>
          <p:spPr>
            <a:xfrm>
              <a:off x="3851920" y="1383618"/>
              <a:ext cx="144016" cy="14401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p:cNvSpPr/>
            <p:nvPr/>
          </p:nvSpPr>
          <p:spPr>
            <a:xfrm rot="1351255">
              <a:off x="1265321" y="1497087"/>
              <a:ext cx="504056" cy="504056"/>
            </a:xfrm>
            <a:prstGeom prst="ellipse">
              <a:avLst/>
            </a:prstGeom>
            <a:solidFill>
              <a:schemeClr val="accent1">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8" name="Oval 17"/>
            <p:cNvSpPr/>
            <p:nvPr/>
          </p:nvSpPr>
          <p:spPr>
            <a:xfrm rot="1351255">
              <a:off x="1848888" y="1409861"/>
              <a:ext cx="900100" cy="900100"/>
            </a:xfrm>
            <a:prstGeom prst="ellipse">
              <a:avLst/>
            </a:prstGeom>
            <a:solidFill>
              <a:schemeClr val="accent1">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9" name="Oval 18"/>
            <p:cNvSpPr/>
            <p:nvPr/>
          </p:nvSpPr>
          <p:spPr>
            <a:xfrm rot="1351255">
              <a:off x="2870635" y="1230296"/>
              <a:ext cx="455011" cy="455011"/>
            </a:xfrm>
            <a:prstGeom prst="ellipse">
              <a:avLst/>
            </a:prstGeom>
            <a:solidFill>
              <a:schemeClr val="accent1">
                <a:lumMod val="40000"/>
                <a:lumOff val="6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0" name="Oval 19"/>
            <p:cNvSpPr/>
            <p:nvPr/>
          </p:nvSpPr>
          <p:spPr>
            <a:xfrm rot="1351255">
              <a:off x="3437209" y="1408665"/>
              <a:ext cx="227505" cy="227505"/>
            </a:xfrm>
            <a:prstGeom prst="ellipse">
              <a:avLst/>
            </a:prstGeom>
            <a:solidFill>
              <a:schemeClr val="accent1">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1" name="Oval 20"/>
            <p:cNvSpPr/>
            <p:nvPr/>
          </p:nvSpPr>
          <p:spPr>
            <a:xfrm>
              <a:off x="333766" y="1573764"/>
              <a:ext cx="144016" cy="144016"/>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p:cNvSpPr/>
            <p:nvPr/>
          </p:nvSpPr>
          <p:spPr>
            <a:xfrm rot="1351255">
              <a:off x="823699" y="1818304"/>
              <a:ext cx="412094" cy="412094"/>
            </a:xfrm>
            <a:prstGeom prst="ellipse">
              <a:avLst/>
            </a:prstGeom>
            <a:solidFill>
              <a:schemeClr val="accent1">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3" name="Oval 22"/>
            <p:cNvSpPr/>
            <p:nvPr/>
          </p:nvSpPr>
          <p:spPr>
            <a:xfrm rot="1351255">
              <a:off x="523227" y="1752675"/>
              <a:ext cx="227505" cy="227505"/>
            </a:xfrm>
            <a:prstGeom prst="ellipse">
              <a:avLst/>
            </a:prstGeom>
            <a:solidFill>
              <a:schemeClr val="accent1">
                <a:lumMod val="40000"/>
                <a:lumOff val="6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830585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solidFill>
                  <a:schemeClr val="accent1">
                    <a:lumMod val="60000"/>
                    <a:lumOff val="40000"/>
                  </a:schemeClr>
                </a:solidFill>
              </a:rPr>
              <a:t>Multiple Circle Chart Samples</a:t>
            </a:r>
            <a:endParaRPr lang="en-US" dirty="0">
              <a:solidFill>
                <a:schemeClr val="accent1">
                  <a:lumMod val="60000"/>
                  <a:lumOff val="40000"/>
                </a:schemeClr>
              </a:solidFill>
            </a:endParaRPr>
          </a:p>
        </p:txBody>
      </p:sp>
      <p:sp>
        <p:nvSpPr>
          <p:cNvPr id="13"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Put a relevant subtitle </a:t>
            </a:r>
            <a:r>
              <a:rPr lang="en-US" sz="1400" b="1" dirty="0" smtClean="0">
                <a:solidFill>
                  <a:schemeClr val="accent1">
                    <a:lumMod val="60000"/>
                    <a:lumOff val="40000"/>
                  </a:schemeClr>
                </a:solidFill>
                <a:latin typeface="+mn-lt"/>
              </a:rPr>
              <a:t>in this line</a:t>
            </a:r>
            <a:endParaRPr lang="en-US" sz="1400" b="1" dirty="0">
              <a:solidFill>
                <a:schemeClr val="accent1">
                  <a:lumMod val="60000"/>
                  <a:lumOff val="40000"/>
                </a:schemeClr>
              </a:solidFill>
              <a:latin typeface="+mn-lt"/>
            </a:endParaRPr>
          </a:p>
        </p:txBody>
      </p:sp>
      <p:graphicFrame>
        <p:nvGraphicFramePr>
          <p:cNvPr id="3" name="Chart 2"/>
          <p:cNvGraphicFramePr/>
          <p:nvPr>
            <p:extLst>
              <p:ext uri="{D42A27DB-BD31-4B8C-83A1-F6EECF244321}">
                <p14:modId xmlns:p14="http://schemas.microsoft.com/office/powerpoint/2010/main" val="1920160869"/>
              </p:ext>
            </p:extLst>
          </p:nvPr>
        </p:nvGraphicFramePr>
        <p:xfrm>
          <a:off x="294268" y="1457339"/>
          <a:ext cx="2200215" cy="1705975"/>
        </p:xfrm>
        <a:graphic>
          <a:graphicData uri="http://schemas.openxmlformats.org/drawingml/2006/chart">
            <c:chart xmlns:c="http://schemas.openxmlformats.org/drawingml/2006/chart" xmlns:r="http://schemas.openxmlformats.org/officeDocument/2006/relationships" r:id="rId2"/>
          </a:graphicData>
        </a:graphic>
      </p:graphicFrame>
      <p:sp>
        <p:nvSpPr>
          <p:cNvPr id="22" name="Content Placeholder 2"/>
          <p:cNvSpPr txBox="1">
            <a:spLocks/>
          </p:cNvSpPr>
          <p:nvPr/>
        </p:nvSpPr>
        <p:spPr>
          <a:xfrm>
            <a:off x="932252" y="2078287"/>
            <a:ext cx="924736" cy="34462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400" dirty="0" smtClean="0">
                <a:solidFill>
                  <a:schemeClr val="bg1">
                    <a:lumMod val="50000"/>
                  </a:schemeClr>
                </a:solidFill>
                <a:latin typeface="Source Sans Pro Black" pitchFamily="34" charset="0"/>
              </a:rPr>
              <a:t>73%</a:t>
            </a:r>
            <a:endParaRPr lang="en-US" sz="2400" dirty="0">
              <a:solidFill>
                <a:schemeClr val="bg1">
                  <a:lumMod val="50000"/>
                </a:schemeClr>
              </a:solidFill>
              <a:latin typeface="Source Sans Pro Black" pitchFamily="34" charset="0"/>
            </a:endParaRPr>
          </a:p>
        </p:txBody>
      </p:sp>
      <p:graphicFrame>
        <p:nvGraphicFramePr>
          <p:cNvPr id="40" name="Chart 39"/>
          <p:cNvGraphicFramePr/>
          <p:nvPr>
            <p:extLst>
              <p:ext uri="{D42A27DB-BD31-4B8C-83A1-F6EECF244321}">
                <p14:modId xmlns:p14="http://schemas.microsoft.com/office/powerpoint/2010/main" val="1556977993"/>
              </p:ext>
            </p:extLst>
          </p:nvPr>
        </p:nvGraphicFramePr>
        <p:xfrm>
          <a:off x="2406503" y="1457339"/>
          <a:ext cx="2200215" cy="1705975"/>
        </p:xfrm>
        <a:graphic>
          <a:graphicData uri="http://schemas.openxmlformats.org/drawingml/2006/chart">
            <c:chart xmlns:c="http://schemas.openxmlformats.org/drawingml/2006/chart" xmlns:r="http://schemas.openxmlformats.org/officeDocument/2006/relationships" r:id="rId3"/>
          </a:graphicData>
        </a:graphic>
      </p:graphicFrame>
      <p:sp>
        <p:nvSpPr>
          <p:cNvPr id="42" name="Content Placeholder 2"/>
          <p:cNvSpPr txBox="1">
            <a:spLocks/>
          </p:cNvSpPr>
          <p:nvPr/>
        </p:nvSpPr>
        <p:spPr>
          <a:xfrm>
            <a:off x="3048144" y="2078287"/>
            <a:ext cx="924736" cy="34462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400" dirty="0" smtClean="0">
                <a:solidFill>
                  <a:schemeClr val="bg1">
                    <a:lumMod val="50000"/>
                  </a:schemeClr>
                </a:solidFill>
                <a:latin typeface="Source Sans Pro Black" pitchFamily="34" charset="0"/>
              </a:rPr>
              <a:t>87%</a:t>
            </a:r>
            <a:endParaRPr lang="en-US" sz="2400" dirty="0">
              <a:solidFill>
                <a:schemeClr val="bg1">
                  <a:lumMod val="50000"/>
                </a:schemeClr>
              </a:solidFill>
              <a:latin typeface="Source Sans Pro Black" pitchFamily="34" charset="0"/>
            </a:endParaRPr>
          </a:p>
        </p:txBody>
      </p:sp>
      <p:graphicFrame>
        <p:nvGraphicFramePr>
          <p:cNvPr id="48" name="Chart 47"/>
          <p:cNvGraphicFramePr/>
          <p:nvPr>
            <p:extLst>
              <p:ext uri="{D42A27DB-BD31-4B8C-83A1-F6EECF244321}">
                <p14:modId xmlns:p14="http://schemas.microsoft.com/office/powerpoint/2010/main" val="776522715"/>
              </p:ext>
            </p:extLst>
          </p:nvPr>
        </p:nvGraphicFramePr>
        <p:xfrm>
          <a:off x="4518738" y="1457339"/>
          <a:ext cx="2200215" cy="1705975"/>
        </p:xfrm>
        <a:graphic>
          <a:graphicData uri="http://schemas.openxmlformats.org/drawingml/2006/chart">
            <c:chart xmlns:c="http://schemas.openxmlformats.org/drawingml/2006/chart" xmlns:r="http://schemas.openxmlformats.org/officeDocument/2006/relationships" r:id="rId4"/>
          </a:graphicData>
        </a:graphic>
      </p:graphicFrame>
      <p:sp>
        <p:nvSpPr>
          <p:cNvPr id="50" name="Content Placeholder 2"/>
          <p:cNvSpPr txBox="1">
            <a:spLocks/>
          </p:cNvSpPr>
          <p:nvPr/>
        </p:nvSpPr>
        <p:spPr>
          <a:xfrm>
            <a:off x="5164037" y="2078287"/>
            <a:ext cx="924736" cy="34462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400" dirty="0" smtClean="0">
                <a:solidFill>
                  <a:schemeClr val="bg1">
                    <a:lumMod val="50000"/>
                  </a:schemeClr>
                </a:solidFill>
                <a:latin typeface="Source Sans Pro Black" pitchFamily="34" charset="0"/>
              </a:rPr>
              <a:t>35%</a:t>
            </a:r>
            <a:endParaRPr lang="en-US" sz="2400" dirty="0">
              <a:solidFill>
                <a:schemeClr val="bg1">
                  <a:lumMod val="50000"/>
                </a:schemeClr>
              </a:solidFill>
              <a:latin typeface="Source Sans Pro Black" pitchFamily="34" charset="0"/>
            </a:endParaRPr>
          </a:p>
        </p:txBody>
      </p:sp>
      <p:graphicFrame>
        <p:nvGraphicFramePr>
          <p:cNvPr id="52" name="Chart 51"/>
          <p:cNvGraphicFramePr/>
          <p:nvPr>
            <p:extLst>
              <p:ext uri="{D42A27DB-BD31-4B8C-83A1-F6EECF244321}">
                <p14:modId xmlns:p14="http://schemas.microsoft.com/office/powerpoint/2010/main" val="1090504590"/>
              </p:ext>
            </p:extLst>
          </p:nvPr>
        </p:nvGraphicFramePr>
        <p:xfrm>
          <a:off x="6630972" y="1457339"/>
          <a:ext cx="2200215" cy="1705975"/>
        </p:xfrm>
        <a:graphic>
          <a:graphicData uri="http://schemas.openxmlformats.org/drawingml/2006/chart">
            <c:chart xmlns:c="http://schemas.openxmlformats.org/drawingml/2006/chart" xmlns:r="http://schemas.openxmlformats.org/officeDocument/2006/relationships" r:id="rId5"/>
          </a:graphicData>
        </a:graphic>
      </p:graphicFrame>
      <p:sp>
        <p:nvSpPr>
          <p:cNvPr id="53" name="Content Placeholder 2"/>
          <p:cNvSpPr txBox="1">
            <a:spLocks/>
          </p:cNvSpPr>
          <p:nvPr/>
        </p:nvSpPr>
        <p:spPr>
          <a:xfrm>
            <a:off x="7276271" y="2078287"/>
            <a:ext cx="924736" cy="34462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400" dirty="0" smtClean="0">
                <a:solidFill>
                  <a:schemeClr val="bg1">
                    <a:lumMod val="50000"/>
                  </a:schemeClr>
                </a:solidFill>
                <a:latin typeface="Source Sans Pro Black" pitchFamily="34" charset="0"/>
              </a:rPr>
              <a:t>35%</a:t>
            </a:r>
            <a:endParaRPr lang="en-US" sz="2400" dirty="0">
              <a:solidFill>
                <a:schemeClr val="bg1">
                  <a:lumMod val="50000"/>
                </a:schemeClr>
              </a:solidFill>
              <a:latin typeface="Source Sans Pro Black" pitchFamily="34" charset="0"/>
            </a:endParaRPr>
          </a:p>
        </p:txBody>
      </p:sp>
      <p:cxnSp>
        <p:nvCxnSpPr>
          <p:cNvPr id="54" name="Straight Connector 53"/>
          <p:cNvCxnSpPr/>
          <p:nvPr/>
        </p:nvCxnSpPr>
        <p:spPr>
          <a:xfrm>
            <a:off x="2441020" y="1471660"/>
            <a:ext cx="0" cy="2876264"/>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4554283" y="1471660"/>
            <a:ext cx="0" cy="2876264"/>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6667547" y="1471660"/>
            <a:ext cx="0" cy="2876264"/>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643212" y="3277200"/>
            <a:ext cx="1480516" cy="1176357"/>
            <a:chOff x="643212" y="3277200"/>
            <a:chExt cx="1480516" cy="1176357"/>
          </a:xfrm>
        </p:grpSpPr>
        <p:cxnSp>
          <p:nvCxnSpPr>
            <p:cNvPr id="59" name="Straight Connector 58"/>
            <p:cNvCxnSpPr/>
            <p:nvPr/>
          </p:nvCxnSpPr>
          <p:spPr>
            <a:xfrm>
              <a:off x="762563" y="3277200"/>
              <a:ext cx="1264114" cy="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75" name="Content Placeholder 2"/>
            <p:cNvSpPr txBox="1">
              <a:spLocks/>
            </p:cNvSpPr>
            <p:nvPr/>
          </p:nvSpPr>
          <p:spPr>
            <a:xfrm>
              <a:off x="697520" y="3902530"/>
              <a:ext cx="1371900"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800" dirty="0" smtClean="0"/>
                <a:t>Lorem ipsum dolor sit amet, consectetur adipiscing.</a:t>
              </a:r>
              <a:endParaRPr lang="en-US" sz="800" dirty="0"/>
            </a:p>
          </p:txBody>
        </p:sp>
        <p:grpSp>
          <p:nvGrpSpPr>
            <p:cNvPr id="76" name="Group 75"/>
            <p:cNvGrpSpPr/>
            <p:nvPr/>
          </p:nvGrpSpPr>
          <p:grpSpPr>
            <a:xfrm>
              <a:off x="643212" y="3398474"/>
              <a:ext cx="1480516" cy="590694"/>
              <a:chOff x="2343409" y="3651870"/>
              <a:chExt cx="1480516" cy="590694"/>
            </a:xfrm>
          </p:grpSpPr>
          <p:sp>
            <p:nvSpPr>
              <p:cNvPr id="77" name="Content Placeholder 2"/>
              <p:cNvSpPr txBox="1">
                <a:spLocks/>
              </p:cNvSpPr>
              <p:nvPr/>
            </p:nvSpPr>
            <p:spPr>
              <a:xfrm>
                <a:off x="2399260" y="3651870"/>
                <a:ext cx="1368815"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000" dirty="0" smtClean="0">
                    <a:solidFill>
                      <a:schemeClr val="accent1"/>
                    </a:solidFill>
                    <a:latin typeface="Source Sans Pro Black" pitchFamily="34" charset="0"/>
                  </a:rPr>
                  <a:t>$96,453</a:t>
                </a:r>
                <a:endParaRPr lang="en-US" sz="2000" dirty="0">
                  <a:solidFill>
                    <a:schemeClr val="accent1"/>
                  </a:solidFill>
                  <a:latin typeface="Source Sans Pro Black" pitchFamily="34" charset="0"/>
                </a:endParaRPr>
              </a:p>
            </p:txBody>
          </p:sp>
          <p:sp>
            <p:nvSpPr>
              <p:cNvPr id="78" name="Content Placeholder 2"/>
              <p:cNvSpPr txBox="1">
                <a:spLocks/>
              </p:cNvSpPr>
              <p:nvPr/>
            </p:nvSpPr>
            <p:spPr>
              <a:xfrm>
                <a:off x="2343409" y="3911771"/>
                <a:ext cx="1480516" cy="33079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100" b="1" dirty="0" smtClean="0">
                    <a:solidFill>
                      <a:schemeClr val="bg1">
                        <a:lumMod val="50000"/>
                      </a:schemeClr>
                    </a:solidFill>
                  </a:rPr>
                  <a:t>Revenue</a:t>
                </a:r>
                <a:endParaRPr lang="en-US" sz="1100" b="1" dirty="0">
                  <a:solidFill>
                    <a:schemeClr val="bg1">
                      <a:lumMod val="50000"/>
                    </a:schemeClr>
                  </a:solidFill>
                </a:endParaRPr>
              </a:p>
            </p:txBody>
          </p:sp>
        </p:grpSp>
      </p:grpSp>
      <p:grpSp>
        <p:nvGrpSpPr>
          <p:cNvPr id="4" name="Group 3"/>
          <p:cNvGrpSpPr/>
          <p:nvPr/>
        </p:nvGrpSpPr>
        <p:grpSpPr>
          <a:xfrm>
            <a:off x="2770254" y="3277200"/>
            <a:ext cx="1480516" cy="1176357"/>
            <a:chOff x="2770254" y="3277200"/>
            <a:chExt cx="1480516" cy="1176357"/>
          </a:xfrm>
        </p:grpSpPr>
        <p:cxnSp>
          <p:nvCxnSpPr>
            <p:cNvPr id="57" name="Straight Connector 56"/>
            <p:cNvCxnSpPr/>
            <p:nvPr/>
          </p:nvCxnSpPr>
          <p:spPr>
            <a:xfrm>
              <a:off x="2865112" y="3277200"/>
              <a:ext cx="1264114" cy="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79" name="Content Placeholder 2"/>
            <p:cNvSpPr txBox="1">
              <a:spLocks/>
            </p:cNvSpPr>
            <p:nvPr/>
          </p:nvSpPr>
          <p:spPr>
            <a:xfrm>
              <a:off x="2824562" y="3902530"/>
              <a:ext cx="1371900"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800" dirty="0" smtClean="0"/>
                <a:t>Lorem ipsum dolor sit amet, consectetur adipiscing.</a:t>
              </a:r>
              <a:endParaRPr lang="en-US" sz="800" dirty="0"/>
            </a:p>
          </p:txBody>
        </p:sp>
        <p:grpSp>
          <p:nvGrpSpPr>
            <p:cNvPr id="80" name="Group 79"/>
            <p:cNvGrpSpPr/>
            <p:nvPr/>
          </p:nvGrpSpPr>
          <p:grpSpPr>
            <a:xfrm>
              <a:off x="2770254" y="3398474"/>
              <a:ext cx="1480516" cy="590694"/>
              <a:chOff x="2343409" y="3651870"/>
              <a:chExt cx="1480516" cy="590694"/>
            </a:xfrm>
          </p:grpSpPr>
          <p:sp>
            <p:nvSpPr>
              <p:cNvPr id="81" name="Content Placeholder 2"/>
              <p:cNvSpPr txBox="1">
                <a:spLocks/>
              </p:cNvSpPr>
              <p:nvPr/>
            </p:nvSpPr>
            <p:spPr>
              <a:xfrm>
                <a:off x="2399260" y="3651870"/>
                <a:ext cx="1368815"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000" dirty="0" smtClean="0">
                    <a:solidFill>
                      <a:schemeClr val="accent1">
                        <a:lumMod val="60000"/>
                        <a:lumOff val="40000"/>
                      </a:schemeClr>
                    </a:solidFill>
                    <a:latin typeface="Source Sans Pro Black" pitchFamily="34" charset="0"/>
                  </a:rPr>
                  <a:t>$46,200</a:t>
                </a:r>
                <a:endParaRPr lang="en-US" sz="2000" dirty="0">
                  <a:solidFill>
                    <a:schemeClr val="accent1">
                      <a:lumMod val="60000"/>
                      <a:lumOff val="40000"/>
                    </a:schemeClr>
                  </a:solidFill>
                  <a:latin typeface="Source Sans Pro Black" pitchFamily="34" charset="0"/>
                </a:endParaRPr>
              </a:p>
            </p:txBody>
          </p:sp>
          <p:sp>
            <p:nvSpPr>
              <p:cNvPr id="82" name="Content Placeholder 2"/>
              <p:cNvSpPr txBox="1">
                <a:spLocks/>
              </p:cNvSpPr>
              <p:nvPr/>
            </p:nvSpPr>
            <p:spPr>
              <a:xfrm>
                <a:off x="2343409" y="3911771"/>
                <a:ext cx="1480516" cy="33079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100" b="1" dirty="0" smtClean="0">
                    <a:solidFill>
                      <a:schemeClr val="bg1">
                        <a:lumMod val="50000"/>
                      </a:schemeClr>
                    </a:solidFill>
                  </a:rPr>
                  <a:t>Revenue</a:t>
                </a:r>
                <a:endParaRPr lang="en-US" sz="1100" b="1" dirty="0">
                  <a:solidFill>
                    <a:schemeClr val="bg1">
                      <a:lumMod val="50000"/>
                    </a:schemeClr>
                  </a:solidFill>
                </a:endParaRPr>
              </a:p>
            </p:txBody>
          </p:sp>
        </p:grpSp>
      </p:grpSp>
      <p:grpSp>
        <p:nvGrpSpPr>
          <p:cNvPr id="5" name="Group 4"/>
          <p:cNvGrpSpPr/>
          <p:nvPr/>
        </p:nvGrpSpPr>
        <p:grpSpPr>
          <a:xfrm>
            <a:off x="4886147" y="3277200"/>
            <a:ext cx="1480516" cy="1176357"/>
            <a:chOff x="4886147" y="3277200"/>
            <a:chExt cx="1480516" cy="1176357"/>
          </a:xfrm>
        </p:grpSpPr>
        <p:cxnSp>
          <p:nvCxnSpPr>
            <p:cNvPr id="61" name="Straight Connector 60"/>
            <p:cNvCxnSpPr/>
            <p:nvPr/>
          </p:nvCxnSpPr>
          <p:spPr>
            <a:xfrm>
              <a:off x="4994348" y="3277200"/>
              <a:ext cx="1264114" cy="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3" name="Content Placeholder 2"/>
            <p:cNvSpPr txBox="1">
              <a:spLocks/>
            </p:cNvSpPr>
            <p:nvPr/>
          </p:nvSpPr>
          <p:spPr>
            <a:xfrm>
              <a:off x="4940455" y="3902530"/>
              <a:ext cx="1371900"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800" dirty="0" smtClean="0"/>
                <a:t>Lorem ipsum dolor sit amet, consectetur adipiscing.</a:t>
              </a:r>
              <a:endParaRPr lang="en-US" sz="800" dirty="0"/>
            </a:p>
          </p:txBody>
        </p:sp>
        <p:grpSp>
          <p:nvGrpSpPr>
            <p:cNvPr id="84" name="Group 83"/>
            <p:cNvGrpSpPr/>
            <p:nvPr/>
          </p:nvGrpSpPr>
          <p:grpSpPr>
            <a:xfrm>
              <a:off x="4886147" y="3398474"/>
              <a:ext cx="1480516" cy="590694"/>
              <a:chOff x="2343409" y="3651870"/>
              <a:chExt cx="1480516" cy="590694"/>
            </a:xfrm>
          </p:grpSpPr>
          <p:sp>
            <p:nvSpPr>
              <p:cNvPr id="85" name="Content Placeholder 2"/>
              <p:cNvSpPr txBox="1">
                <a:spLocks/>
              </p:cNvSpPr>
              <p:nvPr/>
            </p:nvSpPr>
            <p:spPr>
              <a:xfrm>
                <a:off x="2399260" y="3651870"/>
                <a:ext cx="1368815"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000" dirty="0" smtClean="0">
                    <a:solidFill>
                      <a:schemeClr val="accent1">
                        <a:lumMod val="40000"/>
                        <a:lumOff val="60000"/>
                      </a:schemeClr>
                    </a:solidFill>
                    <a:latin typeface="Source Sans Pro Black" pitchFamily="34" charset="0"/>
                  </a:rPr>
                  <a:t>$14,321</a:t>
                </a:r>
                <a:endParaRPr lang="en-US" sz="2000" dirty="0">
                  <a:solidFill>
                    <a:schemeClr val="accent1">
                      <a:lumMod val="40000"/>
                      <a:lumOff val="60000"/>
                    </a:schemeClr>
                  </a:solidFill>
                  <a:latin typeface="Source Sans Pro Black" pitchFamily="34" charset="0"/>
                </a:endParaRPr>
              </a:p>
            </p:txBody>
          </p:sp>
          <p:sp>
            <p:nvSpPr>
              <p:cNvPr id="86" name="Content Placeholder 2"/>
              <p:cNvSpPr txBox="1">
                <a:spLocks/>
              </p:cNvSpPr>
              <p:nvPr/>
            </p:nvSpPr>
            <p:spPr>
              <a:xfrm>
                <a:off x="2343409" y="3911771"/>
                <a:ext cx="1480516" cy="33079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100" b="1" dirty="0" smtClean="0">
                    <a:solidFill>
                      <a:schemeClr val="bg1">
                        <a:lumMod val="50000"/>
                      </a:schemeClr>
                    </a:solidFill>
                  </a:rPr>
                  <a:t>Revenue</a:t>
                </a:r>
                <a:endParaRPr lang="en-US" sz="1100" b="1" dirty="0">
                  <a:solidFill>
                    <a:schemeClr val="bg1">
                      <a:lumMod val="50000"/>
                    </a:schemeClr>
                  </a:solidFill>
                </a:endParaRPr>
              </a:p>
            </p:txBody>
          </p:sp>
        </p:grpSp>
      </p:grpSp>
      <p:grpSp>
        <p:nvGrpSpPr>
          <p:cNvPr id="6" name="Group 5"/>
          <p:cNvGrpSpPr/>
          <p:nvPr/>
        </p:nvGrpSpPr>
        <p:grpSpPr>
          <a:xfrm>
            <a:off x="6998381" y="3277200"/>
            <a:ext cx="1480516" cy="1176357"/>
            <a:chOff x="6998381" y="3277200"/>
            <a:chExt cx="1480516" cy="1176357"/>
          </a:xfrm>
        </p:grpSpPr>
        <p:cxnSp>
          <p:nvCxnSpPr>
            <p:cNvPr id="62" name="Straight Connector 61"/>
            <p:cNvCxnSpPr/>
            <p:nvPr/>
          </p:nvCxnSpPr>
          <p:spPr>
            <a:xfrm>
              <a:off x="7106582" y="3277200"/>
              <a:ext cx="1264114" cy="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7" name="Content Placeholder 2"/>
            <p:cNvSpPr txBox="1">
              <a:spLocks/>
            </p:cNvSpPr>
            <p:nvPr/>
          </p:nvSpPr>
          <p:spPr>
            <a:xfrm>
              <a:off x="7052689" y="3902530"/>
              <a:ext cx="1371900"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800" dirty="0" smtClean="0"/>
                <a:t>Lorem ipsum dolor sit amet, consectetur adipiscing.</a:t>
              </a:r>
              <a:endParaRPr lang="en-US" sz="800" dirty="0"/>
            </a:p>
          </p:txBody>
        </p:sp>
        <p:grpSp>
          <p:nvGrpSpPr>
            <p:cNvPr id="88" name="Group 87"/>
            <p:cNvGrpSpPr/>
            <p:nvPr/>
          </p:nvGrpSpPr>
          <p:grpSpPr>
            <a:xfrm>
              <a:off x="6998381" y="3398474"/>
              <a:ext cx="1480516" cy="590694"/>
              <a:chOff x="2343409" y="3651870"/>
              <a:chExt cx="1480516" cy="590694"/>
            </a:xfrm>
          </p:grpSpPr>
          <p:sp>
            <p:nvSpPr>
              <p:cNvPr id="89" name="Content Placeholder 2"/>
              <p:cNvSpPr txBox="1">
                <a:spLocks/>
              </p:cNvSpPr>
              <p:nvPr/>
            </p:nvSpPr>
            <p:spPr>
              <a:xfrm>
                <a:off x="2399260" y="3651870"/>
                <a:ext cx="1368815"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000" dirty="0" smtClean="0">
                    <a:solidFill>
                      <a:schemeClr val="accent1">
                        <a:lumMod val="20000"/>
                        <a:lumOff val="80000"/>
                      </a:schemeClr>
                    </a:solidFill>
                    <a:latin typeface="Source Sans Pro Black" pitchFamily="34" charset="0"/>
                  </a:rPr>
                  <a:t>$16,567</a:t>
                </a:r>
                <a:endParaRPr lang="en-US" sz="2000" dirty="0">
                  <a:solidFill>
                    <a:schemeClr val="accent1">
                      <a:lumMod val="20000"/>
                      <a:lumOff val="80000"/>
                    </a:schemeClr>
                  </a:solidFill>
                  <a:latin typeface="Source Sans Pro Black" pitchFamily="34" charset="0"/>
                </a:endParaRPr>
              </a:p>
            </p:txBody>
          </p:sp>
          <p:sp>
            <p:nvSpPr>
              <p:cNvPr id="90" name="Content Placeholder 2"/>
              <p:cNvSpPr txBox="1">
                <a:spLocks/>
              </p:cNvSpPr>
              <p:nvPr/>
            </p:nvSpPr>
            <p:spPr>
              <a:xfrm>
                <a:off x="2343409" y="3911771"/>
                <a:ext cx="1480516" cy="33079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100" b="1" dirty="0" smtClean="0">
                    <a:solidFill>
                      <a:schemeClr val="bg1">
                        <a:lumMod val="50000"/>
                      </a:schemeClr>
                    </a:solidFill>
                  </a:rPr>
                  <a:t>Revenue</a:t>
                </a:r>
                <a:endParaRPr lang="en-US" sz="1100" b="1" dirty="0">
                  <a:solidFill>
                    <a:schemeClr val="bg1">
                      <a:lumMod val="50000"/>
                    </a:schemeClr>
                  </a:solidFill>
                </a:endParaRPr>
              </a:p>
            </p:txBody>
          </p:sp>
        </p:grpSp>
      </p:grpSp>
      <p:sp>
        <p:nvSpPr>
          <p:cNvPr id="39" name="Flowchart: Off-page Connector 38"/>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19</a:t>
            </a:r>
            <a:endParaRPr lang="en-US" sz="1100" b="1" dirty="0"/>
          </a:p>
        </p:txBody>
      </p:sp>
    </p:spTree>
    <p:extLst>
      <p:ext uri="{BB962C8B-B14F-4D97-AF65-F5344CB8AC3E}">
        <p14:creationId xmlns:p14="http://schemas.microsoft.com/office/powerpoint/2010/main" val="3270026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21" presetClass="entr" presetSubtype="1"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heel(1)">
                                      <p:cBhvr>
                                        <p:cTn id="14" dur="1000"/>
                                        <p:tgtEl>
                                          <p:spTgt spid="3"/>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par>
                          <p:cTn id="19" fill="hold">
                            <p:stCondLst>
                              <p:cond delay="2000"/>
                            </p:stCondLst>
                            <p:childTnLst>
                              <p:par>
                                <p:cTn id="20" presetID="16" presetClass="entr" presetSubtype="21"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arn(inVertical)">
                                      <p:cBhvr>
                                        <p:cTn id="22" dur="500"/>
                                        <p:tgtEl>
                                          <p:spTgt spid="2"/>
                                        </p:tgtEl>
                                      </p:cBhvr>
                                    </p:animEffect>
                                  </p:childTnLst>
                                </p:cTn>
                              </p:par>
                            </p:childTnLst>
                          </p:cTn>
                        </p:par>
                        <p:par>
                          <p:cTn id="23" fill="hold">
                            <p:stCondLst>
                              <p:cond delay="2500"/>
                            </p:stCondLst>
                            <p:childTnLst>
                              <p:par>
                                <p:cTn id="24" presetID="22" presetClass="entr" presetSubtype="4" fill="hold" nodeType="after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wipe(down)">
                                      <p:cBhvr>
                                        <p:cTn id="26" dur="500"/>
                                        <p:tgtEl>
                                          <p:spTgt spid="54"/>
                                        </p:tgtEl>
                                      </p:cBhvr>
                                    </p:animEffect>
                                  </p:childTnLst>
                                </p:cTn>
                              </p:par>
                            </p:childTnLst>
                          </p:cTn>
                        </p:par>
                        <p:par>
                          <p:cTn id="27" fill="hold">
                            <p:stCondLst>
                              <p:cond delay="3000"/>
                            </p:stCondLst>
                            <p:childTnLst>
                              <p:par>
                                <p:cTn id="28" presetID="21" presetClass="entr" presetSubtype="1" fill="hold" grpId="0" nodeType="after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wheel(1)">
                                      <p:cBhvr>
                                        <p:cTn id="30" dur="1000"/>
                                        <p:tgtEl>
                                          <p:spTgt spid="40"/>
                                        </p:tgtEl>
                                      </p:cBhvr>
                                    </p:animEffect>
                                  </p:childTnLst>
                                </p:cTn>
                              </p:par>
                            </p:childTnLst>
                          </p:cTn>
                        </p:par>
                        <p:par>
                          <p:cTn id="31" fill="hold">
                            <p:stCondLst>
                              <p:cond delay="4000"/>
                            </p:stCondLst>
                            <p:childTnLst>
                              <p:par>
                                <p:cTn id="32" presetID="10" presetClass="entr" presetSubtype="0" fill="hold" grpId="0" nodeType="afterEffect">
                                  <p:stCondLst>
                                    <p:cond delay="0"/>
                                  </p:stCondLst>
                                  <p:childTnLst>
                                    <p:set>
                                      <p:cBhvr>
                                        <p:cTn id="33" dur="1" fill="hold">
                                          <p:stCondLst>
                                            <p:cond delay="0"/>
                                          </p:stCondLst>
                                        </p:cTn>
                                        <p:tgtEl>
                                          <p:spTgt spid="42"/>
                                        </p:tgtEl>
                                        <p:attrNameLst>
                                          <p:attrName>style.visibility</p:attrName>
                                        </p:attrNameLst>
                                      </p:cBhvr>
                                      <p:to>
                                        <p:strVal val="visible"/>
                                      </p:to>
                                    </p:set>
                                    <p:animEffect transition="in" filter="fade">
                                      <p:cBhvr>
                                        <p:cTn id="34" dur="500"/>
                                        <p:tgtEl>
                                          <p:spTgt spid="42"/>
                                        </p:tgtEl>
                                      </p:cBhvr>
                                    </p:animEffect>
                                  </p:childTnLst>
                                </p:cTn>
                              </p:par>
                            </p:childTnLst>
                          </p:cTn>
                        </p:par>
                        <p:par>
                          <p:cTn id="35" fill="hold">
                            <p:stCondLst>
                              <p:cond delay="4500"/>
                            </p:stCondLst>
                            <p:childTnLst>
                              <p:par>
                                <p:cTn id="36" presetID="16" presetClass="entr" presetSubtype="21" fill="hold" nodeType="after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barn(inVertical)">
                                      <p:cBhvr>
                                        <p:cTn id="38" dur="500"/>
                                        <p:tgtEl>
                                          <p:spTgt spid="4"/>
                                        </p:tgtEl>
                                      </p:cBhvr>
                                    </p:animEffect>
                                  </p:childTnLst>
                                </p:cTn>
                              </p:par>
                            </p:childTnLst>
                          </p:cTn>
                        </p:par>
                        <p:par>
                          <p:cTn id="39" fill="hold">
                            <p:stCondLst>
                              <p:cond delay="5000"/>
                            </p:stCondLst>
                            <p:childTnLst>
                              <p:par>
                                <p:cTn id="40" presetID="22" presetClass="entr" presetSubtype="4" fill="hold" nodeType="afterEffect">
                                  <p:stCondLst>
                                    <p:cond delay="0"/>
                                  </p:stCondLst>
                                  <p:childTnLst>
                                    <p:set>
                                      <p:cBhvr>
                                        <p:cTn id="41" dur="1" fill="hold">
                                          <p:stCondLst>
                                            <p:cond delay="0"/>
                                          </p:stCondLst>
                                        </p:cTn>
                                        <p:tgtEl>
                                          <p:spTgt spid="55"/>
                                        </p:tgtEl>
                                        <p:attrNameLst>
                                          <p:attrName>style.visibility</p:attrName>
                                        </p:attrNameLst>
                                      </p:cBhvr>
                                      <p:to>
                                        <p:strVal val="visible"/>
                                      </p:to>
                                    </p:set>
                                    <p:animEffect transition="in" filter="wipe(down)">
                                      <p:cBhvr>
                                        <p:cTn id="42" dur="500"/>
                                        <p:tgtEl>
                                          <p:spTgt spid="55"/>
                                        </p:tgtEl>
                                      </p:cBhvr>
                                    </p:animEffect>
                                  </p:childTnLst>
                                </p:cTn>
                              </p:par>
                            </p:childTnLst>
                          </p:cTn>
                        </p:par>
                        <p:par>
                          <p:cTn id="43" fill="hold">
                            <p:stCondLst>
                              <p:cond delay="5500"/>
                            </p:stCondLst>
                            <p:childTnLst>
                              <p:par>
                                <p:cTn id="44" presetID="21" presetClass="entr" presetSubtype="1" fill="hold" grpId="0" nodeType="afterEffect">
                                  <p:stCondLst>
                                    <p:cond delay="0"/>
                                  </p:stCondLst>
                                  <p:childTnLst>
                                    <p:set>
                                      <p:cBhvr>
                                        <p:cTn id="45" dur="1" fill="hold">
                                          <p:stCondLst>
                                            <p:cond delay="0"/>
                                          </p:stCondLst>
                                        </p:cTn>
                                        <p:tgtEl>
                                          <p:spTgt spid="48"/>
                                        </p:tgtEl>
                                        <p:attrNameLst>
                                          <p:attrName>style.visibility</p:attrName>
                                        </p:attrNameLst>
                                      </p:cBhvr>
                                      <p:to>
                                        <p:strVal val="visible"/>
                                      </p:to>
                                    </p:set>
                                    <p:animEffect transition="in" filter="wheel(1)">
                                      <p:cBhvr>
                                        <p:cTn id="46" dur="1000"/>
                                        <p:tgtEl>
                                          <p:spTgt spid="48"/>
                                        </p:tgtEl>
                                      </p:cBhvr>
                                    </p:animEffect>
                                  </p:childTnLst>
                                </p:cTn>
                              </p:par>
                            </p:childTnLst>
                          </p:cTn>
                        </p:par>
                        <p:par>
                          <p:cTn id="47" fill="hold">
                            <p:stCondLst>
                              <p:cond delay="6500"/>
                            </p:stCondLst>
                            <p:childTnLst>
                              <p:par>
                                <p:cTn id="48" presetID="10" presetClass="entr" presetSubtype="0" fill="hold" grpId="0" nodeType="afterEffect">
                                  <p:stCondLst>
                                    <p:cond delay="0"/>
                                  </p:stCondLst>
                                  <p:childTnLst>
                                    <p:set>
                                      <p:cBhvr>
                                        <p:cTn id="49" dur="1" fill="hold">
                                          <p:stCondLst>
                                            <p:cond delay="0"/>
                                          </p:stCondLst>
                                        </p:cTn>
                                        <p:tgtEl>
                                          <p:spTgt spid="50"/>
                                        </p:tgtEl>
                                        <p:attrNameLst>
                                          <p:attrName>style.visibility</p:attrName>
                                        </p:attrNameLst>
                                      </p:cBhvr>
                                      <p:to>
                                        <p:strVal val="visible"/>
                                      </p:to>
                                    </p:set>
                                    <p:animEffect transition="in" filter="fade">
                                      <p:cBhvr>
                                        <p:cTn id="50" dur="500"/>
                                        <p:tgtEl>
                                          <p:spTgt spid="50"/>
                                        </p:tgtEl>
                                      </p:cBhvr>
                                    </p:animEffect>
                                  </p:childTnLst>
                                </p:cTn>
                              </p:par>
                            </p:childTnLst>
                          </p:cTn>
                        </p:par>
                        <p:par>
                          <p:cTn id="51" fill="hold">
                            <p:stCondLst>
                              <p:cond delay="7000"/>
                            </p:stCondLst>
                            <p:childTnLst>
                              <p:par>
                                <p:cTn id="52" presetID="16" presetClass="entr" presetSubtype="21" fill="hold" nodeType="after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barn(inVertical)">
                                      <p:cBhvr>
                                        <p:cTn id="54" dur="500"/>
                                        <p:tgtEl>
                                          <p:spTgt spid="5"/>
                                        </p:tgtEl>
                                      </p:cBhvr>
                                    </p:animEffect>
                                  </p:childTnLst>
                                </p:cTn>
                              </p:par>
                            </p:childTnLst>
                          </p:cTn>
                        </p:par>
                        <p:par>
                          <p:cTn id="55" fill="hold">
                            <p:stCondLst>
                              <p:cond delay="7500"/>
                            </p:stCondLst>
                            <p:childTnLst>
                              <p:par>
                                <p:cTn id="56" presetID="22" presetClass="entr" presetSubtype="4" fill="hold" nodeType="afterEffect">
                                  <p:stCondLst>
                                    <p:cond delay="0"/>
                                  </p:stCondLst>
                                  <p:childTnLst>
                                    <p:set>
                                      <p:cBhvr>
                                        <p:cTn id="57" dur="1" fill="hold">
                                          <p:stCondLst>
                                            <p:cond delay="0"/>
                                          </p:stCondLst>
                                        </p:cTn>
                                        <p:tgtEl>
                                          <p:spTgt spid="56"/>
                                        </p:tgtEl>
                                        <p:attrNameLst>
                                          <p:attrName>style.visibility</p:attrName>
                                        </p:attrNameLst>
                                      </p:cBhvr>
                                      <p:to>
                                        <p:strVal val="visible"/>
                                      </p:to>
                                    </p:set>
                                    <p:animEffect transition="in" filter="wipe(down)">
                                      <p:cBhvr>
                                        <p:cTn id="58" dur="500"/>
                                        <p:tgtEl>
                                          <p:spTgt spid="56"/>
                                        </p:tgtEl>
                                      </p:cBhvr>
                                    </p:animEffect>
                                  </p:childTnLst>
                                </p:cTn>
                              </p:par>
                            </p:childTnLst>
                          </p:cTn>
                        </p:par>
                        <p:par>
                          <p:cTn id="59" fill="hold">
                            <p:stCondLst>
                              <p:cond delay="8000"/>
                            </p:stCondLst>
                            <p:childTnLst>
                              <p:par>
                                <p:cTn id="60" presetID="21" presetClass="entr" presetSubtype="1" fill="hold" grpId="0" nodeType="afterEffect">
                                  <p:stCondLst>
                                    <p:cond delay="0"/>
                                  </p:stCondLst>
                                  <p:childTnLst>
                                    <p:set>
                                      <p:cBhvr>
                                        <p:cTn id="61" dur="1" fill="hold">
                                          <p:stCondLst>
                                            <p:cond delay="0"/>
                                          </p:stCondLst>
                                        </p:cTn>
                                        <p:tgtEl>
                                          <p:spTgt spid="52"/>
                                        </p:tgtEl>
                                        <p:attrNameLst>
                                          <p:attrName>style.visibility</p:attrName>
                                        </p:attrNameLst>
                                      </p:cBhvr>
                                      <p:to>
                                        <p:strVal val="visible"/>
                                      </p:to>
                                    </p:set>
                                    <p:animEffect transition="in" filter="wheel(1)">
                                      <p:cBhvr>
                                        <p:cTn id="62" dur="1000"/>
                                        <p:tgtEl>
                                          <p:spTgt spid="52"/>
                                        </p:tgtEl>
                                      </p:cBhvr>
                                    </p:animEffect>
                                  </p:childTnLst>
                                </p:cTn>
                              </p:par>
                            </p:childTnLst>
                          </p:cTn>
                        </p:par>
                        <p:par>
                          <p:cTn id="63" fill="hold">
                            <p:stCondLst>
                              <p:cond delay="9000"/>
                            </p:stCondLst>
                            <p:childTnLst>
                              <p:par>
                                <p:cTn id="64" presetID="10" presetClass="entr" presetSubtype="0" fill="hold" grpId="0" nodeType="afterEffect">
                                  <p:stCondLst>
                                    <p:cond delay="0"/>
                                  </p:stCondLst>
                                  <p:childTnLst>
                                    <p:set>
                                      <p:cBhvr>
                                        <p:cTn id="65" dur="1" fill="hold">
                                          <p:stCondLst>
                                            <p:cond delay="0"/>
                                          </p:stCondLst>
                                        </p:cTn>
                                        <p:tgtEl>
                                          <p:spTgt spid="53"/>
                                        </p:tgtEl>
                                        <p:attrNameLst>
                                          <p:attrName>style.visibility</p:attrName>
                                        </p:attrNameLst>
                                      </p:cBhvr>
                                      <p:to>
                                        <p:strVal val="visible"/>
                                      </p:to>
                                    </p:set>
                                    <p:animEffect transition="in" filter="fade">
                                      <p:cBhvr>
                                        <p:cTn id="66" dur="500"/>
                                        <p:tgtEl>
                                          <p:spTgt spid="53"/>
                                        </p:tgtEl>
                                      </p:cBhvr>
                                    </p:animEffect>
                                  </p:childTnLst>
                                </p:cTn>
                              </p:par>
                            </p:childTnLst>
                          </p:cTn>
                        </p:par>
                        <p:par>
                          <p:cTn id="67" fill="hold">
                            <p:stCondLst>
                              <p:cond delay="9500"/>
                            </p:stCondLst>
                            <p:childTnLst>
                              <p:par>
                                <p:cTn id="68" presetID="16" presetClass="entr" presetSubtype="21" fill="hold" nodeType="afterEffect">
                                  <p:stCondLst>
                                    <p:cond delay="0"/>
                                  </p:stCondLst>
                                  <p:childTnLst>
                                    <p:set>
                                      <p:cBhvr>
                                        <p:cTn id="69" dur="1" fill="hold">
                                          <p:stCondLst>
                                            <p:cond delay="0"/>
                                          </p:stCondLst>
                                        </p:cTn>
                                        <p:tgtEl>
                                          <p:spTgt spid="6"/>
                                        </p:tgtEl>
                                        <p:attrNameLst>
                                          <p:attrName>style.visibility</p:attrName>
                                        </p:attrNameLst>
                                      </p:cBhvr>
                                      <p:to>
                                        <p:strVal val="visible"/>
                                      </p:to>
                                    </p:set>
                                    <p:animEffect transition="in" filter="barn(inVertical)">
                                      <p:cBhvr>
                                        <p:cTn id="7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Graphic spid="3" grpId="0">
        <p:bldAsOne/>
      </p:bldGraphic>
      <p:bldP spid="22" grpId="0"/>
      <p:bldGraphic spid="40" grpId="0">
        <p:bldAsOne/>
      </p:bldGraphic>
      <p:bldP spid="42" grpId="0"/>
      <p:bldGraphic spid="48" grpId="0">
        <p:bldAsOne/>
      </p:bldGraphic>
      <p:bldP spid="50" grpId="0"/>
      <p:bldGraphic spid="52" grpId="0">
        <p:bldAsOne/>
      </p:bldGraphic>
      <p:bldP spid="5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solidFill>
                  <a:schemeClr val="accent1">
                    <a:lumMod val="60000"/>
                    <a:lumOff val="40000"/>
                  </a:schemeClr>
                </a:solidFill>
              </a:rPr>
              <a:t>Circle Chart + Infographic</a:t>
            </a:r>
            <a:endParaRPr lang="en-US" dirty="0">
              <a:solidFill>
                <a:schemeClr val="accent1">
                  <a:lumMod val="60000"/>
                  <a:lumOff val="40000"/>
                </a:schemeClr>
              </a:solidFill>
            </a:endParaRPr>
          </a:p>
        </p:txBody>
      </p:sp>
      <p:sp>
        <p:nvSpPr>
          <p:cNvPr id="13"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Put a relevant subtitle </a:t>
            </a:r>
            <a:r>
              <a:rPr lang="en-US" sz="1400" b="1" dirty="0" smtClean="0">
                <a:solidFill>
                  <a:schemeClr val="accent1">
                    <a:lumMod val="60000"/>
                    <a:lumOff val="40000"/>
                  </a:schemeClr>
                </a:solidFill>
                <a:latin typeface="+mn-lt"/>
              </a:rPr>
              <a:t>in this line</a:t>
            </a:r>
            <a:endParaRPr lang="en-US" sz="1400" b="1" dirty="0">
              <a:solidFill>
                <a:schemeClr val="accent1">
                  <a:lumMod val="60000"/>
                  <a:lumOff val="40000"/>
                </a:schemeClr>
              </a:solidFill>
              <a:latin typeface="+mn-lt"/>
            </a:endParaRPr>
          </a:p>
        </p:txBody>
      </p:sp>
      <p:graphicFrame>
        <p:nvGraphicFramePr>
          <p:cNvPr id="40" name="Chart 39"/>
          <p:cNvGraphicFramePr/>
          <p:nvPr>
            <p:extLst>
              <p:ext uri="{D42A27DB-BD31-4B8C-83A1-F6EECF244321}">
                <p14:modId xmlns:p14="http://schemas.microsoft.com/office/powerpoint/2010/main" val="4105075852"/>
              </p:ext>
            </p:extLst>
          </p:nvPr>
        </p:nvGraphicFramePr>
        <p:xfrm>
          <a:off x="211545" y="1519748"/>
          <a:ext cx="2200215" cy="1705975"/>
        </p:xfrm>
        <a:graphic>
          <a:graphicData uri="http://schemas.openxmlformats.org/drawingml/2006/chart">
            <c:chart xmlns:c="http://schemas.openxmlformats.org/drawingml/2006/chart" xmlns:r="http://schemas.openxmlformats.org/officeDocument/2006/relationships" r:id="rId2"/>
          </a:graphicData>
        </a:graphic>
      </p:graphicFrame>
      <p:sp>
        <p:nvSpPr>
          <p:cNvPr id="42" name="Content Placeholder 2"/>
          <p:cNvSpPr txBox="1">
            <a:spLocks/>
          </p:cNvSpPr>
          <p:nvPr/>
        </p:nvSpPr>
        <p:spPr>
          <a:xfrm>
            <a:off x="853186" y="2140696"/>
            <a:ext cx="924736" cy="34462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400" dirty="0" smtClean="0">
                <a:solidFill>
                  <a:schemeClr val="bg1">
                    <a:lumMod val="50000"/>
                  </a:schemeClr>
                </a:solidFill>
                <a:latin typeface="Source Sans Pro Black" pitchFamily="34" charset="0"/>
              </a:rPr>
              <a:t>87%</a:t>
            </a:r>
            <a:endParaRPr lang="en-US" sz="2400" dirty="0">
              <a:solidFill>
                <a:schemeClr val="bg1">
                  <a:lumMod val="50000"/>
                </a:schemeClr>
              </a:solidFill>
              <a:latin typeface="Source Sans Pro Black" pitchFamily="34" charset="0"/>
            </a:endParaRPr>
          </a:p>
        </p:txBody>
      </p:sp>
      <p:cxnSp>
        <p:nvCxnSpPr>
          <p:cNvPr id="55" name="Straight Connector 54"/>
          <p:cNvCxnSpPr/>
          <p:nvPr/>
        </p:nvCxnSpPr>
        <p:spPr>
          <a:xfrm>
            <a:off x="2359325" y="1534069"/>
            <a:ext cx="0" cy="2876264"/>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575296" y="3339609"/>
            <a:ext cx="1480516" cy="1176357"/>
            <a:chOff x="575296" y="3339609"/>
            <a:chExt cx="1480516" cy="1176357"/>
          </a:xfrm>
        </p:grpSpPr>
        <p:cxnSp>
          <p:nvCxnSpPr>
            <p:cNvPr id="57" name="Straight Connector 56"/>
            <p:cNvCxnSpPr/>
            <p:nvPr/>
          </p:nvCxnSpPr>
          <p:spPr>
            <a:xfrm>
              <a:off x="670154" y="3339609"/>
              <a:ext cx="1264114" cy="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79" name="Content Placeholder 2"/>
            <p:cNvSpPr txBox="1">
              <a:spLocks/>
            </p:cNvSpPr>
            <p:nvPr/>
          </p:nvSpPr>
          <p:spPr>
            <a:xfrm>
              <a:off x="629604" y="3964939"/>
              <a:ext cx="1371900"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800" dirty="0" smtClean="0"/>
                <a:t>Lorem ipsum dolor sit amet, consectetur adipiscing.</a:t>
              </a:r>
              <a:endParaRPr lang="en-US" sz="800" dirty="0"/>
            </a:p>
          </p:txBody>
        </p:sp>
        <p:grpSp>
          <p:nvGrpSpPr>
            <p:cNvPr id="80" name="Group 79"/>
            <p:cNvGrpSpPr/>
            <p:nvPr/>
          </p:nvGrpSpPr>
          <p:grpSpPr>
            <a:xfrm>
              <a:off x="575296" y="3460883"/>
              <a:ext cx="1480516" cy="590694"/>
              <a:chOff x="2343409" y="3651870"/>
              <a:chExt cx="1480516" cy="590694"/>
            </a:xfrm>
          </p:grpSpPr>
          <p:sp>
            <p:nvSpPr>
              <p:cNvPr id="81" name="Content Placeholder 2"/>
              <p:cNvSpPr txBox="1">
                <a:spLocks/>
              </p:cNvSpPr>
              <p:nvPr/>
            </p:nvSpPr>
            <p:spPr>
              <a:xfrm>
                <a:off x="2399260" y="3651870"/>
                <a:ext cx="1368815"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000" dirty="0" smtClean="0">
                    <a:solidFill>
                      <a:schemeClr val="accent1">
                        <a:lumMod val="60000"/>
                        <a:lumOff val="40000"/>
                      </a:schemeClr>
                    </a:solidFill>
                    <a:latin typeface="Source Sans Pro Black" pitchFamily="34" charset="0"/>
                  </a:rPr>
                  <a:t>$46,200</a:t>
                </a:r>
                <a:endParaRPr lang="en-US" sz="2000" dirty="0">
                  <a:solidFill>
                    <a:schemeClr val="accent1">
                      <a:lumMod val="60000"/>
                      <a:lumOff val="40000"/>
                    </a:schemeClr>
                  </a:solidFill>
                  <a:latin typeface="Source Sans Pro Black" pitchFamily="34" charset="0"/>
                </a:endParaRPr>
              </a:p>
            </p:txBody>
          </p:sp>
          <p:sp>
            <p:nvSpPr>
              <p:cNvPr id="82" name="Content Placeholder 2"/>
              <p:cNvSpPr txBox="1">
                <a:spLocks/>
              </p:cNvSpPr>
              <p:nvPr/>
            </p:nvSpPr>
            <p:spPr>
              <a:xfrm>
                <a:off x="2343409" y="3911771"/>
                <a:ext cx="1480516" cy="33079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100" b="1" dirty="0" smtClean="0">
                    <a:solidFill>
                      <a:schemeClr val="bg1">
                        <a:lumMod val="50000"/>
                      </a:schemeClr>
                    </a:solidFill>
                  </a:rPr>
                  <a:t>Revenue</a:t>
                </a:r>
                <a:endParaRPr lang="en-US" sz="1100" b="1" dirty="0">
                  <a:solidFill>
                    <a:schemeClr val="bg1">
                      <a:lumMod val="50000"/>
                    </a:schemeClr>
                  </a:solidFill>
                </a:endParaRPr>
              </a:p>
            </p:txBody>
          </p:sp>
        </p:grpSp>
      </p:grpSp>
      <p:grpSp>
        <p:nvGrpSpPr>
          <p:cNvPr id="5" name="Group 4"/>
          <p:cNvGrpSpPr/>
          <p:nvPr/>
        </p:nvGrpSpPr>
        <p:grpSpPr>
          <a:xfrm>
            <a:off x="2686899" y="1482031"/>
            <a:ext cx="3037229" cy="670017"/>
            <a:chOff x="5207179" y="1541693"/>
            <a:chExt cx="3037229" cy="670017"/>
          </a:xfrm>
        </p:grpSpPr>
        <p:sp>
          <p:nvSpPr>
            <p:cNvPr id="45" name="Content Placeholder 2"/>
            <p:cNvSpPr txBox="1">
              <a:spLocks/>
            </p:cNvSpPr>
            <p:nvPr/>
          </p:nvSpPr>
          <p:spPr>
            <a:xfrm>
              <a:off x="5220072" y="1930549"/>
              <a:ext cx="3024336" cy="28116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900" dirty="0" smtClean="0"/>
                <a:t>Lorem ipsum dolor sit amet, </a:t>
              </a:r>
              <a:r>
                <a:rPr lang="en-US" sz="900" b="1" dirty="0" smtClean="0">
                  <a:solidFill>
                    <a:schemeClr val="bg1">
                      <a:lumMod val="50000"/>
                    </a:schemeClr>
                  </a:solidFill>
                </a:rPr>
                <a:t>consectetur adipiscing elit. </a:t>
              </a:r>
            </a:p>
          </p:txBody>
        </p:sp>
        <p:sp>
          <p:nvSpPr>
            <p:cNvPr id="46" name="Title 13"/>
            <p:cNvSpPr txBox="1">
              <a:spLocks/>
            </p:cNvSpPr>
            <p:nvPr/>
          </p:nvSpPr>
          <p:spPr>
            <a:xfrm>
              <a:off x="5207179" y="1541693"/>
              <a:ext cx="288442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000" dirty="0" smtClean="0">
                  <a:solidFill>
                    <a:schemeClr val="accent1">
                      <a:lumMod val="60000"/>
                      <a:lumOff val="40000"/>
                    </a:schemeClr>
                  </a:solidFill>
                </a:rPr>
                <a:t>Potential Buyers</a:t>
              </a:r>
              <a:endParaRPr lang="en-US" sz="2000" dirty="0">
                <a:solidFill>
                  <a:schemeClr val="accent1">
                    <a:lumMod val="60000"/>
                    <a:lumOff val="40000"/>
                  </a:schemeClr>
                </a:solidFill>
              </a:endParaRPr>
            </a:p>
          </p:txBody>
        </p:sp>
      </p:grpSp>
      <p:grpSp>
        <p:nvGrpSpPr>
          <p:cNvPr id="6" name="Group 5"/>
          <p:cNvGrpSpPr/>
          <p:nvPr/>
        </p:nvGrpSpPr>
        <p:grpSpPr>
          <a:xfrm>
            <a:off x="2793745" y="2180295"/>
            <a:ext cx="1852403" cy="383216"/>
            <a:chOff x="2793745" y="2180295"/>
            <a:chExt cx="1852403" cy="383216"/>
          </a:xfrm>
        </p:grpSpPr>
        <p:grpSp>
          <p:nvGrpSpPr>
            <p:cNvPr id="4" name="Group 3"/>
            <p:cNvGrpSpPr/>
            <p:nvPr/>
          </p:nvGrpSpPr>
          <p:grpSpPr>
            <a:xfrm>
              <a:off x="2793745" y="2180295"/>
              <a:ext cx="150666" cy="383216"/>
              <a:chOff x="7364799" y="3816899"/>
              <a:chExt cx="150666" cy="383216"/>
            </a:xfrm>
          </p:grpSpPr>
          <p:sp>
            <p:nvSpPr>
              <p:cNvPr id="43" name="Freeform 12"/>
              <p:cNvSpPr>
                <a:spLocks/>
              </p:cNvSpPr>
              <p:nvPr/>
            </p:nvSpPr>
            <p:spPr bwMode="auto">
              <a:xfrm>
                <a:off x="7364799" y="3882406"/>
                <a:ext cx="150666" cy="317709"/>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Oval 13"/>
              <p:cNvSpPr>
                <a:spLocks noChangeArrowheads="1"/>
              </p:cNvSpPr>
              <p:nvPr/>
            </p:nvSpPr>
            <p:spPr bwMode="auto">
              <a:xfrm>
                <a:off x="7410654" y="3816899"/>
                <a:ext cx="59775" cy="59775"/>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9" name="Group 48"/>
            <p:cNvGrpSpPr/>
            <p:nvPr/>
          </p:nvGrpSpPr>
          <p:grpSpPr>
            <a:xfrm>
              <a:off x="2982827" y="2180295"/>
              <a:ext cx="150666" cy="383216"/>
              <a:chOff x="7364799" y="3816899"/>
              <a:chExt cx="150666" cy="383216"/>
            </a:xfrm>
          </p:grpSpPr>
          <p:sp>
            <p:nvSpPr>
              <p:cNvPr id="51" name="Freeform 12"/>
              <p:cNvSpPr>
                <a:spLocks/>
              </p:cNvSpPr>
              <p:nvPr/>
            </p:nvSpPr>
            <p:spPr bwMode="auto">
              <a:xfrm>
                <a:off x="7364799" y="3882406"/>
                <a:ext cx="150666" cy="317709"/>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Oval 13"/>
              <p:cNvSpPr>
                <a:spLocks noChangeArrowheads="1"/>
              </p:cNvSpPr>
              <p:nvPr/>
            </p:nvSpPr>
            <p:spPr bwMode="auto">
              <a:xfrm>
                <a:off x="7410654" y="3816899"/>
                <a:ext cx="59775" cy="59775"/>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0" name="Group 59"/>
            <p:cNvGrpSpPr/>
            <p:nvPr/>
          </p:nvGrpSpPr>
          <p:grpSpPr>
            <a:xfrm>
              <a:off x="3171909" y="2180295"/>
              <a:ext cx="150666" cy="383216"/>
              <a:chOff x="7364799" y="3816899"/>
              <a:chExt cx="150666" cy="383216"/>
            </a:xfrm>
          </p:grpSpPr>
          <p:sp>
            <p:nvSpPr>
              <p:cNvPr id="63" name="Freeform 12"/>
              <p:cNvSpPr>
                <a:spLocks/>
              </p:cNvSpPr>
              <p:nvPr/>
            </p:nvSpPr>
            <p:spPr bwMode="auto">
              <a:xfrm>
                <a:off x="7364799" y="3882406"/>
                <a:ext cx="150666" cy="317709"/>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Oval 13"/>
              <p:cNvSpPr>
                <a:spLocks noChangeArrowheads="1"/>
              </p:cNvSpPr>
              <p:nvPr/>
            </p:nvSpPr>
            <p:spPr bwMode="auto">
              <a:xfrm>
                <a:off x="7410654" y="3816899"/>
                <a:ext cx="59775" cy="59775"/>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5" name="Group 64"/>
            <p:cNvGrpSpPr/>
            <p:nvPr/>
          </p:nvGrpSpPr>
          <p:grpSpPr>
            <a:xfrm>
              <a:off x="3360991" y="2180295"/>
              <a:ext cx="150666" cy="383216"/>
              <a:chOff x="7364799" y="3816899"/>
              <a:chExt cx="150666" cy="383216"/>
            </a:xfrm>
          </p:grpSpPr>
          <p:sp>
            <p:nvSpPr>
              <p:cNvPr id="66" name="Freeform 12"/>
              <p:cNvSpPr>
                <a:spLocks/>
              </p:cNvSpPr>
              <p:nvPr/>
            </p:nvSpPr>
            <p:spPr bwMode="auto">
              <a:xfrm>
                <a:off x="7364799" y="3882406"/>
                <a:ext cx="150666" cy="317709"/>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Oval 13"/>
              <p:cNvSpPr>
                <a:spLocks noChangeArrowheads="1"/>
              </p:cNvSpPr>
              <p:nvPr/>
            </p:nvSpPr>
            <p:spPr bwMode="auto">
              <a:xfrm>
                <a:off x="7410654" y="3816899"/>
                <a:ext cx="59775" cy="59775"/>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8" name="Group 67"/>
            <p:cNvGrpSpPr/>
            <p:nvPr/>
          </p:nvGrpSpPr>
          <p:grpSpPr>
            <a:xfrm>
              <a:off x="3550073" y="2180295"/>
              <a:ext cx="150666" cy="383216"/>
              <a:chOff x="7364799" y="3816899"/>
              <a:chExt cx="150666" cy="383216"/>
            </a:xfrm>
          </p:grpSpPr>
          <p:sp>
            <p:nvSpPr>
              <p:cNvPr id="69" name="Freeform 12"/>
              <p:cNvSpPr>
                <a:spLocks/>
              </p:cNvSpPr>
              <p:nvPr/>
            </p:nvSpPr>
            <p:spPr bwMode="auto">
              <a:xfrm>
                <a:off x="7364799" y="3882406"/>
                <a:ext cx="150666" cy="317709"/>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Oval 13"/>
              <p:cNvSpPr>
                <a:spLocks noChangeArrowheads="1"/>
              </p:cNvSpPr>
              <p:nvPr/>
            </p:nvSpPr>
            <p:spPr bwMode="auto">
              <a:xfrm>
                <a:off x="7410654" y="3816899"/>
                <a:ext cx="59775" cy="59775"/>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1" name="Group 70"/>
            <p:cNvGrpSpPr/>
            <p:nvPr/>
          </p:nvGrpSpPr>
          <p:grpSpPr>
            <a:xfrm>
              <a:off x="3739155" y="2180295"/>
              <a:ext cx="150666" cy="383216"/>
              <a:chOff x="7364799" y="3816899"/>
              <a:chExt cx="150666" cy="383216"/>
            </a:xfrm>
          </p:grpSpPr>
          <p:sp>
            <p:nvSpPr>
              <p:cNvPr id="72" name="Freeform 12"/>
              <p:cNvSpPr>
                <a:spLocks/>
              </p:cNvSpPr>
              <p:nvPr/>
            </p:nvSpPr>
            <p:spPr bwMode="auto">
              <a:xfrm>
                <a:off x="7364799" y="3882406"/>
                <a:ext cx="150666" cy="317709"/>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Oval 13"/>
              <p:cNvSpPr>
                <a:spLocks noChangeArrowheads="1"/>
              </p:cNvSpPr>
              <p:nvPr/>
            </p:nvSpPr>
            <p:spPr bwMode="auto">
              <a:xfrm>
                <a:off x="7410654" y="3816899"/>
                <a:ext cx="59775" cy="59775"/>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4" name="Group 73"/>
            <p:cNvGrpSpPr/>
            <p:nvPr/>
          </p:nvGrpSpPr>
          <p:grpSpPr>
            <a:xfrm>
              <a:off x="3928237" y="2180295"/>
              <a:ext cx="150666" cy="383216"/>
              <a:chOff x="7364799" y="3816899"/>
              <a:chExt cx="150666" cy="383216"/>
            </a:xfrm>
          </p:grpSpPr>
          <p:sp>
            <p:nvSpPr>
              <p:cNvPr id="91" name="Freeform 12"/>
              <p:cNvSpPr>
                <a:spLocks/>
              </p:cNvSpPr>
              <p:nvPr/>
            </p:nvSpPr>
            <p:spPr bwMode="auto">
              <a:xfrm>
                <a:off x="7364799" y="3882406"/>
                <a:ext cx="150666" cy="317709"/>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Oval 13"/>
              <p:cNvSpPr>
                <a:spLocks noChangeArrowheads="1"/>
              </p:cNvSpPr>
              <p:nvPr/>
            </p:nvSpPr>
            <p:spPr bwMode="auto">
              <a:xfrm>
                <a:off x="7410654" y="3816899"/>
                <a:ext cx="59775" cy="59775"/>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3" name="Group 92"/>
            <p:cNvGrpSpPr/>
            <p:nvPr/>
          </p:nvGrpSpPr>
          <p:grpSpPr>
            <a:xfrm>
              <a:off x="4117319" y="2180295"/>
              <a:ext cx="150666" cy="383216"/>
              <a:chOff x="7364799" y="3816899"/>
              <a:chExt cx="150666" cy="383216"/>
            </a:xfrm>
            <a:solidFill>
              <a:schemeClr val="bg1">
                <a:lumMod val="85000"/>
              </a:schemeClr>
            </a:solidFill>
          </p:grpSpPr>
          <p:sp>
            <p:nvSpPr>
              <p:cNvPr id="94" name="Freeform 12"/>
              <p:cNvSpPr>
                <a:spLocks/>
              </p:cNvSpPr>
              <p:nvPr/>
            </p:nvSpPr>
            <p:spPr bwMode="auto">
              <a:xfrm>
                <a:off x="7364799" y="3882406"/>
                <a:ext cx="150666" cy="317709"/>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Oval 13"/>
              <p:cNvSpPr>
                <a:spLocks noChangeArrowheads="1"/>
              </p:cNvSpPr>
              <p:nvPr/>
            </p:nvSpPr>
            <p:spPr bwMode="auto">
              <a:xfrm>
                <a:off x="7410654" y="3816899"/>
                <a:ext cx="59775" cy="597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6" name="Group 95"/>
            <p:cNvGrpSpPr/>
            <p:nvPr/>
          </p:nvGrpSpPr>
          <p:grpSpPr>
            <a:xfrm>
              <a:off x="4306401" y="2180295"/>
              <a:ext cx="150666" cy="383216"/>
              <a:chOff x="7364799" y="3816899"/>
              <a:chExt cx="150666" cy="383216"/>
            </a:xfrm>
            <a:solidFill>
              <a:schemeClr val="bg1">
                <a:lumMod val="85000"/>
              </a:schemeClr>
            </a:solidFill>
          </p:grpSpPr>
          <p:sp>
            <p:nvSpPr>
              <p:cNvPr id="97" name="Freeform 12"/>
              <p:cNvSpPr>
                <a:spLocks/>
              </p:cNvSpPr>
              <p:nvPr/>
            </p:nvSpPr>
            <p:spPr bwMode="auto">
              <a:xfrm>
                <a:off x="7364799" y="3882406"/>
                <a:ext cx="150666" cy="317709"/>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Oval 13"/>
              <p:cNvSpPr>
                <a:spLocks noChangeArrowheads="1"/>
              </p:cNvSpPr>
              <p:nvPr/>
            </p:nvSpPr>
            <p:spPr bwMode="auto">
              <a:xfrm>
                <a:off x="7410654" y="3816899"/>
                <a:ext cx="59775" cy="597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9" name="Group 98"/>
            <p:cNvGrpSpPr/>
            <p:nvPr/>
          </p:nvGrpSpPr>
          <p:grpSpPr>
            <a:xfrm>
              <a:off x="4495482" y="2180295"/>
              <a:ext cx="150666" cy="383216"/>
              <a:chOff x="7364799" y="3816899"/>
              <a:chExt cx="150666" cy="383216"/>
            </a:xfrm>
            <a:solidFill>
              <a:schemeClr val="bg1">
                <a:lumMod val="85000"/>
              </a:schemeClr>
            </a:solidFill>
          </p:grpSpPr>
          <p:sp>
            <p:nvSpPr>
              <p:cNvPr id="100" name="Freeform 12"/>
              <p:cNvSpPr>
                <a:spLocks/>
              </p:cNvSpPr>
              <p:nvPr/>
            </p:nvSpPr>
            <p:spPr bwMode="auto">
              <a:xfrm>
                <a:off x="7364799" y="3882406"/>
                <a:ext cx="150666" cy="317709"/>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1" name="Oval 13"/>
              <p:cNvSpPr>
                <a:spLocks noChangeArrowheads="1"/>
              </p:cNvSpPr>
              <p:nvPr/>
            </p:nvSpPr>
            <p:spPr bwMode="auto">
              <a:xfrm>
                <a:off x="7410654" y="3816899"/>
                <a:ext cx="59775" cy="597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7" name="Group 6"/>
          <p:cNvGrpSpPr/>
          <p:nvPr/>
        </p:nvGrpSpPr>
        <p:grpSpPr>
          <a:xfrm>
            <a:off x="2786797" y="2735427"/>
            <a:ext cx="1870140" cy="371476"/>
            <a:chOff x="2786797" y="2735427"/>
            <a:chExt cx="1870140" cy="371476"/>
          </a:xfrm>
        </p:grpSpPr>
        <p:grpSp>
          <p:nvGrpSpPr>
            <p:cNvPr id="2" name="Group 1"/>
            <p:cNvGrpSpPr/>
            <p:nvPr/>
          </p:nvGrpSpPr>
          <p:grpSpPr>
            <a:xfrm>
              <a:off x="2786797" y="2735427"/>
              <a:ext cx="172244" cy="371476"/>
              <a:chOff x="6084168" y="3828473"/>
              <a:chExt cx="172244" cy="371476"/>
            </a:xfrm>
          </p:grpSpPr>
          <p:sp>
            <p:nvSpPr>
              <p:cNvPr id="39" name="Oval 38"/>
              <p:cNvSpPr>
                <a:spLocks noChangeArrowheads="1"/>
              </p:cNvSpPr>
              <p:nvPr/>
            </p:nvSpPr>
            <p:spPr bwMode="auto">
              <a:xfrm>
                <a:off x="6142112" y="3828473"/>
                <a:ext cx="54769" cy="56357"/>
              </a:xfrm>
              <a:prstGeom prst="ellipse">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8" name="Group 107"/>
            <p:cNvGrpSpPr/>
            <p:nvPr/>
          </p:nvGrpSpPr>
          <p:grpSpPr>
            <a:xfrm>
              <a:off x="4484693" y="2735427"/>
              <a:ext cx="172244" cy="371476"/>
              <a:chOff x="6084168" y="3828473"/>
              <a:chExt cx="172244" cy="371476"/>
            </a:xfrm>
            <a:solidFill>
              <a:schemeClr val="bg1">
                <a:lumMod val="85000"/>
              </a:schemeClr>
            </a:solidFill>
          </p:grpSpPr>
          <p:sp>
            <p:nvSpPr>
              <p:cNvPr id="109" name="Oval 108"/>
              <p:cNvSpPr>
                <a:spLocks noChangeArrowheads="1"/>
              </p:cNvSpPr>
              <p:nvPr/>
            </p:nvSpPr>
            <p:spPr bwMode="auto">
              <a:xfrm>
                <a:off x="6142112" y="3828473"/>
                <a:ext cx="54769" cy="5635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p:cNvGrpSpPr/>
            <p:nvPr/>
          </p:nvGrpSpPr>
          <p:grpSpPr>
            <a:xfrm>
              <a:off x="4296037" y="2735427"/>
              <a:ext cx="172244" cy="371476"/>
              <a:chOff x="6084168" y="3828473"/>
              <a:chExt cx="172244" cy="371476"/>
            </a:xfrm>
            <a:solidFill>
              <a:schemeClr val="bg1">
                <a:lumMod val="85000"/>
              </a:schemeClr>
            </a:solidFill>
          </p:grpSpPr>
          <p:sp>
            <p:nvSpPr>
              <p:cNvPr id="112" name="Oval 111"/>
              <p:cNvSpPr>
                <a:spLocks noChangeArrowheads="1"/>
              </p:cNvSpPr>
              <p:nvPr/>
            </p:nvSpPr>
            <p:spPr bwMode="auto">
              <a:xfrm>
                <a:off x="6142112" y="3828473"/>
                <a:ext cx="54769" cy="5635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4" name="Group 113"/>
            <p:cNvGrpSpPr/>
            <p:nvPr/>
          </p:nvGrpSpPr>
          <p:grpSpPr>
            <a:xfrm>
              <a:off x="4107382" y="2735427"/>
              <a:ext cx="172244" cy="371476"/>
              <a:chOff x="6084168" y="3828473"/>
              <a:chExt cx="172244" cy="371476"/>
            </a:xfrm>
            <a:solidFill>
              <a:schemeClr val="bg1">
                <a:lumMod val="85000"/>
              </a:schemeClr>
            </a:solidFill>
          </p:grpSpPr>
          <p:sp>
            <p:nvSpPr>
              <p:cNvPr id="115" name="Oval 114"/>
              <p:cNvSpPr>
                <a:spLocks noChangeArrowheads="1"/>
              </p:cNvSpPr>
              <p:nvPr/>
            </p:nvSpPr>
            <p:spPr bwMode="auto">
              <a:xfrm>
                <a:off x="6142112" y="3828473"/>
                <a:ext cx="54769" cy="5635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7" name="Group 116"/>
            <p:cNvGrpSpPr/>
            <p:nvPr/>
          </p:nvGrpSpPr>
          <p:grpSpPr>
            <a:xfrm>
              <a:off x="3918727" y="2735427"/>
              <a:ext cx="172244" cy="371476"/>
              <a:chOff x="6084168" y="3828473"/>
              <a:chExt cx="172244" cy="371476"/>
            </a:xfrm>
            <a:solidFill>
              <a:schemeClr val="bg1">
                <a:lumMod val="85000"/>
              </a:schemeClr>
            </a:solidFill>
          </p:grpSpPr>
          <p:sp>
            <p:nvSpPr>
              <p:cNvPr id="118" name="Oval 117"/>
              <p:cNvSpPr>
                <a:spLocks noChangeArrowheads="1"/>
              </p:cNvSpPr>
              <p:nvPr/>
            </p:nvSpPr>
            <p:spPr bwMode="auto">
              <a:xfrm>
                <a:off x="6142112" y="3828473"/>
                <a:ext cx="54769" cy="5635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9"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0" name="Group 119"/>
            <p:cNvGrpSpPr/>
            <p:nvPr/>
          </p:nvGrpSpPr>
          <p:grpSpPr>
            <a:xfrm>
              <a:off x="3730072" y="2735427"/>
              <a:ext cx="172244" cy="371476"/>
              <a:chOff x="6084168" y="3828473"/>
              <a:chExt cx="172244" cy="371476"/>
            </a:xfrm>
            <a:solidFill>
              <a:schemeClr val="bg1">
                <a:lumMod val="85000"/>
              </a:schemeClr>
            </a:solidFill>
          </p:grpSpPr>
          <p:sp>
            <p:nvSpPr>
              <p:cNvPr id="121" name="Oval 120"/>
              <p:cNvSpPr>
                <a:spLocks noChangeArrowheads="1"/>
              </p:cNvSpPr>
              <p:nvPr/>
            </p:nvSpPr>
            <p:spPr bwMode="auto">
              <a:xfrm>
                <a:off x="6142112" y="3828473"/>
                <a:ext cx="54769" cy="5635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3" name="Group 122"/>
            <p:cNvGrpSpPr/>
            <p:nvPr/>
          </p:nvGrpSpPr>
          <p:grpSpPr>
            <a:xfrm>
              <a:off x="3541417" y="2735427"/>
              <a:ext cx="172244" cy="371476"/>
              <a:chOff x="6084168" y="3828473"/>
              <a:chExt cx="172244" cy="371476"/>
            </a:xfrm>
            <a:solidFill>
              <a:schemeClr val="bg1">
                <a:lumMod val="85000"/>
              </a:schemeClr>
            </a:solidFill>
          </p:grpSpPr>
          <p:sp>
            <p:nvSpPr>
              <p:cNvPr id="124" name="Oval 123"/>
              <p:cNvSpPr>
                <a:spLocks noChangeArrowheads="1"/>
              </p:cNvSpPr>
              <p:nvPr/>
            </p:nvSpPr>
            <p:spPr bwMode="auto">
              <a:xfrm>
                <a:off x="6142112" y="3828473"/>
                <a:ext cx="54769" cy="5635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6" name="Group 125"/>
            <p:cNvGrpSpPr/>
            <p:nvPr/>
          </p:nvGrpSpPr>
          <p:grpSpPr>
            <a:xfrm>
              <a:off x="3352762" y="2735427"/>
              <a:ext cx="172244" cy="371476"/>
              <a:chOff x="6084168" y="3828473"/>
              <a:chExt cx="172244" cy="371476"/>
            </a:xfrm>
          </p:grpSpPr>
          <p:sp>
            <p:nvSpPr>
              <p:cNvPr id="127" name="Oval 126"/>
              <p:cNvSpPr>
                <a:spLocks noChangeArrowheads="1"/>
              </p:cNvSpPr>
              <p:nvPr/>
            </p:nvSpPr>
            <p:spPr bwMode="auto">
              <a:xfrm>
                <a:off x="6142112" y="3828473"/>
                <a:ext cx="54769" cy="56357"/>
              </a:xfrm>
              <a:prstGeom prst="ellipse">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8"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9" name="Group 128"/>
            <p:cNvGrpSpPr/>
            <p:nvPr/>
          </p:nvGrpSpPr>
          <p:grpSpPr>
            <a:xfrm>
              <a:off x="3164107" y="2735427"/>
              <a:ext cx="172244" cy="371476"/>
              <a:chOff x="6084168" y="3828473"/>
              <a:chExt cx="172244" cy="371476"/>
            </a:xfrm>
          </p:grpSpPr>
          <p:sp>
            <p:nvSpPr>
              <p:cNvPr id="130" name="Oval 129"/>
              <p:cNvSpPr>
                <a:spLocks noChangeArrowheads="1"/>
              </p:cNvSpPr>
              <p:nvPr/>
            </p:nvSpPr>
            <p:spPr bwMode="auto">
              <a:xfrm>
                <a:off x="6142112" y="3828473"/>
                <a:ext cx="54769" cy="56357"/>
              </a:xfrm>
              <a:prstGeom prst="ellipse">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1"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32" name="Group 131"/>
            <p:cNvGrpSpPr/>
            <p:nvPr/>
          </p:nvGrpSpPr>
          <p:grpSpPr>
            <a:xfrm>
              <a:off x="2975452" y="2735427"/>
              <a:ext cx="172244" cy="371476"/>
              <a:chOff x="6084168" y="3828473"/>
              <a:chExt cx="172244" cy="371476"/>
            </a:xfrm>
          </p:grpSpPr>
          <p:sp>
            <p:nvSpPr>
              <p:cNvPr id="133" name="Oval 132"/>
              <p:cNvSpPr>
                <a:spLocks noChangeArrowheads="1"/>
              </p:cNvSpPr>
              <p:nvPr/>
            </p:nvSpPr>
            <p:spPr bwMode="auto">
              <a:xfrm>
                <a:off x="6142112" y="3828473"/>
                <a:ext cx="54769" cy="56357"/>
              </a:xfrm>
              <a:prstGeom prst="ellipse">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4"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cxnSp>
        <p:nvCxnSpPr>
          <p:cNvPr id="135" name="Straight Connector 134"/>
          <p:cNvCxnSpPr/>
          <p:nvPr/>
        </p:nvCxnSpPr>
        <p:spPr>
          <a:xfrm>
            <a:off x="5789963" y="1534069"/>
            <a:ext cx="0" cy="2876264"/>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2771800" y="3570263"/>
            <a:ext cx="1818079" cy="551027"/>
            <a:chOff x="2771800" y="3570263"/>
            <a:chExt cx="1818079" cy="551027"/>
          </a:xfrm>
        </p:grpSpPr>
        <p:sp>
          <p:nvSpPr>
            <p:cNvPr id="8" name="Freeform 7"/>
            <p:cNvSpPr>
              <a:spLocks noEditPoints="1"/>
            </p:cNvSpPr>
            <p:nvPr/>
          </p:nvSpPr>
          <p:spPr bwMode="auto">
            <a:xfrm>
              <a:off x="2771800" y="3620922"/>
              <a:ext cx="439876" cy="449708"/>
            </a:xfrm>
            <a:custGeom>
              <a:avLst/>
              <a:gdLst>
                <a:gd name="T0" fmla="*/ 203 w 360"/>
                <a:gd name="T1" fmla="*/ 271 h 368"/>
                <a:gd name="T2" fmla="*/ 261 w 360"/>
                <a:gd name="T3" fmla="*/ 202 h 368"/>
                <a:gd name="T4" fmla="*/ 360 w 360"/>
                <a:gd name="T5" fmla="*/ 51 h 368"/>
                <a:gd name="T6" fmla="*/ 346 w 360"/>
                <a:gd name="T7" fmla="*/ 37 h 368"/>
                <a:gd name="T8" fmla="*/ 277 w 360"/>
                <a:gd name="T9" fmla="*/ 37 h 368"/>
                <a:gd name="T10" fmla="*/ 180 w 360"/>
                <a:gd name="T11" fmla="*/ 0 h 368"/>
                <a:gd name="T12" fmla="*/ 83 w 360"/>
                <a:gd name="T13" fmla="*/ 37 h 368"/>
                <a:gd name="T14" fmla="*/ 14 w 360"/>
                <a:gd name="T15" fmla="*/ 37 h 368"/>
                <a:gd name="T16" fmla="*/ 0 w 360"/>
                <a:gd name="T17" fmla="*/ 51 h 368"/>
                <a:gd name="T18" fmla="*/ 98 w 360"/>
                <a:gd name="T19" fmla="*/ 202 h 368"/>
                <a:gd name="T20" fmla="*/ 156 w 360"/>
                <a:gd name="T21" fmla="*/ 271 h 368"/>
                <a:gd name="T22" fmla="*/ 156 w 360"/>
                <a:gd name="T23" fmla="*/ 297 h 368"/>
                <a:gd name="T24" fmla="*/ 91 w 360"/>
                <a:gd name="T25" fmla="*/ 332 h 368"/>
                <a:gd name="T26" fmla="*/ 180 w 360"/>
                <a:gd name="T27" fmla="*/ 368 h 368"/>
                <a:gd name="T28" fmla="*/ 269 w 360"/>
                <a:gd name="T29" fmla="*/ 332 h 368"/>
                <a:gd name="T30" fmla="*/ 203 w 360"/>
                <a:gd name="T31" fmla="*/ 297 h 368"/>
                <a:gd name="T32" fmla="*/ 203 w 360"/>
                <a:gd name="T33" fmla="*/ 271 h 368"/>
                <a:gd name="T34" fmla="*/ 259 w 360"/>
                <a:gd name="T35" fmla="*/ 170 h 368"/>
                <a:gd name="T36" fmla="*/ 281 w 360"/>
                <a:gd name="T37" fmla="*/ 65 h 368"/>
                <a:gd name="T38" fmla="*/ 331 w 360"/>
                <a:gd name="T39" fmla="*/ 65 h 368"/>
                <a:gd name="T40" fmla="*/ 259 w 360"/>
                <a:gd name="T41" fmla="*/ 170 h 368"/>
                <a:gd name="T42" fmla="*/ 180 w 360"/>
                <a:gd name="T43" fmla="*/ 24 h 368"/>
                <a:gd name="T44" fmla="*/ 256 w 360"/>
                <a:gd name="T45" fmla="*/ 55 h 368"/>
                <a:gd name="T46" fmla="*/ 180 w 360"/>
                <a:gd name="T47" fmla="*/ 86 h 368"/>
                <a:gd name="T48" fmla="*/ 104 w 360"/>
                <a:gd name="T49" fmla="*/ 55 h 368"/>
                <a:gd name="T50" fmla="*/ 180 w 360"/>
                <a:gd name="T51" fmla="*/ 24 h 368"/>
                <a:gd name="T52" fmla="*/ 29 w 360"/>
                <a:gd name="T53" fmla="*/ 65 h 368"/>
                <a:gd name="T54" fmla="*/ 79 w 360"/>
                <a:gd name="T55" fmla="*/ 65 h 368"/>
                <a:gd name="T56" fmla="*/ 101 w 360"/>
                <a:gd name="T57" fmla="*/ 170 h 368"/>
                <a:gd name="T58" fmla="*/ 29 w 360"/>
                <a:gd name="T59" fmla="*/ 65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0" h="368">
                  <a:moveTo>
                    <a:pt x="203" y="271"/>
                  </a:moveTo>
                  <a:cubicBezTo>
                    <a:pt x="203" y="242"/>
                    <a:pt x="225" y="226"/>
                    <a:pt x="261" y="202"/>
                  </a:cubicBezTo>
                  <a:cubicBezTo>
                    <a:pt x="305" y="173"/>
                    <a:pt x="360" y="137"/>
                    <a:pt x="360" y="51"/>
                  </a:cubicBezTo>
                  <a:cubicBezTo>
                    <a:pt x="360" y="43"/>
                    <a:pt x="353" y="37"/>
                    <a:pt x="346" y="37"/>
                  </a:cubicBezTo>
                  <a:cubicBezTo>
                    <a:pt x="277" y="37"/>
                    <a:pt x="277" y="37"/>
                    <a:pt x="277" y="37"/>
                  </a:cubicBezTo>
                  <a:cubicBezTo>
                    <a:pt x="267" y="19"/>
                    <a:pt x="238" y="0"/>
                    <a:pt x="180" y="0"/>
                  </a:cubicBezTo>
                  <a:cubicBezTo>
                    <a:pt x="121" y="0"/>
                    <a:pt x="92" y="19"/>
                    <a:pt x="83" y="37"/>
                  </a:cubicBezTo>
                  <a:cubicBezTo>
                    <a:pt x="14" y="37"/>
                    <a:pt x="14" y="37"/>
                    <a:pt x="14" y="37"/>
                  </a:cubicBezTo>
                  <a:cubicBezTo>
                    <a:pt x="6" y="37"/>
                    <a:pt x="0" y="43"/>
                    <a:pt x="0" y="51"/>
                  </a:cubicBezTo>
                  <a:cubicBezTo>
                    <a:pt x="0" y="137"/>
                    <a:pt x="54" y="173"/>
                    <a:pt x="98" y="202"/>
                  </a:cubicBezTo>
                  <a:cubicBezTo>
                    <a:pt x="134" y="226"/>
                    <a:pt x="156" y="242"/>
                    <a:pt x="156" y="271"/>
                  </a:cubicBezTo>
                  <a:cubicBezTo>
                    <a:pt x="156" y="297"/>
                    <a:pt x="156" y="297"/>
                    <a:pt x="156" y="297"/>
                  </a:cubicBezTo>
                  <a:cubicBezTo>
                    <a:pt x="118" y="301"/>
                    <a:pt x="91" y="315"/>
                    <a:pt x="91" y="332"/>
                  </a:cubicBezTo>
                  <a:cubicBezTo>
                    <a:pt x="91" y="352"/>
                    <a:pt x="131" y="368"/>
                    <a:pt x="180" y="368"/>
                  </a:cubicBezTo>
                  <a:cubicBezTo>
                    <a:pt x="229" y="368"/>
                    <a:pt x="269" y="352"/>
                    <a:pt x="269" y="332"/>
                  </a:cubicBezTo>
                  <a:cubicBezTo>
                    <a:pt x="269" y="315"/>
                    <a:pt x="241" y="301"/>
                    <a:pt x="203" y="297"/>
                  </a:cubicBezTo>
                  <a:lnTo>
                    <a:pt x="203" y="271"/>
                  </a:lnTo>
                  <a:close/>
                  <a:moveTo>
                    <a:pt x="259" y="170"/>
                  </a:moveTo>
                  <a:cubicBezTo>
                    <a:pt x="270" y="146"/>
                    <a:pt x="279" y="113"/>
                    <a:pt x="281" y="65"/>
                  </a:cubicBezTo>
                  <a:cubicBezTo>
                    <a:pt x="331" y="65"/>
                    <a:pt x="331" y="65"/>
                    <a:pt x="331" y="65"/>
                  </a:cubicBezTo>
                  <a:cubicBezTo>
                    <a:pt x="326" y="119"/>
                    <a:pt x="294" y="146"/>
                    <a:pt x="259" y="170"/>
                  </a:cubicBezTo>
                  <a:close/>
                  <a:moveTo>
                    <a:pt x="180" y="24"/>
                  </a:moveTo>
                  <a:cubicBezTo>
                    <a:pt x="234" y="24"/>
                    <a:pt x="256" y="47"/>
                    <a:pt x="256" y="55"/>
                  </a:cubicBezTo>
                  <a:cubicBezTo>
                    <a:pt x="256" y="63"/>
                    <a:pt x="234" y="86"/>
                    <a:pt x="180" y="86"/>
                  </a:cubicBezTo>
                  <a:cubicBezTo>
                    <a:pt x="125" y="86"/>
                    <a:pt x="104" y="63"/>
                    <a:pt x="104" y="55"/>
                  </a:cubicBezTo>
                  <a:cubicBezTo>
                    <a:pt x="104" y="47"/>
                    <a:pt x="125" y="24"/>
                    <a:pt x="180" y="24"/>
                  </a:cubicBezTo>
                  <a:close/>
                  <a:moveTo>
                    <a:pt x="29" y="65"/>
                  </a:moveTo>
                  <a:cubicBezTo>
                    <a:pt x="79" y="65"/>
                    <a:pt x="79" y="65"/>
                    <a:pt x="79" y="65"/>
                  </a:cubicBezTo>
                  <a:cubicBezTo>
                    <a:pt x="80" y="113"/>
                    <a:pt x="89" y="146"/>
                    <a:pt x="101" y="170"/>
                  </a:cubicBezTo>
                  <a:cubicBezTo>
                    <a:pt x="66" y="146"/>
                    <a:pt x="33" y="119"/>
                    <a:pt x="29" y="65"/>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36" name="Content Placeholder 2"/>
            <p:cNvSpPr txBox="1">
              <a:spLocks/>
            </p:cNvSpPr>
            <p:nvPr/>
          </p:nvSpPr>
          <p:spPr>
            <a:xfrm>
              <a:off x="3217979" y="3570263"/>
              <a:ext cx="1371900"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Our Goal</a:t>
              </a:r>
            </a:p>
            <a:p>
              <a:pPr marL="0" indent="0">
                <a:buFont typeface="Arial" pitchFamily="34" charset="0"/>
                <a:buNone/>
              </a:pPr>
              <a:r>
                <a:rPr lang="en-US" sz="800" dirty="0" smtClean="0"/>
                <a:t>Lorem ipsum dolor sit amet, consectetur adipiscing.</a:t>
              </a:r>
              <a:endParaRPr lang="en-US" sz="800" dirty="0"/>
            </a:p>
          </p:txBody>
        </p:sp>
      </p:grpSp>
      <p:cxnSp>
        <p:nvCxnSpPr>
          <p:cNvPr id="137" name="Straight Connector 136"/>
          <p:cNvCxnSpPr/>
          <p:nvPr/>
        </p:nvCxnSpPr>
        <p:spPr>
          <a:xfrm>
            <a:off x="2828678" y="3339609"/>
            <a:ext cx="2535410" cy="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40" name="Content Placeholder 2"/>
          <p:cNvSpPr>
            <a:spLocks noGrp="1"/>
          </p:cNvSpPr>
          <p:nvPr>
            <p:ph idx="1"/>
          </p:nvPr>
        </p:nvSpPr>
        <p:spPr>
          <a:xfrm>
            <a:off x="5997530" y="1986087"/>
            <a:ext cx="2376264" cy="2455961"/>
          </a:xfrm>
        </p:spPr>
        <p:txBody>
          <a:bodyPr>
            <a:noAutofit/>
          </a:bodyPr>
          <a:lstStyle/>
          <a:p>
            <a:pPr marL="0" indent="0">
              <a:buNone/>
            </a:pPr>
            <a:r>
              <a:rPr lang="en-US" sz="900" dirty="0"/>
              <a:t>Lorem ipsum dolor sit amet, </a:t>
            </a:r>
            <a:r>
              <a:rPr lang="en-US" sz="900" b="1" dirty="0"/>
              <a:t>consectetur adipiscing elit. </a:t>
            </a:r>
            <a:endParaRPr lang="en-US" sz="900" b="1" dirty="0" smtClean="0"/>
          </a:p>
          <a:p>
            <a:pPr marL="0" indent="0">
              <a:buNone/>
            </a:pPr>
            <a:endParaRPr lang="en-US" sz="900" dirty="0" smtClean="0"/>
          </a:p>
          <a:p>
            <a:pPr marL="0" indent="0">
              <a:buNone/>
            </a:pPr>
            <a:r>
              <a:rPr lang="en-US" sz="900" dirty="0" smtClean="0"/>
              <a:t>Lorem </a:t>
            </a:r>
            <a:r>
              <a:rPr lang="en-US" sz="900" dirty="0"/>
              <a:t>Ipsum has been the industry's standard dummy text ever since the 1500s, when an unknown printer took a galley of type and scrambled it to make a type specimen book. It has survived not only five centuries, but also the leap into electronic </a:t>
            </a:r>
            <a:r>
              <a:rPr lang="en-US" sz="900" dirty="0" smtClean="0"/>
              <a:t>typesetting.</a:t>
            </a:r>
          </a:p>
          <a:p>
            <a:pPr marL="0" indent="0">
              <a:buNone/>
            </a:pPr>
            <a:endParaRPr lang="en-US" sz="900" dirty="0"/>
          </a:p>
          <a:p>
            <a:pPr marL="0" indent="0">
              <a:buNone/>
            </a:pPr>
            <a:r>
              <a:rPr lang="en-US" sz="900" dirty="0" smtClean="0"/>
              <a:t>It </a:t>
            </a:r>
            <a:r>
              <a:rPr lang="en-US" sz="900" dirty="0"/>
              <a:t>was popularised in the 1960s with the release of Letraset sheets containing Lorem Ipsum passages, and more recently with desktop publishing software like Aldus PageMaker including versions of Lorem Ipsum.</a:t>
            </a:r>
          </a:p>
        </p:txBody>
      </p:sp>
      <p:sp>
        <p:nvSpPr>
          <p:cNvPr id="143" name="Title 13"/>
          <p:cNvSpPr txBox="1">
            <a:spLocks/>
          </p:cNvSpPr>
          <p:nvPr/>
        </p:nvSpPr>
        <p:spPr>
          <a:xfrm>
            <a:off x="6005988" y="1482031"/>
            <a:ext cx="2520280"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000" dirty="0" smtClean="0">
                <a:solidFill>
                  <a:schemeClr val="accent1">
                    <a:lumMod val="60000"/>
                    <a:lumOff val="40000"/>
                  </a:schemeClr>
                </a:solidFill>
              </a:rPr>
              <a:t>Analysis</a:t>
            </a:r>
            <a:endParaRPr lang="en-US" sz="2000" dirty="0">
              <a:solidFill>
                <a:schemeClr val="accent1">
                  <a:lumMod val="60000"/>
                  <a:lumOff val="40000"/>
                </a:schemeClr>
              </a:solidFill>
            </a:endParaRPr>
          </a:p>
        </p:txBody>
      </p:sp>
      <p:sp>
        <p:nvSpPr>
          <p:cNvPr id="85" name="Flowchart: Off-page Connector 84"/>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20</a:t>
            </a:r>
            <a:endParaRPr lang="en-US" sz="1100" b="1" dirty="0"/>
          </a:p>
        </p:txBody>
      </p:sp>
    </p:spTree>
    <p:extLst>
      <p:ext uri="{BB962C8B-B14F-4D97-AF65-F5344CB8AC3E}">
        <p14:creationId xmlns:p14="http://schemas.microsoft.com/office/powerpoint/2010/main" val="2839665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21" presetClass="entr" presetSubtype="1" fill="hold" grpId="0" nodeType="afterEffect">
                                  <p:stCondLst>
                                    <p:cond delay="0"/>
                                  </p:stCondLst>
                                  <p:childTnLst>
                                    <p:set>
                                      <p:cBhvr>
                                        <p:cTn id="13" dur="1" fill="hold">
                                          <p:stCondLst>
                                            <p:cond delay="0"/>
                                          </p:stCondLst>
                                        </p:cTn>
                                        <p:tgtEl>
                                          <p:spTgt spid="40"/>
                                        </p:tgtEl>
                                        <p:attrNameLst>
                                          <p:attrName>style.visibility</p:attrName>
                                        </p:attrNameLst>
                                      </p:cBhvr>
                                      <p:to>
                                        <p:strVal val="visible"/>
                                      </p:to>
                                    </p:set>
                                    <p:animEffect transition="in" filter="wheel(1)">
                                      <p:cBhvr>
                                        <p:cTn id="14" dur="1000"/>
                                        <p:tgtEl>
                                          <p:spTgt spid="40"/>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42"/>
                                        </p:tgtEl>
                                        <p:attrNameLst>
                                          <p:attrName>style.visibility</p:attrName>
                                        </p:attrNameLst>
                                      </p:cBhvr>
                                      <p:to>
                                        <p:strVal val="visible"/>
                                      </p:to>
                                    </p:set>
                                    <p:animEffect transition="in" filter="fade">
                                      <p:cBhvr>
                                        <p:cTn id="18" dur="500"/>
                                        <p:tgtEl>
                                          <p:spTgt spid="42"/>
                                        </p:tgtEl>
                                      </p:cBhvr>
                                    </p:animEffect>
                                  </p:childTnLst>
                                </p:cTn>
                              </p:par>
                            </p:childTnLst>
                          </p:cTn>
                        </p:par>
                        <p:par>
                          <p:cTn id="19" fill="hold">
                            <p:stCondLst>
                              <p:cond delay="2000"/>
                            </p:stCondLst>
                            <p:childTnLst>
                              <p:par>
                                <p:cTn id="20" presetID="16" presetClass="entr" presetSubtype="21"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arn(inVertical)">
                                      <p:cBhvr>
                                        <p:cTn id="22" dur="500"/>
                                        <p:tgtEl>
                                          <p:spTgt spid="3"/>
                                        </p:tgtEl>
                                      </p:cBhvr>
                                    </p:animEffect>
                                  </p:childTnLst>
                                </p:cTn>
                              </p:par>
                            </p:childTnLst>
                          </p:cTn>
                        </p:par>
                        <p:par>
                          <p:cTn id="23" fill="hold">
                            <p:stCondLst>
                              <p:cond delay="2500"/>
                            </p:stCondLst>
                            <p:childTnLst>
                              <p:par>
                                <p:cTn id="24" presetID="22" presetClass="entr" presetSubtype="4" fill="hold" nodeType="afterEffect">
                                  <p:stCondLst>
                                    <p:cond delay="0"/>
                                  </p:stCondLst>
                                  <p:childTnLst>
                                    <p:set>
                                      <p:cBhvr>
                                        <p:cTn id="25" dur="1" fill="hold">
                                          <p:stCondLst>
                                            <p:cond delay="0"/>
                                          </p:stCondLst>
                                        </p:cTn>
                                        <p:tgtEl>
                                          <p:spTgt spid="55"/>
                                        </p:tgtEl>
                                        <p:attrNameLst>
                                          <p:attrName>style.visibility</p:attrName>
                                        </p:attrNameLst>
                                      </p:cBhvr>
                                      <p:to>
                                        <p:strVal val="visible"/>
                                      </p:to>
                                    </p:set>
                                    <p:animEffect transition="in" filter="wipe(down)">
                                      <p:cBhvr>
                                        <p:cTn id="26" dur="500"/>
                                        <p:tgtEl>
                                          <p:spTgt spid="55"/>
                                        </p:tgtEl>
                                      </p:cBhvr>
                                    </p:animEffect>
                                  </p:childTnLst>
                                </p:cTn>
                              </p:par>
                            </p:childTnLst>
                          </p:cTn>
                        </p:par>
                        <p:par>
                          <p:cTn id="27" fill="hold">
                            <p:stCondLst>
                              <p:cond delay="3000"/>
                            </p:stCondLst>
                            <p:childTnLst>
                              <p:par>
                                <p:cTn id="28" presetID="16" presetClass="entr" presetSubtype="21"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barn(inVertical)">
                                      <p:cBhvr>
                                        <p:cTn id="30" dur="500"/>
                                        <p:tgtEl>
                                          <p:spTgt spid="5"/>
                                        </p:tgtEl>
                                      </p:cBhvr>
                                    </p:animEffect>
                                  </p:childTnLst>
                                </p:cTn>
                              </p:par>
                            </p:childTnLst>
                          </p:cTn>
                        </p:par>
                        <p:par>
                          <p:cTn id="31" fill="hold">
                            <p:stCondLst>
                              <p:cond delay="3500"/>
                            </p:stCondLst>
                            <p:childTnLst>
                              <p:par>
                                <p:cTn id="32" presetID="22" presetClass="entr" presetSubtype="8" fill="hold"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left)">
                                      <p:cBhvr>
                                        <p:cTn id="34" dur="500"/>
                                        <p:tgtEl>
                                          <p:spTgt spid="6"/>
                                        </p:tgtEl>
                                      </p:cBhvr>
                                    </p:animEffect>
                                  </p:childTnLst>
                                </p:cTn>
                              </p:par>
                            </p:childTnLst>
                          </p:cTn>
                        </p:par>
                        <p:par>
                          <p:cTn id="35" fill="hold">
                            <p:stCondLst>
                              <p:cond delay="4000"/>
                            </p:stCondLst>
                            <p:childTnLst>
                              <p:par>
                                <p:cTn id="36" presetID="22" presetClass="entr" presetSubtype="8"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left)">
                                      <p:cBhvr>
                                        <p:cTn id="38" dur="500"/>
                                        <p:tgtEl>
                                          <p:spTgt spid="7"/>
                                        </p:tgtEl>
                                      </p:cBhvr>
                                    </p:animEffect>
                                  </p:childTnLst>
                                </p:cTn>
                              </p:par>
                            </p:childTnLst>
                          </p:cTn>
                        </p:par>
                        <p:par>
                          <p:cTn id="39" fill="hold">
                            <p:stCondLst>
                              <p:cond delay="4500"/>
                            </p:stCondLst>
                            <p:childTnLst>
                              <p:par>
                                <p:cTn id="40" presetID="10" presetClass="entr" presetSubtype="0" fill="hold" nodeType="afterEffect">
                                  <p:stCondLst>
                                    <p:cond delay="0"/>
                                  </p:stCondLst>
                                  <p:childTnLst>
                                    <p:set>
                                      <p:cBhvr>
                                        <p:cTn id="41" dur="1" fill="hold">
                                          <p:stCondLst>
                                            <p:cond delay="0"/>
                                          </p:stCondLst>
                                        </p:cTn>
                                        <p:tgtEl>
                                          <p:spTgt spid="137"/>
                                        </p:tgtEl>
                                        <p:attrNameLst>
                                          <p:attrName>style.visibility</p:attrName>
                                        </p:attrNameLst>
                                      </p:cBhvr>
                                      <p:to>
                                        <p:strVal val="visible"/>
                                      </p:to>
                                    </p:set>
                                    <p:animEffect transition="in" filter="fade">
                                      <p:cBhvr>
                                        <p:cTn id="42" dur="500"/>
                                        <p:tgtEl>
                                          <p:spTgt spid="137"/>
                                        </p:tgtEl>
                                      </p:cBhvr>
                                    </p:animEffect>
                                  </p:childTnLst>
                                </p:cTn>
                              </p:par>
                            </p:childTnLst>
                          </p:cTn>
                        </p:par>
                        <p:par>
                          <p:cTn id="43" fill="hold">
                            <p:stCondLst>
                              <p:cond delay="5000"/>
                            </p:stCondLst>
                            <p:childTnLst>
                              <p:par>
                                <p:cTn id="44" presetID="16" presetClass="entr" presetSubtype="21" fill="hold" nodeType="after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barn(inVertical)">
                                      <p:cBhvr>
                                        <p:cTn id="46" dur="500"/>
                                        <p:tgtEl>
                                          <p:spTgt spid="9"/>
                                        </p:tgtEl>
                                      </p:cBhvr>
                                    </p:animEffect>
                                  </p:childTnLst>
                                </p:cTn>
                              </p:par>
                            </p:childTnLst>
                          </p:cTn>
                        </p:par>
                        <p:par>
                          <p:cTn id="47" fill="hold">
                            <p:stCondLst>
                              <p:cond delay="5500"/>
                            </p:stCondLst>
                            <p:childTnLst>
                              <p:par>
                                <p:cTn id="48" presetID="22" presetClass="entr" presetSubtype="4" fill="hold" nodeType="afterEffect">
                                  <p:stCondLst>
                                    <p:cond delay="0"/>
                                  </p:stCondLst>
                                  <p:childTnLst>
                                    <p:set>
                                      <p:cBhvr>
                                        <p:cTn id="49" dur="1" fill="hold">
                                          <p:stCondLst>
                                            <p:cond delay="0"/>
                                          </p:stCondLst>
                                        </p:cTn>
                                        <p:tgtEl>
                                          <p:spTgt spid="135"/>
                                        </p:tgtEl>
                                        <p:attrNameLst>
                                          <p:attrName>style.visibility</p:attrName>
                                        </p:attrNameLst>
                                      </p:cBhvr>
                                      <p:to>
                                        <p:strVal val="visible"/>
                                      </p:to>
                                    </p:set>
                                    <p:animEffect transition="in" filter="wipe(down)">
                                      <p:cBhvr>
                                        <p:cTn id="50" dur="500"/>
                                        <p:tgtEl>
                                          <p:spTgt spid="135"/>
                                        </p:tgtEl>
                                      </p:cBhvr>
                                    </p:animEffect>
                                  </p:childTnLst>
                                </p:cTn>
                              </p:par>
                            </p:childTnLst>
                          </p:cTn>
                        </p:par>
                        <p:par>
                          <p:cTn id="51" fill="hold">
                            <p:stCondLst>
                              <p:cond delay="6000"/>
                            </p:stCondLst>
                            <p:childTnLst>
                              <p:par>
                                <p:cTn id="52" presetID="10" presetClass="entr" presetSubtype="0" fill="hold" grpId="0" nodeType="afterEffect">
                                  <p:stCondLst>
                                    <p:cond delay="0"/>
                                  </p:stCondLst>
                                  <p:childTnLst>
                                    <p:set>
                                      <p:cBhvr>
                                        <p:cTn id="53" dur="1" fill="hold">
                                          <p:stCondLst>
                                            <p:cond delay="0"/>
                                          </p:stCondLst>
                                        </p:cTn>
                                        <p:tgtEl>
                                          <p:spTgt spid="143"/>
                                        </p:tgtEl>
                                        <p:attrNameLst>
                                          <p:attrName>style.visibility</p:attrName>
                                        </p:attrNameLst>
                                      </p:cBhvr>
                                      <p:to>
                                        <p:strVal val="visible"/>
                                      </p:to>
                                    </p:set>
                                    <p:animEffect transition="in" filter="fade">
                                      <p:cBhvr>
                                        <p:cTn id="54" dur="500"/>
                                        <p:tgtEl>
                                          <p:spTgt spid="143"/>
                                        </p:tgtEl>
                                      </p:cBhvr>
                                    </p:animEffect>
                                  </p:childTnLst>
                                </p:cTn>
                              </p:par>
                            </p:childTnLst>
                          </p:cTn>
                        </p:par>
                        <p:par>
                          <p:cTn id="55" fill="hold">
                            <p:stCondLst>
                              <p:cond delay="6500"/>
                            </p:stCondLst>
                            <p:childTnLst>
                              <p:par>
                                <p:cTn id="56" presetID="10" presetClass="entr" presetSubtype="0" fill="hold" grpId="0" nodeType="afterEffect">
                                  <p:stCondLst>
                                    <p:cond delay="0"/>
                                  </p:stCondLst>
                                  <p:childTnLst>
                                    <p:set>
                                      <p:cBhvr>
                                        <p:cTn id="57" dur="1" fill="hold">
                                          <p:stCondLst>
                                            <p:cond delay="0"/>
                                          </p:stCondLst>
                                        </p:cTn>
                                        <p:tgtEl>
                                          <p:spTgt spid="140"/>
                                        </p:tgtEl>
                                        <p:attrNameLst>
                                          <p:attrName>style.visibility</p:attrName>
                                        </p:attrNameLst>
                                      </p:cBhvr>
                                      <p:to>
                                        <p:strVal val="visible"/>
                                      </p:to>
                                    </p:set>
                                    <p:animEffect transition="in" filter="fade">
                                      <p:cBhvr>
                                        <p:cTn id="58" dur="5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Graphic spid="40" grpId="0">
        <p:bldAsOne/>
      </p:bldGraphic>
      <p:bldP spid="42" grpId="0"/>
      <p:bldP spid="140" grpId="0"/>
      <p:bldP spid="14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solidFill>
                  <a:schemeClr val="accent1">
                    <a:lumMod val="60000"/>
                    <a:lumOff val="40000"/>
                  </a:schemeClr>
                </a:solidFill>
              </a:rPr>
              <a:t>Country Infographic Sample</a:t>
            </a:r>
            <a:endParaRPr lang="en-US" dirty="0">
              <a:solidFill>
                <a:schemeClr val="accent1">
                  <a:lumMod val="60000"/>
                  <a:lumOff val="40000"/>
                </a:schemeClr>
              </a:solidFill>
            </a:endParaRPr>
          </a:p>
        </p:txBody>
      </p:sp>
      <p:sp>
        <p:nvSpPr>
          <p:cNvPr id="13"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Put a relevant subtitle </a:t>
            </a:r>
            <a:r>
              <a:rPr lang="en-US" sz="1400" b="1" dirty="0" smtClean="0">
                <a:solidFill>
                  <a:schemeClr val="accent1">
                    <a:lumMod val="60000"/>
                    <a:lumOff val="40000"/>
                  </a:schemeClr>
                </a:solidFill>
                <a:latin typeface="+mn-lt"/>
              </a:rPr>
              <a:t>in this line</a:t>
            </a:r>
            <a:endParaRPr lang="en-US" sz="1400" b="1" dirty="0">
              <a:solidFill>
                <a:schemeClr val="accent1">
                  <a:lumMod val="60000"/>
                  <a:lumOff val="40000"/>
                </a:schemeClr>
              </a:solidFill>
              <a:latin typeface="+mn-lt"/>
            </a:endParaRPr>
          </a:p>
        </p:txBody>
      </p:sp>
      <p:sp>
        <p:nvSpPr>
          <p:cNvPr id="18" name="Content Placeholder 2"/>
          <p:cNvSpPr>
            <a:spLocks noGrp="1"/>
          </p:cNvSpPr>
          <p:nvPr>
            <p:ph idx="1"/>
          </p:nvPr>
        </p:nvSpPr>
        <p:spPr>
          <a:xfrm>
            <a:off x="467544" y="1706681"/>
            <a:ext cx="2376264" cy="729679"/>
          </a:xfrm>
        </p:spPr>
        <p:txBody>
          <a:bodyPr>
            <a:noAutofit/>
          </a:bodyPr>
          <a:lstStyle/>
          <a:p>
            <a:pPr marL="0" indent="0">
              <a:buNone/>
            </a:pPr>
            <a:r>
              <a:rPr lang="en-US" sz="900" dirty="0"/>
              <a:t>Lorem ipsum dolor sit amet, </a:t>
            </a:r>
            <a:r>
              <a:rPr lang="en-US" sz="900" b="1" dirty="0"/>
              <a:t>consectetur adipiscing elit. </a:t>
            </a:r>
            <a:endParaRPr lang="en-US" sz="900" dirty="0"/>
          </a:p>
        </p:txBody>
      </p:sp>
      <p:sp>
        <p:nvSpPr>
          <p:cNvPr id="19" name="Title 13"/>
          <p:cNvSpPr txBox="1">
            <a:spLocks/>
          </p:cNvSpPr>
          <p:nvPr/>
        </p:nvSpPr>
        <p:spPr>
          <a:xfrm>
            <a:off x="476002" y="1265034"/>
            <a:ext cx="2304256"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000" dirty="0" smtClean="0">
                <a:solidFill>
                  <a:schemeClr val="accent1">
                    <a:lumMod val="60000"/>
                    <a:lumOff val="40000"/>
                  </a:schemeClr>
                </a:solidFill>
              </a:rPr>
              <a:t>Internet Use</a:t>
            </a:r>
            <a:endParaRPr lang="en-US" sz="2000" dirty="0">
              <a:solidFill>
                <a:schemeClr val="accent1">
                  <a:lumMod val="60000"/>
                  <a:lumOff val="40000"/>
                </a:schemeClr>
              </a:solidFill>
            </a:endParaRPr>
          </a:p>
        </p:txBody>
      </p:sp>
      <p:grpSp>
        <p:nvGrpSpPr>
          <p:cNvPr id="46" name="Group 45"/>
          <p:cNvGrpSpPr/>
          <p:nvPr/>
        </p:nvGrpSpPr>
        <p:grpSpPr>
          <a:xfrm>
            <a:off x="3692955" y="1491630"/>
            <a:ext cx="1986461" cy="1168201"/>
            <a:chOff x="3779912" y="1510297"/>
            <a:chExt cx="1986461" cy="1168201"/>
          </a:xfrm>
        </p:grpSpPr>
        <p:sp>
          <p:nvSpPr>
            <p:cNvPr id="49" name="Freeform 282"/>
            <p:cNvSpPr>
              <a:spLocks noChangeAspect="1"/>
            </p:cNvSpPr>
            <p:nvPr/>
          </p:nvSpPr>
          <p:spPr bwMode="gray">
            <a:xfrm>
              <a:off x="3779912" y="1510297"/>
              <a:ext cx="1986461" cy="1168201"/>
            </a:xfrm>
            <a:custGeom>
              <a:avLst/>
              <a:gdLst/>
              <a:ahLst/>
              <a:cxnLst>
                <a:cxn ang="0">
                  <a:pos x="3079" y="181"/>
                </a:cxn>
                <a:cxn ang="0">
                  <a:pos x="2964" y="328"/>
                </a:cxn>
                <a:cxn ang="0">
                  <a:pos x="2682" y="394"/>
                </a:cxn>
                <a:cxn ang="0">
                  <a:pos x="2593" y="483"/>
                </a:cxn>
                <a:cxn ang="0">
                  <a:pos x="2432" y="575"/>
                </a:cxn>
                <a:cxn ang="0">
                  <a:pos x="2290" y="541"/>
                </a:cxn>
                <a:cxn ang="0">
                  <a:pos x="2235" y="456"/>
                </a:cxn>
                <a:cxn ang="0">
                  <a:pos x="2211" y="306"/>
                </a:cxn>
                <a:cxn ang="0">
                  <a:pos x="2135" y="345"/>
                </a:cxn>
                <a:cxn ang="0">
                  <a:pos x="2081" y="588"/>
                </a:cxn>
                <a:cxn ang="0">
                  <a:pos x="2036" y="404"/>
                </a:cxn>
                <a:cxn ang="0">
                  <a:pos x="2077" y="294"/>
                </a:cxn>
                <a:cxn ang="0">
                  <a:pos x="2231" y="279"/>
                </a:cxn>
                <a:cxn ang="0">
                  <a:pos x="2111" y="222"/>
                </a:cxn>
                <a:cxn ang="0">
                  <a:pos x="2021" y="160"/>
                </a:cxn>
                <a:cxn ang="0">
                  <a:pos x="1811" y="226"/>
                </a:cxn>
                <a:cxn ang="0">
                  <a:pos x="1785" y="86"/>
                </a:cxn>
                <a:cxn ang="0">
                  <a:pos x="1640" y="33"/>
                </a:cxn>
                <a:cxn ang="0">
                  <a:pos x="888" y="36"/>
                </a:cxn>
                <a:cxn ang="0">
                  <a:pos x="133" y="58"/>
                </a:cxn>
                <a:cxn ang="0">
                  <a:pos x="101" y="150"/>
                </a:cxn>
                <a:cxn ang="0">
                  <a:pos x="4" y="86"/>
                </a:cxn>
                <a:cxn ang="0">
                  <a:pos x="46" y="225"/>
                </a:cxn>
                <a:cxn ang="0">
                  <a:pos x="47" y="295"/>
                </a:cxn>
                <a:cxn ang="0">
                  <a:pos x="27" y="576"/>
                </a:cxn>
                <a:cxn ang="0">
                  <a:pos x="98" y="850"/>
                </a:cxn>
                <a:cxn ang="0">
                  <a:pos x="130" y="886"/>
                </a:cxn>
                <a:cxn ang="0">
                  <a:pos x="223" y="1056"/>
                </a:cxn>
                <a:cxn ang="0">
                  <a:pos x="336" y="1131"/>
                </a:cxn>
                <a:cxn ang="0">
                  <a:pos x="989" y="1276"/>
                </a:cxn>
                <a:cxn ang="0">
                  <a:pos x="1294" y="1430"/>
                </a:cxn>
                <a:cxn ang="0">
                  <a:pos x="1501" y="1624"/>
                </a:cxn>
                <a:cxn ang="0">
                  <a:pos x="1515" y="1515"/>
                </a:cxn>
                <a:cxn ang="0">
                  <a:pos x="1564" y="1480"/>
                </a:cxn>
                <a:cxn ang="0">
                  <a:pos x="1629" y="1410"/>
                </a:cxn>
                <a:cxn ang="0">
                  <a:pos x="1784" y="1405"/>
                </a:cxn>
                <a:cxn ang="0">
                  <a:pos x="1912" y="1435"/>
                </a:cxn>
                <a:cxn ang="0">
                  <a:pos x="1905" y="1382"/>
                </a:cxn>
                <a:cxn ang="0">
                  <a:pos x="2012" y="1367"/>
                </a:cxn>
                <a:cxn ang="0">
                  <a:pos x="2117" y="1377"/>
                </a:cxn>
                <a:cxn ang="0">
                  <a:pos x="2264" y="1424"/>
                </a:cxn>
                <a:cxn ang="0">
                  <a:pos x="2323" y="1587"/>
                </a:cxn>
                <a:cxn ang="0">
                  <a:pos x="2409" y="1690"/>
                </a:cxn>
                <a:cxn ang="0">
                  <a:pos x="2365" y="1348"/>
                </a:cxn>
                <a:cxn ang="0">
                  <a:pos x="2446" y="1228"/>
                </a:cxn>
                <a:cxn ang="0">
                  <a:pos x="2579" y="1118"/>
                </a:cxn>
                <a:cxn ang="0">
                  <a:pos x="2645" y="1037"/>
                </a:cxn>
                <a:cxn ang="0">
                  <a:pos x="2634" y="986"/>
                </a:cxn>
                <a:cxn ang="0">
                  <a:pos x="2655" y="940"/>
                </a:cxn>
                <a:cxn ang="0">
                  <a:pos x="2654" y="871"/>
                </a:cxn>
                <a:cxn ang="0">
                  <a:pos x="2651" y="857"/>
                </a:cxn>
                <a:cxn ang="0">
                  <a:pos x="2661" y="778"/>
                </a:cxn>
                <a:cxn ang="0">
                  <a:pos x="2683" y="867"/>
                </a:cxn>
                <a:cxn ang="0">
                  <a:pos x="2708" y="796"/>
                </a:cxn>
                <a:cxn ang="0">
                  <a:pos x="2774" y="727"/>
                </a:cxn>
                <a:cxn ang="0">
                  <a:pos x="2843" y="631"/>
                </a:cxn>
                <a:cxn ang="0">
                  <a:pos x="3004" y="602"/>
                </a:cxn>
                <a:cxn ang="0">
                  <a:pos x="2957" y="538"/>
                </a:cxn>
                <a:cxn ang="0">
                  <a:pos x="3032" y="440"/>
                </a:cxn>
                <a:cxn ang="0">
                  <a:pos x="3107" y="399"/>
                </a:cxn>
              </a:cxnLst>
              <a:rect l="0" t="0" r="r" b="b"/>
              <a:pathLst>
                <a:path w="3166" h="1693">
                  <a:moveTo>
                    <a:pt x="3165" y="365"/>
                  </a:moveTo>
                  <a:lnTo>
                    <a:pt x="3158" y="364"/>
                  </a:lnTo>
                  <a:lnTo>
                    <a:pt x="3160" y="361"/>
                  </a:lnTo>
                  <a:lnTo>
                    <a:pt x="3162" y="355"/>
                  </a:lnTo>
                  <a:lnTo>
                    <a:pt x="3162" y="344"/>
                  </a:lnTo>
                  <a:lnTo>
                    <a:pt x="3161" y="339"/>
                  </a:lnTo>
                  <a:lnTo>
                    <a:pt x="3160" y="343"/>
                  </a:lnTo>
                  <a:lnTo>
                    <a:pt x="3155" y="343"/>
                  </a:lnTo>
                  <a:lnTo>
                    <a:pt x="3146" y="342"/>
                  </a:lnTo>
                  <a:lnTo>
                    <a:pt x="3138" y="335"/>
                  </a:lnTo>
                  <a:lnTo>
                    <a:pt x="3135" y="330"/>
                  </a:lnTo>
                  <a:lnTo>
                    <a:pt x="3134" y="326"/>
                  </a:lnTo>
                  <a:lnTo>
                    <a:pt x="3134" y="310"/>
                  </a:lnTo>
                  <a:lnTo>
                    <a:pt x="3119" y="302"/>
                  </a:lnTo>
                  <a:lnTo>
                    <a:pt x="3119" y="246"/>
                  </a:lnTo>
                  <a:lnTo>
                    <a:pt x="3119" y="195"/>
                  </a:lnTo>
                  <a:lnTo>
                    <a:pt x="3093" y="170"/>
                  </a:lnTo>
                  <a:lnTo>
                    <a:pt x="3086" y="170"/>
                  </a:lnTo>
                  <a:lnTo>
                    <a:pt x="3079" y="181"/>
                  </a:lnTo>
                  <a:lnTo>
                    <a:pt x="3061" y="184"/>
                  </a:lnTo>
                  <a:lnTo>
                    <a:pt x="3049" y="179"/>
                  </a:lnTo>
                  <a:lnTo>
                    <a:pt x="3047" y="176"/>
                  </a:lnTo>
                  <a:lnTo>
                    <a:pt x="3044" y="170"/>
                  </a:lnTo>
                  <a:lnTo>
                    <a:pt x="3037" y="163"/>
                  </a:lnTo>
                  <a:lnTo>
                    <a:pt x="3031" y="162"/>
                  </a:lnTo>
                  <a:lnTo>
                    <a:pt x="3025" y="166"/>
                  </a:lnTo>
                  <a:lnTo>
                    <a:pt x="2998" y="211"/>
                  </a:lnTo>
                  <a:lnTo>
                    <a:pt x="2994" y="235"/>
                  </a:lnTo>
                  <a:lnTo>
                    <a:pt x="2988" y="247"/>
                  </a:lnTo>
                  <a:lnTo>
                    <a:pt x="2987" y="253"/>
                  </a:lnTo>
                  <a:lnTo>
                    <a:pt x="2982" y="262"/>
                  </a:lnTo>
                  <a:lnTo>
                    <a:pt x="2979" y="269"/>
                  </a:lnTo>
                  <a:lnTo>
                    <a:pt x="2975" y="305"/>
                  </a:lnTo>
                  <a:lnTo>
                    <a:pt x="2974" y="307"/>
                  </a:lnTo>
                  <a:lnTo>
                    <a:pt x="2967" y="312"/>
                  </a:lnTo>
                  <a:lnTo>
                    <a:pt x="2964" y="317"/>
                  </a:lnTo>
                  <a:lnTo>
                    <a:pt x="2963" y="322"/>
                  </a:lnTo>
                  <a:lnTo>
                    <a:pt x="2964" y="328"/>
                  </a:lnTo>
                  <a:lnTo>
                    <a:pt x="2964" y="330"/>
                  </a:lnTo>
                  <a:lnTo>
                    <a:pt x="2957" y="327"/>
                  </a:lnTo>
                  <a:lnTo>
                    <a:pt x="2956" y="328"/>
                  </a:lnTo>
                  <a:lnTo>
                    <a:pt x="2956" y="334"/>
                  </a:lnTo>
                  <a:lnTo>
                    <a:pt x="2945" y="330"/>
                  </a:lnTo>
                  <a:lnTo>
                    <a:pt x="2936" y="333"/>
                  </a:lnTo>
                  <a:lnTo>
                    <a:pt x="2934" y="335"/>
                  </a:lnTo>
                  <a:lnTo>
                    <a:pt x="2921" y="337"/>
                  </a:lnTo>
                  <a:lnTo>
                    <a:pt x="2918" y="340"/>
                  </a:lnTo>
                  <a:lnTo>
                    <a:pt x="2912" y="356"/>
                  </a:lnTo>
                  <a:lnTo>
                    <a:pt x="2910" y="356"/>
                  </a:lnTo>
                  <a:lnTo>
                    <a:pt x="2812" y="356"/>
                  </a:lnTo>
                  <a:lnTo>
                    <a:pt x="2737" y="356"/>
                  </a:lnTo>
                  <a:lnTo>
                    <a:pt x="2722" y="356"/>
                  </a:lnTo>
                  <a:lnTo>
                    <a:pt x="2706" y="371"/>
                  </a:lnTo>
                  <a:lnTo>
                    <a:pt x="2687" y="382"/>
                  </a:lnTo>
                  <a:lnTo>
                    <a:pt x="2684" y="387"/>
                  </a:lnTo>
                  <a:lnTo>
                    <a:pt x="2683" y="388"/>
                  </a:lnTo>
                  <a:lnTo>
                    <a:pt x="2682" y="394"/>
                  </a:lnTo>
                  <a:lnTo>
                    <a:pt x="2676" y="404"/>
                  </a:lnTo>
                  <a:lnTo>
                    <a:pt x="2655" y="418"/>
                  </a:lnTo>
                  <a:lnTo>
                    <a:pt x="2651" y="423"/>
                  </a:lnTo>
                  <a:lnTo>
                    <a:pt x="2652" y="428"/>
                  </a:lnTo>
                  <a:lnTo>
                    <a:pt x="2660" y="428"/>
                  </a:lnTo>
                  <a:lnTo>
                    <a:pt x="2663" y="431"/>
                  </a:lnTo>
                  <a:lnTo>
                    <a:pt x="2662" y="436"/>
                  </a:lnTo>
                  <a:lnTo>
                    <a:pt x="2659" y="439"/>
                  </a:lnTo>
                  <a:lnTo>
                    <a:pt x="2655" y="437"/>
                  </a:lnTo>
                  <a:lnTo>
                    <a:pt x="2654" y="440"/>
                  </a:lnTo>
                  <a:lnTo>
                    <a:pt x="2655" y="442"/>
                  </a:lnTo>
                  <a:lnTo>
                    <a:pt x="2660" y="448"/>
                  </a:lnTo>
                  <a:lnTo>
                    <a:pt x="2661" y="458"/>
                  </a:lnTo>
                  <a:lnTo>
                    <a:pt x="2660" y="466"/>
                  </a:lnTo>
                  <a:lnTo>
                    <a:pt x="2643" y="468"/>
                  </a:lnTo>
                  <a:lnTo>
                    <a:pt x="2627" y="480"/>
                  </a:lnTo>
                  <a:lnTo>
                    <a:pt x="2617" y="484"/>
                  </a:lnTo>
                  <a:lnTo>
                    <a:pt x="2597" y="484"/>
                  </a:lnTo>
                  <a:lnTo>
                    <a:pt x="2593" y="483"/>
                  </a:lnTo>
                  <a:lnTo>
                    <a:pt x="2582" y="486"/>
                  </a:lnTo>
                  <a:lnTo>
                    <a:pt x="2575" y="480"/>
                  </a:lnTo>
                  <a:lnTo>
                    <a:pt x="2560" y="477"/>
                  </a:lnTo>
                  <a:lnTo>
                    <a:pt x="2553" y="477"/>
                  </a:lnTo>
                  <a:lnTo>
                    <a:pt x="2532" y="479"/>
                  </a:lnTo>
                  <a:lnTo>
                    <a:pt x="2511" y="484"/>
                  </a:lnTo>
                  <a:lnTo>
                    <a:pt x="2501" y="489"/>
                  </a:lnTo>
                  <a:lnTo>
                    <a:pt x="2504" y="499"/>
                  </a:lnTo>
                  <a:lnTo>
                    <a:pt x="2509" y="506"/>
                  </a:lnTo>
                  <a:lnTo>
                    <a:pt x="2511" y="518"/>
                  </a:lnTo>
                  <a:lnTo>
                    <a:pt x="2499" y="531"/>
                  </a:lnTo>
                  <a:lnTo>
                    <a:pt x="2495" y="536"/>
                  </a:lnTo>
                  <a:lnTo>
                    <a:pt x="2491" y="538"/>
                  </a:lnTo>
                  <a:lnTo>
                    <a:pt x="2488" y="539"/>
                  </a:lnTo>
                  <a:lnTo>
                    <a:pt x="2478" y="549"/>
                  </a:lnTo>
                  <a:lnTo>
                    <a:pt x="2461" y="560"/>
                  </a:lnTo>
                  <a:lnTo>
                    <a:pt x="2452" y="566"/>
                  </a:lnTo>
                  <a:lnTo>
                    <a:pt x="2441" y="568"/>
                  </a:lnTo>
                  <a:lnTo>
                    <a:pt x="2432" y="575"/>
                  </a:lnTo>
                  <a:lnTo>
                    <a:pt x="2419" y="582"/>
                  </a:lnTo>
                  <a:lnTo>
                    <a:pt x="2404" y="585"/>
                  </a:lnTo>
                  <a:lnTo>
                    <a:pt x="2386" y="593"/>
                  </a:lnTo>
                  <a:lnTo>
                    <a:pt x="2350" y="614"/>
                  </a:lnTo>
                  <a:lnTo>
                    <a:pt x="2334" y="614"/>
                  </a:lnTo>
                  <a:lnTo>
                    <a:pt x="2316" y="620"/>
                  </a:lnTo>
                  <a:lnTo>
                    <a:pt x="2296" y="618"/>
                  </a:lnTo>
                  <a:lnTo>
                    <a:pt x="2294" y="614"/>
                  </a:lnTo>
                  <a:lnTo>
                    <a:pt x="2286" y="614"/>
                  </a:lnTo>
                  <a:lnTo>
                    <a:pt x="2281" y="613"/>
                  </a:lnTo>
                  <a:lnTo>
                    <a:pt x="2274" y="607"/>
                  </a:lnTo>
                  <a:lnTo>
                    <a:pt x="2259" y="602"/>
                  </a:lnTo>
                  <a:lnTo>
                    <a:pt x="2264" y="595"/>
                  </a:lnTo>
                  <a:lnTo>
                    <a:pt x="2278" y="581"/>
                  </a:lnTo>
                  <a:lnTo>
                    <a:pt x="2278" y="570"/>
                  </a:lnTo>
                  <a:lnTo>
                    <a:pt x="2283" y="558"/>
                  </a:lnTo>
                  <a:lnTo>
                    <a:pt x="2289" y="553"/>
                  </a:lnTo>
                  <a:lnTo>
                    <a:pt x="2289" y="545"/>
                  </a:lnTo>
                  <a:lnTo>
                    <a:pt x="2290" y="541"/>
                  </a:lnTo>
                  <a:lnTo>
                    <a:pt x="2296" y="534"/>
                  </a:lnTo>
                  <a:lnTo>
                    <a:pt x="2308" y="534"/>
                  </a:lnTo>
                  <a:lnTo>
                    <a:pt x="2308" y="534"/>
                  </a:lnTo>
                  <a:lnTo>
                    <a:pt x="2316" y="507"/>
                  </a:lnTo>
                  <a:lnTo>
                    <a:pt x="2316" y="500"/>
                  </a:lnTo>
                  <a:lnTo>
                    <a:pt x="2315" y="502"/>
                  </a:lnTo>
                  <a:lnTo>
                    <a:pt x="2312" y="496"/>
                  </a:lnTo>
                  <a:lnTo>
                    <a:pt x="2308" y="489"/>
                  </a:lnTo>
                  <a:lnTo>
                    <a:pt x="2306" y="467"/>
                  </a:lnTo>
                  <a:lnTo>
                    <a:pt x="2305" y="456"/>
                  </a:lnTo>
                  <a:lnTo>
                    <a:pt x="2301" y="445"/>
                  </a:lnTo>
                  <a:lnTo>
                    <a:pt x="2289" y="425"/>
                  </a:lnTo>
                  <a:lnTo>
                    <a:pt x="2280" y="426"/>
                  </a:lnTo>
                  <a:lnTo>
                    <a:pt x="2263" y="434"/>
                  </a:lnTo>
                  <a:lnTo>
                    <a:pt x="2262" y="435"/>
                  </a:lnTo>
                  <a:lnTo>
                    <a:pt x="2256" y="451"/>
                  </a:lnTo>
                  <a:lnTo>
                    <a:pt x="2248" y="456"/>
                  </a:lnTo>
                  <a:lnTo>
                    <a:pt x="2242" y="458"/>
                  </a:lnTo>
                  <a:lnTo>
                    <a:pt x="2235" y="456"/>
                  </a:lnTo>
                  <a:lnTo>
                    <a:pt x="2232" y="451"/>
                  </a:lnTo>
                  <a:lnTo>
                    <a:pt x="2235" y="442"/>
                  </a:lnTo>
                  <a:lnTo>
                    <a:pt x="2240" y="432"/>
                  </a:lnTo>
                  <a:lnTo>
                    <a:pt x="2254" y="421"/>
                  </a:lnTo>
                  <a:lnTo>
                    <a:pt x="2258" y="412"/>
                  </a:lnTo>
                  <a:lnTo>
                    <a:pt x="2264" y="404"/>
                  </a:lnTo>
                  <a:lnTo>
                    <a:pt x="2267" y="398"/>
                  </a:lnTo>
                  <a:lnTo>
                    <a:pt x="2267" y="388"/>
                  </a:lnTo>
                  <a:lnTo>
                    <a:pt x="2263" y="367"/>
                  </a:lnTo>
                  <a:lnTo>
                    <a:pt x="2259" y="360"/>
                  </a:lnTo>
                  <a:lnTo>
                    <a:pt x="2259" y="353"/>
                  </a:lnTo>
                  <a:lnTo>
                    <a:pt x="2262" y="349"/>
                  </a:lnTo>
                  <a:lnTo>
                    <a:pt x="2263" y="348"/>
                  </a:lnTo>
                  <a:lnTo>
                    <a:pt x="2257" y="334"/>
                  </a:lnTo>
                  <a:lnTo>
                    <a:pt x="2251" y="328"/>
                  </a:lnTo>
                  <a:lnTo>
                    <a:pt x="2235" y="323"/>
                  </a:lnTo>
                  <a:lnTo>
                    <a:pt x="2229" y="318"/>
                  </a:lnTo>
                  <a:lnTo>
                    <a:pt x="2225" y="316"/>
                  </a:lnTo>
                  <a:lnTo>
                    <a:pt x="2211" y="306"/>
                  </a:lnTo>
                  <a:lnTo>
                    <a:pt x="2206" y="303"/>
                  </a:lnTo>
                  <a:lnTo>
                    <a:pt x="2199" y="305"/>
                  </a:lnTo>
                  <a:lnTo>
                    <a:pt x="2198" y="302"/>
                  </a:lnTo>
                  <a:lnTo>
                    <a:pt x="2186" y="299"/>
                  </a:lnTo>
                  <a:lnTo>
                    <a:pt x="2175" y="300"/>
                  </a:lnTo>
                  <a:lnTo>
                    <a:pt x="2170" y="307"/>
                  </a:lnTo>
                  <a:lnTo>
                    <a:pt x="2170" y="312"/>
                  </a:lnTo>
                  <a:lnTo>
                    <a:pt x="2171" y="318"/>
                  </a:lnTo>
                  <a:lnTo>
                    <a:pt x="2176" y="324"/>
                  </a:lnTo>
                  <a:lnTo>
                    <a:pt x="2173" y="327"/>
                  </a:lnTo>
                  <a:lnTo>
                    <a:pt x="2160" y="333"/>
                  </a:lnTo>
                  <a:lnTo>
                    <a:pt x="2151" y="334"/>
                  </a:lnTo>
                  <a:lnTo>
                    <a:pt x="2150" y="349"/>
                  </a:lnTo>
                  <a:lnTo>
                    <a:pt x="2149" y="360"/>
                  </a:lnTo>
                  <a:lnTo>
                    <a:pt x="2144" y="361"/>
                  </a:lnTo>
                  <a:lnTo>
                    <a:pt x="2140" y="367"/>
                  </a:lnTo>
                  <a:lnTo>
                    <a:pt x="2139" y="364"/>
                  </a:lnTo>
                  <a:lnTo>
                    <a:pt x="2138" y="351"/>
                  </a:lnTo>
                  <a:lnTo>
                    <a:pt x="2135" y="345"/>
                  </a:lnTo>
                  <a:lnTo>
                    <a:pt x="2130" y="349"/>
                  </a:lnTo>
                  <a:lnTo>
                    <a:pt x="2125" y="355"/>
                  </a:lnTo>
                  <a:lnTo>
                    <a:pt x="2112" y="362"/>
                  </a:lnTo>
                  <a:lnTo>
                    <a:pt x="2109" y="372"/>
                  </a:lnTo>
                  <a:lnTo>
                    <a:pt x="2104" y="378"/>
                  </a:lnTo>
                  <a:lnTo>
                    <a:pt x="2104" y="389"/>
                  </a:lnTo>
                  <a:lnTo>
                    <a:pt x="2103" y="396"/>
                  </a:lnTo>
                  <a:lnTo>
                    <a:pt x="2102" y="408"/>
                  </a:lnTo>
                  <a:lnTo>
                    <a:pt x="2103" y="412"/>
                  </a:lnTo>
                  <a:lnTo>
                    <a:pt x="2097" y="416"/>
                  </a:lnTo>
                  <a:lnTo>
                    <a:pt x="2095" y="435"/>
                  </a:lnTo>
                  <a:lnTo>
                    <a:pt x="2090" y="457"/>
                  </a:lnTo>
                  <a:lnTo>
                    <a:pt x="2097" y="480"/>
                  </a:lnTo>
                  <a:lnTo>
                    <a:pt x="2103" y="490"/>
                  </a:lnTo>
                  <a:lnTo>
                    <a:pt x="2106" y="499"/>
                  </a:lnTo>
                  <a:lnTo>
                    <a:pt x="2104" y="533"/>
                  </a:lnTo>
                  <a:lnTo>
                    <a:pt x="2095" y="559"/>
                  </a:lnTo>
                  <a:lnTo>
                    <a:pt x="2084" y="580"/>
                  </a:lnTo>
                  <a:lnTo>
                    <a:pt x="2081" y="588"/>
                  </a:lnTo>
                  <a:lnTo>
                    <a:pt x="2068" y="597"/>
                  </a:lnTo>
                  <a:lnTo>
                    <a:pt x="2054" y="606"/>
                  </a:lnTo>
                  <a:lnTo>
                    <a:pt x="2046" y="606"/>
                  </a:lnTo>
                  <a:lnTo>
                    <a:pt x="2039" y="602"/>
                  </a:lnTo>
                  <a:lnTo>
                    <a:pt x="2034" y="601"/>
                  </a:lnTo>
                  <a:lnTo>
                    <a:pt x="2032" y="595"/>
                  </a:lnTo>
                  <a:lnTo>
                    <a:pt x="2028" y="582"/>
                  </a:lnTo>
                  <a:lnTo>
                    <a:pt x="2020" y="560"/>
                  </a:lnTo>
                  <a:lnTo>
                    <a:pt x="2020" y="545"/>
                  </a:lnTo>
                  <a:lnTo>
                    <a:pt x="2020" y="533"/>
                  </a:lnTo>
                  <a:lnTo>
                    <a:pt x="2020" y="525"/>
                  </a:lnTo>
                  <a:lnTo>
                    <a:pt x="2016" y="506"/>
                  </a:lnTo>
                  <a:lnTo>
                    <a:pt x="2015" y="490"/>
                  </a:lnTo>
                  <a:lnTo>
                    <a:pt x="2018" y="477"/>
                  </a:lnTo>
                  <a:lnTo>
                    <a:pt x="2027" y="456"/>
                  </a:lnTo>
                  <a:lnTo>
                    <a:pt x="2027" y="442"/>
                  </a:lnTo>
                  <a:lnTo>
                    <a:pt x="2030" y="432"/>
                  </a:lnTo>
                  <a:lnTo>
                    <a:pt x="2036" y="413"/>
                  </a:lnTo>
                  <a:lnTo>
                    <a:pt x="2036" y="404"/>
                  </a:lnTo>
                  <a:lnTo>
                    <a:pt x="2038" y="391"/>
                  </a:lnTo>
                  <a:lnTo>
                    <a:pt x="2043" y="378"/>
                  </a:lnTo>
                  <a:lnTo>
                    <a:pt x="2053" y="362"/>
                  </a:lnTo>
                  <a:lnTo>
                    <a:pt x="2060" y="344"/>
                  </a:lnTo>
                  <a:lnTo>
                    <a:pt x="2058" y="334"/>
                  </a:lnTo>
                  <a:lnTo>
                    <a:pt x="2044" y="350"/>
                  </a:lnTo>
                  <a:lnTo>
                    <a:pt x="2043" y="359"/>
                  </a:lnTo>
                  <a:lnTo>
                    <a:pt x="2041" y="367"/>
                  </a:lnTo>
                  <a:lnTo>
                    <a:pt x="2034" y="369"/>
                  </a:lnTo>
                  <a:lnTo>
                    <a:pt x="2011" y="389"/>
                  </a:lnTo>
                  <a:lnTo>
                    <a:pt x="2011" y="385"/>
                  </a:lnTo>
                  <a:lnTo>
                    <a:pt x="2018" y="369"/>
                  </a:lnTo>
                  <a:lnTo>
                    <a:pt x="2021" y="364"/>
                  </a:lnTo>
                  <a:lnTo>
                    <a:pt x="2027" y="359"/>
                  </a:lnTo>
                  <a:lnTo>
                    <a:pt x="2034" y="346"/>
                  </a:lnTo>
                  <a:lnTo>
                    <a:pt x="2057" y="308"/>
                  </a:lnTo>
                  <a:lnTo>
                    <a:pt x="2066" y="296"/>
                  </a:lnTo>
                  <a:lnTo>
                    <a:pt x="2070" y="297"/>
                  </a:lnTo>
                  <a:lnTo>
                    <a:pt x="2077" y="294"/>
                  </a:lnTo>
                  <a:lnTo>
                    <a:pt x="2085" y="287"/>
                  </a:lnTo>
                  <a:lnTo>
                    <a:pt x="2084" y="307"/>
                  </a:lnTo>
                  <a:lnTo>
                    <a:pt x="2090" y="306"/>
                  </a:lnTo>
                  <a:lnTo>
                    <a:pt x="2107" y="287"/>
                  </a:lnTo>
                  <a:lnTo>
                    <a:pt x="2120" y="284"/>
                  </a:lnTo>
                  <a:lnTo>
                    <a:pt x="2136" y="281"/>
                  </a:lnTo>
                  <a:lnTo>
                    <a:pt x="2144" y="273"/>
                  </a:lnTo>
                  <a:lnTo>
                    <a:pt x="2155" y="270"/>
                  </a:lnTo>
                  <a:lnTo>
                    <a:pt x="2167" y="274"/>
                  </a:lnTo>
                  <a:lnTo>
                    <a:pt x="2178" y="279"/>
                  </a:lnTo>
                  <a:lnTo>
                    <a:pt x="2181" y="281"/>
                  </a:lnTo>
                  <a:lnTo>
                    <a:pt x="2184" y="286"/>
                  </a:lnTo>
                  <a:lnTo>
                    <a:pt x="2193" y="286"/>
                  </a:lnTo>
                  <a:lnTo>
                    <a:pt x="2194" y="279"/>
                  </a:lnTo>
                  <a:lnTo>
                    <a:pt x="2197" y="275"/>
                  </a:lnTo>
                  <a:lnTo>
                    <a:pt x="2202" y="278"/>
                  </a:lnTo>
                  <a:lnTo>
                    <a:pt x="2205" y="284"/>
                  </a:lnTo>
                  <a:lnTo>
                    <a:pt x="2224" y="279"/>
                  </a:lnTo>
                  <a:lnTo>
                    <a:pt x="2231" y="279"/>
                  </a:lnTo>
                  <a:lnTo>
                    <a:pt x="2231" y="278"/>
                  </a:lnTo>
                  <a:lnTo>
                    <a:pt x="2230" y="275"/>
                  </a:lnTo>
                  <a:lnTo>
                    <a:pt x="2225" y="272"/>
                  </a:lnTo>
                  <a:lnTo>
                    <a:pt x="2221" y="267"/>
                  </a:lnTo>
                  <a:lnTo>
                    <a:pt x="2215" y="263"/>
                  </a:lnTo>
                  <a:lnTo>
                    <a:pt x="2215" y="252"/>
                  </a:lnTo>
                  <a:lnTo>
                    <a:pt x="2213" y="246"/>
                  </a:lnTo>
                  <a:lnTo>
                    <a:pt x="2211" y="242"/>
                  </a:lnTo>
                  <a:lnTo>
                    <a:pt x="2209" y="238"/>
                  </a:lnTo>
                  <a:lnTo>
                    <a:pt x="2202" y="238"/>
                  </a:lnTo>
                  <a:lnTo>
                    <a:pt x="2187" y="240"/>
                  </a:lnTo>
                  <a:lnTo>
                    <a:pt x="2179" y="238"/>
                  </a:lnTo>
                  <a:lnTo>
                    <a:pt x="2171" y="233"/>
                  </a:lnTo>
                  <a:lnTo>
                    <a:pt x="2171" y="222"/>
                  </a:lnTo>
                  <a:lnTo>
                    <a:pt x="2168" y="216"/>
                  </a:lnTo>
                  <a:lnTo>
                    <a:pt x="2160" y="216"/>
                  </a:lnTo>
                  <a:lnTo>
                    <a:pt x="2150" y="221"/>
                  </a:lnTo>
                  <a:lnTo>
                    <a:pt x="2141" y="224"/>
                  </a:lnTo>
                  <a:lnTo>
                    <a:pt x="2111" y="222"/>
                  </a:lnTo>
                  <a:lnTo>
                    <a:pt x="2101" y="229"/>
                  </a:lnTo>
                  <a:lnTo>
                    <a:pt x="2092" y="232"/>
                  </a:lnTo>
                  <a:lnTo>
                    <a:pt x="2085" y="240"/>
                  </a:lnTo>
                  <a:lnTo>
                    <a:pt x="2080" y="242"/>
                  </a:lnTo>
                  <a:lnTo>
                    <a:pt x="2055" y="237"/>
                  </a:lnTo>
                  <a:lnTo>
                    <a:pt x="2047" y="238"/>
                  </a:lnTo>
                  <a:lnTo>
                    <a:pt x="2036" y="227"/>
                  </a:lnTo>
                  <a:lnTo>
                    <a:pt x="2030" y="217"/>
                  </a:lnTo>
                  <a:lnTo>
                    <a:pt x="2011" y="208"/>
                  </a:lnTo>
                  <a:lnTo>
                    <a:pt x="1995" y="210"/>
                  </a:lnTo>
                  <a:lnTo>
                    <a:pt x="1990" y="209"/>
                  </a:lnTo>
                  <a:lnTo>
                    <a:pt x="1983" y="216"/>
                  </a:lnTo>
                  <a:lnTo>
                    <a:pt x="1982" y="213"/>
                  </a:lnTo>
                  <a:lnTo>
                    <a:pt x="1983" y="200"/>
                  </a:lnTo>
                  <a:lnTo>
                    <a:pt x="1988" y="194"/>
                  </a:lnTo>
                  <a:lnTo>
                    <a:pt x="1995" y="190"/>
                  </a:lnTo>
                  <a:lnTo>
                    <a:pt x="2011" y="171"/>
                  </a:lnTo>
                  <a:lnTo>
                    <a:pt x="2020" y="165"/>
                  </a:lnTo>
                  <a:lnTo>
                    <a:pt x="2021" y="160"/>
                  </a:lnTo>
                  <a:lnTo>
                    <a:pt x="2018" y="159"/>
                  </a:lnTo>
                  <a:lnTo>
                    <a:pt x="2007" y="160"/>
                  </a:lnTo>
                  <a:lnTo>
                    <a:pt x="1996" y="163"/>
                  </a:lnTo>
                  <a:lnTo>
                    <a:pt x="1985" y="170"/>
                  </a:lnTo>
                  <a:lnTo>
                    <a:pt x="1969" y="179"/>
                  </a:lnTo>
                  <a:lnTo>
                    <a:pt x="1958" y="193"/>
                  </a:lnTo>
                  <a:lnTo>
                    <a:pt x="1947" y="199"/>
                  </a:lnTo>
                  <a:lnTo>
                    <a:pt x="1936" y="208"/>
                  </a:lnTo>
                  <a:lnTo>
                    <a:pt x="1921" y="211"/>
                  </a:lnTo>
                  <a:lnTo>
                    <a:pt x="1909" y="215"/>
                  </a:lnTo>
                  <a:lnTo>
                    <a:pt x="1890" y="229"/>
                  </a:lnTo>
                  <a:lnTo>
                    <a:pt x="1877" y="230"/>
                  </a:lnTo>
                  <a:lnTo>
                    <a:pt x="1856" y="227"/>
                  </a:lnTo>
                  <a:lnTo>
                    <a:pt x="1853" y="232"/>
                  </a:lnTo>
                  <a:lnTo>
                    <a:pt x="1851" y="230"/>
                  </a:lnTo>
                  <a:lnTo>
                    <a:pt x="1854" y="219"/>
                  </a:lnTo>
                  <a:lnTo>
                    <a:pt x="1854" y="209"/>
                  </a:lnTo>
                  <a:lnTo>
                    <a:pt x="1848" y="203"/>
                  </a:lnTo>
                  <a:lnTo>
                    <a:pt x="1811" y="226"/>
                  </a:lnTo>
                  <a:lnTo>
                    <a:pt x="1799" y="229"/>
                  </a:lnTo>
                  <a:lnTo>
                    <a:pt x="1790" y="227"/>
                  </a:lnTo>
                  <a:lnTo>
                    <a:pt x="1785" y="221"/>
                  </a:lnTo>
                  <a:lnTo>
                    <a:pt x="1792" y="213"/>
                  </a:lnTo>
                  <a:lnTo>
                    <a:pt x="1831" y="179"/>
                  </a:lnTo>
                  <a:lnTo>
                    <a:pt x="1872" y="145"/>
                  </a:lnTo>
                  <a:lnTo>
                    <a:pt x="1892" y="138"/>
                  </a:lnTo>
                  <a:lnTo>
                    <a:pt x="1915" y="118"/>
                  </a:lnTo>
                  <a:lnTo>
                    <a:pt x="1910" y="118"/>
                  </a:lnTo>
                  <a:lnTo>
                    <a:pt x="1896" y="111"/>
                  </a:lnTo>
                  <a:lnTo>
                    <a:pt x="1870" y="111"/>
                  </a:lnTo>
                  <a:lnTo>
                    <a:pt x="1853" y="103"/>
                  </a:lnTo>
                  <a:lnTo>
                    <a:pt x="1844" y="104"/>
                  </a:lnTo>
                  <a:lnTo>
                    <a:pt x="1831" y="111"/>
                  </a:lnTo>
                  <a:lnTo>
                    <a:pt x="1824" y="112"/>
                  </a:lnTo>
                  <a:lnTo>
                    <a:pt x="1812" y="106"/>
                  </a:lnTo>
                  <a:lnTo>
                    <a:pt x="1805" y="96"/>
                  </a:lnTo>
                  <a:lnTo>
                    <a:pt x="1792" y="92"/>
                  </a:lnTo>
                  <a:lnTo>
                    <a:pt x="1785" y="86"/>
                  </a:lnTo>
                  <a:lnTo>
                    <a:pt x="1776" y="84"/>
                  </a:lnTo>
                  <a:lnTo>
                    <a:pt x="1772" y="81"/>
                  </a:lnTo>
                  <a:lnTo>
                    <a:pt x="1765" y="74"/>
                  </a:lnTo>
                  <a:lnTo>
                    <a:pt x="1757" y="68"/>
                  </a:lnTo>
                  <a:lnTo>
                    <a:pt x="1747" y="64"/>
                  </a:lnTo>
                  <a:lnTo>
                    <a:pt x="1721" y="63"/>
                  </a:lnTo>
                  <a:lnTo>
                    <a:pt x="1713" y="68"/>
                  </a:lnTo>
                  <a:lnTo>
                    <a:pt x="1702" y="68"/>
                  </a:lnTo>
                  <a:lnTo>
                    <a:pt x="1695" y="66"/>
                  </a:lnTo>
                  <a:lnTo>
                    <a:pt x="1695" y="64"/>
                  </a:lnTo>
                  <a:lnTo>
                    <a:pt x="1693" y="63"/>
                  </a:lnTo>
                  <a:lnTo>
                    <a:pt x="1679" y="59"/>
                  </a:lnTo>
                  <a:lnTo>
                    <a:pt x="1675" y="55"/>
                  </a:lnTo>
                  <a:lnTo>
                    <a:pt x="1665" y="58"/>
                  </a:lnTo>
                  <a:lnTo>
                    <a:pt x="1661" y="58"/>
                  </a:lnTo>
                  <a:lnTo>
                    <a:pt x="1660" y="55"/>
                  </a:lnTo>
                  <a:lnTo>
                    <a:pt x="1651" y="57"/>
                  </a:lnTo>
                  <a:lnTo>
                    <a:pt x="1643" y="34"/>
                  </a:lnTo>
                  <a:lnTo>
                    <a:pt x="1640" y="33"/>
                  </a:lnTo>
                  <a:lnTo>
                    <a:pt x="1629" y="1"/>
                  </a:lnTo>
                  <a:lnTo>
                    <a:pt x="1622" y="0"/>
                  </a:lnTo>
                  <a:lnTo>
                    <a:pt x="1617" y="0"/>
                  </a:lnTo>
                  <a:lnTo>
                    <a:pt x="1617" y="36"/>
                  </a:lnTo>
                  <a:lnTo>
                    <a:pt x="1558" y="36"/>
                  </a:lnTo>
                  <a:lnTo>
                    <a:pt x="1503" y="36"/>
                  </a:lnTo>
                  <a:lnTo>
                    <a:pt x="1503" y="36"/>
                  </a:lnTo>
                  <a:lnTo>
                    <a:pt x="1491" y="36"/>
                  </a:lnTo>
                  <a:lnTo>
                    <a:pt x="1445" y="36"/>
                  </a:lnTo>
                  <a:lnTo>
                    <a:pt x="1397" y="36"/>
                  </a:lnTo>
                  <a:lnTo>
                    <a:pt x="1344" y="36"/>
                  </a:lnTo>
                  <a:lnTo>
                    <a:pt x="1294" y="36"/>
                  </a:lnTo>
                  <a:lnTo>
                    <a:pt x="1277" y="36"/>
                  </a:lnTo>
                  <a:lnTo>
                    <a:pt x="1130" y="36"/>
                  </a:lnTo>
                  <a:lnTo>
                    <a:pt x="1086" y="36"/>
                  </a:lnTo>
                  <a:lnTo>
                    <a:pt x="1032" y="36"/>
                  </a:lnTo>
                  <a:lnTo>
                    <a:pt x="983" y="36"/>
                  </a:lnTo>
                  <a:lnTo>
                    <a:pt x="936" y="36"/>
                  </a:lnTo>
                  <a:lnTo>
                    <a:pt x="888" y="36"/>
                  </a:lnTo>
                  <a:lnTo>
                    <a:pt x="834" y="36"/>
                  </a:lnTo>
                  <a:lnTo>
                    <a:pt x="802" y="36"/>
                  </a:lnTo>
                  <a:lnTo>
                    <a:pt x="753" y="34"/>
                  </a:lnTo>
                  <a:lnTo>
                    <a:pt x="699" y="34"/>
                  </a:lnTo>
                  <a:lnTo>
                    <a:pt x="649" y="34"/>
                  </a:lnTo>
                  <a:lnTo>
                    <a:pt x="580" y="34"/>
                  </a:lnTo>
                  <a:lnTo>
                    <a:pt x="471" y="34"/>
                  </a:lnTo>
                  <a:lnTo>
                    <a:pt x="418" y="34"/>
                  </a:lnTo>
                  <a:lnTo>
                    <a:pt x="365" y="34"/>
                  </a:lnTo>
                  <a:lnTo>
                    <a:pt x="320" y="34"/>
                  </a:lnTo>
                  <a:lnTo>
                    <a:pt x="270" y="34"/>
                  </a:lnTo>
                  <a:lnTo>
                    <a:pt x="218" y="34"/>
                  </a:lnTo>
                  <a:lnTo>
                    <a:pt x="167" y="34"/>
                  </a:lnTo>
                  <a:lnTo>
                    <a:pt x="105" y="34"/>
                  </a:lnTo>
                  <a:lnTo>
                    <a:pt x="108" y="43"/>
                  </a:lnTo>
                  <a:lnTo>
                    <a:pt x="113" y="50"/>
                  </a:lnTo>
                  <a:lnTo>
                    <a:pt x="121" y="50"/>
                  </a:lnTo>
                  <a:lnTo>
                    <a:pt x="129" y="53"/>
                  </a:lnTo>
                  <a:lnTo>
                    <a:pt x="133" y="58"/>
                  </a:lnTo>
                  <a:lnTo>
                    <a:pt x="132" y="59"/>
                  </a:lnTo>
                  <a:lnTo>
                    <a:pt x="128" y="57"/>
                  </a:lnTo>
                  <a:lnTo>
                    <a:pt x="124" y="58"/>
                  </a:lnTo>
                  <a:lnTo>
                    <a:pt x="124" y="66"/>
                  </a:lnTo>
                  <a:lnTo>
                    <a:pt x="119" y="74"/>
                  </a:lnTo>
                  <a:lnTo>
                    <a:pt x="116" y="75"/>
                  </a:lnTo>
                  <a:lnTo>
                    <a:pt x="116" y="76"/>
                  </a:lnTo>
                  <a:lnTo>
                    <a:pt x="122" y="81"/>
                  </a:lnTo>
                  <a:lnTo>
                    <a:pt x="127" y="84"/>
                  </a:lnTo>
                  <a:lnTo>
                    <a:pt x="128" y="87"/>
                  </a:lnTo>
                  <a:lnTo>
                    <a:pt x="133" y="103"/>
                  </a:lnTo>
                  <a:lnTo>
                    <a:pt x="133" y="119"/>
                  </a:lnTo>
                  <a:lnTo>
                    <a:pt x="132" y="133"/>
                  </a:lnTo>
                  <a:lnTo>
                    <a:pt x="130" y="133"/>
                  </a:lnTo>
                  <a:lnTo>
                    <a:pt x="127" y="125"/>
                  </a:lnTo>
                  <a:lnTo>
                    <a:pt x="124" y="125"/>
                  </a:lnTo>
                  <a:lnTo>
                    <a:pt x="118" y="127"/>
                  </a:lnTo>
                  <a:lnTo>
                    <a:pt x="111" y="143"/>
                  </a:lnTo>
                  <a:lnTo>
                    <a:pt x="101" y="150"/>
                  </a:lnTo>
                  <a:lnTo>
                    <a:pt x="98" y="155"/>
                  </a:lnTo>
                  <a:lnTo>
                    <a:pt x="101" y="156"/>
                  </a:lnTo>
                  <a:lnTo>
                    <a:pt x="101" y="162"/>
                  </a:lnTo>
                  <a:lnTo>
                    <a:pt x="92" y="162"/>
                  </a:lnTo>
                  <a:lnTo>
                    <a:pt x="92" y="151"/>
                  </a:lnTo>
                  <a:lnTo>
                    <a:pt x="101" y="130"/>
                  </a:lnTo>
                  <a:lnTo>
                    <a:pt x="103" y="127"/>
                  </a:lnTo>
                  <a:lnTo>
                    <a:pt x="109" y="124"/>
                  </a:lnTo>
                  <a:lnTo>
                    <a:pt x="111" y="122"/>
                  </a:lnTo>
                  <a:lnTo>
                    <a:pt x="112" y="112"/>
                  </a:lnTo>
                  <a:lnTo>
                    <a:pt x="109" y="104"/>
                  </a:lnTo>
                  <a:lnTo>
                    <a:pt x="98" y="106"/>
                  </a:lnTo>
                  <a:lnTo>
                    <a:pt x="84" y="100"/>
                  </a:lnTo>
                  <a:lnTo>
                    <a:pt x="70" y="101"/>
                  </a:lnTo>
                  <a:lnTo>
                    <a:pt x="58" y="98"/>
                  </a:lnTo>
                  <a:lnTo>
                    <a:pt x="48" y="98"/>
                  </a:lnTo>
                  <a:lnTo>
                    <a:pt x="19" y="87"/>
                  </a:lnTo>
                  <a:lnTo>
                    <a:pt x="9" y="81"/>
                  </a:lnTo>
                  <a:lnTo>
                    <a:pt x="4" y="86"/>
                  </a:lnTo>
                  <a:lnTo>
                    <a:pt x="1" y="96"/>
                  </a:lnTo>
                  <a:lnTo>
                    <a:pt x="0" y="106"/>
                  </a:lnTo>
                  <a:lnTo>
                    <a:pt x="3" y="113"/>
                  </a:lnTo>
                  <a:lnTo>
                    <a:pt x="6" y="122"/>
                  </a:lnTo>
                  <a:lnTo>
                    <a:pt x="15" y="131"/>
                  </a:lnTo>
                  <a:lnTo>
                    <a:pt x="21" y="147"/>
                  </a:lnTo>
                  <a:lnTo>
                    <a:pt x="28" y="181"/>
                  </a:lnTo>
                  <a:lnTo>
                    <a:pt x="32" y="193"/>
                  </a:lnTo>
                  <a:lnTo>
                    <a:pt x="33" y="194"/>
                  </a:lnTo>
                  <a:lnTo>
                    <a:pt x="38" y="188"/>
                  </a:lnTo>
                  <a:lnTo>
                    <a:pt x="42" y="193"/>
                  </a:lnTo>
                  <a:lnTo>
                    <a:pt x="41" y="199"/>
                  </a:lnTo>
                  <a:lnTo>
                    <a:pt x="37" y="205"/>
                  </a:lnTo>
                  <a:lnTo>
                    <a:pt x="37" y="211"/>
                  </a:lnTo>
                  <a:lnTo>
                    <a:pt x="38" y="215"/>
                  </a:lnTo>
                  <a:lnTo>
                    <a:pt x="42" y="216"/>
                  </a:lnTo>
                  <a:lnTo>
                    <a:pt x="46" y="215"/>
                  </a:lnTo>
                  <a:lnTo>
                    <a:pt x="47" y="217"/>
                  </a:lnTo>
                  <a:lnTo>
                    <a:pt x="46" y="225"/>
                  </a:lnTo>
                  <a:lnTo>
                    <a:pt x="47" y="236"/>
                  </a:lnTo>
                  <a:lnTo>
                    <a:pt x="46" y="240"/>
                  </a:lnTo>
                  <a:lnTo>
                    <a:pt x="43" y="238"/>
                  </a:lnTo>
                  <a:lnTo>
                    <a:pt x="42" y="229"/>
                  </a:lnTo>
                  <a:lnTo>
                    <a:pt x="38" y="225"/>
                  </a:lnTo>
                  <a:lnTo>
                    <a:pt x="37" y="238"/>
                  </a:lnTo>
                  <a:lnTo>
                    <a:pt x="39" y="246"/>
                  </a:lnTo>
                  <a:lnTo>
                    <a:pt x="47" y="252"/>
                  </a:lnTo>
                  <a:lnTo>
                    <a:pt x="68" y="251"/>
                  </a:lnTo>
                  <a:lnTo>
                    <a:pt x="74" y="257"/>
                  </a:lnTo>
                  <a:lnTo>
                    <a:pt x="81" y="260"/>
                  </a:lnTo>
                  <a:lnTo>
                    <a:pt x="80" y="264"/>
                  </a:lnTo>
                  <a:lnTo>
                    <a:pt x="68" y="259"/>
                  </a:lnTo>
                  <a:lnTo>
                    <a:pt x="48" y="262"/>
                  </a:lnTo>
                  <a:lnTo>
                    <a:pt x="46" y="264"/>
                  </a:lnTo>
                  <a:lnTo>
                    <a:pt x="44" y="269"/>
                  </a:lnTo>
                  <a:lnTo>
                    <a:pt x="43" y="285"/>
                  </a:lnTo>
                  <a:lnTo>
                    <a:pt x="43" y="291"/>
                  </a:lnTo>
                  <a:lnTo>
                    <a:pt x="47" y="295"/>
                  </a:lnTo>
                  <a:lnTo>
                    <a:pt x="44" y="301"/>
                  </a:lnTo>
                  <a:lnTo>
                    <a:pt x="46" y="312"/>
                  </a:lnTo>
                  <a:lnTo>
                    <a:pt x="42" y="321"/>
                  </a:lnTo>
                  <a:lnTo>
                    <a:pt x="41" y="353"/>
                  </a:lnTo>
                  <a:lnTo>
                    <a:pt x="37" y="366"/>
                  </a:lnTo>
                  <a:lnTo>
                    <a:pt x="38" y="409"/>
                  </a:lnTo>
                  <a:lnTo>
                    <a:pt x="36" y="419"/>
                  </a:lnTo>
                  <a:lnTo>
                    <a:pt x="36" y="431"/>
                  </a:lnTo>
                  <a:lnTo>
                    <a:pt x="30" y="457"/>
                  </a:lnTo>
                  <a:lnTo>
                    <a:pt x="28" y="464"/>
                  </a:lnTo>
                  <a:lnTo>
                    <a:pt x="30" y="466"/>
                  </a:lnTo>
                  <a:lnTo>
                    <a:pt x="31" y="466"/>
                  </a:lnTo>
                  <a:lnTo>
                    <a:pt x="32" y="474"/>
                  </a:lnTo>
                  <a:lnTo>
                    <a:pt x="26" y="478"/>
                  </a:lnTo>
                  <a:lnTo>
                    <a:pt x="20" y="488"/>
                  </a:lnTo>
                  <a:lnTo>
                    <a:pt x="15" y="515"/>
                  </a:lnTo>
                  <a:lnTo>
                    <a:pt x="17" y="529"/>
                  </a:lnTo>
                  <a:lnTo>
                    <a:pt x="20" y="555"/>
                  </a:lnTo>
                  <a:lnTo>
                    <a:pt x="27" y="576"/>
                  </a:lnTo>
                  <a:lnTo>
                    <a:pt x="28" y="580"/>
                  </a:lnTo>
                  <a:lnTo>
                    <a:pt x="31" y="590"/>
                  </a:lnTo>
                  <a:lnTo>
                    <a:pt x="39" y="624"/>
                  </a:lnTo>
                  <a:lnTo>
                    <a:pt x="36" y="646"/>
                  </a:lnTo>
                  <a:lnTo>
                    <a:pt x="36" y="667"/>
                  </a:lnTo>
                  <a:lnTo>
                    <a:pt x="30" y="678"/>
                  </a:lnTo>
                  <a:lnTo>
                    <a:pt x="22" y="688"/>
                  </a:lnTo>
                  <a:lnTo>
                    <a:pt x="22" y="697"/>
                  </a:lnTo>
                  <a:lnTo>
                    <a:pt x="24" y="701"/>
                  </a:lnTo>
                  <a:lnTo>
                    <a:pt x="30" y="706"/>
                  </a:lnTo>
                  <a:lnTo>
                    <a:pt x="54" y="747"/>
                  </a:lnTo>
                  <a:lnTo>
                    <a:pt x="55" y="752"/>
                  </a:lnTo>
                  <a:lnTo>
                    <a:pt x="54" y="758"/>
                  </a:lnTo>
                  <a:lnTo>
                    <a:pt x="54" y="769"/>
                  </a:lnTo>
                  <a:lnTo>
                    <a:pt x="63" y="806"/>
                  </a:lnTo>
                  <a:lnTo>
                    <a:pt x="69" y="813"/>
                  </a:lnTo>
                  <a:lnTo>
                    <a:pt x="78" y="824"/>
                  </a:lnTo>
                  <a:lnTo>
                    <a:pt x="95" y="841"/>
                  </a:lnTo>
                  <a:lnTo>
                    <a:pt x="98" y="850"/>
                  </a:lnTo>
                  <a:lnTo>
                    <a:pt x="98" y="857"/>
                  </a:lnTo>
                  <a:lnTo>
                    <a:pt x="100" y="862"/>
                  </a:lnTo>
                  <a:lnTo>
                    <a:pt x="108" y="868"/>
                  </a:lnTo>
                  <a:lnTo>
                    <a:pt x="114" y="868"/>
                  </a:lnTo>
                  <a:lnTo>
                    <a:pt x="116" y="872"/>
                  </a:lnTo>
                  <a:lnTo>
                    <a:pt x="119" y="872"/>
                  </a:lnTo>
                  <a:lnTo>
                    <a:pt x="122" y="870"/>
                  </a:lnTo>
                  <a:lnTo>
                    <a:pt x="123" y="868"/>
                  </a:lnTo>
                  <a:lnTo>
                    <a:pt x="124" y="854"/>
                  </a:lnTo>
                  <a:lnTo>
                    <a:pt x="138" y="854"/>
                  </a:lnTo>
                  <a:lnTo>
                    <a:pt x="150" y="859"/>
                  </a:lnTo>
                  <a:lnTo>
                    <a:pt x="144" y="864"/>
                  </a:lnTo>
                  <a:lnTo>
                    <a:pt x="138" y="865"/>
                  </a:lnTo>
                  <a:lnTo>
                    <a:pt x="133" y="870"/>
                  </a:lnTo>
                  <a:lnTo>
                    <a:pt x="134" y="876"/>
                  </a:lnTo>
                  <a:lnTo>
                    <a:pt x="144" y="894"/>
                  </a:lnTo>
                  <a:lnTo>
                    <a:pt x="145" y="899"/>
                  </a:lnTo>
                  <a:lnTo>
                    <a:pt x="137" y="893"/>
                  </a:lnTo>
                  <a:lnTo>
                    <a:pt x="130" y="886"/>
                  </a:lnTo>
                  <a:lnTo>
                    <a:pt x="129" y="881"/>
                  </a:lnTo>
                  <a:lnTo>
                    <a:pt x="124" y="880"/>
                  </a:lnTo>
                  <a:lnTo>
                    <a:pt x="123" y="887"/>
                  </a:lnTo>
                  <a:lnTo>
                    <a:pt x="124" y="894"/>
                  </a:lnTo>
                  <a:lnTo>
                    <a:pt x="129" y="905"/>
                  </a:lnTo>
                  <a:lnTo>
                    <a:pt x="133" y="925"/>
                  </a:lnTo>
                  <a:lnTo>
                    <a:pt x="143" y="934"/>
                  </a:lnTo>
                  <a:lnTo>
                    <a:pt x="155" y="936"/>
                  </a:lnTo>
                  <a:lnTo>
                    <a:pt x="161" y="946"/>
                  </a:lnTo>
                  <a:lnTo>
                    <a:pt x="161" y="958"/>
                  </a:lnTo>
                  <a:lnTo>
                    <a:pt x="155" y="963"/>
                  </a:lnTo>
                  <a:lnTo>
                    <a:pt x="155" y="977"/>
                  </a:lnTo>
                  <a:lnTo>
                    <a:pt x="157" y="980"/>
                  </a:lnTo>
                  <a:lnTo>
                    <a:pt x="180" y="1004"/>
                  </a:lnTo>
                  <a:lnTo>
                    <a:pt x="192" y="1023"/>
                  </a:lnTo>
                  <a:lnTo>
                    <a:pt x="207" y="1038"/>
                  </a:lnTo>
                  <a:lnTo>
                    <a:pt x="213" y="1042"/>
                  </a:lnTo>
                  <a:lnTo>
                    <a:pt x="214" y="1053"/>
                  </a:lnTo>
                  <a:lnTo>
                    <a:pt x="223" y="1056"/>
                  </a:lnTo>
                  <a:lnTo>
                    <a:pt x="227" y="1064"/>
                  </a:lnTo>
                  <a:lnTo>
                    <a:pt x="227" y="1066"/>
                  </a:lnTo>
                  <a:lnTo>
                    <a:pt x="226" y="1072"/>
                  </a:lnTo>
                  <a:lnTo>
                    <a:pt x="226" y="1081"/>
                  </a:lnTo>
                  <a:lnTo>
                    <a:pt x="229" y="1096"/>
                  </a:lnTo>
                  <a:lnTo>
                    <a:pt x="231" y="1099"/>
                  </a:lnTo>
                  <a:lnTo>
                    <a:pt x="238" y="1102"/>
                  </a:lnTo>
                  <a:lnTo>
                    <a:pt x="257" y="1104"/>
                  </a:lnTo>
                  <a:lnTo>
                    <a:pt x="268" y="1110"/>
                  </a:lnTo>
                  <a:lnTo>
                    <a:pt x="273" y="1108"/>
                  </a:lnTo>
                  <a:lnTo>
                    <a:pt x="280" y="1109"/>
                  </a:lnTo>
                  <a:lnTo>
                    <a:pt x="289" y="1114"/>
                  </a:lnTo>
                  <a:lnTo>
                    <a:pt x="299" y="1118"/>
                  </a:lnTo>
                  <a:lnTo>
                    <a:pt x="302" y="1124"/>
                  </a:lnTo>
                  <a:lnTo>
                    <a:pt x="318" y="1130"/>
                  </a:lnTo>
                  <a:lnTo>
                    <a:pt x="324" y="1134"/>
                  </a:lnTo>
                  <a:lnTo>
                    <a:pt x="328" y="1137"/>
                  </a:lnTo>
                  <a:lnTo>
                    <a:pt x="331" y="1131"/>
                  </a:lnTo>
                  <a:lnTo>
                    <a:pt x="336" y="1131"/>
                  </a:lnTo>
                  <a:lnTo>
                    <a:pt x="339" y="1134"/>
                  </a:lnTo>
                  <a:lnTo>
                    <a:pt x="348" y="1141"/>
                  </a:lnTo>
                  <a:lnTo>
                    <a:pt x="349" y="1151"/>
                  </a:lnTo>
                  <a:lnTo>
                    <a:pt x="350" y="1153"/>
                  </a:lnTo>
                  <a:lnTo>
                    <a:pt x="364" y="1155"/>
                  </a:lnTo>
                  <a:lnTo>
                    <a:pt x="376" y="1161"/>
                  </a:lnTo>
                  <a:lnTo>
                    <a:pt x="383" y="1167"/>
                  </a:lnTo>
                  <a:lnTo>
                    <a:pt x="397" y="1183"/>
                  </a:lnTo>
                  <a:lnTo>
                    <a:pt x="406" y="1192"/>
                  </a:lnTo>
                  <a:lnTo>
                    <a:pt x="412" y="1201"/>
                  </a:lnTo>
                  <a:lnTo>
                    <a:pt x="415" y="1227"/>
                  </a:lnTo>
                  <a:lnTo>
                    <a:pt x="417" y="1233"/>
                  </a:lnTo>
                  <a:lnTo>
                    <a:pt x="541" y="1223"/>
                  </a:lnTo>
                  <a:lnTo>
                    <a:pt x="542" y="1230"/>
                  </a:lnTo>
                  <a:lnTo>
                    <a:pt x="751" y="1307"/>
                  </a:lnTo>
                  <a:lnTo>
                    <a:pt x="854" y="1307"/>
                  </a:lnTo>
                  <a:lnTo>
                    <a:pt x="898" y="1307"/>
                  </a:lnTo>
                  <a:lnTo>
                    <a:pt x="899" y="1277"/>
                  </a:lnTo>
                  <a:lnTo>
                    <a:pt x="989" y="1276"/>
                  </a:lnTo>
                  <a:lnTo>
                    <a:pt x="999" y="1282"/>
                  </a:lnTo>
                  <a:lnTo>
                    <a:pt x="1004" y="1285"/>
                  </a:lnTo>
                  <a:lnTo>
                    <a:pt x="1011" y="1297"/>
                  </a:lnTo>
                  <a:lnTo>
                    <a:pt x="1023" y="1303"/>
                  </a:lnTo>
                  <a:lnTo>
                    <a:pt x="1032" y="1316"/>
                  </a:lnTo>
                  <a:lnTo>
                    <a:pt x="1052" y="1333"/>
                  </a:lnTo>
                  <a:lnTo>
                    <a:pt x="1081" y="1352"/>
                  </a:lnTo>
                  <a:lnTo>
                    <a:pt x="1095" y="1403"/>
                  </a:lnTo>
                  <a:lnTo>
                    <a:pt x="1109" y="1421"/>
                  </a:lnTo>
                  <a:lnTo>
                    <a:pt x="1128" y="1437"/>
                  </a:lnTo>
                  <a:lnTo>
                    <a:pt x="1152" y="1453"/>
                  </a:lnTo>
                  <a:lnTo>
                    <a:pt x="1176" y="1458"/>
                  </a:lnTo>
                  <a:lnTo>
                    <a:pt x="1199" y="1411"/>
                  </a:lnTo>
                  <a:lnTo>
                    <a:pt x="1202" y="1408"/>
                  </a:lnTo>
                  <a:lnTo>
                    <a:pt x="1213" y="1403"/>
                  </a:lnTo>
                  <a:lnTo>
                    <a:pt x="1224" y="1406"/>
                  </a:lnTo>
                  <a:lnTo>
                    <a:pt x="1269" y="1404"/>
                  </a:lnTo>
                  <a:lnTo>
                    <a:pt x="1277" y="1414"/>
                  </a:lnTo>
                  <a:lnTo>
                    <a:pt x="1294" y="1430"/>
                  </a:lnTo>
                  <a:lnTo>
                    <a:pt x="1300" y="1440"/>
                  </a:lnTo>
                  <a:lnTo>
                    <a:pt x="1311" y="1448"/>
                  </a:lnTo>
                  <a:lnTo>
                    <a:pt x="1331" y="1494"/>
                  </a:lnTo>
                  <a:lnTo>
                    <a:pt x="1347" y="1511"/>
                  </a:lnTo>
                  <a:lnTo>
                    <a:pt x="1355" y="1531"/>
                  </a:lnTo>
                  <a:lnTo>
                    <a:pt x="1372" y="1542"/>
                  </a:lnTo>
                  <a:lnTo>
                    <a:pt x="1387" y="1589"/>
                  </a:lnTo>
                  <a:lnTo>
                    <a:pt x="1404" y="1615"/>
                  </a:lnTo>
                  <a:lnTo>
                    <a:pt x="1421" y="1626"/>
                  </a:lnTo>
                  <a:lnTo>
                    <a:pt x="1435" y="1628"/>
                  </a:lnTo>
                  <a:lnTo>
                    <a:pt x="1450" y="1636"/>
                  </a:lnTo>
                  <a:lnTo>
                    <a:pt x="1477" y="1639"/>
                  </a:lnTo>
                  <a:lnTo>
                    <a:pt x="1495" y="1647"/>
                  </a:lnTo>
                  <a:lnTo>
                    <a:pt x="1512" y="1648"/>
                  </a:lnTo>
                  <a:lnTo>
                    <a:pt x="1514" y="1647"/>
                  </a:lnTo>
                  <a:lnTo>
                    <a:pt x="1509" y="1644"/>
                  </a:lnTo>
                  <a:lnTo>
                    <a:pt x="1505" y="1632"/>
                  </a:lnTo>
                  <a:lnTo>
                    <a:pt x="1503" y="1625"/>
                  </a:lnTo>
                  <a:lnTo>
                    <a:pt x="1501" y="1624"/>
                  </a:lnTo>
                  <a:lnTo>
                    <a:pt x="1495" y="1598"/>
                  </a:lnTo>
                  <a:lnTo>
                    <a:pt x="1494" y="1588"/>
                  </a:lnTo>
                  <a:lnTo>
                    <a:pt x="1499" y="1585"/>
                  </a:lnTo>
                  <a:lnTo>
                    <a:pt x="1499" y="1572"/>
                  </a:lnTo>
                  <a:lnTo>
                    <a:pt x="1498" y="1571"/>
                  </a:lnTo>
                  <a:lnTo>
                    <a:pt x="1491" y="1570"/>
                  </a:lnTo>
                  <a:lnTo>
                    <a:pt x="1489" y="1567"/>
                  </a:lnTo>
                  <a:lnTo>
                    <a:pt x="1490" y="1564"/>
                  </a:lnTo>
                  <a:lnTo>
                    <a:pt x="1498" y="1564"/>
                  </a:lnTo>
                  <a:lnTo>
                    <a:pt x="1500" y="1566"/>
                  </a:lnTo>
                  <a:lnTo>
                    <a:pt x="1505" y="1564"/>
                  </a:lnTo>
                  <a:lnTo>
                    <a:pt x="1506" y="1556"/>
                  </a:lnTo>
                  <a:lnTo>
                    <a:pt x="1506" y="1543"/>
                  </a:lnTo>
                  <a:lnTo>
                    <a:pt x="1501" y="1533"/>
                  </a:lnTo>
                  <a:lnTo>
                    <a:pt x="1516" y="1531"/>
                  </a:lnTo>
                  <a:lnTo>
                    <a:pt x="1521" y="1521"/>
                  </a:lnTo>
                  <a:lnTo>
                    <a:pt x="1520" y="1518"/>
                  </a:lnTo>
                  <a:lnTo>
                    <a:pt x="1515" y="1519"/>
                  </a:lnTo>
                  <a:lnTo>
                    <a:pt x="1515" y="1515"/>
                  </a:lnTo>
                  <a:lnTo>
                    <a:pt x="1525" y="1508"/>
                  </a:lnTo>
                  <a:lnTo>
                    <a:pt x="1528" y="1510"/>
                  </a:lnTo>
                  <a:lnTo>
                    <a:pt x="1533" y="1502"/>
                  </a:lnTo>
                  <a:lnTo>
                    <a:pt x="1534" y="1500"/>
                  </a:lnTo>
                  <a:lnTo>
                    <a:pt x="1537" y="1496"/>
                  </a:lnTo>
                  <a:lnTo>
                    <a:pt x="1547" y="1496"/>
                  </a:lnTo>
                  <a:lnTo>
                    <a:pt x="1550" y="1494"/>
                  </a:lnTo>
                  <a:lnTo>
                    <a:pt x="1552" y="1489"/>
                  </a:lnTo>
                  <a:lnTo>
                    <a:pt x="1546" y="1485"/>
                  </a:lnTo>
                  <a:lnTo>
                    <a:pt x="1546" y="1480"/>
                  </a:lnTo>
                  <a:lnTo>
                    <a:pt x="1547" y="1476"/>
                  </a:lnTo>
                  <a:lnTo>
                    <a:pt x="1552" y="1479"/>
                  </a:lnTo>
                  <a:lnTo>
                    <a:pt x="1555" y="1481"/>
                  </a:lnTo>
                  <a:lnTo>
                    <a:pt x="1557" y="1481"/>
                  </a:lnTo>
                  <a:lnTo>
                    <a:pt x="1557" y="1476"/>
                  </a:lnTo>
                  <a:lnTo>
                    <a:pt x="1558" y="1475"/>
                  </a:lnTo>
                  <a:lnTo>
                    <a:pt x="1559" y="1476"/>
                  </a:lnTo>
                  <a:lnTo>
                    <a:pt x="1563" y="1480"/>
                  </a:lnTo>
                  <a:lnTo>
                    <a:pt x="1564" y="1480"/>
                  </a:lnTo>
                  <a:lnTo>
                    <a:pt x="1566" y="1479"/>
                  </a:lnTo>
                  <a:lnTo>
                    <a:pt x="1569" y="1475"/>
                  </a:lnTo>
                  <a:lnTo>
                    <a:pt x="1570" y="1474"/>
                  </a:lnTo>
                  <a:lnTo>
                    <a:pt x="1571" y="1483"/>
                  </a:lnTo>
                  <a:lnTo>
                    <a:pt x="1587" y="1476"/>
                  </a:lnTo>
                  <a:lnTo>
                    <a:pt x="1590" y="1478"/>
                  </a:lnTo>
                  <a:lnTo>
                    <a:pt x="1590" y="1479"/>
                  </a:lnTo>
                  <a:lnTo>
                    <a:pt x="1585" y="1481"/>
                  </a:lnTo>
                  <a:lnTo>
                    <a:pt x="1575" y="1485"/>
                  </a:lnTo>
                  <a:lnTo>
                    <a:pt x="1566" y="1489"/>
                  </a:lnTo>
                  <a:lnTo>
                    <a:pt x="1565" y="1492"/>
                  </a:lnTo>
                  <a:lnTo>
                    <a:pt x="1568" y="1492"/>
                  </a:lnTo>
                  <a:lnTo>
                    <a:pt x="1584" y="1486"/>
                  </a:lnTo>
                  <a:lnTo>
                    <a:pt x="1598" y="1479"/>
                  </a:lnTo>
                  <a:lnTo>
                    <a:pt x="1606" y="1473"/>
                  </a:lnTo>
                  <a:lnTo>
                    <a:pt x="1619" y="1463"/>
                  </a:lnTo>
                  <a:lnTo>
                    <a:pt x="1622" y="1459"/>
                  </a:lnTo>
                  <a:lnTo>
                    <a:pt x="1628" y="1443"/>
                  </a:lnTo>
                  <a:lnTo>
                    <a:pt x="1629" y="1410"/>
                  </a:lnTo>
                  <a:lnTo>
                    <a:pt x="1632" y="1408"/>
                  </a:lnTo>
                  <a:lnTo>
                    <a:pt x="1635" y="1406"/>
                  </a:lnTo>
                  <a:lnTo>
                    <a:pt x="1638" y="1406"/>
                  </a:lnTo>
                  <a:lnTo>
                    <a:pt x="1638" y="1419"/>
                  </a:lnTo>
                  <a:lnTo>
                    <a:pt x="1645" y="1419"/>
                  </a:lnTo>
                  <a:lnTo>
                    <a:pt x="1643" y="1422"/>
                  </a:lnTo>
                  <a:lnTo>
                    <a:pt x="1636" y="1425"/>
                  </a:lnTo>
                  <a:lnTo>
                    <a:pt x="1639" y="1426"/>
                  </a:lnTo>
                  <a:lnTo>
                    <a:pt x="1659" y="1419"/>
                  </a:lnTo>
                  <a:lnTo>
                    <a:pt x="1671" y="1411"/>
                  </a:lnTo>
                  <a:lnTo>
                    <a:pt x="1688" y="1411"/>
                  </a:lnTo>
                  <a:lnTo>
                    <a:pt x="1719" y="1406"/>
                  </a:lnTo>
                  <a:lnTo>
                    <a:pt x="1740" y="1413"/>
                  </a:lnTo>
                  <a:lnTo>
                    <a:pt x="1751" y="1418"/>
                  </a:lnTo>
                  <a:lnTo>
                    <a:pt x="1763" y="1420"/>
                  </a:lnTo>
                  <a:lnTo>
                    <a:pt x="1775" y="1420"/>
                  </a:lnTo>
                  <a:lnTo>
                    <a:pt x="1781" y="1414"/>
                  </a:lnTo>
                  <a:lnTo>
                    <a:pt x="1781" y="1409"/>
                  </a:lnTo>
                  <a:lnTo>
                    <a:pt x="1784" y="1405"/>
                  </a:lnTo>
                  <a:lnTo>
                    <a:pt x="1794" y="1405"/>
                  </a:lnTo>
                  <a:lnTo>
                    <a:pt x="1810" y="1414"/>
                  </a:lnTo>
                  <a:lnTo>
                    <a:pt x="1816" y="1421"/>
                  </a:lnTo>
                  <a:lnTo>
                    <a:pt x="1822" y="1422"/>
                  </a:lnTo>
                  <a:lnTo>
                    <a:pt x="1833" y="1440"/>
                  </a:lnTo>
                  <a:lnTo>
                    <a:pt x="1845" y="1440"/>
                  </a:lnTo>
                  <a:lnTo>
                    <a:pt x="1848" y="1442"/>
                  </a:lnTo>
                  <a:lnTo>
                    <a:pt x="1856" y="1445"/>
                  </a:lnTo>
                  <a:lnTo>
                    <a:pt x="1864" y="1441"/>
                  </a:lnTo>
                  <a:lnTo>
                    <a:pt x="1870" y="1445"/>
                  </a:lnTo>
                  <a:lnTo>
                    <a:pt x="1875" y="1442"/>
                  </a:lnTo>
                  <a:lnTo>
                    <a:pt x="1880" y="1442"/>
                  </a:lnTo>
                  <a:lnTo>
                    <a:pt x="1890" y="1445"/>
                  </a:lnTo>
                  <a:lnTo>
                    <a:pt x="1897" y="1436"/>
                  </a:lnTo>
                  <a:lnTo>
                    <a:pt x="1898" y="1433"/>
                  </a:lnTo>
                  <a:lnTo>
                    <a:pt x="1897" y="1429"/>
                  </a:lnTo>
                  <a:lnTo>
                    <a:pt x="1899" y="1427"/>
                  </a:lnTo>
                  <a:lnTo>
                    <a:pt x="1904" y="1427"/>
                  </a:lnTo>
                  <a:lnTo>
                    <a:pt x="1912" y="1435"/>
                  </a:lnTo>
                  <a:lnTo>
                    <a:pt x="1923" y="1440"/>
                  </a:lnTo>
                  <a:lnTo>
                    <a:pt x="1934" y="1453"/>
                  </a:lnTo>
                  <a:lnTo>
                    <a:pt x="1937" y="1452"/>
                  </a:lnTo>
                  <a:lnTo>
                    <a:pt x="1945" y="1449"/>
                  </a:lnTo>
                  <a:lnTo>
                    <a:pt x="1946" y="1445"/>
                  </a:lnTo>
                  <a:lnTo>
                    <a:pt x="1941" y="1438"/>
                  </a:lnTo>
                  <a:lnTo>
                    <a:pt x="1925" y="1430"/>
                  </a:lnTo>
                  <a:lnTo>
                    <a:pt x="1918" y="1420"/>
                  </a:lnTo>
                  <a:lnTo>
                    <a:pt x="1918" y="1418"/>
                  </a:lnTo>
                  <a:lnTo>
                    <a:pt x="1923" y="1410"/>
                  </a:lnTo>
                  <a:lnTo>
                    <a:pt x="1934" y="1402"/>
                  </a:lnTo>
                  <a:lnTo>
                    <a:pt x="1936" y="1387"/>
                  </a:lnTo>
                  <a:lnTo>
                    <a:pt x="1934" y="1386"/>
                  </a:lnTo>
                  <a:lnTo>
                    <a:pt x="1933" y="1384"/>
                  </a:lnTo>
                  <a:lnTo>
                    <a:pt x="1920" y="1389"/>
                  </a:lnTo>
                  <a:lnTo>
                    <a:pt x="1914" y="1395"/>
                  </a:lnTo>
                  <a:lnTo>
                    <a:pt x="1910" y="1394"/>
                  </a:lnTo>
                  <a:lnTo>
                    <a:pt x="1908" y="1383"/>
                  </a:lnTo>
                  <a:lnTo>
                    <a:pt x="1905" y="1382"/>
                  </a:lnTo>
                  <a:lnTo>
                    <a:pt x="1902" y="1383"/>
                  </a:lnTo>
                  <a:lnTo>
                    <a:pt x="1893" y="1388"/>
                  </a:lnTo>
                  <a:lnTo>
                    <a:pt x="1883" y="1389"/>
                  </a:lnTo>
                  <a:lnTo>
                    <a:pt x="1876" y="1382"/>
                  </a:lnTo>
                  <a:lnTo>
                    <a:pt x="1878" y="1371"/>
                  </a:lnTo>
                  <a:lnTo>
                    <a:pt x="1891" y="1367"/>
                  </a:lnTo>
                  <a:lnTo>
                    <a:pt x="1905" y="1375"/>
                  </a:lnTo>
                  <a:lnTo>
                    <a:pt x="1921" y="1377"/>
                  </a:lnTo>
                  <a:lnTo>
                    <a:pt x="1934" y="1371"/>
                  </a:lnTo>
                  <a:lnTo>
                    <a:pt x="1942" y="1373"/>
                  </a:lnTo>
                  <a:lnTo>
                    <a:pt x="1953" y="1366"/>
                  </a:lnTo>
                  <a:lnTo>
                    <a:pt x="1987" y="1368"/>
                  </a:lnTo>
                  <a:lnTo>
                    <a:pt x="1995" y="1370"/>
                  </a:lnTo>
                  <a:lnTo>
                    <a:pt x="1999" y="1367"/>
                  </a:lnTo>
                  <a:lnTo>
                    <a:pt x="2007" y="1334"/>
                  </a:lnTo>
                  <a:lnTo>
                    <a:pt x="2010" y="1341"/>
                  </a:lnTo>
                  <a:lnTo>
                    <a:pt x="2010" y="1350"/>
                  </a:lnTo>
                  <a:lnTo>
                    <a:pt x="2012" y="1363"/>
                  </a:lnTo>
                  <a:lnTo>
                    <a:pt x="2012" y="1367"/>
                  </a:lnTo>
                  <a:lnTo>
                    <a:pt x="2010" y="1373"/>
                  </a:lnTo>
                  <a:lnTo>
                    <a:pt x="2011" y="1377"/>
                  </a:lnTo>
                  <a:lnTo>
                    <a:pt x="2020" y="1376"/>
                  </a:lnTo>
                  <a:lnTo>
                    <a:pt x="2041" y="1370"/>
                  </a:lnTo>
                  <a:lnTo>
                    <a:pt x="2049" y="1361"/>
                  </a:lnTo>
                  <a:lnTo>
                    <a:pt x="2054" y="1361"/>
                  </a:lnTo>
                  <a:lnTo>
                    <a:pt x="2059" y="1356"/>
                  </a:lnTo>
                  <a:lnTo>
                    <a:pt x="2061" y="1356"/>
                  </a:lnTo>
                  <a:lnTo>
                    <a:pt x="2061" y="1359"/>
                  </a:lnTo>
                  <a:lnTo>
                    <a:pt x="2058" y="1366"/>
                  </a:lnTo>
                  <a:lnTo>
                    <a:pt x="2065" y="1366"/>
                  </a:lnTo>
                  <a:lnTo>
                    <a:pt x="2087" y="1361"/>
                  </a:lnTo>
                  <a:lnTo>
                    <a:pt x="2098" y="1361"/>
                  </a:lnTo>
                  <a:lnTo>
                    <a:pt x="2103" y="1362"/>
                  </a:lnTo>
                  <a:lnTo>
                    <a:pt x="2102" y="1366"/>
                  </a:lnTo>
                  <a:lnTo>
                    <a:pt x="2100" y="1367"/>
                  </a:lnTo>
                  <a:lnTo>
                    <a:pt x="2100" y="1370"/>
                  </a:lnTo>
                  <a:lnTo>
                    <a:pt x="2107" y="1373"/>
                  </a:lnTo>
                  <a:lnTo>
                    <a:pt x="2117" y="1377"/>
                  </a:lnTo>
                  <a:lnTo>
                    <a:pt x="2143" y="1392"/>
                  </a:lnTo>
                  <a:lnTo>
                    <a:pt x="2147" y="1397"/>
                  </a:lnTo>
                  <a:lnTo>
                    <a:pt x="2152" y="1406"/>
                  </a:lnTo>
                  <a:lnTo>
                    <a:pt x="2157" y="1410"/>
                  </a:lnTo>
                  <a:lnTo>
                    <a:pt x="2171" y="1406"/>
                  </a:lnTo>
                  <a:lnTo>
                    <a:pt x="2186" y="1404"/>
                  </a:lnTo>
                  <a:lnTo>
                    <a:pt x="2199" y="1397"/>
                  </a:lnTo>
                  <a:lnTo>
                    <a:pt x="2205" y="1397"/>
                  </a:lnTo>
                  <a:lnTo>
                    <a:pt x="2206" y="1397"/>
                  </a:lnTo>
                  <a:lnTo>
                    <a:pt x="2208" y="1390"/>
                  </a:lnTo>
                  <a:lnTo>
                    <a:pt x="2213" y="1387"/>
                  </a:lnTo>
                  <a:lnTo>
                    <a:pt x="2221" y="1387"/>
                  </a:lnTo>
                  <a:lnTo>
                    <a:pt x="2226" y="1387"/>
                  </a:lnTo>
                  <a:lnTo>
                    <a:pt x="2236" y="1390"/>
                  </a:lnTo>
                  <a:lnTo>
                    <a:pt x="2243" y="1398"/>
                  </a:lnTo>
                  <a:lnTo>
                    <a:pt x="2253" y="1409"/>
                  </a:lnTo>
                  <a:lnTo>
                    <a:pt x="2258" y="1411"/>
                  </a:lnTo>
                  <a:lnTo>
                    <a:pt x="2259" y="1421"/>
                  </a:lnTo>
                  <a:lnTo>
                    <a:pt x="2264" y="1424"/>
                  </a:lnTo>
                  <a:lnTo>
                    <a:pt x="2274" y="1437"/>
                  </a:lnTo>
                  <a:lnTo>
                    <a:pt x="2280" y="1441"/>
                  </a:lnTo>
                  <a:lnTo>
                    <a:pt x="2292" y="1446"/>
                  </a:lnTo>
                  <a:lnTo>
                    <a:pt x="2295" y="1449"/>
                  </a:lnTo>
                  <a:lnTo>
                    <a:pt x="2296" y="1457"/>
                  </a:lnTo>
                  <a:lnTo>
                    <a:pt x="2297" y="1476"/>
                  </a:lnTo>
                  <a:lnTo>
                    <a:pt x="2292" y="1511"/>
                  </a:lnTo>
                  <a:lnTo>
                    <a:pt x="2292" y="1517"/>
                  </a:lnTo>
                  <a:lnTo>
                    <a:pt x="2295" y="1527"/>
                  </a:lnTo>
                  <a:lnTo>
                    <a:pt x="2295" y="1528"/>
                  </a:lnTo>
                  <a:lnTo>
                    <a:pt x="2300" y="1528"/>
                  </a:lnTo>
                  <a:lnTo>
                    <a:pt x="2301" y="1518"/>
                  </a:lnTo>
                  <a:lnTo>
                    <a:pt x="2305" y="1521"/>
                  </a:lnTo>
                  <a:lnTo>
                    <a:pt x="2308" y="1524"/>
                  </a:lnTo>
                  <a:lnTo>
                    <a:pt x="2305" y="1537"/>
                  </a:lnTo>
                  <a:lnTo>
                    <a:pt x="2303" y="1545"/>
                  </a:lnTo>
                  <a:lnTo>
                    <a:pt x="2305" y="1556"/>
                  </a:lnTo>
                  <a:lnTo>
                    <a:pt x="2310" y="1566"/>
                  </a:lnTo>
                  <a:lnTo>
                    <a:pt x="2323" y="1587"/>
                  </a:lnTo>
                  <a:lnTo>
                    <a:pt x="2326" y="1587"/>
                  </a:lnTo>
                  <a:lnTo>
                    <a:pt x="2333" y="1585"/>
                  </a:lnTo>
                  <a:lnTo>
                    <a:pt x="2335" y="1602"/>
                  </a:lnTo>
                  <a:lnTo>
                    <a:pt x="2340" y="1601"/>
                  </a:lnTo>
                  <a:lnTo>
                    <a:pt x="2340" y="1601"/>
                  </a:lnTo>
                  <a:lnTo>
                    <a:pt x="2338" y="1605"/>
                  </a:lnTo>
                  <a:lnTo>
                    <a:pt x="2337" y="1609"/>
                  </a:lnTo>
                  <a:lnTo>
                    <a:pt x="2345" y="1623"/>
                  </a:lnTo>
                  <a:lnTo>
                    <a:pt x="2349" y="1635"/>
                  </a:lnTo>
                  <a:lnTo>
                    <a:pt x="2353" y="1641"/>
                  </a:lnTo>
                  <a:lnTo>
                    <a:pt x="2358" y="1647"/>
                  </a:lnTo>
                  <a:lnTo>
                    <a:pt x="2366" y="1647"/>
                  </a:lnTo>
                  <a:lnTo>
                    <a:pt x="2371" y="1653"/>
                  </a:lnTo>
                  <a:lnTo>
                    <a:pt x="2381" y="1674"/>
                  </a:lnTo>
                  <a:lnTo>
                    <a:pt x="2381" y="1688"/>
                  </a:lnTo>
                  <a:lnTo>
                    <a:pt x="2382" y="1690"/>
                  </a:lnTo>
                  <a:lnTo>
                    <a:pt x="2386" y="1693"/>
                  </a:lnTo>
                  <a:lnTo>
                    <a:pt x="2399" y="1693"/>
                  </a:lnTo>
                  <a:lnTo>
                    <a:pt x="2409" y="1690"/>
                  </a:lnTo>
                  <a:lnTo>
                    <a:pt x="2421" y="1684"/>
                  </a:lnTo>
                  <a:lnTo>
                    <a:pt x="2429" y="1688"/>
                  </a:lnTo>
                  <a:lnTo>
                    <a:pt x="2432" y="1680"/>
                  </a:lnTo>
                  <a:lnTo>
                    <a:pt x="2429" y="1677"/>
                  </a:lnTo>
                  <a:lnTo>
                    <a:pt x="2434" y="1657"/>
                  </a:lnTo>
                  <a:lnTo>
                    <a:pt x="2440" y="1636"/>
                  </a:lnTo>
                  <a:lnTo>
                    <a:pt x="2442" y="1617"/>
                  </a:lnTo>
                  <a:lnTo>
                    <a:pt x="2440" y="1597"/>
                  </a:lnTo>
                  <a:lnTo>
                    <a:pt x="2441" y="1583"/>
                  </a:lnTo>
                  <a:lnTo>
                    <a:pt x="2424" y="1539"/>
                  </a:lnTo>
                  <a:lnTo>
                    <a:pt x="2414" y="1522"/>
                  </a:lnTo>
                  <a:lnTo>
                    <a:pt x="2412" y="1508"/>
                  </a:lnTo>
                  <a:lnTo>
                    <a:pt x="2414" y="1492"/>
                  </a:lnTo>
                  <a:lnTo>
                    <a:pt x="2412" y="1483"/>
                  </a:lnTo>
                  <a:lnTo>
                    <a:pt x="2404" y="1469"/>
                  </a:lnTo>
                  <a:lnTo>
                    <a:pt x="2387" y="1441"/>
                  </a:lnTo>
                  <a:lnTo>
                    <a:pt x="2374" y="1400"/>
                  </a:lnTo>
                  <a:lnTo>
                    <a:pt x="2362" y="1354"/>
                  </a:lnTo>
                  <a:lnTo>
                    <a:pt x="2365" y="1348"/>
                  </a:lnTo>
                  <a:lnTo>
                    <a:pt x="2365" y="1332"/>
                  </a:lnTo>
                  <a:lnTo>
                    <a:pt x="2371" y="1322"/>
                  </a:lnTo>
                  <a:lnTo>
                    <a:pt x="2374" y="1311"/>
                  </a:lnTo>
                  <a:lnTo>
                    <a:pt x="2377" y="1302"/>
                  </a:lnTo>
                  <a:lnTo>
                    <a:pt x="2389" y="1274"/>
                  </a:lnTo>
                  <a:lnTo>
                    <a:pt x="2396" y="1264"/>
                  </a:lnTo>
                  <a:lnTo>
                    <a:pt x="2398" y="1264"/>
                  </a:lnTo>
                  <a:lnTo>
                    <a:pt x="2398" y="1259"/>
                  </a:lnTo>
                  <a:lnTo>
                    <a:pt x="2399" y="1257"/>
                  </a:lnTo>
                  <a:lnTo>
                    <a:pt x="2408" y="1252"/>
                  </a:lnTo>
                  <a:lnTo>
                    <a:pt x="2413" y="1252"/>
                  </a:lnTo>
                  <a:lnTo>
                    <a:pt x="2417" y="1247"/>
                  </a:lnTo>
                  <a:lnTo>
                    <a:pt x="2414" y="1242"/>
                  </a:lnTo>
                  <a:lnTo>
                    <a:pt x="2409" y="1234"/>
                  </a:lnTo>
                  <a:lnTo>
                    <a:pt x="2409" y="1232"/>
                  </a:lnTo>
                  <a:lnTo>
                    <a:pt x="2409" y="1230"/>
                  </a:lnTo>
                  <a:lnTo>
                    <a:pt x="2425" y="1228"/>
                  </a:lnTo>
                  <a:lnTo>
                    <a:pt x="2441" y="1230"/>
                  </a:lnTo>
                  <a:lnTo>
                    <a:pt x="2446" y="1228"/>
                  </a:lnTo>
                  <a:lnTo>
                    <a:pt x="2468" y="1210"/>
                  </a:lnTo>
                  <a:lnTo>
                    <a:pt x="2471" y="1210"/>
                  </a:lnTo>
                  <a:lnTo>
                    <a:pt x="2475" y="1206"/>
                  </a:lnTo>
                  <a:lnTo>
                    <a:pt x="2478" y="1199"/>
                  </a:lnTo>
                  <a:lnTo>
                    <a:pt x="2487" y="1196"/>
                  </a:lnTo>
                  <a:lnTo>
                    <a:pt x="2493" y="1192"/>
                  </a:lnTo>
                  <a:lnTo>
                    <a:pt x="2495" y="1185"/>
                  </a:lnTo>
                  <a:lnTo>
                    <a:pt x="2493" y="1179"/>
                  </a:lnTo>
                  <a:lnTo>
                    <a:pt x="2499" y="1174"/>
                  </a:lnTo>
                  <a:lnTo>
                    <a:pt x="2505" y="1163"/>
                  </a:lnTo>
                  <a:lnTo>
                    <a:pt x="2512" y="1156"/>
                  </a:lnTo>
                  <a:lnTo>
                    <a:pt x="2526" y="1150"/>
                  </a:lnTo>
                  <a:lnTo>
                    <a:pt x="2527" y="1145"/>
                  </a:lnTo>
                  <a:lnTo>
                    <a:pt x="2533" y="1144"/>
                  </a:lnTo>
                  <a:lnTo>
                    <a:pt x="2550" y="1141"/>
                  </a:lnTo>
                  <a:lnTo>
                    <a:pt x="2569" y="1133"/>
                  </a:lnTo>
                  <a:lnTo>
                    <a:pt x="2571" y="1126"/>
                  </a:lnTo>
                  <a:lnTo>
                    <a:pt x="2574" y="1123"/>
                  </a:lnTo>
                  <a:lnTo>
                    <a:pt x="2579" y="1118"/>
                  </a:lnTo>
                  <a:lnTo>
                    <a:pt x="2585" y="1109"/>
                  </a:lnTo>
                  <a:lnTo>
                    <a:pt x="2592" y="1103"/>
                  </a:lnTo>
                  <a:lnTo>
                    <a:pt x="2611" y="1094"/>
                  </a:lnTo>
                  <a:lnTo>
                    <a:pt x="2631" y="1093"/>
                  </a:lnTo>
                  <a:lnTo>
                    <a:pt x="2646" y="1083"/>
                  </a:lnTo>
                  <a:lnTo>
                    <a:pt x="2649" y="1079"/>
                  </a:lnTo>
                  <a:lnTo>
                    <a:pt x="2649" y="1071"/>
                  </a:lnTo>
                  <a:lnTo>
                    <a:pt x="2640" y="1069"/>
                  </a:lnTo>
                  <a:lnTo>
                    <a:pt x="2635" y="1071"/>
                  </a:lnTo>
                  <a:lnTo>
                    <a:pt x="2634" y="1074"/>
                  </a:lnTo>
                  <a:lnTo>
                    <a:pt x="2634" y="1071"/>
                  </a:lnTo>
                  <a:lnTo>
                    <a:pt x="2634" y="1065"/>
                  </a:lnTo>
                  <a:lnTo>
                    <a:pt x="2639" y="1061"/>
                  </a:lnTo>
                  <a:lnTo>
                    <a:pt x="2640" y="1056"/>
                  </a:lnTo>
                  <a:lnTo>
                    <a:pt x="2645" y="1053"/>
                  </a:lnTo>
                  <a:lnTo>
                    <a:pt x="2641" y="1048"/>
                  </a:lnTo>
                  <a:lnTo>
                    <a:pt x="2625" y="1042"/>
                  </a:lnTo>
                  <a:lnTo>
                    <a:pt x="2639" y="1042"/>
                  </a:lnTo>
                  <a:lnTo>
                    <a:pt x="2645" y="1037"/>
                  </a:lnTo>
                  <a:lnTo>
                    <a:pt x="2647" y="1043"/>
                  </a:lnTo>
                  <a:lnTo>
                    <a:pt x="2651" y="1043"/>
                  </a:lnTo>
                  <a:lnTo>
                    <a:pt x="2655" y="1048"/>
                  </a:lnTo>
                  <a:lnTo>
                    <a:pt x="2665" y="1048"/>
                  </a:lnTo>
                  <a:lnTo>
                    <a:pt x="2671" y="1044"/>
                  </a:lnTo>
                  <a:lnTo>
                    <a:pt x="2679" y="1032"/>
                  </a:lnTo>
                  <a:lnTo>
                    <a:pt x="2686" y="1028"/>
                  </a:lnTo>
                  <a:lnTo>
                    <a:pt x="2686" y="1020"/>
                  </a:lnTo>
                  <a:lnTo>
                    <a:pt x="2684" y="1013"/>
                  </a:lnTo>
                  <a:lnTo>
                    <a:pt x="2679" y="1007"/>
                  </a:lnTo>
                  <a:lnTo>
                    <a:pt x="2674" y="1012"/>
                  </a:lnTo>
                  <a:lnTo>
                    <a:pt x="2670" y="1023"/>
                  </a:lnTo>
                  <a:lnTo>
                    <a:pt x="2670" y="1023"/>
                  </a:lnTo>
                  <a:lnTo>
                    <a:pt x="2667" y="1018"/>
                  </a:lnTo>
                  <a:lnTo>
                    <a:pt x="2666" y="1006"/>
                  </a:lnTo>
                  <a:lnTo>
                    <a:pt x="2641" y="1010"/>
                  </a:lnTo>
                  <a:lnTo>
                    <a:pt x="2635" y="1008"/>
                  </a:lnTo>
                  <a:lnTo>
                    <a:pt x="2634" y="1001"/>
                  </a:lnTo>
                  <a:lnTo>
                    <a:pt x="2634" y="986"/>
                  </a:lnTo>
                  <a:lnTo>
                    <a:pt x="2635" y="984"/>
                  </a:lnTo>
                  <a:lnTo>
                    <a:pt x="2639" y="997"/>
                  </a:lnTo>
                  <a:lnTo>
                    <a:pt x="2643" y="1000"/>
                  </a:lnTo>
                  <a:lnTo>
                    <a:pt x="2647" y="1000"/>
                  </a:lnTo>
                  <a:lnTo>
                    <a:pt x="2662" y="991"/>
                  </a:lnTo>
                  <a:lnTo>
                    <a:pt x="2666" y="993"/>
                  </a:lnTo>
                  <a:lnTo>
                    <a:pt x="2666" y="989"/>
                  </a:lnTo>
                  <a:lnTo>
                    <a:pt x="2672" y="991"/>
                  </a:lnTo>
                  <a:lnTo>
                    <a:pt x="2678" y="991"/>
                  </a:lnTo>
                  <a:lnTo>
                    <a:pt x="2682" y="999"/>
                  </a:lnTo>
                  <a:lnTo>
                    <a:pt x="2682" y="997"/>
                  </a:lnTo>
                  <a:lnTo>
                    <a:pt x="2679" y="990"/>
                  </a:lnTo>
                  <a:lnTo>
                    <a:pt x="2677" y="984"/>
                  </a:lnTo>
                  <a:lnTo>
                    <a:pt x="2674" y="975"/>
                  </a:lnTo>
                  <a:lnTo>
                    <a:pt x="2673" y="973"/>
                  </a:lnTo>
                  <a:lnTo>
                    <a:pt x="2676" y="957"/>
                  </a:lnTo>
                  <a:lnTo>
                    <a:pt x="2674" y="943"/>
                  </a:lnTo>
                  <a:lnTo>
                    <a:pt x="2657" y="938"/>
                  </a:lnTo>
                  <a:lnTo>
                    <a:pt x="2655" y="940"/>
                  </a:lnTo>
                  <a:lnTo>
                    <a:pt x="2654" y="942"/>
                  </a:lnTo>
                  <a:lnTo>
                    <a:pt x="2647" y="940"/>
                  </a:lnTo>
                  <a:lnTo>
                    <a:pt x="2643" y="936"/>
                  </a:lnTo>
                  <a:lnTo>
                    <a:pt x="2643" y="931"/>
                  </a:lnTo>
                  <a:lnTo>
                    <a:pt x="2652" y="931"/>
                  </a:lnTo>
                  <a:lnTo>
                    <a:pt x="2657" y="929"/>
                  </a:lnTo>
                  <a:lnTo>
                    <a:pt x="2656" y="925"/>
                  </a:lnTo>
                  <a:lnTo>
                    <a:pt x="2651" y="923"/>
                  </a:lnTo>
                  <a:lnTo>
                    <a:pt x="2649" y="916"/>
                  </a:lnTo>
                  <a:lnTo>
                    <a:pt x="2649" y="913"/>
                  </a:lnTo>
                  <a:lnTo>
                    <a:pt x="2654" y="910"/>
                  </a:lnTo>
                  <a:lnTo>
                    <a:pt x="2657" y="910"/>
                  </a:lnTo>
                  <a:lnTo>
                    <a:pt x="2654" y="903"/>
                  </a:lnTo>
                  <a:lnTo>
                    <a:pt x="2649" y="899"/>
                  </a:lnTo>
                  <a:lnTo>
                    <a:pt x="2647" y="892"/>
                  </a:lnTo>
                  <a:lnTo>
                    <a:pt x="2647" y="891"/>
                  </a:lnTo>
                  <a:lnTo>
                    <a:pt x="2651" y="889"/>
                  </a:lnTo>
                  <a:lnTo>
                    <a:pt x="2654" y="877"/>
                  </a:lnTo>
                  <a:lnTo>
                    <a:pt x="2654" y="871"/>
                  </a:lnTo>
                  <a:lnTo>
                    <a:pt x="2647" y="864"/>
                  </a:lnTo>
                  <a:lnTo>
                    <a:pt x="2635" y="857"/>
                  </a:lnTo>
                  <a:lnTo>
                    <a:pt x="2625" y="855"/>
                  </a:lnTo>
                  <a:lnTo>
                    <a:pt x="2616" y="846"/>
                  </a:lnTo>
                  <a:lnTo>
                    <a:pt x="2598" y="838"/>
                  </a:lnTo>
                  <a:lnTo>
                    <a:pt x="2597" y="835"/>
                  </a:lnTo>
                  <a:lnTo>
                    <a:pt x="2597" y="832"/>
                  </a:lnTo>
                  <a:lnTo>
                    <a:pt x="2600" y="825"/>
                  </a:lnTo>
                  <a:lnTo>
                    <a:pt x="2604" y="824"/>
                  </a:lnTo>
                  <a:lnTo>
                    <a:pt x="2604" y="827"/>
                  </a:lnTo>
                  <a:lnTo>
                    <a:pt x="2601" y="833"/>
                  </a:lnTo>
                  <a:lnTo>
                    <a:pt x="2603" y="835"/>
                  </a:lnTo>
                  <a:lnTo>
                    <a:pt x="2611" y="837"/>
                  </a:lnTo>
                  <a:lnTo>
                    <a:pt x="2622" y="843"/>
                  </a:lnTo>
                  <a:lnTo>
                    <a:pt x="2628" y="843"/>
                  </a:lnTo>
                  <a:lnTo>
                    <a:pt x="2631" y="846"/>
                  </a:lnTo>
                  <a:lnTo>
                    <a:pt x="2639" y="849"/>
                  </a:lnTo>
                  <a:lnTo>
                    <a:pt x="2644" y="854"/>
                  </a:lnTo>
                  <a:lnTo>
                    <a:pt x="2651" y="857"/>
                  </a:lnTo>
                  <a:lnTo>
                    <a:pt x="2646" y="841"/>
                  </a:lnTo>
                  <a:lnTo>
                    <a:pt x="2640" y="835"/>
                  </a:lnTo>
                  <a:lnTo>
                    <a:pt x="2645" y="834"/>
                  </a:lnTo>
                  <a:lnTo>
                    <a:pt x="2645" y="833"/>
                  </a:lnTo>
                  <a:lnTo>
                    <a:pt x="2643" y="828"/>
                  </a:lnTo>
                  <a:lnTo>
                    <a:pt x="2641" y="816"/>
                  </a:lnTo>
                  <a:lnTo>
                    <a:pt x="2644" y="790"/>
                  </a:lnTo>
                  <a:lnTo>
                    <a:pt x="2641" y="781"/>
                  </a:lnTo>
                  <a:lnTo>
                    <a:pt x="2649" y="778"/>
                  </a:lnTo>
                  <a:lnTo>
                    <a:pt x="2662" y="767"/>
                  </a:lnTo>
                  <a:lnTo>
                    <a:pt x="2666" y="760"/>
                  </a:lnTo>
                  <a:lnTo>
                    <a:pt x="2668" y="755"/>
                  </a:lnTo>
                  <a:lnTo>
                    <a:pt x="2671" y="755"/>
                  </a:lnTo>
                  <a:lnTo>
                    <a:pt x="2673" y="758"/>
                  </a:lnTo>
                  <a:lnTo>
                    <a:pt x="2674" y="760"/>
                  </a:lnTo>
                  <a:lnTo>
                    <a:pt x="2672" y="767"/>
                  </a:lnTo>
                  <a:lnTo>
                    <a:pt x="2670" y="770"/>
                  </a:lnTo>
                  <a:lnTo>
                    <a:pt x="2665" y="773"/>
                  </a:lnTo>
                  <a:lnTo>
                    <a:pt x="2661" y="778"/>
                  </a:lnTo>
                  <a:lnTo>
                    <a:pt x="2661" y="782"/>
                  </a:lnTo>
                  <a:lnTo>
                    <a:pt x="2663" y="789"/>
                  </a:lnTo>
                  <a:lnTo>
                    <a:pt x="2662" y="792"/>
                  </a:lnTo>
                  <a:lnTo>
                    <a:pt x="2655" y="801"/>
                  </a:lnTo>
                  <a:lnTo>
                    <a:pt x="2656" y="803"/>
                  </a:lnTo>
                  <a:lnTo>
                    <a:pt x="2662" y="803"/>
                  </a:lnTo>
                  <a:lnTo>
                    <a:pt x="2663" y="806"/>
                  </a:lnTo>
                  <a:lnTo>
                    <a:pt x="2663" y="812"/>
                  </a:lnTo>
                  <a:lnTo>
                    <a:pt x="2663" y="821"/>
                  </a:lnTo>
                  <a:lnTo>
                    <a:pt x="2660" y="823"/>
                  </a:lnTo>
                  <a:lnTo>
                    <a:pt x="2657" y="827"/>
                  </a:lnTo>
                  <a:lnTo>
                    <a:pt x="2656" y="832"/>
                  </a:lnTo>
                  <a:lnTo>
                    <a:pt x="2657" y="838"/>
                  </a:lnTo>
                  <a:lnTo>
                    <a:pt x="2663" y="845"/>
                  </a:lnTo>
                  <a:lnTo>
                    <a:pt x="2672" y="846"/>
                  </a:lnTo>
                  <a:lnTo>
                    <a:pt x="2676" y="848"/>
                  </a:lnTo>
                  <a:lnTo>
                    <a:pt x="2681" y="859"/>
                  </a:lnTo>
                  <a:lnTo>
                    <a:pt x="2682" y="865"/>
                  </a:lnTo>
                  <a:lnTo>
                    <a:pt x="2683" y="867"/>
                  </a:lnTo>
                  <a:lnTo>
                    <a:pt x="2688" y="870"/>
                  </a:lnTo>
                  <a:lnTo>
                    <a:pt x="2687" y="876"/>
                  </a:lnTo>
                  <a:lnTo>
                    <a:pt x="2682" y="877"/>
                  </a:lnTo>
                  <a:lnTo>
                    <a:pt x="2679" y="881"/>
                  </a:lnTo>
                  <a:lnTo>
                    <a:pt x="2671" y="903"/>
                  </a:lnTo>
                  <a:lnTo>
                    <a:pt x="2671" y="911"/>
                  </a:lnTo>
                  <a:lnTo>
                    <a:pt x="2672" y="923"/>
                  </a:lnTo>
                  <a:lnTo>
                    <a:pt x="2674" y="925"/>
                  </a:lnTo>
                  <a:lnTo>
                    <a:pt x="2679" y="924"/>
                  </a:lnTo>
                  <a:lnTo>
                    <a:pt x="2683" y="921"/>
                  </a:lnTo>
                  <a:lnTo>
                    <a:pt x="2686" y="916"/>
                  </a:lnTo>
                  <a:lnTo>
                    <a:pt x="2693" y="892"/>
                  </a:lnTo>
                  <a:lnTo>
                    <a:pt x="2709" y="862"/>
                  </a:lnTo>
                  <a:lnTo>
                    <a:pt x="2709" y="854"/>
                  </a:lnTo>
                  <a:lnTo>
                    <a:pt x="2717" y="843"/>
                  </a:lnTo>
                  <a:lnTo>
                    <a:pt x="2720" y="834"/>
                  </a:lnTo>
                  <a:lnTo>
                    <a:pt x="2722" y="828"/>
                  </a:lnTo>
                  <a:lnTo>
                    <a:pt x="2717" y="811"/>
                  </a:lnTo>
                  <a:lnTo>
                    <a:pt x="2708" y="796"/>
                  </a:lnTo>
                  <a:lnTo>
                    <a:pt x="2694" y="771"/>
                  </a:lnTo>
                  <a:lnTo>
                    <a:pt x="2692" y="763"/>
                  </a:lnTo>
                  <a:lnTo>
                    <a:pt x="2694" y="757"/>
                  </a:lnTo>
                  <a:lnTo>
                    <a:pt x="2700" y="764"/>
                  </a:lnTo>
                  <a:lnTo>
                    <a:pt x="2708" y="773"/>
                  </a:lnTo>
                  <a:lnTo>
                    <a:pt x="2715" y="775"/>
                  </a:lnTo>
                  <a:lnTo>
                    <a:pt x="2721" y="780"/>
                  </a:lnTo>
                  <a:lnTo>
                    <a:pt x="2732" y="781"/>
                  </a:lnTo>
                  <a:lnTo>
                    <a:pt x="2731" y="795"/>
                  </a:lnTo>
                  <a:lnTo>
                    <a:pt x="2732" y="797"/>
                  </a:lnTo>
                  <a:lnTo>
                    <a:pt x="2740" y="790"/>
                  </a:lnTo>
                  <a:lnTo>
                    <a:pt x="2751" y="773"/>
                  </a:lnTo>
                  <a:lnTo>
                    <a:pt x="2758" y="765"/>
                  </a:lnTo>
                  <a:lnTo>
                    <a:pt x="2762" y="759"/>
                  </a:lnTo>
                  <a:lnTo>
                    <a:pt x="2762" y="754"/>
                  </a:lnTo>
                  <a:lnTo>
                    <a:pt x="2767" y="752"/>
                  </a:lnTo>
                  <a:lnTo>
                    <a:pt x="2769" y="749"/>
                  </a:lnTo>
                  <a:lnTo>
                    <a:pt x="2773" y="730"/>
                  </a:lnTo>
                  <a:lnTo>
                    <a:pt x="2774" y="727"/>
                  </a:lnTo>
                  <a:lnTo>
                    <a:pt x="2776" y="728"/>
                  </a:lnTo>
                  <a:lnTo>
                    <a:pt x="2779" y="727"/>
                  </a:lnTo>
                  <a:lnTo>
                    <a:pt x="2783" y="712"/>
                  </a:lnTo>
                  <a:lnTo>
                    <a:pt x="2784" y="708"/>
                  </a:lnTo>
                  <a:lnTo>
                    <a:pt x="2781" y="703"/>
                  </a:lnTo>
                  <a:lnTo>
                    <a:pt x="2776" y="697"/>
                  </a:lnTo>
                  <a:lnTo>
                    <a:pt x="2769" y="693"/>
                  </a:lnTo>
                  <a:lnTo>
                    <a:pt x="2769" y="690"/>
                  </a:lnTo>
                  <a:lnTo>
                    <a:pt x="2769" y="687"/>
                  </a:lnTo>
                  <a:lnTo>
                    <a:pt x="2773" y="678"/>
                  </a:lnTo>
                  <a:lnTo>
                    <a:pt x="2775" y="674"/>
                  </a:lnTo>
                  <a:lnTo>
                    <a:pt x="2785" y="662"/>
                  </a:lnTo>
                  <a:lnTo>
                    <a:pt x="2790" y="662"/>
                  </a:lnTo>
                  <a:lnTo>
                    <a:pt x="2796" y="652"/>
                  </a:lnTo>
                  <a:lnTo>
                    <a:pt x="2807" y="650"/>
                  </a:lnTo>
                  <a:lnTo>
                    <a:pt x="2819" y="644"/>
                  </a:lnTo>
                  <a:lnTo>
                    <a:pt x="2830" y="641"/>
                  </a:lnTo>
                  <a:lnTo>
                    <a:pt x="2835" y="635"/>
                  </a:lnTo>
                  <a:lnTo>
                    <a:pt x="2843" y="631"/>
                  </a:lnTo>
                  <a:lnTo>
                    <a:pt x="2856" y="634"/>
                  </a:lnTo>
                  <a:lnTo>
                    <a:pt x="2869" y="631"/>
                  </a:lnTo>
                  <a:lnTo>
                    <a:pt x="2894" y="630"/>
                  </a:lnTo>
                  <a:lnTo>
                    <a:pt x="2913" y="625"/>
                  </a:lnTo>
                  <a:lnTo>
                    <a:pt x="2918" y="623"/>
                  </a:lnTo>
                  <a:lnTo>
                    <a:pt x="2923" y="619"/>
                  </a:lnTo>
                  <a:lnTo>
                    <a:pt x="2929" y="604"/>
                  </a:lnTo>
                  <a:lnTo>
                    <a:pt x="2931" y="602"/>
                  </a:lnTo>
                  <a:lnTo>
                    <a:pt x="2936" y="604"/>
                  </a:lnTo>
                  <a:lnTo>
                    <a:pt x="2937" y="614"/>
                  </a:lnTo>
                  <a:lnTo>
                    <a:pt x="2941" y="614"/>
                  </a:lnTo>
                  <a:lnTo>
                    <a:pt x="2948" y="613"/>
                  </a:lnTo>
                  <a:lnTo>
                    <a:pt x="2963" y="604"/>
                  </a:lnTo>
                  <a:lnTo>
                    <a:pt x="2967" y="604"/>
                  </a:lnTo>
                  <a:lnTo>
                    <a:pt x="2969" y="612"/>
                  </a:lnTo>
                  <a:lnTo>
                    <a:pt x="2974" y="613"/>
                  </a:lnTo>
                  <a:lnTo>
                    <a:pt x="2987" y="608"/>
                  </a:lnTo>
                  <a:lnTo>
                    <a:pt x="2993" y="609"/>
                  </a:lnTo>
                  <a:lnTo>
                    <a:pt x="3004" y="602"/>
                  </a:lnTo>
                  <a:lnTo>
                    <a:pt x="3006" y="599"/>
                  </a:lnTo>
                  <a:lnTo>
                    <a:pt x="3004" y="586"/>
                  </a:lnTo>
                  <a:lnTo>
                    <a:pt x="3002" y="583"/>
                  </a:lnTo>
                  <a:lnTo>
                    <a:pt x="3000" y="583"/>
                  </a:lnTo>
                  <a:lnTo>
                    <a:pt x="3000" y="596"/>
                  </a:lnTo>
                  <a:lnTo>
                    <a:pt x="2999" y="599"/>
                  </a:lnTo>
                  <a:lnTo>
                    <a:pt x="2991" y="602"/>
                  </a:lnTo>
                  <a:lnTo>
                    <a:pt x="2982" y="599"/>
                  </a:lnTo>
                  <a:lnTo>
                    <a:pt x="2972" y="593"/>
                  </a:lnTo>
                  <a:lnTo>
                    <a:pt x="2967" y="582"/>
                  </a:lnTo>
                  <a:lnTo>
                    <a:pt x="2963" y="580"/>
                  </a:lnTo>
                  <a:lnTo>
                    <a:pt x="2962" y="569"/>
                  </a:lnTo>
                  <a:lnTo>
                    <a:pt x="2957" y="564"/>
                  </a:lnTo>
                  <a:lnTo>
                    <a:pt x="2948" y="559"/>
                  </a:lnTo>
                  <a:lnTo>
                    <a:pt x="2947" y="558"/>
                  </a:lnTo>
                  <a:lnTo>
                    <a:pt x="2947" y="552"/>
                  </a:lnTo>
                  <a:lnTo>
                    <a:pt x="2950" y="548"/>
                  </a:lnTo>
                  <a:lnTo>
                    <a:pt x="2953" y="547"/>
                  </a:lnTo>
                  <a:lnTo>
                    <a:pt x="2957" y="538"/>
                  </a:lnTo>
                  <a:lnTo>
                    <a:pt x="2962" y="536"/>
                  </a:lnTo>
                  <a:lnTo>
                    <a:pt x="2957" y="528"/>
                  </a:lnTo>
                  <a:lnTo>
                    <a:pt x="2951" y="515"/>
                  </a:lnTo>
                  <a:lnTo>
                    <a:pt x="2956" y="500"/>
                  </a:lnTo>
                  <a:lnTo>
                    <a:pt x="2971" y="488"/>
                  </a:lnTo>
                  <a:lnTo>
                    <a:pt x="2982" y="470"/>
                  </a:lnTo>
                  <a:lnTo>
                    <a:pt x="2987" y="466"/>
                  </a:lnTo>
                  <a:lnTo>
                    <a:pt x="2989" y="455"/>
                  </a:lnTo>
                  <a:lnTo>
                    <a:pt x="2996" y="446"/>
                  </a:lnTo>
                  <a:lnTo>
                    <a:pt x="3005" y="442"/>
                  </a:lnTo>
                  <a:lnTo>
                    <a:pt x="3009" y="443"/>
                  </a:lnTo>
                  <a:lnTo>
                    <a:pt x="3011" y="451"/>
                  </a:lnTo>
                  <a:lnTo>
                    <a:pt x="3014" y="451"/>
                  </a:lnTo>
                  <a:lnTo>
                    <a:pt x="3017" y="447"/>
                  </a:lnTo>
                  <a:lnTo>
                    <a:pt x="3020" y="437"/>
                  </a:lnTo>
                  <a:lnTo>
                    <a:pt x="3022" y="437"/>
                  </a:lnTo>
                  <a:lnTo>
                    <a:pt x="3025" y="441"/>
                  </a:lnTo>
                  <a:lnTo>
                    <a:pt x="3027" y="441"/>
                  </a:lnTo>
                  <a:lnTo>
                    <a:pt x="3032" y="440"/>
                  </a:lnTo>
                  <a:lnTo>
                    <a:pt x="3036" y="432"/>
                  </a:lnTo>
                  <a:lnTo>
                    <a:pt x="3039" y="429"/>
                  </a:lnTo>
                  <a:lnTo>
                    <a:pt x="3045" y="431"/>
                  </a:lnTo>
                  <a:lnTo>
                    <a:pt x="3048" y="430"/>
                  </a:lnTo>
                  <a:lnTo>
                    <a:pt x="3053" y="421"/>
                  </a:lnTo>
                  <a:lnTo>
                    <a:pt x="3054" y="414"/>
                  </a:lnTo>
                  <a:lnTo>
                    <a:pt x="3058" y="408"/>
                  </a:lnTo>
                  <a:lnTo>
                    <a:pt x="3059" y="398"/>
                  </a:lnTo>
                  <a:lnTo>
                    <a:pt x="3065" y="393"/>
                  </a:lnTo>
                  <a:lnTo>
                    <a:pt x="3068" y="392"/>
                  </a:lnTo>
                  <a:lnTo>
                    <a:pt x="3070" y="393"/>
                  </a:lnTo>
                  <a:lnTo>
                    <a:pt x="3071" y="400"/>
                  </a:lnTo>
                  <a:lnTo>
                    <a:pt x="3072" y="405"/>
                  </a:lnTo>
                  <a:lnTo>
                    <a:pt x="3077" y="407"/>
                  </a:lnTo>
                  <a:lnTo>
                    <a:pt x="3082" y="404"/>
                  </a:lnTo>
                  <a:lnTo>
                    <a:pt x="3092" y="412"/>
                  </a:lnTo>
                  <a:lnTo>
                    <a:pt x="3097" y="410"/>
                  </a:lnTo>
                  <a:lnTo>
                    <a:pt x="3100" y="405"/>
                  </a:lnTo>
                  <a:lnTo>
                    <a:pt x="3107" y="399"/>
                  </a:lnTo>
                  <a:lnTo>
                    <a:pt x="3112" y="399"/>
                  </a:lnTo>
                  <a:lnTo>
                    <a:pt x="3118" y="396"/>
                  </a:lnTo>
                  <a:lnTo>
                    <a:pt x="3120" y="389"/>
                  </a:lnTo>
                  <a:lnTo>
                    <a:pt x="3133" y="388"/>
                  </a:lnTo>
                  <a:lnTo>
                    <a:pt x="3136" y="387"/>
                  </a:lnTo>
                  <a:lnTo>
                    <a:pt x="3141" y="383"/>
                  </a:lnTo>
                  <a:lnTo>
                    <a:pt x="3147" y="383"/>
                  </a:lnTo>
                  <a:lnTo>
                    <a:pt x="3151" y="380"/>
                  </a:lnTo>
                  <a:lnTo>
                    <a:pt x="3158" y="380"/>
                  </a:lnTo>
                  <a:lnTo>
                    <a:pt x="3165" y="375"/>
                  </a:lnTo>
                  <a:lnTo>
                    <a:pt x="3166" y="370"/>
                  </a:lnTo>
                  <a:lnTo>
                    <a:pt x="3165" y="365"/>
                  </a:lnTo>
                  <a:close/>
                </a:path>
              </a:pathLst>
            </a:custGeom>
            <a:solidFill>
              <a:schemeClr val="accent1"/>
            </a:solidFill>
            <a:ln w="6350" cap="flat" cmpd="sng">
              <a:noFill/>
              <a:prstDash val="solid"/>
              <a:round/>
              <a:headEnd type="none" w="med" len="med"/>
              <a:tailEnd type="none" w="med" len="med"/>
            </a:ln>
            <a:effectLst/>
          </p:spPr>
          <p:txBody>
            <a:bodyPr/>
            <a:lstStyle/>
            <a:p>
              <a:endParaRPr lang="en-US" dirty="0"/>
            </a:p>
          </p:txBody>
        </p:sp>
        <p:sp>
          <p:nvSpPr>
            <p:cNvPr id="50" name="Content Placeholder 2"/>
            <p:cNvSpPr txBox="1">
              <a:spLocks/>
            </p:cNvSpPr>
            <p:nvPr/>
          </p:nvSpPr>
          <p:spPr>
            <a:xfrm>
              <a:off x="4074056" y="1789984"/>
              <a:ext cx="1118931"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400" dirty="0" smtClean="0">
                  <a:solidFill>
                    <a:schemeClr val="bg1"/>
                  </a:solidFill>
                  <a:latin typeface="Source Sans Pro Black" pitchFamily="34" charset="0"/>
                </a:rPr>
                <a:t>317M</a:t>
              </a:r>
              <a:endParaRPr lang="en-US" sz="2400" dirty="0">
                <a:solidFill>
                  <a:schemeClr val="bg1"/>
                </a:solidFill>
                <a:latin typeface="Source Sans Pro Black" pitchFamily="34" charset="0"/>
              </a:endParaRPr>
            </a:p>
          </p:txBody>
        </p:sp>
      </p:grpSp>
      <p:cxnSp>
        <p:nvCxnSpPr>
          <p:cNvPr id="51" name="Straight Connector 50"/>
          <p:cNvCxnSpPr/>
          <p:nvPr/>
        </p:nvCxnSpPr>
        <p:spPr>
          <a:xfrm>
            <a:off x="3275856" y="1416384"/>
            <a:ext cx="0" cy="316389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4096" name="Group 4095"/>
          <p:cNvGrpSpPr/>
          <p:nvPr/>
        </p:nvGrpSpPr>
        <p:grpSpPr>
          <a:xfrm>
            <a:off x="3632148" y="2865497"/>
            <a:ext cx="360040" cy="360040"/>
            <a:chOff x="5796136" y="4227934"/>
            <a:chExt cx="360040" cy="360040"/>
          </a:xfrm>
        </p:grpSpPr>
        <p:sp>
          <p:nvSpPr>
            <p:cNvPr id="63" name="Oval 62"/>
            <p:cNvSpPr/>
            <p:nvPr/>
          </p:nvSpPr>
          <p:spPr>
            <a:xfrm>
              <a:off x="5796136" y="4227934"/>
              <a:ext cx="360040" cy="36004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Freeform 12"/>
            <p:cNvSpPr>
              <a:spLocks noEditPoints="1"/>
            </p:cNvSpPr>
            <p:nvPr/>
          </p:nvSpPr>
          <p:spPr bwMode="auto">
            <a:xfrm>
              <a:off x="5919699" y="4322318"/>
              <a:ext cx="112914" cy="181335"/>
            </a:xfrm>
            <a:custGeom>
              <a:avLst/>
              <a:gdLst>
                <a:gd name="T0" fmla="*/ 5 w 35"/>
                <a:gd name="T1" fmla="*/ 46 h 56"/>
                <a:gd name="T2" fmla="*/ 7 w 35"/>
                <a:gd name="T3" fmla="*/ 48 h 56"/>
                <a:gd name="T4" fmla="*/ 28 w 35"/>
                <a:gd name="T5" fmla="*/ 48 h 56"/>
                <a:gd name="T6" fmla="*/ 31 w 35"/>
                <a:gd name="T7" fmla="*/ 46 h 56"/>
                <a:gd name="T8" fmla="*/ 31 w 35"/>
                <a:gd name="T9" fmla="*/ 7 h 56"/>
                <a:gd name="T10" fmla="*/ 28 w 35"/>
                <a:gd name="T11" fmla="*/ 4 h 56"/>
                <a:gd name="T12" fmla="*/ 7 w 35"/>
                <a:gd name="T13" fmla="*/ 4 h 56"/>
                <a:gd name="T14" fmla="*/ 5 w 35"/>
                <a:gd name="T15" fmla="*/ 7 h 56"/>
                <a:gd name="T16" fmla="*/ 5 w 35"/>
                <a:gd name="T17" fmla="*/ 46 h 56"/>
                <a:gd name="T18" fmla="*/ 17 w 35"/>
                <a:gd name="T19" fmla="*/ 55 h 56"/>
                <a:gd name="T20" fmla="*/ 20 w 35"/>
                <a:gd name="T21" fmla="*/ 52 h 56"/>
                <a:gd name="T22" fmla="*/ 17 w 35"/>
                <a:gd name="T23" fmla="*/ 50 h 56"/>
                <a:gd name="T24" fmla="*/ 15 w 35"/>
                <a:gd name="T25" fmla="*/ 52 h 56"/>
                <a:gd name="T26" fmla="*/ 17 w 35"/>
                <a:gd name="T27" fmla="*/ 55 h 56"/>
                <a:gd name="T28" fmla="*/ 5 w 35"/>
                <a:gd name="T29" fmla="*/ 0 h 56"/>
                <a:gd name="T30" fmla="*/ 30 w 35"/>
                <a:gd name="T31" fmla="*/ 0 h 56"/>
                <a:gd name="T32" fmla="*/ 35 w 35"/>
                <a:gd name="T33" fmla="*/ 5 h 56"/>
                <a:gd name="T34" fmla="*/ 35 w 35"/>
                <a:gd name="T35" fmla="*/ 51 h 56"/>
                <a:gd name="T36" fmla="*/ 30 w 35"/>
                <a:gd name="T37" fmla="*/ 56 h 56"/>
                <a:gd name="T38" fmla="*/ 5 w 35"/>
                <a:gd name="T39" fmla="*/ 56 h 56"/>
                <a:gd name="T40" fmla="*/ 0 w 35"/>
                <a:gd name="T41" fmla="*/ 51 h 56"/>
                <a:gd name="T42" fmla="*/ 0 w 35"/>
                <a:gd name="T43" fmla="*/ 5 h 56"/>
                <a:gd name="T44" fmla="*/ 5 w 35"/>
                <a:gd name="T45"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 h="56">
                  <a:moveTo>
                    <a:pt x="5" y="46"/>
                  </a:moveTo>
                  <a:cubicBezTo>
                    <a:pt x="5" y="47"/>
                    <a:pt x="6" y="48"/>
                    <a:pt x="7" y="48"/>
                  </a:cubicBezTo>
                  <a:cubicBezTo>
                    <a:pt x="28" y="48"/>
                    <a:pt x="28" y="48"/>
                    <a:pt x="28" y="48"/>
                  </a:cubicBezTo>
                  <a:cubicBezTo>
                    <a:pt x="30" y="48"/>
                    <a:pt x="31" y="47"/>
                    <a:pt x="31" y="46"/>
                  </a:cubicBezTo>
                  <a:cubicBezTo>
                    <a:pt x="31" y="7"/>
                    <a:pt x="31" y="7"/>
                    <a:pt x="31" y="7"/>
                  </a:cubicBezTo>
                  <a:cubicBezTo>
                    <a:pt x="31" y="5"/>
                    <a:pt x="30" y="4"/>
                    <a:pt x="28" y="4"/>
                  </a:cubicBezTo>
                  <a:cubicBezTo>
                    <a:pt x="7" y="4"/>
                    <a:pt x="7" y="4"/>
                    <a:pt x="7" y="4"/>
                  </a:cubicBezTo>
                  <a:cubicBezTo>
                    <a:pt x="6" y="4"/>
                    <a:pt x="5" y="5"/>
                    <a:pt x="5" y="7"/>
                  </a:cubicBezTo>
                  <a:lnTo>
                    <a:pt x="5" y="46"/>
                  </a:lnTo>
                  <a:close/>
                  <a:moveTo>
                    <a:pt x="17" y="55"/>
                  </a:moveTo>
                  <a:cubicBezTo>
                    <a:pt x="19" y="55"/>
                    <a:pt x="20" y="54"/>
                    <a:pt x="20" y="52"/>
                  </a:cubicBezTo>
                  <a:cubicBezTo>
                    <a:pt x="20" y="51"/>
                    <a:pt x="19" y="50"/>
                    <a:pt x="17" y="50"/>
                  </a:cubicBezTo>
                  <a:cubicBezTo>
                    <a:pt x="16" y="50"/>
                    <a:pt x="15" y="51"/>
                    <a:pt x="15" y="52"/>
                  </a:cubicBezTo>
                  <a:cubicBezTo>
                    <a:pt x="15" y="54"/>
                    <a:pt x="16" y="55"/>
                    <a:pt x="17" y="55"/>
                  </a:cubicBezTo>
                  <a:close/>
                  <a:moveTo>
                    <a:pt x="5" y="0"/>
                  </a:moveTo>
                  <a:cubicBezTo>
                    <a:pt x="30" y="0"/>
                    <a:pt x="30" y="0"/>
                    <a:pt x="30" y="0"/>
                  </a:cubicBezTo>
                  <a:cubicBezTo>
                    <a:pt x="32" y="0"/>
                    <a:pt x="35" y="2"/>
                    <a:pt x="35" y="5"/>
                  </a:cubicBezTo>
                  <a:cubicBezTo>
                    <a:pt x="35" y="51"/>
                    <a:pt x="35" y="51"/>
                    <a:pt x="35" y="51"/>
                  </a:cubicBezTo>
                  <a:cubicBezTo>
                    <a:pt x="35" y="54"/>
                    <a:pt x="32" y="56"/>
                    <a:pt x="30" y="56"/>
                  </a:cubicBezTo>
                  <a:cubicBezTo>
                    <a:pt x="5" y="56"/>
                    <a:pt x="5" y="56"/>
                    <a:pt x="5" y="56"/>
                  </a:cubicBezTo>
                  <a:cubicBezTo>
                    <a:pt x="3" y="56"/>
                    <a:pt x="0" y="54"/>
                    <a:pt x="0" y="51"/>
                  </a:cubicBezTo>
                  <a:cubicBezTo>
                    <a:pt x="0" y="5"/>
                    <a:pt x="0" y="5"/>
                    <a:pt x="0" y="5"/>
                  </a:cubicBezTo>
                  <a:cubicBezTo>
                    <a:pt x="0" y="2"/>
                    <a:pt x="3" y="0"/>
                    <a:pt x="5"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3" name="Group 2"/>
          <p:cNvGrpSpPr/>
          <p:nvPr/>
        </p:nvGrpSpPr>
        <p:grpSpPr>
          <a:xfrm>
            <a:off x="5997530" y="1267917"/>
            <a:ext cx="2528738" cy="1957621"/>
            <a:chOff x="5997530" y="1267917"/>
            <a:chExt cx="2528738" cy="1957621"/>
          </a:xfrm>
        </p:grpSpPr>
        <p:sp>
          <p:nvSpPr>
            <p:cNvPr id="68" name="Content Placeholder 2"/>
            <p:cNvSpPr txBox="1">
              <a:spLocks/>
            </p:cNvSpPr>
            <p:nvPr/>
          </p:nvSpPr>
          <p:spPr>
            <a:xfrm>
              <a:off x="5997530" y="1771974"/>
              <a:ext cx="2376264" cy="14535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900" dirty="0" smtClean="0"/>
                <a:t>Lorem ipsum dolor sit amet, </a:t>
              </a:r>
              <a:r>
                <a:rPr lang="en-US" sz="900" b="1" dirty="0" smtClean="0"/>
                <a:t>consectetur adipiscing elit. </a:t>
              </a:r>
            </a:p>
            <a:p>
              <a:pPr marL="0" indent="0">
                <a:buFont typeface="Arial" pitchFamily="34" charset="0"/>
                <a:buNone/>
              </a:pPr>
              <a:endParaRPr lang="en-US" sz="900" dirty="0" smtClean="0"/>
            </a:p>
            <a:p>
              <a:pPr marL="0" indent="0">
                <a:buFont typeface="Arial" pitchFamily="34" charset="0"/>
                <a:buNone/>
              </a:pPr>
              <a:r>
                <a:rPr lang="en-US" sz="900" dirty="0" smtClean="0"/>
                <a:t>Lorem Ipsum has been the industry's standard dummy text ever since the 1500s, when an unknown printer took a galley of type and scrambled it to make a type specimen book. It has survived not only five centuries, but also the leap into electronic typesetting.</a:t>
              </a:r>
            </a:p>
          </p:txBody>
        </p:sp>
        <p:sp>
          <p:nvSpPr>
            <p:cNvPr id="69" name="Title 13"/>
            <p:cNvSpPr txBox="1">
              <a:spLocks/>
            </p:cNvSpPr>
            <p:nvPr/>
          </p:nvSpPr>
          <p:spPr>
            <a:xfrm>
              <a:off x="6005988" y="1267917"/>
              <a:ext cx="2520280"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000" dirty="0" smtClean="0">
                  <a:solidFill>
                    <a:schemeClr val="accent1">
                      <a:lumMod val="60000"/>
                      <a:lumOff val="40000"/>
                    </a:schemeClr>
                  </a:solidFill>
                </a:rPr>
                <a:t>Analysis</a:t>
              </a:r>
              <a:endParaRPr lang="en-US" sz="2000" dirty="0">
                <a:solidFill>
                  <a:schemeClr val="accent1">
                    <a:lumMod val="60000"/>
                    <a:lumOff val="40000"/>
                  </a:schemeClr>
                </a:solidFill>
              </a:endParaRPr>
            </a:p>
          </p:txBody>
        </p:sp>
      </p:grpSp>
      <p:sp>
        <p:nvSpPr>
          <p:cNvPr id="70" name="Content Placeholder 2"/>
          <p:cNvSpPr txBox="1">
            <a:spLocks/>
          </p:cNvSpPr>
          <p:nvPr/>
        </p:nvSpPr>
        <p:spPr>
          <a:xfrm>
            <a:off x="3992188" y="2787098"/>
            <a:ext cx="1371900"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Mobile Access</a:t>
            </a:r>
          </a:p>
          <a:p>
            <a:pPr marL="0" indent="0">
              <a:buFont typeface="Arial" pitchFamily="34" charset="0"/>
              <a:buNone/>
            </a:pPr>
            <a:r>
              <a:rPr lang="en-US" sz="800" dirty="0" smtClean="0"/>
              <a:t>Lorem ipsum dolor sit amet, consectetur adipiscing.</a:t>
            </a:r>
            <a:endParaRPr lang="en-US" sz="800" dirty="0"/>
          </a:p>
        </p:txBody>
      </p:sp>
      <p:sp>
        <p:nvSpPr>
          <p:cNvPr id="72" name="Content Placeholder 2"/>
          <p:cNvSpPr txBox="1">
            <a:spLocks/>
          </p:cNvSpPr>
          <p:nvPr/>
        </p:nvSpPr>
        <p:spPr>
          <a:xfrm>
            <a:off x="3992188" y="3419795"/>
            <a:ext cx="1371900"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Tablet Access</a:t>
            </a:r>
          </a:p>
          <a:p>
            <a:pPr marL="0" indent="0">
              <a:buFont typeface="Arial" pitchFamily="34" charset="0"/>
              <a:buNone/>
            </a:pPr>
            <a:r>
              <a:rPr lang="en-US" sz="800" dirty="0" smtClean="0"/>
              <a:t>Lorem ipsum dolor sit amet, consectetur adipiscing.</a:t>
            </a:r>
            <a:endParaRPr lang="en-US" sz="800" dirty="0"/>
          </a:p>
        </p:txBody>
      </p:sp>
      <p:sp>
        <p:nvSpPr>
          <p:cNvPr id="73" name="Content Placeholder 2"/>
          <p:cNvSpPr txBox="1">
            <a:spLocks/>
          </p:cNvSpPr>
          <p:nvPr/>
        </p:nvSpPr>
        <p:spPr>
          <a:xfrm>
            <a:off x="3992188" y="4029247"/>
            <a:ext cx="1371900"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Computer Access</a:t>
            </a:r>
          </a:p>
          <a:p>
            <a:pPr marL="0" indent="0">
              <a:buFont typeface="Arial" pitchFamily="34" charset="0"/>
              <a:buNone/>
            </a:pPr>
            <a:r>
              <a:rPr lang="en-US" sz="800" dirty="0" smtClean="0"/>
              <a:t>Lorem ipsum dolor sit amet, consectetur adipiscing.</a:t>
            </a:r>
            <a:endParaRPr lang="en-US" sz="800" dirty="0"/>
          </a:p>
        </p:txBody>
      </p:sp>
      <p:grpSp>
        <p:nvGrpSpPr>
          <p:cNvPr id="4097" name="Group 4096"/>
          <p:cNvGrpSpPr/>
          <p:nvPr/>
        </p:nvGrpSpPr>
        <p:grpSpPr>
          <a:xfrm>
            <a:off x="3626355" y="3517836"/>
            <a:ext cx="360040" cy="360040"/>
            <a:chOff x="6191331" y="4227934"/>
            <a:chExt cx="360040" cy="360040"/>
          </a:xfrm>
        </p:grpSpPr>
        <p:sp>
          <p:nvSpPr>
            <p:cNvPr id="75" name="Oval 74"/>
            <p:cNvSpPr/>
            <p:nvPr/>
          </p:nvSpPr>
          <p:spPr>
            <a:xfrm>
              <a:off x="6191331" y="4227934"/>
              <a:ext cx="360040" cy="36004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Freeform 17"/>
            <p:cNvSpPr>
              <a:spLocks noEditPoints="1"/>
            </p:cNvSpPr>
            <p:nvPr/>
          </p:nvSpPr>
          <p:spPr bwMode="auto">
            <a:xfrm>
              <a:off x="6297738" y="4319509"/>
              <a:ext cx="141853" cy="184026"/>
            </a:xfrm>
            <a:custGeom>
              <a:avLst/>
              <a:gdLst>
                <a:gd name="T0" fmla="*/ 7 w 81"/>
                <a:gd name="T1" fmla="*/ 95 h 105"/>
                <a:gd name="T2" fmla="*/ 11 w 81"/>
                <a:gd name="T3" fmla="*/ 98 h 105"/>
                <a:gd name="T4" fmla="*/ 71 w 81"/>
                <a:gd name="T5" fmla="*/ 98 h 105"/>
                <a:gd name="T6" fmla="*/ 75 w 81"/>
                <a:gd name="T7" fmla="*/ 95 h 105"/>
                <a:gd name="T8" fmla="*/ 75 w 81"/>
                <a:gd name="T9" fmla="*/ 11 h 105"/>
                <a:gd name="T10" fmla="*/ 71 w 81"/>
                <a:gd name="T11" fmla="*/ 7 h 105"/>
                <a:gd name="T12" fmla="*/ 11 w 81"/>
                <a:gd name="T13" fmla="*/ 7 h 105"/>
                <a:gd name="T14" fmla="*/ 7 w 81"/>
                <a:gd name="T15" fmla="*/ 11 h 105"/>
                <a:gd name="T16" fmla="*/ 7 w 81"/>
                <a:gd name="T17" fmla="*/ 95 h 105"/>
                <a:gd name="T18" fmla="*/ 41 w 81"/>
                <a:gd name="T19" fmla="*/ 104 h 105"/>
                <a:gd name="T20" fmla="*/ 43 w 81"/>
                <a:gd name="T21" fmla="*/ 102 h 105"/>
                <a:gd name="T22" fmla="*/ 41 w 81"/>
                <a:gd name="T23" fmla="*/ 100 h 105"/>
                <a:gd name="T24" fmla="*/ 39 w 81"/>
                <a:gd name="T25" fmla="*/ 102 h 105"/>
                <a:gd name="T26" fmla="*/ 41 w 81"/>
                <a:gd name="T27" fmla="*/ 104 h 105"/>
                <a:gd name="T28" fmla="*/ 9 w 81"/>
                <a:gd name="T29" fmla="*/ 0 h 105"/>
                <a:gd name="T30" fmla="*/ 73 w 81"/>
                <a:gd name="T31" fmla="*/ 0 h 105"/>
                <a:gd name="T32" fmla="*/ 81 w 81"/>
                <a:gd name="T33" fmla="*/ 9 h 105"/>
                <a:gd name="T34" fmla="*/ 81 w 81"/>
                <a:gd name="T35" fmla="*/ 97 h 105"/>
                <a:gd name="T36" fmla="*/ 73 w 81"/>
                <a:gd name="T37" fmla="*/ 105 h 105"/>
                <a:gd name="T38" fmla="*/ 9 w 81"/>
                <a:gd name="T39" fmla="*/ 105 h 105"/>
                <a:gd name="T40" fmla="*/ 0 w 81"/>
                <a:gd name="T41" fmla="*/ 97 h 105"/>
                <a:gd name="T42" fmla="*/ 0 w 81"/>
                <a:gd name="T43" fmla="*/ 9 h 105"/>
                <a:gd name="T44" fmla="*/ 9 w 81"/>
                <a:gd name="T45"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1" h="105">
                  <a:moveTo>
                    <a:pt x="7" y="95"/>
                  </a:moveTo>
                  <a:cubicBezTo>
                    <a:pt x="7" y="97"/>
                    <a:pt x="9" y="98"/>
                    <a:pt x="11" y="98"/>
                  </a:cubicBezTo>
                  <a:cubicBezTo>
                    <a:pt x="71" y="98"/>
                    <a:pt x="71" y="98"/>
                    <a:pt x="71" y="98"/>
                  </a:cubicBezTo>
                  <a:cubicBezTo>
                    <a:pt x="73" y="98"/>
                    <a:pt x="75" y="97"/>
                    <a:pt x="75" y="95"/>
                  </a:cubicBezTo>
                  <a:cubicBezTo>
                    <a:pt x="75" y="11"/>
                    <a:pt x="75" y="11"/>
                    <a:pt x="75" y="11"/>
                  </a:cubicBezTo>
                  <a:cubicBezTo>
                    <a:pt x="75" y="9"/>
                    <a:pt x="73" y="7"/>
                    <a:pt x="71" y="7"/>
                  </a:cubicBezTo>
                  <a:cubicBezTo>
                    <a:pt x="11" y="7"/>
                    <a:pt x="11" y="7"/>
                    <a:pt x="11" y="7"/>
                  </a:cubicBezTo>
                  <a:cubicBezTo>
                    <a:pt x="9" y="7"/>
                    <a:pt x="7" y="9"/>
                    <a:pt x="7" y="11"/>
                  </a:cubicBezTo>
                  <a:lnTo>
                    <a:pt x="7" y="95"/>
                  </a:lnTo>
                  <a:close/>
                  <a:moveTo>
                    <a:pt x="41" y="104"/>
                  </a:moveTo>
                  <a:cubicBezTo>
                    <a:pt x="42" y="104"/>
                    <a:pt x="43" y="103"/>
                    <a:pt x="43" y="102"/>
                  </a:cubicBezTo>
                  <a:cubicBezTo>
                    <a:pt x="43" y="101"/>
                    <a:pt x="42" y="100"/>
                    <a:pt x="41" y="100"/>
                  </a:cubicBezTo>
                  <a:cubicBezTo>
                    <a:pt x="40" y="100"/>
                    <a:pt x="39" y="101"/>
                    <a:pt x="39" y="102"/>
                  </a:cubicBezTo>
                  <a:cubicBezTo>
                    <a:pt x="39" y="103"/>
                    <a:pt x="40" y="104"/>
                    <a:pt x="41" y="104"/>
                  </a:cubicBezTo>
                  <a:close/>
                  <a:moveTo>
                    <a:pt x="9" y="0"/>
                  </a:moveTo>
                  <a:cubicBezTo>
                    <a:pt x="73" y="0"/>
                    <a:pt x="73" y="0"/>
                    <a:pt x="73" y="0"/>
                  </a:cubicBezTo>
                  <a:cubicBezTo>
                    <a:pt x="78" y="0"/>
                    <a:pt x="81" y="4"/>
                    <a:pt x="81" y="9"/>
                  </a:cubicBezTo>
                  <a:cubicBezTo>
                    <a:pt x="81" y="97"/>
                    <a:pt x="81" y="97"/>
                    <a:pt x="81" y="97"/>
                  </a:cubicBezTo>
                  <a:cubicBezTo>
                    <a:pt x="81" y="102"/>
                    <a:pt x="78" y="105"/>
                    <a:pt x="73" y="105"/>
                  </a:cubicBezTo>
                  <a:cubicBezTo>
                    <a:pt x="9" y="105"/>
                    <a:pt x="9" y="105"/>
                    <a:pt x="9" y="105"/>
                  </a:cubicBezTo>
                  <a:cubicBezTo>
                    <a:pt x="4" y="105"/>
                    <a:pt x="0" y="102"/>
                    <a:pt x="0" y="97"/>
                  </a:cubicBezTo>
                  <a:cubicBezTo>
                    <a:pt x="0" y="9"/>
                    <a:pt x="0" y="9"/>
                    <a:pt x="0" y="9"/>
                  </a:cubicBezTo>
                  <a:cubicBezTo>
                    <a:pt x="0" y="4"/>
                    <a:pt x="4" y="0"/>
                    <a:pt x="9"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4100" name="Group 4099"/>
          <p:cNvGrpSpPr/>
          <p:nvPr/>
        </p:nvGrpSpPr>
        <p:grpSpPr>
          <a:xfrm>
            <a:off x="3632148" y="4119427"/>
            <a:ext cx="360040" cy="360040"/>
            <a:chOff x="6592760" y="4227934"/>
            <a:chExt cx="360040" cy="360040"/>
          </a:xfrm>
        </p:grpSpPr>
        <p:sp>
          <p:nvSpPr>
            <p:cNvPr id="76" name="Oval 75"/>
            <p:cNvSpPr/>
            <p:nvPr/>
          </p:nvSpPr>
          <p:spPr>
            <a:xfrm>
              <a:off x="6592760" y="4227934"/>
              <a:ext cx="360040" cy="36004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2" name="Group 61"/>
            <p:cNvGrpSpPr/>
            <p:nvPr/>
          </p:nvGrpSpPr>
          <p:grpSpPr>
            <a:xfrm>
              <a:off x="6675378" y="4325402"/>
              <a:ext cx="191494" cy="174298"/>
              <a:chOff x="4217988" y="2263775"/>
              <a:chExt cx="3017837" cy="2497138"/>
            </a:xfrm>
            <a:solidFill>
              <a:schemeClr val="bg1"/>
            </a:solidFill>
          </p:grpSpPr>
          <p:sp>
            <p:nvSpPr>
              <p:cNvPr id="59" name="Freeform 22"/>
              <p:cNvSpPr>
                <a:spLocks noEditPoints="1"/>
              </p:cNvSpPr>
              <p:nvPr/>
            </p:nvSpPr>
            <p:spPr bwMode="auto">
              <a:xfrm>
                <a:off x="4217988" y="2263775"/>
                <a:ext cx="3017837" cy="1968500"/>
              </a:xfrm>
              <a:custGeom>
                <a:avLst/>
                <a:gdLst>
                  <a:gd name="T0" fmla="*/ 13 w 189"/>
                  <a:gd name="T1" fmla="*/ 103 h 123"/>
                  <a:gd name="T2" fmla="*/ 20 w 189"/>
                  <a:gd name="T3" fmla="*/ 110 h 123"/>
                  <a:gd name="T4" fmla="*/ 170 w 189"/>
                  <a:gd name="T5" fmla="*/ 110 h 123"/>
                  <a:gd name="T6" fmla="*/ 177 w 189"/>
                  <a:gd name="T7" fmla="*/ 103 h 123"/>
                  <a:gd name="T8" fmla="*/ 177 w 189"/>
                  <a:gd name="T9" fmla="*/ 19 h 123"/>
                  <a:gd name="T10" fmla="*/ 170 w 189"/>
                  <a:gd name="T11" fmla="*/ 12 h 123"/>
                  <a:gd name="T12" fmla="*/ 20 w 189"/>
                  <a:gd name="T13" fmla="*/ 12 h 123"/>
                  <a:gd name="T14" fmla="*/ 13 w 189"/>
                  <a:gd name="T15" fmla="*/ 19 h 123"/>
                  <a:gd name="T16" fmla="*/ 13 w 189"/>
                  <a:gd name="T17" fmla="*/ 103 h 123"/>
                  <a:gd name="T18" fmla="*/ 15 w 189"/>
                  <a:gd name="T19" fmla="*/ 0 h 123"/>
                  <a:gd name="T20" fmla="*/ 174 w 189"/>
                  <a:gd name="T21" fmla="*/ 0 h 123"/>
                  <a:gd name="T22" fmla="*/ 189 w 189"/>
                  <a:gd name="T23" fmla="*/ 15 h 123"/>
                  <a:gd name="T24" fmla="*/ 189 w 189"/>
                  <a:gd name="T25" fmla="*/ 108 h 123"/>
                  <a:gd name="T26" fmla="*/ 174 w 189"/>
                  <a:gd name="T27" fmla="*/ 123 h 123"/>
                  <a:gd name="T28" fmla="*/ 15 w 189"/>
                  <a:gd name="T29" fmla="*/ 123 h 123"/>
                  <a:gd name="T30" fmla="*/ 0 w 189"/>
                  <a:gd name="T31" fmla="*/ 108 h 123"/>
                  <a:gd name="T32" fmla="*/ 0 w 189"/>
                  <a:gd name="T33" fmla="*/ 15 h 123"/>
                  <a:gd name="T34" fmla="*/ 15 w 189"/>
                  <a:gd name="T35"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9" h="123">
                    <a:moveTo>
                      <a:pt x="13" y="103"/>
                    </a:moveTo>
                    <a:cubicBezTo>
                      <a:pt x="13" y="107"/>
                      <a:pt x="16" y="110"/>
                      <a:pt x="20" y="110"/>
                    </a:cubicBezTo>
                    <a:cubicBezTo>
                      <a:pt x="170" y="110"/>
                      <a:pt x="170" y="110"/>
                      <a:pt x="170" y="110"/>
                    </a:cubicBezTo>
                    <a:cubicBezTo>
                      <a:pt x="174" y="110"/>
                      <a:pt x="177" y="107"/>
                      <a:pt x="177" y="103"/>
                    </a:cubicBezTo>
                    <a:cubicBezTo>
                      <a:pt x="177" y="19"/>
                      <a:pt x="177" y="19"/>
                      <a:pt x="177" y="19"/>
                    </a:cubicBezTo>
                    <a:cubicBezTo>
                      <a:pt x="177" y="15"/>
                      <a:pt x="174" y="12"/>
                      <a:pt x="170" y="12"/>
                    </a:cubicBezTo>
                    <a:cubicBezTo>
                      <a:pt x="20" y="12"/>
                      <a:pt x="20" y="12"/>
                      <a:pt x="20" y="12"/>
                    </a:cubicBezTo>
                    <a:cubicBezTo>
                      <a:pt x="16" y="12"/>
                      <a:pt x="13" y="15"/>
                      <a:pt x="13" y="19"/>
                    </a:cubicBezTo>
                    <a:lnTo>
                      <a:pt x="13" y="103"/>
                    </a:lnTo>
                    <a:close/>
                    <a:moveTo>
                      <a:pt x="15" y="0"/>
                    </a:moveTo>
                    <a:cubicBezTo>
                      <a:pt x="174" y="0"/>
                      <a:pt x="174" y="0"/>
                      <a:pt x="174" y="0"/>
                    </a:cubicBezTo>
                    <a:cubicBezTo>
                      <a:pt x="182" y="0"/>
                      <a:pt x="189" y="6"/>
                      <a:pt x="189" y="15"/>
                    </a:cubicBezTo>
                    <a:cubicBezTo>
                      <a:pt x="189" y="108"/>
                      <a:pt x="189" y="108"/>
                      <a:pt x="189" y="108"/>
                    </a:cubicBezTo>
                    <a:cubicBezTo>
                      <a:pt x="189" y="116"/>
                      <a:pt x="182" y="123"/>
                      <a:pt x="174" y="123"/>
                    </a:cubicBezTo>
                    <a:cubicBezTo>
                      <a:pt x="15" y="123"/>
                      <a:pt x="15" y="123"/>
                      <a:pt x="15" y="123"/>
                    </a:cubicBezTo>
                    <a:cubicBezTo>
                      <a:pt x="7" y="123"/>
                      <a:pt x="0" y="116"/>
                      <a:pt x="0" y="108"/>
                    </a:cubicBezTo>
                    <a:cubicBezTo>
                      <a:pt x="0" y="15"/>
                      <a:pt x="0" y="15"/>
                      <a:pt x="0" y="15"/>
                    </a:cubicBezTo>
                    <a:cubicBezTo>
                      <a:pt x="0" y="6"/>
                      <a:pt x="7" y="0"/>
                      <a:pt x="1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23"/>
              <p:cNvSpPr>
                <a:spLocks/>
              </p:cNvSpPr>
              <p:nvPr/>
            </p:nvSpPr>
            <p:spPr bwMode="auto">
              <a:xfrm>
                <a:off x="5256213" y="4519613"/>
                <a:ext cx="941387" cy="241300"/>
              </a:xfrm>
              <a:custGeom>
                <a:avLst/>
                <a:gdLst>
                  <a:gd name="T0" fmla="*/ 10 w 59"/>
                  <a:gd name="T1" fmla="*/ 0 h 15"/>
                  <a:gd name="T2" fmla="*/ 50 w 59"/>
                  <a:gd name="T3" fmla="*/ 0 h 15"/>
                  <a:gd name="T4" fmla="*/ 59 w 59"/>
                  <a:gd name="T5" fmla="*/ 9 h 15"/>
                  <a:gd name="T6" fmla="*/ 59 w 59"/>
                  <a:gd name="T7" fmla="*/ 15 h 15"/>
                  <a:gd name="T8" fmla="*/ 0 w 59"/>
                  <a:gd name="T9" fmla="*/ 15 h 15"/>
                  <a:gd name="T10" fmla="*/ 0 w 59"/>
                  <a:gd name="T11" fmla="*/ 9 h 15"/>
                  <a:gd name="T12" fmla="*/ 10 w 59"/>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59" h="15">
                    <a:moveTo>
                      <a:pt x="10" y="0"/>
                    </a:moveTo>
                    <a:cubicBezTo>
                      <a:pt x="50" y="0"/>
                      <a:pt x="50" y="0"/>
                      <a:pt x="50" y="0"/>
                    </a:cubicBezTo>
                    <a:cubicBezTo>
                      <a:pt x="55" y="0"/>
                      <a:pt x="59" y="4"/>
                      <a:pt x="59" y="9"/>
                    </a:cubicBezTo>
                    <a:cubicBezTo>
                      <a:pt x="59" y="15"/>
                      <a:pt x="59" y="15"/>
                      <a:pt x="59" y="15"/>
                    </a:cubicBezTo>
                    <a:cubicBezTo>
                      <a:pt x="0" y="15"/>
                      <a:pt x="0" y="15"/>
                      <a:pt x="0" y="15"/>
                    </a:cubicBezTo>
                    <a:cubicBezTo>
                      <a:pt x="0" y="9"/>
                      <a:pt x="0" y="9"/>
                      <a:pt x="0" y="9"/>
                    </a:cubicBezTo>
                    <a:cubicBezTo>
                      <a:pt x="0" y="4"/>
                      <a:pt x="5" y="0"/>
                      <a:pt x="1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Rectangle 24"/>
              <p:cNvSpPr>
                <a:spLocks noChangeArrowheads="1"/>
              </p:cNvSpPr>
              <p:nvPr/>
            </p:nvSpPr>
            <p:spPr bwMode="auto">
              <a:xfrm>
                <a:off x="5511800" y="4135438"/>
                <a:ext cx="446087" cy="4492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 name="Group 4"/>
          <p:cNvGrpSpPr/>
          <p:nvPr/>
        </p:nvGrpSpPr>
        <p:grpSpPr>
          <a:xfrm>
            <a:off x="6018293" y="3927336"/>
            <a:ext cx="1991238" cy="640166"/>
            <a:chOff x="6018293" y="3927336"/>
            <a:chExt cx="1991238" cy="640166"/>
          </a:xfrm>
        </p:grpSpPr>
        <p:grpSp>
          <p:nvGrpSpPr>
            <p:cNvPr id="80" name="Group 79"/>
            <p:cNvGrpSpPr/>
            <p:nvPr/>
          </p:nvGrpSpPr>
          <p:grpSpPr>
            <a:xfrm>
              <a:off x="6138760" y="4271257"/>
              <a:ext cx="97227" cy="209688"/>
              <a:chOff x="6084168" y="3828473"/>
              <a:chExt cx="172244" cy="371476"/>
            </a:xfrm>
          </p:grpSpPr>
          <p:sp>
            <p:nvSpPr>
              <p:cNvPr id="81" name="Oval 80"/>
              <p:cNvSpPr>
                <a:spLocks noChangeArrowheads="1"/>
              </p:cNvSpPr>
              <p:nvPr/>
            </p:nvSpPr>
            <p:spPr bwMode="auto">
              <a:xfrm>
                <a:off x="6142112" y="3828473"/>
                <a:ext cx="54769" cy="56357"/>
              </a:xfrm>
              <a:prstGeom prst="ellipse">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3" name="Group 112"/>
            <p:cNvGrpSpPr/>
            <p:nvPr/>
          </p:nvGrpSpPr>
          <p:grpSpPr>
            <a:xfrm>
              <a:off x="7836656" y="4271257"/>
              <a:ext cx="97227" cy="209688"/>
              <a:chOff x="6084168" y="3828473"/>
              <a:chExt cx="172244" cy="371476"/>
            </a:xfrm>
            <a:solidFill>
              <a:schemeClr val="bg1">
                <a:lumMod val="85000"/>
              </a:schemeClr>
            </a:solidFill>
          </p:grpSpPr>
          <p:sp>
            <p:nvSpPr>
              <p:cNvPr id="114" name="Oval 113"/>
              <p:cNvSpPr>
                <a:spLocks noChangeArrowheads="1"/>
              </p:cNvSpPr>
              <p:nvPr/>
            </p:nvSpPr>
            <p:spPr bwMode="auto">
              <a:xfrm>
                <a:off x="6142112" y="3828473"/>
                <a:ext cx="54769" cy="5635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6" name="Group 115"/>
            <p:cNvGrpSpPr/>
            <p:nvPr/>
          </p:nvGrpSpPr>
          <p:grpSpPr>
            <a:xfrm>
              <a:off x="7648000" y="4271257"/>
              <a:ext cx="97227" cy="209688"/>
              <a:chOff x="6084168" y="3828473"/>
              <a:chExt cx="172244" cy="371476"/>
            </a:xfrm>
            <a:solidFill>
              <a:schemeClr val="bg1">
                <a:lumMod val="85000"/>
              </a:schemeClr>
            </a:solidFill>
          </p:grpSpPr>
          <p:sp>
            <p:nvSpPr>
              <p:cNvPr id="117" name="Oval 116"/>
              <p:cNvSpPr>
                <a:spLocks noChangeArrowheads="1"/>
              </p:cNvSpPr>
              <p:nvPr/>
            </p:nvSpPr>
            <p:spPr bwMode="auto">
              <a:xfrm>
                <a:off x="6142112" y="3828473"/>
                <a:ext cx="54769" cy="5635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9" name="Group 118"/>
            <p:cNvGrpSpPr/>
            <p:nvPr/>
          </p:nvGrpSpPr>
          <p:grpSpPr>
            <a:xfrm>
              <a:off x="7459345" y="4271257"/>
              <a:ext cx="97227" cy="209688"/>
              <a:chOff x="6084168" y="3828473"/>
              <a:chExt cx="172244" cy="371476"/>
            </a:xfrm>
            <a:solidFill>
              <a:schemeClr val="bg1">
                <a:lumMod val="85000"/>
              </a:schemeClr>
            </a:solidFill>
          </p:grpSpPr>
          <p:sp>
            <p:nvSpPr>
              <p:cNvPr id="120" name="Oval 119"/>
              <p:cNvSpPr>
                <a:spLocks noChangeArrowheads="1"/>
              </p:cNvSpPr>
              <p:nvPr/>
            </p:nvSpPr>
            <p:spPr bwMode="auto">
              <a:xfrm>
                <a:off x="6142112" y="3828473"/>
                <a:ext cx="54769" cy="5635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2" name="Group 121"/>
            <p:cNvGrpSpPr/>
            <p:nvPr/>
          </p:nvGrpSpPr>
          <p:grpSpPr>
            <a:xfrm>
              <a:off x="7270690" y="4271257"/>
              <a:ext cx="97227" cy="209688"/>
              <a:chOff x="6084168" y="3828473"/>
              <a:chExt cx="172244" cy="371476"/>
            </a:xfrm>
            <a:solidFill>
              <a:schemeClr val="bg1">
                <a:lumMod val="85000"/>
              </a:schemeClr>
            </a:solidFill>
          </p:grpSpPr>
          <p:sp>
            <p:nvSpPr>
              <p:cNvPr id="123" name="Oval 122"/>
              <p:cNvSpPr>
                <a:spLocks noChangeArrowheads="1"/>
              </p:cNvSpPr>
              <p:nvPr/>
            </p:nvSpPr>
            <p:spPr bwMode="auto">
              <a:xfrm>
                <a:off x="6142112" y="3828473"/>
                <a:ext cx="54769" cy="5635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5" name="Group 124"/>
            <p:cNvGrpSpPr/>
            <p:nvPr/>
          </p:nvGrpSpPr>
          <p:grpSpPr>
            <a:xfrm>
              <a:off x="7082035" y="4271257"/>
              <a:ext cx="97227" cy="209688"/>
              <a:chOff x="6084168" y="3828473"/>
              <a:chExt cx="172244" cy="371476"/>
            </a:xfrm>
            <a:solidFill>
              <a:schemeClr val="bg1">
                <a:lumMod val="85000"/>
              </a:schemeClr>
            </a:solidFill>
          </p:grpSpPr>
          <p:sp>
            <p:nvSpPr>
              <p:cNvPr id="126" name="Oval 125"/>
              <p:cNvSpPr>
                <a:spLocks noChangeArrowheads="1"/>
              </p:cNvSpPr>
              <p:nvPr/>
            </p:nvSpPr>
            <p:spPr bwMode="auto">
              <a:xfrm>
                <a:off x="6142112" y="3828473"/>
                <a:ext cx="54769" cy="5635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8" name="Group 127"/>
            <p:cNvGrpSpPr/>
            <p:nvPr/>
          </p:nvGrpSpPr>
          <p:grpSpPr>
            <a:xfrm>
              <a:off x="6893380" y="4271257"/>
              <a:ext cx="97227" cy="209688"/>
              <a:chOff x="6084168" y="3828473"/>
              <a:chExt cx="172244" cy="371476"/>
            </a:xfrm>
            <a:solidFill>
              <a:schemeClr val="bg1">
                <a:lumMod val="85000"/>
              </a:schemeClr>
            </a:solidFill>
          </p:grpSpPr>
          <p:sp>
            <p:nvSpPr>
              <p:cNvPr id="129" name="Oval 128"/>
              <p:cNvSpPr>
                <a:spLocks noChangeArrowheads="1"/>
              </p:cNvSpPr>
              <p:nvPr/>
            </p:nvSpPr>
            <p:spPr bwMode="auto">
              <a:xfrm>
                <a:off x="6142112" y="3828473"/>
                <a:ext cx="54769" cy="5635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31" name="Group 130"/>
            <p:cNvGrpSpPr/>
            <p:nvPr/>
          </p:nvGrpSpPr>
          <p:grpSpPr>
            <a:xfrm>
              <a:off x="6704725" y="4271257"/>
              <a:ext cx="97227" cy="209688"/>
              <a:chOff x="6084168" y="3828473"/>
              <a:chExt cx="172244" cy="371476"/>
            </a:xfrm>
          </p:grpSpPr>
          <p:sp>
            <p:nvSpPr>
              <p:cNvPr id="132" name="Oval 131"/>
              <p:cNvSpPr>
                <a:spLocks noChangeArrowheads="1"/>
              </p:cNvSpPr>
              <p:nvPr/>
            </p:nvSpPr>
            <p:spPr bwMode="auto">
              <a:xfrm>
                <a:off x="6142112" y="3828473"/>
                <a:ext cx="54769" cy="56357"/>
              </a:xfrm>
              <a:prstGeom prst="ellipse">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3"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34" name="Group 133"/>
            <p:cNvGrpSpPr/>
            <p:nvPr/>
          </p:nvGrpSpPr>
          <p:grpSpPr>
            <a:xfrm>
              <a:off x="6516070" y="4271257"/>
              <a:ext cx="97227" cy="209688"/>
              <a:chOff x="6084168" y="3828473"/>
              <a:chExt cx="172244" cy="371476"/>
            </a:xfrm>
          </p:grpSpPr>
          <p:sp>
            <p:nvSpPr>
              <p:cNvPr id="135" name="Oval 134"/>
              <p:cNvSpPr>
                <a:spLocks noChangeArrowheads="1"/>
              </p:cNvSpPr>
              <p:nvPr/>
            </p:nvSpPr>
            <p:spPr bwMode="auto">
              <a:xfrm>
                <a:off x="6142112" y="3828473"/>
                <a:ext cx="54769" cy="56357"/>
              </a:xfrm>
              <a:prstGeom prst="ellipse">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6"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37" name="Group 136"/>
            <p:cNvGrpSpPr/>
            <p:nvPr/>
          </p:nvGrpSpPr>
          <p:grpSpPr>
            <a:xfrm>
              <a:off x="6327415" y="4271257"/>
              <a:ext cx="97227" cy="209688"/>
              <a:chOff x="6084168" y="3828473"/>
              <a:chExt cx="172244" cy="371476"/>
            </a:xfrm>
          </p:grpSpPr>
          <p:sp>
            <p:nvSpPr>
              <p:cNvPr id="138" name="Oval 137"/>
              <p:cNvSpPr>
                <a:spLocks noChangeArrowheads="1"/>
              </p:cNvSpPr>
              <p:nvPr/>
            </p:nvSpPr>
            <p:spPr bwMode="auto">
              <a:xfrm>
                <a:off x="6142112" y="3828473"/>
                <a:ext cx="54769" cy="56357"/>
              </a:xfrm>
              <a:prstGeom prst="ellipse">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9"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cxnSp>
          <p:nvCxnSpPr>
            <p:cNvPr id="142" name="Straight Connector 141"/>
            <p:cNvCxnSpPr/>
            <p:nvPr/>
          </p:nvCxnSpPr>
          <p:spPr>
            <a:xfrm>
              <a:off x="6104640" y="4151933"/>
              <a:ext cx="1904891" cy="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6104640" y="4567502"/>
              <a:ext cx="1904891" cy="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44" name="Content Placeholder 2"/>
            <p:cNvSpPr txBox="1">
              <a:spLocks/>
            </p:cNvSpPr>
            <p:nvPr/>
          </p:nvSpPr>
          <p:spPr>
            <a:xfrm>
              <a:off x="6018293" y="3927336"/>
              <a:ext cx="1371900" cy="25705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Female</a:t>
              </a:r>
              <a:endParaRPr lang="en-US" sz="800" dirty="0"/>
            </a:p>
          </p:txBody>
        </p:sp>
      </p:grpSp>
      <p:grpSp>
        <p:nvGrpSpPr>
          <p:cNvPr id="4" name="Group 3"/>
          <p:cNvGrpSpPr/>
          <p:nvPr/>
        </p:nvGrpSpPr>
        <p:grpSpPr>
          <a:xfrm>
            <a:off x="6018293" y="3214146"/>
            <a:ext cx="1991238" cy="649291"/>
            <a:chOff x="6018293" y="3214146"/>
            <a:chExt cx="1991238" cy="649291"/>
          </a:xfrm>
        </p:grpSpPr>
        <p:grpSp>
          <p:nvGrpSpPr>
            <p:cNvPr id="83" name="Group 82"/>
            <p:cNvGrpSpPr/>
            <p:nvPr/>
          </p:nvGrpSpPr>
          <p:grpSpPr>
            <a:xfrm>
              <a:off x="6141009" y="3540977"/>
              <a:ext cx="85046" cy="216315"/>
              <a:chOff x="7364799" y="3816899"/>
              <a:chExt cx="150666" cy="383216"/>
            </a:xfrm>
          </p:grpSpPr>
          <p:sp>
            <p:nvSpPr>
              <p:cNvPr id="84" name="Freeform 12"/>
              <p:cNvSpPr>
                <a:spLocks/>
              </p:cNvSpPr>
              <p:nvPr/>
            </p:nvSpPr>
            <p:spPr bwMode="auto">
              <a:xfrm>
                <a:off x="7364799" y="3882406"/>
                <a:ext cx="150666" cy="317709"/>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Oval 13"/>
              <p:cNvSpPr>
                <a:spLocks noChangeArrowheads="1"/>
              </p:cNvSpPr>
              <p:nvPr/>
            </p:nvSpPr>
            <p:spPr bwMode="auto">
              <a:xfrm>
                <a:off x="7410654" y="3816899"/>
                <a:ext cx="59775" cy="59775"/>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6" name="Group 85"/>
            <p:cNvGrpSpPr/>
            <p:nvPr/>
          </p:nvGrpSpPr>
          <p:grpSpPr>
            <a:xfrm>
              <a:off x="6330091" y="3540977"/>
              <a:ext cx="85046" cy="216315"/>
              <a:chOff x="7364799" y="3816899"/>
              <a:chExt cx="150666" cy="383216"/>
            </a:xfrm>
          </p:grpSpPr>
          <p:sp>
            <p:nvSpPr>
              <p:cNvPr id="87" name="Freeform 12"/>
              <p:cNvSpPr>
                <a:spLocks/>
              </p:cNvSpPr>
              <p:nvPr/>
            </p:nvSpPr>
            <p:spPr bwMode="auto">
              <a:xfrm>
                <a:off x="7364799" y="3882406"/>
                <a:ext cx="150666" cy="317709"/>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Oval 13"/>
              <p:cNvSpPr>
                <a:spLocks noChangeArrowheads="1"/>
              </p:cNvSpPr>
              <p:nvPr/>
            </p:nvSpPr>
            <p:spPr bwMode="auto">
              <a:xfrm>
                <a:off x="7410654" y="3816899"/>
                <a:ext cx="59775" cy="59775"/>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9" name="Group 88"/>
            <p:cNvGrpSpPr/>
            <p:nvPr/>
          </p:nvGrpSpPr>
          <p:grpSpPr>
            <a:xfrm>
              <a:off x="6519173" y="3540977"/>
              <a:ext cx="85046" cy="216315"/>
              <a:chOff x="7364799" y="3816899"/>
              <a:chExt cx="150666" cy="383216"/>
            </a:xfrm>
          </p:grpSpPr>
          <p:sp>
            <p:nvSpPr>
              <p:cNvPr id="90" name="Freeform 12"/>
              <p:cNvSpPr>
                <a:spLocks/>
              </p:cNvSpPr>
              <p:nvPr/>
            </p:nvSpPr>
            <p:spPr bwMode="auto">
              <a:xfrm>
                <a:off x="7364799" y="3882406"/>
                <a:ext cx="150666" cy="317709"/>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Oval 13"/>
              <p:cNvSpPr>
                <a:spLocks noChangeArrowheads="1"/>
              </p:cNvSpPr>
              <p:nvPr/>
            </p:nvSpPr>
            <p:spPr bwMode="auto">
              <a:xfrm>
                <a:off x="7410654" y="3816899"/>
                <a:ext cx="59775" cy="59775"/>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2" name="Group 91"/>
            <p:cNvGrpSpPr/>
            <p:nvPr/>
          </p:nvGrpSpPr>
          <p:grpSpPr>
            <a:xfrm>
              <a:off x="6708255" y="3540977"/>
              <a:ext cx="85046" cy="216315"/>
              <a:chOff x="7364799" y="3816899"/>
              <a:chExt cx="150666" cy="383216"/>
            </a:xfrm>
          </p:grpSpPr>
          <p:sp>
            <p:nvSpPr>
              <p:cNvPr id="93" name="Freeform 12"/>
              <p:cNvSpPr>
                <a:spLocks/>
              </p:cNvSpPr>
              <p:nvPr/>
            </p:nvSpPr>
            <p:spPr bwMode="auto">
              <a:xfrm>
                <a:off x="7364799" y="3882406"/>
                <a:ext cx="150666" cy="317709"/>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Oval 13"/>
              <p:cNvSpPr>
                <a:spLocks noChangeArrowheads="1"/>
              </p:cNvSpPr>
              <p:nvPr/>
            </p:nvSpPr>
            <p:spPr bwMode="auto">
              <a:xfrm>
                <a:off x="7410654" y="3816899"/>
                <a:ext cx="59775" cy="59775"/>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5" name="Group 94"/>
            <p:cNvGrpSpPr/>
            <p:nvPr/>
          </p:nvGrpSpPr>
          <p:grpSpPr>
            <a:xfrm>
              <a:off x="6897337" y="3540977"/>
              <a:ext cx="85046" cy="216315"/>
              <a:chOff x="7364799" y="3816899"/>
              <a:chExt cx="150666" cy="383216"/>
            </a:xfrm>
          </p:grpSpPr>
          <p:sp>
            <p:nvSpPr>
              <p:cNvPr id="96" name="Freeform 12"/>
              <p:cNvSpPr>
                <a:spLocks/>
              </p:cNvSpPr>
              <p:nvPr/>
            </p:nvSpPr>
            <p:spPr bwMode="auto">
              <a:xfrm>
                <a:off x="7364799" y="3882406"/>
                <a:ext cx="150666" cy="317709"/>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Oval 13"/>
              <p:cNvSpPr>
                <a:spLocks noChangeArrowheads="1"/>
              </p:cNvSpPr>
              <p:nvPr/>
            </p:nvSpPr>
            <p:spPr bwMode="auto">
              <a:xfrm>
                <a:off x="7410654" y="3816899"/>
                <a:ext cx="59775" cy="59775"/>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8" name="Group 97"/>
            <p:cNvGrpSpPr/>
            <p:nvPr/>
          </p:nvGrpSpPr>
          <p:grpSpPr>
            <a:xfrm>
              <a:off x="7086419" y="3540977"/>
              <a:ext cx="85046" cy="216315"/>
              <a:chOff x="7364799" y="3816899"/>
              <a:chExt cx="150666" cy="383216"/>
            </a:xfrm>
          </p:grpSpPr>
          <p:sp>
            <p:nvSpPr>
              <p:cNvPr id="99" name="Freeform 12"/>
              <p:cNvSpPr>
                <a:spLocks/>
              </p:cNvSpPr>
              <p:nvPr/>
            </p:nvSpPr>
            <p:spPr bwMode="auto">
              <a:xfrm>
                <a:off x="7364799" y="3882406"/>
                <a:ext cx="150666" cy="317709"/>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Oval 13"/>
              <p:cNvSpPr>
                <a:spLocks noChangeArrowheads="1"/>
              </p:cNvSpPr>
              <p:nvPr/>
            </p:nvSpPr>
            <p:spPr bwMode="auto">
              <a:xfrm>
                <a:off x="7410654" y="3816899"/>
                <a:ext cx="59775" cy="59775"/>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p:cNvGrpSpPr/>
            <p:nvPr/>
          </p:nvGrpSpPr>
          <p:grpSpPr>
            <a:xfrm>
              <a:off x="7275501" y="3540977"/>
              <a:ext cx="85046" cy="216315"/>
              <a:chOff x="7364799" y="3816899"/>
              <a:chExt cx="150666" cy="383216"/>
            </a:xfrm>
          </p:grpSpPr>
          <p:sp>
            <p:nvSpPr>
              <p:cNvPr id="102" name="Freeform 12"/>
              <p:cNvSpPr>
                <a:spLocks/>
              </p:cNvSpPr>
              <p:nvPr/>
            </p:nvSpPr>
            <p:spPr bwMode="auto">
              <a:xfrm>
                <a:off x="7364799" y="3882406"/>
                <a:ext cx="150666" cy="317709"/>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Oval 13"/>
              <p:cNvSpPr>
                <a:spLocks noChangeArrowheads="1"/>
              </p:cNvSpPr>
              <p:nvPr/>
            </p:nvSpPr>
            <p:spPr bwMode="auto">
              <a:xfrm>
                <a:off x="7410654" y="3816899"/>
                <a:ext cx="59775" cy="59775"/>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4" name="Group 103"/>
            <p:cNvGrpSpPr/>
            <p:nvPr/>
          </p:nvGrpSpPr>
          <p:grpSpPr>
            <a:xfrm>
              <a:off x="7464583" y="3540977"/>
              <a:ext cx="85046" cy="216315"/>
              <a:chOff x="7364799" y="3816899"/>
              <a:chExt cx="150666" cy="383216"/>
            </a:xfrm>
            <a:solidFill>
              <a:schemeClr val="bg1">
                <a:lumMod val="85000"/>
              </a:schemeClr>
            </a:solidFill>
          </p:grpSpPr>
          <p:sp>
            <p:nvSpPr>
              <p:cNvPr id="105" name="Freeform 12"/>
              <p:cNvSpPr>
                <a:spLocks/>
              </p:cNvSpPr>
              <p:nvPr/>
            </p:nvSpPr>
            <p:spPr bwMode="auto">
              <a:xfrm>
                <a:off x="7364799" y="3882406"/>
                <a:ext cx="150666" cy="317709"/>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 name="Oval 13"/>
              <p:cNvSpPr>
                <a:spLocks noChangeArrowheads="1"/>
              </p:cNvSpPr>
              <p:nvPr/>
            </p:nvSpPr>
            <p:spPr bwMode="auto">
              <a:xfrm>
                <a:off x="7410654" y="3816899"/>
                <a:ext cx="59775" cy="597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7" name="Group 106"/>
            <p:cNvGrpSpPr/>
            <p:nvPr/>
          </p:nvGrpSpPr>
          <p:grpSpPr>
            <a:xfrm>
              <a:off x="7653665" y="3540977"/>
              <a:ext cx="85046" cy="216315"/>
              <a:chOff x="7364799" y="3816899"/>
              <a:chExt cx="150666" cy="383216"/>
            </a:xfrm>
            <a:solidFill>
              <a:schemeClr val="bg1">
                <a:lumMod val="85000"/>
              </a:schemeClr>
            </a:solidFill>
          </p:grpSpPr>
          <p:sp>
            <p:nvSpPr>
              <p:cNvPr id="108" name="Freeform 12"/>
              <p:cNvSpPr>
                <a:spLocks/>
              </p:cNvSpPr>
              <p:nvPr/>
            </p:nvSpPr>
            <p:spPr bwMode="auto">
              <a:xfrm>
                <a:off x="7364799" y="3882406"/>
                <a:ext cx="150666" cy="317709"/>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Oval 13"/>
              <p:cNvSpPr>
                <a:spLocks noChangeArrowheads="1"/>
              </p:cNvSpPr>
              <p:nvPr/>
            </p:nvSpPr>
            <p:spPr bwMode="auto">
              <a:xfrm>
                <a:off x="7410654" y="3816899"/>
                <a:ext cx="59775" cy="597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0" name="Group 109"/>
            <p:cNvGrpSpPr/>
            <p:nvPr/>
          </p:nvGrpSpPr>
          <p:grpSpPr>
            <a:xfrm>
              <a:off x="7842746" y="3540977"/>
              <a:ext cx="85046" cy="216315"/>
              <a:chOff x="7364799" y="3816899"/>
              <a:chExt cx="150666" cy="383216"/>
            </a:xfrm>
            <a:solidFill>
              <a:schemeClr val="bg1">
                <a:lumMod val="85000"/>
              </a:schemeClr>
            </a:solidFill>
          </p:grpSpPr>
          <p:sp>
            <p:nvSpPr>
              <p:cNvPr id="111" name="Freeform 12"/>
              <p:cNvSpPr>
                <a:spLocks/>
              </p:cNvSpPr>
              <p:nvPr/>
            </p:nvSpPr>
            <p:spPr bwMode="auto">
              <a:xfrm>
                <a:off x="7364799" y="3882406"/>
                <a:ext cx="150666" cy="317709"/>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 name="Oval 13"/>
              <p:cNvSpPr>
                <a:spLocks noChangeArrowheads="1"/>
              </p:cNvSpPr>
              <p:nvPr/>
            </p:nvSpPr>
            <p:spPr bwMode="auto">
              <a:xfrm>
                <a:off x="7410654" y="3816899"/>
                <a:ext cx="59775" cy="597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cxnSp>
          <p:nvCxnSpPr>
            <p:cNvPr id="140" name="Straight Connector 139"/>
            <p:cNvCxnSpPr/>
            <p:nvPr/>
          </p:nvCxnSpPr>
          <p:spPr>
            <a:xfrm>
              <a:off x="6104640" y="3447868"/>
              <a:ext cx="1904891" cy="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6104640" y="3863437"/>
              <a:ext cx="1904891" cy="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45" name="Content Placeholder 2"/>
            <p:cNvSpPr txBox="1">
              <a:spLocks/>
            </p:cNvSpPr>
            <p:nvPr/>
          </p:nvSpPr>
          <p:spPr>
            <a:xfrm>
              <a:off x="6018293" y="3214146"/>
              <a:ext cx="1371900" cy="25705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Male</a:t>
              </a:r>
              <a:endParaRPr lang="en-US" sz="800" dirty="0"/>
            </a:p>
          </p:txBody>
        </p:sp>
      </p:grpSp>
      <p:grpSp>
        <p:nvGrpSpPr>
          <p:cNvPr id="194" name="Group 193"/>
          <p:cNvGrpSpPr/>
          <p:nvPr/>
        </p:nvGrpSpPr>
        <p:grpSpPr>
          <a:xfrm>
            <a:off x="2076024" y="3916191"/>
            <a:ext cx="383439" cy="276450"/>
            <a:chOff x="6372199" y="2991297"/>
            <a:chExt cx="383439" cy="276450"/>
          </a:xfrm>
        </p:grpSpPr>
        <p:sp>
          <p:nvSpPr>
            <p:cNvPr id="195" name="Rectangle 194"/>
            <p:cNvSpPr/>
            <p:nvPr/>
          </p:nvSpPr>
          <p:spPr>
            <a:xfrm>
              <a:off x="6383899" y="3019583"/>
              <a:ext cx="360040" cy="17426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6" name="Isosceles Triangle 195"/>
            <p:cNvSpPr/>
            <p:nvPr/>
          </p:nvSpPr>
          <p:spPr>
            <a:xfrm flipV="1">
              <a:off x="6501162" y="3193843"/>
              <a:ext cx="125514" cy="73904"/>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7" name="TextBox 196"/>
            <p:cNvSpPr txBox="1"/>
            <p:nvPr/>
          </p:nvSpPr>
          <p:spPr>
            <a:xfrm>
              <a:off x="6372199" y="2991297"/>
              <a:ext cx="383439" cy="230832"/>
            </a:xfrm>
            <a:prstGeom prst="rect">
              <a:avLst/>
            </a:prstGeom>
            <a:noFill/>
          </p:spPr>
          <p:txBody>
            <a:bodyPr wrap="none" rtlCol="0">
              <a:spAutoFit/>
            </a:bodyPr>
            <a:lstStyle/>
            <a:p>
              <a:pPr algn="ctr"/>
              <a:r>
                <a:rPr lang="en-US" sz="900" b="1" dirty="0" smtClean="0">
                  <a:solidFill>
                    <a:schemeClr val="bg1"/>
                  </a:solidFill>
                </a:rPr>
                <a:t>98%</a:t>
              </a:r>
              <a:endParaRPr lang="en-US" sz="900" b="1" dirty="0">
                <a:solidFill>
                  <a:schemeClr val="bg1"/>
                </a:solidFill>
              </a:endParaRPr>
            </a:p>
          </p:txBody>
        </p:sp>
      </p:grpSp>
      <p:grpSp>
        <p:nvGrpSpPr>
          <p:cNvPr id="198" name="Group 197"/>
          <p:cNvGrpSpPr/>
          <p:nvPr/>
        </p:nvGrpSpPr>
        <p:grpSpPr>
          <a:xfrm>
            <a:off x="1874630" y="3353958"/>
            <a:ext cx="383439" cy="276450"/>
            <a:chOff x="6372199" y="2556942"/>
            <a:chExt cx="383439" cy="276450"/>
          </a:xfrm>
        </p:grpSpPr>
        <p:sp>
          <p:nvSpPr>
            <p:cNvPr id="199" name="Rectangle 198"/>
            <p:cNvSpPr/>
            <p:nvPr/>
          </p:nvSpPr>
          <p:spPr>
            <a:xfrm>
              <a:off x="6383899" y="2585228"/>
              <a:ext cx="360040" cy="17426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0" name="Isosceles Triangle 199"/>
            <p:cNvSpPr/>
            <p:nvPr/>
          </p:nvSpPr>
          <p:spPr>
            <a:xfrm flipV="1">
              <a:off x="6501162" y="2759488"/>
              <a:ext cx="125514" cy="73904"/>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1" name="TextBox 200"/>
            <p:cNvSpPr txBox="1"/>
            <p:nvPr/>
          </p:nvSpPr>
          <p:spPr>
            <a:xfrm>
              <a:off x="6372199" y="2556942"/>
              <a:ext cx="383439" cy="230832"/>
            </a:xfrm>
            <a:prstGeom prst="rect">
              <a:avLst/>
            </a:prstGeom>
            <a:noFill/>
          </p:spPr>
          <p:txBody>
            <a:bodyPr wrap="none" rtlCol="0">
              <a:spAutoFit/>
            </a:bodyPr>
            <a:lstStyle/>
            <a:p>
              <a:pPr algn="ctr"/>
              <a:r>
                <a:rPr lang="en-US" sz="900" b="1" dirty="0" smtClean="0">
                  <a:solidFill>
                    <a:schemeClr val="bg1"/>
                  </a:solidFill>
                </a:rPr>
                <a:t>98%</a:t>
              </a:r>
              <a:endParaRPr lang="en-US" sz="900" b="1" dirty="0">
                <a:solidFill>
                  <a:schemeClr val="bg1"/>
                </a:solidFill>
              </a:endParaRPr>
            </a:p>
          </p:txBody>
        </p:sp>
      </p:grpSp>
      <p:grpSp>
        <p:nvGrpSpPr>
          <p:cNvPr id="202" name="Group 201"/>
          <p:cNvGrpSpPr/>
          <p:nvPr/>
        </p:nvGrpSpPr>
        <p:grpSpPr>
          <a:xfrm>
            <a:off x="1571968" y="2755948"/>
            <a:ext cx="383439" cy="276450"/>
            <a:chOff x="6372199" y="2052886"/>
            <a:chExt cx="383439" cy="276450"/>
          </a:xfrm>
        </p:grpSpPr>
        <p:sp>
          <p:nvSpPr>
            <p:cNvPr id="203" name="Rectangle 202"/>
            <p:cNvSpPr/>
            <p:nvPr/>
          </p:nvSpPr>
          <p:spPr>
            <a:xfrm>
              <a:off x="6383899" y="2081172"/>
              <a:ext cx="360040" cy="17426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4" name="Isosceles Triangle 203"/>
            <p:cNvSpPr/>
            <p:nvPr/>
          </p:nvSpPr>
          <p:spPr>
            <a:xfrm flipV="1">
              <a:off x="6501162" y="2255432"/>
              <a:ext cx="125514" cy="73904"/>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 name="TextBox 204"/>
            <p:cNvSpPr txBox="1"/>
            <p:nvPr/>
          </p:nvSpPr>
          <p:spPr>
            <a:xfrm>
              <a:off x="6372199" y="2052886"/>
              <a:ext cx="383439" cy="230832"/>
            </a:xfrm>
            <a:prstGeom prst="rect">
              <a:avLst/>
            </a:prstGeom>
            <a:noFill/>
          </p:spPr>
          <p:txBody>
            <a:bodyPr wrap="none" rtlCol="0">
              <a:spAutoFit/>
            </a:bodyPr>
            <a:lstStyle/>
            <a:p>
              <a:pPr algn="ctr"/>
              <a:r>
                <a:rPr lang="en-US" sz="900" b="1" dirty="0" smtClean="0">
                  <a:solidFill>
                    <a:schemeClr val="bg1"/>
                  </a:solidFill>
                </a:rPr>
                <a:t>98%</a:t>
              </a:r>
              <a:endParaRPr lang="en-US" sz="900" b="1" dirty="0">
                <a:solidFill>
                  <a:schemeClr val="bg1"/>
                </a:solidFill>
              </a:endParaRPr>
            </a:p>
          </p:txBody>
        </p:sp>
      </p:grpSp>
      <p:sp>
        <p:nvSpPr>
          <p:cNvPr id="206" name="Rounded Rectangle 205"/>
          <p:cNvSpPr/>
          <p:nvPr/>
        </p:nvSpPr>
        <p:spPr>
          <a:xfrm>
            <a:off x="539552" y="2499742"/>
            <a:ext cx="2232248" cy="144016"/>
          </a:xfrm>
          <a:prstGeom prst="roundRect">
            <a:avLst/>
          </a:prstGeom>
          <a:solidFill>
            <a:schemeClr val="bg1">
              <a:lumMod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7" name="Rounded Rectangle 206"/>
          <p:cNvSpPr/>
          <p:nvPr/>
        </p:nvSpPr>
        <p:spPr>
          <a:xfrm>
            <a:off x="539552" y="2499742"/>
            <a:ext cx="2088232" cy="144016"/>
          </a:xfrm>
          <a:prstGeom prst="roundRect">
            <a:avLst/>
          </a:prstGeom>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8" name="Rounded Rectangle 207"/>
          <p:cNvSpPr/>
          <p:nvPr/>
        </p:nvSpPr>
        <p:spPr>
          <a:xfrm>
            <a:off x="539552" y="3075806"/>
            <a:ext cx="2232248" cy="144016"/>
          </a:xfrm>
          <a:prstGeom prst="roundRect">
            <a:avLst/>
          </a:prstGeom>
          <a:solidFill>
            <a:schemeClr val="bg1">
              <a:lumMod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 name="Rounded Rectangle 208"/>
          <p:cNvSpPr/>
          <p:nvPr/>
        </p:nvSpPr>
        <p:spPr>
          <a:xfrm>
            <a:off x="539552" y="3075806"/>
            <a:ext cx="1224136" cy="144016"/>
          </a:xfrm>
          <a:prstGeom prst="roundRect">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0" name="Rounded Rectangle 209"/>
          <p:cNvSpPr/>
          <p:nvPr/>
        </p:nvSpPr>
        <p:spPr>
          <a:xfrm>
            <a:off x="539552" y="3658694"/>
            <a:ext cx="2232248" cy="144016"/>
          </a:xfrm>
          <a:prstGeom prst="roundRect">
            <a:avLst/>
          </a:prstGeom>
          <a:solidFill>
            <a:schemeClr val="bg1">
              <a:lumMod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1" name="Rounded Rectangle 210"/>
          <p:cNvSpPr/>
          <p:nvPr/>
        </p:nvSpPr>
        <p:spPr>
          <a:xfrm>
            <a:off x="539552" y="3658694"/>
            <a:ext cx="1536472" cy="144016"/>
          </a:xfrm>
          <a:prstGeom prst="roundRect">
            <a:avLst/>
          </a:prstGeom>
          <a:solidFill>
            <a:schemeClr val="accent1">
              <a:lumMod val="40000"/>
              <a:lumOff val="6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2" name="Rounded Rectangle 211"/>
          <p:cNvSpPr/>
          <p:nvPr/>
        </p:nvSpPr>
        <p:spPr>
          <a:xfrm>
            <a:off x="539552" y="4227934"/>
            <a:ext cx="2232248" cy="144016"/>
          </a:xfrm>
          <a:prstGeom prst="roundRect">
            <a:avLst/>
          </a:prstGeom>
          <a:solidFill>
            <a:schemeClr val="bg1">
              <a:lumMod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3" name="Rounded Rectangle 212"/>
          <p:cNvSpPr/>
          <p:nvPr/>
        </p:nvSpPr>
        <p:spPr>
          <a:xfrm>
            <a:off x="539552" y="4227934"/>
            <a:ext cx="1728192" cy="144016"/>
          </a:xfrm>
          <a:prstGeom prst="roundRect">
            <a:avLst/>
          </a:prstGeom>
          <a:solidFill>
            <a:schemeClr val="accent1">
              <a:lumMod val="20000"/>
              <a:lumOff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4" name="Group 213"/>
          <p:cNvGrpSpPr/>
          <p:nvPr/>
        </p:nvGrpSpPr>
        <p:grpSpPr>
          <a:xfrm>
            <a:off x="2436064" y="2185833"/>
            <a:ext cx="383439" cy="276450"/>
            <a:chOff x="6372199" y="1395641"/>
            <a:chExt cx="383439" cy="276450"/>
          </a:xfrm>
        </p:grpSpPr>
        <p:sp>
          <p:nvSpPr>
            <p:cNvPr id="215" name="Rectangle 214"/>
            <p:cNvSpPr/>
            <p:nvPr/>
          </p:nvSpPr>
          <p:spPr>
            <a:xfrm>
              <a:off x="6383899" y="1423927"/>
              <a:ext cx="360040" cy="1742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6" name="TextBox 215"/>
            <p:cNvSpPr txBox="1"/>
            <p:nvPr/>
          </p:nvSpPr>
          <p:spPr>
            <a:xfrm>
              <a:off x="6372199" y="1395641"/>
              <a:ext cx="383439" cy="230832"/>
            </a:xfrm>
            <a:prstGeom prst="rect">
              <a:avLst/>
            </a:prstGeom>
            <a:noFill/>
          </p:spPr>
          <p:txBody>
            <a:bodyPr wrap="none" rtlCol="0">
              <a:spAutoFit/>
            </a:bodyPr>
            <a:lstStyle/>
            <a:p>
              <a:pPr algn="ctr"/>
              <a:r>
                <a:rPr lang="en-US" sz="900" b="1" dirty="0" smtClean="0">
                  <a:solidFill>
                    <a:schemeClr val="bg1"/>
                  </a:solidFill>
                </a:rPr>
                <a:t>98%</a:t>
              </a:r>
              <a:endParaRPr lang="en-US" sz="900" b="1" dirty="0">
                <a:solidFill>
                  <a:schemeClr val="bg1"/>
                </a:solidFill>
              </a:endParaRPr>
            </a:p>
          </p:txBody>
        </p:sp>
        <p:sp>
          <p:nvSpPr>
            <p:cNvPr id="217" name="Isosceles Triangle 216"/>
            <p:cNvSpPr/>
            <p:nvPr/>
          </p:nvSpPr>
          <p:spPr>
            <a:xfrm flipV="1">
              <a:off x="6501162" y="1598187"/>
              <a:ext cx="125514" cy="7390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6" name="Flowchart: Off-page Connector 145"/>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21</a:t>
            </a:r>
            <a:endParaRPr lang="en-US" sz="1100" b="1" dirty="0"/>
          </a:p>
        </p:txBody>
      </p:sp>
    </p:spTree>
    <p:extLst>
      <p:ext uri="{BB962C8B-B14F-4D97-AF65-F5344CB8AC3E}">
        <p14:creationId xmlns:p14="http://schemas.microsoft.com/office/powerpoint/2010/main" val="990445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500"/>
                                        <p:tgtEl>
                                          <p:spTgt spid="19"/>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8">
                                            <p:txEl>
                                              <p:pRg st="0" end="0"/>
                                            </p:txEl>
                                          </p:spTgt>
                                        </p:tgtEl>
                                        <p:attrNameLst>
                                          <p:attrName>style.visibility</p:attrName>
                                        </p:attrNameLst>
                                      </p:cBhvr>
                                      <p:to>
                                        <p:strVal val="visible"/>
                                      </p:to>
                                    </p:set>
                                    <p:animEffect transition="in" filter="fade">
                                      <p:cBhvr>
                                        <p:cTn id="17" dur="500"/>
                                        <p:tgtEl>
                                          <p:spTgt spid="18">
                                            <p:txEl>
                                              <p:pRg st="0" end="0"/>
                                            </p:txEl>
                                          </p:spTgt>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06"/>
                                        </p:tgtEl>
                                        <p:attrNameLst>
                                          <p:attrName>style.visibility</p:attrName>
                                        </p:attrNameLst>
                                      </p:cBhvr>
                                      <p:to>
                                        <p:strVal val="visible"/>
                                      </p:to>
                                    </p:set>
                                    <p:animEffect transition="in" filter="fade">
                                      <p:cBhvr>
                                        <p:cTn id="21" dur="500"/>
                                        <p:tgtEl>
                                          <p:spTgt spid="206"/>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207"/>
                                        </p:tgtEl>
                                        <p:attrNameLst>
                                          <p:attrName>style.visibility</p:attrName>
                                        </p:attrNameLst>
                                      </p:cBhvr>
                                      <p:to>
                                        <p:strVal val="visible"/>
                                      </p:to>
                                    </p:set>
                                    <p:animEffect transition="in" filter="wipe(left)">
                                      <p:cBhvr>
                                        <p:cTn id="25" dur="500"/>
                                        <p:tgtEl>
                                          <p:spTgt spid="207"/>
                                        </p:tgtEl>
                                      </p:cBhvr>
                                    </p:animEffect>
                                  </p:childTnLst>
                                </p:cTn>
                              </p:par>
                            </p:childTnLst>
                          </p:cTn>
                        </p:par>
                        <p:par>
                          <p:cTn id="26" fill="hold">
                            <p:stCondLst>
                              <p:cond delay="2000"/>
                            </p:stCondLst>
                            <p:childTnLst>
                              <p:par>
                                <p:cTn id="27" presetID="22" presetClass="entr" presetSubtype="4" fill="hold" nodeType="afterEffect">
                                  <p:stCondLst>
                                    <p:cond delay="0"/>
                                  </p:stCondLst>
                                  <p:childTnLst>
                                    <p:set>
                                      <p:cBhvr>
                                        <p:cTn id="28" dur="1" fill="hold">
                                          <p:stCondLst>
                                            <p:cond delay="0"/>
                                          </p:stCondLst>
                                        </p:cTn>
                                        <p:tgtEl>
                                          <p:spTgt spid="214"/>
                                        </p:tgtEl>
                                        <p:attrNameLst>
                                          <p:attrName>style.visibility</p:attrName>
                                        </p:attrNameLst>
                                      </p:cBhvr>
                                      <p:to>
                                        <p:strVal val="visible"/>
                                      </p:to>
                                    </p:set>
                                    <p:animEffect transition="in" filter="wipe(down)">
                                      <p:cBhvr>
                                        <p:cTn id="29" dur="500"/>
                                        <p:tgtEl>
                                          <p:spTgt spid="214"/>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208"/>
                                        </p:tgtEl>
                                        <p:attrNameLst>
                                          <p:attrName>style.visibility</p:attrName>
                                        </p:attrNameLst>
                                      </p:cBhvr>
                                      <p:to>
                                        <p:strVal val="visible"/>
                                      </p:to>
                                    </p:set>
                                    <p:animEffect transition="in" filter="fade">
                                      <p:cBhvr>
                                        <p:cTn id="33" dur="500"/>
                                        <p:tgtEl>
                                          <p:spTgt spid="208"/>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209"/>
                                        </p:tgtEl>
                                        <p:attrNameLst>
                                          <p:attrName>style.visibility</p:attrName>
                                        </p:attrNameLst>
                                      </p:cBhvr>
                                      <p:to>
                                        <p:strVal val="visible"/>
                                      </p:to>
                                    </p:set>
                                    <p:animEffect transition="in" filter="wipe(left)">
                                      <p:cBhvr>
                                        <p:cTn id="37" dur="500"/>
                                        <p:tgtEl>
                                          <p:spTgt spid="209"/>
                                        </p:tgtEl>
                                      </p:cBhvr>
                                    </p:animEffect>
                                  </p:childTnLst>
                                </p:cTn>
                              </p:par>
                            </p:childTnLst>
                          </p:cTn>
                        </p:par>
                        <p:par>
                          <p:cTn id="38" fill="hold">
                            <p:stCondLst>
                              <p:cond delay="3500"/>
                            </p:stCondLst>
                            <p:childTnLst>
                              <p:par>
                                <p:cTn id="39" presetID="22" presetClass="entr" presetSubtype="4" fill="hold" nodeType="afterEffect">
                                  <p:stCondLst>
                                    <p:cond delay="0"/>
                                  </p:stCondLst>
                                  <p:childTnLst>
                                    <p:set>
                                      <p:cBhvr>
                                        <p:cTn id="40" dur="1" fill="hold">
                                          <p:stCondLst>
                                            <p:cond delay="0"/>
                                          </p:stCondLst>
                                        </p:cTn>
                                        <p:tgtEl>
                                          <p:spTgt spid="202"/>
                                        </p:tgtEl>
                                        <p:attrNameLst>
                                          <p:attrName>style.visibility</p:attrName>
                                        </p:attrNameLst>
                                      </p:cBhvr>
                                      <p:to>
                                        <p:strVal val="visible"/>
                                      </p:to>
                                    </p:set>
                                    <p:animEffect transition="in" filter="wipe(down)">
                                      <p:cBhvr>
                                        <p:cTn id="41" dur="500"/>
                                        <p:tgtEl>
                                          <p:spTgt spid="202"/>
                                        </p:tgtEl>
                                      </p:cBhvr>
                                    </p:animEffect>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210"/>
                                        </p:tgtEl>
                                        <p:attrNameLst>
                                          <p:attrName>style.visibility</p:attrName>
                                        </p:attrNameLst>
                                      </p:cBhvr>
                                      <p:to>
                                        <p:strVal val="visible"/>
                                      </p:to>
                                    </p:set>
                                    <p:animEffect transition="in" filter="fade">
                                      <p:cBhvr>
                                        <p:cTn id="45" dur="500"/>
                                        <p:tgtEl>
                                          <p:spTgt spid="210"/>
                                        </p:tgtEl>
                                      </p:cBhvr>
                                    </p:animEffect>
                                  </p:childTnLst>
                                </p:cTn>
                              </p:par>
                            </p:childTnLst>
                          </p:cTn>
                        </p:par>
                        <p:par>
                          <p:cTn id="46" fill="hold">
                            <p:stCondLst>
                              <p:cond delay="4500"/>
                            </p:stCondLst>
                            <p:childTnLst>
                              <p:par>
                                <p:cTn id="47" presetID="22" presetClass="entr" presetSubtype="8" fill="hold" grpId="0" nodeType="afterEffect">
                                  <p:stCondLst>
                                    <p:cond delay="0"/>
                                  </p:stCondLst>
                                  <p:childTnLst>
                                    <p:set>
                                      <p:cBhvr>
                                        <p:cTn id="48" dur="1" fill="hold">
                                          <p:stCondLst>
                                            <p:cond delay="0"/>
                                          </p:stCondLst>
                                        </p:cTn>
                                        <p:tgtEl>
                                          <p:spTgt spid="211"/>
                                        </p:tgtEl>
                                        <p:attrNameLst>
                                          <p:attrName>style.visibility</p:attrName>
                                        </p:attrNameLst>
                                      </p:cBhvr>
                                      <p:to>
                                        <p:strVal val="visible"/>
                                      </p:to>
                                    </p:set>
                                    <p:animEffect transition="in" filter="wipe(left)">
                                      <p:cBhvr>
                                        <p:cTn id="49" dur="500"/>
                                        <p:tgtEl>
                                          <p:spTgt spid="211"/>
                                        </p:tgtEl>
                                      </p:cBhvr>
                                    </p:animEffect>
                                  </p:childTnLst>
                                </p:cTn>
                              </p:par>
                            </p:childTnLst>
                          </p:cTn>
                        </p:par>
                        <p:par>
                          <p:cTn id="50" fill="hold">
                            <p:stCondLst>
                              <p:cond delay="5000"/>
                            </p:stCondLst>
                            <p:childTnLst>
                              <p:par>
                                <p:cTn id="51" presetID="22" presetClass="entr" presetSubtype="4" fill="hold" nodeType="afterEffect">
                                  <p:stCondLst>
                                    <p:cond delay="0"/>
                                  </p:stCondLst>
                                  <p:childTnLst>
                                    <p:set>
                                      <p:cBhvr>
                                        <p:cTn id="52" dur="1" fill="hold">
                                          <p:stCondLst>
                                            <p:cond delay="0"/>
                                          </p:stCondLst>
                                        </p:cTn>
                                        <p:tgtEl>
                                          <p:spTgt spid="198"/>
                                        </p:tgtEl>
                                        <p:attrNameLst>
                                          <p:attrName>style.visibility</p:attrName>
                                        </p:attrNameLst>
                                      </p:cBhvr>
                                      <p:to>
                                        <p:strVal val="visible"/>
                                      </p:to>
                                    </p:set>
                                    <p:animEffect transition="in" filter="wipe(down)">
                                      <p:cBhvr>
                                        <p:cTn id="53" dur="500"/>
                                        <p:tgtEl>
                                          <p:spTgt spid="198"/>
                                        </p:tgtEl>
                                      </p:cBhvr>
                                    </p:animEffect>
                                  </p:childTnLst>
                                </p:cTn>
                              </p:par>
                            </p:childTnLst>
                          </p:cTn>
                        </p:par>
                        <p:par>
                          <p:cTn id="54" fill="hold">
                            <p:stCondLst>
                              <p:cond delay="5500"/>
                            </p:stCondLst>
                            <p:childTnLst>
                              <p:par>
                                <p:cTn id="55" presetID="10" presetClass="entr" presetSubtype="0" fill="hold" grpId="0" nodeType="afterEffect">
                                  <p:stCondLst>
                                    <p:cond delay="0"/>
                                  </p:stCondLst>
                                  <p:childTnLst>
                                    <p:set>
                                      <p:cBhvr>
                                        <p:cTn id="56" dur="1" fill="hold">
                                          <p:stCondLst>
                                            <p:cond delay="0"/>
                                          </p:stCondLst>
                                        </p:cTn>
                                        <p:tgtEl>
                                          <p:spTgt spid="212"/>
                                        </p:tgtEl>
                                        <p:attrNameLst>
                                          <p:attrName>style.visibility</p:attrName>
                                        </p:attrNameLst>
                                      </p:cBhvr>
                                      <p:to>
                                        <p:strVal val="visible"/>
                                      </p:to>
                                    </p:set>
                                    <p:animEffect transition="in" filter="fade">
                                      <p:cBhvr>
                                        <p:cTn id="57" dur="500"/>
                                        <p:tgtEl>
                                          <p:spTgt spid="212"/>
                                        </p:tgtEl>
                                      </p:cBhvr>
                                    </p:animEffect>
                                  </p:childTnLst>
                                </p:cTn>
                              </p:par>
                            </p:childTnLst>
                          </p:cTn>
                        </p:par>
                        <p:par>
                          <p:cTn id="58" fill="hold">
                            <p:stCondLst>
                              <p:cond delay="6000"/>
                            </p:stCondLst>
                            <p:childTnLst>
                              <p:par>
                                <p:cTn id="59" presetID="22" presetClass="entr" presetSubtype="8" fill="hold" grpId="0" nodeType="afterEffect">
                                  <p:stCondLst>
                                    <p:cond delay="0"/>
                                  </p:stCondLst>
                                  <p:childTnLst>
                                    <p:set>
                                      <p:cBhvr>
                                        <p:cTn id="60" dur="1" fill="hold">
                                          <p:stCondLst>
                                            <p:cond delay="0"/>
                                          </p:stCondLst>
                                        </p:cTn>
                                        <p:tgtEl>
                                          <p:spTgt spid="213"/>
                                        </p:tgtEl>
                                        <p:attrNameLst>
                                          <p:attrName>style.visibility</p:attrName>
                                        </p:attrNameLst>
                                      </p:cBhvr>
                                      <p:to>
                                        <p:strVal val="visible"/>
                                      </p:to>
                                    </p:set>
                                    <p:animEffect transition="in" filter="wipe(left)">
                                      <p:cBhvr>
                                        <p:cTn id="61" dur="500"/>
                                        <p:tgtEl>
                                          <p:spTgt spid="213"/>
                                        </p:tgtEl>
                                      </p:cBhvr>
                                    </p:animEffect>
                                  </p:childTnLst>
                                </p:cTn>
                              </p:par>
                            </p:childTnLst>
                          </p:cTn>
                        </p:par>
                        <p:par>
                          <p:cTn id="62" fill="hold">
                            <p:stCondLst>
                              <p:cond delay="6500"/>
                            </p:stCondLst>
                            <p:childTnLst>
                              <p:par>
                                <p:cTn id="63" presetID="22" presetClass="entr" presetSubtype="4" fill="hold" nodeType="afterEffect">
                                  <p:stCondLst>
                                    <p:cond delay="0"/>
                                  </p:stCondLst>
                                  <p:childTnLst>
                                    <p:set>
                                      <p:cBhvr>
                                        <p:cTn id="64" dur="1" fill="hold">
                                          <p:stCondLst>
                                            <p:cond delay="0"/>
                                          </p:stCondLst>
                                        </p:cTn>
                                        <p:tgtEl>
                                          <p:spTgt spid="194"/>
                                        </p:tgtEl>
                                        <p:attrNameLst>
                                          <p:attrName>style.visibility</p:attrName>
                                        </p:attrNameLst>
                                      </p:cBhvr>
                                      <p:to>
                                        <p:strVal val="visible"/>
                                      </p:to>
                                    </p:set>
                                    <p:animEffect transition="in" filter="wipe(down)">
                                      <p:cBhvr>
                                        <p:cTn id="65" dur="500"/>
                                        <p:tgtEl>
                                          <p:spTgt spid="194"/>
                                        </p:tgtEl>
                                      </p:cBhvr>
                                    </p:animEffect>
                                  </p:childTnLst>
                                </p:cTn>
                              </p:par>
                            </p:childTnLst>
                          </p:cTn>
                        </p:par>
                        <p:par>
                          <p:cTn id="66" fill="hold">
                            <p:stCondLst>
                              <p:cond delay="7000"/>
                            </p:stCondLst>
                            <p:childTnLst>
                              <p:par>
                                <p:cTn id="67" presetID="22" presetClass="entr" presetSubtype="4" fill="hold" nodeType="afterEffect">
                                  <p:stCondLst>
                                    <p:cond delay="0"/>
                                  </p:stCondLst>
                                  <p:childTnLst>
                                    <p:set>
                                      <p:cBhvr>
                                        <p:cTn id="68" dur="1" fill="hold">
                                          <p:stCondLst>
                                            <p:cond delay="0"/>
                                          </p:stCondLst>
                                        </p:cTn>
                                        <p:tgtEl>
                                          <p:spTgt spid="51"/>
                                        </p:tgtEl>
                                        <p:attrNameLst>
                                          <p:attrName>style.visibility</p:attrName>
                                        </p:attrNameLst>
                                      </p:cBhvr>
                                      <p:to>
                                        <p:strVal val="visible"/>
                                      </p:to>
                                    </p:set>
                                    <p:animEffect transition="in" filter="wipe(down)">
                                      <p:cBhvr>
                                        <p:cTn id="69" dur="500"/>
                                        <p:tgtEl>
                                          <p:spTgt spid="51"/>
                                        </p:tgtEl>
                                      </p:cBhvr>
                                    </p:animEffect>
                                  </p:childTnLst>
                                </p:cTn>
                              </p:par>
                            </p:childTnLst>
                          </p:cTn>
                        </p:par>
                        <p:par>
                          <p:cTn id="70" fill="hold">
                            <p:stCondLst>
                              <p:cond delay="7500"/>
                            </p:stCondLst>
                            <p:childTnLst>
                              <p:par>
                                <p:cTn id="71" presetID="16" presetClass="entr" presetSubtype="21" fill="hold" nodeType="afterEffect">
                                  <p:stCondLst>
                                    <p:cond delay="0"/>
                                  </p:stCondLst>
                                  <p:childTnLst>
                                    <p:set>
                                      <p:cBhvr>
                                        <p:cTn id="72" dur="1" fill="hold">
                                          <p:stCondLst>
                                            <p:cond delay="0"/>
                                          </p:stCondLst>
                                        </p:cTn>
                                        <p:tgtEl>
                                          <p:spTgt spid="46"/>
                                        </p:tgtEl>
                                        <p:attrNameLst>
                                          <p:attrName>style.visibility</p:attrName>
                                        </p:attrNameLst>
                                      </p:cBhvr>
                                      <p:to>
                                        <p:strVal val="visible"/>
                                      </p:to>
                                    </p:set>
                                    <p:animEffect transition="in" filter="barn(inVertical)">
                                      <p:cBhvr>
                                        <p:cTn id="73" dur="500"/>
                                        <p:tgtEl>
                                          <p:spTgt spid="46"/>
                                        </p:tgtEl>
                                      </p:cBhvr>
                                    </p:animEffect>
                                  </p:childTnLst>
                                </p:cTn>
                              </p:par>
                            </p:childTnLst>
                          </p:cTn>
                        </p:par>
                        <p:par>
                          <p:cTn id="74" fill="hold">
                            <p:stCondLst>
                              <p:cond delay="8000"/>
                            </p:stCondLst>
                            <p:childTnLst>
                              <p:par>
                                <p:cTn id="75" presetID="53" presetClass="entr" presetSubtype="16" fill="hold" nodeType="afterEffect">
                                  <p:stCondLst>
                                    <p:cond delay="0"/>
                                  </p:stCondLst>
                                  <p:childTnLst>
                                    <p:set>
                                      <p:cBhvr>
                                        <p:cTn id="76" dur="1" fill="hold">
                                          <p:stCondLst>
                                            <p:cond delay="0"/>
                                          </p:stCondLst>
                                        </p:cTn>
                                        <p:tgtEl>
                                          <p:spTgt spid="4096"/>
                                        </p:tgtEl>
                                        <p:attrNameLst>
                                          <p:attrName>style.visibility</p:attrName>
                                        </p:attrNameLst>
                                      </p:cBhvr>
                                      <p:to>
                                        <p:strVal val="visible"/>
                                      </p:to>
                                    </p:set>
                                    <p:anim calcmode="lin" valueType="num">
                                      <p:cBhvr>
                                        <p:cTn id="77" dur="500" fill="hold"/>
                                        <p:tgtEl>
                                          <p:spTgt spid="4096"/>
                                        </p:tgtEl>
                                        <p:attrNameLst>
                                          <p:attrName>ppt_w</p:attrName>
                                        </p:attrNameLst>
                                      </p:cBhvr>
                                      <p:tavLst>
                                        <p:tav tm="0">
                                          <p:val>
                                            <p:fltVal val="0"/>
                                          </p:val>
                                        </p:tav>
                                        <p:tav tm="100000">
                                          <p:val>
                                            <p:strVal val="#ppt_w"/>
                                          </p:val>
                                        </p:tav>
                                      </p:tavLst>
                                    </p:anim>
                                    <p:anim calcmode="lin" valueType="num">
                                      <p:cBhvr>
                                        <p:cTn id="78" dur="500" fill="hold"/>
                                        <p:tgtEl>
                                          <p:spTgt spid="4096"/>
                                        </p:tgtEl>
                                        <p:attrNameLst>
                                          <p:attrName>ppt_h</p:attrName>
                                        </p:attrNameLst>
                                      </p:cBhvr>
                                      <p:tavLst>
                                        <p:tav tm="0">
                                          <p:val>
                                            <p:fltVal val="0"/>
                                          </p:val>
                                        </p:tav>
                                        <p:tav tm="100000">
                                          <p:val>
                                            <p:strVal val="#ppt_h"/>
                                          </p:val>
                                        </p:tav>
                                      </p:tavLst>
                                    </p:anim>
                                    <p:animEffect transition="in" filter="fade">
                                      <p:cBhvr>
                                        <p:cTn id="79" dur="500"/>
                                        <p:tgtEl>
                                          <p:spTgt spid="4096"/>
                                        </p:tgtEl>
                                      </p:cBhvr>
                                    </p:animEffect>
                                  </p:childTnLst>
                                </p:cTn>
                              </p:par>
                            </p:childTnLst>
                          </p:cTn>
                        </p:par>
                        <p:par>
                          <p:cTn id="80" fill="hold">
                            <p:stCondLst>
                              <p:cond delay="8500"/>
                            </p:stCondLst>
                            <p:childTnLst>
                              <p:par>
                                <p:cTn id="81" presetID="10" presetClass="entr" presetSubtype="0" fill="hold" grpId="0" nodeType="afterEffect">
                                  <p:stCondLst>
                                    <p:cond delay="0"/>
                                  </p:stCondLst>
                                  <p:childTnLst>
                                    <p:set>
                                      <p:cBhvr>
                                        <p:cTn id="82" dur="1" fill="hold">
                                          <p:stCondLst>
                                            <p:cond delay="0"/>
                                          </p:stCondLst>
                                        </p:cTn>
                                        <p:tgtEl>
                                          <p:spTgt spid="70"/>
                                        </p:tgtEl>
                                        <p:attrNameLst>
                                          <p:attrName>style.visibility</p:attrName>
                                        </p:attrNameLst>
                                      </p:cBhvr>
                                      <p:to>
                                        <p:strVal val="visible"/>
                                      </p:to>
                                    </p:set>
                                    <p:animEffect transition="in" filter="fade">
                                      <p:cBhvr>
                                        <p:cTn id="83" dur="500"/>
                                        <p:tgtEl>
                                          <p:spTgt spid="70"/>
                                        </p:tgtEl>
                                      </p:cBhvr>
                                    </p:animEffect>
                                  </p:childTnLst>
                                </p:cTn>
                              </p:par>
                            </p:childTnLst>
                          </p:cTn>
                        </p:par>
                        <p:par>
                          <p:cTn id="84" fill="hold">
                            <p:stCondLst>
                              <p:cond delay="9000"/>
                            </p:stCondLst>
                            <p:childTnLst>
                              <p:par>
                                <p:cTn id="85" presetID="53" presetClass="entr" presetSubtype="16" fill="hold" nodeType="afterEffect">
                                  <p:stCondLst>
                                    <p:cond delay="0"/>
                                  </p:stCondLst>
                                  <p:childTnLst>
                                    <p:set>
                                      <p:cBhvr>
                                        <p:cTn id="86" dur="1" fill="hold">
                                          <p:stCondLst>
                                            <p:cond delay="0"/>
                                          </p:stCondLst>
                                        </p:cTn>
                                        <p:tgtEl>
                                          <p:spTgt spid="4097"/>
                                        </p:tgtEl>
                                        <p:attrNameLst>
                                          <p:attrName>style.visibility</p:attrName>
                                        </p:attrNameLst>
                                      </p:cBhvr>
                                      <p:to>
                                        <p:strVal val="visible"/>
                                      </p:to>
                                    </p:set>
                                    <p:anim calcmode="lin" valueType="num">
                                      <p:cBhvr>
                                        <p:cTn id="87" dur="500" fill="hold"/>
                                        <p:tgtEl>
                                          <p:spTgt spid="4097"/>
                                        </p:tgtEl>
                                        <p:attrNameLst>
                                          <p:attrName>ppt_w</p:attrName>
                                        </p:attrNameLst>
                                      </p:cBhvr>
                                      <p:tavLst>
                                        <p:tav tm="0">
                                          <p:val>
                                            <p:fltVal val="0"/>
                                          </p:val>
                                        </p:tav>
                                        <p:tav tm="100000">
                                          <p:val>
                                            <p:strVal val="#ppt_w"/>
                                          </p:val>
                                        </p:tav>
                                      </p:tavLst>
                                    </p:anim>
                                    <p:anim calcmode="lin" valueType="num">
                                      <p:cBhvr>
                                        <p:cTn id="88" dur="500" fill="hold"/>
                                        <p:tgtEl>
                                          <p:spTgt spid="4097"/>
                                        </p:tgtEl>
                                        <p:attrNameLst>
                                          <p:attrName>ppt_h</p:attrName>
                                        </p:attrNameLst>
                                      </p:cBhvr>
                                      <p:tavLst>
                                        <p:tav tm="0">
                                          <p:val>
                                            <p:fltVal val="0"/>
                                          </p:val>
                                        </p:tav>
                                        <p:tav tm="100000">
                                          <p:val>
                                            <p:strVal val="#ppt_h"/>
                                          </p:val>
                                        </p:tav>
                                      </p:tavLst>
                                    </p:anim>
                                    <p:animEffect transition="in" filter="fade">
                                      <p:cBhvr>
                                        <p:cTn id="89" dur="500"/>
                                        <p:tgtEl>
                                          <p:spTgt spid="4097"/>
                                        </p:tgtEl>
                                      </p:cBhvr>
                                    </p:animEffect>
                                  </p:childTnLst>
                                </p:cTn>
                              </p:par>
                            </p:childTnLst>
                          </p:cTn>
                        </p:par>
                        <p:par>
                          <p:cTn id="90" fill="hold">
                            <p:stCondLst>
                              <p:cond delay="9500"/>
                            </p:stCondLst>
                            <p:childTnLst>
                              <p:par>
                                <p:cTn id="91" presetID="10" presetClass="entr" presetSubtype="0" fill="hold" grpId="0" nodeType="afterEffect">
                                  <p:stCondLst>
                                    <p:cond delay="0"/>
                                  </p:stCondLst>
                                  <p:childTnLst>
                                    <p:set>
                                      <p:cBhvr>
                                        <p:cTn id="92" dur="1" fill="hold">
                                          <p:stCondLst>
                                            <p:cond delay="0"/>
                                          </p:stCondLst>
                                        </p:cTn>
                                        <p:tgtEl>
                                          <p:spTgt spid="72"/>
                                        </p:tgtEl>
                                        <p:attrNameLst>
                                          <p:attrName>style.visibility</p:attrName>
                                        </p:attrNameLst>
                                      </p:cBhvr>
                                      <p:to>
                                        <p:strVal val="visible"/>
                                      </p:to>
                                    </p:set>
                                    <p:animEffect transition="in" filter="fade">
                                      <p:cBhvr>
                                        <p:cTn id="93" dur="500"/>
                                        <p:tgtEl>
                                          <p:spTgt spid="72"/>
                                        </p:tgtEl>
                                      </p:cBhvr>
                                    </p:animEffect>
                                  </p:childTnLst>
                                </p:cTn>
                              </p:par>
                            </p:childTnLst>
                          </p:cTn>
                        </p:par>
                        <p:par>
                          <p:cTn id="94" fill="hold">
                            <p:stCondLst>
                              <p:cond delay="10000"/>
                            </p:stCondLst>
                            <p:childTnLst>
                              <p:par>
                                <p:cTn id="95" presetID="53" presetClass="entr" presetSubtype="16" fill="hold" nodeType="afterEffect">
                                  <p:stCondLst>
                                    <p:cond delay="0"/>
                                  </p:stCondLst>
                                  <p:childTnLst>
                                    <p:set>
                                      <p:cBhvr>
                                        <p:cTn id="96" dur="1" fill="hold">
                                          <p:stCondLst>
                                            <p:cond delay="0"/>
                                          </p:stCondLst>
                                        </p:cTn>
                                        <p:tgtEl>
                                          <p:spTgt spid="4100"/>
                                        </p:tgtEl>
                                        <p:attrNameLst>
                                          <p:attrName>style.visibility</p:attrName>
                                        </p:attrNameLst>
                                      </p:cBhvr>
                                      <p:to>
                                        <p:strVal val="visible"/>
                                      </p:to>
                                    </p:set>
                                    <p:anim calcmode="lin" valueType="num">
                                      <p:cBhvr>
                                        <p:cTn id="97" dur="500" fill="hold"/>
                                        <p:tgtEl>
                                          <p:spTgt spid="4100"/>
                                        </p:tgtEl>
                                        <p:attrNameLst>
                                          <p:attrName>ppt_w</p:attrName>
                                        </p:attrNameLst>
                                      </p:cBhvr>
                                      <p:tavLst>
                                        <p:tav tm="0">
                                          <p:val>
                                            <p:fltVal val="0"/>
                                          </p:val>
                                        </p:tav>
                                        <p:tav tm="100000">
                                          <p:val>
                                            <p:strVal val="#ppt_w"/>
                                          </p:val>
                                        </p:tav>
                                      </p:tavLst>
                                    </p:anim>
                                    <p:anim calcmode="lin" valueType="num">
                                      <p:cBhvr>
                                        <p:cTn id="98" dur="500" fill="hold"/>
                                        <p:tgtEl>
                                          <p:spTgt spid="4100"/>
                                        </p:tgtEl>
                                        <p:attrNameLst>
                                          <p:attrName>ppt_h</p:attrName>
                                        </p:attrNameLst>
                                      </p:cBhvr>
                                      <p:tavLst>
                                        <p:tav tm="0">
                                          <p:val>
                                            <p:fltVal val="0"/>
                                          </p:val>
                                        </p:tav>
                                        <p:tav tm="100000">
                                          <p:val>
                                            <p:strVal val="#ppt_h"/>
                                          </p:val>
                                        </p:tav>
                                      </p:tavLst>
                                    </p:anim>
                                    <p:animEffect transition="in" filter="fade">
                                      <p:cBhvr>
                                        <p:cTn id="99" dur="500"/>
                                        <p:tgtEl>
                                          <p:spTgt spid="4100"/>
                                        </p:tgtEl>
                                      </p:cBhvr>
                                    </p:animEffect>
                                  </p:childTnLst>
                                </p:cTn>
                              </p:par>
                            </p:childTnLst>
                          </p:cTn>
                        </p:par>
                        <p:par>
                          <p:cTn id="100" fill="hold">
                            <p:stCondLst>
                              <p:cond delay="10500"/>
                            </p:stCondLst>
                            <p:childTnLst>
                              <p:par>
                                <p:cTn id="101" presetID="10" presetClass="entr" presetSubtype="0" fill="hold" grpId="0" nodeType="afterEffect">
                                  <p:stCondLst>
                                    <p:cond delay="0"/>
                                  </p:stCondLst>
                                  <p:childTnLst>
                                    <p:set>
                                      <p:cBhvr>
                                        <p:cTn id="102" dur="1" fill="hold">
                                          <p:stCondLst>
                                            <p:cond delay="0"/>
                                          </p:stCondLst>
                                        </p:cTn>
                                        <p:tgtEl>
                                          <p:spTgt spid="73"/>
                                        </p:tgtEl>
                                        <p:attrNameLst>
                                          <p:attrName>style.visibility</p:attrName>
                                        </p:attrNameLst>
                                      </p:cBhvr>
                                      <p:to>
                                        <p:strVal val="visible"/>
                                      </p:to>
                                    </p:set>
                                    <p:animEffect transition="in" filter="fade">
                                      <p:cBhvr>
                                        <p:cTn id="103" dur="500"/>
                                        <p:tgtEl>
                                          <p:spTgt spid="73"/>
                                        </p:tgtEl>
                                      </p:cBhvr>
                                    </p:animEffect>
                                  </p:childTnLst>
                                </p:cTn>
                              </p:par>
                            </p:childTnLst>
                          </p:cTn>
                        </p:par>
                        <p:par>
                          <p:cTn id="104" fill="hold">
                            <p:stCondLst>
                              <p:cond delay="11000"/>
                            </p:stCondLst>
                            <p:childTnLst>
                              <p:par>
                                <p:cTn id="105" presetID="10" presetClass="entr" presetSubtype="0" fill="hold" nodeType="afterEffect">
                                  <p:stCondLst>
                                    <p:cond delay="0"/>
                                  </p:stCondLst>
                                  <p:childTnLst>
                                    <p:set>
                                      <p:cBhvr>
                                        <p:cTn id="106" dur="1" fill="hold">
                                          <p:stCondLst>
                                            <p:cond delay="0"/>
                                          </p:stCondLst>
                                        </p:cTn>
                                        <p:tgtEl>
                                          <p:spTgt spid="3"/>
                                        </p:tgtEl>
                                        <p:attrNameLst>
                                          <p:attrName>style.visibility</p:attrName>
                                        </p:attrNameLst>
                                      </p:cBhvr>
                                      <p:to>
                                        <p:strVal val="visible"/>
                                      </p:to>
                                    </p:set>
                                    <p:animEffect transition="in" filter="fade">
                                      <p:cBhvr>
                                        <p:cTn id="107" dur="500"/>
                                        <p:tgtEl>
                                          <p:spTgt spid="3"/>
                                        </p:tgtEl>
                                      </p:cBhvr>
                                    </p:animEffect>
                                  </p:childTnLst>
                                </p:cTn>
                              </p:par>
                            </p:childTnLst>
                          </p:cTn>
                        </p:par>
                        <p:par>
                          <p:cTn id="108" fill="hold">
                            <p:stCondLst>
                              <p:cond delay="11500"/>
                            </p:stCondLst>
                            <p:childTnLst>
                              <p:par>
                                <p:cTn id="109" presetID="22" presetClass="entr" presetSubtype="8" fill="hold" nodeType="afterEffect">
                                  <p:stCondLst>
                                    <p:cond delay="0"/>
                                  </p:stCondLst>
                                  <p:childTnLst>
                                    <p:set>
                                      <p:cBhvr>
                                        <p:cTn id="110" dur="1" fill="hold">
                                          <p:stCondLst>
                                            <p:cond delay="0"/>
                                          </p:stCondLst>
                                        </p:cTn>
                                        <p:tgtEl>
                                          <p:spTgt spid="4"/>
                                        </p:tgtEl>
                                        <p:attrNameLst>
                                          <p:attrName>style.visibility</p:attrName>
                                        </p:attrNameLst>
                                      </p:cBhvr>
                                      <p:to>
                                        <p:strVal val="visible"/>
                                      </p:to>
                                    </p:set>
                                    <p:animEffect transition="in" filter="wipe(left)">
                                      <p:cBhvr>
                                        <p:cTn id="111" dur="500"/>
                                        <p:tgtEl>
                                          <p:spTgt spid="4"/>
                                        </p:tgtEl>
                                      </p:cBhvr>
                                    </p:animEffect>
                                  </p:childTnLst>
                                </p:cTn>
                              </p:par>
                            </p:childTnLst>
                          </p:cTn>
                        </p:par>
                        <p:par>
                          <p:cTn id="112" fill="hold">
                            <p:stCondLst>
                              <p:cond delay="12000"/>
                            </p:stCondLst>
                            <p:childTnLst>
                              <p:par>
                                <p:cTn id="113" presetID="22" presetClass="entr" presetSubtype="8" fill="hold" nodeType="afterEffect">
                                  <p:stCondLst>
                                    <p:cond delay="0"/>
                                  </p:stCondLst>
                                  <p:childTnLst>
                                    <p:set>
                                      <p:cBhvr>
                                        <p:cTn id="114" dur="1" fill="hold">
                                          <p:stCondLst>
                                            <p:cond delay="0"/>
                                          </p:stCondLst>
                                        </p:cTn>
                                        <p:tgtEl>
                                          <p:spTgt spid="5"/>
                                        </p:tgtEl>
                                        <p:attrNameLst>
                                          <p:attrName>style.visibility</p:attrName>
                                        </p:attrNameLst>
                                      </p:cBhvr>
                                      <p:to>
                                        <p:strVal val="visible"/>
                                      </p:to>
                                    </p:set>
                                    <p:animEffect transition="in" filter="wipe(left)">
                                      <p:cBhvr>
                                        <p:cTn id="1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18" grpId="0" build="p"/>
      <p:bldP spid="19" grpId="0"/>
      <p:bldP spid="70" grpId="0"/>
      <p:bldP spid="72" grpId="0"/>
      <p:bldP spid="73" grpId="0"/>
      <p:bldP spid="206" grpId="0" animBg="1"/>
      <p:bldP spid="207" grpId="0" animBg="1"/>
      <p:bldP spid="208" grpId="0" animBg="1"/>
      <p:bldP spid="209" grpId="0" animBg="1"/>
      <p:bldP spid="210" grpId="0" animBg="1"/>
      <p:bldP spid="211" grpId="0" animBg="1"/>
      <p:bldP spid="212" grpId="0" animBg="1"/>
      <p:bldP spid="21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solidFill>
                  <a:schemeClr val="accent1">
                    <a:lumMod val="60000"/>
                    <a:lumOff val="40000"/>
                  </a:schemeClr>
                </a:solidFill>
              </a:rPr>
              <a:t>Detailed Country Infographic</a:t>
            </a:r>
            <a:endParaRPr lang="en-US" dirty="0">
              <a:solidFill>
                <a:schemeClr val="accent1">
                  <a:lumMod val="60000"/>
                  <a:lumOff val="40000"/>
                </a:schemeClr>
              </a:solidFill>
            </a:endParaRPr>
          </a:p>
        </p:txBody>
      </p:sp>
      <p:sp>
        <p:nvSpPr>
          <p:cNvPr id="13"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Put a relevant subtitle </a:t>
            </a:r>
            <a:r>
              <a:rPr lang="en-US" sz="1400" b="1" dirty="0" smtClean="0">
                <a:solidFill>
                  <a:schemeClr val="accent1">
                    <a:lumMod val="60000"/>
                    <a:lumOff val="40000"/>
                  </a:schemeClr>
                </a:solidFill>
                <a:latin typeface="+mn-lt"/>
              </a:rPr>
              <a:t>in this line</a:t>
            </a:r>
            <a:endParaRPr lang="en-US" sz="1400" b="1" dirty="0">
              <a:solidFill>
                <a:schemeClr val="accent1">
                  <a:lumMod val="60000"/>
                  <a:lumOff val="40000"/>
                </a:schemeClr>
              </a:solidFill>
              <a:latin typeface="+mn-lt"/>
            </a:endParaRPr>
          </a:p>
        </p:txBody>
      </p:sp>
      <p:sp>
        <p:nvSpPr>
          <p:cNvPr id="49" name="Freeform 282"/>
          <p:cNvSpPr>
            <a:spLocks noChangeAspect="1"/>
          </p:cNvSpPr>
          <p:nvPr/>
        </p:nvSpPr>
        <p:spPr bwMode="gray">
          <a:xfrm>
            <a:off x="625208" y="1264804"/>
            <a:ext cx="4656476" cy="2738389"/>
          </a:xfrm>
          <a:custGeom>
            <a:avLst/>
            <a:gdLst/>
            <a:ahLst/>
            <a:cxnLst>
              <a:cxn ang="0">
                <a:pos x="3079" y="181"/>
              </a:cxn>
              <a:cxn ang="0">
                <a:pos x="2964" y="328"/>
              </a:cxn>
              <a:cxn ang="0">
                <a:pos x="2682" y="394"/>
              </a:cxn>
              <a:cxn ang="0">
                <a:pos x="2593" y="483"/>
              </a:cxn>
              <a:cxn ang="0">
                <a:pos x="2432" y="575"/>
              </a:cxn>
              <a:cxn ang="0">
                <a:pos x="2290" y="541"/>
              </a:cxn>
              <a:cxn ang="0">
                <a:pos x="2235" y="456"/>
              </a:cxn>
              <a:cxn ang="0">
                <a:pos x="2211" y="306"/>
              </a:cxn>
              <a:cxn ang="0">
                <a:pos x="2135" y="345"/>
              </a:cxn>
              <a:cxn ang="0">
                <a:pos x="2081" y="588"/>
              </a:cxn>
              <a:cxn ang="0">
                <a:pos x="2036" y="404"/>
              </a:cxn>
              <a:cxn ang="0">
                <a:pos x="2077" y="294"/>
              </a:cxn>
              <a:cxn ang="0">
                <a:pos x="2231" y="279"/>
              </a:cxn>
              <a:cxn ang="0">
                <a:pos x="2111" y="222"/>
              </a:cxn>
              <a:cxn ang="0">
                <a:pos x="2021" y="160"/>
              </a:cxn>
              <a:cxn ang="0">
                <a:pos x="1811" y="226"/>
              </a:cxn>
              <a:cxn ang="0">
                <a:pos x="1785" y="86"/>
              </a:cxn>
              <a:cxn ang="0">
                <a:pos x="1640" y="33"/>
              </a:cxn>
              <a:cxn ang="0">
                <a:pos x="888" y="36"/>
              </a:cxn>
              <a:cxn ang="0">
                <a:pos x="133" y="58"/>
              </a:cxn>
              <a:cxn ang="0">
                <a:pos x="101" y="150"/>
              </a:cxn>
              <a:cxn ang="0">
                <a:pos x="4" y="86"/>
              </a:cxn>
              <a:cxn ang="0">
                <a:pos x="46" y="225"/>
              </a:cxn>
              <a:cxn ang="0">
                <a:pos x="47" y="295"/>
              </a:cxn>
              <a:cxn ang="0">
                <a:pos x="27" y="576"/>
              </a:cxn>
              <a:cxn ang="0">
                <a:pos x="98" y="850"/>
              </a:cxn>
              <a:cxn ang="0">
                <a:pos x="130" y="886"/>
              </a:cxn>
              <a:cxn ang="0">
                <a:pos x="223" y="1056"/>
              </a:cxn>
              <a:cxn ang="0">
                <a:pos x="336" y="1131"/>
              </a:cxn>
              <a:cxn ang="0">
                <a:pos x="989" y="1276"/>
              </a:cxn>
              <a:cxn ang="0">
                <a:pos x="1294" y="1430"/>
              </a:cxn>
              <a:cxn ang="0">
                <a:pos x="1501" y="1624"/>
              </a:cxn>
              <a:cxn ang="0">
                <a:pos x="1515" y="1515"/>
              </a:cxn>
              <a:cxn ang="0">
                <a:pos x="1564" y="1480"/>
              </a:cxn>
              <a:cxn ang="0">
                <a:pos x="1629" y="1410"/>
              </a:cxn>
              <a:cxn ang="0">
                <a:pos x="1784" y="1405"/>
              </a:cxn>
              <a:cxn ang="0">
                <a:pos x="1912" y="1435"/>
              </a:cxn>
              <a:cxn ang="0">
                <a:pos x="1905" y="1382"/>
              </a:cxn>
              <a:cxn ang="0">
                <a:pos x="2012" y="1367"/>
              </a:cxn>
              <a:cxn ang="0">
                <a:pos x="2117" y="1377"/>
              </a:cxn>
              <a:cxn ang="0">
                <a:pos x="2264" y="1424"/>
              </a:cxn>
              <a:cxn ang="0">
                <a:pos x="2323" y="1587"/>
              </a:cxn>
              <a:cxn ang="0">
                <a:pos x="2409" y="1690"/>
              </a:cxn>
              <a:cxn ang="0">
                <a:pos x="2365" y="1348"/>
              </a:cxn>
              <a:cxn ang="0">
                <a:pos x="2446" y="1228"/>
              </a:cxn>
              <a:cxn ang="0">
                <a:pos x="2579" y="1118"/>
              </a:cxn>
              <a:cxn ang="0">
                <a:pos x="2645" y="1037"/>
              </a:cxn>
              <a:cxn ang="0">
                <a:pos x="2634" y="986"/>
              </a:cxn>
              <a:cxn ang="0">
                <a:pos x="2655" y="940"/>
              </a:cxn>
              <a:cxn ang="0">
                <a:pos x="2654" y="871"/>
              </a:cxn>
              <a:cxn ang="0">
                <a:pos x="2651" y="857"/>
              </a:cxn>
              <a:cxn ang="0">
                <a:pos x="2661" y="778"/>
              </a:cxn>
              <a:cxn ang="0">
                <a:pos x="2683" y="867"/>
              </a:cxn>
              <a:cxn ang="0">
                <a:pos x="2708" y="796"/>
              </a:cxn>
              <a:cxn ang="0">
                <a:pos x="2774" y="727"/>
              </a:cxn>
              <a:cxn ang="0">
                <a:pos x="2843" y="631"/>
              </a:cxn>
              <a:cxn ang="0">
                <a:pos x="3004" y="602"/>
              </a:cxn>
              <a:cxn ang="0">
                <a:pos x="2957" y="538"/>
              </a:cxn>
              <a:cxn ang="0">
                <a:pos x="3032" y="440"/>
              </a:cxn>
              <a:cxn ang="0">
                <a:pos x="3107" y="399"/>
              </a:cxn>
            </a:cxnLst>
            <a:rect l="0" t="0" r="r" b="b"/>
            <a:pathLst>
              <a:path w="3166" h="1693">
                <a:moveTo>
                  <a:pt x="3165" y="365"/>
                </a:moveTo>
                <a:lnTo>
                  <a:pt x="3158" y="364"/>
                </a:lnTo>
                <a:lnTo>
                  <a:pt x="3160" y="361"/>
                </a:lnTo>
                <a:lnTo>
                  <a:pt x="3162" y="355"/>
                </a:lnTo>
                <a:lnTo>
                  <a:pt x="3162" y="344"/>
                </a:lnTo>
                <a:lnTo>
                  <a:pt x="3161" y="339"/>
                </a:lnTo>
                <a:lnTo>
                  <a:pt x="3160" y="343"/>
                </a:lnTo>
                <a:lnTo>
                  <a:pt x="3155" y="343"/>
                </a:lnTo>
                <a:lnTo>
                  <a:pt x="3146" y="342"/>
                </a:lnTo>
                <a:lnTo>
                  <a:pt x="3138" y="335"/>
                </a:lnTo>
                <a:lnTo>
                  <a:pt x="3135" y="330"/>
                </a:lnTo>
                <a:lnTo>
                  <a:pt x="3134" y="326"/>
                </a:lnTo>
                <a:lnTo>
                  <a:pt x="3134" y="310"/>
                </a:lnTo>
                <a:lnTo>
                  <a:pt x="3119" y="302"/>
                </a:lnTo>
                <a:lnTo>
                  <a:pt x="3119" y="246"/>
                </a:lnTo>
                <a:lnTo>
                  <a:pt x="3119" y="195"/>
                </a:lnTo>
                <a:lnTo>
                  <a:pt x="3093" y="170"/>
                </a:lnTo>
                <a:lnTo>
                  <a:pt x="3086" y="170"/>
                </a:lnTo>
                <a:lnTo>
                  <a:pt x="3079" y="181"/>
                </a:lnTo>
                <a:lnTo>
                  <a:pt x="3061" y="184"/>
                </a:lnTo>
                <a:lnTo>
                  <a:pt x="3049" y="179"/>
                </a:lnTo>
                <a:lnTo>
                  <a:pt x="3047" y="176"/>
                </a:lnTo>
                <a:lnTo>
                  <a:pt x="3044" y="170"/>
                </a:lnTo>
                <a:lnTo>
                  <a:pt x="3037" y="163"/>
                </a:lnTo>
                <a:lnTo>
                  <a:pt x="3031" y="162"/>
                </a:lnTo>
                <a:lnTo>
                  <a:pt x="3025" y="166"/>
                </a:lnTo>
                <a:lnTo>
                  <a:pt x="2998" y="211"/>
                </a:lnTo>
                <a:lnTo>
                  <a:pt x="2994" y="235"/>
                </a:lnTo>
                <a:lnTo>
                  <a:pt x="2988" y="247"/>
                </a:lnTo>
                <a:lnTo>
                  <a:pt x="2987" y="253"/>
                </a:lnTo>
                <a:lnTo>
                  <a:pt x="2982" y="262"/>
                </a:lnTo>
                <a:lnTo>
                  <a:pt x="2979" y="269"/>
                </a:lnTo>
                <a:lnTo>
                  <a:pt x="2975" y="305"/>
                </a:lnTo>
                <a:lnTo>
                  <a:pt x="2974" y="307"/>
                </a:lnTo>
                <a:lnTo>
                  <a:pt x="2967" y="312"/>
                </a:lnTo>
                <a:lnTo>
                  <a:pt x="2964" y="317"/>
                </a:lnTo>
                <a:lnTo>
                  <a:pt x="2963" y="322"/>
                </a:lnTo>
                <a:lnTo>
                  <a:pt x="2964" y="328"/>
                </a:lnTo>
                <a:lnTo>
                  <a:pt x="2964" y="330"/>
                </a:lnTo>
                <a:lnTo>
                  <a:pt x="2957" y="327"/>
                </a:lnTo>
                <a:lnTo>
                  <a:pt x="2956" y="328"/>
                </a:lnTo>
                <a:lnTo>
                  <a:pt x="2956" y="334"/>
                </a:lnTo>
                <a:lnTo>
                  <a:pt x="2945" y="330"/>
                </a:lnTo>
                <a:lnTo>
                  <a:pt x="2936" y="333"/>
                </a:lnTo>
                <a:lnTo>
                  <a:pt x="2934" y="335"/>
                </a:lnTo>
                <a:lnTo>
                  <a:pt x="2921" y="337"/>
                </a:lnTo>
                <a:lnTo>
                  <a:pt x="2918" y="340"/>
                </a:lnTo>
                <a:lnTo>
                  <a:pt x="2912" y="356"/>
                </a:lnTo>
                <a:lnTo>
                  <a:pt x="2910" y="356"/>
                </a:lnTo>
                <a:lnTo>
                  <a:pt x="2812" y="356"/>
                </a:lnTo>
                <a:lnTo>
                  <a:pt x="2737" y="356"/>
                </a:lnTo>
                <a:lnTo>
                  <a:pt x="2722" y="356"/>
                </a:lnTo>
                <a:lnTo>
                  <a:pt x="2706" y="371"/>
                </a:lnTo>
                <a:lnTo>
                  <a:pt x="2687" y="382"/>
                </a:lnTo>
                <a:lnTo>
                  <a:pt x="2684" y="387"/>
                </a:lnTo>
                <a:lnTo>
                  <a:pt x="2683" y="388"/>
                </a:lnTo>
                <a:lnTo>
                  <a:pt x="2682" y="394"/>
                </a:lnTo>
                <a:lnTo>
                  <a:pt x="2676" y="404"/>
                </a:lnTo>
                <a:lnTo>
                  <a:pt x="2655" y="418"/>
                </a:lnTo>
                <a:lnTo>
                  <a:pt x="2651" y="423"/>
                </a:lnTo>
                <a:lnTo>
                  <a:pt x="2652" y="428"/>
                </a:lnTo>
                <a:lnTo>
                  <a:pt x="2660" y="428"/>
                </a:lnTo>
                <a:lnTo>
                  <a:pt x="2663" y="431"/>
                </a:lnTo>
                <a:lnTo>
                  <a:pt x="2662" y="436"/>
                </a:lnTo>
                <a:lnTo>
                  <a:pt x="2659" y="439"/>
                </a:lnTo>
                <a:lnTo>
                  <a:pt x="2655" y="437"/>
                </a:lnTo>
                <a:lnTo>
                  <a:pt x="2654" y="440"/>
                </a:lnTo>
                <a:lnTo>
                  <a:pt x="2655" y="442"/>
                </a:lnTo>
                <a:lnTo>
                  <a:pt x="2660" y="448"/>
                </a:lnTo>
                <a:lnTo>
                  <a:pt x="2661" y="458"/>
                </a:lnTo>
                <a:lnTo>
                  <a:pt x="2660" y="466"/>
                </a:lnTo>
                <a:lnTo>
                  <a:pt x="2643" y="468"/>
                </a:lnTo>
                <a:lnTo>
                  <a:pt x="2627" y="480"/>
                </a:lnTo>
                <a:lnTo>
                  <a:pt x="2617" y="484"/>
                </a:lnTo>
                <a:lnTo>
                  <a:pt x="2597" y="484"/>
                </a:lnTo>
                <a:lnTo>
                  <a:pt x="2593" y="483"/>
                </a:lnTo>
                <a:lnTo>
                  <a:pt x="2582" y="486"/>
                </a:lnTo>
                <a:lnTo>
                  <a:pt x="2575" y="480"/>
                </a:lnTo>
                <a:lnTo>
                  <a:pt x="2560" y="477"/>
                </a:lnTo>
                <a:lnTo>
                  <a:pt x="2553" y="477"/>
                </a:lnTo>
                <a:lnTo>
                  <a:pt x="2532" y="479"/>
                </a:lnTo>
                <a:lnTo>
                  <a:pt x="2511" y="484"/>
                </a:lnTo>
                <a:lnTo>
                  <a:pt x="2501" y="489"/>
                </a:lnTo>
                <a:lnTo>
                  <a:pt x="2504" y="499"/>
                </a:lnTo>
                <a:lnTo>
                  <a:pt x="2509" y="506"/>
                </a:lnTo>
                <a:lnTo>
                  <a:pt x="2511" y="518"/>
                </a:lnTo>
                <a:lnTo>
                  <a:pt x="2499" y="531"/>
                </a:lnTo>
                <a:lnTo>
                  <a:pt x="2495" y="536"/>
                </a:lnTo>
                <a:lnTo>
                  <a:pt x="2491" y="538"/>
                </a:lnTo>
                <a:lnTo>
                  <a:pt x="2488" y="539"/>
                </a:lnTo>
                <a:lnTo>
                  <a:pt x="2478" y="549"/>
                </a:lnTo>
                <a:lnTo>
                  <a:pt x="2461" y="560"/>
                </a:lnTo>
                <a:lnTo>
                  <a:pt x="2452" y="566"/>
                </a:lnTo>
                <a:lnTo>
                  <a:pt x="2441" y="568"/>
                </a:lnTo>
                <a:lnTo>
                  <a:pt x="2432" y="575"/>
                </a:lnTo>
                <a:lnTo>
                  <a:pt x="2419" y="582"/>
                </a:lnTo>
                <a:lnTo>
                  <a:pt x="2404" y="585"/>
                </a:lnTo>
                <a:lnTo>
                  <a:pt x="2386" y="593"/>
                </a:lnTo>
                <a:lnTo>
                  <a:pt x="2350" y="614"/>
                </a:lnTo>
                <a:lnTo>
                  <a:pt x="2334" y="614"/>
                </a:lnTo>
                <a:lnTo>
                  <a:pt x="2316" y="620"/>
                </a:lnTo>
                <a:lnTo>
                  <a:pt x="2296" y="618"/>
                </a:lnTo>
                <a:lnTo>
                  <a:pt x="2294" y="614"/>
                </a:lnTo>
                <a:lnTo>
                  <a:pt x="2286" y="614"/>
                </a:lnTo>
                <a:lnTo>
                  <a:pt x="2281" y="613"/>
                </a:lnTo>
                <a:lnTo>
                  <a:pt x="2274" y="607"/>
                </a:lnTo>
                <a:lnTo>
                  <a:pt x="2259" y="602"/>
                </a:lnTo>
                <a:lnTo>
                  <a:pt x="2264" y="595"/>
                </a:lnTo>
                <a:lnTo>
                  <a:pt x="2278" y="581"/>
                </a:lnTo>
                <a:lnTo>
                  <a:pt x="2278" y="570"/>
                </a:lnTo>
                <a:lnTo>
                  <a:pt x="2283" y="558"/>
                </a:lnTo>
                <a:lnTo>
                  <a:pt x="2289" y="553"/>
                </a:lnTo>
                <a:lnTo>
                  <a:pt x="2289" y="545"/>
                </a:lnTo>
                <a:lnTo>
                  <a:pt x="2290" y="541"/>
                </a:lnTo>
                <a:lnTo>
                  <a:pt x="2296" y="534"/>
                </a:lnTo>
                <a:lnTo>
                  <a:pt x="2308" y="534"/>
                </a:lnTo>
                <a:lnTo>
                  <a:pt x="2308" y="534"/>
                </a:lnTo>
                <a:lnTo>
                  <a:pt x="2316" y="507"/>
                </a:lnTo>
                <a:lnTo>
                  <a:pt x="2316" y="500"/>
                </a:lnTo>
                <a:lnTo>
                  <a:pt x="2315" y="502"/>
                </a:lnTo>
                <a:lnTo>
                  <a:pt x="2312" y="496"/>
                </a:lnTo>
                <a:lnTo>
                  <a:pt x="2308" y="489"/>
                </a:lnTo>
                <a:lnTo>
                  <a:pt x="2306" y="467"/>
                </a:lnTo>
                <a:lnTo>
                  <a:pt x="2305" y="456"/>
                </a:lnTo>
                <a:lnTo>
                  <a:pt x="2301" y="445"/>
                </a:lnTo>
                <a:lnTo>
                  <a:pt x="2289" y="425"/>
                </a:lnTo>
                <a:lnTo>
                  <a:pt x="2280" y="426"/>
                </a:lnTo>
                <a:lnTo>
                  <a:pt x="2263" y="434"/>
                </a:lnTo>
                <a:lnTo>
                  <a:pt x="2262" y="435"/>
                </a:lnTo>
                <a:lnTo>
                  <a:pt x="2256" y="451"/>
                </a:lnTo>
                <a:lnTo>
                  <a:pt x="2248" y="456"/>
                </a:lnTo>
                <a:lnTo>
                  <a:pt x="2242" y="458"/>
                </a:lnTo>
                <a:lnTo>
                  <a:pt x="2235" y="456"/>
                </a:lnTo>
                <a:lnTo>
                  <a:pt x="2232" y="451"/>
                </a:lnTo>
                <a:lnTo>
                  <a:pt x="2235" y="442"/>
                </a:lnTo>
                <a:lnTo>
                  <a:pt x="2240" y="432"/>
                </a:lnTo>
                <a:lnTo>
                  <a:pt x="2254" y="421"/>
                </a:lnTo>
                <a:lnTo>
                  <a:pt x="2258" y="412"/>
                </a:lnTo>
                <a:lnTo>
                  <a:pt x="2264" y="404"/>
                </a:lnTo>
                <a:lnTo>
                  <a:pt x="2267" y="398"/>
                </a:lnTo>
                <a:lnTo>
                  <a:pt x="2267" y="388"/>
                </a:lnTo>
                <a:lnTo>
                  <a:pt x="2263" y="367"/>
                </a:lnTo>
                <a:lnTo>
                  <a:pt x="2259" y="360"/>
                </a:lnTo>
                <a:lnTo>
                  <a:pt x="2259" y="353"/>
                </a:lnTo>
                <a:lnTo>
                  <a:pt x="2262" y="349"/>
                </a:lnTo>
                <a:lnTo>
                  <a:pt x="2263" y="348"/>
                </a:lnTo>
                <a:lnTo>
                  <a:pt x="2257" y="334"/>
                </a:lnTo>
                <a:lnTo>
                  <a:pt x="2251" y="328"/>
                </a:lnTo>
                <a:lnTo>
                  <a:pt x="2235" y="323"/>
                </a:lnTo>
                <a:lnTo>
                  <a:pt x="2229" y="318"/>
                </a:lnTo>
                <a:lnTo>
                  <a:pt x="2225" y="316"/>
                </a:lnTo>
                <a:lnTo>
                  <a:pt x="2211" y="306"/>
                </a:lnTo>
                <a:lnTo>
                  <a:pt x="2206" y="303"/>
                </a:lnTo>
                <a:lnTo>
                  <a:pt x="2199" y="305"/>
                </a:lnTo>
                <a:lnTo>
                  <a:pt x="2198" y="302"/>
                </a:lnTo>
                <a:lnTo>
                  <a:pt x="2186" y="299"/>
                </a:lnTo>
                <a:lnTo>
                  <a:pt x="2175" y="300"/>
                </a:lnTo>
                <a:lnTo>
                  <a:pt x="2170" y="307"/>
                </a:lnTo>
                <a:lnTo>
                  <a:pt x="2170" y="312"/>
                </a:lnTo>
                <a:lnTo>
                  <a:pt x="2171" y="318"/>
                </a:lnTo>
                <a:lnTo>
                  <a:pt x="2176" y="324"/>
                </a:lnTo>
                <a:lnTo>
                  <a:pt x="2173" y="327"/>
                </a:lnTo>
                <a:lnTo>
                  <a:pt x="2160" y="333"/>
                </a:lnTo>
                <a:lnTo>
                  <a:pt x="2151" y="334"/>
                </a:lnTo>
                <a:lnTo>
                  <a:pt x="2150" y="349"/>
                </a:lnTo>
                <a:lnTo>
                  <a:pt x="2149" y="360"/>
                </a:lnTo>
                <a:lnTo>
                  <a:pt x="2144" y="361"/>
                </a:lnTo>
                <a:lnTo>
                  <a:pt x="2140" y="367"/>
                </a:lnTo>
                <a:lnTo>
                  <a:pt x="2139" y="364"/>
                </a:lnTo>
                <a:lnTo>
                  <a:pt x="2138" y="351"/>
                </a:lnTo>
                <a:lnTo>
                  <a:pt x="2135" y="345"/>
                </a:lnTo>
                <a:lnTo>
                  <a:pt x="2130" y="349"/>
                </a:lnTo>
                <a:lnTo>
                  <a:pt x="2125" y="355"/>
                </a:lnTo>
                <a:lnTo>
                  <a:pt x="2112" y="362"/>
                </a:lnTo>
                <a:lnTo>
                  <a:pt x="2109" y="372"/>
                </a:lnTo>
                <a:lnTo>
                  <a:pt x="2104" y="378"/>
                </a:lnTo>
                <a:lnTo>
                  <a:pt x="2104" y="389"/>
                </a:lnTo>
                <a:lnTo>
                  <a:pt x="2103" y="396"/>
                </a:lnTo>
                <a:lnTo>
                  <a:pt x="2102" y="408"/>
                </a:lnTo>
                <a:lnTo>
                  <a:pt x="2103" y="412"/>
                </a:lnTo>
                <a:lnTo>
                  <a:pt x="2097" y="416"/>
                </a:lnTo>
                <a:lnTo>
                  <a:pt x="2095" y="435"/>
                </a:lnTo>
                <a:lnTo>
                  <a:pt x="2090" y="457"/>
                </a:lnTo>
                <a:lnTo>
                  <a:pt x="2097" y="480"/>
                </a:lnTo>
                <a:lnTo>
                  <a:pt x="2103" y="490"/>
                </a:lnTo>
                <a:lnTo>
                  <a:pt x="2106" y="499"/>
                </a:lnTo>
                <a:lnTo>
                  <a:pt x="2104" y="533"/>
                </a:lnTo>
                <a:lnTo>
                  <a:pt x="2095" y="559"/>
                </a:lnTo>
                <a:lnTo>
                  <a:pt x="2084" y="580"/>
                </a:lnTo>
                <a:lnTo>
                  <a:pt x="2081" y="588"/>
                </a:lnTo>
                <a:lnTo>
                  <a:pt x="2068" y="597"/>
                </a:lnTo>
                <a:lnTo>
                  <a:pt x="2054" y="606"/>
                </a:lnTo>
                <a:lnTo>
                  <a:pt x="2046" y="606"/>
                </a:lnTo>
                <a:lnTo>
                  <a:pt x="2039" y="602"/>
                </a:lnTo>
                <a:lnTo>
                  <a:pt x="2034" y="601"/>
                </a:lnTo>
                <a:lnTo>
                  <a:pt x="2032" y="595"/>
                </a:lnTo>
                <a:lnTo>
                  <a:pt x="2028" y="582"/>
                </a:lnTo>
                <a:lnTo>
                  <a:pt x="2020" y="560"/>
                </a:lnTo>
                <a:lnTo>
                  <a:pt x="2020" y="545"/>
                </a:lnTo>
                <a:lnTo>
                  <a:pt x="2020" y="533"/>
                </a:lnTo>
                <a:lnTo>
                  <a:pt x="2020" y="525"/>
                </a:lnTo>
                <a:lnTo>
                  <a:pt x="2016" y="506"/>
                </a:lnTo>
                <a:lnTo>
                  <a:pt x="2015" y="490"/>
                </a:lnTo>
                <a:lnTo>
                  <a:pt x="2018" y="477"/>
                </a:lnTo>
                <a:lnTo>
                  <a:pt x="2027" y="456"/>
                </a:lnTo>
                <a:lnTo>
                  <a:pt x="2027" y="442"/>
                </a:lnTo>
                <a:lnTo>
                  <a:pt x="2030" y="432"/>
                </a:lnTo>
                <a:lnTo>
                  <a:pt x="2036" y="413"/>
                </a:lnTo>
                <a:lnTo>
                  <a:pt x="2036" y="404"/>
                </a:lnTo>
                <a:lnTo>
                  <a:pt x="2038" y="391"/>
                </a:lnTo>
                <a:lnTo>
                  <a:pt x="2043" y="378"/>
                </a:lnTo>
                <a:lnTo>
                  <a:pt x="2053" y="362"/>
                </a:lnTo>
                <a:lnTo>
                  <a:pt x="2060" y="344"/>
                </a:lnTo>
                <a:lnTo>
                  <a:pt x="2058" y="334"/>
                </a:lnTo>
                <a:lnTo>
                  <a:pt x="2044" y="350"/>
                </a:lnTo>
                <a:lnTo>
                  <a:pt x="2043" y="359"/>
                </a:lnTo>
                <a:lnTo>
                  <a:pt x="2041" y="367"/>
                </a:lnTo>
                <a:lnTo>
                  <a:pt x="2034" y="369"/>
                </a:lnTo>
                <a:lnTo>
                  <a:pt x="2011" y="389"/>
                </a:lnTo>
                <a:lnTo>
                  <a:pt x="2011" y="385"/>
                </a:lnTo>
                <a:lnTo>
                  <a:pt x="2018" y="369"/>
                </a:lnTo>
                <a:lnTo>
                  <a:pt x="2021" y="364"/>
                </a:lnTo>
                <a:lnTo>
                  <a:pt x="2027" y="359"/>
                </a:lnTo>
                <a:lnTo>
                  <a:pt x="2034" y="346"/>
                </a:lnTo>
                <a:lnTo>
                  <a:pt x="2057" y="308"/>
                </a:lnTo>
                <a:lnTo>
                  <a:pt x="2066" y="296"/>
                </a:lnTo>
                <a:lnTo>
                  <a:pt x="2070" y="297"/>
                </a:lnTo>
                <a:lnTo>
                  <a:pt x="2077" y="294"/>
                </a:lnTo>
                <a:lnTo>
                  <a:pt x="2085" y="287"/>
                </a:lnTo>
                <a:lnTo>
                  <a:pt x="2084" y="307"/>
                </a:lnTo>
                <a:lnTo>
                  <a:pt x="2090" y="306"/>
                </a:lnTo>
                <a:lnTo>
                  <a:pt x="2107" y="287"/>
                </a:lnTo>
                <a:lnTo>
                  <a:pt x="2120" y="284"/>
                </a:lnTo>
                <a:lnTo>
                  <a:pt x="2136" y="281"/>
                </a:lnTo>
                <a:lnTo>
                  <a:pt x="2144" y="273"/>
                </a:lnTo>
                <a:lnTo>
                  <a:pt x="2155" y="270"/>
                </a:lnTo>
                <a:lnTo>
                  <a:pt x="2167" y="274"/>
                </a:lnTo>
                <a:lnTo>
                  <a:pt x="2178" y="279"/>
                </a:lnTo>
                <a:lnTo>
                  <a:pt x="2181" y="281"/>
                </a:lnTo>
                <a:lnTo>
                  <a:pt x="2184" y="286"/>
                </a:lnTo>
                <a:lnTo>
                  <a:pt x="2193" y="286"/>
                </a:lnTo>
                <a:lnTo>
                  <a:pt x="2194" y="279"/>
                </a:lnTo>
                <a:lnTo>
                  <a:pt x="2197" y="275"/>
                </a:lnTo>
                <a:lnTo>
                  <a:pt x="2202" y="278"/>
                </a:lnTo>
                <a:lnTo>
                  <a:pt x="2205" y="284"/>
                </a:lnTo>
                <a:lnTo>
                  <a:pt x="2224" y="279"/>
                </a:lnTo>
                <a:lnTo>
                  <a:pt x="2231" y="279"/>
                </a:lnTo>
                <a:lnTo>
                  <a:pt x="2231" y="278"/>
                </a:lnTo>
                <a:lnTo>
                  <a:pt x="2230" y="275"/>
                </a:lnTo>
                <a:lnTo>
                  <a:pt x="2225" y="272"/>
                </a:lnTo>
                <a:lnTo>
                  <a:pt x="2221" y="267"/>
                </a:lnTo>
                <a:lnTo>
                  <a:pt x="2215" y="263"/>
                </a:lnTo>
                <a:lnTo>
                  <a:pt x="2215" y="252"/>
                </a:lnTo>
                <a:lnTo>
                  <a:pt x="2213" y="246"/>
                </a:lnTo>
                <a:lnTo>
                  <a:pt x="2211" y="242"/>
                </a:lnTo>
                <a:lnTo>
                  <a:pt x="2209" y="238"/>
                </a:lnTo>
                <a:lnTo>
                  <a:pt x="2202" y="238"/>
                </a:lnTo>
                <a:lnTo>
                  <a:pt x="2187" y="240"/>
                </a:lnTo>
                <a:lnTo>
                  <a:pt x="2179" y="238"/>
                </a:lnTo>
                <a:lnTo>
                  <a:pt x="2171" y="233"/>
                </a:lnTo>
                <a:lnTo>
                  <a:pt x="2171" y="222"/>
                </a:lnTo>
                <a:lnTo>
                  <a:pt x="2168" y="216"/>
                </a:lnTo>
                <a:lnTo>
                  <a:pt x="2160" y="216"/>
                </a:lnTo>
                <a:lnTo>
                  <a:pt x="2150" y="221"/>
                </a:lnTo>
                <a:lnTo>
                  <a:pt x="2141" y="224"/>
                </a:lnTo>
                <a:lnTo>
                  <a:pt x="2111" y="222"/>
                </a:lnTo>
                <a:lnTo>
                  <a:pt x="2101" y="229"/>
                </a:lnTo>
                <a:lnTo>
                  <a:pt x="2092" y="232"/>
                </a:lnTo>
                <a:lnTo>
                  <a:pt x="2085" y="240"/>
                </a:lnTo>
                <a:lnTo>
                  <a:pt x="2080" y="242"/>
                </a:lnTo>
                <a:lnTo>
                  <a:pt x="2055" y="237"/>
                </a:lnTo>
                <a:lnTo>
                  <a:pt x="2047" y="238"/>
                </a:lnTo>
                <a:lnTo>
                  <a:pt x="2036" y="227"/>
                </a:lnTo>
                <a:lnTo>
                  <a:pt x="2030" y="217"/>
                </a:lnTo>
                <a:lnTo>
                  <a:pt x="2011" y="208"/>
                </a:lnTo>
                <a:lnTo>
                  <a:pt x="1995" y="210"/>
                </a:lnTo>
                <a:lnTo>
                  <a:pt x="1990" y="209"/>
                </a:lnTo>
                <a:lnTo>
                  <a:pt x="1983" y="216"/>
                </a:lnTo>
                <a:lnTo>
                  <a:pt x="1982" y="213"/>
                </a:lnTo>
                <a:lnTo>
                  <a:pt x="1983" y="200"/>
                </a:lnTo>
                <a:lnTo>
                  <a:pt x="1988" y="194"/>
                </a:lnTo>
                <a:lnTo>
                  <a:pt x="1995" y="190"/>
                </a:lnTo>
                <a:lnTo>
                  <a:pt x="2011" y="171"/>
                </a:lnTo>
                <a:lnTo>
                  <a:pt x="2020" y="165"/>
                </a:lnTo>
                <a:lnTo>
                  <a:pt x="2021" y="160"/>
                </a:lnTo>
                <a:lnTo>
                  <a:pt x="2018" y="159"/>
                </a:lnTo>
                <a:lnTo>
                  <a:pt x="2007" y="160"/>
                </a:lnTo>
                <a:lnTo>
                  <a:pt x="1996" y="163"/>
                </a:lnTo>
                <a:lnTo>
                  <a:pt x="1985" y="170"/>
                </a:lnTo>
                <a:lnTo>
                  <a:pt x="1969" y="179"/>
                </a:lnTo>
                <a:lnTo>
                  <a:pt x="1958" y="193"/>
                </a:lnTo>
                <a:lnTo>
                  <a:pt x="1947" y="199"/>
                </a:lnTo>
                <a:lnTo>
                  <a:pt x="1936" y="208"/>
                </a:lnTo>
                <a:lnTo>
                  <a:pt x="1921" y="211"/>
                </a:lnTo>
                <a:lnTo>
                  <a:pt x="1909" y="215"/>
                </a:lnTo>
                <a:lnTo>
                  <a:pt x="1890" y="229"/>
                </a:lnTo>
                <a:lnTo>
                  <a:pt x="1877" y="230"/>
                </a:lnTo>
                <a:lnTo>
                  <a:pt x="1856" y="227"/>
                </a:lnTo>
                <a:lnTo>
                  <a:pt x="1853" y="232"/>
                </a:lnTo>
                <a:lnTo>
                  <a:pt x="1851" y="230"/>
                </a:lnTo>
                <a:lnTo>
                  <a:pt x="1854" y="219"/>
                </a:lnTo>
                <a:lnTo>
                  <a:pt x="1854" y="209"/>
                </a:lnTo>
                <a:lnTo>
                  <a:pt x="1848" y="203"/>
                </a:lnTo>
                <a:lnTo>
                  <a:pt x="1811" y="226"/>
                </a:lnTo>
                <a:lnTo>
                  <a:pt x="1799" y="229"/>
                </a:lnTo>
                <a:lnTo>
                  <a:pt x="1790" y="227"/>
                </a:lnTo>
                <a:lnTo>
                  <a:pt x="1785" y="221"/>
                </a:lnTo>
                <a:lnTo>
                  <a:pt x="1792" y="213"/>
                </a:lnTo>
                <a:lnTo>
                  <a:pt x="1831" y="179"/>
                </a:lnTo>
                <a:lnTo>
                  <a:pt x="1872" y="145"/>
                </a:lnTo>
                <a:lnTo>
                  <a:pt x="1892" y="138"/>
                </a:lnTo>
                <a:lnTo>
                  <a:pt x="1915" y="118"/>
                </a:lnTo>
                <a:lnTo>
                  <a:pt x="1910" y="118"/>
                </a:lnTo>
                <a:lnTo>
                  <a:pt x="1896" y="111"/>
                </a:lnTo>
                <a:lnTo>
                  <a:pt x="1870" y="111"/>
                </a:lnTo>
                <a:lnTo>
                  <a:pt x="1853" y="103"/>
                </a:lnTo>
                <a:lnTo>
                  <a:pt x="1844" y="104"/>
                </a:lnTo>
                <a:lnTo>
                  <a:pt x="1831" y="111"/>
                </a:lnTo>
                <a:lnTo>
                  <a:pt x="1824" y="112"/>
                </a:lnTo>
                <a:lnTo>
                  <a:pt x="1812" y="106"/>
                </a:lnTo>
                <a:lnTo>
                  <a:pt x="1805" y="96"/>
                </a:lnTo>
                <a:lnTo>
                  <a:pt x="1792" y="92"/>
                </a:lnTo>
                <a:lnTo>
                  <a:pt x="1785" y="86"/>
                </a:lnTo>
                <a:lnTo>
                  <a:pt x="1776" y="84"/>
                </a:lnTo>
                <a:lnTo>
                  <a:pt x="1772" y="81"/>
                </a:lnTo>
                <a:lnTo>
                  <a:pt x="1765" y="74"/>
                </a:lnTo>
                <a:lnTo>
                  <a:pt x="1757" y="68"/>
                </a:lnTo>
                <a:lnTo>
                  <a:pt x="1747" y="64"/>
                </a:lnTo>
                <a:lnTo>
                  <a:pt x="1721" y="63"/>
                </a:lnTo>
                <a:lnTo>
                  <a:pt x="1713" y="68"/>
                </a:lnTo>
                <a:lnTo>
                  <a:pt x="1702" y="68"/>
                </a:lnTo>
                <a:lnTo>
                  <a:pt x="1695" y="66"/>
                </a:lnTo>
                <a:lnTo>
                  <a:pt x="1695" y="64"/>
                </a:lnTo>
                <a:lnTo>
                  <a:pt x="1693" y="63"/>
                </a:lnTo>
                <a:lnTo>
                  <a:pt x="1679" y="59"/>
                </a:lnTo>
                <a:lnTo>
                  <a:pt x="1675" y="55"/>
                </a:lnTo>
                <a:lnTo>
                  <a:pt x="1665" y="58"/>
                </a:lnTo>
                <a:lnTo>
                  <a:pt x="1661" y="58"/>
                </a:lnTo>
                <a:lnTo>
                  <a:pt x="1660" y="55"/>
                </a:lnTo>
                <a:lnTo>
                  <a:pt x="1651" y="57"/>
                </a:lnTo>
                <a:lnTo>
                  <a:pt x="1643" y="34"/>
                </a:lnTo>
                <a:lnTo>
                  <a:pt x="1640" y="33"/>
                </a:lnTo>
                <a:lnTo>
                  <a:pt x="1629" y="1"/>
                </a:lnTo>
                <a:lnTo>
                  <a:pt x="1622" y="0"/>
                </a:lnTo>
                <a:lnTo>
                  <a:pt x="1617" y="0"/>
                </a:lnTo>
                <a:lnTo>
                  <a:pt x="1617" y="36"/>
                </a:lnTo>
                <a:lnTo>
                  <a:pt x="1558" y="36"/>
                </a:lnTo>
                <a:lnTo>
                  <a:pt x="1503" y="36"/>
                </a:lnTo>
                <a:lnTo>
                  <a:pt x="1503" y="36"/>
                </a:lnTo>
                <a:lnTo>
                  <a:pt x="1491" y="36"/>
                </a:lnTo>
                <a:lnTo>
                  <a:pt x="1445" y="36"/>
                </a:lnTo>
                <a:lnTo>
                  <a:pt x="1397" y="36"/>
                </a:lnTo>
                <a:lnTo>
                  <a:pt x="1344" y="36"/>
                </a:lnTo>
                <a:lnTo>
                  <a:pt x="1294" y="36"/>
                </a:lnTo>
                <a:lnTo>
                  <a:pt x="1277" y="36"/>
                </a:lnTo>
                <a:lnTo>
                  <a:pt x="1130" y="36"/>
                </a:lnTo>
                <a:lnTo>
                  <a:pt x="1086" y="36"/>
                </a:lnTo>
                <a:lnTo>
                  <a:pt x="1032" y="36"/>
                </a:lnTo>
                <a:lnTo>
                  <a:pt x="983" y="36"/>
                </a:lnTo>
                <a:lnTo>
                  <a:pt x="936" y="36"/>
                </a:lnTo>
                <a:lnTo>
                  <a:pt x="888" y="36"/>
                </a:lnTo>
                <a:lnTo>
                  <a:pt x="834" y="36"/>
                </a:lnTo>
                <a:lnTo>
                  <a:pt x="802" y="36"/>
                </a:lnTo>
                <a:lnTo>
                  <a:pt x="753" y="34"/>
                </a:lnTo>
                <a:lnTo>
                  <a:pt x="699" y="34"/>
                </a:lnTo>
                <a:lnTo>
                  <a:pt x="649" y="34"/>
                </a:lnTo>
                <a:lnTo>
                  <a:pt x="580" y="34"/>
                </a:lnTo>
                <a:lnTo>
                  <a:pt x="471" y="34"/>
                </a:lnTo>
                <a:lnTo>
                  <a:pt x="418" y="34"/>
                </a:lnTo>
                <a:lnTo>
                  <a:pt x="365" y="34"/>
                </a:lnTo>
                <a:lnTo>
                  <a:pt x="320" y="34"/>
                </a:lnTo>
                <a:lnTo>
                  <a:pt x="270" y="34"/>
                </a:lnTo>
                <a:lnTo>
                  <a:pt x="218" y="34"/>
                </a:lnTo>
                <a:lnTo>
                  <a:pt x="167" y="34"/>
                </a:lnTo>
                <a:lnTo>
                  <a:pt x="105" y="34"/>
                </a:lnTo>
                <a:lnTo>
                  <a:pt x="108" y="43"/>
                </a:lnTo>
                <a:lnTo>
                  <a:pt x="113" y="50"/>
                </a:lnTo>
                <a:lnTo>
                  <a:pt x="121" y="50"/>
                </a:lnTo>
                <a:lnTo>
                  <a:pt x="129" y="53"/>
                </a:lnTo>
                <a:lnTo>
                  <a:pt x="133" y="58"/>
                </a:lnTo>
                <a:lnTo>
                  <a:pt x="132" y="59"/>
                </a:lnTo>
                <a:lnTo>
                  <a:pt x="128" y="57"/>
                </a:lnTo>
                <a:lnTo>
                  <a:pt x="124" y="58"/>
                </a:lnTo>
                <a:lnTo>
                  <a:pt x="124" y="66"/>
                </a:lnTo>
                <a:lnTo>
                  <a:pt x="119" y="74"/>
                </a:lnTo>
                <a:lnTo>
                  <a:pt x="116" y="75"/>
                </a:lnTo>
                <a:lnTo>
                  <a:pt x="116" y="76"/>
                </a:lnTo>
                <a:lnTo>
                  <a:pt x="122" y="81"/>
                </a:lnTo>
                <a:lnTo>
                  <a:pt x="127" y="84"/>
                </a:lnTo>
                <a:lnTo>
                  <a:pt x="128" y="87"/>
                </a:lnTo>
                <a:lnTo>
                  <a:pt x="133" y="103"/>
                </a:lnTo>
                <a:lnTo>
                  <a:pt x="133" y="119"/>
                </a:lnTo>
                <a:lnTo>
                  <a:pt x="132" y="133"/>
                </a:lnTo>
                <a:lnTo>
                  <a:pt x="130" y="133"/>
                </a:lnTo>
                <a:lnTo>
                  <a:pt x="127" y="125"/>
                </a:lnTo>
                <a:lnTo>
                  <a:pt x="124" y="125"/>
                </a:lnTo>
                <a:lnTo>
                  <a:pt x="118" y="127"/>
                </a:lnTo>
                <a:lnTo>
                  <a:pt x="111" y="143"/>
                </a:lnTo>
                <a:lnTo>
                  <a:pt x="101" y="150"/>
                </a:lnTo>
                <a:lnTo>
                  <a:pt x="98" y="155"/>
                </a:lnTo>
                <a:lnTo>
                  <a:pt x="101" y="156"/>
                </a:lnTo>
                <a:lnTo>
                  <a:pt x="101" y="162"/>
                </a:lnTo>
                <a:lnTo>
                  <a:pt x="92" y="162"/>
                </a:lnTo>
                <a:lnTo>
                  <a:pt x="92" y="151"/>
                </a:lnTo>
                <a:lnTo>
                  <a:pt x="101" y="130"/>
                </a:lnTo>
                <a:lnTo>
                  <a:pt x="103" y="127"/>
                </a:lnTo>
                <a:lnTo>
                  <a:pt x="109" y="124"/>
                </a:lnTo>
                <a:lnTo>
                  <a:pt x="111" y="122"/>
                </a:lnTo>
                <a:lnTo>
                  <a:pt x="112" y="112"/>
                </a:lnTo>
                <a:lnTo>
                  <a:pt x="109" y="104"/>
                </a:lnTo>
                <a:lnTo>
                  <a:pt x="98" y="106"/>
                </a:lnTo>
                <a:lnTo>
                  <a:pt x="84" y="100"/>
                </a:lnTo>
                <a:lnTo>
                  <a:pt x="70" y="101"/>
                </a:lnTo>
                <a:lnTo>
                  <a:pt x="58" y="98"/>
                </a:lnTo>
                <a:lnTo>
                  <a:pt x="48" y="98"/>
                </a:lnTo>
                <a:lnTo>
                  <a:pt x="19" y="87"/>
                </a:lnTo>
                <a:lnTo>
                  <a:pt x="9" y="81"/>
                </a:lnTo>
                <a:lnTo>
                  <a:pt x="4" y="86"/>
                </a:lnTo>
                <a:lnTo>
                  <a:pt x="1" y="96"/>
                </a:lnTo>
                <a:lnTo>
                  <a:pt x="0" y="106"/>
                </a:lnTo>
                <a:lnTo>
                  <a:pt x="3" y="113"/>
                </a:lnTo>
                <a:lnTo>
                  <a:pt x="6" y="122"/>
                </a:lnTo>
                <a:lnTo>
                  <a:pt x="15" y="131"/>
                </a:lnTo>
                <a:lnTo>
                  <a:pt x="21" y="147"/>
                </a:lnTo>
                <a:lnTo>
                  <a:pt x="28" y="181"/>
                </a:lnTo>
                <a:lnTo>
                  <a:pt x="32" y="193"/>
                </a:lnTo>
                <a:lnTo>
                  <a:pt x="33" y="194"/>
                </a:lnTo>
                <a:lnTo>
                  <a:pt x="38" y="188"/>
                </a:lnTo>
                <a:lnTo>
                  <a:pt x="42" y="193"/>
                </a:lnTo>
                <a:lnTo>
                  <a:pt x="41" y="199"/>
                </a:lnTo>
                <a:lnTo>
                  <a:pt x="37" y="205"/>
                </a:lnTo>
                <a:lnTo>
                  <a:pt x="37" y="211"/>
                </a:lnTo>
                <a:lnTo>
                  <a:pt x="38" y="215"/>
                </a:lnTo>
                <a:lnTo>
                  <a:pt x="42" y="216"/>
                </a:lnTo>
                <a:lnTo>
                  <a:pt x="46" y="215"/>
                </a:lnTo>
                <a:lnTo>
                  <a:pt x="47" y="217"/>
                </a:lnTo>
                <a:lnTo>
                  <a:pt x="46" y="225"/>
                </a:lnTo>
                <a:lnTo>
                  <a:pt x="47" y="236"/>
                </a:lnTo>
                <a:lnTo>
                  <a:pt x="46" y="240"/>
                </a:lnTo>
                <a:lnTo>
                  <a:pt x="43" y="238"/>
                </a:lnTo>
                <a:lnTo>
                  <a:pt x="42" y="229"/>
                </a:lnTo>
                <a:lnTo>
                  <a:pt x="38" y="225"/>
                </a:lnTo>
                <a:lnTo>
                  <a:pt x="37" y="238"/>
                </a:lnTo>
                <a:lnTo>
                  <a:pt x="39" y="246"/>
                </a:lnTo>
                <a:lnTo>
                  <a:pt x="47" y="252"/>
                </a:lnTo>
                <a:lnTo>
                  <a:pt x="68" y="251"/>
                </a:lnTo>
                <a:lnTo>
                  <a:pt x="74" y="257"/>
                </a:lnTo>
                <a:lnTo>
                  <a:pt x="81" y="260"/>
                </a:lnTo>
                <a:lnTo>
                  <a:pt x="80" y="264"/>
                </a:lnTo>
                <a:lnTo>
                  <a:pt x="68" y="259"/>
                </a:lnTo>
                <a:lnTo>
                  <a:pt x="48" y="262"/>
                </a:lnTo>
                <a:lnTo>
                  <a:pt x="46" y="264"/>
                </a:lnTo>
                <a:lnTo>
                  <a:pt x="44" y="269"/>
                </a:lnTo>
                <a:lnTo>
                  <a:pt x="43" y="285"/>
                </a:lnTo>
                <a:lnTo>
                  <a:pt x="43" y="291"/>
                </a:lnTo>
                <a:lnTo>
                  <a:pt x="47" y="295"/>
                </a:lnTo>
                <a:lnTo>
                  <a:pt x="44" y="301"/>
                </a:lnTo>
                <a:lnTo>
                  <a:pt x="46" y="312"/>
                </a:lnTo>
                <a:lnTo>
                  <a:pt x="42" y="321"/>
                </a:lnTo>
                <a:lnTo>
                  <a:pt x="41" y="353"/>
                </a:lnTo>
                <a:lnTo>
                  <a:pt x="37" y="366"/>
                </a:lnTo>
                <a:lnTo>
                  <a:pt x="38" y="409"/>
                </a:lnTo>
                <a:lnTo>
                  <a:pt x="36" y="419"/>
                </a:lnTo>
                <a:lnTo>
                  <a:pt x="36" y="431"/>
                </a:lnTo>
                <a:lnTo>
                  <a:pt x="30" y="457"/>
                </a:lnTo>
                <a:lnTo>
                  <a:pt x="28" y="464"/>
                </a:lnTo>
                <a:lnTo>
                  <a:pt x="30" y="466"/>
                </a:lnTo>
                <a:lnTo>
                  <a:pt x="31" y="466"/>
                </a:lnTo>
                <a:lnTo>
                  <a:pt x="32" y="474"/>
                </a:lnTo>
                <a:lnTo>
                  <a:pt x="26" y="478"/>
                </a:lnTo>
                <a:lnTo>
                  <a:pt x="20" y="488"/>
                </a:lnTo>
                <a:lnTo>
                  <a:pt x="15" y="515"/>
                </a:lnTo>
                <a:lnTo>
                  <a:pt x="17" y="529"/>
                </a:lnTo>
                <a:lnTo>
                  <a:pt x="20" y="555"/>
                </a:lnTo>
                <a:lnTo>
                  <a:pt x="27" y="576"/>
                </a:lnTo>
                <a:lnTo>
                  <a:pt x="28" y="580"/>
                </a:lnTo>
                <a:lnTo>
                  <a:pt x="31" y="590"/>
                </a:lnTo>
                <a:lnTo>
                  <a:pt x="39" y="624"/>
                </a:lnTo>
                <a:lnTo>
                  <a:pt x="36" y="646"/>
                </a:lnTo>
                <a:lnTo>
                  <a:pt x="36" y="667"/>
                </a:lnTo>
                <a:lnTo>
                  <a:pt x="30" y="678"/>
                </a:lnTo>
                <a:lnTo>
                  <a:pt x="22" y="688"/>
                </a:lnTo>
                <a:lnTo>
                  <a:pt x="22" y="697"/>
                </a:lnTo>
                <a:lnTo>
                  <a:pt x="24" y="701"/>
                </a:lnTo>
                <a:lnTo>
                  <a:pt x="30" y="706"/>
                </a:lnTo>
                <a:lnTo>
                  <a:pt x="54" y="747"/>
                </a:lnTo>
                <a:lnTo>
                  <a:pt x="55" y="752"/>
                </a:lnTo>
                <a:lnTo>
                  <a:pt x="54" y="758"/>
                </a:lnTo>
                <a:lnTo>
                  <a:pt x="54" y="769"/>
                </a:lnTo>
                <a:lnTo>
                  <a:pt x="63" y="806"/>
                </a:lnTo>
                <a:lnTo>
                  <a:pt x="69" y="813"/>
                </a:lnTo>
                <a:lnTo>
                  <a:pt x="78" y="824"/>
                </a:lnTo>
                <a:lnTo>
                  <a:pt x="95" y="841"/>
                </a:lnTo>
                <a:lnTo>
                  <a:pt x="98" y="850"/>
                </a:lnTo>
                <a:lnTo>
                  <a:pt x="98" y="857"/>
                </a:lnTo>
                <a:lnTo>
                  <a:pt x="100" y="862"/>
                </a:lnTo>
                <a:lnTo>
                  <a:pt x="108" y="868"/>
                </a:lnTo>
                <a:lnTo>
                  <a:pt x="114" y="868"/>
                </a:lnTo>
                <a:lnTo>
                  <a:pt x="116" y="872"/>
                </a:lnTo>
                <a:lnTo>
                  <a:pt x="119" y="872"/>
                </a:lnTo>
                <a:lnTo>
                  <a:pt x="122" y="870"/>
                </a:lnTo>
                <a:lnTo>
                  <a:pt x="123" y="868"/>
                </a:lnTo>
                <a:lnTo>
                  <a:pt x="124" y="854"/>
                </a:lnTo>
                <a:lnTo>
                  <a:pt x="138" y="854"/>
                </a:lnTo>
                <a:lnTo>
                  <a:pt x="150" y="859"/>
                </a:lnTo>
                <a:lnTo>
                  <a:pt x="144" y="864"/>
                </a:lnTo>
                <a:lnTo>
                  <a:pt x="138" y="865"/>
                </a:lnTo>
                <a:lnTo>
                  <a:pt x="133" y="870"/>
                </a:lnTo>
                <a:lnTo>
                  <a:pt x="134" y="876"/>
                </a:lnTo>
                <a:lnTo>
                  <a:pt x="144" y="894"/>
                </a:lnTo>
                <a:lnTo>
                  <a:pt x="145" y="899"/>
                </a:lnTo>
                <a:lnTo>
                  <a:pt x="137" y="893"/>
                </a:lnTo>
                <a:lnTo>
                  <a:pt x="130" y="886"/>
                </a:lnTo>
                <a:lnTo>
                  <a:pt x="129" y="881"/>
                </a:lnTo>
                <a:lnTo>
                  <a:pt x="124" y="880"/>
                </a:lnTo>
                <a:lnTo>
                  <a:pt x="123" y="887"/>
                </a:lnTo>
                <a:lnTo>
                  <a:pt x="124" y="894"/>
                </a:lnTo>
                <a:lnTo>
                  <a:pt x="129" y="905"/>
                </a:lnTo>
                <a:lnTo>
                  <a:pt x="133" y="925"/>
                </a:lnTo>
                <a:lnTo>
                  <a:pt x="143" y="934"/>
                </a:lnTo>
                <a:lnTo>
                  <a:pt x="155" y="936"/>
                </a:lnTo>
                <a:lnTo>
                  <a:pt x="161" y="946"/>
                </a:lnTo>
                <a:lnTo>
                  <a:pt x="161" y="958"/>
                </a:lnTo>
                <a:lnTo>
                  <a:pt x="155" y="963"/>
                </a:lnTo>
                <a:lnTo>
                  <a:pt x="155" y="977"/>
                </a:lnTo>
                <a:lnTo>
                  <a:pt x="157" y="980"/>
                </a:lnTo>
                <a:lnTo>
                  <a:pt x="180" y="1004"/>
                </a:lnTo>
                <a:lnTo>
                  <a:pt x="192" y="1023"/>
                </a:lnTo>
                <a:lnTo>
                  <a:pt x="207" y="1038"/>
                </a:lnTo>
                <a:lnTo>
                  <a:pt x="213" y="1042"/>
                </a:lnTo>
                <a:lnTo>
                  <a:pt x="214" y="1053"/>
                </a:lnTo>
                <a:lnTo>
                  <a:pt x="223" y="1056"/>
                </a:lnTo>
                <a:lnTo>
                  <a:pt x="227" y="1064"/>
                </a:lnTo>
                <a:lnTo>
                  <a:pt x="227" y="1066"/>
                </a:lnTo>
                <a:lnTo>
                  <a:pt x="226" y="1072"/>
                </a:lnTo>
                <a:lnTo>
                  <a:pt x="226" y="1081"/>
                </a:lnTo>
                <a:lnTo>
                  <a:pt x="229" y="1096"/>
                </a:lnTo>
                <a:lnTo>
                  <a:pt x="231" y="1099"/>
                </a:lnTo>
                <a:lnTo>
                  <a:pt x="238" y="1102"/>
                </a:lnTo>
                <a:lnTo>
                  <a:pt x="257" y="1104"/>
                </a:lnTo>
                <a:lnTo>
                  <a:pt x="268" y="1110"/>
                </a:lnTo>
                <a:lnTo>
                  <a:pt x="273" y="1108"/>
                </a:lnTo>
                <a:lnTo>
                  <a:pt x="280" y="1109"/>
                </a:lnTo>
                <a:lnTo>
                  <a:pt x="289" y="1114"/>
                </a:lnTo>
                <a:lnTo>
                  <a:pt x="299" y="1118"/>
                </a:lnTo>
                <a:lnTo>
                  <a:pt x="302" y="1124"/>
                </a:lnTo>
                <a:lnTo>
                  <a:pt x="318" y="1130"/>
                </a:lnTo>
                <a:lnTo>
                  <a:pt x="324" y="1134"/>
                </a:lnTo>
                <a:lnTo>
                  <a:pt x="328" y="1137"/>
                </a:lnTo>
                <a:lnTo>
                  <a:pt x="331" y="1131"/>
                </a:lnTo>
                <a:lnTo>
                  <a:pt x="336" y="1131"/>
                </a:lnTo>
                <a:lnTo>
                  <a:pt x="339" y="1134"/>
                </a:lnTo>
                <a:lnTo>
                  <a:pt x="348" y="1141"/>
                </a:lnTo>
                <a:lnTo>
                  <a:pt x="349" y="1151"/>
                </a:lnTo>
                <a:lnTo>
                  <a:pt x="350" y="1153"/>
                </a:lnTo>
                <a:lnTo>
                  <a:pt x="364" y="1155"/>
                </a:lnTo>
                <a:lnTo>
                  <a:pt x="376" y="1161"/>
                </a:lnTo>
                <a:lnTo>
                  <a:pt x="383" y="1167"/>
                </a:lnTo>
                <a:lnTo>
                  <a:pt x="397" y="1183"/>
                </a:lnTo>
                <a:lnTo>
                  <a:pt x="406" y="1192"/>
                </a:lnTo>
                <a:lnTo>
                  <a:pt x="412" y="1201"/>
                </a:lnTo>
                <a:lnTo>
                  <a:pt x="415" y="1227"/>
                </a:lnTo>
                <a:lnTo>
                  <a:pt x="417" y="1233"/>
                </a:lnTo>
                <a:lnTo>
                  <a:pt x="541" y="1223"/>
                </a:lnTo>
                <a:lnTo>
                  <a:pt x="542" y="1230"/>
                </a:lnTo>
                <a:lnTo>
                  <a:pt x="751" y="1307"/>
                </a:lnTo>
                <a:lnTo>
                  <a:pt x="854" y="1307"/>
                </a:lnTo>
                <a:lnTo>
                  <a:pt x="898" y="1307"/>
                </a:lnTo>
                <a:lnTo>
                  <a:pt x="899" y="1277"/>
                </a:lnTo>
                <a:lnTo>
                  <a:pt x="989" y="1276"/>
                </a:lnTo>
                <a:lnTo>
                  <a:pt x="999" y="1282"/>
                </a:lnTo>
                <a:lnTo>
                  <a:pt x="1004" y="1285"/>
                </a:lnTo>
                <a:lnTo>
                  <a:pt x="1011" y="1297"/>
                </a:lnTo>
                <a:lnTo>
                  <a:pt x="1023" y="1303"/>
                </a:lnTo>
                <a:lnTo>
                  <a:pt x="1032" y="1316"/>
                </a:lnTo>
                <a:lnTo>
                  <a:pt x="1052" y="1333"/>
                </a:lnTo>
                <a:lnTo>
                  <a:pt x="1081" y="1352"/>
                </a:lnTo>
                <a:lnTo>
                  <a:pt x="1095" y="1403"/>
                </a:lnTo>
                <a:lnTo>
                  <a:pt x="1109" y="1421"/>
                </a:lnTo>
                <a:lnTo>
                  <a:pt x="1128" y="1437"/>
                </a:lnTo>
                <a:lnTo>
                  <a:pt x="1152" y="1453"/>
                </a:lnTo>
                <a:lnTo>
                  <a:pt x="1176" y="1458"/>
                </a:lnTo>
                <a:lnTo>
                  <a:pt x="1199" y="1411"/>
                </a:lnTo>
                <a:lnTo>
                  <a:pt x="1202" y="1408"/>
                </a:lnTo>
                <a:lnTo>
                  <a:pt x="1213" y="1403"/>
                </a:lnTo>
                <a:lnTo>
                  <a:pt x="1224" y="1406"/>
                </a:lnTo>
                <a:lnTo>
                  <a:pt x="1269" y="1404"/>
                </a:lnTo>
                <a:lnTo>
                  <a:pt x="1277" y="1414"/>
                </a:lnTo>
                <a:lnTo>
                  <a:pt x="1294" y="1430"/>
                </a:lnTo>
                <a:lnTo>
                  <a:pt x="1300" y="1440"/>
                </a:lnTo>
                <a:lnTo>
                  <a:pt x="1311" y="1448"/>
                </a:lnTo>
                <a:lnTo>
                  <a:pt x="1331" y="1494"/>
                </a:lnTo>
                <a:lnTo>
                  <a:pt x="1347" y="1511"/>
                </a:lnTo>
                <a:lnTo>
                  <a:pt x="1355" y="1531"/>
                </a:lnTo>
                <a:lnTo>
                  <a:pt x="1372" y="1542"/>
                </a:lnTo>
                <a:lnTo>
                  <a:pt x="1387" y="1589"/>
                </a:lnTo>
                <a:lnTo>
                  <a:pt x="1404" y="1615"/>
                </a:lnTo>
                <a:lnTo>
                  <a:pt x="1421" y="1626"/>
                </a:lnTo>
                <a:lnTo>
                  <a:pt x="1435" y="1628"/>
                </a:lnTo>
                <a:lnTo>
                  <a:pt x="1450" y="1636"/>
                </a:lnTo>
                <a:lnTo>
                  <a:pt x="1477" y="1639"/>
                </a:lnTo>
                <a:lnTo>
                  <a:pt x="1495" y="1647"/>
                </a:lnTo>
                <a:lnTo>
                  <a:pt x="1512" y="1648"/>
                </a:lnTo>
                <a:lnTo>
                  <a:pt x="1514" y="1647"/>
                </a:lnTo>
                <a:lnTo>
                  <a:pt x="1509" y="1644"/>
                </a:lnTo>
                <a:lnTo>
                  <a:pt x="1505" y="1632"/>
                </a:lnTo>
                <a:lnTo>
                  <a:pt x="1503" y="1625"/>
                </a:lnTo>
                <a:lnTo>
                  <a:pt x="1501" y="1624"/>
                </a:lnTo>
                <a:lnTo>
                  <a:pt x="1495" y="1598"/>
                </a:lnTo>
                <a:lnTo>
                  <a:pt x="1494" y="1588"/>
                </a:lnTo>
                <a:lnTo>
                  <a:pt x="1499" y="1585"/>
                </a:lnTo>
                <a:lnTo>
                  <a:pt x="1499" y="1572"/>
                </a:lnTo>
                <a:lnTo>
                  <a:pt x="1498" y="1571"/>
                </a:lnTo>
                <a:lnTo>
                  <a:pt x="1491" y="1570"/>
                </a:lnTo>
                <a:lnTo>
                  <a:pt x="1489" y="1567"/>
                </a:lnTo>
                <a:lnTo>
                  <a:pt x="1490" y="1564"/>
                </a:lnTo>
                <a:lnTo>
                  <a:pt x="1498" y="1564"/>
                </a:lnTo>
                <a:lnTo>
                  <a:pt x="1500" y="1566"/>
                </a:lnTo>
                <a:lnTo>
                  <a:pt x="1505" y="1564"/>
                </a:lnTo>
                <a:lnTo>
                  <a:pt x="1506" y="1556"/>
                </a:lnTo>
                <a:lnTo>
                  <a:pt x="1506" y="1543"/>
                </a:lnTo>
                <a:lnTo>
                  <a:pt x="1501" y="1533"/>
                </a:lnTo>
                <a:lnTo>
                  <a:pt x="1516" y="1531"/>
                </a:lnTo>
                <a:lnTo>
                  <a:pt x="1521" y="1521"/>
                </a:lnTo>
                <a:lnTo>
                  <a:pt x="1520" y="1518"/>
                </a:lnTo>
                <a:lnTo>
                  <a:pt x="1515" y="1519"/>
                </a:lnTo>
                <a:lnTo>
                  <a:pt x="1515" y="1515"/>
                </a:lnTo>
                <a:lnTo>
                  <a:pt x="1525" y="1508"/>
                </a:lnTo>
                <a:lnTo>
                  <a:pt x="1528" y="1510"/>
                </a:lnTo>
                <a:lnTo>
                  <a:pt x="1533" y="1502"/>
                </a:lnTo>
                <a:lnTo>
                  <a:pt x="1534" y="1500"/>
                </a:lnTo>
                <a:lnTo>
                  <a:pt x="1537" y="1496"/>
                </a:lnTo>
                <a:lnTo>
                  <a:pt x="1547" y="1496"/>
                </a:lnTo>
                <a:lnTo>
                  <a:pt x="1550" y="1494"/>
                </a:lnTo>
                <a:lnTo>
                  <a:pt x="1552" y="1489"/>
                </a:lnTo>
                <a:lnTo>
                  <a:pt x="1546" y="1485"/>
                </a:lnTo>
                <a:lnTo>
                  <a:pt x="1546" y="1480"/>
                </a:lnTo>
                <a:lnTo>
                  <a:pt x="1547" y="1476"/>
                </a:lnTo>
                <a:lnTo>
                  <a:pt x="1552" y="1479"/>
                </a:lnTo>
                <a:lnTo>
                  <a:pt x="1555" y="1481"/>
                </a:lnTo>
                <a:lnTo>
                  <a:pt x="1557" y="1481"/>
                </a:lnTo>
                <a:lnTo>
                  <a:pt x="1557" y="1476"/>
                </a:lnTo>
                <a:lnTo>
                  <a:pt x="1558" y="1475"/>
                </a:lnTo>
                <a:lnTo>
                  <a:pt x="1559" y="1476"/>
                </a:lnTo>
                <a:lnTo>
                  <a:pt x="1563" y="1480"/>
                </a:lnTo>
                <a:lnTo>
                  <a:pt x="1564" y="1480"/>
                </a:lnTo>
                <a:lnTo>
                  <a:pt x="1566" y="1479"/>
                </a:lnTo>
                <a:lnTo>
                  <a:pt x="1569" y="1475"/>
                </a:lnTo>
                <a:lnTo>
                  <a:pt x="1570" y="1474"/>
                </a:lnTo>
                <a:lnTo>
                  <a:pt x="1571" y="1483"/>
                </a:lnTo>
                <a:lnTo>
                  <a:pt x="1587" y="1476"/>
                </a:lnTo>
                <a:lnTo>
                  <a:pt x="1590" y="1478"/>
                </a:lnTo>
                <a:lnTo>
                  <a:pt x="1590" y="1479"/>
                </a:lnTo>
                <a:lnTo>
                  <a:pt x="1585" y="1481"/>
                </a:lnTo>
                <a:lnTo>
                  <a:pt x="1575" y="1485"/>
                </a:lnTo>
                <a:lnTo>
                  <a:pt x="1566" y="1489"/>
                </a:lnTo>
                <a:lnTo>
                  <a:pt x="1565" y="1492"/>
                </a:lnTo>
                <a:lnTo>
                  <a:pt x="1568" y="1492"/>
                </a:lnTo>
                <a:lnTo>
                  <a:pt x="1584" y="1486"/>
                </a:lnTo>
                <a:lnTo>
                  <a:pt x="1598" y="1479"/>
                </a:lnTo>
                <a:lnTo>
                  <a:pt x="1606" y="1473"/>
                </a:lnTo>
                <a:lnTo>
                  <a:pt x="1619" y="1463"/>
                </a:lnTo>
                <a:lnTo>
                  <a:pt x="1622" y="1459"/>
                </a:lnTo>
                <a:lnTo>
                  <a:pt x="1628" y="1443"/>
                </a:lnTo>
                <a:lnTo>
                  <a:pt x="1629" y="1410"/>
                </a:lnTo>
                <a:lnTo>
                  <a:pt x="1632" y="1408"/>
                </a:lnTo>
                <a:lnTo>
                  <a:pt x="1635" y="1406"/>
                </a:lnTo>
                <a:lnTo>
                  <a:pt x="1638" y="1406"/>
                </a:lnTo>
                <a:lnTo>
                  <a:pt x="1638" y="1419"/>
                </a:lnTo>
                <a:lnTo>
                  <a:pt x="1645" y="1419"/>
                </a:lnTo>
                <a:lnTo>
                  <a:pt x="1643" y="1422"/>
                </a:lnTo>
                <a:lnTo>
                  <a:pt x="1636" y="1425"/>
                </a:lnTo>
                <a:lnTo>
                  <a:pt x="1639" y="1426"/>
                </a:lnTo>
                <a:lnTo>
                  <a:pt x="1659" y="1419"/>
                </a:lnTo>
                <a:lnTo>
                  <a:pt x="1671" y="1411"/>
                </a:lnTo>
                <a:lnTo>
                  <a:pt x="1688" y="1411"/>
                </a:lnTo>
                <a:lnTo>
                  <a:pt x="1719" y="1406"/>
                </a:lnTo>
                <a:lnTo>
                  <a:pt x="1740" y="1413"/>
                </a:lnTo>
                <a:lnTo>
                  <a:pt x="1751" y="1418"/>
                </a:lnTo>
                <a:lnTo>
                  <a:pt x="1763" y="1420"/>
                </a:lnTo>
                <a:lnTo>
                  <a:pt x="1775" y="1420"/>
                </a:lnTo>
                <a:lnTo>
                  <a:pt x="1781" y="1414"/>
                </a:lnTo>
                <a:lnTo>
                  <a:pt x="1781" y="1409"/>
                </a:lnTo>
                <a:lnTo>
                  <a:pt x="1784" y="1405"/>
                </a:lnTo>
                <a:lnTo>
                  <a:pt x="1794" y="1405"/>
                </a:lnTo>
                <a:lnTo>
                  <a:pt x="1810" y="1414"/>
                </a:lnTo>
                <a:lnTo>
                  <a:pt x="1816" y="1421"/>
                </a:lnTo>
                <a:lnTo>
                  <a:pt x="1822" y="1422"/>
                </a:lnTo>
                <a:lnTo>
                  <a:pt x="1833" y="1440"/>
                </a:lnTo>
                <a:lnTo>
                  <a:pt x="1845" y="1440"/>
                </a:lnTo>
                <a:lnTo>
                  <a:pt x="1848" y="1442"/>
                </a:lnTo>
                <a:lnTo>
                  <a:pt x="1856" y="1445"/>
                </a:lnTo>
                <a:lnTo>
                  <a:pt x="1864" y="1441"/>
                </a:lnTo>
                <a:lnTo>
                  <a:pt x="1870" y="1445"/>
                </a:lnTo>
                <a:lnTo>
                  <a:pt x="1875" y="1442"/>
                </a:lnTo>
                <a:lnTo>
                  <a:pt x="1880" y="1442"/>
                </a:lnTo>
                <a:lnTo>
                  <a:pt x="1890" y="1445"/>
                </a:lnTo>
                <a:lnTo>
                  <a:pt x="1897" y="1436"/>
                </a:lnTo>
                <a:lnTo>
                  <a:pt x="1898" y="1433"/>
                </a:lnTo>
                <a:lnTo>
                  <a:pt x="1897" y="1429"/>
                </a:lnTo>
                <a:lnTo>
                  <a:pt x="1899" y="1427"/>
                </a:lnTo>
                <a:lnTo>
                  <a:pt x="1904" y="1427"/>
                </a:lnTo>
                <a:lnTo>
                  <a:pt x="1912" y="1435"/>
                </a:lnTo>
                <a:lnTo>
                  <a:pt x="1923" y="1440"/>
                </a:lnTo>
                <a:lnTo>
                  <a:pt x="1934" y="1453"/>
                </a:lnTo>
                <a:lnTo>
                  <a:pt x="1937" y="1452"/>
                </a:lnTo>
                <a:lnTo>
                  <a:pt x="1945" y="1449"/>
                </a:lnTo>
                <a:lnTo>
                  <a:pt x="1946" y="1445"/>
                </a:lnTo>
                <a:lnTo>
                  <a:pt x="1941" y="1438"/>
                </a:lnTo>
                <a:lnTo>
                  <a:pt x="1925" y="1430"/>
                </a:lnTo>
                <a:lnTo>
                  <a:pt x="1918" y="1420"/>
                </a:lnTo>
                <a:lnTo>
                  <a:pt x="1918" y="1418"/>
                </a:lnTo>
                <a:lnTo>
                  <a:pt x="1923" y="1410"/>
                </a:lnTo>
                <a:lnTo>
                  <a:pt x="1934" y="1402"/>
                </a:lnTo>
                <a:lnTo>
                  <a:pt x="1936" y="1387"/>
                </a:lnTo>
                <a:lnTo>
                  <a:pt x="1934" y="1386"/>
                </a:lnTo>
                <a:lnTo>
                  <a:pt x="1933" y="1384"/>
                </a:lnTo>
                <a:lnTo>
                  <a:pt x="1920" y="1389"/>
                </a:lnTo>
                <a:lnTo>
                  <a:pt x="1914" y="1395"/>
                </a:lnTo>
                <a:lnTo>
                  <a:pt x="1910" y="1394"/>
                </a:lnTo>
                <a:lnTo>
                  <a:pt x="1908" y="1383"/>
                </a:lnTo>
                <a:lnTo>
                  <a:pt x="1905" y="1382"/>
                </a:lnTo>
                <a:lnTo>
                  <a:pt x="1902" y="1383"/>
                </a:lnTo>
                <a:lnTo>
                  <a:pt x="1893" y="1388"/>
                </a:lnTo>
                <a:lnTo>
                  <a:pt x="1883" y="1389"/>
                </a:lnTo>
                <a:lnTo>
                  <a:pt x="1876" y="1382"/>
                </a:lnTo>
                <a:lnTo>
                  <a:pt x="1878" y="1371"/>
                </a:lnTo>
                <a:lnTo>
                  <a:pt x="1891" y="1367"/>
                </a:lnTo>
                <a:lnTo>
                  <a:pt x="1905" y="1375"/>
                </a:lnTo>
                <a:lnTo>
                  <a:pt x="1921" y="1377"/>
                </a:lnTo>
                <a:lnTo>
                  <a:pt x="1934" y="1371"/>
                </a:lnTo>
                <a:lnTo>
                  <a:pt x="1942" y="1373"/>
                </a:lnTo>
                <a:lnTo>
                  <a:pt x="1953" y="1366"/>
                </a:lnTo>
                <a:lnTo>
                  <a:pt x="1987" y="1368"/>
                </a:lnTo>
                <a:lnTo>
                  <a:pt x="1995" y="1370"/>
                </a:lnTo>
                <a:lnTo>
                  <a:pt x="1999" y="1367"/>
                </a:lnTo>
                <a:lnTo>
                  <a:pt x="2007" y="1334"/>
                </a:lnTo>
                <a:lnTo>
                  <a:pt x="2010" y="1341"/>
                </a:lnTo>
                <a:lnTo>
                  <a:pt x="2010" y="1350"/>
                </a:lnTo>
                <a:lnTo>
                  <a:pt x="2012" y="1363"/>
                </a:lnTo>
                <a:lnTo>
                  <a:pt x="2012" y="1367"/>
                </a:lnTo>
                <a:lnTo>
                  <a:pt x="2010" y="1373"/>
                </a:lnTo>
                <a:lnTo>
                  <a:pt x="2011" y="1377"/>
                </a:lnTo>
                <a:lnTo>
                  <a:pt x="2020" y="1376"/>
                </a:lnTo>
                <a:lnTo>
                  <a:pt x="2041" y="1370"/>
                </a:lnTo>
                <a:lnTo>
                  <a:pt x="2049" y="1361"/>
                </a:lnTo>
                <a:lnTo>
                  <a:pt x="2054" y="1361"/>
                </a:lnTo>
                <a:lnTo>
                  <a:pt x="2059" y="1356"/>
                </a:lnTo>
                <a:lnTo>
                  <a:pt x="2061" y="1356"/>
                </a:lnTo>
                <a:lnTo>
                  <a:pt x="2061" y="1359"/>
                </a:lnTo>
                <a:lnTo>
                  <a:pt x="2058" y="1366"/>
                </a:lnTo>
                <a:lnTo>
                  <a:pt x="2065" y="1366"/>
                </a:lnTo>
                <a:lnTo>
                  <a:pt x="2087" y="1361"/>
                </a:lnTo>
                <a:lnTo>
                  <a:pt x="2098" y="1361"/>
                </a:lnTo>
                <a:lnTo>
                  <a:pt x="2103" y="1362"/>
                </a:lnTo>
                <a:lnTo>
                  <a:pt x="2102" y="1366"/>
                </a:lnTo>
                <a:lnTo>
                  <a:pt x="2100" y="1367"/>
                </a:lnTo>
                <a:lnTo>
                  <a:pt x="2100" y="1370"/>
                </a:lnTo>
                <a:lnTo>
                  <a:pt x="2107" y="1373"/>
                </a:lnTo>
                <a:lnTo>
                  <a:pt x="2117" y="1377"/>
                </a:lnTo>
                <a:lnTo>
                  <a:pt x="2143" y="1392"/>
                </a:lnTo>
                <a:lnTo>
                  <a:pt x="2147" y="1397"/>
                </a:lnTo>
                <a:lnTo>
                  <a:pt x="2152" y="1406"/>
                </a:lnTo>
                <a:lnTo>
                  <a:pt x="2157" y="1410"/>
                </a:lnTo>
                <a:lnTo>
                  <a:pt x="2171" y="1406"/>
                </a:lnTo>
                <a:lnTo>
                  <a:pt x="2186" y="1404"/>
                </a:lnTo>
                <a:lnTo>
                  <a:pt x="2199" y="1397"/>
                </a:lnTo>
                <a:lnTo>
                  <a:pt x="2205" y="1397"/>
                </a:lnTo>
                <a:lnTo>
                  <a:pt x="2206" y="1397"/>
                </a:lnTo>
                <a:lnTo>
                  <a:pt x="2208" y="1390"/>
                </a:lnTo>
                <a:lnTo>
                  <a:pt x="2213" y="1387"/>
                </a:lnTo>
                <a:lnTo>
                  <a:pt x="2221" y="1387"/>
                </a:lnTo>
                <a:lnTo>
                  <a:pt x="2226" y="1387"/>
                </a:lnTo>
                <a:lnTo>
                  <a:pt x="2236" y="1390"/>
                </a:lnTo>
                <a:lnTo>
                  <a:pt x="2243" y="1398"/>
                </a:lnTo>
                <a:lnTo>
                  <a:pt x="2253" y="1409"/>
                </a:lnTo>
                <a:lnTo>
                  <a:pt x="2258" y="1411"/>
                </a:lnTo>
                <a:lnTo>
                  <a:pt x="2259" y="1421"/>
                </a:lnTo>
                <a:lnTo>
                  <a:pt x="2264" y="1424"/>
                </a:lnTo>
                <a:lnTo>
                  <a:pt x="2274" y="1437"/>
                </a:lnTo>
                <a:lnTo>
                  <a:pt x="2280" y="1441"/>
                </a:lnTo>
                <a:lnTo>
                  <a:pt x="2292" y="1446"/>
                </a:lnTo>
                <a:lnTo>
                  <a:pt x="2295" y="1449"/>
                </a:lnTo>
                <a:lnTo>
                  <a:pt x="2296" y="1457"/>
                </a:lnTo>
                <a:lnTo>
                  <a:pt x="2297" y="1476"/>
                </a:lnTo>
                <a:lnTo>
                  <a:pt x="2292" y="1511"/>
                </a:lnTo>
                <a:lnTo>
                  <a:pt x="2292" y="1517"/>
                </a:lnTo>
                <a:lnTo>
                  <a:pt x="2295" y="1527"/>
                </a:lnTo>
                <a:lnTo>
                  <a:pt x="2295" y="1528"/>
                </a:lnTo>
                <a:lnTo>
                  <a:pt x="2300" y="1528"/>
                </a:lnTo>
                <a:lnTo>
                  <a:pt x="2301" y="1518"/>
                </a:lnTo>
                <a:lnTo>
                  <a:pt x="2305" y="1521"/>
                </a:lnTo>
                <a:lnTo>
                  <a:pt x="2308" y="1524"/>
                </a:lnTo>
                <a:lnTo>
                  <a:pt x="2305" y="1537"/>
                </a:lnTo>
                <a:lnTo>
                  <a:pt x="2303" y="1545"/>
                </a:lnTo>
                <a:lnTo>
                  <a:pt x="2305" y="1556"/>
                </a:lnTo>
                <a:lnTo>
                  <a:pt x="2310" y="1566"/>
                </a:lnTo>
                <a:lnTo>
                  <a:pt x="2323" y="1587"/>
                </a:lnTo>
                <a:lnTo>
                  <a:pt x="2326" y="1587"/>
                </a:lnTo>
                <a:lnTo>
                  <a:pt x="2333" y="1585"/>
                </a:lnTo>
                <a:lnTo>
                  <a:pt x="2335" y="1602"/>
                </a:lnTo>
                <a:lnTo>
                  <a:pt x="2340" y="1601"/>
                </a:lnTo>
                <a:lnTo>
                  <a:pt x="2340" y="1601"/>
                </a:lnTo>
                <a:lnTo>
                  <a:pt x="2338" y="1605"/>
                </a:lnTo>
                <a:lnTo>
                  <a:pt x="2337" y="1609"/>
                </a:lnTo>
                <a:lnTo>
                  <a:pt x="2345" y="1623"/>
                </a:lnTo>
                <a:lnTo>
                  <a:pt x="2349" y="1635"/>
                </a:lnTo>
                <a:lnTo>
                  <a:pt x="2353" y="1641"/>
                </a:lnTo>
                <a:lnTo>
                  <a:pt x="2358" y="1647"/>
                </a:lnTo>
                <a:lnTo>
                  <a:pt x="2366" y="1647"/>
                </a:lnTo>
                <a:lnTo>
                  <a:pt x="2371" y="1653"/>
                </a:lnTo>
                <a:lnTo>
                  <a:pt x="2381" y="1674"/>
                </a:lnTo>
                <a:lnTo>
                  <a:pt x="2381" y="1688"/>
                </a:lnTo>
                <a:lnTo>
                  <a:pt x="2382" y="1690"/>
                </a:lnTo>
                <a:lnTo>
                  <a:pt x="2386" y="1693"/>
                </a:lnTo>
                <a:lnTo>
                  <a:pt x="2399" y="1693"/>
                </a:lnTo>
                <a:lnTo>
                  <a:pt x="2409" y="1690"/>
                </a:lnTo>
                <a:lnTo>
                  <a:pt x="2421" y="1684"/>
                </a:lnTo>
                <a:lnTo>
                  <a:pt x="2429" y="1688"/>
                </a:lnTo>
                <a:lnTo>
                  <a:pt x="2432" y="1680"/>
                </a:lnTo>
                <a:lnTo>
                  <a:pt x="2429" y="1677"/>
                </a:lnTo>
                <a:lnTo>
                  <a:pt x="2434" y="1657"/>
                </a:lnTo>
                <a:lnTo>
                  <a:pt x="2440" y="1636"/>
                </a:lnTo>
                <a:lnTo>
                  <a:pt x="2442" y="1617"/>
                </a:lnTo>
                <a:lnTo>
                  <a:pt x="2440" y="1597"/>
                </a:lnTo>
                <a:lnTo>
                  <a:pt x="2441" y="1583"/>
                </a:lnTo>
                <a:lnTo>
                  <a:pt x="2424" y="1539"/>
                </a:lnTo>
                <a:lnTo>
                  <a:pt x="2414" y="1522"/>
                </a:lnTo>
                <a:lnTo>
                  <a:pt x="2412" y="1508"/>
                </a:lnTo>
                <a:lnTo>
                  <a:pt x="2414" y="1492"/>
                </a:lnTo>
                <a:lnTo>
                  <a:pt x="2412" y="1483"/>
                </a:lnTo>
                <a:lnTo>
                  <a:pt x="2404" y="1469"/>
                </a:lnTo>
                <a:lnTo>
                  <a:pt x="2387" y="1441"/>
                </a:lnTo>
                <a:lnTo>
                  <a:pt x="2374" y="1400"/>
                </a:lnTo>
                <a:lnTo>
                  <a:pt x="2362" y="1354"/>
                </a:lnTo>
                <a:lnTo>
                  <a:pt x="2365" y="1348"/>
                </a:lnTo>
                <a:lnTo>
                  <a:pt x="2365" y="1332"/>
                </a:lnTo>
                <a:lnTo>
                  <a:pt x="2371" y="1322"/>
                </a:lnTo>
                <a:lnTo>
                  <a:pt x="2374" y="1311"/>
                </a:lnTo>
                <a:lnTo>
                  <a:pt x="2377" y="1302"/>
                </a:lnTo>
                <a:lnTo>
                  <a:pt x="2389" y="1274"/>
                </a:lnTo>
                <a:lnTo>
                  <a:pt x="2396" y="1264"/>
                </a:lnTo>
                <a:lnTo>
                  <a:pt x="2398" y="1264"/>
                </a:lnTo>
                <a:lnTo>
                  <a:pt x="2398" y="1259"/>
                </a:lnTo>
                <a:lnTo>
                  <a:pt x="2399" y="1257"/>
                </a:lnTo>
                <a:lnTo>
                  <a:pt x="2408" y="1252"/>
                </a:lnTo>
                <a:lnTo>
                  <a:pt x="2413" y="1252"/>
                </a:lnTo>
                <a:lnTo>
                  <a:pt x="2417" y="1247"/>
                </a:lnTo>
                <a:lnTo>
                  <a:pt x="2414" y="1242"/>
                </a:lnTo>
                <a:lnTo>
                  <a:pt x="2409" y="1234"/>
                </a:lnTo>
                <a:lnTo>
                  <a:pt x="2409" y="1232"/>
                </a:lnTo>
                <a:lnTo>
                  <a:pt x="2409" y="1230"/>
                </a:lnTo>
                <a:lnTo>
                  <a:pt x="2425" y="1228"/>
                </a:lnTo>
                <a:lnTo>
                  <a:pt x="2441" y="1230"/>
                </a:lnTo>
                <a:lnTo>
                  <a:pt x="2446" y="1228"/>
                </a:lnTo>
                <a:lnTo>
                  <a:pt x="2468" y="1210"/>
                </a:lnTo>
                <a:lnTo>
                  <a:pt x="2471" y="1210"/>
                </a:lnTo>
                <a:lnTo>
                  <a:pt x="2475" y="1206"/>
                </a:lnTo>
                <a:lnTo>
                  <a:pt x="2478" y="1199"/>
                </a:lnTo>
                <a:lnTo>
                  <a:pt x="2487" y="1196"/>
                </a:lnTo>
                <a:lnTo>
                  <a:pt x="2493" y="1192"/>
                </a:lnTo>
                <a:lnTo>
                  <a:pt x="2495" y="1185"/>
                </a:lnTo>
                <a:lnTo>
                  <a:pt x="2493" y="1179"/>
                </a:lnTo>
                <a:lnTo>
                  <a:pt x="2499" y="1174"/>
                </a:lnTo>
                <a:lnTo>
                  <a:pt x="2505" y="1163"/>
                </a:lnTo>
                <a:lnTo>
                  <a:pt x="2512" y="1156"/>
                </a:lnTo>
                <a:lnTo>
                  <a:pt x="2526" y="1150"/>
                </a:lnTo>
                <a:lnTo>
                  <a:pt x="2527" y="1145"/>
                </a:lnTo>
                <a:lnTo>
                  <a:pt x="2533" y="1144"/>
                </a:lnTo>
                <a:lnTo>
                  <a:pt x="2550" y="1141"/>
                </a:lnTo>
                <a:lnTo>
                  <a:pt x="2569" y="1133"/>
                </a:lnTo>
                <a:lnTo>
                  <a:pt x="2571" y="1126"/>
                </a:lnTo>
                <a:lnTo>
                  <a:pt x="2574" y="1123"/>
                </a:lnTo>
                <a:lnTo>
                  <a:pt x="2579" y="1118"/>
                </a:lnTo>
                <a:lnTo>
                  <a:pt x="2585" y="1109"/>
                </a:lnTo>
                <a:lnTo>
                  <a:pt x="2592" y="1103"/>
                </a:lnTo>
                <a:lnTo>
                  <a:pt x="2611" y="1094"/>
                </a:lnTo>
                <a:lnTo>
                  <a:pt x="2631" y="1093"/>
                </a:lnTo>
                <a:lnTo>
                  <a:pt x="2646" y="1083"/>
                </a:lnTo>
                <a:lnTo>
                  <a:pt x="2649" y="1079"/>
                </a:lnTo>
                <a:lnTo>
                  <a:pt x="2649" y="1071"/>
                </a:lnTo>
                <a:lnTo>
                  <a:pt x="2640" y="1069"/>
                </a:lnTo>
                <a:lnTo>
                  <a:pt x="2635" y="1071"/>
                </a:lnTo>
                <a:lnTo>
                  <a:pt x="2634" y="1074"/>
                </a:lnTo>
                <a:lnTo>
                  <a:pt x="2634" y="1071"/>
                </a:lnTo>
                <a:lnTo>
                  <a:pt x="2634" y="1065"/>
                </a:lnTo>
                <a:lnTo>
                  <a:pt x="2639" y="1061"/>
                </a:lnTo>
                <a:lnTo>
                  <a:pt x="2640" y="1056"/>
                </a:lnTo>
                <a:lnTo>
                  <a:pt x="2645" y="1053"/>
                </a:lnTo>
                <a:lnTo>
                  <a:pt x="2641" y="1048"/>
                </a:lnTo>
                <a:lnTo>
                  <a:pt x="2625" y="1042"/>
                </a:lnTo>
                <a:lnTo>
                  <a:pt x="2639" y="1042"/>
                </a:lnTo>
                <a:lnTo>
                  <a:pt x="2645" y="1037"/>
                </a:lnTo>
                <a:lnTo>
                  <a:pt x="2647" y="1043"/>
                </a:lnTo>
                <a:lnTo>
                  <a:pt x="2651" y="1043"/>
                </a:lnTo>
                <a:lnTo>
                  <a:pt x="2655" y="1048"/>
                </a:lnTo>
                <a:lnTo>
                  <a:pt x="2665" y="1048"/>
                </a:lnTo>
                <a:lnTo>
                  <a:pt x="2671" y="1044"/>
                </a:lnTo>
                <a:lnTo>
                  <a:pt x="2679" y="1032"/>
                </a:lnTo>
                <a:lnTo>
                  <a:pt x="2686" y="1028"/>
                </a:lnTo>
                <a:lnTo>
                  <a:pt x="2686" y="1020"/>
                </a:lnTo>
                <a:lnTo>
                  <a:pt x="2684" y="1013"/>
                </a:lnTo>
                <a:lnTo>
                  <a:pt x="2679" y="1007"/>
                </a:lnTo>
                <a:lnTo>
                  <a:pt x="2674" y="1012"/>
                </a:lnTo>
                <a:lnTo>
                  <a:pt x="2670" y="1023"/>
                </a:lnTo>
                <a:lnTo>
                  <a:pt x="2670" y="1023"/>
                </a:lnTo>
                <a:lnTo>
                  <a:pt x="2667" y="1018"/>
                </a:lnTo>
                <a:lnTo>
                  <a:pt x="2666" y="1006"/>
                </a:lnTo>
                <a:lnTo>
                  <a:pt x="2641" y="1010"/>
                </a:lnTo>
                <a:lnTo>
                  <a:pt x="2635" y="1008"/>
                </a:lnTo>
                <a:lnTo>
                  <a:pt x="2634" y="1001"/>
                </a:lnTo>
                <a:lnTo>
                  <a:pt x="2634" y="986"/>
                </a:lnTo>
                <a:lnTo>
                  <a:pt x="2635" y="984"/>
                </a:lnTo>
                <a:lnTo>
                  <a:pt x="2639" y="997"/>
                </a:lnTo>
                <a:lnTo>
                  <a:pt x="2643" y="1000"/>
                </a:lnTo>
                <a:lnTo>
                  <a:pt x="2647" y="1000"/>
                </a:lnTo>
                <a:lnTo>
                  <a:pt x="2662" y="991"/>
                </a:lnTo>
                <a:lnTo>
                  <a:pt x="2666" y="993"/>
                </a:lnTo>
                <a:lnTo>
                  <a:pt x="2666" y="989"/>
                </a:lnTo>
                <a:lnTo>
                  <a:pt x="2672" y="991"/>
                </a:lnTo>
                <a:lnTo>
                  <a:pt x="2678" y="991"/>
                </a:lnTo>
                <a:lnTo>
                  <a:pt x="2682" y="999"/>
                </a:lnTo>
                <a:lnTo>
                  <a:pt x="2682" y="997"/>
                </a:lnTo>
                <a:lnTo>
                  <a:pt x="2679" y="990"/>
                </a:lnTo>
                <a:lnTo>
                  <a:pt x="2677" y="984"/>
                </a:lnTo>
                <a:lnTo>
                  <a:pt x="2674" y="975"/>
                </a:lnTo>
                <a:lnTo>
                  <a:pt x="2673" y="973"/>
                </a:lnTo>
                <a:lnTo>
                  <a:pt x="2676" y="957"/>
                </a:lnTo>
                <a:lnTo>
                  <a:pt x="2674" y="943"/>
                </a:lnTo>
                <a:lnTo>
                  <a:pt x="2657" y="938"/>
                </a:lnTo>
                <a:lnTo>
                  <a:pt x="2655" y="940"/>
                </a:lnTo>
                <a:lnTo>
                  <a:pt x="2654" y="942"/>
                </a:lnTo>
                <a:lnTo>
                  <a:pt x="2647" y="940"/>
                </a:lnTo>
                <a:lnTo>
                  <a:pt x="2643" y="936"/>
                </a:lnTo>
                <a:lnTo>
                  <a:pt x="2643" y="931"/>
                </a:lnTo>
                <a:lnTo>
                  <a:pt x="2652" y="931"/>
                </a:lnTo>
                <a:lnTo>
                  <a:pt x="2657" y="929"/>
                </a:lnTo>
                <a:lnTo>
                  <a:pt x="2656" y="925"/>
                </a:lnTo>
                <a:lnTo>
                  <a:pt x="2651" y="923"/>
                </a:lnTo>
                <a:lnTo>
                  <a:pt x="2649" y="916"/>
                </a:lnTo>
                <a:lnTo>
                  <a:pt x="2649" y="913"/>
                </a:lnTo>
                <a:lnTo>
                  <a:pt x="2654" y="910"/>
                </a:lnTo>
                <a:lnTo>
                  <a:pt x="2657" y="910"/>
                </a:lnTo>
                <a:lnTo>
                  <a:pt x="2654" y="903"/>
                </a:lnTo>
                <a:lnTo>
                  <a:pt x="2649" y="899"/>
                </a:lnTo>
                <a:lnTo>
                  <a:pt x="2647" y="892"/>
                </a:lnTo>
                <a:lnTo>
                  <a:pt x="2647" y="891"/>
                </a:lnTo>
                <a:lnTo>
                  <a:pt x="2651" y="889"/>
                </a:lnTo>
                <a:lnTo>
                  <a:pt x="2654" y="877"/>
                </a:lnTo>
                <a:lnTo>
                  <a:pt x="2654" y="871"/>
                </a:lnTo>
                <a:lnTo>
                  <a:pt x="2647" y="864"/>
                </a:lnTo>
                <a:lnTo>
                  <a:pt x="2635" y="857"/>
                </a:lnTo>
                <a:lnTo>
                  <a:pt x="2625" y="855"/>
                </a:lnTo>
                <a:lnTo>
                  <a:pt x="2616" y="846"/>
                </a:lnTo>
                <a:lnTo>
                  <a:pt x="2598" y="838"/>
                </a:lnTo>
                <a:lnTo>
                  <a:pt x="2597" y="835"/>
                </a:lnTo>
                <a:lnTo>
                  <a:pt x="2597" y="832"/>
                </a:lnTo>
                <a:lnTo>
                  <a:pt x="2600" y="825"/>
                </a:lnTo>
                <a:lnTo>
                  <a:pt x="2604" y="824"/>
                </a:lnTo>
                <a:lnTo>
                  <a:pt x="2604" y="827"/>
                </a:lnTo>
                <a:lnTo>
                  <a:pt x="2601" y="833"/>
                </a:lnTo>
                <a:lnTo>
                  <a:pt x="2603" y="835"/>
                </a:lnTo>
                <a:lnTo>
                  <a:pt x="2611" y="837"/>
                </a:lnTo>
                <a:lnTo>
                  <a:pt x="2622" y="843"/>
                </a:lnTo>
                <a:lnTo>
                  <a:pt x="2628" y="843"/>
                </a:lnTo>
                <a:lnTo>
                  <a:pt x="2631" y="846"/>
                </a:lnTo>
                <a:lnTo>
                  <a:pt x="2639" y="849"/>
                </a:lnTo>
                <a:lnTo>
                  <a:pt x="2644" y="854"/>
                </a:lnTo>
                <a:lnTo>
                  <a:pt x="2651" y="857"/>
                </a:lnTo>
                <a:lnTo>
                  <a:pt x="2646" y="841"/>
                </a:lnTo>
                <a:lnTo>
                  <a:pt x="2640" y="835"/>
                </a:lnTo>
                <a:lnTo>
                  <a:pt x="2645" y="834"/>
                </a:lnTo>
                <a:lnTo>
                  <a:pt x="2645" y="833"/>
                </a:lnTo>
                <a:lnTo>
                  <a:pt x="2643" y="828"/>
                </a:lnTo>
                <a:lnTo>
                  <a:pt x="2641" y="816"/>
                </a:lnTo>
                <a:lnTo>
                  <a:pt x="2644" y="790"/>
                </a:lnTo>
                <a:lnTo>
                  <a:pt x="2641" y="781"/>
                </a:lnTo>
                <a:lnTo>
                  <a:pt x="2649" y="778"/>
                </a:lnTo>
                <a:lnTo>
                  <a:pt x="2662" y="767"/>
                </a:lnTo>
                <a:lnTo>
                  <a:pt x="2666" y="760"/>
                </a:lnTo>
                <a:lnTo>
                  <a:pt x="2668" y="755"/>
                </a:lnTo>
                <a:lnTo>
                  <a:pt x="2671" y="755"/>
                </a:lnTo>
                <a:lnTo>
                  <a:pt x="2673" y="758"/>
                </a:lnTo>
                <a:lnTo>
                  <a:pt x="2674" y="760"/>
                </a:lnTo>
                <a:lnTo>
                  <a:pt x="2672" y="767"/>
                </a:lnTo>
                <a:lnTo>
                  <a:pt x="2670" y="770"/>
                </a:lnTo>
                <a:lnTo>
                  <a:pt x="2665" y="773"/>
                </a:lnTo>
                <a:lnTo>
                  <a:pt x="2661" y="778"/>
                </a:lnTo>
                <a:lnTo>
                  <a:pt x="2661" y="782"/>
                </a:lnTo>
                <a:lnTo>
                  <a:pt x="2663" y="789"/>
                </a:lnTo>
                <a:lnTo>
                  <a:pt x="2662" y="792"/>
                </a:lnTo>
                <a:lnTo>
                  <a:pt x="2655" y="801"/>
                </a:lnTo>
                <a:lnTo>
                  <a:pt x="2656" y="803"/>
                </a:lnTo>
                <a:lnTo>
                  <a:pt x="2662" y="803"/>
                </a:lnTo>
                <a:lnTo>
                  <a:pt x="2663" y="806"/>
                </a:lnTo>
                <a:lnTo>
                  <a:pt x="2663" y="812"/>
                </a:lnTo>
                <a:lnTo>
                  <a:pt x="2663" y="821"/>
                </a:lnTo>
                <a:lnTo>
                  <a:pt x="2660" y="823"/>
                </a:lnTo>
                <a:lnTo>
                  <a:pt x="2657" y="827"/>
                </a:lnTo>
                <a:lnTo>
                  <a:pt x="2656" y="832"/>
                </a:lnTo>
                <a:lnTo>
                  <a:pt x="2657" y="838"/>
                </a:lnTo>
                <a:lnTo>
                  <a:pt x="2663" y="845"/>
                </a:lnTo>
                <a:lnTo>
                  <a:pt x="2672" y="846"/>
                </a:lnTo>
                <a:lnTo>
                  <a:pt x="2676" y="848"/>
                </a:lnTo>
                <a:lnTo>
                  <a:pt x="2681" y="859"/>
                </a:lnTo>
                <a:lnTo>
                  <a:pt x="2682" y="865"/>
                </a:lnTo>
                <a:lnTo>
                  <a:pt x="2683" y="867"/>
                </a:lnTo>
                <a:lnTo>
                  <a:pt x="2688" y="870"/>
                </a:lnTo>
                <a:lnTo>
                  <a:pt x="2687" y="876"/>
                </a:lnTo>
                <a:lnTo>
                  <a:pt x="2682" y="877"/>
                </a:lnTo>
                <a:lnTo>
                  <a:pt x="2679" y="881"/>
                </a:lnTo>
                <a:lnTo>
                  <a:pt x="2671" y="903"/>
                </a:lnTo>
                <a:lnTo>
                  <a:pt x="2671" y="911"/>
                </a:lnTo>
                <a:lnTo>
                  <a:pt x="2672" y="923"/>
                </a:lnTo>
                <a:lnTo>
                  <a:pt x="2674" y="925"/>
                </a:lnTo>
                <a:lnTo>
                  <a:pt x="2679" y="924"/>
                </a:lnTo>
                <a:lnTo>
                  <a:pt x="2683" y="921"/>
                </a:lnTo>
                <a:lnTo>
                  <a:pt x="2686" y="916"/>
                </a:lnTo>
                <a:lnTo>
                  <a:pt x="2693" y="892"/>
                </a:lnTo>
                <a:lnTo>
                  <a:pt x="2709" y="862"/>
                </a:lnTo>
                <a:lnTo>
                  <a:pt x="2709" y="854"/>
                </a:lnTo>
                <a:lnTo>
                  <a:pt x="2717" y="843"/>
                </a:lnTo>
                <a:lnTo>
                  <a:pt x="2720" y="834"/>
                </a:lnTo>
                <a:lnTo>
                  <a:pt x="2722" y="828"/>
                </a:lnTo>
                <a:lnTo>
                  <a:pt x="2717" y="811"/>
                </a:lnTo>
                <a:lnTo>
                  <a:pt x="2708" y="796"/>
                </a:lnTo>
                <a:lnTo>
                  <a:pt x="2694" y="771"/>
                </a:lnTo>
                <a:lnTo>
                  <a:pt x="2692" y="763"/>
                </a:lnTo>
                <a:lnTo>
                  <a:pt x="2694" y="757"/>
                </a:lnTo>
                <a:lnTo>
                  <a:pt x="2700" y="764"/>
                </a:lnTo>
                <a:lnTo>
                  <a:pt x="2708" y="773"/>
                </a:lnTo>
                <a:lnTo>
                  <a:pt x="2715" y="775"/>
                </a:lnTo>
                <a:lnTo>
                  <a:pt x="2721" y="780"/>
                </a:lnTo>
                <a:lnTo>
                  <a:pt x="2732" y="781"/>
                </a:lnTo>
                <a:lnTo>
                  <a:pt x="2731" y="795"/>
                </a:lnTo>
                <a:lnTo>
                  <a:pt x="2732" y="797"/>
                </a:lnTo>
                <a:lnTo>
                  <a:pt x="2740" y="790"/>
                </a:lnTo>
                <a:lnTo>
                  <a:pt x="2751" y="773"/>
                </a:lnTo>
                <a:lnTo>
                  <a:pt x="2758" y="765"/>
                </a:lnTo>
                <a:lnTo>
                  <a:pt x="2762" y="759"/>
                </a:lnTo>
                <a:lnTo>
                  <a:pt x="2762" y="754"/>
                </a:lnTo>
                <a:lnTo>
                  <a:pt x="2767" y="752"/>
                </a:lnTo>
                <a:lnTo>
                  <a:pt x="2769" y="749"/>
                </a:lnTo>
                <a:lnTo>
                  <a:pt x="2773" y="730"/>
                </a:lnTo>
                <a:lnTo>
                  <a:pt x="2774" y="727"/>
                </a:lnTo>
                <a:lnTo>
                  <a:pt x="2776" y="728"/>
                </a:lnTo>
                <a:lnTo>
                  <a:pt x="2779" y="727"/>
                </a:lnTo>
                <a:lnTo>
                  <a:pt x="2783" y="712"/>
                </a:lnTo>
                <a:lnTo>
                  <a:pt x="2784" y="708"/>
                </a:lnTo>
                <a:lnTo>
                  <a:pt x="2781" y="703"/>
                </a:lnTo>
                <a:lnTo>
                  <a:pt x="2776" y="697"/>
                </a:lnTo>
                <a:lnTo>
                  <a:pt x="2769" y="693"/>
                </a:lnTo>
                <a:lnTo>
                  <a:pt x="2769" y="690"/>
                </a:lnTo>
                <a:lnTo>
                  <a:pt x="2769" y="687"/>
                </a:lnTo>
                <a:lnTo>
                  <a:pt x="2773" y="678"/>
                </a:lnTo>
                <a:lnTo>
                  <a:pt x="2775" y="674"/>
                </a:lnTo>
                <a:lnTo>
                  <a:pt x="2785" y="662"/>
                </a:lnTo>
                <a:lnTo>
                  <a:pt x="2790" y="662"/>
                </a:lnTo>
                <a:lnTo>
                  <a:pt x="2796" y="652"/>
                </a:lnTo>
                <a:lnTo>
                  <a:pt x="2807" y="650"/>
                </a:lnTo>
                <a:lnTo>
                  <a:pt x="2819" y="644"/>
                </a:lnTo>
                <a:lnTo>
                  <a:pt x="2830" y="641"/>
                </a:lnTo>
                <a:lnTo>
                  <a:pt x="2835" y="635"/>
                </a:lnTo>
                <a:lnTo>
                  <a:pt x="2843" y="631"/>
                </a:lnTo>
                <a:lnTo>
                  <a:pt x="2856" y="634"/>
                </a:lnTo>
                <a:lnTo>
                  <a:pt x="2869" y="631"/>
                </a:lnTo>
                <a:lnTo>
                  <a:pt x="2894" y="630"/>
                </a:lnTo>
                <a:lnTo>
                  <a:pt x="2913" y="625"/>
                </a:lnTo>
                <a:lnTo>
                  <a:pt x="2918" y="623"/>
                </a:lnTo>
                <a:lnTo>
                  <a:pt x="2923" y="619"/>
                </a:lnTo>
                <a:lnTo>
                  <a:pt x="2929" y="604"/>
                </a:lnTo>
                <a:lnTo>
                  <a:pt x="2931" y="602"/>
                </a:lnTo>
                <a:lnTo>
                  <a:pt x="2936" y="604"/>
                </a:lnTo>
                <a:lnTo>
                  <a:pt x="2937" y="614"/>
                </a:lnTo>
                <a:lnTo>
                  <a:pt x="2941" y="614"/>
                </a:lnTo>
                <a:lnTo>
                  <a:pt x="2948" y="613"/>
                </a:lnTo>
                <a:lnTo>
                  <a:pt x="2963" y="604"/>
                </a:lnTo>
                <a:lnTo>
                  <a:pt x="2967" y="604"/>
                </a:lnTo>
                <a:lnTo>
                  <a:pt x="2969" y="612"/>
                </a:lnTo>
                <a:lnTo>
                  <a:pt x="2974" y="613"/>
                </a:lnTo>
                <a:lnTo>
                  <a:pt x="2987" y="608"/>
                </a:lnTo>
                <a:lnTo>
                  <a:pt x="2993" y="609"/>
                </a:lnTo>
                <a:lnTo>
                  <a:pt x="3004" y="602"/>
                </a:lnTo>
                <a:lnTo>
                  <a:pt x="3006" y="599"/>
                </a:lnTo>
                <a:lnTo>
                  <a:pt x="3004" y="586"/>
                </a:lnTo>
                <a:lnTo>
                  <a:pt x="3002" y="583"/>
                </a:lnTo>
                <a:lnTo>
                  <a:pt x="3000" y="583"/>
                </a:lnTo>
                <a:lnTo>
                  <a:pt x="3000" y="596"/>
                </a:lnTo>
                <a:lnTo>
                  <a:pt x="2999" y="599"/>
                </a:lnTo>
                <a:lnTo>
                  <a:pt x="2991" y="602"/>
                </a:lnTo>
                <a:lnTo>
                  <a:pt x="2982" y="599"/>
                </a:lnTo>
                <a:lnTo>
                  <a:pt x="2972" y="593"/>
                </a:lnTo>
                <a:lnTo>
                  <a:pt x="2967" y="582"/>
                </a:lnTo>
                <a:lnTo>
                  <a:pt x="2963" y="580"/>
                </a:lnTo>
                <a:lnTo>
                  <a:pt x="2962" y="569"/>
                </a:lnTo>
                <a:lnTo>
                  <a:pt x="2957" y="564"/>
                </a:lnTo>
                <a:lnTo>
                  <a:pt x="2948" y="559"/>
                </a:lnTo>
                <a:lnTo>
                  <a:pt x="2947" y="558"/>
                </a:lnTo>
                <a:lnTo>
                  <a:pt x="2947" y="552"/>
                </a:lnTo>
                <a:lnTo>
                  <a:pt x="2950" y="548"/>
                </a:lnTo>
                <a:lnTo>
                  <a:pt x="2953" y="547"/>
                </a:lnTo>
                <a:lnTo>
                  <a:pt x="2957" y="538"/>
                </a:lnTo>
                <a:lnTo>
                  <a:pt x="2962" y="536"/>
                </a:lnTo>
                <a:lnTo>
                  <a:pt x="2957" y="528"/>
                </a:lnTo>
                <a:lnTo>
                  <a:pt x="2951" y="515"/>
                </a:lnTo>
                <a:lnTo>
                  <a:pt x="2956" y="500"/>
                </a:lnTo>
                <a:lnTo>
                  <a:pt x="2971" y="488"/>
                </a:lnTo>
                <a:lnTo>
                  <a:pt x="2982" y="470"/>
                </a:lnTo>
                <a:lnTo>
                  <a:pt x="2987" y="466"/>
                </a:lnTo>
                <a:lnTo>
                  <a:pt x="2989" y="455"/>
                </a:lnTo>
                <a:lnTo>
                  <a:pt x="2996" y="446"/>
                </a:lnTo>
                <a:lnTo>
                  <a:pt x="3005" y="442"/>
                </a:lnTo>
                <a:lnTo>
                  <a:pt x="3009" y="443"/>
                </a:lnTo>
                <a:lnTo>
                  <a:pt x="3011" y="451"/>
                </a:lnTo>
                <a:lnTo>
                  <a:pt x="3014" y="451"/>
                </a:lnTo>
                <a:lnTo>
                  <a:pt x="3017" y="447"/>
                </a:lnTo>
                <a:lnTo>
                  <a:pt x="3020" y="437"/>
                </a:lnTo>
                <a:lnTo>
                  <a:pt x="3022" y="437"/>
                </a:lnTo>
                <a:lnTo>
                  <a:pt x="3025" y="441"/>
                </a:lnTo>
                <a:lnTo>
                  <a:pt x="3027" y="441"/>
                </a:lnTo>
                <a:lnTo>
                  <a:pt x="3032" y="440"/>
                </a:lnTo>
                <a:lnTo>
                  <a:pt x="3036" y="432"/>
                </a:lnTo>
                <a:lnTo>
                  <a:pt x="3039" y="429"/>
                </a:lnTo>
                <a:lnTo>
                  <a:pt x="3045" y="431"/>
                </a:lnTo>
                <a:lnTo>
                  <a:pt x="3048" y="430"/>
                </a:lnTo>
                <a:lnTo>
                  <a:pt x="3053" y="421"/>
                </a:lnTo>
                <a:lnTo>
                  <a:pt x="3054" y="414"/>
                </a:lnTo>
                <a:lnTo>
                  <a:pt x="3058" y="408"/>
                </a:lnTo>
                <a:lnTo>
                  <a:pt x="3059" y="398"/>
                </a:lnTo>
                <a:lnTo>
                  <a:pt x="3065" y="393"/>
                </a:lnTo>
                <a:lnTo>
                  <a:pt x="3068" y="392"/>
                </a:lnTo>
                <a:lnTo>
                  <a:pt x="3070" y="393"/>
                </a:lnTo>
                <a:lnTo>
                  <a:pt x="3071" y="400"/>
                </a:lnTo>
                <a:lnTo>
                  <a:pt x="3072" y="405"/>
                </a:lnTo>
                <a:lnTo>
                  <a:pt x="3077" y="407"/>
                </a:lnTo>
                <a:lnTo>
                  <a:pt x="3082" y="404"/>
                </a:lnTo>
                <a:lnTo>
                  <a:pt x="3092" y="412"/>
                </a:lnTo>
                <a:lnTo>
                  <a:pt x="3097" y="410"/>
                </a:lnTo>
                <a:lnTo>
                  <a:pt x="3100" y="405"/>
                </a:lnTo>
                <a:lnTo>
                  <a:pt x="3107" y="399"/>
                </a:lnTo>
                <a:lnTo>
                  <a:pt x="3112" y="399"/>
                </a:lnTo>
                <a:lnTo>
                  <a:pt x="3118" y="396"/>
                </a:lnTo>
                <a:lnTo>
                  <a:pt x="3120" y="389"/>
                </a:lnTo>
                <a:lnTo>
                  <a:pt x="3133" y="388"/>
                </a:lnTo>
                <a:lnTo>
                  <a:pt x="3136" y="387"/>
                </a:lnTo>
                <a:lnTo>
                  <a:pt x="3141" y="383"/>
                </a:lnTo>
                <a:lnTo>
                  <a:pt x="3147" y="383"/>
                </a:lnTo>
                <a:lnTo>
                  <a:pt x="3151" y="380"/>
                </a:lnTo>
                <a:lnTo>
                  <a:pt x="3158" y="380"/>
                </a:lnTo>
                <a:lnTo>
                  <a:pt x="3165" y="375"/>
                </a:lnTo>
                <a:lnTo>
                  <a:pt x="3166" y="370"/>
                </a:lnTo>
                <a:lnTo>
                  <a:pt x="3165" y="365"/>
                </a:lnTo>
                <a:close/>
              </a:path>
            </a:pathLst>
          </a:custGeom>
          <a:solidFill>
            <a:schemeClr val="accent1"/>
          </a:solidFill>
          <a:ln w="6350" cap="flat" cmpd="sng">
            <a:noFill/>
            <a:prstDash val="solid"/>
            <a:round/>
            <a:headEnd type="none" w="med" len="med"/>
            <a:tailEnd type="none" w="med" len="med"/>
          </a:ln>
          <a:effectLst/>
        </p:spPr>
        <p:txBody>
          <a:bodyPr/>
          <a:lstStyle/>
          <a:p>
            <a:endParaRPr lang="en-US" dirty="0"/>
          </a:p>
        </p:txBody>
      </p:sp>
      <p:grpSp>
        <p:nvGrpSpPr>
          <p:cNvPr id="5" name="Group 4"/>
          <p:cNvGrpSpPr/>
          <p:nvPr/>
        </p:nvGrpSpPr>
        <p:grpSpPr>
          <a:xfrm>
            <a:off x="6181778" y="1267917"/>
            <a:ext cx="2528738" cy="1957621"/>
            <a:chOff x="6181778" y="1267917"/>
            <a:chExt cx="2528738" cy="1957621"/>
          </a:xfrm>
        </p:grpSpPr>
        <p:sp>
          <p:nvSpPr>
            <p:cNvPr id="68" name="Content Placeholder 2"/>
            <p:cNvSpPr txBox="1">
              <a:spLocks/>
            </p:cNvSpPr>
            <p:nvPr/>
          </p:nvSpPr>
          <p:spPr>
            <a:xfrm>
              <a:off x="6181778" y="1771974"/>
              <a:ext cx="2376264" cy="14535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900" dirty="0" smtClean="0"/>
                <a:t>Lorem ipsum dolor sit amet, </a:t>
              </a:r>
              <a:r>
                <a:rPr lang="en-US" sz="900" b="1" dirty="0" smtClean="0"/>
                <a:t>consectetur adipiscing elit. </a:t>
              </a:r>
            </a:p>
            <a:p>
              <a:pPr marL="0" indent="0">
                <a:buFont typeface="Arial" pitchFamily="34" charset="0"/>
                <a:buNone/>
              </a:pPr>
              <a:endParaRPr lang="en-US" sz="900" dirty="0" smtClean="0"/>
            </a:p>
            <a:p>
              <a:pPr marL="0" indent="0">
                <a:buFont typeface="Arial" pitchFamily="34" charset="0"/>
                <a:buNone/>
              </a:pPr>
              <a:r>
                <a:rPr lang="en-US" sz="900" dirty="0" smtClean="0"/>
                <a:t>Lorem Ipsum has been the industry's standard dummy text ever since the 1500s, when an unknown printer took a galley of type and scrambled it to make a type specimen book. It has survived not only five centuries, but also the leap into electronic typesetting.</a:t>
              </a:r>
            </a:p>
          </p:txBody>
        </p:sp>
        <p:sp>
          <p:nvSpPr>
            <p:cNvPr id="69" name="Title 13"/>
            <p:cNvSpPr txBox="1">
              <a:spLocks/>
            </p:cNvSpPr>
            <p:nvPr/>
          </p:nvSpPr>
          <p:spPr>
            <a:xfrm>
              <a:off x="6190236" y="1267917"/>
              <a:ext cx="2520280"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000" dirty="0" smtClean="0">
                  <a:solidFill>
                    <a:schemeClr val="accent1">
                      <a:lumMod val="60000"/>
                      <a:lumOff val="40000"/>
                    </a:schemeClr>
                  </a:solidFill>
                </a:rPr>
                <a:t>Analysis</a:t>
              </a:r>
              <a:endParaRPr lang="en-US" sz="2000" dirty="0">
                <a:solidFill>
                  <a:schemeClr val="accent1">
                    <a:lumMod val="60000"/>
                    <a:lumOff val="40000"/>
                  </a:schemeClr>
                </a:solidFill>
              </a:endParaRPr>
            </a:p>
          </p:txBody>
        </p:sp>
      </p:grpSp>
      <p:grpSp>
        <p:nvGrpSpPr>
          <p:cNvPr id="4" name="Group 3"/>
          <p:cNvGrpSpPr/>
          <p:nvPr/>
        </p:nvGrpSpPr>
        <p:grpSpPr>
          <a:xfrm>
            <a:off x="819341" y="2176759"/>
            <a:ext cx="295273" cy="464074"/>
            <a:chOff x="819341" y="2176759"/>
            <a:chExt cx="295273" cy="464074"/>
          </a:xfrm>
        </p:grpSpPr>
        <p:sp>
          <p:nvSpPr>
            <p:cNvPr id="147" name="Freeform 7"/>
            <p:cNvSpPr>
              <a:spLocks noEditPoints="1"/>
            </p:cNvSpPr>
            <p:nvPr/>
          </p:nvSpPr>
          <p:spPr bwMode="auto">
            <a:xfrm>
              <a:off x="829066" y="2176759"/>
              <a:ext cx="272155" cy="464074"/>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sz="1400" dirty="0"/>
            </a:p>
          </p:txBody>
        </p:sp>
        <p:sp>
          <p:nvSpPr>
            <p:cNvPr id="148" name="TextBox 147"/>
            <p:cNvSpPr txBox="1"/>
            <p:nvPr/>
          </p:nvSpPr>
          <p:spPr>
            <a:xfrm>
              <a:off x="819341" y="2216099"/>
              <a:ext cx="295273" cy="200055"/>
            </a:xfrm>
            <a:prstGeom prst="rect">
              <a:avLst/>
            </a:prstGeom>
            <a:noFill/>
          </p:spPr>
          <p:txBody>
            <a:bodyPr wrap="none" rtlCol="0">
              <a:spAutoFit/>
            </a:bodyPr>
            <a:lstStyle/>
            <a:p>
              <a:pPr algn="ctr"/>
              <a:r>
                <a:rPr lang="en-US" sz="700" b="1" dirty="0" smtClean="0">
                  <a:solidFill>
                    <a:schemeClr val="bg1"/>
                  </a:solidFill>
                </a:rPr>
                <a:t>7%</a:t>
              </a:r>
              <a:endParaRPr lang="en-US" sz="700" b="1" dirty="0">
                <a:solidFill>
                  <a:schemeClr val="bg1"/>
                </a:solidFill>
              </a:endParaRPr>
            </a:p>
          </p:txBody>
        </p:sp>
      </p:grpSp>
      <p:grpSp>
        <p:nvGrpSpPr>
          <p:cNvPr id="149" name="Group 148"/>
          <p:cNvGrpSpPr/>
          <p:nvPr/>
        </p:nvGrpSpPr>
        <p:grpSpPr>
          <a:xfrm>
            <a:off x="3283392" y="1746417"/>
            <a:ext cx="340158" cy="464074"/>
            <a:chOff x="796899" y="2176759"/>
            <a:chExt cx="340158" cy="464074"/>
          </a:xfrm>
        </p:grpSpPr>
        <p:sp>
          <p:nvSpPr>
            <p:cNvPr id="150" name="Freeform 7"/>
            <p:cNvSpPr>
              <a:spLocks noEditPoints="1"/>
            </p:cNvSpPr>
            <p:nvPr/>
          </p:nvSpPr>
          <p:spPr bwMode="auto">
            <a:xfrm>
              <a:off x="829066" y="2176759"/>
              <a:ext cx="272155" cy="464074"/>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sz="1400" dirty="0"/>
            </a:p>
          </p:txBody>
        </p:sp>
        <p:sp>
          <p:nvSpPr>
            <p:cNvPr id="151" name="TextBox 150"/>
            <p:cNvSpPr txBox="1"/>
            <p:nvPr/>
          </p:nvSpPr>
          <p:spPr>
            <a:xfrm>
              <a:off x="796899" y="2216099"/>
              <a:ext cx="340158" cy="200055"/>
            </a:xfrm>
            <a:prstGeom prst="rect">
              <a:avLst/>
            </a:prstGeom>
            <a:noFill/>
          </p:spPr>
          <p:txBody>
            <a:bodyPr wrap="none" rtlCol="0">
              <a:spAutoFit/>
            </a:bodyPr>
            <a:lstStyle/>
            <a:p>
              <a:pPr algn="ctr"/>
              <a:r>
                <a:rPr lang="en-US" sz="700" b="1" dirty="0" smtClean="0">
                  <a:solidFill>
                    <a:schemeClr val="bg1"/>
                  </a:solidFill>
                </a:rPr>
                <a:t>35%</a:t>
              </a:r>
              <a:endParaRPr lang="en-US" sz="700" b="1" dirty="0">
                <a:solidFill>
                  <a:schemeClr val="bg1"/>
                </a:solidFill>
              </a:endParaRPr>
            </a:p>
          </p:txBody>
        </p:sp>
      </p:grpSp>
      <p:grpSp>
        <p:nvGrpSpPr>
          <p:cNvPr id="152" name="Group 151"/>
          <p:cNvGrpSpPr/>
          <p:nvPr/>
        </p:nvGrpSpPr>
        <p:grpSpPr>
          <a:xfrm>
            <a:off x="4307353" y="2301239"/>
            <a:ext cx="295273" cy="464074"/>
            <a:chOff x="819341" y="2176759"/>
            <a:chExt cx="295273" cy="464074"/>
          </a:xfrm>
        </p:grpSpPr>
        <p:sp>
          <p:nvSpPr>
            <p:cNvPr id="153" name="Freeform 7"/>
            <p:cNvSpPr>
              <a:spLocks noEditPoints="1"/>
            </p:cNvSpPr>
            <p:nvPr/>
          </p:nvSpPr>
          <p:spPr bwMode="auto">
            <a:xfrm>
              <a:off x="829066" y="2176759"/>
              <a:ext cx="272155" cy="464074"/>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400" dirty="0"/>
            </a:p>
          </p:txBody>
        </p:sp>
        <p:sp>
          <p:nvSpPr>
            <p:cNvPr id="154" name="TextBox 153"/>
            <p:cNvSpPr txBox="1"/>
            <p:nvPr/>
          </p:nvSpPr>
          <p:spPr>
            <a:xfrm>
              <a:off x="819341" y="2216099"/>
              <a:ext cx="295273" cy="200055"/>
            </a:xfrm>
            <a:prstGeom prst="rect">
              <a:avLst/>
            </a:prstGeom>
            <a:noFill/>
          </p:spPr>
          <p:txBody>
            <a:bodyPr wrap="none" rtlCol="0">
              <a:spAutoFit/>
            </a:bodyPr>
            <a:lstStyle/>
            <a:p>
              <a:pPr algn="ctr"/>
              <a:r>
                <a:rPr lang="en-US" sz="700" b="1" dirty="0" smtClean="0">
                  <a:solidFill>
                    <a:schemeClr val="bg1"/>
                  </a:solidFill>
                </a:rPr>
                <a:t>5%</a:t>
              </a:r>
              <a:endParaRPr lang="en-US" sz="700" b="1" dirty="0">
                <a:solidFill>
                  <a:schemeClr val="bg1"/>
                </a:solidFill>
              </a:endParaRPr>
            </a:p>
          </p:txBody>
        </p:sp>
      </p:grpSp>
      <p:grpSp>
        <p:nvGrpSpPr>
          <p:cNvPr id="155" name="Group 154"/>
          <p:cNvGrpSpPr/>
          <p:nvPr/>
        </p:nvGrpSpPr>
        <p:grpSpPr>
          <a:xfrm>
            <a:off x="2624330" y="2878601"/>
            <a:ext cx="340158" cy="464074"/>
            <a:chOff x="796899" y="2176759"/>
            <a:chExt cx="340158" cy="464074"/>
          </a:xfrm>
        </p:grpSpPr>
        <p:sp>
          <p:nvSpPr>
            <p:cNvPr id="156" name="Freeform 7"/>
            <p:cNvSpPr>
              <a:spLocks noEditPoints="1"/>
            </p:cNvSpPr>
            <p:nvPr/>
          </p:nvSpPr>
          <p:spPr bwMode="auto">
            <a:xfrm>
              <a:off x="829066" y="2176759"/>
              <a:ext cx="272155" cy="464074"/>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400" dirty="0"/>
            </a:p>
          </p:txBody>
        </p:sp>
        <p:sp>
          <p:nvSpPr>
            <p:cNvPr id="157" name="TextBox 156"/>
            <p:cNvSpPr txBox="1"/>
            <p:nvPr/>
          </p:nvSpPr>
          <p:spPr>
            <a:xfrm>
              <a:off x="796899" y="2216099"/>
              <a:ext cx="340158" cy="200055"/>
            </a:xfrm>
            <a:prstGeom prst="rect">
              <a:avLst/>
            </a:prstGeom>
            <a:noFill/>
          </p:spPr>
          <p:txBody>
            <a:bodyPr wrap="none" rtlCol="0">
              <a:spAutoFit/>
            </a:bodyPr>
            <a:lstStyle/>
            <a:p>
              <a:pPr algn="ctr"/>
              <a:r>
                <a:rPr lang="en-US" sz="700" b="1" dirty="0" smtClean="0">
                  <a:solidFill>
                    <a:schemeClr val="bg1"/>
                  </a:solidFill>
                </a:rPr>
                <a:t>20%</a:t>
              </a:r>
              <a:endParaRPr lang="en-US" sz="700" b="1" dirty="0">
                <a:solidFill>
                  <a:schemeClr val="bg1"/>
                </a:solidFill>
              </a:endParaRPr>
            </a:p>
          </p:txBody>
        </p:sp>
      </p:grpSp>
      <p:grpSp>
        <p:nvGrpSpPr>
          <p:cNvPr id="158" name="Group 157"/>
          <p:cNvGrpSpPr/>
          <p:nvPr/>
        </p:nvGrpSpPr>
        <p:grpSpPr>
          <a:xfrm>
            <a:off x="1763688" y="1421710"/>
            <a:ext cx="340158" cy="464074"/>
            <a:chOff x="796899" y="2176759"/>
            <a:chExt cx="340158" cy="464074"/>
          </a:xfrm>
        </p:grpSpPr>
        <p:sp>
          <p:nvSpPr>
            <p:cNvPr id="159" name="Freeform 7"/>
            <p:cNvSpPr>
              <a:spLocks noEditPoints="1"/>
            </p:cNvSpPr>
            <p:nvPr/>
          </p:nvSpPr>
          <p:spPr bwMode="auto">
            <a:xfrm>
              <a:off x="829066" y="2176759"/>
              <a:ext cx="272155" cy="464074"/>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sz="1400" dirty="0"/>
            </a:p>
          </p:txBody>
        </p:sp>
        <p:sp>
          <p:nvSpPr>
            <p:cNvPr id="160" name="TextBox 159"/>
            <p:cNvSpPr txBox="1"/>
            <p:nvPr/>
          </p:nvSpPr>
          <p:spPr>
            <a:xfrm>
              <a:off x="796899" y="2216099"/>
              <a:ext cx="340158" cy="200055"/>
            </a:xfrm>
            <a:prstGeom prst="rect">
              <a:avLst/>
            </a:prstGeom>
            <a:noFill/>
          </p:spPr>
          <p:txBody>
            <a:bodyPr wrap="none" rtlCol="0">
              <a:spAutoFit/>
            </a:bodyPr>
            <a:lstStyle/>
            <a:p>
              <a:pPr algn="ctr"/>
              <a:r>
                <a:rPr lang="en-US" sz="700" b="1" dirty="0" smtClean="0">
                  <a:solidFill>
                    <a:schemeClr val="bg1"/>
                  </a:solidFill>
                </a:rPr>
                <a:t>33%</a:t>
              </a:r>
              <a:endParaRPr lang="en-US" sz="700" b="1" dirty="0">
                <a:solidFill>
                  <a:schemeClr val="bg1"/>
                </a:solidFill>
              </a:endParaRPr>
            </a:p>
          </p:txBody>
        </p:sp>
      </p:grpSp>
      <p:grpSp>
        <p:nvGrpSpPr>
          <p:cNvPr id="3" name="Group 2"/>
          <p:cNvGrpSpPr/>
          <p:nvPr/>
        </p:nvGrpSpPr>
        <p:grpSpPr>
          <a:xfrm>
            <a:off x="965143" y="1885784"/>
            <a:ext cx="3489846" cy="1456891"/>
            <a:chOff x="965143" y="1885784"/>
            <a:chExt cx="3489846" cy="1456891"/>
          </a:xfrm>
        </p:grpSpPr>
        <p:cxnSp>
          <p:nvCxnSpPr>
            <p:cNvPr id="6" name="Straight Connector 5"/>
            <p:cNvCxnSpPr>
              <a:stCxn id="147" idx="2"/>
              <a:endCxn id="159" idx="2"/>
            </p:cNvCxnSpPr>
            <p:nvPr/>
          </p:nvCxnSpPr>
          <p:spPr>
            <a:xfrm flipV="1">
              <a:off x="965144" y="1885784"/>
              <a:ext cx="966789" cy="755049"/>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147" idx="2"/>
            </p:cNvCxnSpPr>
            <p:nvPr/>
          </p:nvCxnSpPr>
          <p:spPr>
            <a:xfrm>
              <a:off x="965144" y="2640833"/>
              <a:ext cx="1827430" cy="701842"/>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792574" y="2765313"/>
              <a:ext cx="1662415" cy="577362"/>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50" idx="2"/>
              <a:endCxn id="153" idx="2"/>
            </p:cNvCxnSpPr>
            <p:nvPr/>
          </p:nvCxnSpPr>
          <p:spPr>
            <a:xfrm>
              <a:off x="3451637" y="2210491"/>
              <a:ext cx="1001519" cy="554822"/>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53" idx="2"/>
              <a:endCxn id="147" idx="2"/>
            </p:cNvCxnSpPr>
            <p:nvPr/>
          </p:nvCxnSpPr>
          <p:spPr>
            <a:xfrm flipH="1" flipV="1">
              <a:off x="965144" y="2640833"/>
              <a:ext cx="3488012" cy="124480"/>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50" idx="2"/>
            </p:cNvCxnSpPr>
            <p:nvPr/>
          </p:nvCxnSpPr>
          <p:spPr>
            <a:xfrm flipH="1">
              <a:off x="965143" y="2210491"/>
              <a:ext cx="2486494" cy="430342"/>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1931932" y="1885784"/>
              <a:ext cx="2523057" cy="879529"/>
            </a:xfrm>
            <a:prstGeom prst="line">
              <a:avLst/>
            </a:prstGeom>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6269128" y="3287205"/>
            <a:ext cx="1894418" cy="538176"/>
            <a:chOff x="6269128" y="3287205"/>
            <a:chExt cx="1894418" cy="538176"/>
          </a:xfrm>
        </p:grpSpPr>
        <p:sp>
          <p:nvSpPr>
            <p:cNvPr id="163" name="Subtitle 2"/>
            <p:cNvSpPr txBox="1">
              <a:spLocks/>
            </p:cNvSpPr>
            <p:nvPr/>
          </p:nvSpPr>
          <p:spPr>
            <a:xfrm>
              <a:off x="6528297" y="3586977"/>
              <a:ext cx="1635249"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100" b="1" dirty="0" smtClean="0">
                  <a:solidFill>
                    <a:schemeClr val="tx1">
                      <a:lumMod val="50000"/>
                      <a:lumOff val="50000"/>
                    </a:schemeClr>
                  </a:solidFill>
                  <a:ea typeface="Franchise" pitchFamily="49" charset="0"/>
                </a:rPr>
                <a:t>Visits via Smartphone</a:t>
              </a:r>
            </a:p>
          </p:txBody>
        </p:sp>
        <p:sp>
          <p:nvSpPr>
            <p:cNvPr id="164" name="Content Placeholder 2"/>
            <p:cNvSpPr txBox="1">
              <a:spLocks/>
            </p:cNvSpPr>
            <p:nvPr/>
          </p:nvSpPr>
          <p:spPr>
            <a:xfrm>
              <a:off x="6524844" y="3287205"/>
              <a:ext cx="822499"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dirty="0">
                  <a:solidFill>
                    <a:schemeClr val="accent1">
                      <a:lumMod val="60000"/>
                      <a:lumOff val="40000"/>
                    </a:schemeClr>
                  </a:solidFill>
                  <a:latin typeface="Source Sans Pro Black" pitchFamily="34" charset="0"/>
                </a:rPr>
                <a:t>6</a:t>
              </a:r>
              <a:r>
                <a:rPr lang="en-US" sz="2400" dirty="0" smtClean="0">
                  <a:solidFill>
                    <a:schemeClr val="accent1">
                      <a:lumMod val="60000"/>
                      <a:lumOff val="40000"/>
                    </a:schemeClr>
                  </a:solidFill>
                  <a:latin typeface="Source Sans Pro Black" pitchFamily="34" charset="0"/>
                </a:rPr>
                <a:t>4%</a:t>
              </a:r>
              <a:endParaRPr lang="en-US" sz="2400" dirty="0">
                <a:solidFill>
                  <a:schemeClr val="accent1">
                    <a:lumMod val="60000"/>
                    <a:lumOff val="40000"/>
                  </a:schemeClr>
                </a:solidFill>
                <a:latin typeface="Source Sans Pro Black" pitchFamily="34" charset="0"/>
              </a:endParaRPr>
            </a:p>
          </p:txBody>
        </p:sp>
        <p:sp>
          <p:nvSpPr>
            <p:cNvPr id="167" name="Freeform 166"/>
            <p:cNvSpPr>
              <a:spLocks noEditPoints="1"/>
            </p:cNvSpPr>
            <p:nvPr/>
          </p:nvSpPr>
          <p:spPr bwMode="auto">
            <a:xfrm>
              <a:off x="6269128" y="3424563"/>
              <a:ext cx="285424" cy="321339"/>
            </a:xfrm>
            <a:custGeom>
              <a:avLst/>
              <a:gdLst>
                <a:gd name="T0" fmla="*/ 300 w 320"/>
                <a:gd name="T1" fmla="*/ 0 h 360"/>
                <a:gd name="T2" fmla="*/ 256 w 320"/>
                <a:gd name="T3" fmla="*/ 0 h 360"/>
                <a:gd name="T4" fmla="*/ 240 w 320"/>
                <a:gd name="T5" fmla="*/ 20 h 360"/>
                <a:gd name="T6" fmla="*/ 240 w 320"/>
                <a:gd name="T7" fmla="*/ 360 h 360"/>
                <a:gd name="T8" fmla="*/ 320 w 320"/>
                <a:gd name="T9" fmla="*/ 360 h 360"/>
                <a:gd name="T10" fmla="*/ 320 w 320"/>
                <a:gd name="T11" fmla="*/ 20 h 360"/>
                <a:gd name="T12" fmla="*/ 300 w 320"/>
                <a:gd name="T13" fmla="*/ 0 h 360"/>
                <a:gd name="T14" fmla="*/ 180 w 320"/>
                <a:gd name="T15" fmla="*/ 120 h 360"/>
                <a:gd name="T16" fmla="*/ 136 w 320"/>
                <a:gd name="T17" fmla="*/ 120 h 360"/>
                <a:gd name="T18" fmla="*/ 120 w 320"/>
                <a:gd name="T19" fmla="*/ 140 h 360"/>
                <a:gd name="T20" fmla="*/ 120 w 320"/>
                <a:gd name="T21" fmla="*/ 360 h 360"/>
                <a:gd name="T22" fmla="*/ 200 w 320"/>
                <a:gd name="T23" fmla="*/ 360 h 360"/>
                <a:gd name="T24" fmla="*/ 200 w 320"/>
                <a:gd name="T25" fmla="*/ 140 h 360"/>
                <a:gd name="T26" fmla="*/ 180 w 320"/>
                <a:gd name="T27" fmla="*/ 120 h 360"/>
                <a:gd name="T28" fmla="*/ 60 w 320"/>
                <a:gd name="T29" fmla="*/ 240 h 360"/>
                <a:gd name="T30" fmla="*/ 16 w 320"/>
                <a:gd name="T31" fmla="*/ 240 h 360"/>
                <a:gd name="T32" fmla="*/ 0 w 320"/>
                <a:gd name="T33" fmla="*/ 260 h 360"/>
                <a:gd name="T34" fmla="*/ 0 w 320"/>
                <a:gd name="T35" fmla="*/ 360 h 360"/>
                <a:gd name="T36" fmla="*/ 80 w 320"/>
                <a:gd name="T37" fmla="*/ 360 h 360"/>
                <a:gd name="T38" fmla="*/ 80 w 320"/>
                <a:gd name="T39" fmla="*/ 260 h 360"/>
                <a:gd name="T40" fmla="*/ 60 w 320"/>
                <a:gd name="T41" fmla="*/ 2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9" name="Group 8"/>
          <p:cNvGrpSpPr/>
          <p:nvPr/>
        </p:nvGrpSpPr>
        <p:grpSpPr>
          <a:xfrm>
            <a:off x="6269128" y="3928478"/>
            <a:ext cx="1894418" cy="538176"/>
            <a:chOff x="6269128" y="3928478"/>
            <a:chExt cx="1894418" cy="538176"/>
          </a:xfrm>
        </p:grpSpPr>
        <p:sp>
          <p:nvSpPr>
            <p:cNvPr id="165" name="Subtitle 2"/>
            <p:cNvSpPr txBox="1">
              <a:spLocks/>
            </p:cNvSpPr>
            <p:nvPr/>
          </p:nvSpPr>
          <p:spPr>
            <a:xfrm>
              <a:off x="6528297" y="4228250"/>
              <a:ext cx="1635249"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100" b="1" dirty="0" smtClean="0">
                  <a:solidFill>
                    <a:schemeClr val="tx1">
                      <a:lumMod val="50000"/>
                      <a:lumOff val="50000"/>
                    </a:schemeClr>
                  </a:solidFill>
                  <a:ea typeface="Franchise" pitchFamily="49" charset="0"/>
                </a:rPr>
                <a:t>Visits via Computers</a:t>
              </a:r>
            </a:p>
          </p:txBody>
        </p:sp>
        <p:sp>
          <p:nvSpPr>
            <p:cNvPr id="166" name="Content Placeholder 2"/>
            <p:cNvSpPr txBox="1">
              <a:spLocks/>
            </p:cNvSpPr>
            <p:nvPr/>
          </p:nvSpPr>
          <p:spPr>
            <a:xfrm>
              <a:off x="6524844" y="3928478"/>
              <a:ext cx="822499"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dirty="0" smtClean="0">
                  <a:solidFill>
                    <a:schemeClr val="accent1">
                      <a:lumMod val="60000"/>
                      <a:lumOff val="40000"/>
                    </a:schemeClr>
                  </a:solidFill>
                  <a:latin typeface="Source Sans Pro Black" pitchFamily="34" charset="0"/>
                </a:rPr>
                <a:t>36%</a:t>
              </a:r>
              <a:endParaRPr lang="en-US" sz="2400" dirty="0">
                <a:solidFill>
                  <a:schemeClr val="accent1">
                    <a:lumMod val="60000"/>
                    <a:lumOff val="40000"/>
                  </a:schemeClr>
                </a:solidFill>
                <a:latin typeface="Source Sans Pro Black" pitchFamily="34" charset="0"/>
              </a:endParaRPr>
            </a:p>
          </p:txBody>
        </p:sp>
        <p:sp>
          <p:nvSpPr>
            <p:cNvPr id="168" name="Freeform 167"/>
            <p:cNvSpPr>
              <a:spLocks noEditPoints="1"/>
            </p:cNvSpPr>
            <p:nvPr/>
          </p:nvSpPr>
          <p:spPr bwMode="auto">
            <a:xfrm>
              <a:off x="6269128" y="4067580"/>
              <a:ext cx="285424" cy="321339"/>
            </a:xfrm>
            <a:custGeom>
              <a:avLst/>
              <a:gdLst>
                <a:gd name="T0" fmla="*/ 300 w 320"/>
                <a:gd name="T1" fmla="*/ 0 h 360"/>
                <a:gd name="T2" fmla="*/ 256 w 320"/>
                <a:gd name="T3" fmla="*/ 0 h 360"/>
                <a:gd name="T4" fmla="*/ 240 w 320"/>
                <a:gd name="T5" fmla="*/ 20 h 360"/>
                <a:gd name="T6" fmla="*/ 240 w 320"/>
                <a:gd name="T7" fmla="*/ 360 h 360"/>
                <a:gd name="T8" fmla="*/ 320 w 320"/>
                <a:gd name="T9" fmla="*/ 360 h 360"/>
                <a:gd name="T10" fmla="*/ 320 w 320"/>
                <a:gd name="T11" fmla="*/ 20 h 360"/>
                <a:gd name="T12" fmla="*/ 300 w 320"/>
                <a:gd name="T13" fmla="*/ 0 h 360"/>
                <a:gd name="T14" fmla="*/ 180 w 320"/>
                <a:gd name="T15" fmla="*/ 120 h 360"/>
                <a:gd name="T16" fmla="*/ 136 w 320"/>
                <a:gd name="T17" fmla="*/ 120 h 360"/>
                <a:gd name="T18" fmla="*/ 120 w 320"/>
                <a:gd name="T19" fmla="*/ 140 h 360"/>
                <a:gd name="T20" fmla="*/ 120 w 320"/>
                <a:gd name="T21" fmla="*/ 360 h 360"/>
                <a:gd name="T22" fmla="*/ 200 w 320"/>
                <a:gd name="T23" fmla="*/ 360 h 360"/>
                <a:gd name="T24" fmla="*/ 200 w 320"/>
                <a:gd name="T25" fmla="*/ 140 h 360"/>
                <a:gd name="T26" fmla="*/ 180 w 320"/>
                <a:gd name="T27" fmla="*/ 120 h 360"/>
                <a:gd name="T28" fmla="*/ 60 w 320"/>
                <a:gd name="T29" fmla="*/ 240 h 360"/>
                <a:gd name="T30" fmla="*/ 16 w 320"/>
                <a:gd name="T31" fmla="*/ 240 h 360"/>
                <a:gd name="T32" fmla="*/ 0 w 320"/>
                <a:gd name="T33" fmla="*/ 260 h 360"/>
                <a:gd name="T34" fmla="*/ 0 w 320"/>
                <a:gd name="T35" fmla="*/ 360 h 360"/>
                <a:gd name="T36" fmla="*/ 80 w 320"/>
                <a:gd name="T37" fmla="*/ 360 h 360"/>
                <a:gd name="T38" fmla="*/ 80 w 320"/>
                <a:gd name="T39" fmla="*/ 260 h 360"/>
                <a:gd name="T40" fmla="*/ 60 w 320"/>
                <a:gd name="T41" fmla="*/ 2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cxnSp>
        <p:nvCxnSpPr>
          <p:cNvPr id="169" name="Straight Connector 168"/>
          <p:cNvCxnSpPr/>
          <p:nvPr/>
        </p:nvCxnSpPr>
        <p:spPr>
          <a:xfrm>
            <a:off x="5789963" y="1534069"/>
            <a:ext cx="0" cy="2876264"/>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70" name="Content Placeholder 2"/>
          <p:cNvSpPr txBox="1">
            <a:spLocks/>
          </p:cNvSpPr>
          <p:nvPr/>
        </p:nvSpPr>
        <p:spPr>
          <a:xfrm>
            <a:off x="1185839" y="4080150"/>
            <a:ext cx="4106241" cy="6105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800" dirty="0" smtClean="0"/>
              <a:t>Lorem ipsum dolor sit amet, consectetur adipiscing elit. Curabitur elementum posuere pretium. Quisque nibh dolor, dignissim ac dignissim ut, luctus ac urna. Aliquam aliquet non massa quis tincidunt. </a:t>
            </a:r>
            <a:endParaRPr lang="en-US" sz="800" dirty="0"/>
          </a:p>
        </p:txBody>
      </p:sp>
      <p:grpSp>
        <p:nvGrpSpPr>
          <p:cNvPr id="54" name="Group 53"/>
          <p:cNvGrpSpPr/>
          <p:nvPr/>
        </p:nvGrpSpPr>
        <p:grpSpPr>
          <a:xfrm>
            <a:off x="776048" y="4138510"/>
            <a:ext cx="357065" cy="357065"/>
            <a:chOff x="926610" y="4067580"/>
            <a:chExt cx="475253" cy="475253"/>
          </a:xfrm>
        </p:grpSpPr>
        <p:sp>
          <p:nvSpPr>
            <p:cNvPr id="171" name="Oval 170"/>
            <p:cNvSpPr/>
            <p:nvPr/>
          </p:nvSpPr>
          <p:spPr>
            <a:xfrm>
              <a:off x="926610" y="4067580"/>
              <a:ext cx="475253" cy="475253"/>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Freeform 171"/>
            <p:cNvSpPr>
              <a:spLocks/>
            </p:cNvSpPr>
            <p:nvPr/>
          </p:nvSpPr>
          <p:spPr bwMode="auto">
            <a:xfrm>
              <a:off x="1069380" y="4199213"/>
              <a:ext cx="189738" cy="19677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44" name="Flowchart: Off-page Connector 43"/>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22</a:t>
            </a:r>
            <a:endParaRPr lang="en-US" sz="1100" b="1" dirty="0"/>
          </a:p>
        </p:txBody>
      </p:sp>
    </p:spTree>
    <p:extLst>
      <p:ext uri="{BB962C8B-B14F-4D97-AF65-F5344CB8AC3E}">
        <p14:creationId xmlns:p14="http://schemas.microsoft.com/office/powerpoint/2010/main" val="199687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49"/>
                                        </p:tgtEl>
                                        <p:attrNameLst>
                                          <p:attrName>style.visibility</p:attrName>
                                        </p:attrNameLst>
                                      </p:cBhvr>
                                      <p:to>
                                        <p:strVal val="visible"/>
                                      </p:to>
                                    </p:set>
                                    <p:animEffect transition="in" filter="fade">
                                      <p:cBhvr>
                                        <p:cTn id="14" dur="500"/>
                                        <p:tgtEl>
                                          <p:spTgt spid="49"/>
                                        </p:tgtEl>
                                      </p:cBhvr>
                                    </p:animEffect>
                                  </p:childTnLst>
                                </p:cTn>
                              </p:par>
                            </p:childTnLst>
                          </p:cTn>
                        </p:par>
                        <p:par>
                          <p:cTn id="15" fill="hold">
                            <p:stCondLst>
                              <p:cond delay="1000"/>
                            </p:stCondLst>
                            <p:childTnLst>
                              <p:par>
                                <p:cTn id="16" presetID="21" presetClass="entr" presetSubtype="1"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heel(1)">
                                      <p:cBhvr>
                                        <p:cTn id="18" dur="1000"/>
                                        <p:tgtEl>
                                          <p:spTgt spid="3"/>
                                        </p:tgtEl>
                                      </p:cBhvr>
                                    </p:animEffect>
                                  </p:childTnLst>
                                </p:cTn>
                              </p:par>
                            </p:childTnLst>
                          </p:cTn>
                        </p:par>
                        <p:par>
                          <p:cTn id="19" fill="hold">
                            <p:stCondLst>
                              <p:cond delay="2000"/>
                            </p:stCondLst>
                            <p:childTnLst>
                              <p:par>
                                <p:cTn id="20" presetID="47" presetClass="entr" presetSubtype="0"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anim calcmode="lin" valueType="num">
                                      <p:cBhvr>
                                        <p:cTn id="23" dur="500" fill="hold"/>
                                        <p:tgtEl>
                                          <p:spTgt spid="4"/>
                                        </p:tgtEl>
                                        <p:attrNameLst>
                                          <p:attrName>ppt_x</p:attrName>
                                        </p:attrNameLst>
                                      </p:cBhvr>
                                      <p:tavLst>
                                        <p:tav tm="0">
                                          <p:val>
                                            <p:strVal val="#ppt_x"/>
                                          </p:val>
                                        </p:tav>
                                        <p:tav tm="100000">
                                          <p:val>
                                            <p:strVal val="#ppt_x"/>
                                          </p:val>
                                        </p:tav>
                                      </p:tavLst>
                                    </p:anim>
                                    <p:anim calcmode="lin" valueType="num">
                                      <p:cBhvr>
                                        <p:cTn id="24" dur="500" fill="hold"/>
                                        <p:tgtEl>
                                          <p:spTgt spid="4"/>
                                        </p:tgtEl>
                                        <p:attrNameLst>
                                          <p:attrName>ppt_y</p:attrName>
                                        </p:attrNameLst>
                                      </p:cBhvr>
                                      <p:tavLst>
                                        <p:tav tm="0">
                                          <p:val>
                                            <p:strVal val="#ppt_y-.1"/>
                                          </p:val>
                                        </p:tav>
                                        <p:tav tm="100000">
                                          <p:val>
                                            <p:strVal val="#ppt_y"/>
                                          </p:val>
                                        </p:tav>
                                      </p:tavLst>
                                    </p:anim>
                                  </p:childTnLst>
                                </p:cTn>
                              </p:par>
                            </p:childTnLst>
                          </p:cTn>
                        </p:par>
                        <p:par>
                          <p:cTn id="25" fill="hold">
                            <p:stCondLst>
                              <p:cond delay="2500"/>
                            </p:stCondLst>
                            <p:childTnLst>
                              <p:par>
                                <p:cTn id="26" presetID="47" presetClass="entr" presetSubtype="0" fill="hold" nodeType="afterEffect">
                                  <p:stCondLst>
                                    <p:cond delay="0"/>
                                  </p:stCondLst>
                                  <p:childTnLst>
                                    <p:set>
                                      <p:cBhvr>
                                        <p:cTn id="27" dur="1" fill="hold">
                                          <p:stCondLst>
                                            <p:cond delay="0"/>
                                          </p:stCondLst>
                                        </p:cTn>
                                        <p:tgtEl>
                                          <p:spTgt spid="158"/>
                                        </p:tgtEl>
                                        <p:attrNameLst>
                                          <p:attrName>style.visibility</p:attrName>
                                        </p:attrNameLst>
                                      </p:cBhvr>
                                      <p:to>
                                        <p:strVal val="visible"/>
                                      </p:to>
                                    </p:set>
                                    <p:animEffect transition="in" filter="fade">
                                      <p:cBhvr>
                                        <p:cTn id="28" dur="500"/>
                                        <p:tgtEl>
                                          <p:spTgt spid="158"/>
                                        </p:tgtEl>
                                      </p:cBhvr>
                                    </p:animEffect>
                                    <p:anim calcmode="lin" valueType="num">
                                      <p:cBhvr>
                                        <p:cTn id="29" dur="500" fill="hold"/>
                                        <p:tgtEl>
                                          <p:spTgt spid="158"/>
                                        </p:tgtEl>
                                        <p:attrNameLst>
                                          <p:attrName>ppt_x</p:attrName>
                                        </p:attrNameLst>
                                      </p:cBhvr>
                                      <p:tavLst>
                                        <p:tav tm="0">
                                          <p:val>
                                            <p:strVal val="#ppt_x"/>
                                          </p:val>
                                        </p:tav>
                                        <p:tav tm="100000">
                                          <p:val>
                                            <p:strVal val="#ppt_x"/>
                                          </p:val>
                                        </p:tav>
                                      </p:tavLst>
                                    </p:anim>
                                    <p:anim calcmode="lin" valueType="num">
                                      <p:cBhvr>
                                        <p:cTn id="30" dur="500" fill="hold"/>
                                        <p:tgtEl>
                                          <p:spTgt spid="158"/>
                                        </p:tgtEl>
                                        <p:attrNameLst>
                                          <p:attrName>ppt_y</p:attrName>
                                        </p:attrNameLst>
                                      </p:cBhvr>
                                      <p:tavLst>
                                        <p:tav tm="0">
                                          <p:val>
                                            <p:strVal val="#ppt_y-.1"/>
                                          </p:val>
                                        </p:tav>
                                        <p:tav tm="100000">
                                          <p:val>
                                            <p:strVal val="#ppt_y"/>
                                          </p:val>
                                        </p:tav>
                                      </p:tavLst>
                                    </p:anim>
                                  </p:childTnLst>
                                </p:cTn>
                              </p:par>
                            </p:childTnLst>
                          </p:cTn>
                        </p:par>
                        <p:par>
                          <p:cTn id="31" fill="hold">
                            <p:stCondLst>
                              <p:cond delay="3000"/>
                            </p:stCondLst>
                            <p:childTnLst>
                              <p:par>
                                <p:cTn id="32" presetID="47" presetClass="entr" presetSubtype="0" fill="hold" nodeType="afterEffect">
                                  <p:stCondLst>
                                    <p:cond delay="0"/>
                                  </p:stCondLst>
                                  <p:childTnLst>
                                    <p:set>
                                      <p:cBhvr>
                                        <p:cTn id="33" dur="1" fill="hold">
                                          <p:stCondLst>
                                            <p:cond delay="0"/>
                                          </p:stCondLst>
                                        </p:cTn>
                                        <p:tgtEl>
                                          <p:spTgt spid="149"/>
                                        </p:tgtEl>
                                        <p:attrNameLst>
                                          <p:attrName>style.visibility</p:attrName>
                                        </p:attrNameLst>
                                      </p:cBhvr>
                                      <p:to>
                                        <p:strVal val="visible"/>
                                      </p:to>
                                    </p:set>
                                    <p:animEffect transition="in" filter="fade">
                                      <p:cBhvr>
                                        <p:cTn id="34" dur="500"/>
                                        <p:tgtEl>
                                          <p:spTgt spid="149"/>
                                        </p:tgtEl>
                                      </p:cBhvr>
                                    </p:animEffect>
                                    <p:anim calcmode="lin" valueType="num">
                                      <p:cBhvr>
                                        <p:cTn id="35" dur="500" fill="hold"/>
                                        <p:tgtEl>
                                          <p:spTgt spid="149"/>
                                        </p:tgtEl>
                                        <p:attrNameLst>
                                          <p:attrName>ppt_x</p:attrName>
                                        </p:attrNameLst>
                                      </p:cBhvr>
                                      <p:tavLst>
                                        <p:tav tm="0">
                                          <p:val>
                                            <p:strVal val="#ppt_x"/>
                                          </p:val>
                                        </p:tav>
                                        <p:tav tm="100000">
                                          <p:val>
                                            <p:strVal val="#ppt_x"/>
                                          </p:val>
                                        </p:tav>
                                      </p:tavLst>
                                    </p:anim>
                                    <p:anim calcmode="lin" valueType="num">
                                      <p:cBhvr>
                                        <p:cTn id="36" dur="500" fill="hold"/>
                                        <p:tgtEl>
                                          <p:spTgt spid="149"/>
                                        </p:tgtEl>
                                        <p:attrNameLst>
                                          <p:attrName>ppt_y</p:attrName>
                                        </p:attrNameLst>
                                      </p:cBhvr>
                                      <p:tavLst>
                                        <p:tav tm="0">
                                          <p:val>
                                            <p:strVal val="#ppt_y-.1"/>
                                          </p:val>
                                        </p:tav>
                                        <p:tav tm="100000">
                                          <p:val>
                                            <p:strVal val="#ppt_y"/>
                                          </p:val>
                                        </p:tav>
                                      </p:tavLst>
                                    </p:anim>
                                  </p:childTnLst>
                                </p:cTn>
                              </p:par>
                            </p:childTnLst>
                          </p:cTn>
                        </p:par>
                        <p:par>
                          <p:cTn id="37" fill="hold">
                            <p:stCondLst>
                              <p:cond delay="3500"/>
                            </p:stCondLst>
                            <p:childTnLst>
                              <p:par>
                                <p:cTn id="38" presetID="47" presetClass="entr" presetSubtype="0" fill="hold" nodeType="afterEffect">
                                  <p:stCondLst>
                                    <p:cond delay="0"/>
                                  </p:stCondLst>
                                  <p:childTnLst>
                                    <p:set>
                                      <p:cBhvr>
                                        <p:cTn id="39" dur="1" fill="hold">
                                          <p:stCondLst>
                                            <p:cond delay="0"/>
                                          </p:stCondLst>
                                        </p:cTn>
                                        <p:tgtEl>
                                          <p:spTgt spid="152"/>
                                        </p:tgtEl>
                                        <p:attrNameLst>
                                          <p:attrName>style.visibility</p:attrName>
                                        </p:attrNameLst>
                                      </p:cBhvr>
                                      <p:to>
                                        <p:strVal val="visible"/>
                                      </p:to>
                                    </p:set>
                                    <p:animEffect transition="in" filter="fade">
                                      <p:cBhvr>
                                        <p:cTn id="40" dur="500"/>
                                        <p:tgtEl>
                                          <p:spTgt spid="152"/>
                                        </p:tgtEl>
                                      </p:cBhvr>
                                    </p:animEffect>
                                    <p:anim calcmode="lin" valueType="num">
                                      <p:cBhvr>
                                        <p:cTn id="41" dur="500" fill="hold"/>
                                        <p:tgtEl>
                                          <p:spTgt spid="152"/>
                                        </p:tgtEl>
                                        <p:attrNameLst>
                                          <p:attrName>ppt_x</p:attrName>
                                        </p:attrNameLst>
                                      </p:cBhvr>
                                      <p:tavLst>
                                        <p:tav tm="0">
                                          <p:val>
                                            <p:strVal val="#ppt_x"/>
                                          </p:val>
                                        </p:tav>
                                        <p:tav tm="100000">
                                          <p:val>
                                            <p:strVal val="#ppt_x"/>
                                          </p:val>
                                        </p:tav>
                                      </p:tavLst>
                                    </p:anim>
                                    <p:anim calcmode="lin" valueType="num">
                                      <p:cBhvr>
                                        <p:cTn id="42" dur="500" fill="hold"/>
                                        <p:tgtEl>
                                          <p:spTgt spid="152"/>
                                        </p:tgtEl>
                                        <p:attrNameLst>
                                          <p:attrName>ppt_y</p:attrName>
                                        </p:attrNameLst>
                                      </p:cBhvr>
                                      <p:tavLst>
                                        <p:tav tm="0">
                                          <p:val>
                                            <p:strVal val="#ppt_y-.1"/>
                                          </p:val>
                                        </p:tav>
                                        <p:tav tm="100000">
                                          <p:val>
                                            <p:strVal val="#ppt_y"/>
                                          </p:val>
                                        </p:tav>
                                      </p:tavLst>
                                    </p:anim>
                                  </p:childTnLst>
                                </p:cTn>
                              </p:par>
                            </p:childTnLst>
                          </p:cTn>
                        </p:par>
                        <p:par>
                          <p:cTn id="43" fill="hold">
                            <p:stCondLst>
                              <p:cond delay="4000"/>
                            </p:stCondLst>
                            <p:childTnLst>
                              <p:par>
                                <p:cTn id="44" presetID="47" presetClass="entr" presetSubtype="0" fill="hold" nodeType="afterEffect">
                                  <p:stCondLst>
                                    <p:cond delay="0"/>
                                  </p:stCondLst>
                                  <p:childTnLst>
                                    <p:set>
                                      <p:cBhvr>
                                        <p:cTn id="45" dur="1" fill="hold">
                                          <p:stCondLst>
                                            <p:cond delay="0"/>
                                          </p:stCondLst>
                                        </p:cTn>
                                        <p:tgtEl>
                                          <p:spTgt spid="155"/>
                                        </p:tgtEl>
                                        <p:attrNameLst>
                                          <p:attrName>style.visibility</p:attrName>
                                        </p:attrNameLst>
                                      </p:cBhvr>
                                      <p:to>
                                        <p:strVal val="visible"/>
                                      </p:to>
                                    </p:set>
                                    <p:animEffect transition="in" filter="fade">
                                      <p:cBhvr>
                                        <p:cTn id="46" dur="500"/>
                                        <p:tgtEl>
                                          <p:spTgt spid="155"/>
                                        </p:tgtEl>
                                      </p:cBhvr>
                                    </p:animEffect>
                                    <p:anim calcmode="lin" valueType="num">
                                      <p:cBhvr>
                                        <p:cTn id="47" dur="500" fill="hold"/>
                                        <p:tgtEl>
                                          <p:spTgt spid="155"/>
                                        </p:tgtEl>
                                        <p:attrNameLst>
                                          <p:attrName>ppt_x</p:attrName>
                                        </p:attrNameLst>
                                      </p:cBhvr>
                                      <p:tavLst>
                                        <p:tav tm="0">
                                          <p:val>
                                            <p:strVal val="#ppt_x"/>
                                          </p:val>
                                        </p:tav>
                                        <p:tav tm="100000">
                                          <p:val>
                                            <p:strVal val="#ppt_x"/>
                                          </p:val>
                                        </p:tav>
                                      </p:tavLst>
                                    </p:anim>
                                    <p:anim calcmode="lin" valueType="num">
                                      <p:cBhvr>
                                        <p:cTn id="48" dur="500" fill="hold"/>
                                        <p:tgtEl>
                                          <p:spTgt spid="155"/>
                                        </p:tgtEl>
                                        <p:attrNameLst>
                                          <p:attrName>ppt_y</p:attrName>
                                        </p:attrNameLst>
                                      </p:cBhvr>
                                      <p:tavLst>
                                        <p:tav tm="0">
                                          <p:val>
                                            <p:strVal val="#ppt_y-.1"/>
                                          </p:val>
                                        </p:tav>
                                        <p:tav tm="100000">
                                          <p:val>
                                            <p:strVal val="#ppt_y"/>
                                          </p:val>
                                        </p:tav>
                                      </p:tavLst>
                                    </p:anim>
                                  </p:childTnLst>
                                </p:cTn>
                              </p:par>
                            </p:childTnLst>
                          </p:cTn>
                        </p:par>
                        <p:par>
                          <p:cTn id="49" fill="hold">
                            <p:stCondLst>
                              <p:cond delay="4500"/>
                            </p:stCondLst>
                            <p:childTnLst>
                              <p:par>
                                <p:cTn id="50" presetID="53" presetClass="entr" presetSubtype="16" fill="hold" nodeType="afterEffect">
                                  <p:stCondLst>
                                    <p:cond delay="0"/>
                                  </p:stCondLst>
                                  <p:childTnLst>
                                    <p:set>
                                      <p:cBhvr>
                                        <p:cTn id="51" dur="1" fill="hold">
                                          <p:stCondLst>
                                            <p:cond delay="0"/>
                                          </p:stCondLst>
                                        </p:cTn>
                                        <p:tgtEl>
                                          <p:spTgt spid="54"/>
                                        </p:tgtEl>
                                        <p:attrNameLst>
                                          <p:attrName>style.visibility</p:attrName>
                                        </p:attrNameLst>
                                      </p:cBhvr>
                                      <p:to>
                                        <p:strVal val="visible"/>
                                      </p:to>
                                    </p:set>
                                    <p:anim calcmode="lin" valueType="num">
                                      <p:cBhvr>
                                        <p:cTn id="52" dur="500" fill="hold"/>
                                        <p:tgtEl>
                                          <p:spTgt spid="54"/>
                                        </p:tgtEl>
                                        <p:attrNameLst>
                                          <p:attrName>ppt_w</p:attrName>
                                        </p:attrNameLst>
                                      </p:cBhvr>
                                      <p:tavLst>
                                        <p:tav tm="0">
                                          <p:val>
                                            <p:fltVal val="0"/>
                                          </p:val>
                                        </p:tav>
                                        <p:tav tm="100000">
                                          <p:val>
                                            <p:strVal val="#ppt_w"/>
                                          </p:val>
                                        </p:tav>
                                      </p:tavLst>
                                    </p:anim>
                                    <p:anim calcmode="lin" valueType="num">
                                      <p:cBhvr>
                                        <p:cTn id="53" dur="500" fill="hold"/>
                                        <p:tgtEl>
                                          <p:spTgt spid="54"/>
                                        </p:tgtEl>
                                        <p:attrNameLst>
                                          <p:attrName>ppt_h</p:attrName>
                                        </p:attrNameLst>
                                      </p:cBhvr>
                                      <p:tavLst>
                                        <p:tav tm="0">
                                          <p:val>
                                            <p:fltVal val="0"/>
                                          </p:val>
                                        </p:tav>
                                        <p:tav tm="100000">
                                          <p:val>
                                            <p:strVal val="#ppt_h"/>
                                          </p:val>
                                        </p:tav>
                                      </p:tavLst>
                                    </p:anim>
                                    <p:animEffect transition="in" filter="fade">
                                      <p:cBhvr>
                                        <p:cTn id="54" dur="500"/>
                                        <p:tgtEl>
                                          <p:spTgt spid="54"/>
                                        </p:tgtEl>
                                      </p:cBhvr>
                                    </p:animEffect>
                                  </p:childTnLst>
                                </p:cTn>
                              </p:par>
                            </p:childTnLst>
                          </p:cTn>
                        </p:par>
                        <p:par>
                          <p:cTn id="55" fill="hold">
                            <p:stCondLst>
                              <p:cond delay="5000"/>
                            </p:stCondLst>
                            <p:childTnLst>
                              <p:par>
                                <p:cTn id="56" presetID="10" presetClass="entr" presetSubtype="0" fill="hold" grpId="0" nodeType="afterEffect">
                                  <p:stCondLst>
                                    <p:cond delay="0"/>
                                  </p:stCondLst>
                                  <p:childTnLst>
                                    <p:set>
                                      <p:cBhvr>
                                        <p:cTn id="57" dur="1" fill="hold">
                                          <p:stCondLst>
                                            <p:cond delay="0"/>
                                          </p:stCondLst>
                                        </p:cTn>
                                        <p:tgtEl>
                                          <p:spTgt spid="170"/>
                                        </p:tgtEl>
                                        <p:attrNameLst>
                                          <p:attrName>style.visibility</p:attrName>
                                        </p:attrNameLst>
                                      </p:cBhvr>
                                      <p:to>
                                        <p:strVal val="visible"/>
                                      </p:to>
                                    </p:set>
                                    <p:animEffect transition="in" filter="fade">
                                      <p:cBhvr>
                                        <p:cTn id="58" dur="500"/>
                                        <p:tgtEl>
                                          <p:spTgt spid="170"/>
                                        </p:tgtEl>
                                      </p:cBhvr>
                                    </p:animEffect>
                                  </p:childTnLst>
                                </p:cTn>
                              </p:par>
                            </p:childTnLst>
                          </p:cTn>
                        </p:par>
                        <p:par>
                          <p:cTn id="59" fill="hold">
                            <p:stCondLst>
                              <p:cond delay="5500"/>
                            </p:stCondLst>
                            <p:childTnLst>
                              <p:par>
                                <p:cTn id="60" presetID="22" presetClass="entr" presetSubtype="4" fill="hold" nodeType="afterEffect">
                                  <p:stCondLst>
                                    <p:cond delay="0"/>
                                  </p:stCondLst>
                                  <p:childTnLst>
                                    <p:set>
                                      <p:cBhvr>
                                        <p:cTn id="61" dur="1" fill="hold">
                                          <p:stCondLst>
                                            <p:cond delay="0"/>
                                          </p:stCondLst>
                                        </p:cTn>
                                        <p:tgtEl>
                                          <p:spTgt spid="169"/>
                                        </p:tgtEl>
                                        <p:attrNameLst>
                                          <p:attrName>style.visibility</p:attrName>
                                        </p:attrNameLst>
                                      </p:cBhvr>
                                      <p:to>
                                        <p:strVal val="visible"/>
                                      </p:to>
                                    </p:set>
                                    <p:animEffect transition="in" filter="wipe(down)">
                                      <p:cBhvr>
                                        <p:cTn id="62" dur="500"/>
                                        <p:tgtEl>
                                          <p:spTgt spid="169"/>
                                        </p:tgtEl>
                                      </p:cBhvr>
                                    </p:animEffect>
                                  </p:childTnLst>
                                </p:cTn>
                              </p:par>
                            </p:childTnLst>
                          </p:cTn>
                        </p:par>
                        <p:par>
                          <p:cTn id="63" fill="hold">
                            <p:stCondLst>
                              <p:cond delay="6000"/>
                            </p:stCondLst>
                            <p:childTnLst>
                              <p:par>
                                <p:cTn id="64" presetID="10" presetClass="entr" presetSubtype="0" fill="hold" nodeType="afterEffect">
                                  <p:stCondLst>
                                    <p:cond delay="0"/>
                                  </p:stCondLst>
                                  <p:childTnLst>
                                    <p:set>
                                      <p:cBhvr>
                                        <p:cTn id="65" dur="1" fill="hold">
                                          <p:stCondLst>
                                            <p:cond delay="0"/>
                                          </p:stCondLst>
                                        </p:cTn>
                                        <p:tgtEl>
                                          <p:spTgt spid="5"/>
                                        </p:tgtEl>
                                        <p:attrNameLst>
                                          <p:attrName>style.visibility</p:attrName>
                                        </p:attrNameLst>
                                      </p:cBhvr>
                                      <p:to>
                                        <p:strVal val="visible"/>
                                      </p:to>
                                    </p:set>
                                    <p:animEffect transition="in" filter="fade">
                                      <p:cBhvr>
                                        <p:cTn id="66" dur="500"/>
                                        <p:tgtEl>
                                          <p:spTgt spid="5"/>
                                        </p:tgtEl>
                                      </p:cBhvr>
                                    </p:animEffect>
                                  </p:childTnLst>
                                </p:cTn>
                              </p:par>
                            </p:childTnLst>
                          </p:cTn>
                        </p:par>
                        <p:par>
                          <p:cTn id="67" fill="hold">
                            <p:stCondLst>
                              <p:cond delay="6500"/>
                            </p:stCondLst>
                            <p:childTnLst>
                              <p:par>
                                <p:cTn id="68" presetID="16" presetClass="entr" presetSubtype="21" fill="hold" nodeType="afterEffect">
                                  <p:stCondLst>
                                    <p:cond delay="0"/>
                                  </p:stCondLst>
                                  <p:childTnLst>
                                    <p:set>
                                      <p:cBhvr>
                                        <p:cTn id="69" dur="1" fill="hold">
                                          <p:stCondLst>
                                            <p:cond delay="0"/>
                                          </p:stCondLst>
                                        </p:cTn>
                                        <p:tgtEl>
                                          <p:spTgt spid="7"/>
                                        </p:tgtEl>
                                        <p:attrNameLst>
                                          <p:attrName>style.visibility</p:attrName>
                                        </p:attrNameLst>
                                      </p:cBhvr>
                                      <p:to>
                                        <p:strVal val="visible"/>
                                      </p:to>
                                    </p:set>
                                    <p:animEffect transition="in" filter="barn(inVertical)">
                                      <p:cBhvr>
                                        <p:cTn id="70" dur="500"/>
                                        <p:tgtEl>
                                          <p:spTgt spid="7"/>
                                        </p:tgtEl>
                                      </p:cBhvr>
                                    </p:animEffect>
                                  </p:childTnLst>
                                </p:cTn>
                              </p:par>
                            </p:childTnLst>
                          </p:cTn>
                        </p:par>
                        <p:par>
                          <p:cTn id="71" fill="hold">
                            <p:stCondLst>
                              <p:cond delay="7000"/>
                            </p:stCondLst>
                            <p:childTnLst>
                              <p:par>
                                <p:cTn id="72" presetID="16" presetClass="entr" presetSubtype="21" fill="hold" nodeType="afterEffect">
                                  <p:stCondLst>
                                    <p:cond delay="0"/>
                                  </p:stCondLst>
                                  <p:childTnLst>
                                    <p:set>
                                      <p:cBhvr>
                                        <p:cTn id="73" dur="1" fill="hold">
                                          <p:stCondLst>
                                            <p:cond delay="0"/>
                                          </p:stCondLst>
                                        </p:cTn>
                                        <p:tgtEl>
                                          <p:spTgt spid="9"/>
                                        </p:tgtEl>
                                        <p:attrNameLst>
                                          <p:attrName>style.visibility</p:attrName>
                                        </p:attrNameLst>
                                      </p:cBhvr>
                                      <p:to>
                                        <p:strVal val="visible"/>
                                      </p:to>
                                    </p:set>
                                    <p:animEffect transition="in" filter="barn(inVertical)">
                                      <p:cBhvr>
                                        <p:cTn id="7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49" grpId="0" animBg="1"/>
      <p:bldP spid="17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5710039" cy="857250"/>
          </a:xfrm>
        </p:spPr>
        <p:txBody>
          <a:bodyPr/>
          <a:lstStyle/>
          <a:p>
            <a:r>
              <a:rPr lang="en-US" dirty="0" smtClean="0">
                <a:solidFill>
                  <a:schemeClr val="accent1">
                    <a:lumMod val="60000"/>
                    <a:lumOff val="40000"/>
                  </a:schemeClr>
                </a:solidFill>
              </a:rPr>
              <a:t>Sales Report Infographic Sample</a:t>
            </a:r>
            <a:endParaRPr lang="en-US" dirty="0">
              <a:solidFill>
                <a:schemeClr val="accent1">
                  <a:lumMod val="60000"/>
                  <a:lumOff val="40000"/>
                </a:schemeClr>
              </a:solidFill>
            </a:endParaRPr>
          </a:p>
        </p:txBody>
      </p:sp>
      <p:sp>
        <p:nvSpPr>
          <p:cNvPr id="13" name="Title 1"/>
          <p:cNvSpPr txBox="1">
            <a:spLocks/>
          </p:cNvSpPr>
          <p:nvPr/>
        </p:nvSpPr>
        <p:spPr>
          <a:xfrm>
            <a:off x="481053" y="809874"/>
            <a:ext cx="3175337"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Put a relevant subtitle in </a:t>
            </a:r>
            <a:r>
              <a:rPr lang="en-US" sz="1400" b="1" dirty="0" smtClean="0">
                <a:solidFill>
                  <a:schemeClr val="accent1">
                    <a:lumMod val="60000"/>
                    <a:lumOff val="40000"/>
                  </a:schemeClr>
                </a:solidFill>
                <a:latin typeface="+mn-lt"/>
              </a:rPr>
              <a:t>this line</a:t>
            </a:r>
            <a:endParaRPr lang="en-US" sz="1400" b="1" dirty="0">
              <a:solidFill>
                <a:schemeClr val="accent1">
                  <a:lumMod val="60000"/>
                  <a:lumOff val="40000"/>
                </a:schemeClr>
              </a:solidFill>
              <a:latin typeface="+mn-lt"/>
            </a:endParaRPr>
          </a:p>
        </p:txBody>
      </p:sp>
      <p:grpSp>
        <p:nvGrpSpPr>
          <p:cNvPr id="4" name="Group 3"/>
          <p:cNvGrpSpPr/>
          <p:nvPr/>
        </p:nvGrpSpPr>
        <p:grpSpPr>
          <a:xfrm>
            <a:off x="3488146" y="2026902"/>
            <a:ext cx="340158" cy="464074"/>
            <a:chOff x="796899" y="2176759"/>
            <a:chExt cx="340158" cy="464074"/>
          </a:xfrm>
        </p:grpSpPr>
        <p:sp>
          <p:nvSpPr>
            <p:cNvPr id="147" name="Freeform 7"/>
            <p:cNvSpPr>
              <a:spLocks noEditPoints="1"/>
            </p:cNvSpPr>
            <p:nvPr/>
          </p:nvSpPr>
          <p:spPr bwMode="auto">
            <a:xfrm>
              <a:off x="829066" y="2176759"/>
              <a:ext cx="272155" cy="464074"/>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400" dirty="0">
                <a:solidFill>
                  <a:schemeClr val="bg1">
                    <a:lumMod val="65000"/>
                  </a:schemeClr>
                </a:solidFill>
              </a:endParaRPr>
            </a:p>
          </p:txBody>
        </p:sp>
        <p:sp>
          <p:nvSpPr>
            <p:cNvPr id="148" name="TextBox 147"/>
            <p:cNvSpPr txBox="1"/>
            <p:nvPr/>
          </p:nvSpPr>
          <p:spPr>
            <a:xfrm>
              <a:off x="796899" y="2216099"/>
              <a:ext cx="340158" cy="200055"/>
            </a:xfrm>
            <a:prstGeom prst="rect">
              <a:avLst/>
            </a:prstGeom>
            <a:noFill/>
          </p:spPr>
          <p:txBody>
            <a:bodyPr wrap="none" rtlCol="0">
              <a:spAutoFit/>
            </a:bodyPr>
            <a:lstStyle/>
            <a:p>
              <a:pPr algn="ctr"/>
              <a:r>
                <a:rPr lang="en-US" sz="700" b="1" dirty="0" smtClean="0">
                  <a:solidFill>
                    <a:schemeClr val="bg1">
                      <a:lumMod val="65000"/>
                    </a:schemeClr>
                  </a:solidFill>
                </a:rPr>
                <a:t>26%</a:t>
              </a:r>
              <a:endParaRPr lang="en-US" sz="700" b="1" dirty="0">
                <a:solidFill>
                  <a:schemeClr val="bg1">
                    <a:lumMod val="65000"/>
                  </a:schemeClr>
                </a:solidFill>
              </a:endParaRPr>
            </a:p>
          </p:txBody>
        </p:sp>
      </p:grpSp>
      <p:grpSp>
        <p:nvGrpSpPr>
          <p:cNvPr id="149" name="Group 148"/>
          <p:cNvGrpSpPr/>
          <p:nvPr/>
        </p:nvGrpSpPr>
        <p:grpSpPr>
          <a:xfrm>
            <a:off x="1870873" y="1419622"/>
            <a:ext cx="340158" cy="464074"/>
            <a:chOff x="796898" y="2176759"/>
            <a:chExt cx="340158" cy="464074"/>
          </a:xfrm>
        </p:grpSpPr>
        <p:sp>
          <p:nvSpPr>
            <p:cNvPr id="150" name="Freeform 7"/>
            <p:cNvSpPr>
              <a:spLocks noEditPoints="1"/>
            </p:cNvSpPr>
            <p:nvPr/>
          </p:nvSpPr>
          <p:spPr bwMode="auto">
            <a:xfrm>
              <a:off x="829066" y="2176759"/>
              <a:ext cx="272155" cy="464074"/>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sz="1400" dirty="0">
                <a:solidFill>
                  <a:schemeClr val="bg1">
                    <a:lumMod val="65000"/>
                  </a:schemeClr>
                </a:solidFill>
              </a:endParaRPr>
            </a:p>
          </p:txBody>
        </p:sp>
        <p:sp>
          <p:nvSpPr>
            <p:cNvPr id="151" name="TextBox 150"/>
            <p:cNvSpPr txBox="1"/>
            <p:nvPr/>
          </p:nvSpPr>
          <p:spPr>
            <a:xfrm>
              <a:off x="796898" y="2216099"/>
              <a:ext cx="340158" cy="200055"/>
            </a:xfrm>
            <a:prstGeom prst="rect">
              <a:avLst/>
            </a:prstGeom>
            <a:noFill/>
          </p:spPr>
          <p:txBody>
            <a:bodyPr wrap="none" rtlCol="0">
              <a:spAutoFit/>
            </a:bodyPr>
            <a:lstStyle/>
            <a:p>
              <a:pPr algn="ctr"/>
              <a:r>
                <a:rPr lang="en-US" sz="700" b="1" dirty="0" smtClean="0">
                  <a:solidFill>
                    <a:schemeClr val="bg1">
                      <a:lumMod val="65000"/>
                    </a:schemeClr>
                  </a:solidFill>
                </a:rPr>
                <a:t>56%</a:t>
              </a:r>
              <a:endParaRPr lang="en-US" sz="700" b="1" dirty="0">
                <a:solidFill>
                  <a:schemeClr val="bg1">
                    <a:lumMod val="65000"/>
                  </a:schemeClr>
                </a:solidFill>
              </a:endParaRPr>
            </a:p>
          </p:txBody>
        </p:sp>
      </p:grpSp>
      <p:grpSp>
        <p:nvGrpSpPr>
          <p:cNvPr id="152" name="Group 151"/>
          <p:cNvGrpSpPr/>
          <p:nvPr/>
        </p:nvGrpSpPr>
        <p:grpSpPr>
          <a:xfrm>
            <a:off x="2718961" y="1741774"/>
            <a:ext cx="340158" cy="464074"/>
            <a:chOff x="796899" y="2176759"/>
            <a:chExt cx="340158" cy="464074"/>
          </a:xfrm>
        </p:grpSpPr>
        <p:sp>
          <p:nvSpPr>
            <p:cNvPr id="153" name="Freeform 7"/>
            <p:cNvSpPr>
              <a:spLocks noEditPoints="1"/>
            </p:cNvSpPr>
            <p:nvPr/>
          </p:nvSpPr>
          <p:spPr bwMode="auto">
            <a:xfrm>
              <a:off x="829066" y="2176759"/>
              <a:ext cx="272155" cy="464074"/>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sz="1400" dirty="0">
                <a:solidFill>
                  <a:schemeClr val="bg1">
                    <a:lumMod val="65000"/>
                  </a:schemeClr>
                </a:solidFill>
              </a:endParaRPr>
            </a:p>
          </p:txBody>
        </p:sp>
        <p:sp>
          <p:nvSpPr>
            <p:cNvPr id="154" name="TextBox 153"/>
            <p:cNvSpPr txBox="1"/>
            <p:nvPr/>
          </p:nvSpPr>
          <p:spPr>
            <a:xfrm>
              <a:off x="796899" y="2216099"/>
              <a:ext cx="340158" cy="200055"/>
            </a:xfrm>
            <a:prstGeom prst="rect">
              <a:avLst/>
            </a:prstGeom>
            <a:noFill/>
          </p:spPr>
          <p:txBody>
            <a:bodyPr wrap="none" rtlCol="0">
              <a:spAutoFit/>
            </a:bodyPr>
            <a:lstStyle/>
            <a:p>
              <a:pPr algn="ctr"/>
              <a:r>
                <a:rPr lang="en-US" sz="700" b="1" dirty="0" smtClean="0">
                  <a:solidFill>
                    <a:schemeClr val="bg1">
                      <a:lumMod val="65000"/>
                    </a:schemeClr>
                  </a:solidFill>
                </a:rPr>
                <a:t>45%</a:t>
              </a:r>
              <a:endParaRPr lang="en-US" sz="700" b="1" dirty="0">
                <a:solidFill>
                  <a:schemeClr val="bg1">
                    <a:lumMod val="65000"/>
                  </a:schemeClr>
                </a:solidFill>
              </a:endParaRPr>
            </a:p>
          </p:txBody>
        </p:sp>
      </p:grpSp>
      <p:grpSp>
        <p:nvGrpSpPr>
          <p:cNvPr id="155" name="Group 154"/>
          <p:cNvGrpSpPr/>
          <p:nvPr/>
        </p:nvGrpSpPr>
        <p:grpSpPr>
          <a:xfrm>
            <a:off x="1166700" y="1878319"/>
            <a:ext cx="340158" cy="464074"/>
            <a:chOff x="796899" y="2176759"/>
            <a:chExt cx="340158" cy="464074"/>
          </a:xfrm>
        </p:grpSpPr>
        <p:sp>
          <p:nvSpPr>
            <p:cNvPr id="156" name="Freeform 7"/>
            <p:cNvSpPr>
              <a:spLocks noEditPoints="1"/>
            </p:cNvSpPr>
            <p:nvPr/>
          </p:nvSpPr>
          <p:spPr bwMode="auto">
            <a:xfrm>
              <a:off x="829066" y="2176759"/>
              <a:ext cx="272155" cy="464074"/>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400" dirty="0">
                <a:solidFill>
                  <a:schemeClr val="bg1">
                    <a:lumMod val="65000"/>
                  </a:schemeClr>
                </a:solidFill>
              </a:endParaRPr>
            </a:p>
          </p:txBody>
        </p:sp>
        <p:sp>
          <p:nvSpPr>
            <p:cNvPr id="157" name="TextBox 156"/>
            <p:cNvSpPr txBox="1"/>
            <p:nvPr/>
          </p:nvSpPr>
          <p:spPr>
            <a:xfrm>
              <a:off x="796899" y="2216099"/>
              <a:ext cx="340158" cy="200055"/>
            </a:xfrm>
            <a:prstGeom prst="rect">
              <a:avLst/>
            </a:prstGeom>
            <a:noFill/>
          </p:spPr>
          <p:txBody>
            <a:bodyPr wrap="none" rtlCol="0">
              <a:spAutoFit/>
            </a:bodyPr>
            <a:lstStyle/>
            <a:p>
              <a:pPr algn="ctr"/>
              <a:r>
                <a:rPr lang="en-US" sz="700" b="1" dirty="0" smtClean="0">
                  <a:solidFill>
                    <a:schemeClr val="bg1">
                      <a:lumMod val="65000"/>
                    </a:schemeClr>
                  </a:solidFill>
                </a:rPr>
                <a:t>39%</a:t>
              </a:r>
              <a:endParaRPr lang="en-US" sz="700" b="1" dirty="0">
                <a:solidFill>
                  <a:schemeClr val="bg1">
                    <a:lumMod val="65000"/>
                  </a:schemeClr>
                </a:solidFill>
              </a:endParaRPr>
            </a:p>
          </p:txBody>
        </p:sp>
      </p:grpSp>
      <p:sp>
        <p:nvSpPr>
          <p:cNvPr id="3" name="Isosceles Triangle 2"/>
          <p:cNvSpPr/>
          <p:nvPr/>
        </p:nvSpPr>
        <p:spPr>
          <a:xfrm>
            <a:off x="755576" y="2395604"/>
            <a:ext cx="1162406" cy="828163"/>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Isosceles Triangle 2"/>
          <p:cNvSpPr/>
          <p:nvPr/>
        </p:nvSpPr>
        <p:spPr>
          <a:xfrm>
            <a:off x="1459750" y="1957798"/>
            <a:ext cx="1162406" cy="1265969"/>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Isosceles Triangle 2"/>
          <p:cNvSpPr/>
          <p:nvPr/>
        </p:nvSpPr>
        <p:spPr>
          <a:xfrm>
            <a:off x="2354476" y="2258939"/>
            <a:ext cx="1069128" cy="964828"/>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Isosceles Triangle 2"/>
          <p:cNvSpPr/>
          <p:nvPr/>
        </p:nvSpPr>
        <p:spPr>
          <a:xfrm>
            <a:off x="3159748" y="2557908"/>
            <a:ext cx="996954" cy="665859"/>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p:cNvGrpSpPr/>
          <p:nvPr/>
        </p:nvGrpSpPr>
        <p:grpSpPr>
          <a:xfrm>
            <a:off x="772947" y="3435846"/>
            <a:ext cx="3367005" cy="1110813"/>
            <a:chOff x="772947" y="3435846"/>
            <a:chExt cx="3367005" cy="1110813"/>
          </a:xfrm>
        </p:grpSpPr>
        <p:sp>
          <p:nvSpPr>
            <p:cNvPr id="170" name="Content Placeholder 2"/>
            <p:cNvSpPr txBox="1">
              <a:spLocks/>
            </p:cNvSpPr>
            <p:nvPr/>
          </p:nvSpPr>
          <p:spPr>
            <a:xfrm>
              <a:off x="1185839" y="3936134"/>
              <a:ext cx="2954113" cy="6105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800" dirty="0" smtClean="0"/>
                <a:t>Lorem ipsum dolor sit amet, consectetur adipiscing elit. Curabitur elementum posuere pretium. Quisque nibh dolor, dignissim ac dignissim ut, luctus ac urna. </a:t>
              </a:r>
              <a:endParaRPr lang="en-US" sz="800" dirty="0"/>
            </a:p>
          </p:txBody>
        </p:sp>
        <p:grpSp>
          <p:nvGrpSpPr>
            <p:cNvPr id="76" name="Group 75"/>
            <p:cNvGrpSpPr/>
            <p:nvPr/>
          </p:nvGrpSpPr>
          <p:grpSpPr>
            <a:xfrm>
              <a:off x="1174015" y="3435846"/>
              <a:ext cx="1486590" cy="438879"/>
              <a:chOff x="6625019" y="1459426"/>
              <a:chExt cx="1486590" cy="438879"/>
            </a:xfrm>
          </p:grpSpPr>
          <p:sp>
            <p:nvSpPr>
              <p:cNvPr id="77" name="Content Placeholder 2"/>
              <p:cNvSpPr txBox="1">
                <a:spLocks/>
              </p:cNvSpPr>
              <p:nvPr/>
            </p:nvSpPr>
            <p:spPr>
              <a:xfrm>
                <a:off x="6625514" y="1459426"/>
                <a:ext cx="1419235" cy="379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dirty="0" smtClean="0">
                    <a:solidFill>
                      <a:schemeClr val="accent1">
                        <a:lumMod val="60000"/>
                        <a:lumOff val="40000"/>
                      </a:schemeClr>
                    </a:solidFill>
                    <a:latin typeface="Source Sans Pro Black" pitchFamily="34" charset="0"/>
                  </a:rPr>
                  <a:t>2012</a:t>
                </a:r>
                <a:endParaRPr lang="en-US" sz="2000" dirty="0">
                  <a:solidFill>
                    <a:schemeClr val="accent1">
                      <a:lumMod val="60000"/>
                      <a:lumOff val="40000"/>
                    </a:schemeClr>
                  </a:solidFill>
                  <a:latin typeface="Source Sans Pro Black" pitchFamily="34" charset="0"/>
                </a:endParaRPr>
              </a:p>
            </p:txBody>
          </p:sp>
          <p:sp>
            <p:nvSpPr>
              <p:cNvPr id="78" name="Subtitle 2"/>
              <p:cNvSpPr txBox="1">
                <a:spLocks/>
              </p:cNvSpPr>
              <p:nvPr/>
            </p:nvSpPr>
            <p:spPr>
              <a:xfrm>
                <a:off x="6625019" y="1701277"/>
                <a:ext cx="1486590" cy="1970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50" b="1" dirty="0" smtClean="0">
                    <a:solidFill>
                      <a:schemeClr val="tx1">
                        <a:lumMod val="50000"/>
                        <a:lumOff val="50000"/>
                      </a:schemeClr>
                    </a:solidFill>
                    <a:ea typeface="Franchise" pitchFamily="49" charset="0"/>
                  </a:rPr>
                  <a:t>Sales By year</a:t>
                </a:r>
              </a:p>
            </p:txBody>
          </p:sp>
        </p:grpSp>
        <p:grpSp>
          <p:nvGrpSpPr>
            <p:cNvPr id="79" name="Group 78"/>
            <p:cNvGrpSpPr/>
            <p:nvPr/>
          </p:nvGrpSpPr>
          <p:grpSpPr>
            <a:xfrm>
              <a:off x="772947" y="3520335"/>
              <a:ext cx="357065" cy="357065"/>
              <a:chOff x="926610" y="4067580"/>
              <a:chExt cx="475253" cy="475253"/>
            </a:xfrm>
          </p:grpSpPr>
          <p:sp>
            <p:nvSpPr>
              <p:cNvPr id="80" name="Oval 79"/>
              <p:cNvSpPr/>
              <p:nvPr/>
            </p:nvSpPr>
            <p:spPr>
              <a:xfrm>
                <a:off x="926610" y="4067580"/>
                <a:ext cx="475253" cy="475253"/>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Freeform 80"/>
              <p:cNvSpPr>
                <a:spLocks/>
              </p:cNvSpPr>
              <p:nvPr/>
            </p:nvSpPr>
            <p:spPr bwMode="auto">
              <a:xfrm>
                <a:off x="1069380" y="4199213"/>
                <a:ext cx="189738" cy="19677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cxnSp>
        <p:nvCxnSpPr>
          <p:cNvPr id="82" name="Straight Connector 81"/>
          <p:cNvCxnSpPr/>
          <p:nvPr/>
        </p:nvCxnSpPr>
        <p:spPr>
          <a:xfrm>
            <a:off x="4493819" y="1355619"/>
            <a:ext cx="0" cy="316389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92" name="Group 91"/>
          <p:cNvGrpSpPr/>
          <p:nvPr/>
        </p:nvGrpSpPr>
        <p:grpSpPr>
          <a:xfrm>
            <a:off x="7593572" y="2026902"/>
            <a:ext cx="340158" cy="464074"/>
            <a:chOff x="796899" y="2176759"/>
            <a:chExt cx="340158" cy="464074"/>
          </a:xfrm>
        </p:grpSpPr>
        <p:sp>
          <p:nvSpPr>
            <p:cNvPr id="93" name="Freeform 7"/>
            <p:cNvSpPr>
              <a:spLocks noEditPoints="1"/>
            </p:cNvSpPr>
            <p:nvPr/>
          </p:nvSpPr>
          <p:spPr bwMode="auto">
            <a:xfrm>
              <a:off x="829066" y="2176759"/>
              <a:ext cx="272155" cy="464074"/>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400" dirty="0">
                <a:solidFill>
                  <a:schemeClr val="bg1">
                    <a:lumMod val="65000"/>
                  </a:schemeClr>
                </a:solidFill>
              </a:endParaRPr>
            </a:p>
          </p:txBody>
        </p:sp>
        <p:sp>
          <p:nvSpPr>
            <p:cNvPr id="94" name="TextBox 93"/>
            <p:cNvSpPr txBox="1"/>
            <p:nvPr/>
          </p:nvSpPr>
          <p:spPr>
            <a:xfrm>
              <a:off x="796899" y="2216099"/>
              <a:ext cx="340158" cy="200055"/>
            </a:xfrm>
            <a:prstGeom prst="rect">
              <a:avLst/>
            </a:prstGeom>
            <a:noFill/>
          </p:spPr>
          <p:txBody>
            <a:bodyPr wrap="none" rtlCol="0">
              <a:spAutoFit/>
            </a:bodyPr>
            <a:lstStyle/>
            <a:p>
              <a:pPr algn="ctr"/>
              <a:r>
                <a:rPr lang="en-US" sz="700" b="1" dirty="0" smtClean="0">
                  <a:solidFill>
                    <a:schemeClr val="bg1">
                      <a:lumMod val="65000"/>
                    </a:schemeClr>
                  </a:solidFill>
                </a:rPr>
                <a:t>26%</a:t>
              </a:r>
              <a:endParaRPr lang="en-US" sz="700" b="1" dirty="0">
                <a:solidFill>
                  <a:schemeClr val="bg1">
                    <a:lumMod val="65000"/>
                  </a:schemeClr>
                </a:solidFill>
              </a:endParaRPr>
            </a:p>
          </p:txBody>
        </p:sp>
      </p:grpSp>
      <p:grpSp>
        <p:nvGrpSpPr>
          <p:cNvPr id="95" name="Group 94"/>
          <p:cNvGrpSpPr/>
          <p:nvPr/>
        </p:nvGrpSpPr>
        <p:grpSpPr>
          <a:xfrm>
            <a:off x="5976299" y="1419622"/>
            <a:ext cx="340158" cy="464074"/>
            <a:chOff x="796898" y="2176759"/>
            <a:chExt cx="340158" cy="464074"/>
          </a:xfrm>
        </p:grpSpPr>
        <p:sp>
          <p:nvSpPr>
            <p:cNvPr id="96" name="Freeform 7"/>
            <p:cNvSpPr>
              <a:spLocks noEditPoints="1"/>
            </p:cNvSpPr>
            <p:nvPr/>
          </p:nvSpPr>
          <p:spPr bwMode="auto">
            <a:xfrm>
              <a:off x="829066" y="2176759"/>
              <a:ext cx="272155" cy="464074"/>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sz="1400" dirty="0">
                <a:solidFill>
                  <a:schemeClr val="bg1">
                    <a:lumMod val="65000"/>
                  </a:schemeClr>
                </a:solidFill>
              </a:endParaRPr>
            </a:p>
          </p:txBody>
        </p:sp>
        <p:sp>
          <p:nvSpPr>
            <p:cNvPr id="97" name="TextBox 96"/>
            <p:cNvSpPr txBox="1"/>
            <p:nvPr/>
          </p:nvSpPr>
          <p:spPr>
            <a:xfrm>
              <a:off x="796898" y="2216099"/>
              <a:ext cx="340158" cy="200055"/>
            </a:xfrm>
            <a:prstGeom prst="rect">
              <a:avLst/>
            </a:prstGeom>
            <a:noFill/>
          </p:spPr>
          <p:txBody>
            <a:bodyPr wrap="none" rtlCol="0">
              <a:spAutoFit/>
            </a:bodyPr>
            <a:lstStyle/>
            <a:p>
              <a:pPr algn="ctr"/>
              <a:r>
                <a:rPr lang="en-US" sz="700" b="1" dirty="0" smtClean="0">
                  <a:solidFill>
                    <a:schemeClr val="bg1">
                      <a:lumMod val="65000"/>
                    </a:schemeClr>
                  </a:solidFill>
                </a:rPr>
                <a:t>56%</a:t>
              </a:r>
              <a:endParaRPr lang="en-US" sz="700" b="1" dirty="0">
                <a:solidFill>
                  <a:schemeClr val="bg1">
                    <a:lumMod val="65000"/>
                  </a:schemeClr>
                </a:solidFill>
              </a:endParaRPr>
            </a:p>
          </p:txBody>
        </p:sp>
      </p:grpSp>
      <p:grpSp>
        <p:nvGrpSpPr>
          <p:cNvPr id="98" name="Group 97"/>
          <p:cNvGrpSpPr/>
          <p:nvPr/>
        </p:nvGrpSpPr>
        <p:grpSpPr>
          <a:xfrm>
            <a:off x="6824387" y="1741774"/>
            <a:ext cx="340158" cy="464074"/>
            <a:chOff x="796899" y="2176759"/>
            <a:chExt cx="340158" cy="464074"/>
          </a:xfrm>
        </p:grpSpPr>
        <p:sp>
          <p:nvSpPr>
            <p:cNvPr id="99" name="Freeform 7"/>
            <p:cNvSpPr>
              <a:spLocks noEditPoints="1"/>
            </p:cNvSpPr>
            <p:nvPr/>
          </p:nvSpPr>
          <p:spPr bwMode="auto">
            <a:xfrm>
              <a:off x="829066" y="2176759"/>
              <a:ext cx="272155" cy="464074"/>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sz="1400" dirty="0">
                <a:solidFill>
                  <a:schemeClr val="bg1">
                    <a:lumMod val="65000"/>
                  </a:schemeClr>
                </a:solidFill>
              </a:endParaRPr>
            </a:p>
          </p:txBody>
        </p:sp>
        <p:sp>
          <p:nvSpPr>
            <p:cNvPr id="100" name="TextBox 99"/>
            <p:cNvSpPr txBox="1"/>
            <p:nvPr/>
          </p:nvSpPr>
          <p:spPr>
            <a:xfrm>
              <a:off x="796899" y="2216099"/>
              <a:ext cx="340158" cy="200055"/>
            </a:xfrm>
            <a:prstGeom prst="rect">
              <a:avLst/>
            </a:prstGeom>
            <a:noFill/>
          </p:spPr>
          <p:txBody>
            <a:bodyPr wrap="none" rtlCol="0">
              <a:spAutoFit/>
            </a:bodyPr>
            <a:lstStyle/>
            <a:p>
              <a:pPr algn="ctr"/>
              <a:r>
                <a:rPr lang="en-US" sz="700" b="1" dirty="0" smtClean="0">
                  <a:solidFill>
                    <a:schemeClr val="bg1">
                      <a:lumMod val="65000"/>
                    </a:schemeClr>
                  </a:solidFill>
                </a:rPr>
                <a:t>45%</a:t>
              </a:r>
              <a:endParaRPr lang="en-US" sz="700" b="1" dirty="0">
                <a:solidFill>
                  <a:schemeClr val="bg1">
                    <a:lumMod val="65000"/>
                  </a:schemeClr>
                </a:solidFill>
              </a:endParaRPr>
            </a:p>
          </p:txBody>
        </p:sp>
      </p:grpSp>
      <p:grpSp>
        <p:nvGrpSpPr>
          <p:cNvPr id="101" name="Group 100"/>
          <p:cNvGrpSpPr/>
          <p:nvPr/>
        </p:nvGrpSpPr>
        <p:grpSpPr>
          <a:xfrm>
            <a:off x="5272126" y="1878319"/>
            <a:ext cx="340158" cy="464074"/>
            <a:chOff x="796899" y="2176759"/>
            <a:chExt cx="340158" cy="464074"/>
          </a:xfrm>
        </p:grpSpPr>
        <p:sp>
          <p:nvSpPr>
            <p:cNvPr id="102" name="Freeform 7"/>
            <p:cNvSpPr>
              <a:spLocks noEditPoints="1"/>
            </p:cNvSpPr>
            <p:nvPr/>
          </p:nvSpPr>
          <p:spPr bwMode="auto">
            <a:xfrm>
              <a:off x="829066" y="2176759"/>
              <a:ext cx="272155" cy="464074"/>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400" dirty="0">
                <a:solidFill>
                  <a:schemeClr val="bg1">
                    <a:lumMod val="65000"/>
                  </a:schemeClr>
                </a:solidFill>
              </a:endParaRPr>
            </a:p>
          </p:txBody>
        </p:sp>
        <p:sp>
          <p:nvSpPr>
            <p:cNvPr id="103" name="TextBox 102"/>
            <p:cNvSpPr txBox="1"/>
            <p:nvPr/>
          </p:nvSpPr>
          <p:spPr>
            <a:xfrm>
              <a:off x="796899" y="2216099"/>
              <a:ext cx="340158" cy="200055"/>
            </a:xfrm>
            <a:prstGeom prst="rect">
              <a:avLst/>
            </a:prstGeom>
            <a:noFill/>
          </p:spPr>
          <p:txBody>
            <a:bodyPr wrap="none" rtlCol="0">
              <a:spAutoFit/>
            </a:bodyPr>
            <a:lstStyle/>
            <a:p>
              <a:pPr algn="ctr"/>
              <a:r>
                <a:rPr lang="en-US" sz="700" b="1" dirty="0" smtClean="0">
                  <a:solidFill>
                    <a:schemeClr val="bg1">
                      <a:lumMod val="65000"/>
                    </a:schemeClr>
                  </a:solidFill>
                </a:rPr>
                <a:t>39%</a:t>
              </a:r>
              <a:endParaRPr lang="en-US" sz="700" b="1" dirty="0">
                <a:solidFill>
                  <a:schemeClr val="bg1">
                    <a:lumMod val="65000"/>
                  </a:schemeClr>
                </a:solidFill>
              </a:endParaRPr>
            </a:p>
          </p:txBody>
        </p:sp>
      </p:grpSp>
      <p:sp>
        <p:nvSpPr>
          <p:cNvPr id="104" name="Isosceles Triangle 2"/>
          <p:cNvSpPr/>
          <p:nvPr/>
        </p:nvSpPr>
        <p:spPr>
          <a:xfrm>
            <a:off x="4861002" y="2395604"/>
            <a:ext cx="1162406" cy="828163"/>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Isosceles Triangle 2"/>
          <p:cNvSpPr/>
          <p:nvPr/>
        </p:nvSpPr>
        <p:spPr>
          <a:xfrm>
            <a:off x="5565176" y="1957798"/>
            <a:ext cx="1162406" cy="1265969"/>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Isosceles Triangle 2"/>
          <p:cNvSpPr/>
          <p:nvPr/>
        </p:nvSpPr>
        <p:spPr>
          <a:xfrm>
            <a:off x="6459902" y="2258939"/>
            <a:ext cx="1069128" cy="964828"/>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Isosceles Triangle 2"/>
          <p:cNvSpPr/>
          <p:nvPr/>
        </p:nvSpPr>
        <p:spPr>
          <a:xfrm>
            <a:off x="7265174" y="2557908"/>
            <a:ext cx="996954" cy="665859"/>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8" name="Group 107"/>
          <p:cNvGrpSpPr/>
          <p:nvPr/>
        </p:nvGrpSpPr>
        <p:grpSpPr>
          <a:xfrm>
            <a:off x="4878373" y="3435846"/>
            <a:ext cx="3367005" cy="1110813"/>
            <a:chOff x="772947" y="3435846"/>
            <a:chExt cx="3367005" cy="1110813"/>
          </a:xfrm>
        </p:grpSpPr>
        <p:sp>
          <p:nvSpPr>
            <p:cNvPr id="109" name="Content Placeholder 2"/>
            <p:cNvSpPr txBox="1">
              <a:spLocks/>
            </p:cNvSpPr>
            <p:nvPr/>
          </p:nvSpPr>
          <p:spPr>
            <a:xfrm>
              <a:off x="1185839" y="3936134"/>
              <a:ext cx="2954113" cy="6105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800" dirty="0" smtClean="0"/>
                <a:t>Lorem ipsum dolor sit amet, consectetur adipiscing elit. Curabitur elementum posuere pretium. Quisque nibh dolor, dignissim ac dignissim ut, luctus ac urna. </a:t>
              </a:r>
              <a:endParaRPr lang="en-US" sz="800" dirty="0"/>
            </a:p>
          </p:txBody>
        </p:sp>
        <p:grpSp>
          <p:nvGrpSpPr>
            <p:cNvPr id="110" name="Group 109"/>
            <p:cNvGrpSpPr/>
            <p:nvPr/>
          </p:nvGrpSpPr>
          <p:grpSpPr>
            <a:xfrm>
              <a:off x="1174015" y="3435846"/>
              <a:ext cx="1486590" cy="438879"/>
              <a:chOff x="6625019" y="1459426"/>
              <a:chExt cx="1486590" cy="438879"/>
            </a:xfrm>
          </p:grpSpPr>
          <p:sp>
            <p:nvSpPr>
              <p:cNvPr id="114" name="Content Placeholder 2"/>
              <p:cNvSpPr txBox="1">
                <a:spLocks/>
              </p:cNvSpPr>
              <p:nvPr/>
            </p:nvSpPr>
            <p:spPr>
              <a:xfrm>
                <a:off x="6625514" y="1459426"/>
                <a:ext cx="1419235" cy="379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dirty="0" smtClean="0">
                    <a:solidFill>
                      <a:schemeClr val="accent1">
                        <a:lumMod val="60000"/>
                        <a:lumOff val="40000"/>
                      </a:schemeClr>
                    </a:solidFill>
                    <a:latin typeface="Source Sans Pro Black" pitchFamily="34" charset="0"/>
                  </a:rPr>
                  <a:t>2013</a:t>
                </a:r>
                <a:endParaRPr lang="en-US" sz="2000" dirty="0">
                  <a:solidFill>
                    <a:schemeClr val="accent1">
                      <a:lumMod val="60000"/>
                      <a:lumOff val="40000"/>
                    </a:schemeClr>
                  </a:solidFill>
                  <a:latin typeface="Source Sans Pro Black" pitchFamily="34" charset="0"/>
                </a:endParaRPr>
              </a:p>
            </p:txBody>
          </p:sp>
          <p:sp>
            <p:nvSpPr>
              <p:cNvPr id="115" name="Subtitle 2"/>
              <p:cNvSpPr txBox="1">
                <a:spLocks/>
              </p:cNvSpPr>
              <p:nvPr/>
            </p:nvSpPr>
            <p:spPr>
              <a:xfrm>
                <a:off x="6625019" y="1701277"/>
                <a:ext cx="1486590" cy="1970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50" b="1" dirty="0" smtClean="0">
                    <a:solidFill>
                      <a:schemeClr val="tx1">
                        <a:lumMod val="50000"/>
                        <a:lumOff val="50000"/>
                      </a:schemeClr>
                    </a:solidFill>
                    <a:ea typeface="Franchise" pitchFamily="49" charset="0"/>
                  </a:rPr>
                  <a:t>Sales By year</a:t>
                </a:r>
              </a:p>
            </p:txBody>
          </p:sp>
        </p:grpSp>
        <p:grpSp>
          <p:nvGrpSpPr>
            <p:cNvPr id="111" name="Group 110"/>
            <p:cNvGrpSpPr/>
            <p:nvPr/>
          </p:nvGrpSpPr>
          <p:grpSpPr>
            <a:xfrm>
              <a:off x="772947" y="3520335"/>
              <a:ext cx="357065" cy="357065"/>
              <a:chOff x="926610" y="4067580"/>
              <a:chExt cx="475253" cy="475253"/>
            </a:xfrm>
          </p:grpSpPr>
          <p:sp>
            <p:nvSpPr>
              <p:cNvPr id="112" name="Oval 111"/>
              <p:cNvSpPr/>
              <p:nvPr/>
            </p:nvSpPr>
            <p:spPr>
              <a:xfrm>
                <a:off x="926610" y="4067580"/>
                <a:ext cx="475253" cy="475253"/>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Freeform 112"/>
              <p:cNvSpPr>
                <a:spLocks/>
              </p:cNvSpPr>
              <p:nvPr/>
            </p:nvSpPr>
            <p:spPr bwMode="auto">
              <a:xfrm>
                <a:off x="1069380" y="4199213"/>
                <a:ext cx="189738" cy="19677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sp>
        <p:nvSpPr>
          <p:cNvPr id="116" name="Flowchart: Off-page Connector 115"/>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23</a:t>
            </a:r>
            <a:endParaRPr lang="en-US" sz="1100" b="1" dirty="0"/>
          </a:p>
        </p:txBody>
      </p:sp>
    </p:spTree>
    <p:extLst>
      <p:ext uri="{BB962C8B-B14F-4D97-AF65-F5344CB8AC3E}">
        <p14:creationId xmlns:p14="http://schemas.microsoft.com/office/powerpoint/2010/main" val="613032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down)">
                                      <p:cBhvr>
                                        <p:cTn id="14" dur="500"/>
                                        <p:tgtEl>
                                          <p:spTgt spid="3"/>
                                        </p:tgtEl>
                                      </p:cBhvr>
                                    </p:animEffect>
                                  </p:childTnLst>
                                </p:cTn>
                              </p:par>
                            </p:childTnLst>
                          </p:cTn>
                        </p:par>
                        <p:par>
                          <p:cTn id="15" fill="hold">
                            <p:stCondLst>
                              <p:cond delay="1000"/>
                            </p:stCondLst>
                            <p:childTnLst>
                              <p:par>
                                <p:cTn id="16" presetID="47" presetClass="entr" presetSubtype="0" fill="hold" nodeType="afterEffect">
                                  <p:stCondLst>
                                    <p:cond delay="0"/>
                                  </p:stCondLst>
                                  <p:childTnLst>
                                    <p:set>
                                      <p:cBhvr>
                                        <p:cTn id="17" dur="1" fill="hold">
                                          <p:stCondLst>
                                            <p:cond delay="0"/>
                                          </p:stCondLst>
                                        </p:cTn>
                                        <p:tgtEl>
                                          <p:spTgt spid="155"/>
                                        </p:tgtEl>
                                        <p:attrNameLst>
                                          <p:attrName>style.visibility</p:attrName>
                                        </p:attrNameLst>
                                      </p:cBhvr>
                                      <p:to>
                                        <p:strVal val="visible"/>
                                      </p:to>
                                    </p:set>
                                    <p:animEffect transition="in" filter="fade">
                                      <p:cBhvr>
                                        <p:cTn id="18" dur="500"/>
                                        <p:tgtEl>
                                          <p:spTgt spid="155"/>
                                        </p:tgtEl>
                                      </p:cBhvr>
                                    </p:animEffect>
                                    <p:anim calcmode="lin" valueType="num">
                                      <p:cBhvr>
                                        <p:cTn id="19" dur="500" fill="hold"/>
                                        <p:tgtEl>
                                          <p:spTgt spid="155"/>
                                        </p:tgtEl>
                                        <p:attrNameLst>
                                          <p:attrName>ppt_x</p:attrName>
                                        </p:attrNameLst>
                                      </p:cBhvr>
                                      <p:tavLst>
                                        <p:tav tm="0">
                                          <p:val>
                                            <p:strVal val="#ppt_x"/>
                                          </p:val>
                                        </p:tav>
                                        <p:tav tm="100000">
                                          <p:val>
                                            <p:strVal val="#ppt_x"/>
                                          </p:val>
                                        </p:tav>
                                      </p:tavLst>
                                    </p:anim>
                                    <p:anim calcmode="lin" valueType="num">
                                      <p:cBhvr>
                                        <p:cTn id="20" dur="500" fill="hold"/>
                                        <p:tgtEl>
                                          <p:spTgt spid="155"/>
                                        </p:tgtEl>
                                        <p:attrNameLst>
                                          <p:attrName>ppt_y</p:attrName>
                                        </p:attrNameLst>
                                      </p:cBhvr>
                                      <p:tavLst>
                                        <p:tav tm="0">
                                          <p:val>
                                            <p:strVal val="#ppt_y-.1"/>
                                          </p:val>
                                        </p:tav>
                                        <p:tav tm="100000">
                                          <p:val>
                                            <p:strVal val="#ppt_y"/>
                                          </p:val>
                                        </p:tav>
                                      </p:tavLst>
                                    </p:anim>
                                  </p:childTnLst>
                                </p:cTn>
                              </p:par>
                            </p:childTnLst>
                          </p:cTn>
                        </p:par>
                        <p:par>
                          <p:cTn id="21" fill="hold">
                            <p:stCondLst>
                              <p:cond delay="1500"/>
                            </p:stCondLst>
                            <p:childTnLst>
                              <p:par>
                                <p:cTn id="22" presetID="22" presetClass="entr" presetSubtype="4" fill="hold" grpId="0" nodeType="afterEffect">
                                  <p:stCondLst>
                                    <p:cond delay="0"/>
                                  </p:stCondLst>
                                  <p:childTnLst>
                                    <p:set>
                                      <p:cBhvr>
                                        <p:cTn id="23" dur="1" fill="hold">
                                          <p:stCondLst>
                                            <p:cond delay="0"/>
                                          </p:stCondLst>
                                        </p:cTn>
                                        <p:tgtEl>
                                          <p:spTgt spid="47"/>
                                        </p:tgtEl>
                                        <p:attrNameLst>
                                          <p:attrName>style.visibility</p:attrName>
                                        </p:attrNameLst>
                                      </p:cBhvr>
                                      <p:to>
                                        <p:strVal val="visible"/>
                                      </p:to>
                                    </p:set>
                                    <p:animEffect transition="in" filter="wipe(down)">
                                      <p:cBhvr>
                                        <p:cTn id="24" dur="500"/>
                                        <p:tgtEl>
                                          <p:spTgt spid="47"/>
                                        </p:tgtEl>
                                      </p:cBhvr>
                                    </p:animEffect>
                                  </p:childTnLst>
                                </p:cTn>
                              </p:par>
                            </p:childTnLst>
                          </p:cTn>
                        </p:par>
                        <p:par>
                          <p:cTn id="25" fill="hold">
                            <p:stCondLst>
                              <p:cond delay="2000"/>
                            </p:stCondLst>
                            <p:childTnLst>
                              <p:par>
                                <p:cTn id="26" presetID="47" presetClass="entr" presetSubtype="0" fill="hold" nodeType="afterEffect">
                                  <p:stCondLst>
                                    <p:cond delay="0"/>
                                  </p:stCondLst>
                                  <p:childTnLst>
                                    <p:set>
                                      <p:cBhvr>
                                        <p:cTn id="27" dur="1" fill="hold">
                                          <p:stCondLst>
                                            <p:cond delay="0"/>
                                          </p:stCondLst>
                                        </p:cTn>
                                        <p:tgtEl>
                                          <p:spTgt spid="149"/>
                                        </p:tgtEl>
                                        <p:attrNameLst>
                                          <p:attrName>style.visibility</p:attrName>
                                        </p:attrNameLst>
                                      </p:cBhvr>
                                      <p:to>
                                        <p:strVal val="visible"/>
                                      </p:to>
                                    </p:set>
                                    <p:animEffect transition="in" filter="fade">
                                      <p:cBhvr>
                                        <p:cTn id="28" dur="500"/>
                                        <p:tgtEl>
                                          <p:spTgt spid="149"/>
                                        </p:tgtEl>
                                      </p:cBhvr>
                                    </p:animEffect>
                                    <p:anim calcmode="lin" valueType="num">
                                      <p:cBhvr>
                                        <p:cTn id="29" dur="500" fill="hold"/>
                                        <p:tgtEl>
                                          <p:spTgt spid="149"/>
                                        </p:tgtEl>
                                        <p:attrNameLst>
                                          <p:attrName>ppt_x</p:attrName>
                                        </p:attrNameLst>
                                      </p:cBhvr>
                                      <p:tavLst>
                                        <p:tav tm="0">
                                          <p:val>
                                            <p:strVal val="#ppt_x"/>
                                          </p:val>
                                        </p:tav>
                                        <p:tav tm="100000">
                                          <p:val>
                                            <p:strVal val="#ppt_x"/>
                                          </p:val>
                                        </p:tav>
                                      </p:tavLst>
                                    </p:anim>
                                    <p:anim calcmode="lin" valueType="num">
                                      <p:cBhvr>
                                        <p:cTn id="30" dur="500" fill="hold"/>
                                        <p:tgtEl>
                                          <p:spTgt spid="149"/>
                                        </p:tgtEl>
                                        <p:attrNameLst>
                                          <p:attrName>ppt_y</p:attrName>
                                        </p:attrNameLst>
                                      </p:cBhvr>
                                      <p:tavLst>
                                        <p:tav tm="0">
                                          <p:val>
                                            <p:strVal val="#ppt_y-.1"/>
                                          </p:val>
                                        </p:tav>
                                        <p:tav tm="100000">
                                          <p:val>
                                            <p:strVal val="#ppt_y"/>
                                          </p:val>
                                        </p:tav>
                                      </p:tavLst>
                                    </p:anim>
                                  </p:childTnLst>
                                </p:cTn>
                              </p:par>
                            </p:childTnLst>
                          </p:cTn>
                        </p:par>
                        <p:par>
                          <p:cTn id="31" fill="hold">
                            <p:stCondLst>
                              <p:cond delay="2500"/>
                            </p:stCondLst>
                            <p:childTnLst>
                              <p:par>
                                <p:cTn id="32" presetID="22" presetClass="entr" presetSubtype="4" fill="hold" grpId="0" nodeType="after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wipe(down)">
                                      <p:cBhvr>
                                        <p:cTn id="34" dur="500"/>
                                        <p:tgtEl>
                                          <p:spTgt spid="48"/>
                                        </p:tgtEl>
                                      </p:cBhvr>
                                    </p:animEffect>
                                  </p:childTnLst>
                                </p:cTn>
                              </p:par>
                            </p:childTnLst>
                          </p:cTn>
                        </p:par>
                        <p:par>
                          <p:cTn id="35" fill="hold">
                            <p:stCondLst>
                              <p:cond delay="3000"/>
                            </p:stCondLst>
                            <p:childTnLst>
                              <p:par>
                                <p:cTn id="36" presetID="47" presetClass="entr" presetSubtype="0" fill="hold" nodeType="afterEffect">
                                  <p:stCondLst>
                                    <p:cond delay="0"/>
                                  </p:stCondLst>
                                  <p:childTnLst>
                                    <p:set>
                                      <p:cBhvr>
                                        <p:cTn id="37" dur="1" fill="hold">
                                          <p:stCondLst>
                                            <p:cond delay="0"/>
                                          </p:stCondLst>
                                        </p:cTn>
                                        <p:tgtEl>
                                          <p:spTgt spid="152"/>
                                        </p:tgtEl>
                                        <p:attrNameLst>
                                          <p:attrName>style.visibility</p:attrName>
                                        </p:attrNameLst>
                                      </p:cBhvr>
                                      <p:to>
                                        <p:strVal val="visible"/>
                                      </p:to>
                                    </p:set>
                                    <p:animEffect transition="in" filter="fade">
                                      <p:cBhvr>
                                        <p:cTn id="38" dur="500"/>
                                        <p:tgtEl>
                                          <p:spTgt spid="152"/>
                                        </p:tgtEl>
                                      </p:cBhvr>
                                    </p:animEffect>
                                    <p:anim calcmode="lin" valueType="num">
                                      <p:cBhvr>
                                        <p:cTn id="39" dur="500" fill="hold"/>
                                        <p:tgtEl>
                                          <p:spTgt spid="152"/>
                                        </p:tgtEl>
                                        <p:attrNameLst>
                                          <p:attrName>ppt_x</p:attrName>
                                        </p:attrNameLst>
                                      </p:cBhvr>
                                      <p:tavLst>
                                        <p:tav tm="0">
                                          <p:val>
                                            <p:strVal val="#ppt_x"/>
                                          </p:val>
                                        </p:tav>
                                        <p:tav tm="100000">
                                          <p:val>
                                            <p:strVal val="#ppt_x"/>
                                          </p:val>
                                        </p:tav>
                                      </p:tavLst>
                                    </p:anim>
                                    <p:anim calcmode="lin" valueType="num">
                                      <p:cBhvr>
                                        <p:cTn id="40" dur="500" fill="hold"/>
                                        <p:tgtEl>
                                          <p:spTgt spid="152"/>
                                        </p:tgtEl>
                                        <p:attrNameLst>
                                          <p:attrName>ppt_y</p:attrName>
                                        </p:attrNameLst>
                                      </p:cBhvr>
                                      <p:tavLst>
                                        <p:tav tm="0">
                                          <p:val>
                                            <p:strVal val="#ppt_y-.1"/>
                                          </p:val>
                                        </p:tav>
                                        <p:tav tm="100000">
                                          <p:val>
                                            <p:strVal val="#ppt_y"/>
                                          </p:val>
                                        </p:tav>
                                      </p:tavLst>
                                    </p:anim>
                                  </p:childTnLst>
                                </p:cTn>
                              </p:par>
                            </p:childTnLst>
                          </p:cTn>
                        </p:par>
                        <p:par>
                          <p:cTn id="41" fill="hold">
                            <p:stCondLst>
                              <p:cond delay="3500"/>
                            </p:stCondLst>
                            <p:childTnLst>
                              <p:par>
                                <p:cTn id="42" presetID="22" presetClass="entr" presetSubtype="4" fill="hold" grpId="0" nodeType="afterEffect">
                                  <p:stCondLst>
                                    <p:cond delay="0"/>
                                  </p:stCondLst>
                                  <p:childTnLst>
                                    <p:set>
                                      <p:cBhvr>
                                        <p:cTn id="43" dur="1" fill="hold">
                                          <p:stCondLst>
                                            <p:cond delay="0"/>
                                          </p:stCondLst>
                                        </p:cTn>
                                        <p:tgtEl>
                                          <p:spTgt spid="50"/>
                                        </p:tgtEl>
                                        <p:attrNameLst>
                                          <p:attrName>style.visibility</p:attrName>
                                        </p:attrNameLst>
                                      </p:cBhvr>
                                      <p:to>
                                        <p:strVal val="visible"/>
                                      </p:to>
                                    </p:set>
                                    <p:animEffect transition="in" filter="wipe(down)">
                                      <p:cBhvr>
                                        <p:cTn id="44" dur="500"/>
                                        <p:tgtEl>
                                          <p:spTgt spid="50"/>
                                        </p:tgtEl>
                                      </p:cBhvr>
                                    </p:animEffect>
                                  </p:childTnLst>
                                </p:cTn>
                              </p:par>
                            </p:childTnLst>
                          </p:cTn>
                        </p:par>
                        <p:par>
                          <p:cTn id="45" fill="hold">
                            <p:stCondLst>
                              <p:cond delay="4000"/>
                            </p:stCondLst>
                            <p:childTnLst>
                              <p:par>
                                <p:cTn id="46" presetID="47" presetClass="entr" presetSubtype="0" fill="hold" nodeType="after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fade">
                                      <p:cBhvr>
                                        <p:cTn id="48" dur="500"/>
                                        <p:tgtEl>
                                          <p:spTgt spid="4"/>
                                        </p:tgtEl>
                                      </p:cBhvr>
                                    </p:animEffect>
                                    <p:anim calcmode="lin" valueType="num">
                                      <p:cBhvr>
                                        <p:cTn id="49" dur="500" fill="hold"/>
                                        <p:tgtEl>
                                          <p:spTgt spid="4"/>
                                        </p:tgtEl>
                                        <p:attrNameLst>
                                          <p:attrName>ppt_x</p:attrName>
                                        </p:attrNameLst>
                                      </p:cBhvr>
                                      <p:tavLst>
                                        <p:tav tm="0">
                                          <p:val>
                                            <p:strVal val="#ppt_x"/>
                                          </p:val>
                                        </p:tav>
                                        <p:tav tm="100000">
                                          <p:val>
                                            <p:strVal val="#ppt_x"/>
                                          </p:val>
                                        </p:tav>
                                      </p:tavLst>
                                    </p:anim>
                                    <p:anim calcmode="lin" valueType="num">
                                      <p:cBhvr>
                                        <p:cTn id="50" dur="500" fill="hold"/>
                                        <p:tgtEl>
                                          <p:spTgt spid="4"/>
                                        </p:tgtEl>
                                        <p:attrNameLst>
                                          <p:attrName>ppt_y</p:attrName>
                                        </p:attrNameLst>
                                      </p:cBhvr>
                                      <p:tavLst>
                                        <p:tav tm="0">
                                          <p:val>
                                            <p:strVal val="#ppt_y-.1"/>
                                          </p:val>
                                        </p:tav>
                                        <p:tav tm="100000">
                                          <p:val>
                                            <p:strVal val="#ppt_y"/>
                                          </p:val>
                                        </p:tav>
                                      </p:tavLst>
                                    </p:anim>
                                  </p:childTnLst>
                                </p:cTn>
                              </p:par>
                            </p:childTnLst>
                          </p:cTn>
                        </p:par>
                        <p:par>
                          <p:cTn id="51" fill="hold">
                            <p:stCondLst>
                              <p:cond delay="4500"/>
                            </p:stCondLst>
                            <p:childTnLst>
                              <p:par>
                                <p:cTn id="52" presetID="10" presetClass="entr" presetSubtype="0" fill="hold" nodeType="afterEffect">
                                  <p:stCondLst>
                                    <p:cond delay="0"/>
                                  </p:stCondLst>
                                  <p:childTnLst>
                                    <p:set>
                                      <p:cBhvr>
                                        <p:cTn id="53" dur="1" fill="hold">
                                          <p:stCondLst>
                                            <p:cond delay="0"/>
                                          </p:stCondLst>
                                        </p:cTn>
                                        <p:tgtEl>
                                          <p:spTgt spid="2"/>
                                        </p:tgtEl>
                                        <p:attrNameLst>
                                          <p:attrName>style.visibility</p:attrName>
                                        </p:attrNameLst>
                                      </p:cBhvr>
                                      <p:to>
                                        <p:strVal val="visible"/>
                                      </p:to>
                                    </p:set>
                                    <p:animEffect transition="in" filter="fade">
                                      <p:cBhvr>
                                        <p:cTn id="54" dur="500"/>
                                        <p:tgtEl>
                                          <p:spTgt spid="2"/>
                                        </p:tgtEl>
                                      </p:cBhvr>
                                    </p:animEffect>
                                  </p:childTnLst>
                                </p:cTn>
                              </p:par>
                            </p:childTnLst>
                          </p:cTn>
                        </p:par>
                        <p:par>
                          <p:cTn id="55" fill="hold">
                            <p:stCondLst>
                              <p:cond delay="5000"/>
                            </p:stCondLst>
                            <p:childTnLst>
                              <p:par>
                                <p:cTn id="56" presetID="22" presetClass="entr" presetSubtype="4" fill="hold" nodeType="afterEffect">
                                  <p:stCondLst>
                                    <p:cond delay="0"/>
                                  </p:stCondLst>
                                  <p:childTnLst>
                                    <p:set>
                                      <p:cBhvr>
                                        <p:cTn id="57" dur="1" fill="hold">
                                          <p:stCondLst>
                                            <p:cond delay="0"/>
                                          </p:stCondLst>
                                        </p:cTn>
                                        <p:tgtEl>
                                          <p:spTgt spid="82"/>
                                        </p:tgtEl>
                                        <p:attrNameLst>
                                          <p:attrName>style.visibility</p:attrName>
                                        </p:attrNameLst>
                                      </p:cBhvr>
                                      <p:to>
                                        <p:strVal val="visible"/>
                                      </p:to>
                                    </p:set>
                                    <p:animEffect transition="in" filter="wipe(down)">
                                      <p:cBhvr>
                                        <p:cTn id="58" dur="500"/>
                                        <p:tgtEl>
                                          <p:spTgt spid="82"/>
                                        </p:tgtEl>
                                      </p:cBhvr>
                                    </p:animEffect>
                                  </p:childTnLst>
                                </p:cTn>
                              </p:par>
                            </p:childTnLst>
                          </p:cTn>
                        </p:par>
                        <p:par>
                          <p:cTn id="59" fill="hold">
                            <p:stCondLst>
                              <p:cond delay="5500"/>
                            </p:stCondLst>
                            <p:childTnLst>
                              <p:par>
                                <p:cTn id="60" presetID="22" presetClass="entr" presetSubtype="4" fill="hold" grpId="0" nodeType="afterEffect">
                                  <p:stCondLst>
                                    <p:cond delay="0"/>
                                  </p:stCondLst>
                                  <p:childTnLst>
                                    <p:set>
                                      <p:cBhvr>
                                        <p:cTn id="61" dur="1" fill="hold">
                                          <p:stCondLst>
                                            <p:cond delay="0"/>
                                          </p:stCondLst>
                                        </p:cTn>
                                        <p:tgtEl>
                                          <p:spTgt spid="104"/>
                                        </p:tgtEl>
                                        <p:attrNameLst>
                                          <p:attrName>style.visibility</p:attrName>
                                        </p:attrNameLst>
                                      </p:cBhvr>
                                      <p:to>
                                        <p:strVal val="visible"/>
                                      </p:to>
                                    </p:set>
                                    <p:animEffect transition="in" filter="wipe(down)">
                                      <p:cBhvr>
                                        <p:cTn id="62" dur="500"/>
                                        <p:tgtEl>
                                          <p:spTgt spid="104"/>
                                        </p:tgtEl>
                                      </p:cBhvr>
                                    </p:animEffect>
                                  </p:childTnLst>
                                </p:cTn>
                              </p:par>
                            </p:childTnLst>
                          </p:cTn>
                        </p:par>
                        <p:par>
                          <p:cTn id="63" fill="hold">
                            <p:stCondLst>
                              <p:cond delay="6000"/>
                            </p:stCondLst>
                            <p:childTnLst>
                              <p:par>
                                <p:cTn id="64" presetID="47" presetClass="entr" presetSubtype="0" fill="hold" nodeType="afterEffect">
                                  <p:stCondLst>
                                    <p:cond delay="0"/>
                                  </p:stCondLst>
                                  <p:childTnLst>
                                    <p:set>
                                      <p:cBhvr>
                                        <p:cTn id="65" dur="1" fill="hold">
                                          <p:stCondLst>
                                            <p:cond delay="0"/>
                                          </p:stCondLst>
                                        </p:cTn>
                                        <p:tgtEl>
                                          <p:spTgt spid="101"/>
                                        </p:tgtEl>
                                        <p:attrNameLst>
                                          <p:attrName>style.visibility</p:attrName>
                                        </p:attrNameLst>
                                      </p:cBhvr>
                                      <p:to>
                                        <p:strVal val="visible"/>
                                      </p:to>
                                    </p:set>
                                    <p:animEffect transition="in" filter="fade">
                                      <p:cBhvr>
                                        <p:cTn id="66" dur="500"/>
                                        <p:tgtEl>
                                          <p:spTgt spid="101"/>
                                        </p:tgtEl>
                                      </p:cBhvr>
                                    </p:animEffect>
                                    <p:anim calcmode="lin" valueType="num">
                                      <p:cBhvr>
                                        <p:cTn id="67" dur="500" fill="hold"/>
                                        <p:tgtEl>
                                          <p:spTgt spid="101"/>
                                        </p:tgtEl>
                                        <p:attrNameLst>
                                          <p:attrName>ppt_x</p:attrName>
                                        </p:attrNameLst>
                                      </p:cBhvr>
                                      <p:tavLst>
                                        <p:tav tm="0">
                                          <p:val>
                                            <p:strVal val="#ppt_x"/>
                                          </p:val>
                                        </p:tav>
                                        <p:tav tm="100000">
                                          <p:val>
                                            <p:strVal val="#ppt_x"/>
                                          </p:val>
                                        </p:tav>
                                      </p:tavLst>
                                    </p:anim>
                                    <p:anim calcmode="lin" valueType="num">
                                      <p:cBhvr>
                                        <p:cTn id="68" dur="500" fill="hold"/>
                                        <p:tgtEl>
                                          <p:spTgt spid="101"/>
                                        </p:tgtEl>
                                        <p:attrNameLst>
                                          <p:attrName>ppt_y</p:attrName>
                                        </p:attrNameLst>
                                      </p:cBhvr>
                                      <p:tavLst>
                                        <p:tav tm="0">
                                          <p:val>
                                            <p:strVal val="#ppt_y-.1"/>
                                          </p:val>
                                        </p:tav>
                                        <p:tav tm="100000">
                                          <p:val>
                                            <p:strVal val="#ppt_y"/>
                                          </p:val>
                                        </p:tav>
                                      </p:tavLst>
                                    </p:anim>
                                  </p:childTnLst>
                                </p:cTn>
                              </p:par>
                            </p:childTnLst>
                          </p:cTn>
                        </p:par>
                        <p:par>
                          <p:cTn id="69" fill="hold">
                            <p:stCondLst>
                              <p:cond delay="6500"/>
                            </p:stCondLst>
                            <p:childTnLst>
                              <p:par>
                                <p:cTn id="70" presetID="22" presetClass="entr" presetSubtype="4" fill="hold" grpId="0" nodeType="afterEffect">
                                  <p:stCondLst>
                                    <p:cond delay="0"/>
                                  </p:stCondLst>
                                  <p:childTnLst>
                                    <p:set>
                                      <p:cBhvr>
                                        <p:cTn id="71" dur="1" fill="hold">
                                          <p:stCondLst>
                                            <p:cond delay="0"/>
                                          </p:stCondLst>
                                        </p:cTn>
                                        <p:tgtEl>
                                          <p:spTgt spid="105"/>
                                        </p:tgtEl>
                                        <p:attrNameLst>
                                          <p:attrName>style.visibility</p:attrName>
                                        </p:attrNameLst>
                                      </p:cBhvr>
                                      <p:to>
                                        <p:strVal val="visible"/>
                                      </p:to>
                                    </p:set>
                                    <p:animEffect transition="in" filter="wipe(down)">
                                      <p:cBhvr>
                                        <p:cTn id="72" dur="500"/>
                                        <p:tgtEl>
                                          <p:spTgt spid="105"/>
                                        </p:tgtEl>
                                      </p:cBhvr>
                                    </p:animEffect>
                                  </p:childTnLst>
                                </p:cTn>
                              </p:par>
                            </p:childTnLst>
                          </p:cTn>
                        </p:par>
                        <p:par>
                          <p:cTn id="73" fill="hold">
                            <p:stCondLst>
                              <p:cond delay="7000"/>
                            </p:stCondLst>
                            <p:childTnLst>
                              <p:par>
                                <p:cTn id="74" presetID="47" presetClass="entr" presetSubtype="0" fill="hold" nodeType="afterEffect">
                                  <p:stCondLst>
                                    <p:cond delay="0"/>
                                  </p:stCondLst>
                                  <p:childTnLst>
                                    <p:set>
                                      <p:cBhvr>
                                        <p:cTn id="75" dur="1" fill="hold">
                                          <p:stCondLst>
                                            <p:cond delay="0"/>
                                          </p:stCondLst>
                                        </p:cTn>
                                        <p:tgtEl>
                                          <p:spTgt spid="95"/>
                                        </p:tgtEl>
                                        <p:attrNameLst>
                                          <p:attrName>style.visibility</p:attrName>
                                        </p:attrNameLst>
                                      </p:cBhvr>
                                      <p:to>
                                        <p:strVal val="visible"/>
                                      </p:to>
                                    </p:set>
                                    <p:animEffect transition="in" filter="fade">
                                      <p:cBhvr>
                                        <p:cTn id="76" dur="500"/>
                                        <p:tgtEl>
                                          <p:spTgt spid="95"/>
                                        </p:tgtEl>
                                      </p:cBhvr>
                                    </p:animEffect>
                                    <p:anim calcmode="lin" valueType="num">
                                      <p:cBhvr>
                                        <p:cTn id="77" dur="500" fill="hold"/>
                                        <p:tgtEl>
                                          <p:spTgt spid="95"/>
                                        </p:tgtEl>
                                        <p:attrNameLst>
                                          <p:attrName>ppt_x</p:attrName>
                                        </p:attrNameLst>
                                      </p:cBhvr>
                                      <p:tavLst>
                                        <p:tav tm="0">
                                          <p:val>
                                            <p:strVal val="#ppt_x"/>
                                          </p:val>
                                        </p:tav>
                                        <p:tav tm="100000">
                                          <p:val>
                                            <p:strVal val="#ppt_x"/>
                                          </p:val>
                                        </p:tav>
                                      </p:tavLst>
                                    </p:anim>
                                    <p:anim calcmode="lin" valueType="num">
                                      <p:cBhvr>
                                        <p:cTn id="78" dur="500" fill="hold"/>
                                        <p:tgtEl>
                                          <p:spTgt spid="95"/>
                                        </p:tgtEl>
                                        <p:attrNameLst>
                                          <p:attrName>ppt_y</p:attrName>
                                        </p:attrNameLst>
                                      </p:cBhvr>
                                      <p:tavLst>
                                        <p:tav tm="0">
                                          <p:val>
                                            <p:strVal val="#ppt_y-.1"/>
                                          </p:val>
                                        </p:tav>
                                        <p:tav tm="100000">
                                          <p:val>
                                            <p:strVal val="#ppt_y"/>
                                          </p:val>
                                        </p:tav>
                                      </p:tavLst>
                                    </p:anim>
                                  </p:childTnLst>
                                </p:cTn>
                              </p:par>
                            </p:childTnLst>
                          </p:cTn>
                        </p:par>
                        <p:par>
                          <p:cTn id="79" fill="hold">
                            <p:stCondLst>
                              <p:cond delay="7500"/>
                            </p:stCondLst>
                            <p:childTnLst>
                              <p:par>
                                <p:cTn id="80" presetID="22" presetClass="entr" presetSubtype="4" fill="hold" grpId="0" nodeType="afterEffect">
                                  <p:stCondLst>
                                    <p:cond delay="0"/>
                                  </p:stCondLst>
                                  <p:childTnLst>
                                    <p:set>
                                      <p:cBhvr>
                                        <p:cTn id="81" dur="1" fill="hold">
                                          <p:stCondLst>
                                            <p:cond delay="0"/>
                                          </p:stCondLst>
                                        </p:cTn>
                                        <p:tgtEl>
                                          <p:spTgt spid="106"/>
                                        </p:tgtEl>
                                        <p:attrNameLst>
                                          <p:attrName>style.visibility</p:attrName>
                                        </p:attrNameLst>
                                      </p:cBhvr>
                                      <p:to>
                                        <p:strVal val="visible"/>
                                      </p:to>
                                    </p:set>
                                    <p:animEffect transition="in" filter="wipe(down)">
                                      <p:cBhvr>
                                        <p:cTn id="82" dur="500"/>
                                        <p:tgtEl>
                                          <p:spTgt spid="106"/>
                                        </p:tgtEl>
                                      </p:cBhvr>
                                    </p:animEffect>
                                  </p:childTnLst>
                                </p:cTn>
                              </p:par>
                            </p:childTnLst>
                          </p:cTn>
                        </p:par>
                        <p:par>
                          <p:cTn id="83" fill="hold">
                            <p:stCondLst>
                              <p:cond delay="8000"/>
                            </p:stCondLst>
                            <p:childTnLst>
                              <p:par>
                                <p:cTn id="84" presetID="47" presetClass="entr" presetSubtype="0" fill="hold" nodeType="afterEffect">
                                  <p:stCondLst>
                                    <p:cond delay="0"/>
                                  </p:stCondLst>
                                  <p:childTnLst>
                                    <p:set>
                                      <p:cBhvr>
                                        <p:cTn id="85" dur="1" fill="hold">
                                          <p:stCondLst>
                                            <p:cond delay="0"/>
                                          </p:stCondLst>
                                        </p:cTn>
                                        <p:tgtEl>
                                          <p:spTgt spid="98"/>
                                        </p:tgtEl>
                                        <p:attrNameLst>
                                          <p:attrName>style.visibility</p:attrName>
                                        </p:attrNameLst>
                                      </p:cBhvr>
                                      <p:to>
                                        <p:strVal val="visible"/>
                                      </p:to>
                                    </p:set>
                                    <p:animEffect transition="in" filter="fade">
                                      <p:cBhvr>
                                        <p:cTn id="86" dur="500"/>
                                        <p:tgtEl>
                                          <p:spTgt spid="98"/>
                                        </p:tgtEl>
                                      </p:cBhvr>
                                    </p:animEffect>
                                    <p:anim calcmode="lin" valueType="num">
                                      <p:cBhvr>
                                        <p:cTn id="87" dur="500" fill="hold"/>
                                        <p:tgtEl>
                                          <p:spTgt spid="98"/>
                                        </p:tgtEl>
                                        <p:attrNameLst>
                                          <p:attrName>ppt_x</p:attrName>
                                        </p:attrNameLst>
                                      </p:cBhvr>
                                      <p:tavLst>
                                        <p:tav tm="0">
                                          <p:val>
                                            <p:strVal val="#ppt_x"/>
                                          </p:val>
                                        </p:tav>
                                        <p:tav tm="100000">
                                          <p:val>
                                            <p:strVal val="#ppt_x"/>
                                          </p:val>
                                        </p:tav>
                                      </p:tavLst>
                                    </p:anim>
                                    <p:anim calcmode="lin" valueType="num">
                                      <p:cBhvr>
                                        <p:cTn id="88" dur="500" fill="hold"/>
                                        <p:tgtEl>
                                          <p:spTgt spid="98"/>
                                        </p:tgtEl>
                                        <p:attrNameLst>
                                          <p:attrName>ppt_y</p:attrName>
                                        </p:attrNameLst>
                                      </p:cBhvr>
                                      <p:tavLst>
                                        <p:tav tm="0">
                                          <p:val>
                                            <p:strVal val="#ppt_y-.1"/>
                                          </p:val>
                                        </p:tav>
                                        <p:tav tm="100000">
                                          <p:val>
                                            <p:strVal val="#ppt_y"/>
                                          </p:val>
                                        </p:tav>
                                      </p:tavLst>
                                    </p:anim>
                                  </p:childTnLst>
                                </p:cTn>
                              </p:par>
                            </p:childTnLst>
                          </p:cTn>
                        </p:par>
                        <p:par>
                          <p:cTn id="89" fill="hold">
                            <p:stCondLst>
                              <p:cond delay="8500"/>
                            </p:stCondLst>
                            <p:childTnLst>
                              <p:par>
                                <p:cTn id="90" presetID="22" presetClass="entr" presetSubtype="4" fill="hold" grpId="0" nodeType="afterEffect">
                                  <p:stCondLst>
                                    <p:cond delay="0"/>
                                  </p:stCondLst>
                                  <p:childTnLst>
                                    <p:set>
                                      <p:cBhvr>
                                        <p:cTn id="91" dur="1" fill="hold">
                                          <p:stCondLst>
                                            <p:cond delay="0"/>
                                          </p:stCondLst>
                                        </p:cTn>
                                        <p:tgtEl>
                                          <p:spTgt spid="107"/>
                                        </p:tgtEl>
                                        <p:attrNameLst>
                                          <p:attrName>style.visibility</p:attrName>
                                        </p:attrNameLst>
                                      </p:cBhvr>
                                      <p:to>
                                        <p:strVal val="visible"/>
                                      </p:to>
                                    </p:set>
                                    <p:animEffect transition="in" filter="wipe(down)">
                                      <p:cBhvr>
                                        <p:cTn id="92" dur="500"/>
                                        <p:tgtEl>
                                          <p:spTgt spid="107"/>
                                        </p:tgtEl>
                                      </p:cBhvr>
                                    </p:animEffect>
                                  </p:childTnLst>
                                </p:cTn>
                              </p:par>
                            </p:childTnLst>
                          </p:cTn>
                        </p:par>
                        <p:par>
                          <p:cTn id="93" fill="hold">
                            <p:stCondLst>
                              <p:cond delay="9000"/>
                            </p:stCondLst>
                            <p:childTnLst>
                              <p:par>
                                <p:cTn id="94" presetID="47" presetClass="entr" presetSubtype="0" fill="hold" nodeType="afterEffect">
                                  <p:stCondLst>
                                    <p:cond delay="0"/>
                                  </p:stCondLst>
                                  <p:childTnLst>
                                    <p:set>
                                      <p:cBhvr>
                                        <p:cTn id="95" dur="1" fill="hold">
                                          <p:stCondLst>
                                            <p:cond delay="0"/>
                                          </p:stCondLst>
                                        </p:cTn>
                                        <p:tgtEl>
                                          <p:spTgt spid="92"/>
                                        </p:tgtEl>
                                        <p:attrNameLst>
                                          <p:attrName>style.visibility</p:attrName>
                                        </p:attrNameLst>
                                      </p:cBhvr>
                                      <p:to>
                                        <p:strVal val="visible"/>
                                      </p:to>
                                    </p:set>
                                    <p:animEffect transition="in" filter="fade">
                                      <p:cBhvr>
                                        <p:cTn id="96" dur="500"/>
                                        <p:tgtEl>
                                          <p:spTgt spid="92"/>
                                        </p:tgtEl>
                                      </p:cBhvr>
                                    </p:animEffect>
                                    <p:anim calcmode="lin" valueType="num">
                                      <p:cBhvr>
                                        <p:cTn id="97" dur="500" fill="hold"/>
                                        <p:tgtEl>
                                          <p:spTgt spid="92"/>
                                        </p:tgtEl>
                                        <p:attrNameLst>
                                          <p:attrName>ppt_x</p:attrName>
                                        </p:attrNameLst>
                                      </p:cBhvr>
                                      <p:tavLst>
                                        <p:tav tm="0">
                                          <p:val>
                                            <p:strVal val="#ppt_x"/>
                                          </p:val>
                                        </p:tav>
                                        <p:tav tm="100000">
                                          <p:val>
                                            <p:strVal val="#ppt_x"/>
                                          </p:val>
                                        </p:tav>
                                      </p:tavLst>
                                    </p:anim>
                                    <p:anim calcmode="lin" valueType="num">
                                      <p:cBhvr>
                                        <p:cTn id="98" dur="500" fill="hold"/>
                                        <p:tgtEl>
                                          <p:spTgt spid="92"/>
                                        </p:tgtEl>
                                        <p:attrNameLst>
                                          <p:attrName>ppt_y</p:attrName>
                                        </p:attrNameLst>
                                      </p:cBhvr>
                                      <p:tavLst>
                                        <p:tav tm="0">
                                          <p:val>
                                            <p:strVal val="#ppt_y-.1"/>
                                          </p:val>
                                        </p:tav>
                                        <p:tav tm="100000">
                                          <p:val>
                                            <p:strVal val="#ppt_y"/>
                                          </p:val>
                                        </p:tav>
                                      </p:tavLst>
                                    </p:anim>
                                  </p:childTnLst>
                                </p:cTn>
                              </p:par>
                            </p:childTnLst>
                          </p:cTn>
                        </p:par>
                        <p:par>
                          <p:cTn id="99" fill="hold">
                            <p:stCondLst>
                              <p:cond delay="9500"/>
                            </p:stCondLst>
                            <p:childTnLst>
                              <p:par>
                                <p:cTn id="100" presetID="10" presetClass="entr" presetSubtype="0" fill="hold" nodeType="afterEffect">
                                  <p:stCondLst>
                                    <p:cond delay="0"/>
                                  </p:stCondLst>
                                  <p:childTnLst>
                                    <p:set>
                                      <p:cBhvr>
                                        <p:cTn id="101" dur="1" fill="hold">
                                          <p:stCondLst>
                                            <p:cond delay="0"/>
                                          </p:stCondLst>
                                        </p:cTn>
                                        <p:tgtEl>
                                          <p:spTgt spid="108"/>
                                        </p:tgtEl>
                                        <p:attrNameLst>
                                          <p:attrName>style.visibility</p:attrName>
                                        </p:attrNameLst>
                                      </p:cBhvr>
                                      <p:to>
                                        <p:strVal val="visible"/>
                                      </p:to>
                                    </p:set>
                                    <p:animEffect transition="in" filter="fade">
                                      <p:cBhvr>
                                        <p:cTn id="102"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3" grpId="0" animBg="1"/>
      <p:bldP spid="47" grpId="0" animBg="1"/>
      <p:bldP spid="48" grpId="0" animBg="1"/>
      <p:bldP spid="50" grpId="0" animBg="1"/>
      <p:bldP spid="104" grpId="0" animBg="1"/>
      <p:bldP spid="105" grpId="0" animBg="1"/>
      <p:bldP spid="106" grpId="0" animBg="1"/>
      <p:bldP spid="10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1419622"/>
            <a:ext cx="9144001" cy="210008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p:cNvSpPr>
            <a:spLocks noGrp="1"/>
          </p:cNvSpPr>
          <p:nvPr>
            <p:ph type="title"/>
          </p:nvPr>
        </p:nvSpPr>
        <p:spPr>
          <a:xfrm>
            <a:off x="4355976" y="2018279"/>
            <a:ext cx="4114801" cy="857250"/>
          </a:xfrm>
        </p:spPr>
        <p:txBody>
          <a:bodyPr>
            <a:noAutofit/>
          </a:bodyPr>
          <a:lstStyle/>
          <a:p>
            <a:pPr algn="r" fontAlgn="base"/>
            <a:r>
              <a:rPr lang="en-US" sz="2000" dirty="0">
                <a:solidFill>
                  <a:schemeClr val="bg1"/>
                </a:solidFill>
              </a:rPr>
              <a:t>We are currently not planning on conquering the world</a:t>
            </a:r>
            <a:r>
              <a:rPr lang="en-US" sz="2000" dirty="0" smtClean="0">
                <a:solidFill>
                  <a:schemeClr val="bg1"/>
                </a:solidFill>
              </a:rPr>
              <a:t>.</a:t>
            </a:r>
            <a:br>
              <a:rPr lang="en-US" sz="2000" dirty="0" smtClean="0">
                <a:solidFill>
                  <a:schemeClr val="bg1"/>
                </a:solidFill>
              </a:rPr>
            </a:br>
            <a:r>
              <a:rPr lang="en-US" sz="1600" dirty="0" smtClean="0">
                <a:solidFill>
                  <a:schemeClr val="bg1"/>
                </a:solidFill>
              </a:rPr>
              <a:t>–</a:t>
            </a:r>
            <a:r>
              <a:rPr lang="en-US" sz="1600" dirty="0">
                <a:solidFill>
                  <a:schemeClr val="bg1"/>
                </a:solidFill>
              </a:rPr>
              <a:t> </a:t>
            </a:r>
            <a:r>
              <a:rPr lang="en-US" sz="1600" i="1" dirty="0">
                <a:solidFill>
                  <a:schemeClr val="bg1"/>
                </a:solidFill>
              </a:rPr>
              <a:t>Sergey Brin</a:t>
            </a:r>
            <a:endParaRPr lang="en-US" sz="1600" dirty="0">
              <a:solidFill>
                <a:schemeClr val="bg1"/>
              </a:solidFill>
            </a:endParaRPr>
          </a:p>
        </p:txBody>
      </p:sp>
      <p:sp>
        <p:nvSpPr>
          <p:cNvPr id="6"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Put a relevant subtitle </a:t>
            </a:r>
            <a:r>
              <a:rPr lang="en-US" sz="1400" b="1" dirty="0" smtClean="0">
                <a:solidFill>
                  <a:schemeClr val="accent1">
                    <a:lumMod val="60000"/>
                    <a:lumOff val="40000"/>
                  </a:schemeClr>
                </a:solidFill>
                <a:latin typeface="+mn-lt"/>
              </a:rPr>
              <a:t>in this line</a:t>
            </a:r>
            <a:endParaRPr lang="en-US" sz="1400" b="1" dirty="0">
              <a:solidFill>
                <a:schemeClr val="accent1">
                  <a:lumMod val="60000"/>
                  <a:lumOff val="40000"/>
                </a:schemeClr>
              </a:solidFill>
              <a:latin typeface="+mn-lt"/>
            </a:endParaRPr>
          </a:p>
        </p:txBody>
      </p:sp>
      <p:sp>
        <p:nvSpPr>
          <p:cNvPr id="7" name="Title 13"/>
          <p:cNvSpPr txBox="1">
            <a:spLocks/>
          </p:cNvSpPr>
          <p:nvPr/>
        </p:nvSpPr>
        <p:spPr>
          <a:xfrm>
            <a:off x="457200" y="205979"/>
            <a:ext cx="8229600" cy="85725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dirty="0" smtClean="0">
                <a:solidFill>
                  <a:schemeClr val="accent1">
                    <a:lumMod val="60000"/>
                    <a:lumOff val="40000"/>
                  </a:schemeClr>
                </a:solidFill>
              </a:rPr>
              <a:t>Mission</a:t>
            </a:r>
            <a:endParaRPr lang="en-US" dirty="0">
              <a:solidFill>
                <a:schemeClr val="accent1">
                  <a:lumMod val="60000"/>
                  <a:lumOff val="40000"/>
                </a:schemeClr>
              </a:solidFill>
            </a:endParaRPr>
          </a:p>
        </p:txBody>
      </p:sp>
      <p:sp>
        <p:nvSpPr>
          <p:cNvPr id="8" name="Content Placeholder 2"/>
          <p:cNvSpPr txBox="1">
            <a:spLocks/>
          </p:cNvSpPr>
          <p:nvPr/>
        </p:nvSpPr>
        <p:spPr>
          <a:xfrm>
            <a:off x="611560" y="3977449"/>
            <a:ext cx="7992888" cy="6105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00" dirty="0" smtClean="0"/>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000" dirty="0"/>
          </a:p>
        </p:txBody>
      </p:sp>
      <p:sp>
        <p:nvSpPr>
          <p:cNvPr id="10" name="Flowchart: Off-page Connector 9"/>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02</a:t>
            </a:r>
            <a:endParaRPr lang="en-US" sz="1100" b="1" dirty="0"/>
          </a:p>
        </p:txBody>
      </p:sp>
    </p:spTree>
    <p:extLst>
      <p:ext uri="{BB962C8B-B14F-4D97-AF65-F5344CB8AC3E}">
        <p14:creationId xmlns:p14="http://schemas.microsoft.com/office/powerpoint/2010/main" val="4072001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arn(inVertical)">
                                      <p:cBhvr>
                                        <p:cTn id="14" dur="500"/>
                                        <p:tgtEl>
                                          <p:spTgt spid="3"/>
                                        </p:tgtEl>
                                      </p:cBhvr>
                                    </p:animEffect>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1000"/>
                                        <p:tgtEl>
                                          <p:spTgt spid="14"/>
                                        </p:tgtEl>
                                      </p:cBhvr>
                                    </p:animEffect>
                                    <p:anim calcmode="lin" valueType="num">
                                      <p:cBhvr>
                                        <p:cTn id="19" dur="1000" fill="hold"/>
                                        <p:tgtEl>
                                          <p:spTgt spid="14"/>
                                        </p:tgtEl>
                                        <p:attrNameLst>
                                          <p:attrName>ppt_x</p:attrName>
                                        </p:attrNameLst>
                                      </p:cBhvr>
                                      <p:tavLst>
                                        <p:tav tm="0">
                                          <p:val>
                                            <p:strVal val="#ppt_x"/>
                                          </p:val>
                                        </p:tav>
                                        <p:tav tm="100000">
                                          <p:val>
                                            <p:strVal val="#ppt_x"/>
                                          </p:val>
                                        </p:tav>
                                      </p:tavLst>
                                    </p:anim>
                                    <p:anim calcmode="lin" valueType="num">
                                      <p:cBhvr>
                                        <p:cTn id="20" dur="1000" fill="hold"/>
                                        <p:tgtEl>
                                          <p:spTgt spid="14"/>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p:bldP spid="6" grpId="0"/>
      <p:bldP spid="7" grpId="0"/>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5710039" cy="857250"/>
          </a:xfrm>
        </p:spPr>
        <p:txBody>
          <a:bodyPr/>
          <a:lstStyle/>
          <a:p>
            <a:r>
              <a:rPr lang="en-US" dirty="0" smtClean="0">
                <a:solidFill>
                  <a:schemeClr val="accent1">
                    <a:lumMod val="60000"/>
                    <a:lumOff val="40000"/>
                  </a:schemeClr>
                </a:solidFill>
              </a:rPr>
              <a:t>Sales Report Infographic Sample</a:t>
            </a:r>
            <a:endParaRPr lang="en-US" dirty="0">
              <a:solidFill>
                <a:schemeClr val="accent1">
                  <a:lumMod val="60000"/>
                  <a:lumOff val="40000"/>
                </a:schemeClr>
              </a:solidFill>
            </a:endParaRPr>
          </a:p>
        </p:txBody>
      </p:sp>
      <p:sp>
        <p:nvSpPr>
          <p:cNvPr id="13" name="Title 1"/>
          <p:cNvSpPr txBox="1">
            <a:spLocks/>
          </p:cNvSpPr>
          <p:nvPr/>
        </p:nvSpPr>
        <p:spPr>
          <a:xfrm>
            <a:off x="481053" y="809874"/>
            <a:ext cx="3175337"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Put a relevant subtitle in </a:t>
            </a:r>
            <a:r>
              <a:rPr lang="en-US" sz="1400" b="1" dirty="0" smtClean="0">
                <a:solidFill>
                  <a:schemeClr val="accent1">
                    <a:lumMod val="60000"/>
                    <a:lumOff val="40000"/>
                  </a:schemeClr>
                </a:solidFill>
                <a:latin typeface="+mn-lt"/>
              </a:rPr>
              <a:t>this line</a:t>
            </a:r>
            <a:endParaRPr lang="en-US" sz="1400" b="1" dirty="0">
              <a:solidFill>
                <a:schemeClr val="accent1">
                  <a:lumMod val="60000"/>
                  <a:lumOff val="40000"/>
                </a:schemeClr>
              </a:solidFill>
              <a:latin typeface="+mn-lt"/>
            </a:endParaRPr>
          </a:p>
        </p:txBody>
      </p:sp>
      <p:grpSp>
        <p:nvGrpSpPr>
          <p:cNvPr id="4" name="Group 3"/>
          <p:cNvGrpSpPr/>
          <p:nvPr/>
        </p:nvGrpSpPr>
        <p:grpSpPr>
          <a:xfrm>
            <a:off x="3488146" y="2026902"/>
            <a:ext cx="340158" cy="464074"/>
            <a:chOff x="796899" y="2176759"/>
            <a:chExt cx="340158" cy="464074"/>
          </a:xfrm>
        </p:grpSpPr>
        <p:sp>
          <p:nvSpPr>
            <p:cNvPr id="147" name="Freeform 7"/>
            <p:cNvSpPr>
              <a:spLocks noEditPoints="1"/>
            </p:cNvSpPr>
            <p:nvPr/>
          </p:nvSpPr>
          <p:spPr bwMode="auto">
            <a:xfrm>
              <a:off x="829066" y="2176759"/>
              <a:ext cx="272155" cy="464074"/>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400" dirty="0">
                <a:solidFill>
                  <a:schemeClr val="bg1">
                    <a:lumMod val="65000"/>
                  </a:schemeClr>
                </a:solidFill>
              </a:endParaRPr>
            </a:p>
          </p:txBody>
        </p:sp>
        <p:sp>
          <p:nvSpPr>
            <p:cNvPr id="148" name="TextBox 147"/>
            <p:cNvSpPr txBox="1"/>
            <p:nvPr/>
          </p:nvSpPr>
          <p:spPr>
            <a:xfrm>
              <a:off x="796899" y="2216099"/>
              <a:ext cx="340158" cy="200055"/>
            </a:xfrm>
            <a:prstGeom prst="rect">
              <a:avLst/>
            </a:prstGeom>
            <a:noFill/>
          </p:spPr>
          <p:txBody>
            <a:bodyPr wrap="none" rtlCol="0">
              <a:spAutoFit/>
            </a:bodyPr>
            <a:lstStyle/>
            <a:p>
              <a:pPr algn="ctr"/>
              <a:r>
                <a:rPr lang="en-US" sz="700" b="1" dirty="0" smtClean="0">
                  <a:solidFill>
                    <a:schemeClr val="bg1">
                      <a:lumMod val="65000"/>
                    </a:schemeClr>
                  </a:solidFill>
                </a:rPr>
                <a:t>26%</a:t>
              </a:r>
              <a:endParaRPr lang="en-US" sz="700" b="1" dirty="0">
                <a:solidFill>
                  <a:schemeClr val="bg1">
                    <a:lumMod val="65000"/>
                  </a:schemeClr>
                </a:solidFill>
              </a:endParaRPr>
            </a:p>
          </p:txBody>
        </p:sp>
      </p:grpSp>
      <p:grpSp>
        <p:nvGrpSpPr>
          <p:cNvPr id="149" name="Group 148"/>
          <p:cNvGrpSpPr/>
          <p:nvPr/>
        </p:nvGrpSpPr>
        <p:grpSpPr>
          <a:xfrm>
            <a:off x="1870873" y="1419622"/>
            <a:ext cx="340158" cy="464074"/>
            <a:chOff x="796898" y="2176759"/>
            <a:chExt cx="340158" cy="464074"/>
          </a:xfrm>
        </p:grpSpPr>
        <p:sp>
          <p:nvSpPr>
            <p:cNvPr id="150" name="Freeform 7"/>
            <p:cNvSpPr>
              <a:spLocks noEditPoints="1"/>
            </p:cNvSpPr>
            <p:nvPr/>
          </p:nvSpPr>
          <p:spPr bwMode="auto">
            <a:xfrm>
              <a:off x="829066" y="2176759"/>
              <a:ext cx="272155" cy="464074"/>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sz="1400" dirty="0">
                <a:solidFill>
                  <a:schemeClr val="bg1">
                    <a:lumMod val="65000"/>
                  </a:schemeClr>
                </a:solidFill>
              </a:endParaRPr>
            </a:p>
          </p:txBody>
        </p:sp>
        <p:sp>
          <p:nvSpPr>
            <p:cNvPr id="151" name="TextBox 150"/>
            <p:cNvSpPr txBox="1"/>
            <p:nvPr/>
          </p:nvSpPr>
          <p:spPr>
            <a:xfrm>
              <a:off x="796898" y="2216099"/>
              <a:ext cx="340158" cy="200055"/>
            </a:xfrm>
            <a:prstGeom prst="rect">
              <a:avLst/>
            </a:prstGeom>
            <a:noFill/>
          </p:spPr>
          <p:txBody>
            <a:bodyPr wrap="none" rtlCol="0">
              <a:spAutoFit/>
            </a:bodyPr>
            <a:lstStyle/>
            <a:p>
              <a:pPr algn="ctr"/>
              <a:r>
                <a:rPr lang="en-US" sz="700" b="1" dirty="0" smtClean="0">
                  <a:solidFill>
                    <a:schemeClr val="bg1">
                      <a:lumMod val="65000"/>
                    </a:schemeClr>
                  </a:solidFill>
                </a:rPr>
                <a:t>56%</a:t>
              </a:r>
              <a:endParaRPr lang="en-US" sz="700" b="1" dirty="0">
                <a:solidFill>
                  <a:schemeClr val="bg1">
                    <a:lumMod val="65000"/>
                  </a:schemeClr>
                </a:solidFill>
              </a:endParaRPr>
            </a:p>
          </p:txBody>
        </p:sp>
      </p:grpSp>
      <p:grpSp>
        <p:nvGrpSpPr>
          <p:cNvPr id="152" name="Group 151"/>
          <p:cNvGrpSpPr/>
          <p:nvPr/>
        </p:nvGrpSpPr>
        <p:grpSpPr>
          <a:xfrm>
            <a:off x="2718961" y="1741774"/>
            <a:ext cx="340158" cy="464074"/>
            <a:chOff x="796899" y="2176759"/>
            <a:chExt cx="340158" cy="464074"/>
          </a:xfrm>
        </p:grpSpPr>
        <p:sp>
          <p:nvSpPr>
            <p:cNvPr id="153" name="Freeform 7"/>
            <p:cNvSpPr>
              <a:spLocks noEditPoints="1"/>
            </p:cNvSpPr>
            <p:nvPr/>
          </p:nvSpPr>
          <p:spPr bwMode="auto">
            <a:xfrm>
              <a:off x="829066" y="2176759"/>
              <a:ext cx="272155" cy="464074"/>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sz="1400" dirty="0">
                <a:solidFill>
                  <a:schemeClr val="bg1">
                    <a:lumMod val="65000"/>
                  </a:schemeClr>
                </a:solidFill>
              </a:endParaRPr>
            </a:p>
          </p:txBody>
        </p:sp>
        <p:sp>
          <p:nvSpPr>
            <p:cNvPr id="154" name="TextBox 153"/>
            <p:cNvSpPr txBox="1"/>
            <p:nvPr/>
          </p:nvSpPr>
          <p:spPr>
            <a:xfrm>
              <a:off x="796899" y="2216099"/>
              <a:ext cx="340158" cy="200055"/>
            </a:xfrm>
            <a:prstGeom prst="rect">
              <a:avLst/>
            </a:prstGeom>
            <a:noFill/>
          </p:spPr>
          <p:txBody>
            <a:bodyPr wrap="none" rtlCol="0">
              <a:spAutoFit/>
            </a:bodyPr>
            <a:lstStyle/>
            <a:p>
              <a:pPr algn="ctr"/>
              <a:r>
                <a:rPr lang="en-US" sz="700" b="1" dirty="0" smtClean="0">
                  <a:solidFill>
                    <a:schemeClr val="bg1">
                      <a:lumMod val="65000"/>
                    </a:schemeClr>
                  </a:solidFill>
                </a:rPr>
                <a:t>45%</a:t>
              </a:r>
              <a:endParaRPr lang="en-US" sz="700" b="1" dirty="0">
                <a:solidFill>
                  <a:schemeClr val="bg1">
                    <a:lumMod val="65000"/>
                  </a:schemeClr>
                </a:solidFill>
              </a:endParaRPr>
            </a:p>
          </p:txBody>
        </p:sp>
      </p:grpSp>
      <p:grpSp>
        <p:nvGrpSpPr>
          <p:cNvPr id="155" name="Group 154"/>
          <p:cNvGrpSpPr/>
          <p:nvPr/>
        </p:nvGrpSpPr>
        <p:grpSpPr>
          <a:xfrm>
            <a:off x="1166700" y="1878319"/>
            <a:ext cx="340158" cy="464074"/>
            <a:chOff x="796899" y="2176759"/>
            <a:chExt cx="340158" cy="464074"/>
          </a:xfrm>
        </p:grpSpPr>
        <p:sp>
          <p:nvSpPr>
            <p:cNvPr id="156" name="Freeform 7"/>
            <p:cNvSpPr>
              <a:spLocks noEditPoints="1"/>
            </p:cNvSpPr>
            <p:nvPr/>
          </p:nvSpPr>
          <p:spPr bwMode="auto">
            <a:xfrm>
              <a:off x="829066" y="2176759"/>
              <a:ext cx="272155" cy="464074"/>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400" dirty="0">
                <a:solidFill>
                  <a:schemeClr val="bg1">
                    <a:lumMod val="65000"/>
                  </a:schemeClr>
                </a:solidFill>
              </a:endParaRPr>
            </a:p>
          </p:txBody>
        </p:sp>
        <p:sp>
          <p:nvSpPr>
            <p:cNvPr id="157" name="TextBox 156"/>
            <p:cNvSpPr txBox="1"/>
            <p:nvPr/>
          </p:nvSpPr>
          <p:spPr>
            <a:xfrm>
              <a:off x="796899" y="2216099"/>
              <a:ext cx="340158" cy="200055"/>
            </a:xfrm>
            <a:prstGeom prst="rect">
              <a:avLst/>
            </a:prstGeom>
            <a:noFill/>
          </p:spPr>
          <p:txBody>
            <a:bodyPr wrap="none" rtlCol="0">
              <a:spAutoFit/>
            </a:bodyPr>
            <a:lstStyle/>
            <a:p>
              <a:pPr algn="ctr"/>
              <a:r>
                <a:rPr lang="en-US" sz="700" b="1" dirty="0" smtClean="0">
                  <a:solidFill>
                    <a:schemeClr val="bg1">
                      <a:lumMod val="65000"/>
                    </a:schemeClr>
                  </a:solidFill>
                </a:rPr>
                <a:t>39%</a:t>
              </a:r>
              <a:endParaRPr lang="en-US" sz="700" b="1" dirty="0">
                <a:solidFill>
                  <a:schemeClr val="bg1">
                    <a:lumMod val="65000"/>
                  </a:schemeClr>
                </a:solidFill>
              </a:endParaRPr>
            </a:p>
          </p:txBody>
        </p:sp>
      </p:grpSp>
      <p:grpSp>
        <p:nvGrpSpPr>
          <p:cNvPr id="75" name="Group 74"/>
          <p:cNvGrpSpPr/>
          <p:nvPr/>
        </p:nvGrpSpPr>
        <p:grpSpPr>
          <a:xfrm>
            <a:off x="7444815" y="1714666"/>
            <a:ext cx="340158" cy="464074"/>
            <a:chOff x="796899" y="2176759"/>
            <a:chExt cx="340158" cy="464074"/>
          </a:xfrm>
        </p:grpSpPr>
        <p:sp>
          <p:nvSpPr>
            <p:cNvPr id="83" name="Freeform 7"/>
            <p:cNvSpPr>
              <a:spLocks noEditPoints="1"/>
            </p:cNvSpPr>
            <p:nvPr/>
          </p:nvSpPr>
          <p:spPr bwMode="auto">
            <a:xfrm>
              <a:off x="829066" y="2176759"/>
              <a:ext cx="272155" cy="464074"/>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400" dirty="0">
                <a:solidFill>
                  <a:schemeClr val="bg1">
                    <a:lumMod val="65000"/>
                  </a:schemeClr>
                </a:solidFill>
              </a:endParaRPr>
            </a:p>
          </p:txBody>
        </p:sp>
        <p:sp>
          <p:nvSpPr>
            <p:cNvPr id="84" name="TextBox 83"/>
            <p:cNvSpPr txBox="1"/>
            <p:nvPr/>
          </p:nvSpPr>
          <p:spPr>
            <a:xfrm>
              <a:off x="796899" y="2216099"/>
              <a:ext cx="340158" cy="200055"/>
            </a:xfrm>
            <a:prstGeom prst="rect">
              <a:avLst/>
            </a:prstGeom>
            <a:noFill/>
          </p:spPr>
          <p:txBody>
            <a:bodyPr wrap="none" rtlCol="0">
              <a:spAutoFit/>
            </a:bodyPr>
            <a:lstStyle/>
            <a:p>
              <a:pPr algn="ctr"/>
              <a:r>
                <a:rPr lang="en-US" sz="700" b="1" dirty="0" smtClean="0">
                  <a:solidFill>
                    <a:schemeClr val="bg1">
                      <a:lumMod val="65000"/>
                    </a:schemeClr>
                  </a:solidFill>
                </a:rPr>
                <a:t>26%</a:t>
              </a:r>
              <a:endParaRPr lang="en-US" sz="700" b="1" dirty="0">
                <a:solidFill>
                  <a:schemeClr val="bg1">
                    <a:lumMod val="65000"/>
                  </a:schemeClr>
                </a:solidFill>
              </a:endParaRPr>
            </a:p>
          </p:txBody>
        </p:sp>
      </p:grpSp>
      <p:grpSp>
        <p:nvGrpSpPr>
          <p:cNvPr id="85" name="Group 84"/>
          <p:cNvGrpSpPr/>
          <p:nvPr/>
        </p:nvGrpSpPr>
        <p:grpSpPr>
          <a:xfrm>
            <a:off x="6238372" y="2022587"/>
            <a:ext cx="340158" cy="464074"/>
            <a:chOff x="796898" y="2176759"/>
            <a:chExt cx="340158" cy="464074"/>
          </a:xfrm>
        </p:grpSpPr>
        <p:sp>
          <p:nvSpPr>
            <p:cNvPr id="86" name="Freeform 7"/>
            <p:cNvSpPr>
              <a:spLocks noEditPoints="1"/>
            </p:cNvSpPr>
            <p:nvPr/>
          </p:nvSpPr>
          <p:spPr bwMode="auto">
            <a:xfrm>
              <a:off x="829066" y="2176759"/>
              <a:ext cx="272155" cy="464074"/>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sz="1400" dirty="0">
                <a:solidFill>
                  <a:schemeClr val="bg1">
                    <a:lumMod val="65000"/>
                  </a:schemeClr>
                </a:solidFill>
              </a:endParaRPr>
            </a:p>
          </p:txBody>
        </p:sp>
        <p:sp>
          <p:nvSpPr>
            <p:cNvPr id="87" name="TextBox 86"/>
            <p:cNvSpPr txBox="1"/>
            <p:nvPr/>
          </p:nvSpPr>
          <p:spPr>
            <a:xfrm>
              <a:off x="796898" y="2216099"/>
              <a:ext cx="340158" cy="200055"/>
            </a:xfrm>
            <a:prstGeom prst="rect">
              <a:avLst/>
            </a:prstGeom>
            <a:noFill/>
          </p:spPr>
          <p:txBody>
            <a:bodyPr wrap="none" rtlCol="0">
              <a:spAutoFit/>
            </a:bodyPr>
            <a:lstStyle/>
            <a:p>
              <a:pPr algn="ctr"/>
              <a:r>
                <a:rPr lang="en-US" sz="700" b="1" dirty="0" smtClean="0">
                  <a:solidFill>
                    <a:schemeClr val="bg1">
                      <a:lumMod val="65000"/>
                    </a:schemeClr>
                  </a:solidFill>
                </a:rPr>
                <a:t>56%</a:t>
              </a:r>
              <a:endParaRPr lang="en-US" sz="700" b="1" dirty="0">
                <a:solidFill>
                  <a:schemeClr val="bg1">
                    <a:lumMod val="65000"/>
                  </a:schemeClr>
                </a:solidFill>
              </a:endParaRPr>
            </a:p>
          </p:txBody>
        </p:sp>
      </p:grpSp>
      <p:grpSp>
        <p:nvGrpSpPr>
          <p:cNvPr id="88" name="Group 87"/>
          <p:cNvGrpSpPr/>
          <p:nvPr/>
        </p:nvGrpSpPr>
        <p:grpSpPr>
          <a:xfrm>
            <a:off x="6868129" y="1874359"/>
            <a:ext cx="340158" cy="464074"/>
            <a:chOff x="796899" y="2176759"/>
            <a:chExt cx="340158" cy="464074"/>
          </a:xfrm>
        </p:grpSpPr>
        <p:sp>
          <p:nvSpPr>
            <p:cNvPr id="89" name="Freeform 7"/>
            <p:cNvSpPr>
              <a:spLocks noEditPoints="1"/>
            </p:cNvSpPr>
            <p:nvPr/>
          </p:nvSpPr>
          <p:spPr bwMode="auto">
            <a:xfrm>
              <a:off x="829066" y="2176759"/>
              <a:ext cx="272155" cy="464074"/>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sz="1400" dirty="0">
                <a:solidFill>
                  <a:schemeClr val="bg1">
                    <a:lumMod val="65000"/>
                  </a:schemeClr>
                </a:solidFill>
              </a:endParaRPr>
            </a:p>
          </p:txBody>
        </p:sp>
        <p:sp>
          <p:nvSpPr>
            <p:cNvPr id="90" name="TextBox 89"/>
            <p:cNvSpPr txBox="1"/>
            <p:nvPr/>
          </p:nvSpPr>
          <p:spPr>
            <a:xfrm>
              <a:off x="796899" y="2216099"/>
              <a:ext cx="340158" cy="200055"/>
            </a:xfrm>
            <a:prstGeom prst="rect">
              <a:avLst/>
            </a:prstGeom>
            <a:noFill/>
          </p:spPr>
          <p:txBody>
            <a:bodyPr wrap="none" rtlCol="0">
              <a:spAutoFit/>
            </a:bodyPr>
            <a:lstStyle/>
            <a:p>
              <a:pPr algn="ctr"/>
              <a:r>
                <a:rPr lang="en-US" sz="700" b="1" dirty="0" smtClean="0">
                  <a:solidFill>
                    <a:schemeClr val="bg1">
                      <a:lumMod val="65000"/>
                    </a:schemeClr>
                  </a:solidFill>
                </a:rPr>
                <a:t>45%</a:t>
              </a:r>
              <a:endParaRPr lang="en-US" sz="700" b="1" dirty="0">
                <a:solidFill>
                  <a:schemeClr val="bg1">
                    <a:lumMod val="65000"/>
                  </a:schemeClr>
                </a:solidFill>
              </a:endParaRPr>
            </a:p>
          </p:txBody>
        </p:sp>
      </p:grpSp>
      <p:grpSp>
        <p:nvGrpSpPr>
          <p:cNvPr id="91" name="Group 90"/>
          <p:cNvGrpSpPr/>
          <p:nvPr/>
        </p:nvGrpSpPr>
        <p:grpSpPr>
          <a:xfrm>
            <a:off x="5592182" y="1261702"/>
            <a:ext cx="340158" cy="464074"/>
            <a:chOff x="796899" y="2176759"/>
            <a:chExt cx="340158" cy="464074"/>
          </a:xfrm>
        </p:grpSpPr>
        <p:sp>
          <p:nvSpPr>
            <p:cNvPr id="92" name="Freeform 7"/>
            <p:cNvSpPr>
              <a:spLocks noEditPoints="1"/>
            </p:cNvSpPr>
            <p:nvPr/>
          </p:nvSpPr>
          <p:spPr bwMode="auto">
            <a:xfrm>
              <a:off x="829066" y="2176759"/>
              <a:ext cx="272155" cy="464074"/>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400" dirty="0">
                <a:solidFill>
                  <a:schemeClr val="bg1">
                    <a:lumMod val="65000"/>
                  </a:schemeClr>
                </a:solidFill>
              </a:endParaRPr>
            </a:p>
          </p:txBody>
        </p:sp>
        <p:sp>
          <p:nvSpPr>
            <p:cNvPr id="93" name="TextBox 92"/>
            <p:cNvSpPr txBox="1"/>
            <p:nvPr/>
          </p:nvSpPr>
          <p:spPr>
            <a:xfrm>
              <a:off x="796899" y="2216099"/>
              <a:ext cx="340158" cy="200055"/>
            </a:xfrm>
            <a:prstGeom prst="rect">
              <a:avLst/>
            </a:prstGeom>
            <a:noFill/>
          </p:spPr>
          <p:txBody>
            <a:bodyPr wrap="none" rtlCol="0">
              <a:spAutoFit/>
            </a:bodyPr>
            <a:lstStyle/>
            <a:p>
              <a:pPr algn="ctr"/>
              <a:r>
                <a:rPr lang="en-US" sz="700" b="1" dirty="0" smtClean="0">
                  <a:solidFill>
                    <a:schemeClr val="bg1">
                      <a:lumMod val="65000"/>
                    </a:schemeClr>
                  </a:solidFill>
                </a:rPr>
                <a:t>39%</a:t>
              </a:r>
              <a:endParaRPr lang="en-US" sz="700" b="1" dirty="0">
                <a:solidFill>
                  <a:schemeClr val="bg1">
                    <a:lumMod val="65000"/>
                  </a:schemeClr>
                </a:solidFill>
              </a:endParaRPr>
            </a:p>
          </p:txBody>
        </p:sp>
      </p:grpSp>
      <p:grpSp>
        <p:nvGrpSpPr>
          <p:cNvPr id="94" name="Group 93"/>
          <p:cNvGrpSpPr/>
          <p:nvPr/>
        </p:nvGrpSpPr>
        <p:grpSpPr>
          <a:xfrm>
            <a:off x="4244920" y="1865218"/>
            <a:ext cx="340158" cy="464074"/>
            <a:chOff x="796899" y="2176759"/>
            <a:chExt cx="340158" cy="464074"/>
          </a:xfrm>
        </p:grpSpPr>
        <p:sp>
          <p:nvSpPr>
            <p:cNvPr id="95" name="Freeform 7"/>
            <p:cNvSpPr>
              <a:spLocks noEditPoints="1"/>
            </p:cNvSpPr>
            <p:nvPr/>
          </p:nvSpPr>
          <p:spPr bwMode="auto">
            <a:xfrm>
              <a:off x="829066" y="2176759"/>
              <a:ext cx="272155" cy="464074"/>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sz="1400" dirty="0">
                <a:solidFill>
                  <a:schemeClr val="bg1">
                    <a:lumMod val="65000"/>
                  </a:schemeClr>
                </a:solidFill>
              </a:endParaRPr>
            </a:p>
          </p:txBody>
        </p:sp>
        <p:sp>
          <p:nvSpPr>
            <p:cNvPr id="96" name="TextBox 95"/>
            <p:cNvSpPr txBox="1"/>
            <p:nvPr/>
          </p:nvSpPr>
          <p:spPr>
            <a:xfrm>
              <a:off x="796899" y="2216099"/>
              <a:ext cx="340158" cy="200055"/>
            </a:xfrm>
            <a:prstGeom prst="rect">
              <a:avLst/>
            </a:prstGeom>
            <a:noFill/>
          </p:spPr>
          <p:txBody>
            <a:bodyPr wrap="none" rtlCol="0">
              <a:spAutoFit/>
            </a:bodyPr>
            <a:lstStyle/>
            <a:p>
              <a:pPr algn="ctr"/>
              <a:r>
                <a:rPr lang="en-US" sz="700" b="1" dirty="0" smtClean="0">
                  <a:solidFill>
                    <a:schemeClr val="bg1">
                      <a:lumMod val="65000"/>
                    </a:schemeClr>
                  </a:solidFill>
                </a:rPr>
                <a:t>26%</a:t>
              </a:r>
              <a:endParaRPr lang="en-US" sz="700" b="1" dirty="0">
                <a:solidFill>
                  <a:schemeClr val="bg1">
                    <a:lumMod val="65000"/>
                  </a:schemeClr>
                </a:solidFill>
              </a:endParaRPr>
            </a:p>
          </p:txBody>
        </p:sp>
      </p:grpSp>
      <p:grpSp>
        <p:nvGrpSpPr>
          <p:cNvPr id="97" name="Group 96"/>
          <p:cNvGrpSpPr/>
          <p:nvPr/>
        </p:nvGrpSpPr>
        <p:grpSpPr>
          <a:xfrm>
            <a:off x="4949094" y="2211710"/>
            <a:ext cx="340158" cy="464074"/>
            <a:chOff x="796899" y="2176759"/>
            <a:chExt cx="340158" cy="464074"/>
          </a:xfrm>
        </p:grpSpPr>
        <p:sp>
          <p:nvSpPr>
            <p:cNvPr id="98" name="Freeform 7"/>
            <p:cNvSpPr>
              <a:spLocks noEditPoints="1"/>
            </p:cNvSpPr>
            <p:nvPr/>
          </p:nvSpPr>
          <p:spPr bwMode="auto">
            <a:xfrm>
              <a:off x="829066" y="2176759"/>
              <a:ext cx="272155" cy="464074"/>
            </a:xfrm>
            <a:custGeom>
              <a:avLst/>
              <a:gdLst>
                <a:gd name="T0" fmla="*/ 53 w 106"/>
                <a:gd name="T1" fmla="*/ 0 h 181"/>
                <a:gd name="T2" fmla="*/ 0 w 106"/>
                <a:gd name="T3" fmla="*/ 53 h 181"/>
                <a:gd name="T4" fmla="*/ 53 w 106"/>
                <a:gd name="T5" fmla="*/ 181 h 181"/>
                <a:gd name="T6" fmla="*/ 106 w 106"/>
                <a:gd name="T7" fmla="*/ 53 h 181"/>
                <a:gd name="T8" fmla="*/ 53 w 106"/>
                <a:gd name="T9" fmla="*/ 0 h 181"/>
                <a:gd name="T10" fmla="*/ 53 w 106"/>
                <a:gd name="T11" fmla="*/ 90 h 181"/>
                <a:gd name="T12" fmla="*/ 15 w 106"/>
                <a:gd name="T13" fmla="*/ 52 h 181"/>
                <a:gd name="T14" fmla="*/ 53 w 106"/>
                <a:gd name="T15" fmla="*/ 13 h 181"/>
                <a:gd name="T16" fmla="*/ 92 w 106"/>
                <a:gd name="T17" fmla="*/ 52 h 181"/>
                <a:gd name="T18" fmla="*/ 53 w 106"/>
                <a:gd name="T19" fmla="*/ 9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1">
                  <a:moveTo>
                    <a:pt x="53" y="0"/>
                  </a:moveTo>
                  <a:cubicBezTo>
                    <a:pt x="24" y="0"/>
                    <a:pt x="0" y="24"/>
                    <a:pt x="0" y="53"/>
                  </a:cubicBezTo>
                  <a:cubicBezTo>
                    <a:pt x="0" y="83"/>
                    <a:pt x="53" y="181"/>
                    <a:pt x="53" y="181"/>
                  </a:cubicBezTo>
                  <a:cubicBezTo>
                    <a:pt x="53" y="181"/>
                    <a:pt x="106" y="83"/>
                    <a:pt x="106" y="53"/>
                  </a:cubicBezTo>
                  <a:cubicBezTo>
                    <a:pt x="106" y="24"/>
                    <a:pt x="82" y="0"/>
                    <a:pt x="53" y="0"/>
                  </a:cubicBezTo>
                  <a:close/>
                  <a:moveTo>
                    <a:pt x="53" y="90"/>
                  </a:moveTo>
                  <a:cubicBezTo>
                    <a:pt x="32" y="90"/>
                    <a:pt x="15" y="73"/>
                    <a:pt x="15" y="52"/>
                  </a:cubicBezTo>
                  <a:cubicBezTo>
                    <a:pt x="15" y="30"/>
                    <a:pt x="32" y="13"/>
                    <a:pt x="53" y="13"/>
                  </a:cubicBezTo>
                  <a:cubicBezTo>
                    <a:pt x="75" y="13"/>
                    <a:pt x="92" y="30"/>
                    <a:pt x="92" y="52"/>
                  </a:cubicBezTo>
                  <a:cubicBezTo>
                    <a:pt x="92" y="73"/>
                    <a:pt x="75" y="90"/>
                    <a:pt x="53" y="90"/>
                  </a:cubicBez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sz="1400" dirty="0">
                <a:solidFill>
                  <a:schemeClr val="bg1">
                    <a:lumMod val="65000"/>
                  </a:schemeClr>
                </a:solidFill>
              </a:endParaRPr>
            </a:p>
          </p:txBody>
        </p:sp>
        <p:sp>
          <p:nvSpPr>
            <p:cNvPr id="99" name="TextBox 98"/>
            <p:cNvSpPr txBox="1"/>
            <p:nvPr/>
          </p:nvSpPr>
          <p:spPr>
            <a:xfrm>
              <a:off x="796899" y="2216099"/>
              <a:ext cx="340158" cy="200055"/>
            </a:xfrm>
            <a:prstGeom prst="rect">
              <a:avLst/>
            </a:prstGeom>
            <a:noFill/>
          </p:spPr>
          <p:txBody>
            <a:bodyPr wrap="none" rtlCol="0">
              <a:spAutoFit/>
            </a:bodyPr>
            <a:lstStyle/>
            <a:p>
              <a:pPr algn="ctr"/>
              <a:r>
                <a:rPr lang="en-US" sz="700" b="1" dirty="0" smtClean="0">
                  <a:solidFill>
                    <a:schemeClr val="bg1">
                      <a:lumMod val="65000"/>
                    </a:schemeClr>
                  </a:solidFill>
                </a:rPr>
                <a:t>26%</a:t>
              </a:r>
              <a:endParaRPr lang="en-US" sz="700" b="1" dirty="0">
                <a:solidFill>
                  <a:schemeClr val="bg1">
                    <a:lumMod val="65000"/>
                  </a:schemeClr>
                </a:solidFill>
              </a:endParaRPr>
            </a:p>
          </p:txBody>
        </p:sp>
      </p:grpSp>
      <p:sp>
        <p:nvSpPr>
          <p:cNvPr id="101" name="Content Placeholder 2"/>
          <p:cNvSpPr txBox="1">
            <a:spLocks/>
          </p:cNvSpPr>
          <p:nvPr/>
        </p:nvSpPr>
        <p:spPr>
          <a:xfrm>
            <a:off x="611560" y="3977449"/>
            <a:ext cx="7992888" cy="6105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00" dirty="0" smtClean="0"/>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000" dirty="0"/>
          </a:p>
        </p:txBody>
      </p:sp>
      <p:sp>
        <p:nvSpPr>
          <p:cNvPr id="102" name="Title 13"/>
          <p:cNvSpPr txBox="1">
            <a:spLocks/>
          </p:cNvSpPr>
          <p:nvPr/>
        </p:nvSpPr>
        <p:spPr>
          <a:xfrm>
            <a:off x="611560" y="3529688"/>
            <a:ext cx="2520280"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000" dirty="0" smtClean="0">
                <a:solidFill>
                  <a:schemeClr val="accent1">
                    <a:lumMod val="60000"/>
                    <a:lumOff val="40000"/>
                  </a:schemeClr>
                </a:solidFill>
              </a:rPr>
              <a:t>Analysis</a:t>
            </a:r>
            <a:endParaRPr lang="en-US" sz="2000" dirty="0">
              <a:solidFill>
                <a:schemeClr val="accent1">
                  <a:lumMod val="60000"/>
                  <a:lumOff val="40000"/>
                </a:schemeClr>
              </a:solidFill>
            </a:endParaRPr>
          </a:p>
        </p:txBody>
      </p:sp>
      <p:grpSp>
        <p:nvGrpSpPr>
          <p:cNvPr id="2" name="Group 1"/>
          <p:cNvGrpSpPr/>
          <p:nvPr/>
        </p:nvGrpSpPr>
        <p:grpSpPr>
          <a:xfrm>
            <a:off x="755576" y="2395604"/>
            <a:ext cx="1162406" cy="1054999"/>
            <a:chOff x="755576" y="2395604"/>
            <a:chExt cx="1162406" cy="1054999"/>
          </a:xfrm>
        </p:grpSpPr>
        <p:sp>
          <p:nvSpPr>
            <p:cNvPr id="3" name="Isosceles Triangle 2"/>
            <p:cNvSpPr/>
            <p:nvPr/>
          </p:nvSpPr>
          <p:spPr>
            <a:xfrm>
              <a:off x="755576" y="2395604"/>
              <a:ext cx="1162406" cy="828163"/>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Content Placeholder 2"/>
            <p:cNvSpPr txBox="1">
              <a:spLocks/>
            </p:cNvSpPr>
            <p:nvPr/>
          </p:nvSpPr>
          <p:spPr>
            <a:xfrm>
              <a:off x="988884" y="3235159"/>
              <a:ext cx="695790" cy="215444"/>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800" dirty="0" smtClean="0"/>
                <a:t>Shoes</a:t>
              </a:r>
              <a:endParaRPr lang="en-US" sz="800" dirty="0"/>
            </a:p>
          </p:txBody>
        </p:sp>
      </p:grpSp>
      <p:grpSp>
        <p:nvGrpSpPr>
          <p:cNvPr id="5" name="Group 4"/>
          <p:cNvGrpSpPr/>
          <p:nvPr/>
        </p:nvGrpSpPr>
        <p:grpSpPr>
          <a:xfrm>
            <a:off x="1459750" y="1957798"/>
            <a:ext cx="1162406" cy="1492805"/>
            <a:chOff x="1459750" y="1957798"/>
            <a:chExt cx="1162406" cy="1492805"/>
          </a:xfrm>
        </p:grpSpPr>
        <p:sp>
          <p:nvSpPr>
            <p:cNvPr id="47" name="Isosceles Triangle 2"/>
            <p:cNvSpPr/>
            <p:nvPr/>
          </p:nvSpPr>
          <p:spPr>
            <a:xfrm>
              <a:off x="1459750" y="1957798"/>
              <a:ext cx="1162406" cy="1265969"/>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Content Placeholder 2"/>
            <p:cNvSpPr txBox="1">
              <a:spLocks/>
            </p:cNvSpPr>
            <p:nvPr/>
          </p:nvSpPr>
          <p:spPr>
            <a:xfrm>
              <a:off x="1691223" y="3235159"/>
              <a:ext cx="695790" cy="215444"/>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800" dirty="0" smtClean="0"/>
                <a:t>T-shirts</a:t>
              </a:r>
              <a:endParaRPr lang="en-US" sz="800" dirty="0"/>
            </a:p>
          </p:txBody>
        </p:sp>
      </p:grpSp>
      <p:grpSp>
        <p:nvGrpSpPr>
          <p:cNvPr id="6" name="Group 5"/>
          <p:cNvGrpSpPr/>
          <p:nvPr/>
        </p:nvGrpSpPr>
        <p:grpSpPr>
          <a:xfrm>
            <a:off x="2354476" y="2258939"/>
            <a:ext cx="1069128" cy="1191664"/>
            <a:chOff x="2354476" y="2258939"/>
            <a:chExt cx="1069128" cy="1191664"/>
          </a:xfrm>
        </p:grpSpPr>
        <p:sp>
          <p:nvSpPr>
            <p:cNvPr id="48" name="Isosceles Triangle 2"/>
            <p:cNvSpPr/>
            <p:nvPr/>
          </p:nvSpPr>
          <p:spPr>
            <a:xfrm>
              <a:off x="2354476" y="2258939"/>
              <a:ext cx="1069128" cy="964828"/>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Content Placeholder 2"/>
            <p:cNvSpPr txBox="1">
              <a:spLocks/>
            </p:cNvSpPr>
            <p:nvPr/>
          </p:nvSpPr>
          <p:spPr>
            <a:xfrm>
              <a:off x="2539310" y="3235159"/>
              <a:ext cx="695790" cy="215444"/>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800" dirty="0" smtClean="0"/>
                <a:t>Pants</a:t>
              </a:r>
              <a:endParaRPr lang="en-US" sz="800" dirty="0"/>
            </a:p>
          </p:txBody>
        </p:sp>
      </p:grpSp>
      <p:grpSp>
        <p:nvGrpSpPr>
          <p:cNvPr id="7" name="Group 6"/>
          <p:cNvGrpSpPr/>
          <p:nvPr/>
        </p:nvGrpSpPr>
        <p:grpSpPr>
          <a:xfrm>
            <a:off x="3159748" y="2557908"/>
            <a:ext cx="996954" cy="892695"/>
            <a:chOff x="3159748" y="2557908"/>
            <a:chExt cx="996954" cy="892695"/>
          </a:xfrm>
        </p:grpSpPr>
        <p:sp>
          <p:nvSpPr>
            <p:cNvPr id="50" name="Isosceles Triangle 2"/>
            <p:cNvSpPr/>
            <p:nvPr/>
          </p:nvSpPr>
          <p:spPr>
            <a:xfrm>
              <a:off x="3159748" y="2557908"/>
              <a:ext cx="996954" cy="665859"/>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Content Placeholder 2"/>
            <p:cNvSpPr txBox="1">
              <a:spLocks/>
            </p:cNvSpPr>
            <p:nvPr/>
          </p:nvSpPr>
          <p:spPr>
            <a:xfrm>
              <a:off x="3308495" y="3235159"/>
              <a:ext cx="695790" cy="215444"/>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800" dirty="0" smtClean="0"/>
                <a:t>Auto-parts</a:t>
              </a:r>
              <a:endParaRPr lang="en-US" sz="800" dirty="0"/>
            </a:p>
          </p:txBody>
        </p:sp>
      </p:grpSp>
      <p:grpSp>
        <p:nvGrpSpPr>
          <p:cNvPr id="8" name="Group 7"/>
          <p:cNvGrpSpPr/>
          <p:nvPr/>
        </p:nvGrpSpPr>
        <p:grpSpPr>
          <a:xfrm>
            <a:off x="3833796" y="2395604"/>
            <a:ext cx="1162406" cy="1054999"/>
            <a:chOff x="3833796" y="2395604"/>
            <a:chExt cx="1162406" cy="1054999"/>
          </a:xfrm>
        </p:grpSpPr>
        <p:sp>
          <p:nvSpPr>
            <p:cNvPr id="54" name="Isosceles Triangle 2"/>
            <p:cNvSpPr/>
            <p:nvPr/>
          </p:nvSpPr>
          <p:spPr>
            <a:xfrm>
              <a:off x="3833796" y="2395604"/>
              <a:ext cx="1162406" cy="828163"/>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Content Placeholder 2"/>
            <p:cNvSpPr txBox="1">
              <a:spLocks/>
            </p:cNvSpPr>
            <p:nvPr/>
          </p:nvSpPr>
          <p:spPr>
            <a:xfrm>
              <a:off x="4065269" y="3235159"/>
              <a:ext cx="695790" cy="215444"/>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800" dirty="0" smtClean="0"/>
                <a:t>Drinks</a:t>
              </a:r>
              <a:endParaRPr lang="en-US" sz="800" dirty="0"/>
            </a:p>
          </p:txBody>
        </p:sp>
      </p:grpSp>
      <p:grpSp>
        <p:nvGrpSpPr>
          <p:cNvPr id="9" name="Group 8"/>
          <p:cNvGrpSpPr/>
          <p:nvPr/>
        </p:nvGrpSpPr>
        <p:grpSpPr>
          <a:xfrm>
            <a:off x="4537970" y="2741353"/>
            <a:ext cx="1162406" cy="709250"/>
            <a:chOff x="4537970" y="2741353"/>
            <a:chExt cx="1162406" cy="709250"/>
          </a:xfrm>
        </p:grpSpPr>
        <p:sp>
          <p:nvSpPr>
            <p:cNvPr id="68" name="Isosceles Triangle 2"/>
            <p:cNvSpPr/>
            <p:nvPr/>
          </p:nvSpPr>
          <p:spPr>
            <a:xfrm>
              <a:off x="4537970" y="2741353"/>
              <a:ext cx="1162406" cy="482414"/>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Content Placeholder 2"/>
            <p:cNvSpPr txBox="1">
              <a:spLocks/>
            </p:cNvSpPr>
            <p:nvPr/>
          </p:nvSpPr>
          <p:spPr>
            <a:xfrm>
              <a:off x="4771278" y="3235159"/>
              <a:ext cx="695790" cy="215444"/>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800" dirty="0" smtClean="0"/>
                <a:t>Technology</a:t>
              </a:r>
              <a:endParaRPr lang="en-US" sz="800" dirty="0"/>
            </a:p>
          </p:txBody>
        </p:sp>
      </p:grpSp>
      <p:grpSp>
        <p:nvGrpSpPr>
          <p:cNvPr id="10" name="Group 9"/>
          <p:cNvGrpSpPr/>
          <p:nvPr/>
        </p:nvGrpSpPr>
        <p:grpSpPr>
          <a:xfrm>
            <a:off x="5148063" y="1781113"/>
            <a:ext cx="1236871" cy="1669490"/>
            <a:chOff x="5148063" y="1781113"/>
            <a:chExt cx="1236871" cy="1669490"/>
          </a:xfrm>
        </p:grpSpPr>
        <p:sp>
          <p:nvSpPr>
            <p:cNvPr id="69" name="Isosceles Triangle 2"/>
            <p:cNvSpPr/>
            <p:nvPr/>
          </p:nvSpPr>
          <p:spPr>
            <a:xfrm>
              <a:off x="5148063" y="1781113"/>
              <a:ext cx="1236871" cy="1442653"/>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Content Placeholder 2"/>
            <p:cNvSpPr txBox="1">
              <a:spLocks/>
            </p:cNvSpPr>
            <p:nvPr/>
          </p:nvSpPr>
          <p:spPr>
            <a:xfrm>
              <a:off x="5414366" y="3235159"/>
              <a:ext cx="695790" cy="215444"/>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800" dirty="0" smtClean="0"/>
                <a:t>Food</a:t>
              </a:r>
              <a:endParaRPr lang="en-US" sz="800" dirty="0"/>
            </a:p>
          </p:txBody>
        </p:sp>
      </p:grpSp>
      <p:grpSp>
        <p:nvGrpSpPr>
          <p:cNvPr id="11" name="Group 10"/>
          <p:cNvGrpSpPr/>
          <p:nvPr/>
        </p:nvGrpSpPr>
        <p:grpSpPr>
          <a:xfrm>
            <a:off x="5799535" y="2557908"/>
            <a:ext cx="1153373" cy="892695"/>
            <a:chOff x="5799535" y="2557908"/>
            <a:chExt cx="1153373" cy="892695"/>
          </a:xfrm>
        </p:grpSpPr>
        <p:sp>
          <p:nvSpPr>
            <p:cNvPr id="72" name="Isosceles Triangle 2"/>
            <p:cNvSpPr/>
            <p:nvPr/>
          </p:nvSpPr>
          <p:spPr>
            <a:xfrm>
              <a:off x="5799535" y="2557908"/>
              <a:ext cx="1153373" cy="665859"/>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Content Placeholder 2"/>
            <p:cNvSpPr txBox="1">
              <a:spLocks/>
            </p:cNvSpPr>
            <p:nvPr/>
          </p:nvSpPr>
          <p:spPr>
            <a:xfrm>
              <a:off x="6060556" y="3235159"/>
              <a:ext cx="695790" cy="215444"/>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800" dirty="0" smtClean="0"/>
                <a:t>Travel</a:t>
              </a:r>
              <a:endParaRPr lang="en-US" sz="800" dirty="0"/>
            </a:p>
          </p:txBody>
        </p:sp>
      </p:grpSp>
      <p:grpSp>
        <p:nvGrpSpPr>
          <p:cNvPr id="12" name="Group 11"/>
          <p:cNvGrpSpPr/>
          <p:nvPr/>
        </p:nvGrpSpPr>
        <p:grpSpPr>
          <a:xfrm>
            <a:off x="6365816" y="2395604"/>
            <a:ext cx="1344784" cy="1054999"/>
            <a:chOff x="6365816" y="2395604"/>
            <a:chExt cx="1344784" cy="1054999"/>
          </a:xfrm>
        </p:grpSpPr>
        <p:sp>
          <p:nvSpPr>
            <p:cNvPr id="73" name="Isosceles Triangle 2"/>
            <p:cNvSpPr/>
            <p:nvPr/>
          </p:nvSpPr>
          <p:spPr>
            <a:xfrm>
              <a:off x="6365816" y="2395604"/>
              <a:ext cx="1344784" cy="828163"/>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Content Placeholder 2"/>
            <p:cNvSpPr txBox="1">
              <a:spLocks/>
            </p:cNvSpPr>
            <p:nvPr/>
          </p:nvSpPr>
          <p:spPr>
            <a:xfrm>
              <a:off x="6690313" y="3235159"/>
              <a:ext cx="695790" cy="215444"/>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800" dirty="0" smtClean="0"/>
                <a:t>Hotels</a:t>
              </a:r>
              <a:endParaRPr lang="en-US" sz="800" dirty="0"/>
            </a:p>
          </p:txBody>
        </p:sp>
      </p:grpSp>
      <p:grpSp>
        <p:nvGrpSpPr>
          <p:cNvPr id="15" name="Group 14"/>
          <p:cNvGrpSpPr/>
          <p:nvPr/>
        </p:nvGrpSpPr>
        <p:grpSpPr>
          <a:xfrm>
            <a:off x="7038208" y="2266298"/>
            <a:ext cx="1153373" cy="1184305"/>
            <a:chOff x="7038208" y="2266298"/>
            <a:chExt cx="1153373" cy="1184305"/>
          </a:xfrm>
        </p:grpSpPr>
        <p:sp>
          <p:nvSpPr>
            <p:cNvPr id="74" name="Isosceles Triangle 2"/>
            <p:cNvSpPr/>
            <p:nvPr/>
          </p:nvSpPr>
          <p:spPr>
            <a:xfrm>
              <a:off x="7038208" y="2266298"/>
              <a:ext cx="1153373" cy="957470"/>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accent1">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Content Placeholder 2"/>
            <p:cNvSpPr txBox="1">
              <a:spLocks/>
            </p:cNvSpPr>
            <p:nvPr/>
          </p:nvSpPr>
          <p:spPr>
            <a:xfrm>
              <a:off x="7266999" y="3235159"/>
              <a:ext cx="695790" cy="215444"/>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800" dirty="0" smtClean="0"/>
                <a:t>Salary</a:t>
              </a:r>
              <a:endParaRPr lang="en-US" sz="800" dirty="0"/>
            </a:p>
          </p:txBody>
        </p:sp>
      </p:grpSp>
      <p:sp>
        <p:nvSpPr>
          <p:cNvPr id="66" name="Flowchart: Off-page Connector 65"/>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24</a:t>
            </a:r>
            <a:endParaRPr lang="en-US" sz="1100" b="1" dirty="0"/>
          </a:p>
        </p:txBody>
      </p:sp>
    </p:spTree>
    <p:extLst>
      <p:ext uri="{BB962C8B-B14F-4D97-AF65-F5344CB8AC3E}">
        <p14:creationId xmlns:p14="http://schemas.microsoft.com/office/powerpoint/2010/main" val="2996393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down)">
                                      <p:cBhvr>
                                        <p:cTn id="14" dur="500"/>
                                        <p:tgtEl>
                                          <p:spTgt spid="2"/>
                                        </p:tgtEl>
                                      </p:cBhvr>
                                    </p:animEffect>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155"/>
                                        </p:tgtEl>
                                        <p:attrNameLst>
                                          <p:attrName>style.visibility</p:attrName>
                                        </p:attrNameLst>
                                      </p:cBhvr>
                                      <p:to>
                                        <p:strVal val="visible"/>
                                      </p:to>
                                    </p:set>
                                    <p:animEffect transition="in" filter="wipe(down)">
                                      <p:cBhvr>
                                        <p:cTn id="18" dur="500"/>
                                        <p:tgtEl>
                                          <p:spTgt spid="155"/>
                                        </p:tgtEl>
                                      </p:cBhvr>
                                    </p:animEffect>
                                  </p:childTnLst>
                                </p:cTn>
                              </p:par>
                            </p:childTnLst>
                          </p:cTn>
                        </p:par>
                        <p:par>
                          <p:cTn id="19" fill="hold">
                            <p:stCondLst>
                              <p:cond delay="1500"/>
                            </p:stCondLst>
                            <p:childTnLst>
                              <p:par>
                                <p:cTn id="20" presetID="22" presetClass="entr" presetSubtype="4"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par>
                          <p:cTn id="23" fill="hold">
                            <p:stCondLst>
                              <p:cond delay="2000"/>
                            </p:stCondLst>
                            <p:childTnLst>
                              <p:par>
                                <p:cTn id="24" presetID="22" presetClass="entr" presetSubtype="4" fill="hold" nodeType="afterEffect">
                                  <p:stCondLst>
                                    <p:cond delay="0"/>
                                  </p:stCondLst>
                                  <p:childTnLst>
                                    <p:set>
                                      <p:cBhvr>
                                        <p:cTn id="25" dur="1" fill="hold">
                                          <p:stCondLst>
                                            <p:cond delay="0"/>
                                          </p:stCondLst>
                                        </p:cTn>
                                        <p:tgtEl>
                                          <p:spTgt spid="149"/>
                                        </p:tgtEl>
                                        <p:attrNameLst>
                                          <p:attrName>style.visibility</p:attrName>
                                        </p:attrNameLst>
                                      </p:cBhvr>
                                      <p:to>
                                        <p:strVal val="visible"/>
                                      </p:to>
                                    </p:set>
                                    <p:animEffect transition="in" filter="wipe(down)">
                                      <p:cBhvr>
                                        <p:cTn id="26" dur="500"/>
                                        <p:tgtEl>
                                          <p:spTgt spid="149"/>
                                        </p:tgtEl>
                                      </p:cBhvr>
                                    </p:animEffect>
                                  </p:childTnLst>
                                </p:cTn>
                              </p:par>
                            </p:childTnLst>
                          </p:cTn>
                        </p:par>
                        <p:par>
                          <p:cTn id="27" fill="hold">
                            <p:stCondLst>
                              <p:cond delay="2500"/>
                            </p:stCondLst>
                            <p:childTnLst>
                              <p:par>
                                <p:cTn id="28" presetID="22" presetClass="entr" presetSubtype="4" fill="hold"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down)">
                                      <p:cBhvr>
                                        <p:cTn id="30" dur="500"/>
                                        <p:tgtEl>
                                          <p:spTgt spid="6"/>
                                        </p:tgtEl>
                                      </p:cBhvr>
                                    </p:animEffect>
                                  </p:childTnLst>
                                </p:cTn>
                              </p:par>
                            </p:childTnLst>
                          </p:cTn>
                        </p:par>
                        <p:par>
                          <p:cTn id="31" fill="hold">
                            <p:stCondLst>
                              <p:cond delay="3000"/>
                            </p:stCondLst>
                            <p:childTnLst>
                              <p:par>
                                <p:cTn id="32" presetID="22" presetClass="entr" presetSubtype="4" fill="hold" nodeType="afterEffect">
                                  <p:stCondLst>
                                    <p:cond delay="0"/>
                                  </p:stCondLst>
                                  <p:childTnLst>
                                    <p:set>
                                      <p:cBhvr>
                                        <p:cTn id="33" dur="1" fill="hold">
                                          <p:stCondLst>
                                            <p:cond delay="0"/>
                                          </p:stCondLst>
                                        </p:cTn>
                                        <p:tgtEl>
                                          <p:spTgt spid="152"/>
                                        </p:tgtEl>
                                        <p:attrNameLst>
                                          <p:attrName>style.visibility</p:attrName>
                                        </p:attrNameLst>
                                      </p:cBhvr>
                                      <p:to>
                                        <p:strVal val="visible"/>
                                      </p:to>
                                    </p:set>
                                    <p:animEffect transition="in" filter="wipe(down)">
                                      <p:cBhvr>
                                        <p:cTn id="34" dur="500"/>
                                        <p:tgtEl>
                                          <p:spTgt spid="152"/>
                                        </p:tgtEl>
                                      </p:cBhvr>
                                    </p:animEffect>
                                  </p:childTnLst>
                                </p:cTn>
                              </p:par>
                            </p:childTnLst>
                          </p:cTn>
                        </p:par>
                        <p:par>
                          <p:cTn id="35" fill="hold">
                            <p:stCondLst>
                              <p:cond delay="3500"/>
                            </p:stCondLst>
                            <p:childTnLst>
                              <p:par>
                                <p:cTn id="36" presetID="22" presetClass="entr" presetSubtype="4"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down)">
                                      <p:cBhvr>
                                        <p:cTn id="38" dur="500"/>
                                        <p:tgtEl>
                                          <p:spTgt spid="7"/>
                                        </p:tgtEl>
                                      </p:cBhvr>
                                    </p:animEffect>
                                  </p:childTnLst>
                                </p:cTn>
                              </p:par>
                            </p:childTnLst>
                          </p:cTn>
                        </p:par>
                        <p:par>
                          <p:cTn id="39" fill="hold">
                            <p:stCondLst>
                              <p:cond delay="4000"/>
                            </p:stCondLst>
                            <p:childTnLst>
                              <p:par>
                                <p:cTn id="40" presetID="22" presetClass="entr" presetSubtype="4" fill="hold" nodeType="after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wipe(down)">
                                      <p:cBhvr>
                                        <p:cTn id="42" dur="500"/>
                                        <p:tgtEl>
                                          <p:spTgt spid="4"/>
                                        </p:tgtEl>
                                      </p:cBhvr>
                                    </p:animEffect>
                                  </p:childTnLst>
                                </p:cTn>
                              </p:par>
                            </p:childTnLst>
                          </p:cTn>
                        </p:par>
                        <p:par>
                          <p:cTn id="43" fill="hold">
                            <p:stCondLst>
                              <p:cond delay="4500"/>
                            </p:stCondLst>
                            <p:childTnLst>
                              <p:par>
                                <p:cTn id="44" presetID="22" presetClass="entr" presetSubtype="4" fill="hold" nodeType="after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wipe(down)">
                                      <p:cBhvr>
                                        <p:cTn id="46" dur="500"/>
                                        <p:tgtEl>
                                          <p:spTgt spid="8"/>
                                        </p:tgtEl>
                                      </p:cBhvr>
                                    </p:animEffect>
                                  </p:childTnLst>
                                </p:cTn>
                              </p:par>
                            </p:childTnLst>
                          </p:cTn>
                        </p:par>
                        <p:par>
                          <p:cTn id="47" fill="hold">
                            <p:stCondLst>
                              <p:cond delay="5000"/>
                            </p:stCondLst>
                            <p:childTnLst>
                              <p:par>
                                <p:cTn id="48" presetID="22" presetClass="entr" presetSubtype="4" fill="hold" nodeType="afterEffect">
                                  <p:stCondLst>
                                    <p:cond delay="0"/>
                                  </p:stCondLst>
                                  <p:childTnLst>
                                    <p:set>
                                      <p:cBhvr>
                                        <p:cTn id="49" dur="1" fill="hold">
                                          <p:stCondLst>
                                            <p:cond delay="0"/>
                                          </p:stCondLst>
                                        </p:cTn>
                                        <p:tgtEl>
                                          <p:spTgt spid="94"/>
                                        </p:tgtEl>
                                        <p:attrNameLst>
                                          <p:attrName>style.visibility</p:attrName>
                                        </p:attrNameLst>
                                      </p:cBhvr>
                                      <p:to>
                                        <p:strVal val="visible"/>
                                      </p:to>
                                    </p:set>
                                    <p:animEffect transition="in" filter="wipe(down)">
                                      <p:cBhvr>
                                        <p:cTn id="50" dur="500"/>
                                        <p:tgtEl>
                                          <p:spTgt spid="94"/>
                                        </p:tgtEl>
                                      </p:cBhvr>
                                    </p:animEffect>
                                  </p:childTnLst>
                                </p:cTn>
                              </p:par>
                            </p:childTnLst>
                          </p:cTn>
                        </p:par>
                        <p:par>
                          <p:cTn id="51" fill="hold">
                            <p:stCondLst>
                              <p:cond delay="5500"/>
                            </p:stCondLst>
                            <p:childTnLst>
                              <p:par>
                                <p:cTn id="52" presetID="22" presetClass="entr" presetSubtype="4" fill="hold" nodeType="after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wipe(down)">
                                      <p:cBhvr>
                                        <p:cTn id="54" dur="500"/>
                                        <p:tgtEl>
                                          <p:spTgt spid="9"/>
                                        </p:tgtEl>
                                      </p:cBhvr>
                                    </p:animEffect>
                                  </p:childTnLst>
                                </p:cTn>
                              </p:par>
                            </p:childTnLst>
                          </p:cTn>
                        </p:par>
                        <p:par>
                          <p:cTn id="55" fill="hold">
                            <p:stCondLst>
                              <p:cond delay="6000"/>
                            </p:stCondLst>
                            <p:childTnLst>
                              <p:par>
                                <p:cTn id="56" presetID="22" presetClass="entr" presetSubtype="4" fill="hold" nodeType="afterEffect">
                                  <p:stCondLst>
                                    <p:cond delay="0"/>
                                  </p:stCondLst>
                                  <p:childTnLst>
                                    <p:set>
                                      <p:cBhvr>
                                        <p:cTn id="57" dur="1" fill="hold">
                                          <p:stCondLst>
                                            <p:cond delay="0"/>
                                          </p:stCondLst>
                                        </p:cTn>
                                        <p:tgtEl>
                                          <p:spTgt spid="97"/>
                                        </p:tgtEl>
                                        <p:attrNameLst>
                                          <p:attrName>style.visibility</p:attrName>
                                        </p:attrNameLst>
                                      </p:cBhvr>
                                      <p:to>
                                        <p:strVal val="visible"/>
                                      </p:to>
                                    </p:set>
                                    <p:animEffect transition="in" filter="wipe(down)">
                                      <p:cBhvr>
                                        <p:cTn id="58" dur="500"/>
                                        <p:tgtEl>
                                          <p:spTgt spid="97"/>
                                        </p:tgtEl>
                                      </p:cBhvr>
                                    </p:animEffect>
                                  </p:childTnLst>
                                </p:cTn>
                              </p:par>
                            </p:childTnLst>
                          </p:cTn>
                        </p:par>
                        <p:par>
                          <p:cTn id="59" fill="hold">
                            <p:stCondLst>
                              <p:cond delay="6500"/>
                            </p:stCondLst>
                            <p:childTnLst>
                              <p:par>
                                <p:cTn id="60" presetID="22" presetClass="entr" presetSubtype="4" fill="hold" nodeType="after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wipe(down)">
                                      <p:cBhvr>
                                        <p:cTn id="62" dur="500"/>
                                        <p:tgtEl>
                                          <p:spTgt spid="10"/>
                                        </p:tgtEl>
                                      </p:cBhvr>
                                    </p:animEffect>
                                  </p:childTnLst>
                                </p:cTn>
                              </p:par>
                            </p:childTnLst>
                          </p:cTn>
                        </p:par>
                        <p:par>
                          <p:cTn id="63" fill="hold">
                            <p:stCondLst>
                              <p:cond delay="7000"/>
                            </p:stCondLst>
                            <p:childTnLst>
                              <p:par>
                                <p:cTn id="64" presetID="22" presetClass="entr" presetSubtype="4" fill="hold" nodeType="afterEffect">
                                  <p:stCondLst>
                                    <p:cond delay="0"/>
                                  </p:stCondLst>
                                  <p:childTnLst>
                                    <p:set>
                                      <p:cBhvr>
                                        <p:cTn id="65" dur="1" fill="hold">
                                          <p:stCondLst>
                                            <p:cond delay="0"/>
                                          </p:stCondLst>
                                        </p:cTn>
                                        <p:tgtEl>
                                          <p:spTgt spid="91"/>
                                        </p:tgtEl>
                                        <p:attrNameLst>
                                          <p:attrName>style.visibility</p:attrName>
                                        </p:attrNameLst>
                                      </p:cBhvr>
                                      <p:to>
                                        <p:strVal val="visible"/>
                                      </p:to>
                                    </p:set>
                                    <p:animEffect transition="in" filter="wipe(down)">
                                      <p:cBhvr>
                                        <p:cTn id="66" dur="500"/>
                                        <p:tgtEl>
                                          <p:spTgt spid="91"/>
                                        </p:tgtEl>
                                      </p:cBhvr>
                                    </p:animEffect>
                                  </p:childTnLst>
                                </p:cTn>
                              </p:par>
                            </p:childTnLst>
                          </p:cTn>
                        </p:par>
                        <p:par>
                          <p:cTn id="67" fill="hold">
                            <p:stCondLst>
                              <p:cond delay="7500"/>
                            </p:stCondLst>
                            <p:childTnLst>
                              <p:par>
                                <p:cTn id="68" presetID="22" presetClass="entr" presetSubtype="4" fill="hold" nodeType="after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wipe(down)">
                                      <p:cBhvr>
                                        <p:cTn id="70" dur="500"/>
                                        <p:tgtEl>
                                          <p:spTgt spid="11"/>
                                        </p:tgtEl>
                                      </p:cBhvr>
                                    </p:animEffect>
                                  </p:childTnLst>
                                </p:cTn>
                              </p:par>
                            </p:childTnLst>
                          </p:cTn>
                        </p:par>
                        <p:par>
                          <p:cTn id="71" fill="hold">
                            <p:stCondLst>
                              <p:cond delay="8000"/>
                            </p:stCondLst>
                            <p:childTnLst>
                              <p:par>
                                <p:cTn id="72" presetID="22" presetClass="entr" presetSubtype="4" fill="hold" nodeType="afterEffect">
                                  <p:stCondLst>
                                    <p:cond delay="0"/>
                                  </p:stCondLst>
                                  <p:childTnLst>
                                    <p:set>
                                      <p:cBhvr>
                                        <p:cTn id="73" dur="1" fill="hold">
                                          <p:stCondLst>
                                            <p:cond delay="0"/>
                                          </p:stCondLst>
                                        </p:cTn>
                                        <p:tgtEl>
                                          <p:spTgt spid="85"/>
                                        </p:tgtEl>
                                        <p:attrNameLst>
                                          <p:attrName>style.visibility</p:attrName>
                                        </p:attrNameLst>
                                      </p:cBhvr>
                                      <p:to>
                                        <p:strVal val="visible"/>
                                      </p:to>
                                    </p:set>
                                    <p:animEffect transition="in" filter="wipe(down)">
                                      <p:cBhvr>
                                        <p:cTn id="74" dur="500"/>
                                        <p:tgtEl>
                                          <p:spTgt spid="85"/>
                                        </p:tgtEl>
                                      </p:cBhvr>
                                    </p:animEffect>
                                  </p:childTnLst>
                                </p:cTn>
                              </p:par>
                            </p:childTnLst>
                          </p:cTn>
                        </p:par>
                        <p:par>
                          <p:cTn id="75" fill="hold">
                            <p:stCondLst>
                              <p:cond delay="8500"/>
                            </p:stCondLst>
                            <p:childTnLst>
                              <p:par>
                                <p:cTn id="76" presetID="22" presetClass="entr" presetSubtype="4" fill="hold" nodeType="afterEffect">
                                  <p:stCondLst>
                                    <p:cond delay="0"/>
                                  </p:stCondLst>
                                  <p:childTnLst>
                                    <p:set>
                                      <p:cBhvr>
                                        <p:cTn id="77" dur="1" fill="hold">
                                          <p:stCondLst>
                                            <p:cond delay="0"/>
                                          </p:stCondLst>
                                        </p:cTn>
                                        <p:tgtEl>
                                          <p:spTgt spid="12"/>
                                        </p:tgtEl>
                                        <p:attrNameLst>
                                          <p:attrName>style.visibility</p:attrName>
                                        </p:attrNameLst>
                                      </p:cBhvr>
                                      <p:to>
                                        <p:strVal val="visible"/>
                                      </p:to>
                                    </p:set>
                                    <p:animEffect transition="in" filter="wipe(down)">
                                      <p:cBhvr>
                                        <p:cTn id="78" dur="500"/>
                                        <p:tgtEl>
                                          <p:spTgt spid="12"/>
                                        </p:tgtEl>
                                      </p:cBhvr>
                                    </p:animEffect>
                                  </p:childTnLst>
                                </p:cTn>
                              </p:par>
                            </p:childTnLst>
                          </p:cTn>
                        </p:par>
                        <p:par>
                          <p:cTn id="79" fill="hold">
                            <p:stCondLst>
                              <p:cond delay="9000"/>
                            </p:stCondLst>
                            <p:childTnLst>
                              <p:par>
                                <p:cTn id="80" presetID="22" presetClass="entr" presetSubtype="4" fill="hold" nodeType="afterEffect">
                                  <p:stCondLst>
                                    <p:cond delay="0"/>
                                  </p:stCondLst>
                                  <p:childTnLst>
                                    <p:set>
                                      <p:cBhvr>
                                        <p:cTn id="81" dur="1" fill="hold">
                                          <p:stCondLst>
                                            <p:cond delay="0"/>
                                          </p:stCondLst>
                                        </p:cTn>
                                        <p:tgtEl>
                                          <p:spTgt spid="88"/>
                                        </p:tgtEl>
                                        <p:attrNameLst>
                                          <p:attrName>style.visibility</p:attrName>
                                        </p:attrNameLst>
                                      </p:cBhvr>
                                      <p:to>
                                        <p:strVal val="visible"/>
                                      </p:to>
                                    </p:set>
                                    <p:animEffect transition="in" filter="wipe(down)">
                                      <p:cBhvr>
                                        <p:cTn id="82" dur="500"/>
                                        <p:tgtEl>
                                          <p:spTgt spid="88"/>
                                        </p:tgtEl>
                                      </p:cBhvr>
                                    </p:animEffect>
                                  </p:childTnLst>
                                </p:cTn>
                              </p:par>
                            </p:childTnLst>
                          </p:cTn>
                        </p:par>
                        <p:par>
                          <p:cTn id="83" fill="hold">
                            <p:stCondLst>
                              <p:cond delay="9500"/>
                            </p:stCondLst>
                            <p:childTnLst>
                              <p:par>
                                <p:cTn id="84" presetID="22" presetClass="entr" presetSubtype="4" fill="hold" nodeType="afterEffect">
                                  <p:stCondLst>
                                    <p:cond delay="0"/>
                                  </p:stCondLst>
                                  <p:childTnLst>
                                    <p:set>
                                      <p:cBhvr>
                                        <p:cTn id="85" dur="1" fill="hold">
                                          <p:stCondLst>
                                            <p:cond delay="0"/>
                                          </p:stCondLst>
                                        </p:cTn>
                                        <p:tgtEl>
                                          <p:spTgt spid="15"/>
                                        </p:tgtEl>
                                        <p:attrNameLst>
                                          <p:attrName>style.visibility</p:attrName>
                                        </p:attrNameLst>
                                      </p:cBhvr>
                                      <p:to>
                                        <p:strVal val="visible"/>
                                      </p:to>
                                    </p:set>
                                    <p:animEffect transition="in" filter="wipe(down)">
                                      <p:cBhvr>
                                        <p:cTn id="86" dur="500"/>
                                        <p:tgtEl>
                                          <p:spTgt spid="15"/>
                                        </p:tgtEl>
                                      </p:cBhvr>
                                    </p:animEffect>
                                  </p:childTnLst>
                                </p:cTn>
                              </p:par>
                            </p:childTnLst>
                          </p:cTn>
                        </p:par>
                        <p:par>
                          <p:cTn id="87" fill="hold">
                            <p:stCondLst>
                              <p:cond delay="10000"/>
                            </p:stCondLst>
                            <p:childTnLst>
                              <p:par>
                                <p:cTn id="88" presetID="22" presetClass="entr" presetSubtype="4" fill="hold" nodeType="afterEffect">
                                  <p:stCondLst>
                                    <p:cond delay="0"/>
                                  </p:stCondLst>
                                  <p:childTnLst>
                                    <p:set>
                                      <p:cBhvr>
                                        <p:cTn id="89" dur="1" fill="hold">
                                          <p:stCondLst>
                                            <p:cond delay="0"/>
                                          </p:stCondLst>
                                        </p:cTn>
                                        <p:tgtEl>
                                          <p:spTgt spid="75"/>
                                        </p:tgtEl>
                                        <p:attrNameLst>
                                          <p:attrName>style.visibility</p:attrName>
                                        </p:attrNameLst>
                                      </p:cBhvr>
                                      <p:to>
                                        <p:strVal val="visible"/>
                                      </p:to>
                                    </p:set>
                                    <p:animEffect transition="in" filter="wipe(down)">
                                      <p:cBhvr>
                                        <p:cTn id="90" dur="500"/>
                                        <p:tgtEl>
                                          <p:spTgt spid="75"/>
                                        </p:tgtEl>
                                      </p:cBhvr>
                                    </p:animEffect>
                                  </p:childTnLst>
                                </p:cTn>
                              </p:par>
                            </p:childTnLst>
                          </p:cTn>
                        </p:par>
                        <p:par>
                          <p:cTn id="91" fill="hold">
                            <p:stCondLst>
                              <p:cond delay="10500"/>
                            </p:stCondLst>
                            <p:childTnLst>
                              <p:par>
                                <p:cTn id="92" presetID="10" presetClass="entr" presetSubtype="0" fill="hold" grpId="0" nodeType="afterEffect">
                                  <p:stCondLst>
                                    <p:cond delay="0"/>
                                  </p:stCondLst>
                                  <p:childTnLst>
                                    <p:set>
                                      <p:cBhvr>
                                        <p:cTn id="93" dur="1" fill="hold">
                                          <p:stCondLst>
                                            <p:cond delay="0"/>
                                          </p:stCondLst>
                                        </p:cTn>
                                        <p:tgtEl>
                                          <p:spTgt spid="102"/>
                                        </p:tgtEl>
                                        <p:attrNameLst>
                                          <p:attrName>style.visibility</p:attrName>
                                        </p:attrNameLst>
                                      </p:cBhvr>
                                      <p:to>
                                        <p:strVal val="visible"/>
                                      </p:to>
                                    </p:set>
                                    <p:animEffect transition="in" filter="fade">
                                      <p:cBhvr>
                                        <p:cTn id="94" dur="500"/>
                                        <p:tgtEl>
                                          <p:spTgt spid="102"/>
                                        </p:tgtEl>
                                      </p:cBhvr>
                                    </p:animEffect>
                                  </p:childTnLst>
                                </p:cTn>
                              </p:par>
                            </p:childTnLst>
                          </p:cTn>
                        </p:par>
                        <p:par>
                          <p:cTn id="95" fill="hold">
                            <p:stCondLst>
                              <p:cond delay="11000"/>
                            </p:stCondLst>
                            <p:childTnLst>
                              <p:par>
                                <p:cTn id="96" presetID="10" presetClass="entr" presetSubtype="0" fill="hold" grpId="0" nodeType="afterEffect">
                                  <p:stCondLst>
                                    <p:cond delay="0"/>
                                  </p:stCondLst>
                                  <p:childTnLst>
                                    <p:set>
                                      <p:cBhvr>
                                        <p:cTn id="97" dur="1" fill="hold">
                                          <p:stCondLst>
                                            <p:cond delay="0"/>
                                          </p:stCondLst>
                                        </p:cTn>
                                        <p:tgtEl>
                                          <p:spTgt spid="101"/>
                                        </p:tgtEl>
                                        <p:attrNameLst>
                                          <p:attrName>style.visibility</p:attrName>
                                        </p:attrNameLst>
                                      </p:cBhvr>
                                      <p:to>
                                        <p:strVal val="visible"/>
                                      </p:to>
                                    </p:set>
                                    <p:animEffect transition="in" filter="fade">
                                      <p:cBhvr>
                                        <p:cTn id="98"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101" grpId="0"/>
      <p:bldP spid="10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solidFill>
                  <a:schemeClr val="accent1">
                    <a:lumMod val="60000"/>
                    <a:lumOff val="40000"/>
                  </a:schemeClr>
                </a:solidFill>
              </a:rPr>
              <a:t>Digital Marketing Objectives</a:t>
            </a:r>
            <a:endParaRPr lang="en-US" dirty="0">
              <a:solidFill>
                <a:schemeClr val="accent1">
                  <a:lumMod val="60000"/>
                  <a:lumOff val="40000"/>
                </a:schemeClr>
              </a:solidFill>
            </a:endParaRPr>
          </a:p>
        </p:txBody>
      </p:sp>
      <p:sp>
        <p:nvSpPr>
          <p:cNvPr id="13"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What we are </a:t>
            </a:r>
            <a:r>
              <a:rPr lang="en-US" sz="1400" b="1" dirty="0" smtClean="0">
                <a:solidFill>
                  <a:schemeClr val="accent1">
                    <a:lumMod val="60000"/>
                    <a:lumOff val="40000"/>
                  </a:schemeClr>
                </a:solidFill>
                <a:latin typeface="+mn-lt"/>
              </a:rPr>
              <a:t>planning for 2014</a:t>
            </a:r>
            <a:endParaRPr lang="en-US" sz="1400" b="1" dirty="0">
              <a:solidFill>
                <a:schemeClr val="accent1">
                  <a:lumMod val="60000"/>
                  <a:lumOff val="40000"/>
                </a:schemeClr>
              </a:solidFill>
              <a:latin typeface="+mn-lt"/>
            </a:endParaRPr>
          </a:p>
        </p:txBody>
      </p:sp>
      <p:grpSp>
        <p:nvGrpSpPr>
          <p:cNvPr id="2" name="Group 1"/>
          <p:cNvGrpSpPr/>
          <p:nvPr/>
        </p:nvGrpSpPr>
        <p:grpSpPr>
          <a:xfrm>
            <a:off x="603174" y="1491630"/>
            <a:ext cx="4472882" cy="2610291"/>
            <a:chOff x="603174" y="1491630"/>
            <a:chExt cx="4472882" cy="2610291"/>
          </a:xfrm>
        </p:grpSpPr>
        <p:graphicFrame>
          <p:nvGraphicFramePr>
            <p:cNvPr id="54" name="Diagram 53"/>
            <p:cNvGraphicFramePr/>
            <p:nvPr>
              <p:extLst>
                <p:ext uri="{D42A27DB-BD31-4B8C-83A1-F6EECF244321}">
                  <p14:modId xmlns:p14="http://schemas.microsoft.com/office/powerpoint/2010/main" val="1329616420"/>
                </p:ext>
              </p:extLst>
            </p:nvPr>
          </p:nvGraphicFramePr>
          <p:xfrm>
            <a:off x="603174" y="1491630"/>
            <a:ext cx="4472882" cy="26102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Freeform 6"/>
            <p:cNvSpPr>
              <a:spLocks/>
            </p:cNvSpPr>
            <p:nvPr/>
          </p:nvSpPr>
          <p:spPr bwMode="auto">
            <a:xfrm>
              <a:off x="2277921" y="2949792"/>
              <a:ext cx="285776" cy="273547"/>
            </a:xfrm>
            <a:custGeom>
              <a:avLst/>
              <a:gdLst>
                <a:gd name="T0" fmla="*/ 294 w 376"/>
                <a:gd name="T1" fmla="*/ 269 h 360"/>
                <a:gd name="T2" fmla="*/ 229 w 376"/>
                <a:gd name="T3" fmla="*/ 203 h 360"/>
                <a:gd name="T4" fmla="*/ 251 w 376"/>
                <a:gd name="T5" fmla="*/ 154 h 360"/>
                <a:gd name="T6" fmla="*/ 269 w 376"/>
                <a:gd name="T7" fmla="*/ 120 h 360"/>
                <a:gd name="T8" fmla="*/ 262 w 376"/>
                <a:gd name="T9" fmla="*/ 104 h 360"/>
                <a:gd name="T10" fmla="*/ 267 w 376"/>
                <a:gd name="T11" fmla="*/ 68 h 360"/>
                <a:gd name="T12" fmla="*/ 188 w 376"/>
                <a:gd name="T13" fmla="*/ 0 h 360"/>
                <a:gd name="T14" fmla="*/ 108 w 376"/>
                <a:gd name="T15" fmla="*/ 68 h 360"/>
                <a:gd name="T16" fmla="*/ 113 w 376"/>
                <a:gd name="T17" fmla="*/ 104 h 360"/>
                <a:gd name="T18" fmla="*/ 106 w 376"/>
                <a:gd name="T19" fmla="*/ 120 h 360"/>
                <a:gd name="T20" fmla="*/ 125 w 376"/>
                <a:gd name="T21" fmla="*/ 154 h 360"/>
                <a:gd name="T22" fmla="*/ 146 w 376"/>
                <a:gd name="T23" fmla="*/ 203 h 360"/>
                <a:gd name="T24" fmla="*/ 81 w 376"/>
                <a:gd name="T25" fmla="*/ 269 h 360"/>
                <a:gd name="T26" fmla="*/ 0 w 376"/>
                <a:gd name="T27" fmla="*/ 318 h 360"/>
                <a:gd name="T28" fmla="*/ 0 w 376"/>
                <a:gd name="T29" fmla="*/ 360 h 360"/>
                <a:gd name="T30" fmla="*/ 188 w 376"/>
                <a:gd name="T31" fmla="*/ 360 h 360"/>
                <a:gd name="T32" fmla="*/ 376 w 376"/>
                <a:gd name="T33" fmla="*/ 360 h 360"/>
                <a:gd name="T34" fmla="*/ 376 w 376"/>
                <a:gd name="T35" fmla="*/ 318 h 360"/>
                <a:gd name="T36" fmla="*/ 294 w 376"/>
                <a:gd name="T37" fmla="*/ 269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6" h="360">
                  <a:moveTo>
                    <a:pt x="294" y="269"/>
                  </a:moveTo>
                  <a:cubicBezTo>
                    <a:pt x="245" y="251"/>
                    <a:pt x="229" y="236"/>
                    <a:pt x="229" y="203"/>
                  </a:cubicBezTo>
                  <a:cubicBezTo>
                    <a:pt x="229" y="184"/>
                    <a:pt x="244" y="190"/>
                    <a:pt x="251" y="154"/>
                  </a:cubicBezTo>
                  <a:cubicBezTo>
                    <a:pt x="254" y="140"/>
                    <a:pt x="267" y="154"/>
                    <a:pt x="269" y="120"/>
                  </a:cubicBezTo>
                  <a:cubicBezTo>
                    <a:pt x="269" y="107"/>
                    <a:pt x="262" y="104"/>
                    <a:pt x="262" y="104"/>
                  </a:cubicBezTo>
                  <a:cubicBezTo>
                    <a:pt x="262" y="104"/>
                    <a:pt x="266" y="84"/>
                    <a:pt x="267" y="68"/>
                  </a:cubicBezTo>
                  <a:cubicBezTo>
                    <a:pt x="269" y="49"/>
                    <a:pt x="256" y="0"/>
                    <a:pt x="188" y="0"/>
                  </a:cubicBezTo>
                  <a:cubicBezTo>
                    <a:pt x="119" y="0"/>
                    <a:pt x="107" y="49"/>
                    <a:pt x="108" y="68"/>
                  </a:cubicBezTo>
                  <a:cubicBezTo>
                    <a:pt x="110" y="84"/>
                    <a:pt x="113" y="104"/>
                    <a:pt x="113" y="104"/>
                  </a:cubicBezTo>
                  <a:cubicBezTo>
                    <a:pt x="113" y="104"/>
                    <a:pt x="106" y="107"/>
                    <a:pt x="106" y="120"/>
                  </a:cubicBezTo>
                  <a:cubicBezTo>
                    <a:pt x="109" y="154"/>
                    <a:pt x="122" y="140"/>
                    <a:pt x="125" y="154"/>
                  </a:cubicBezTo>
                  <a:cubicBezTo>
                    <a:pt x="131" y="190"/>
                    <a:pt x="146" y="184"/>
                    <a:pt x="146" y="203"/>
                  </a:cubicBezTo>
                  <a:cubicBezTo>
                    <a:pt x="146" y="236"/>
                    <a:pt x="131" y="251"/>
                    <a:pt x="81" y="269"/>
                  </a:cubicBezTo>
                  <a:cubicBezTo>
                    <a:pt x="32" y="287"/>
                    <a:pt x="0" y="305"/>
                    <a:pt x="0" y="318"/>
                  </a:cubicBezTo>
                  <a:cubicBezTo>
                    <a:pt x="0" y="330"/>
                    <a:pt x="0" y="360"/>
                    <a:pt x="0" y="360"/>
                  </a:cubicBezTo>
                  <a:cubicBezTo>
                    <a:pt x="188" y="360"/>
                    <a:pt x="188" y="360"/>
                    <a:pt x="188" y="360"/>
                  </a:cubicBezTo>
                  <a:cubicBezTo>
                    <a:pt x="376" y="360"/>
                    <a:pt x="376" y="360"/>
                    <a:pt x="376" y="360"/>
                  </a:cubicBezTo>
                  <a:cubicBezTo>
                    <a:pt x="376" y="360"/>
                    <a:pt x="376" y="330"/>
                    <a:pt x="376" y="318"/>
                  </a:cubicBezTo>
                  <a:cubicBezTo>
                    <a:pt x="376" y="305"/>
                    <a:pt x="344" y="287"/>
                    <a:pt x="294" y="26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11"/>
            <p:cNvSpPr>
              <a:spLocks noEditPoints="1"/>
            </p:cNvSpPr>
            <p:nvPr/>
          </p:nvSpPr>
          <p:spPr bwMode="auto">
            <a:xfrm>
              <a:off x="2286150" y="1941680"/>
              <a:ext cx="296615" cy="298176"/>
            </a:xfrm>
            <a:custGeom>
              <a:avLst/>
              <a:gdLst>
                <a:gd name="T0" fmla="*/ 381 w 402"/>
                <a:gd name="T1" fmla="*/ 10 h 404"/>
                <a:gd name="T2" fmla="*/ 365 w 402"/>
                <a:gd name="T3" fmla="*/ 3 h 404"/>
                <a:gd name="T4" fmla="*/ 358 w 402"/>
                <a:gd name="T5" fmla="*/ 18 h 404"/>
                <a:gd name="T6" fmla="*/ 312 w 402"/>
                <a:gd name="T7" fmla="*/ 133 h 404"/>
                <a:gd name="T8" fmla="*/ 301 w 402"/>
                <a:gd name="T9" fmla="*/ 116 h 404"/>
                <a:gd name="T10" fmla="*/ 282 w 402"/>
                <a:gd name="T11" fmla="*/ 106 h 404"/>
                <a:gd name="T12" fmla="*/ 219 w 402"/>
                <a:gd name="T13" fmla="*/ 107 h 404"/>
                <a:gd name="T14" fmla="*/ 197 w 402"/>
                <a:gd name="T15" fmla="*/ 113 h 404"/>
                <a:gd name="T16" fmla="*/ 11 w 402"/>
                <a:gd name="T17" fmla="*/ 245 h 404"/>
                <a:gd name="T18" fmla="*/ 6 w 402"/>
                <a:gd name="T19" fmla="*/ 273 h 404"/>
                <a:gd name="T20" fmla="*/ 91 w 402"/>
                <a:gd name="T21" fmla="*/ 395 h 404"/>
                <a:gd name="T22" fmla="*/ 116 w 402"/>
                <a:gd name="T23" fmla="*/ 397 h 404"/>
                <a:gd name="T24" fmla="*/ 302 w 402"/>
                <a:gd name="T25" fmla="*/ 265 h 404"/>
                <a:gd name="T26" fmla="*/ 316 w 402"/>
                <a:gd name="T27" fmla="*/ 247 h 404"/>
                <a:gd name="T28" fmla="*/ 336 w 402"/>
                <a:gd name="T29" fmla="*/ 184 h 404"/>
                <a:gd name="T30" fmla="*/ 333 w 402"/>
                <a:gd name="T31" fmla="*/ 163 h 404"/>
                <a:gd name="T32" fmla="*/ 326 w 402"/>
                <a:gd name="T33" fmla="*/ 153 h 404"/>
                <a:gd name="T34" fmla="*/ 381 w 402"/>
                <a:gd name="T35" fmla="*/ 10 h 404"/>
                <a:gd name="T36" fmla="*/ 294 w 402"/>
                <a:gd name="T37" fmla="*/ 197 h 404"/>
                <a:gd name="T38" fmla="*/ 250 w 402"/>
                <a:gd name="T39" fmla="*/ 189 h 404"/>
                <a:gd name="T40" fmla="*/ 258 w 402"/>
                <a:gd name="T41" fmla="*/ 144 h 404"/>
                <a:gd name="T42" fmla="*/ 295 w 402"/>
                <a:gd name="T43" fmla="*/ 145 h 404"/>
                <a:gd name="T44" fmla="*/ 285 w 402"/>
                <a:gd name="T45" fmla="*/ 150 h 404"/>
                <a:gd name="T46" fmla="*/ 279 w 402"/>
                <a:gd name="T47" fmla="*/ 166 h 404"/>
                <a:gd name="T48" fmla="*/ 290 w 402"/>
                <a:gd name="T49" fmla="*/ 173 h 404"/>
                <a:gd name="T50" fmla="*/ 295 w 402"/>
                <a:gd name="T51" fmla="*/ 172 h 404"/>
                <a:gd name="T52" fmla="*/ 307 w 402"/>
                <a:gd name="T53" fmla="*/ 165 h 404"/>
                <a:gd name="T54" fmla="*/ 294 w 402"/>
                <a:gd name="T55" fmla="*/ 197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2" h="404">
                  <a:moveTo>
                    <a:pt x="381" y="10"/>
                  </a:moveTo>
                  <a:cubicBezTo>
                    <a:pt x="378" y="4"/>
                    <a:pt x="372" y="0"/>
                    <a:pt x="365" y="3"/>
                  </a:cubicBezTo>
                  <a:cubicBezTo>
                    <a:pt x="359" y="5"/>
                    <a:pt x="356" y="12"/>
                    <a:pt x="358" y="18"/>
                  </a:cubicBezTo>
                  <a:cubicBezTo>
                    <a:pt x="376" y="71"/>
                    <a:pt x="340" y="111"/>
                    <a:pt x="312" y="133"/>
                  </a:cubicBezTo>
                  <a:cubicBezTo>
                    <a:pt x="301" y="116"/>
                    <a:pt x="301" y="116"/>
                    <a:pt x="301" y="116"/>
                  </a:cubicBezTo>
                  <a:cubicBezTo>
                    <a:pt x="297" y="111"/>
                    <a:pt x="289" y="106"/>
                    <a:pt x="282" y="106"/>
                  </a:cubicBezTo>
                  <a:cubicBezTo>
                    <a:pt x="219" y="107"/>
                    <a:pt x="219" y="107"/>
                    <a:pt x="219" y="107"/>
                  </a:cubicBezTo>
                  <a:cubicBezTo>
                    <a:pt x="212" y="106"/>
                    <a:pt x="203" y="109"/>
                    <a:pt x="197" y="113"/>
                  </a:cubicBezTo>
                  <a:cubicBezTo>
                    <a:pt x="11" y="245"/>
                    <a:pt x="11" y="245"/>
                    <a:pt x="11" y="245"/>
                  </a:cubicBezTo>
                  <a:cubicBezTo>
                    <a:pt x="2" y="251"/>
                    <a:pt x="0" y="264"/>
                    <a:pt x="6" y="273"/>
                  </a:cubicBezTo>
                  <a:cubicBezTo>
                    <a:pt x="91" y="395"/>
                    <a:pt x="91" y="395"/>
                    <a:pt x="91" y="395"/>
                  </a:cubicBezTo>
                  <a:cubicBezTo>
                    <a:pt x="97" y="404"/>
                    <a:pt x="107" y="403"/>
                    <a:pt x="116" y="397"/>
                  </a:cubicBezTo>
                  <a:cubicBezTo>
                    <a:pt x="302" y="265"/>
                    <a:pt x="302" y="265"/>
                    <a:pt x="302" y="265"/>
                  </a:cubicBezTo>
                  <a:cubicBezTo>
                    <a:pt x="308" y="261"/>
                    <a:pt x="314" y="253"/>
                    <a:pt x="316" y="247"/>
                  </a:cubicBezTo>
                  <a:cubicBezTo>
                    <a:pt x="336" y="184"/>
                    <a:pt x="336" y="184"/>
                    <a:pt x="336" y="184"/>
                  </a:cubicBezTo>
                  <a:cubicBezTo>
                    <a:pt x="338" y="178"/>
                    <a:pt x="337" y="168"/>
                    <a:pt x="333" y="163"/>
                  </a:cubicBezTo>
                  <a:cubicBezTo>
                    <a:pt x="326" y="153"/>
                    <a:pt x="326" y="153"/>
                    <a:pt x="326" y="153"/>
                  </a:cubicBezTo>
                  <a:cubicBezTo>
                    <a:pt x="363" y="124"/>
                    <a:pt x="402" y="73"/>
                    <a:pt x="381" y="10"/>
                  </a:cubicBezTo>
                  <a:close/>
                  <a:moveTo>
                    <a:pt x="294" y="197"/>
                  </a:moveTo>
                  <a:cubicBezTo>
                    <a:pt x="280" y="207"/>
                    <a:pt x="260" y="204"/>
                    <a:pt x="250" y="189"/>
                  </a:cubicBezTo>
                  <a:cubicBezTo>
                    <a:pt x="240" y="175"/>
                    <a:pt x="243" y="155"/>
                    <a:pt x="258" y="144"/>
                  </a:cubicBezTo>
                  <a:cubicBezTo>
                    <a:pt x="269" y="136"/>
                    <a:pt x="284" y="137"/>
                    <a:pt x="295" y="145"/>
                  </a:cubicBezTo>
                  <a:cubicBezTo>
                    <a:pt x="289" y="148"/>
                    <a:pt x="285" y="150"/>
                    <a:pt x="285" y="150"/>
                  </a:cubicBezTo>
                  <a:cubicBezTo>
                    <a:pt x="279" y="153"/>
                    <a:pt x="276" y="160"/>
                    <a:pt x="279" y="166"/>
                  </a:cubicBezTo>
                  <a:cubicBezTo>
                    <a:pt x="281" y="171"/>
                    <a:pt x="285" y="173"/>
                    <a:pt x="290" y="173"/>
                  </a:cubicBezTo>
                  <a:cubicBezTo>
                    <a:pt x="292" y="173"/>
                    <a:pt x="293" y="173"/>
                    <a:pt x="295" y="172"/>
                  </a:cubicBezTo>
                  <a:cubicBezTo>
                    <a:pt x="299" y="170"/>
                    <a:pt x="303" y="168"/>
                    <a:pt x="307" y="165"/>
                  </a:cubicBezTo>
                  <a:cubicBezTo>
                    <a:pt x="309" y="177"/>
                    <a:pt x="304" y="190"/>
                    <a:pt x="294" y="19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noEditPoints="1"/>
            </p:cNvSpPr>
            <p:nvPr/>
          </p:nvSpPr>
          <p:spPr bwMode="auto">
            <a:xfrm>
              <a:off x="3145539" y="1915038"/>
              <a:ext cx="209629" cy="285858"/>
            </a:xfrm>
            <a:custGeom>
              <a:avLst/>
              <a:gdLst>
                <a:gd name="T0" fmla="*/ 90 w 293"/>
                <a:gd name="T1" fmla="*/ 383 h 400"/>
                <a:gd name="T2" fmla="*/ 147 w 293"/>
                <a:gd name="T3" fmla="*/ 400 h 400"/>
                <a:gd name="T4" fmla="*/ 203 w 293"/>
                <a:gd name="T5" fmla="*/ 383 h 400"/>
                <a:gd name="T6" fmla="*/ 203 w 293"/>
                <a:gd name="T7" fmla="*/ 342 h 400"/>
                <a:gd name="T8" fmla="*/ 90 w 293"/>
                <a:gd name="T9" fmla="*/ 342 h 400"/>
                <a:gd name="T10" fmla="*/ 90 w 293"/>
                <a:gd name="T11" fmla="*/ 383 h 400"/>
                <a:gd name="T12" fmla="*/ 201 w 293"/>
                <a:gd name="T13" fmla="*/ 318 h 400"/>
                <a:gd name="T14" fmla="*/ 286 w 293"/>
                <a:gd name="T15" fmla="*/ 116 h 400"/>
                <a:gd name="T16" fmla="*/ 147 w 293"/>
                <a:gd name="T17" fmla="*/ 0 h 400"/>
                <a:gd name="T18" fmla="*/ 7 w 293"/>
                <a:gd name="T19" fmla="*/ 116 h 400"/>
                <a:gd name="T20" fmla="*/ 93 w 293"/>
                <a:gd name="T21" fmla="*/ 318 h 400"/>
                <a:gd name="T22" fmla="*/ 201 w 293"/>
                <a:gd name="T23" fmla="*/ 318 h 400"/>
                <a:gd name="T24" fmla="*/ 50 w 293"/>
                <a:gd name="T25" fmla="*/ 119 h 400"/>
                <a:gd name="T26" fmla="*/ 147 w 293"/>
                <a:gd name="T27" fmla="*/ 41 h 400"/>
                <a:gd name="T28" fmla="*/ 244 w 293"/>
                <a:gd name="T29" fmla="*/ 119 h 400"/>
                <a:gd name="T30" fmla="*/ 208 w 293"/>
                <a:gd name="T31" fmla="*/ 198 h 400"/>
                <a:gd name="T32" fmla="*/ 163 w 293"/>
                <a:gd name="T33" fmla="*/ 283 h 400"/>
                <a:gd name="T34" fmla="*/ 130 w 293"/>
                <a:gd name="T35" fmla="*/ 283 h 400"/>
                <a:gd name="T36" fmla="*/ 86 w 293"/>
                <a:gd name="T37" fmla="*/ 198 h 400"/>
                <a:gd name="T38" fmla="*/ 50 w 293"/>
                <a:gd name="T39" fmla="*/ 119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3" h="400">
                  <a:moveTo>
                    <a:pt x="90" y="383"/>
                  </a:moveTo>
                  <a:cubicBezTo>
                    <a:pt x="106" y="393"/>
                    <a:pt x="125" y="400"/>
                    <a:pt x="147" y="400"/>
                  </a:cubicBezTo>
                  <a:cubicBezTo>
                    <a:pt x="169" y="400"/>
                    <a:pt x="187" y="393"/>
                    <a:pt x="203" y="383"/>
                  </a:cubicBezTo>
                  <a:cubicBezTo>
                    <a:pt x="203" y="342"/>
                    <a:pt x="203" y="342"/>
                    <a:pt x="203" y="342"/>
                  </a:cubicBezTo>
                  <a:cubicBezTo>
                    <a:pt x="90" y="342"/>
                    <a:pt x="90" y="342"/>
                    <a:pt x="90" y="342"/>
                  </a:cubicBezTo>
                  <a:lnTo>
                    <a:pt x="90" y="383"/>
                  </a:lnTo>
                  <a:close/>
                  <a:moveTo>
                    <a:pt x="201" y="318"/>
                  </a:moveTo>
                  <a:cubicBezTo>
                    <a:pt x="201" y="231"/>
                    <a:pt x="293" y="203"/>
                    <a:pt x="286" y="116"/>
                  </a:cubicBezTo>
                  <a:cubicBezTo>
                    <a:pt x="282" y="61"/>
                    <a:pt x="245" y="0"/>
                    <a:pt x="147" y="0"/>
                  </a:cubicBezTo>
                  <a:cubicBezTo>
                    <a:pt x="49" y="0"/>
                    <a:pt x="12" y="61"/>
                    <a:pt x="7" y="116"/>
                  </a:cubicBezTo>
                  <a:cubicBezTo>
                    <a:pt x="0" y="203"/>
                    <a:pt x="93" y="231"/>
                    <a:pt x="93" y="318"/>
                  </a:cubicBezTo>
                  <a:lnTo>
                    <a:pt x="201" y="318"/>
                  </a:lnTo>
                  <a:close/>
                  <a:moveTo>
                    <a:pt x="50" y="119"/>
                  </a:moveTo>
                  <a:cubicBezTo>
                    <a:pt x="54" y="67"/>
                    <a:pt x="89" y="41"/>
                    <a:pt x="147" y="41"/>
                  </a:cubicBezTo>
                  <a:cubicBezTo>
                    <a:pt x="204" y="41"/>
                    <a:pt x="240" y="67"/>
                    <a:pt x="244" y="119"/>
                  </a:cubicBezTo>
                  <a:cubicBezTo>
                    <a:pt x="246" y="148"/>
                    <a:pt x="230" y="167"/>
                    <a:pt x="208" y="198"/>
                  </a:cubicBezTo>
                  <a:cubicBezTo>
                    <a:pt x="192" y="221"/>
                    <a:pt x="172" y="248"/>
                    <a:pt x="163" y="283"/>
                  </a:cubicBezTo>
                  <a:cubicBezTo>
                    <a:pt x="130" y="283"/>
                    <a:pt x="130" y="283"/>
                    <a:pt x="130" y="283"/>
                  </a:cubicBezTo>
                  <a:cubicBezTo>
                    <a:pt x="121" y="248"/>
                    <a:pt x="102" y="221"/>
                    <a:pt x="86" y="198"/>
                  </a:cubicBezTo>
                  <a:cubicBezTo>
                    <a:pt x="64" y="167"/>
                    <a:pt x="47" y="148"/>
                    <a:pt x="50" y="11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Freeform 21"/>
            <p:cNvSpPr>
              <a:spLocks noEditPoints="1"/>
            </p:cNvSpPr>
            <p:nvPr/>
          </p:nvSpPr>
          <p:spPr bwMode="auto">
            <a:xfrm>
              <a:off x="3120947" y="2929228"/>
              <a:ext cx="296165" cy="307759"/>
            </a:xfrm>
            <a:custGeom>
              <a:avLst/>
              <a:gdLst>
                <a:gd name="T0" fmla="*/ 320 w 357"/>
                <a:gd name="T1" fmla="*/ 129 h 371"/>
                <a:gd name="T2" fmla="*/ 212 w 357"/>
                <a:gd name="T3" fmla="*/ 10 h 371"/>
                <a:gd name="T4" fmla="*/ 23 w 357"/>
                <a:gd name="T5" fmla="*/ 201 h 371"/>
                <a:gd name="T6" fmla="*/ 7 w 357"/>
                <a:gd name="T7" fmla="*/ 257 h 371"/>
                <a:gd name="T8" fmla="*/ 59 w 357"/>
                <a:gd name="T9" fmla="*/ 285 h 371"/>
                <a:gd name="T10" fmla="*/ 74 w 357"/>
                <a:gd name="T11" fmla="*/ 280 h 371"/>
                <a:gd name="T12" fmla="*/ 106 w 357"/>
                <a:gd name="T13" fmla="*/ 299 h 371"/>
                <a:gd name="T14" fmla="*/ 129 w 357"/>
                <a:gd name="T15" fmla="*/ 352 h 371"/>
                <a:gd name="T16" fmla="*/ 151 w 357"/>
                <a:gd name="T17" fmla="*/ 368 h 371"/>
                <a:gd name="T18" fmla="*/ 192 w 357"/>
                <a:gd name="T19" fmla="*/ 353 h 371"/>
                <a:gd name="T20" fmla="*/ 201 w 357"/>
                <a:gd name="T21" fmla="*/ 334 h 371"/>
                <a:gd name="T22" fmla="*/ 181 w 357"/>
                <a:gd name="T23" fmla="*/ 317 h 371"/>
                <a:gd name="T24" fmla="*/ 162 w 357"/>
                <a:gd name="T25" fmla="*/ 274 h 371"/>
                <a:gd name="T26" fmla="*/ 182 w 357"/>
                <a:gd name="T27" fmla="*/ 252 h 371"/>
                <a:gd name="T28" fmla="*/ 331 w 357"/>
                <a:gd name="T29" fmla="*/ 288 h 371"/>
                <a:gd name="T30" fmla="*/ 320 w 357"/>
                <a:gd name="T31" fmla="*/ 129 h 371"/>
                <a:gd name="T32" fmla="*/ 309 w 357"/>
                <a:gd name="T33" fmla="*/ 249 h 371"/>
                <a:gd name="T34" fmla="*/ 240 w 357"/>
                <a:gd name="T35" fmla="*/ 164 h 371"/>
                <a:gd name="T36" fmla="*/ 225 w 357"/>
                <a:gd name="T37" fmla="*/ 52 h 371"/>
                <a:gd name="T38" fmla="*/ 292 w 357"/>
                <a:gd name="T39" fmla="*/ 143 h 371"/>
                <a:gd name="T40" fmla="*/ 309 w 357"/>
                <a:gd name="T41" fmla="*/ 249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7" h="371">
                  <a:moveTo>
                    <a:pt x="320" y="129"/>
                  </a:moveTo>
                  <a:cubicBezTo>
                    <a:pt x="289" y="56"/>
                    <a:pt x="238" y="0"/>
                    <a:pt x="212" y="10"/>
                  </a:cubicBezTo>
                  <a:cubicBezTo>
                    <a:pt x="168" y="28"/>
                    <a:pt x="238" y="113"/>
                    <a:pt x="23" y="201"/>
                  </a:cubicBezTo>
                  <a:cubicBezTo>
                    <a:pt x="4" y="208"/>
                    <a:pt x="0" y="239"/>
                    <a:pt x="7" y="257"/>
                  </a:cubicBezTo>
                  <a:cubicBezTo>
                    <a:pt x="15" y="275"/>
                    <a:pt x="41" y="293"/>
                    <a:pt x="59" y="285"/>
                  </a:cubicBezTo>
                  <a:cubicBezTo>
                    <a:pt x="62" y="284"/>
                    <a:pt x="74" y="280"/>
                    <a:pt x="74" y="280"/>
                  </a:cubicBezTo>
                  <a:cubicBezTo>
                    <a:pt x="87" y="298"/>
                    <a:pt x="101" y="287"/>
                    <a:pt x="106" y="299"/>
                  </a:cubicBezTo>
                  <a:cubicBezTo>
                    <a:pt x="112" y="312"/>
                    <a:pt x="125" y="342"/>
                    <a:pt x="129" y="352"/>
                  </a:cubicBezTo>
                  <a:cubicBezTo>
                    <a:pt x="134" y="362"/>
                    <a:pt x="144" y="371"/>
                    <a:pt x="151" y="368"/>
                  </a:cubicBezTo>
                  <a:cubicBezTo>
                    <a:pt x="158" y="366"/>
                    <a:pt x="182" y="356"/>
                    <a:pt x="192" y="353"/>
                  </a:cubicBezTo>
                  <a:cubicBezTo>
                    <a:pt x="201" y="349"/>
                    <a:pt x="203" y="341"/>
                    <a:pt x="201" y="334"/>
                  </a:cubicBezTo>
                  <a:cubicBezTo>
                    <a:pt x="197" y="327"/>
                    <a:pt x="185" y="325"/>
                    <a:pt x="181" y="317"/>
                  </a:cubicBezTo>
                  <a:cubicBezTo>
                    <a:pt x="178" y="309"/>
                    <a:pt x="166" y="282"/>
                    <a:pt x="162" y="274"/>
                  </a:cubicBezTo>
                  <a:cubicBezTo>
                    <a:pt x="158" y="262"/>
                    <a:pt x="168" y="253"/>
                    <a:pt x="182" y="252"/>
                  </a:cubicBezTo>
                  <a:cubicBezTo>
                    <a:pt x="280" y="241"/>
                    <a:pt x="298" y="302"/>
                    <a:pt x="331" y="288"/>
                  </a:cubicBezTo>
                  <a:cubicBezTo>
                    <a:pt x="357" y="278"/>
                    <a:pt x="352" y="203"/>
                    <a:pt x="320" y="129"/>
                  </a:cubicBezTo>
                  <a:close/>
                  <a:moveTo>
                    <a:pt x="309" y="249"/>
                  </a:moveTo>
                  <a:cubicBezTo>
                    <a:pt x="303" y="251"/>
                    <a:pt x="265" y="221"/>
                    <a:pt x="240" y="164"/>
                  </a:cubicBezTo>
                  <a:cubicBezTo>
                    <a:pt x="216" y="106"/>
                    <a:pt x="219" y="54"/>
                    <a:pt x="225" y="52"/>
                  </a:cubicBezTo>
                  <a:cubicBezTo>
                    <a:pt x="230" y="49"/>
                    <a:pt x="268" y="86"/>
                    <a:pt x="292" y="143"/>
                  </a:cubicBezTo>
                  <a:cubicBezTo>
                    <a:pt x="317" y="201"/>
                    <a:pt x="315" y="247"/>
                    <a:pt x="309" y="24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8" name="Content Placeholder 2"/>
          <p:cNvSpPr>
            <a:spLocks noGrp="1"/>
          </p:cNvSpPr>
          <p:nvPr>
            <p:ph idx="1"/>
          </p:nvPr>
        </p:nvSpPr>
        <p:spPr>
          <a:xfrm>
            <a:off x="5436096" y="2348037"/>
            <a:ext cx="3024336" cy="871785"/>
          </a:xfrm>
        </p:spPr>
        <p:txBody>
          <a:bodyPr>
            <a:noAutofit/>
          </a:bodyPr>
          <a:lstStyle/>
          <a:p>
            <a:pPr marL="0" indent="0">
              <a:buNone/>
            </a:pPr>
            <a:r>
              <a:rPr lang="en-US" sz="900" dirty="0"/>
              <a:t>Lorem ipsum dolor sit amet, </a:t>
            </a:r>
            <a:r>
              <a:rPr lang="en-US" sz="900" b="1" dirty="0"/>
              <a:t>consectetur adipiscing elit. </a:t>
            </a:r>
            <a:endParaRPr lang="en-US" sz="900" b="1" dirty="0" smtClean="0"/>
          </a:p>
          <a:p>
            <a:pPr marL="0" indent="0">
              <a:buNone/>
            </a:pPr>
            <a:r>
              <a:rPr lang="en-US" sz="900" dirty="0" smtClean="0"/>
              <a:t/>
            </a:r>
            <a:br>
              <a:rPr lang="en-US" sz="900" dirty="0" smtClean="0"/>
            </a:br>
            <a:r>
              <a:rPr lang="en-US" sz="900" dirty="0" smtClean="0"/>
              <a:t>Curabitur </a:t>
            </a:r>
            <a:r>
              <a:rPr lang="en-US" sz="900" dirty="0"/>
              <a:t>elementum posuere pretium. Quisque nibh dolor, dignissim ac dignissim ut, luctus ac urna. Aliquam aliquet non massa quis </a:t>
            </a:r>
            <a:r>
              <a:rPr lang="en-US" sz="900" dirty="0" smtClean="0"/>
              <a:t>tincidunt.</a:t>
            </a:r>
            <a:endParaRPr lang="en-US" sz="900" dirty="0"/>
          </a:p>
        </p:txBody>
      </p:sp>
      <p:sp>
        <p:nvSpPr>
          <p:cNvPr id="60" name="Title 13"/>
          <p:cNvSpPr txBox="1">
            <a:spLocks/>
          </p:cNvSpPr>
          <p:nvPr/>
        </p:nvSpPr>
        <p:spPr>
          <a:xfrm>
            <a:off x="5452463" y="1842220"/>
            <a:ext cx="2884425" cy="58551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400" dirty="0" smtClean="0">
                <a:solidFill>
                  <a:schemeClr val="accent1">
                    <a:lumMod val="60000"/>
                    <a:lumOff val="40000"/>
                  </a:schemeClr>
                </a:solidFill>
              </a:rPr>
              <a:t>Analysis</a:t>
            </a:r>
            <a:endParaRPr lang="en-US" sz="2400" dirty="0">
              <a:solidFill>
                <a:schemeClr val="accent1">
                  <a:lumMod val="60000"/>
                  <a:lumOff val="40000"/>
                </a:schemeClr>
              </a:solidFill>
            </a:endParaRPr>
          </a:p>
        </p:txBody>
      </p:sp>
      <p:cxnSp>
        <p:nvCxnSpPr>
          <p:cNvPr id="12" name="Straight Connector 11"/>
          <p:cNvCxnSpPr/>
          <p:nvPr/>
        </p:nvCxnSpPr>
        <p:spPr>
          <a:xfrm>
            <a:off x="5076056" y="1275606"/>
            <a:ext cx="0" cy="2876264"/>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5" name="Flowchart: Off-page Connector 14"/>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25</a:t>
            </a:r>
            <a:endParaRPr lang="en-US" sz="1100" b="1" dirty="0"/>
          </a:p>
        </p:txBody>
      </p:sp>
    </p:spTree>
    <p:extLst>
      <p:ext uri="{BB962C8B-B14F-4D97-AF65-F5344CB8AC3E}">
        <p14:creationId xmlns:p14="http://schemas.microsoft.com/office/powerpoint/2010/main" val="1547143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barn(inVertical)">
                                      <p:cBhvr>
                                        <p:cTn id="11" dur="500"/>
                                        <p:tgtEl>
                                          <p:spTgt spid="13"/>
                                        </p:tgtEl>
                                      </p:cBhvr>
                                    </p:animEffect>
                                  </p:childTnLst>
                                </p:cTn>
                              </p:par>
                            </p:childTnLst>
                          </p:cTn>
                        </p:par>
                        <p:par>
                          <p:cTn id="12" fill="hold">
                            <p:stCondLst>
                              <p:cond delay="1000"/>
                            </p:stCondLst>
                            <p:childTnLst>
                              <p:par>
                                <p:cTn id="13" presetID="21" presetClass="entr" presetSubtype="1"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heel(1)">
                                      <p:cBhvr>
                                        <p:cTn id="15" dur="1000"/>
                                        <p:tgtEl>
                                          <p:spTgt spid="2"/>
                                        </p:tgtEl>
                                      </p:cBhvr>
                                    </p:animEffect>
                                  </p:childTnLst>
                                </p:cTn>
                              </p:par>
                            </p:childTnLst>
                          </p:cTn>
                        </p:par>
                        <p:par>
                          <p:cTn id="16" fill="hold">
                            <p:stCondLst>
                              <p:cond delay="2000"/>
                            </p:stCondLst>
                            <p:childTnLst>
                              <p:par>
                                <p:cTn id="17" presetID="22" presetClass="entr" presetSubtype="4"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down)">
                                      <p:cBhvr>
                                        <p:cTn id="19" dur="500"/>
                                        <p:tgtEl>
                                          <p:spTgt spid="12"/>
                                        </p:tgtEl>
                                      </p:cBhvr>
                                    </p:animEffect>
                                  </p:childTnLst>
                                </p:cTn>
                              </p:par>
                            </p:childTnLst>
                          </p:cTn>
                        </p:par>
                        <p:par>
                          <p:cTn id="20" fill="hold">
                            <p:stCondLst>
                              <p:cond delay="2500"/>
                            </p:stCondLst>
                            <p:childTnLst>
                              <p:par>
                                <p:cTn id="21" presetID="10" presetClass="entr" presetSubtype="0" fill="hold" grpId="0" nodeType="afterEffect">
                                  <p:stCondLst>
                                    <p:cond delay="0"/>
                                  </p:stCondLst>
                                  <p:childTnLst>
                                    <p:set>
                                      <p:cBhvr>
                                        <p:cTn id="22" dur="1" fill="hold">
                                          <p:stCondLst>
                                            <p:cond delay="0"/>
                                          </p:stCondLst>
                                        </p:cTn>
                                        <p:tgtEl>
                                          <p:spTgt spid="60"/>
                                        </p:tgtEl>
                                        <p:attrNameLst>
                                          <p:attrName>style.visibility</p:attrName>
                                        </p:attrNameLst>
                                      </p:cBhvr>
                                      <p:to>
                                        <p:strVal val="visible"/>
                                      </p:to>
                                    </p:set>
                                    <p:animEffect transition="in" filter="fade">
                                      <p:cBhvr>
                                        <p:cTn id="23" dur="500"/>
                                        <p:tgtEl>
                                          <p:spTgt spid="60"/>
                                        </p:tgtEl>
                                      </p:cBhvr>
                                    </p:animEffect>
                                  </p:childTnLst>
                                </p:cTn>
                              </p:par>
                            </p:childTnLst>
                          </p:cTn>
                        </p:par>
                        <p:par>
                          <p:cTn id="24" fill="hold">
                            <p:stCondLst>
                              <p:cond delay="3000"/>
                            </p:stCondLst>
                            <p:childTnLst>
                              <p:par>
                                <p:cTn id="25" presetID="10" presetClass="entr" presetSubtype="0" fill="hold" grpId="0" nodeType="after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fade">
                                      <p:cBhvr>
                                        <p:cTn id="2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58" grpId="0"/>
      <p:bldP spid="6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5710039" cy="857250"/>
          </a:xfrm>
        </p:spPr>
        <p:txBody>
          <a:bodyPr/>
          <a:lstStyle/>
          <a:p>
            <a:r>
              <a:rPr lang="en-US" dirty="0" smtClean="0">
                <a:solidFill>
                  <a:schemeClr val="accent1">
                    <a:lumMod val="60000"/>
                    <a:lumOff val="40000"/>
                  </a:schemeClr>
                </a:solidFill>
              </a:rPr>
              <a:t>Work Flow Infographic Sample</a:t>
            </a:r>
            <a:endParaRPr lang="en-US" dirty="0">
              <a:solidFill>
                <a:schemeClr val="accent1">
                  <a:lumMod val="60000"/>
                  <a:lumOff val="40000"/>
                </a:schemeClr>
              </a:solidFill>
            </a:endParaRPr>
          </a:p>
        </p:txBody>
      </p:sp>
      <p:graphicFrame>
        <p:nvGraphicFramePr>
          <p:cNvPr id="8" name="Diagram 7"/>
          <p:cNvGraphicFramePr/>
          <p:nvPr>
            <p:extLst>
              <p:ext uri="{D42A27DB-BD31-4B8C-83A1-F6EECF244321}">
                <p14:modId xmlns:p14="http://schemas.microsoft.com/office/powerpoint/2010/main" val="2086596862"/>
              </p:ext>
            </p:extLst>
          </p:nvPr>
        </p:nvGraphicFramePr>
        <p:xfrm>
          <a:off x="179512" y="1189359"/>
          <a:ext cx="3696072" cy="25868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Title 1"/>
          <p:cNvSpPr txBox="1">
            <a:spLocks/>
          </p:cNvSpPr>
          <p:nvPr/>
        </p:nvSpPr>
        <p:spPr>
          <a:xfrm>
            <a:off x="481053" y="809874"/>
            <a:ext cx="3175337"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Put a relevant subtitle in </a:t>
            </a:r>
            <a:r>
              <a:rPr lang="en-US" sz="1400" b="1" dirty="0" smtClean="0">
                <a:solidFill>
                  <a:schemeClr val="accent1">
                    <a:lumMod val="60000"/>
                    <a:lumOff val="40000"/>
                  </a:schemeClr>
                </a:solidFill>
                <a:latin typeface="+mn-lt"/>
              </a:rPr>
              <a:t>this line</a:t>
            </a:r>
            <a:endParaRPr lang="en-US" sz="1400" b="1" dirty="0">
              <a:solidFill>
                <a:schemeClr val="accent1">
                  <a:lumMod val="60000"/>
                  <a:lumOff val="40000"/>
                </a:schemeClr>
              </a:solidFill>
              <a:latin typeface="+mn-lt"/>
            </a:endParaRPr>
          </a:p>
        </p:txBody>
      </p:sp>
      <p:grpSp>
        <p:nvGrpSpPr>
          <p:cNvPr id="2" name="Group 1"/>
          <p:cNvGrpSpPr/>
          <p:nvPr/>
        </p:nvGrpSpPr>
        <p:grpSpPr>
          <a:xfrm>
            <a:off x="6786996" y="1339549"/>
            <a:ext cx="1729976" cy="961953"/>
            <a:chOff x="6730456" y="1339549"/>
            <a:chExt cx="1729976" cy="961953"/>
          </a:xfrm>
        </p:grpSpPr>
        <p:grpSp>
          <p:nvGrpSpPr>
            <p:cNvPr id="9" name="Group 8"/>
            <p:cNvGrpSpPr/>
            <p:nvPr/>
          </p:nvGrpSpPr>
          <p:grpSpPr>
            <a:xfrm>
              <a:off x="6731077" y="1339549"/>
              <a:ext cx="1486590" cy="438879"/>
              <a:chOff x="6625019" y="1459426"/>
              <a:chExt cx="1486590" cy="438879"/>
            </a:xfrm>
          </p:grpSpPr>
          <p:sp>
            <p:nvSpPr>
              <p:cNvPr id="164" name="Content Placeholder 2"/>
              <p:cNvSpPr txBox="1">
                <a:spLocks/>
              </p:cNvSpPr>
              <p:nvPr/>
            </p:nvSpPr>
            <p:spPr>
              <a:xfrm>
                <a:off x="6625514" y="1459426"/>
                <a:ext cx="1419235" cy="379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dirty="0" smtClean="0">
                    <a:solidFill>
                      <a:schemeClr val="accent1">
                        <a:lumMod val="60000"/>
                        <a:lumOff val="40000"/>
                      </a:schemeClr>
                    </a:solidFill>
                    <a:latin typeface="Source Sans Pro Black" pitchFamily="34" charset="0"/>
                  </a:rPr>
                  <a:t>2011</a:t>
                </a:r>
                <a:endParaRPr lang="en-US" sz="2000" dirty="0">
                  <a:solidFill>
                    <a:schemeClr val="accent1">
                      <a:lumMod val="60000"/>
                      <a:lumOff val="40000"/>
                    </a:schemeClr>
                  </a:solidFill>
                  <a:latin typeface="Source Sans Pro Black" pitchFamily="34" charset="0"/>
                </a:endParaRPr>
              </a:p>
            </p:txBody>
          </p:sp>
          <p:sp>
            <p:nvSpPr>
              <p:cNvPr id="163" name="Subtitle 2"/>
              <p:cNvSpPr txBox="1">
                <a:spLocks/>
              </p:cNvSpPr>
              <p:nvPr/>
            </p:nvSpPr>
            <p:spPr>
              <a:xfrm>
                <a:off x="6625019" y="1701277"/>
                <a:ext cx="1486590" cy="1970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50" b="1" dirty="0" smtClean="0">
                    <a:solidFill>
                      <a:schemeClr val="tx1">
                        <a:lumMod val="50000"/>
                        <a:lumOff val="50000"/>
                      </a:schemeClr>
                    </a:solidFill>
                    <a:ea typeface="Franchise" pitchFamily="49" charset="0"/>
                  </a:rPr>
                  <a:t>Sales By year</a:t>
                </a:r>
              </a:p>
            </p:txBody>
          </p:sp>
        </p:grpSp>
        <p:sp>
          <p:nvSpPr>
            <p:cNvPr id="41" name="Content Placeholder 2"/>
            <p:cNvSpPr txBox="1">
              <a:spLocks/>
            </p:cNvSpPr>
            <p:nvPr/>
          </p:nvSpPr>
          <p:spPr>
            <a:xfrm>
              <a:off x="6730456" y="1839837"/>
              <a:ext cx="1729976" cy="461665"/>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800" dirty="0" smtClean="0"/>
                <a:t>Lorem ipsum dolor sit amet, consectetur adipiscing elit. Curabitur elementum posuere pretium. </a:t>
              </a:r>
              <a:endParaRPr lang="en-US" sz="800" dirty="0"/>
            </a:p>
          </p:txBody>
        </p:sp>
      </p:grpSp>
      <p:grpSp>
        <p:nvGrpSpPr>
          <p:cNvPr id="3" name="Group 2"/>
          <p:cNvGrpSpPr/>
          <p:nvPr/>
        </p:nvGrpSpPr>
        <p:grpSpPr>
          <a:xfrm>
            <a:off x="511808" y="3413901"/>
            <a:ext cx="2980072" cy="1132758"/>
            <a:chOff x="511808" y="3413901"/>
            <a:chExt cx="2980072" cy="1132758"/>
          </a:xfrm>
        </p:grpSpPr>
        <p:sp>
          <p:nvSpPr>
            <p:cNvPr id="170" name="Content Placeholder 2"/>
            <p:cNvSpPr txBox="1">
              <a:spLocks/>
            </p:cNvSpPr>
            <p:nvPr/>
          </p:nvSpPr>
          <p:spPr>
            <a:xfrm>
              <a:off x="537767" y="3936134"/>
              <a:ext cx="2954113" cy="6105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800" dirty="0" smtClean="0"/>
                <a:t>Lorem ipsum dolor sit amet, consectetur adipiscing elit. Curabitur elementum posuere pretium. Quisque nibh dolor, dignissim ac dignissim ut, luctus ac urna. </a:t>
              </a:r>
              <a:endParaRPr lang="en-US" sz="800" dirty="0"/>
            </a:p>
          </p:txBody>
        </p:sp>
        <p:grpSp>
          <p:nvGrpSpPr>
            <p:cNvPr id="76" name="Group 75"/>
            <p:cNvGrpSpPr/>
            <p:nvPr/>
          </p:nvGrpSpPr>
          <p:grpSpPr>
            <a:xfrm>
              <a:off x="511808" y="3413901"/>
              <a:ext cx="1500725" cy="460824"/>
              <a:chOff x="6610884" y="1437481"/>
              <a:chExt cx="1500725" cy="460824"/>
            </a:xfrm>
          </p:grpSpPr>
          <p:sp>
            <p:nvSpPr>
              <p:cNvPr id="77" name="Content Placeholder 2"/>
              <p:cNvSpPr txBox="1">
                <a:spLocks/>
              </p:cNvSpPr>
              <p:nvPr/>
            </p:nvSpPr>
            <p:spPr>
              <a:xfrm>
                <a:off x="6610884" y="1437481"/>
                <a:ext cx="1419235" cy="379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dirty="0" smtClean="0">
                    <a:solidFill>
                      <a:schemeClr val="accent1">
                        <a:lumMod val="60000"/>
                        <a:lumOff val="40000"/>
                      </a:schemeClr>
                    </a:solidFill>
                    <a:latin typeface="Source Sans Pro Light" pitchFamily="34" charset="0"/>
                  </a:rPr>
                  <a:t>Pro-Keys</a:t>
                </a:r>
                <a:endParaRPr lang="en-US" sz="2000" dirty="0">
                  <a:solidFill>
                    <a:schemeClr val="accent1">
                      <a:lumMod val="60000"/>
                      <a:lumOff val="40000"/>
                    </a:schemeClr>
                  </a:solidFill>
                  <a:latin typeface="Source Sans Pro Light" pitchFamily="34" charset="0"/>
                </a:endParaRPr>
              </a:p>
            </p:txBody>
          </p:sp>
          <p:sp>
            <p:nvSpPr>
              <p:cNvPr id="78" name="Subtitle 2"/>
              <p:cNvSpPr txBox="1">
                <a:spLocks/>
              </p:cNvSpPr>
              <p:nvPr/>
            </p:nvSpPr>
            <p:spPr>
              <a:xfrm>
                <a:off x="6625019" y="1701277"/>
                <a:ext cx="1486590" cy="1970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50" b="1" dirty="0" smtClean="0">
                    <a:solidFill>
                      <a:schemeClr val="tx1">
                        <a:lumMod val="50000"/>
                        <a:lumOff val="50000"/>
                      </a:schemeClr>
                    </a:solidFill>
                    <a:ea typeface="Franchise" pitchFamily="49" charset="0"/>
                  </a:rPr>
                  <a:t>Subtitle here</a:t>
                </a:r>
              </a:p>
            </p:txBody>
          </p:sp>
        </p:grpSp>
      </p:grpSp>
      <p:grpSp>
        <p:nvGrpSpPr>
          <p:cNvPr id="54" name="Group 53"/>
          <p:cNvGrpSpPr/>
          <p:nvPr/>
        </p:nvGrpSpPr>
        <p:grpSpPr>
          <a:xfrm>
            <a:off x="6786996" y="2387698"/>
            <a:ext cx="1729976" cy="961953"/>
            <a:chOff x="6730456" y="1339549"/>
            <a:chExt cx="1729976" cy="961953"/>
          </a:xfrm>
        </p:grpSpPr>
        <p:grpSp>
          <p:nvGrpSpPr>
            <p:cNvPr id="68" name="Group 67"/>
            <p:cNvGrpSpPr/>
            <p:nvPr/>
          </p:nvGrpSpPr>
          <p:grpSpPr>
            <a:xfrm>
              <a:off x="6731077" y="1339549"/>
              <a:ext cx="1486590" cy="438879"/>
              <a:chOff x="6625019" y="1459426"/>
              <a:chExt cx="1486590" cy="438879"/>
            </a:xfrm>
          </p:grpSpPr>
          <p:sp>
            <p:nvSpPr>
              <p:cNvPr id="72" name="Content Placeholder 2"/>
              <p:cNvSpPr txBox="1">
                <a:spLocks/>
              </p:cNvSpPr>
              <p:nvPr/>
            </p:nvSpPr>
            <p:spPr>
              <a:xfrm>
                <a:off x="6625514" y="1459426"/>
                <a:ext cx="1419235" cy="379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dirty="0" smtClean="0">
                    <a:solidFill>
                      <a:schemeClr val="accent1">
                        <a:lumMod val="60000"/>
                        <a:lumOff val="40000"/>
                      </a:schemeClr>
                    </a:solidFill>
                    <a:latin typeface="Source Sans Pro Black" pitchFamily="34" charset="0"/>
                  </a:rPr>
                  <a:t>2012</a:t>
                </a:r>
                <a:endParaRPr lang="en-US" sz="2000" dirty="0">
                  <a:solidFill>
                    <a:schemeClr val="accent1">
                      <a:lumMod val="60000"/>
                      <a:lumOff val="40000"/>
                    </a:schemeClr>
                  </a:solidFill>
                  <a:latin typeface="Source Sans Pro Black" pitchFamily="34" charset="0"/>
                </a:endParaRPr>
              </a:p>
            </p:txBody>
          </p:sp>
          <p:sp>
            <p:nvSpPr>
              <p:cNvPr id="73" name="Subtitle 2"/>
              <p:cNvSpPr txBox="1">
                <a:spLocks/>
              </p:cNvSpPr>
              <p:nvPr/>
            </p:nvSpPr>
            <p:spPr>
              <a:xfrm>
                <a:off x="6625019" y="1701277"/>
                <a:ext cx="1486590" cy="1970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50" b="1" dirty="0" smtClean="0">
                    <a:solidFill>
                      <a:schemeClr val="tx1">
                        <a:lumMod val="50000"/>
                        <a:lumOff val="50000"/>
                      </a:schemeClr>
                    </a:solidFill>
                    <a:ea typeface="Franchise" pitchFamily="49" charset="0"/>
                  </a:rPr>
                  <a:t>Sales By year</a:t>
                </a:r>
              </a:p>
            </p:txBody>
          </p:sp>
        </p:grpSp>
        <p:sp>
          <p:nvSpPr>
            <p:cNvPr id="69" name="Content Placeholder 2"/>
            <p:cNvSpPr txBox="1">
              <a:spLocks/>
            </p:cNvSpPr>
            <p:nvPr/>
          </p:nvSpPr>
          <p:spPr>
            <a:xfrm>
              <a:off x="6730456" y="1839837"/>
              <a:ext cx="1729976" cy="461665"/>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800" dirty="0" smtClean="0"/>
                <a:t>Lorem ipsum dolor sit amet, consectetur adipiscing elit. Curabitur elementum posuere pretium. </a:t>
              </a:r>
              <a:endParaRPr lang="en-US" sz="800" dirty="0"/>
            </a:p>
          </p:txBody>
        </p:sp>
      </p:grpSp>
      <p:grpSp>
        <p:nvGrpSpPr>
          <p:cNvPr id="74" name="Group 73"/>
          <p:cNvGrpSpPr/>
          <p:nvPr/>
        </p:nvGrpSpPr>
        <p:grpSpPr>
          <a:xfrm>
            <a:off x="6786996" y="3435846"/>
            <a:ext cx="1729976" cy="961953"/>
            <a:chOff x="6730456" y="1339549"/>
            <a:chExt cx="1729976" cy="961953"/>
          </a:xfrm>
        </p:grpSpPr>
        <p:grpSp>
          <p:nvGrpSpPr>
            <p:cNvPr id="75" name="Group 74"/>
            <p:cNvGrpSpPr/>
            <p:nvPr/>
          </p:nvGrpSpPr>
          <p:grpSpPr>
            <a:xfrm>
              <a:off x="6731077" y="1339549"/>
              <a:ext cx="1486590" cy="438879"/>
              <a:chOff x="6625019" y="1459426"/>
              <a:chExt cx="1486590" cy="438879"/>
            </a:xfrm>
          </p:grpSpPr>
          <p:sp>
            <p:nvSpPr>
              <p:cNvPr id="84" name="Content Placeholder 2"/>
              <p:cNvSpPr txBox="1">
                <a:spLocks/>
              </p:cNvSpPr>
              <p:nvPr/>
            </p:nvSpPr>
            <p:spPr>
              <a:xfrm>
                <a:off x="6625514" y="1459426"/>
                <a:ext cx="1419235" cy="379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dirty="0" smtClean="0">
                    <a:solidFill>
                      <a:schemeClr val="accent1">
                        <a:lumMod val="60000"/>
                        <a:lumOff val="40000"/>
                      </a:schemeClr>
                    </a:solidFill>
                    <a:latin typeface="Source Sans Pro Black" pitchFamily="34" charset="0"/>
                  </a:rPr>
                  <a:t>2013</a:t>
                </a:r>
                <a:endParaRPr lang="en-US" sz="2000" dirty="0">
                  <a:solidFill>
                    <a:schemeClr val="accent1">
                      <a:lumMod val="60000"/>
                      <a:lumOff val="40000"/>
                    </a:schemeClr>
                  </a:solidFill>
                  <a:latin typeface="Source Sans Pro Black" pitchFamily="34" charset="0"/>
                </a:endParaRPr>
              </a:p>
            </p:txBody>
          </p:sp>
          <p:sp>
            <p:nvSpPr>
              <p:cNvPr id="85" name="Subtitle 2"/>
              <p:cNvSpPr txBox="1">
                <a:spLocks/>
              </p:cNvSpPr>
              <p:nvPr/>
            </p:nvSpPr>
            <p:spPr>
              <a:xfrm>
                <a:off x="6625019" y="1701277"/>
                <a:ext cx="1486590" cy="1970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50" b="1" dirty="0" smtClean="0">
                    <a:solidFill>
                      <a:schemeClr val="tx1">
                        <a:lumMod val="50000"/>
                        <a:lumOff val="50000"/>
                      </a:schemeClr>
                    </a:solidFill>
                    <a:ea typeface="Franchise" pitchFamily="49" charset="0"/>
                  </a:rPr>
                  <a:t>Sales By year</a:t>
                </a:r>
              </a:p>
            </p:txBody>
          </p:sp>
        </p:grpSp>
        <p:sp>
          <p:nvSpPr>
            <p:cNvPr id="83" name="Content Placeholder 2"/>
            <p:cNvSpPr txBox="1">
              <a:spLocks/>
            </p:cNvSpPr>
            <p:nvPr/>
          </p:nvSpPr>
          <p:spPr>
            <a:xfrm>
              <a:off x="6730456" y="1839837"/>
              <a:ext cx="1729976" cy="461665"/>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800" dirty="0" smtClean="0"/>
                <a:t>Lorem ipsum dolor sit amet, consectetur adipiscing elit. Curabitur elementum posuere pretium. </a:t>
              </a:r>
              <a:endParaRPr lang="en-US" sz="800" dirty="0"/>
            </a:p>
          </p:txBody>
        </p:sp>
      </p:grpSp>
      <p:grpSp>
        <p:nvGrpSpPr>
          <p:cNvPr id="86" name="Group 85"/>
          <p:cNvGrpSpPr/>
          <p:nvPr/>
        </p:nvGrpSpPr>
        <p:grpSpPr>
          <a:xfrm>
            <a:off x="4770772" y="1339549"/>
            <a:ext cx="1729976" cy="961953"/>
            <a:chOff x="6730456" y="1339549"/>
            <a:chExt cx="1729976" cy="961953"/>
          </a:xfrm>
        </p:grpSpPr>
        <p:grpSp>
          <p:nvGrpSpPr>
            <p:cNvPr id="87" name="Group 86"/>
            <p:cNvGrpSpPr/>
            <p:nvPr/>
          </p:nvGrpSpPr>
          <p:grpSpPr>
            <a:xfrm>
              <a:off x="6731077" y="1339549"/>
              <a:ext cx="1486590" cy="438879"/>
              <a:chOff x="6625019" y="1459426"/>
              <a:chExt cx="1486590" cy="438879"/>
            </a:xfrm>
          </p:grpSpPr>
          <p:sp>
            <p:nvSpPr>
              <p:cNvPr id="89" name="Content Placeholder 2"/>
              <p:cNvSpPr txBox="1">
                <a:spLocks/>
              </p:cNvSpPr>
              <p:nvPr/>
            </p:nvSpPr>
            <p:spPr>
              <a:xfrm>
                <a:off x="6625514" y="1459426"/>
                <a:ext cx="1419235" cy="379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dirty="0" smtClean="0">
                    <a:solidFill>
                      <a:schemeClr val="accent1">
                        <a:lumMod val="60000"/>
                        <a:lumOff val="40000"/>
                      </a:schemeClr>
                    </a:solidFill>
                    <a:latin typeface="Source Sans Pro Black" pitchFamily="34" charset="0"/>
                  </a:rPr>
                  <a:t>2008</a:t>
                </a:r>
                <a:endParaRPr lang="en-US" sz="2000" dirty="0">
                  <a:solidFill>
                    <a:schemeClr val="accent1">
                      <a:lumMod val="60000"/>
                      <a:lumOff val="40000"/>
                    </a:schemeClr>
                  </a:solidFill>
                  <a:latin typeface="Source Sans Pro Black" pitchFamily="34" charset="0"/>
                </a:endParaRPr>
              </a:p>
            </p:txBody>
          </p:sp>
          <p:sp>
            <p:nvSpPr>
              <p:cNvPr id="90" name="Subtitle 2"/>
              <p:cNvSpPr txBox="1">
                <a:spLocks/>
              </p:cNvSpPr>
              <p:nvPr/>
            </p:nvSpPr>
            <p:spPr>
              <a:xfrm>
                <a:off x="6625019" y="1701277"/>
                <a:ext cx="1486590" cy="1970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50" b="1" dirty="0" smtClean="0">
                    <a:solidFill>
                      <a:schemeClr val="tx1">
                        <a:lumMod val="50000"/>
                        <a:lumOff val="50000"/>
                      </a:schemeClr>
                    </a:solidFill>
                    <a:ea typeface="Franchise" pitchFamily="49" charset="0"/>
                  </a:rPr>
                  <a:t>Sales By year</a:t>
                </a:r>
              </a:p>
            </p:txBody>
          </p:sp>
        </p:grpSp>
        <p:sp>
          <p:nvSpPr>
            <p:cNvPr id="88" name="Content Placeholder 2"/>
            <p:cNvSpPr txBox="1">
              <a:spLocks/>
            </p:cNvSpPr>
            <p:nvPr/>
          </p:nvSpPr>
          <p:spPr>
            <a:xfrm>
              <a:off x="6730456" y="1839837"/>
              <a:ext cx="1729976" cy="461665"/>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800" dirty="0" smtClean="0"/>
                <a:t>Lorem ipsum dolor sit amet, consectetur adipiscing elit. Curabitur elementum posuere pretium. </a:t>
              </a:r>
              <a:endParaRPr lang="en-US" sz="800" dirty="0"/>
            </a:p>
          </p:txBody>
        </p:sp>
      </p:grpSp>
      <p:cxnSp>
        <p:nvCxnSpPr>
          <p:cNvPr id="91" name="Straight Connector 90"/>
          <p:cNvCxnSpPr/>
          <p:nvPr/>
        </p:nvCxnSpPr>
        <p:spPr>
          <a:xfrm>
            <a:off x="4355976" y="1355619"/>
            <a:ext cx="0" cy="316389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92" name="Group 91"/>
          <p:cNvGrpSpPr/>
          <p:nvPr/>
        </p:nvGrpSpPr>
        <p:grpSpPr>
          <a:xfrm>
            <a:off x="4770772" y="2387698"/>
            <a:ext cx="1729976" cy="961953"/>
            <a:chOff x="6730456" y="1339549"/>
            <a:chExt cx="1729976" cy="961953"/>
          </a:xfrm>
        </p:grpSpPr>
        <p:grpSp>
          <p:nvGrpSpPr>
            <p:cNvPr id="93" name="Group 92"/>
            <p:cNvGrpSpPr/>
            <p:nvPr/>
          </p:nvGrpSpPr>
          <p:grpSpPr>
            <a:xfrm>
              <a:off x="6731077" y="1339549"/>
              <a:ext cx="1486590" cy="438879"/>
              <a:chOff x="6625019" y="1459426"/>
              <a:chExt cx="1486590" cy="438879"/>
            </a:xfrm>
          </p:grpSpPr>
          <p:sp>
            <p:nvSpPr>
              <p:cNvPr id="95" name="Content Placeholder 2"/>
              <p:cNvSpPr txBox="1">
                <a:spLocks/>
              </p:cNvSpPr>
              <p:nvPr/>
            </p:nvSpPr>
            <p:spPr>
              <a:xfrm>
                <a:off x="6625514" y="1459426"/>
                <a:ext cx="1419235" cy="379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dirty="0" smtClean="0">
                    <a:solidFill>
                      <a:schemeClr val="accent1">
                        <a:lumMod val="60000"/>
                        <a:lumOff val="40000"/>
                      </a:schemeClr>
                    </a:solidFill>
                    <a:latin typeface="Source Sans Pro Black" pitchFamily="34" charset="0"/>
                  </a:rPr>
                  <a:t>2009</a:t>
                </a:r>
                <a:endParaRPr lang="en-US" sz="2000" dirty="0">
                  <a:solidFill>
                    <a:schemeClr val="accent1">
                      <a:lumMod val="60000"/>
                      <a:lumOff val="40000"/>
                    </a:schemeClr>
                  </a:solidFill>
                  <a:latin typeface="Source Sans Pro Black" pitchFamily="34" charset="0"/>
                </a:endParaRPr>
              </a:p>
            </p:txBody>
          </p:sp>
          <p:sp>
            <p:nvSpPr>
              <p:cNvPr id="96" name="Subtitle 2"/>
              <p:cNvSpPr txBox="1">
                <a:spLocks/>
              </p:cNvSpPr>
              <p:nvPr/>
            </p:nvSpPr>
            <p:spPr>
              <a:xfrm>
                <a:off x="6625019" y="1701277"/>
                <a:ext cx="1486590" cy="1970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50" b="1" dirty="0" smtClean="0">
                    <a:solidFill>
                      <a:schemeClr val="tx1">
                        <a:lumMod val="50000"/>
                        <a:lumOff val="50000"/>
                      </a:schemeClr>
                    </a:solidFill>
                    <a:ea typeface="Franchise" pitchFamily="49" charset="0"/>
                  </a:rPr>
                  <a:t>Sales By year</a:t>
                </a:r>
              </a:p>
            </p:txBody>
          </p:sp>
        </p:grpSp>
        <p:sp>
          <p:nvSpPr>
            <p:cNvPr id="94" name="Content Placeholder 2"/>
            <p:cNvSpPr txBox="1">
              <a:spLocks/>
            </p:cNvSpPr>
            <p:nvPr/>
          </p:nvSpPr>
          <p:spPr>
            <a:xfrm>
              <a:off x="6730456" y="1839837"/>
              <a:ext cx="1729976" cy="461665"/>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800" dirty="0" smtClean="0"/>
                <a:t>Lorem ipsum dolor sit amet, consectetur adipiscing elit. Curabitur elementum posuere pretium. </a:t>
              </a:r>
              <a:endParaRPr lang="en-US" sz="800" dirty="0"/>
            </a:p>
          </p:txBody>
        </p:sp>
      </p:grpSp>
      <p:grpSp>
        <p:nvGrpSpPr>
          <p:cNvPr id="97" name="Group 96"/>
          <p:cNvGrpSpPr/>
          <p:nvPr/>
        </p:nvGrpSpPr>
        <p:grpSpPr>
          <a:xfrm>
            <a:off x="4770772" y="3435846"/>
            <a:ext cx="1729976" cy="961953"/>
            <a:chOff x="6730456" y="1339549"/>
            <a:chExt cx="1729976" cy="961953"/>
          </a:xfrm>
        </p:grpSpPr>
        <p:grpSp>
          <p:nvGrpSpPr>
            <p:cNvPr id="98" name="Group 97"/>
            <p:cNvGrpSpPr/>
            <p:nvPr/>
          </p:nvGrpSpPr>
          <p:grpSpPr>
            <a:xfrm>
              <a:off x="6731077" y="1339549"/>
              <a:ext cx="1486590" cy="438879"/>
              <a:chOff x="6625019" y="1459426"/>
              <a:chExt cx="1486590" cy="438879"/>
            </a:xfrm>
          </p:grpSpPr>
          <p:sp>
            <p:nvSpPr>
              <p:cNvPr id="100" name="Content Placeholder 2"/>
              <p:cNvSpPr txBox="1">
                <a:spLocks/>
              </p:cNvSpPr>
              <p:nvPr/>
            </p:nvSpPr>
            <p:spPr>
              <a:xfrm>
                <a:off x="6625514" y="1459426"/>
                <a:ext cx="1419235" cy="379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dirty="0" smtClean="0">
                    <a:solidFill>
                      <a:schemeClr val="accent1">
                        <a:lumMod val="60000"/>
                        <a:lumOff val="40000"/>
                      </a:schemeClr>
                    </a:solidFill>
                    <a:latin typeface="Source Sans Pro Black" pitchFamily="34" charset="0"/>
                  </a:rPr>
                  <a:t>2010</a:t>
                </a:r>
                <a:endParaRPr lang="en-US" sz="2000" dirty="0">
                  <a:solidFill>
                    <a:schemeClr val="accent1">
                      <a:lumMod val="60000"/>
                      <a:lumOff val="40000"/>
                    </a:schemeClr>
                  </a:solidFill>
                  <a:latin typeface="Source Sans Pro Black" pitchFamily="34" charset="0"/>
                </a:endParaRPr>
              </a:p>
            </p:txBody>
          </p:sp>
          <p:sp>
            <p:nvSpPr>
              <p:cNvPr id="101" name="Subtitle 2"/>
              <p:cNvSpPr txBox="1">
                <a:spLocks/>
              </p:cNvSpPr>
              <p:nvPr/>
            </p:nvSpPr>
            <p:spPr>
              <a:xfrm>
                <a:off x="6625019" y="1701277"/>
                <a:ext cx="1486590" cy="19702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50" b="1" dirty="0" smtClean="0">
                    <a:solidFill>
                      <a:schemeClr val="tx1">
                        <a:lumMod val="50000"/>
                        <a:lumOff val="50000"/>
                      </a:schemeClr>
                    </a:solidFill>
                    <a:ea typeface="Franchise" pitchFamily="49" charset="0"/>
                  </a:rPr>
                  <a:t>Sales By year</a:t>
                </a:r>
              </a:p>
            </p:txBody>
          </p:sp>
        </p:grpSp>
        <p:sp>
          <p:nvSpPr>
            <p:cNvPr id="99" name="Content Placeholder 2"/>
            <p:cNvSpPr txBox="1">
              <a:spLocks/>
            </p:cNvSpPr>
            <p:nvPr/>
          </p:nvSpPr>
          <p:spPr>
            <a:xfrm>
              <a:off x="6730456" y="1839837"/>
              <a:ext cx="1729976" cy="461665"/>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800" dirty="0" smtClean="0"/>
                <a:t>Lorem ipsum dolor sit amet, consectetur adipiscing elit. Curabitur elementum posuere pretium. </a:t>
              </a:r>
              <a:endParaRPr lang="en-US" sz="800" dirty="0"/>
            </a:p>
          </p:txBody>
        </p:sp>
      </p:grpSp>
      <p:sp>
        <p:nvSpPr>
          <p:cNvPr id="42" name="Flowchart: Off-page Connector 41"/>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26</a:t>
            </a:r>
            <a:endParaRPr lang="en-US" sz="1100" b="1" dirty="0"/>
          </a:p>
        </p:txBody>
      </p:sp>
    </p:spTree>
    <p:extLst>
      <p:ext uri="{BB962C8B-B14F-4D97-AF65-F5344CB8AC3E}">
        <p14:creationId xmlns:p14="http://schemas.microsoft.com/office/powerpoint/2010/main" val="2564695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8">
                                            <p:graphicEl>
                                              <a:dgm id="{F7A27FC4-B8D6-4E05-B781-45BFA4ECCBE1}"/>
                                            </p:graphicEl>
                                          </p:spTgt>
                                        </p:tgtEl>
                                        <p:attrNameLst>
                                          <p:attrName>style.visibility</p:attrName>
                                        </p:attrNameLst>
                                      </p:cBhvr>
                                      <p:to>
                                        <p:strVal val="visible"/>
                                      </p:to>
                                    </p:set>
                                    <p:anim calcmode="lin" valueType="num">
                                      <p:cBhvr>
                                        <p:cTn id="18" dur="500" fill="hold"/>
                                        <p:tgtEl>
                                          <p:spTgt spid="8">
                                            <p:graphicEl>
                                              <a:dgm id="{F7A27FC4-B8D6-4E05-B781-45BFA4ECCBE1}"/>
                                            </p:graphicEl>
                                          </p:spTgt>
                                        </p:tgtEl>
                                        <p:attrNameLst>
                                          <p:attrName>ppt_w</p:attrName>
                                        </p:attrNameLst>
                                      </p:cBhvr>
                                      <p:tavLst>
                                        <p:tav tm="0">
                                          <p:val>
                                            <p:fltVal val="0"/>
                                          </p:val>
                                        </p:tav>
                                        <p:tav tm="100000">
                                          <p:val>
                                            <p:strVal val="#ppt_w"/>
                                          </p:val>
                                        </p:tav>
                                      </p:tavLst>
                                    </p:anim>
                                    <p:anim calcmode="lin" valueType="num">
                                      <p:cBhvr>
                                        <p:cTn id="19" dur="500" fill="hold"/>
                                        <p:tgtEl>
                                          <p:spTgt spid="8">
                                            <p:graphicEl>
                                              <a:dgm id="{F7A27FC4-B8D6-4E05-B781-45BFA4ECCBE1}"/>
                                            </p:graphicEl>
                                          </p:spTgt>
                                        </p:tgtEl>
                                        <p:attrNameLst>
                                          <p:attrName>ppt_h</p:attrName>
                                        </p:attrNameLst>
                                      </p:cBhvr>
                                      <p:tavLst>
                                        <p:tav tm="0">
                                          <p:val>
                                            <p:fltVal val="0"/>
                                          </p:val>
                                        </p:tav>
                                        <p:tav tm="100000">
                                          <p:val>
                                            <p:strVal val="#ppt_h"/>
                                          </p:val>
                                        </p:tav>
                                      </p:tavLst>
                                    </p:anim>
                                    <p:animEffect transition="in" filter="fade">
                                      <p:cBhvr>
                                        <p:cTn id="20" dur="500"/>
                                        <p:tgtEl>
                                          <p:spTgt spid="8">
                                            <p:graphicEl>
                                              <a:dgm id="{F7A27FC4-B8D6-4E05-B781-45BFA4ECCBE1}"/>
                                            </p:graphicEl>
                                          </p:spTgt>
                                        </p:tgtEl>
                                      </p:cBhvr>
                                    </p:animEffect>
                                  </p:childTnLst>
                                </p:cTn>
                              </p:par>
                            </p:childTnLst>
                          </p:cTn>
                        </p:par>
                        <p:par>
                          <p:cTn id="21" fill="hold">
                            <p:stCondLst>
                              <p:cond delay="1500"/>
                            </p:stCondLst>
                            <p:childTnLst>
                              <p:par>
                                <p:cTn id="22" presetID="53" presetClass="entr" presetSubtype="16" fill="hold" grpId="0" nodeType="afterEffect">
                                  <p:stCondLst>
                                    <p:cond delay="0"/>
                                  </p:stCondLst>
                                  <p:childTnLst>
                                    <p:set>
                                      <p:cBhvr>
                                        <p:cTn id="23" dur="1" fill="hold">
                                          <p:stCondLst>
                                            <p:cond delay="0"/>
                                          </p:stCondLst>
                                        </p:cTn>
                                        <p:tgtEl>
                                          <p:spTgt spid="8">
                                            <p:graphicEl>
                                              <a:dgm id="{571C1667-74E2-4E8D-8249-B4E761F0F1AE}"/>
                                            </p:graphicEl>
                                          </p:spTgt>
                                        </p:tgtEl>
                                        <p:attrNameLst>
                                          <p:attrName>style.visibility</p:attrName>
                                        </p:attrNameLst>
                                      </p:cBhvr>
                                      <p:to>
                                        <p:strVal val="visible"/>
                                      </p:to>
                                    </p:set>
                                    <p:anim calcmode="lin" valueType="num">
                                      <p:cBhvr>
                                        <p:cTn id="24" dur="500" fill="hold"/>
                                        <p:tgtEl>
                                          <p:spTgt spid="8">
                                            <p:graphicEl>
                                              <a:dgm id="{571C1667-74E2-4E8D-8249-B4E761F0F1AE}"/>
                                            </p:graphicEl>
                                          </p:spTgt>
                                        </p:tgtEl>
                                        <p:attrNameLst>
                                          <p:attrName>ppt_w</p:attrName>
                                        </p:attrNameLst>
                                      </p:cBhvr>
                                      <p:tavLst>
                                        <p:tav tm="0">
                                          <p:val>
                                            <p:fltVal val="0"/>
                                          </p:val>
                                        </p:tav>
                                        <p:tav tm="100000">
                                          <p:val>
                                            <p:strVal val="#ppt_w"/>
                                          </p:val>
                                        </p:tav>
                                      </p:tavLst>
                                    </p:anim>
                                    <p:anim calcmode="lin" valueType="num">
                                      <p:cBhvr>
                                        <p:cTn id="25" dur="500" fill="hold"/>
                                        <p:tgtEl>
                                          <p:spTgt spid="8">
                                            <p:graphicEl>
                                              <a:dgm id="{571C1667-74E2-4E8D-8249-B4E761F0F1AE}"/>
                                            </p:graphicEl>
                                          </p:spTgt>
                                        </p:tgtEl>
                                        <p:attrNameLst>
                                          <p:attrName>ppt_h</p:attrName>
                                        </p:attrNameLst>
                                      </p:cBhvr>
                                      <p:tavLst>
                                        <p:tav tm="0">
                                          <p:val>
                                            <p:fltVal val="0"/>
                                          </p:val>
                                        </p:tav>
                                        <p:tav tm="100000">
                                          <p:val>
                                            <p:strVal val="#ppt_h"/>
                                          </p:val>
                                        </p:tav>
                                      </p:tavLst>
                                    </p:anim>
                                    <p:animEffect transition="in" filter="fade">
                                      <p:cBhvr>
                                        <p:cTn id="26" dur="500"/>
                                        <p:tgtEl>
                                          <p:spTgt spid="8">
                                            <p:graphicEl>
                                              <a:dgm id="{571C1667-74E2-4E8D-8249-B4E761F0F1AE}"/>
                                            </p:graphicEl>
                                          </p:spTgt>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8">
                                            <p:graphicEl>
                                              <a:dgm id="{C7E3621A-60EB-45DA-B405-5D6087090EB3}"/>
                                            </p:graphicEl>
                                          </p:spTgt>
                                        </p:tgtEl>
                                        <p:attrNameLst>
                                          <p:attrName>style.visibility</p:attrName>
                                        </p:attrNameLst>
                                      </p:cBhvr>
                                      <p:to>
                                        <p:strVal val="visible"/>
                                      </p:to>
                                    </p:set>
                                    <p:anim calcmode="lin" valueType="num">
                                      <p:cBhvr>
                                        <p:cTn id="30" dur="500" fill="hold"/>
                                        <p:tgtEl>
                                          <p:spTgt spid="8">
                                            <p:graphicEl>
                                              <a:dgm id="{C7E3621A-60EB-45DA-B405-5D6087090EB3}"/>
                                            </p:graphicEl>
                                          </p:spTgt>
                                        </p:tgtEl>
                                        <p:attrNameLst>
                                          <p:attrName>ppt_w</p:attrName>
                                        </p:attrNameLst>
                                      </p:cBhvr>
                                      <p:tavLst>
                                        <p:tav tm="0">
                                          <p:val>
                                            <p:fltVal val="0"/>
                                          </p:val>
                                        </p:tav>
                                        <p:tav tm="100000">
                                          <p:val>
                                            <p:strVal val="#ppt_w"/>
                                          </p:val>
                                        </p:tav>
                                      </p:tavLst>
                                    </p:anim>
                                    <p:anim calcmode="lin" valueType="num">
                                      <p:cBhvr>
                                        <p:cTn id="31" dur="500" fill="hold"/>
                                        <p:tgtEl>
                                          <p:spTgt spid="8">
                                            <p:graphicEl>
                                              <a:dgm id="{C7E3621A-60EB-45DA-B405-5D6087090EB3}"/>
                                            </p:graphicEl>
                                          </p:spTgt>
                                        </p:tgtEl>
                                        <p:attrNameLst>
                                          <p:attrName>ppt_h</p:attrName>
                                        </p:attrNameLst>
                                      </p:cBhvr>
                                      <p:tavLst>
                                        <p:tav tm="0">
                                          <p:val>
                                            <p:fltVal val="0"/>
                                          </p:val>
                                        </p:tav>
                                        <p:tav tm="100000">
                                          <p:val>
                                            <p:strVal val="#ppt_h"/>
                                          </p:val>
                                        </p:tav>
                                      </p:tavLst>
                                    </p:anim>
                                    <p:animEffect transition="in" filter="fade">
                                      <p:cBhvr>
                                        <p:cTn id="32" dur="500"/>
                                        <p:tgtEl>
                                          <p:spTgt spid="8">
                                            <p:graphicEl>
                                              <a:dgm id="{C7E3621A-60EB-45DA-B405-5D6087090EB3}"/>
                                            </p:graphicEl>
                                          </p:spTgt>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8">
                                            <p:graphicEl>
                                              <a:dgm id="{B1C00099-F839-4B88-A75C-DBB4B9ADCF51}"/>
                                            </p:graphicEl>
                                          </p:spTgt>
                                        </p:tgtEl>
                                        <p:attrNameLst>
                                          <p:attrName>style.visibility</p:attrName>
                                        </p:attrNameLst>
                                      </p:cBhvr>
                                      <p:to>
                                        <p:strVal val="visible"/>
                                      </p:to>
                                    </p:set>
                                    <p:anim calcmode="lin" valueType="num">
                                      <p:cBhvr>
                                        <p:cTn id="36" dur="500" fill="hold"/>
                                        <p:tgtEl>
                                          <p:spTgt spid="8">
                                            <p:graphicEl>
                                              <a:dgm id="{B1C00099-F839-4B88-A75C-DBB4B9ADCF51}"/>
                                            </p:graphicEl>
                                          </p:spTgt>
                                        </p:tgtEl>
                                        <p:attrNameLst>
                                          <p:attrName>ppt_w</p:attrName>
                                        </p:attrNameLst>
                                      </p:cBhvr>
                                      <p:tavLst>
                                        <p:tav tm="0">
                                          <p:val>
                                            <p:fltVal val="0"/>
                                          </p:val>
                                        </p:tav>
                                        <p:tav tm="100000">
                                          <p:val>
                                            <p:strVal val="#ppt_w"/>
                                          </p:val>
                                        </p:tav>
                                      </p:tavLst>
                                    </p:anim>
                                    <p:anim calcmode="lin" valueType="num">
                                      <p:cBhvr>
                                        <p:cTn id="37" dur="500" fill="hold"/>
                                        <p:tgtEl>
                                          <p:spTgt spid="8">
                                            <p:graphicEl>
                                              <a:dgm id="{B1C00099-F839-4B88-A75C-DBB4B9ADCF51}"/>
                                            </p:graphicEl>
                                          </p:spTgt>
                                        </p:tgtEl>
                                        <p:attrNameLst>
                                          <p:attrName>ppt_h</p:attrName>
                                        </p:attrNameLst>
                                      </p:cBhvr>
                                      <p:tavLst>
                                        <p:tav tm="0">
                                          <p:val>
                                            <p:fltVal val="0"/>
                                          </p:val>
                                        </p:tav>
                                        <p:tav tm="100000">
                                          <p:val>
                                            <p:strVal val="#ppt_h"/>
                                          </p:val>
                                        </p:tav>
                                      </p:tavLst>
                                    </p:anim>
                                    <p:animEffect transition="in" filter="fade">
                                      <p:cBhvr>
                                        <p:cTn id="38" dur="500"/>
                                        <p:tgtEl>
                                          <p:spTgt spid="8">
                                            <p:graphicEl>
                                              <a:dgm id="{B1C00099-F839-4B88-A75C-DBB4B9ADCF51}"/>
                                            </p:graphicEl>
                                          </p:spTgt>
                                        </p:tgtEl>
                                      </p:cBhvr>
                                    </p:animEffect>
                                  </p:childTnLst>
                                </p:cTn>
                              </p:par>
                            </p:childTnLst>
                          </p:cTn>
                        </p:par>
                        <p:par>
                          <p:cTn id="39" fill="hold">
                            <p:stCondLst>
                              <p:cond delay="3000"/>
                            </p:stCondLst>
                            <p:childTnLst>
                              <p:par>
                                <p:cTn id="40" presetID="53" presetClass="entr" presetSubtype="16" fill="hold" grpId="0" nodeType="afterEffect">
                                  <p:stCondLst>
                                    <p:cond delay="0"/>
                                  </p:stCondLst>
                                  <p:childTnLst>
                                    <p:set>
                                      <p:cBhvr>
                                        <p:cTn id="41" dur="1" fill="hold">
                                          <p:stCondLst>
                                            <p:cond delay="0"/>
                                          </p:stCondLst>
                                        </p:cTn>
                                        <p:tgtEl>
                                          <p:spTgt spid="8">
                                            <p:graphicEl>
                                              <a:dgm id="{FD7956DC-C5EA-4A51-B2A1-48A047E8A937}"/>
                                            </p:graphicEl>
                                          </p:spTgt>
                                        </p:tgtEl>
                                        <p:attrNameLst>
                                          <p:attrName>style.visibility</p:attrName>
                                        </p:attrNameLst>
                                      </p:cBhvr>
                                      <p:to>
                                        <p:strVal val="visible"/>
                                      </p:to>
                                    </p:set>
                                    <p:anim calcmode="lin" valueType="num">
                                      <p:cBhvr>
                                        <p:cTn id="42" dur="500" fill="hold"/>
                                        <p:tgtEl>
                                          <p:spTgt spid="8">
                                            <p:graphicEl>
                                              <a:dgm id="{FD7956DC-C5EA-4A51-B2A1-48A047E8A937}"/>
                                            </p:graphicEl>
                                          </p:spTgt>
                                        </p:tgtEl>
                                        <p:attrNameLst>
                                          <p:attrName>ppt_w</p:attrName>
                                        </p:attrNameLst>
                                      </p:cBhvr>
                                      <p:tavLst>
                                        <p:tav tm="0">
                                          <p:val>
                                            <p:fltVal val="0"/>
                                          </p:val>
                                        </p:tav>
                                        <p:tav tm="100000">
                                          <p:val>
                                            <p:strVal val="#ppt_w"/>
                                          </p:val>
                                        </p:tav>
                                      </p:tavLst>
                                    </p:anim>
                                    <p:anim calcmode="lin" valueType="num">
                                      <p:cBhvr>
                                        <p:cTn id="43" dur="500" fill="hold"/>
                                        <p:tgtEl>
                                          <p:spTgt spid="8">
                                            <p:graphicEl>
                                              <a:dgm id="{FD7956DC-C5EA-4A51-B2A1-48A047E8A937}"/>
                                            </p:graphicEl>
                                          </p:spTgt>
                                        </p:tgtEl>
                                        <p:attrNameLst>
                                          <p:attrName>ppt_h</p:attrName>
                                        </p:attrNameLst>
                                      </p:cBhvr>
                                      <p:tavLst>
                                        <p:tav tm="0">
                                          <p:val>
                                            <p:fltVal val="0"/>
                                          </p:val>
                                        </p:tav>
                                        <p:tav tm="100000">
                                          <p:val>
                                            <p:strVal val="#ppt_h"/>
                                          </p:val>
                                        </p:tav>
                                      </p:tavLst>
                                    </p:anim>
                                    <p:animEffect transition="in" filter="fade">
                                      <p:cBhvr>
                                        <p:cTn id="44" dur="500"/>
                                        <p:tgtEl>
                                          <p:spTgt spid="8">
                                            <p:graphicEl>
                                              <a:dgm id="{FD7956DC-C5EA-4A51-B2A1-48A047E8A937}"/>
                                            </p:graphicEl>
                                          </p:spTgt>
                                        </p:tgtEl>
                                      </p:cBhvr>
                                    </p:animEffect>
                                  </p:childTnLst>
                                </p:cTn>
                              </p:par>
                            </p:childTnLst>
                          </p:cTn>
                        </p:par>
                        <p:par>
                          <p:cTn id="45" fill="hold">
                            <p:stCondLst>
                              <p:cond delay="3500"/>
                            </p:stCondLst>
                            <p:childTnLst>
                              <p:par>
                                <p:cTn id="46" presetID="53" presetClass="entr" presetSubtype="16" fill="hold" grpId="0" nodeType="afterEffect">
                                  <p:stCondLst>
                                    <p:cond delay="0"/>
                                  </p:stCondLst>
                                  <p:childTnLst>
                                    <p:set>
                                      <p:cBhvr>
                                        <p:cTn id="47" dur="1" fill="hold">
                                          <p:stCondLst>
                                            <p:cond delay="0"/>
                                          </p:stCondLst>
                                        </p:cTn>
                                        <p:tgtEl>
                                          <p:spTgt spid="8">
                                            <p:graphicEl>
                                              <a:dgm id="{B7483B8C-CABF-4BD6-805A-7FCDD0BB865C}"/>
                                            </p:graphicEl>
                                          </p:spTgt>
                                        </p:tgtEl>
                                        <p:attrNameLst>
                                          <p:attrName>style.visibility</p:attrName>
                                        </p:attrNameLst>
                                      </p:cBhvr>
                                      <p:to>
                                        <p:strVal val="visible"/>
                                      </p:to>
                                    </p:set>
                                    <p:anim calcmode="lin" valueType="num">
                                      <p:cBhvr>
                                        <p:cTn id="48" dur="500" fill="hold"/>
                                        <p:tgtEl>
                                          <p:spTgt spid="8">
                                            <p:graphicEl>
                                              <a:dgm id="{B7483B8C-CABF-4BD6-805A-7FCDD0BB865C}"/>
                                            </p:graphicEl>
                                          </p:spTgt>
                                        </p:tgtEl>
                                        <p:attrNameLst>
                                          <p:attrName>ppt_w</p:attrName>
                                        </p:attrNameLst>
                                      </p:cBhvr>
                                      <p:tavLst>
                                        <p:tav tm="0">
                                          <p:val>
                                            <p:fltVal val="0"/>
                                          </p:val>
                                        </p:tav>
                                        <p:tav tm="100000">
                                          <p:val>
                                            <p:strVal val="#ppt_w"/>
                                          </p:val>
                                        </p:tav>
                                      </p:tavLst>
                                    </p:anim>
                                    <p:anim calcmode="lin" valueType="num">
                                      <p:cBhvr>
                                        <p:cTn id="49" dur="500" fill="hold"/>
                                        <p:tgtEl>
                                          <p:spTgt spid="8">
                                            <p:graphicEl>
                                              <a:dgm id="{B7483B8C-CABF-4BD6-805A-7FCDD0BB865C}"/>
                                            </p:graphicEl>
                                          </p:spTgt>
                                        </p:tgtEl>
                                        <p:attrNameLst>
                                          <p:attrName>ppt_h</p:attrName>
                                        </p:attrNameLst>
                                      </p:cBhvr>
                                      <p:tavLst>
                                        <p:tav tm="0">
                                          <p:val>
                                            <p:fltVal val="0"/>
                                          </p:val>
                                        </p:tav>
                                        <p:tav tm="100000">
                                          <p:val>
                                            <p:strVal val="#ppt_h"/>
                                          </p:val>
                                        </p:tav>
                                      </p:tavLst>
                                    </p:anim>
                                    <p:animEffect transition="in" filter="fade">
                                      <p:cBhvr>
                                        <p:cTn id="50" dur="500"/>
                                        <p:tgtEl>
                                          <p:spTgt spid="8">
                                            <p:graphicEl>
                                              <a:dgm id="{B7483B8C-CABF-4BD6-805A-7FCDD0BB865C}"/>
                                            </p:graphicEl>
                                          </p:spTgt>
                                        </p:tgtEl>
                                      </p:cBhvr>
                                    </p:animEffect>
                                  </p:childTnLst>
                                </p:cTn>
                              </p:par>
                            </p:childTnLst>
                          </p:cTn>
                        </p:par>
                        <p:par>
                          <p:cTn id="51" fill="hold">
                            <p:stCondLst>
                              <p:cond delay="4000"/>
                            </p:stCondLst>
                            <p:childTnLst>
                              <p:par>
                                <p:cTn id="52" presetID="22" presetClass="entr" presetSubtype="4" fill="hold" nodeType="afterEffect">
                                  <p:stCondLst>
                                    <p:cond delay="0"/>
                                  </p:stCondLst>
                                  <p:childTnLst>
                                    <p:set>
                                      <p:cBhvr>
                                        <p:cTn id="53" dur="1" fill="hold">
                                          <p:stCondLst>
                                            <p:cond delay="0"/>
                                          </p:stCondLst>
                                        </p:cTn>
                                        <p:tgtEl>
                                          <p:spTgt spid="91"/>
                                        </p:tgtEl>
                                        <p:attrNameLst>
                                          <p:attrName>style.visibility</p:attrName>
                                        </p:attrNameLst>
                                      </p:cBhvr>
                                      <p:to>
                                        <p:strVal val="visible"/>
                                      </p:to>
                                    </p:set>
                                    <p:animEffect transition="in" filter="wipe(down)">
                                      <p:cBhvr>
                                        <p:cTn id="54" dur="500"/>
                                        <p:tgtEl>
                                          <p:spTgt spid="91"/>
                                        </p:tgtEl>
                                      </p:cBhvr>
                                    </p:animEffect>
                                  </p:childTnLst>
                                </p:cTn>
                              </p:par>
                            </p:childTnLst>
                          </p:cTn>
                        </p:par>
                        <p:par>
                          <p:cTn id="55" fill="hold">
                            <p:stCondLst>
                              <p:cond delay="4500"/>
                            </p:stCondLst>
                            <p:childTnLst>
                              <p:par>
                                <p:cTn id="56" presetID="10" presetClass="entr" presetSubtype="0" fill="hold" nodeType="afterEffect">
                                  <p:stCondLst>
                                    <p:cond delay="0"/>
                                  </p:stCondLst>
                                  <p:childTnLst>
                                    <p:set>
                                      <p:cBhvr>
                                        <p:cTn id="57" dur="1" fill="hold">
                                          <p:stCondLst>
                                            <p:cond delay="0"/>
                                          </p:stCondLst>
                                        </p:cTn>
                                        <p:tgtEl>
                                          <p:spTgt spid="86"/>
                                        </p:tgtEl>
                                        <p:attrNameLst>
                                          <p:attrName>style.visibility</p:attrName>
                                        </p:attrNameLst>
                                      </p:cBhvr>
                                      <p:to>
                                        <p:strVal val="visible"/>
                                      </p:to>
                                    </p:set>
                                    <p:animEffect transition="in" filter="fade">
                                      <p:cBhvr>
                                        <p:cTn id="58" dur="500"/>
                                        <p:tgtEl>
                                          <p:spTgt spid="86"/>
                                        </p:tgtEl>
                                      </p:cBhvr>
                                    </p:animEffect>
                                  </p:childTnLst>
                                </p:cTn>
                              </p:par>
                            </p:childTnLst>
                          </p:cTn>
                        </p:par>
                        <p:par>
                          <p:cTn id="59" fill="hold">
                            <p:stCondLst>
                              <p:cond delay="5000"/>
                            </p:stCondLst>
                            <p:childTnLst>
                              <p:par>
                                <p:cTn id="60" presetID="10" presetClass="entr" presetSubtype="0" fill="hold" nodeType="afterEffect">
                                  <p:stCondLst>
                                    <p:cond delay="0"/>
                                  </p:stCondLst>
                                  <p:childTnLst>
                                    <p:set>
                                      <p:cBhvr>
                                        <p:cTn id="61" dur="1" fill="hold">
                                          <p:stCondLst>
                                            <p:cond delay="0"/>
                                          </p:stCondLst>
                                        </p:cTn>
                                        <p:tgtEl>
                                          <p:spTgt spid="92"/>
                                        </p:tgtEl>
                                        <p:attrNameLst>
                                          <p:attrName>style.visibility</p:attrName>
                                        </p:attrNameLst>
                                      </p:cBhvr>
                                      <p:to>
                                        <p:strVal val="visible"/>
                                      </p:to>
                                    </p:set>
                                    <p:animEffect transition="in" filter="fade">
                                      <p:cBhvr>
                                        <p:cTn id="62" dur="500"/>
                                        <p:tgtEl>
                                          <p:spTgt spid="92"/>
                                        </p:tgtEl>
                                      </p:cBhvr>
                                    </p:animEffect>
                                  </p:childTnLst>
                                </p:cTn>
                              </p:par>
                            </p:childTnLst>
                          </p:cTn>
                        </p:par>
                        <p:par>
                          <p:cTn id="63" fill="hold">
                            <p:stCondLst>
                              <p:cond delay="5500"/>
                            </p:stCondLst>
                            <p:childTnLst>
                              <p:par>
                                <p:cTn id="64" presetID="10" presetClass="entr" presetSubtype="0" fill="hold" nodeType="afterEffect">
                                  <p:stCondLst>
                                    <p:cond delay="0"/>
                                  </p:stCondLst>
                                  <p:childTnLst>
                                    <p:set>
                                      <p:cBhvr>
                                        <p:cTn id="65" dur="1" fill="hold">
                                          <p:stCondLst>
                                            <p:cond delay="0"/>
                                          </p:stCondLst>
                                        </p:cTn>
                                        <p:tgtEl>
                                          <p:spTgt spid="97"/>
                                        </p:tgtEl>
                                        <p:attrNameLst>
                                          <p:attrName>style.visibility</p:attrName>
                                        </p:attrNameLst>
                                      </p:cBhvr>
                                      <p:to>
                                        <p:strVal val="visible"/>
                                      </p:to>
                                    </p:set>
                                    <p:animEffect transition="in" filter="fade">
                                      <p:cBhvr>
                                        <p:cTn id="66" dur="500"/>
                                        <p:tgtEl>
                                          <p:spTgt spid="97"/>
                                        </p:tgtEl>
                                      </p:cBhvr>
                                    </p:animEffect>
                                  </p:childTnLst>
                                </p:cTn>
                              </p:par>
                            </p:childTnLst>
                          </p:cTn>
                        </p:par>
                        <p:par>
                          <p:cTn id="67" fill="hold">
                            <p:stCondLst>
                              <p:cond delay="6000"/>
                            </p:stCondLst>
                            <p:childTnLst>
                              <p:par>
                                <p:cTn id="68" presetID="10" presetClass="entr" presetSubtype="0" fill="hold" nodeType="afterEffect">
                                  <p:stCondLst>
                                    <p:cond delay="0"/>
                                  </p:stCondLst>
                                  <p:childTnLst>
                                    <p:set>
                                      <p:cBhvr>
                                        <p:cTn id="69" dur="1" fill="hold">
                                          <p:stCondLst>
                                            <p:cond delay="0"/>
                                          </p:stCondLst>
                                        </p:cTn>
                                        <p:tgtEl>
                                          <p:spTgt spid="2"/>
                                        </p:tgtEl>
                                        <p:attrNameLst>
                                          <p:attrName>style.visibility</p:attrName>
                                        </p:attrNameLst>
                                      </p:cBhvr>
                                      <p:to>
                                        <p:strVal val="visible"/>
                                      </p:to>
                                    </p:set>
                                    <p:animEffect transition="in" filter="fade">
                                      <p:cBhvr>
                                        <p:cTn id="70" dur="500"/>
                                        <p:tgtEl>
                                          <p:spTgt spid="2"/>
                                        </p:tgtEl>
                                      </p:cBhvr>
                                    </p:animEffect>
                                  </p:childTnLst>
                                </p:cTn>
                              </p:par>
                            </p:childTnLst>
                          </p:cTn>
                        </p:par>
                        <p:par>
                          <p:cTn id="71" fill="hold">
                            <p:stCondLst>
                              <p:cond delay="6500"/>
                            </p:stCondLst>
                            <p:childTnLst>
                              <p:par>
                                <p:cTn id="72" presetID="10" presetClass="entr" presetSubtype="0" fill="hold" nodeType="afterEffect">
                                  <p:stCondLst>
                                    <p:cond delay="0"/>
                                  </p:stCondLst>
                                  <p:childTnLst>
                                    <p:set>
                                      <p:cBhvr>
                                        <p:cTn id="73" dur="1" fill="hold">
                                          <p:stCondLst>
                                            <p:cond delay="0"/>
                                          </p:stCondLst>
                                        </p:cTn>
                                        <p:tgtEl>
                                          <p:spTgt spid="54"/>
                                        </p:tgtEl>
                                        <p:attrNameLst>
                                          <p:attrName>style.visibility</p:attrName>
                                        </p:attrNameLst>
                                      </p:cBhvr>
                                      <p:to>
                                        <p:strVal val="visible"/>
                                      </p:to>
                                    </p:set>
                                    <p:animEffect transition="in" filter="fade">
                                      <p:cBhvr>
                                        <p:cTn id="74" dur="500"/>
                                        <p:tgtEl>
                                          <p:spTgt spid="54"/>
                                        </p:tgtEl>
                                      </p:cBhvr>
                                    </p:animEffect>
                                  </p:childTnLst>
                                </p:cTn>
                              </p:par>
                            </p:childTnLst>
                          </p:cTn>
                        </p:par>
                        <p:par>
                          <p:cTn id="75" fill="hold">
                            <p:stCondLst>
                              <p:cond delay="7000"/>
                            </p:stCondLst>
                            <p:childTnLst>
                              <p:par>
                                <p:cTn id="76" presetID="10" presetClass="entr" presetSubtype="0" fill="hold" nodeType="afterEffect">
                                  <p:stCondLst>
                                    <p:cond delay="0"/>
                                  </p:stCondLst>
                                  <p:childTnLst>
                                    <p:set>
                                      <p:cBhvr>
                                        <p:cTn id="77" dur="1" fill="hold">
                                          <p:stCondLst>
                                            <p:cond delay="0"/>
                                          </p:stCondLst>
                                        </p:cTn>
                                        <p:tgtEl>
                                          <p:spTgt spid="74"/>
                                        </p:tgtEl>
                                        <p:attrNameLst>
                                          <p:attrName>style.visibility</p:attrName>
                                        </p:attrNameLst>
                                      </p:cBhvr>
                                      <p:to>
                                        <p:strVal val="visible"/>
                                      </p:to>
                                    </p:set>
                                    <p:animEffect transition="in" filter="fade">
                                      <p:cBhvr>
                                        <p:cTn id="78"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Graphic spid="8" grpId="0">
        <p:bldSub>
          <a:bldDgm bld="one"/>
        </p:bldSub>
      </p:bldGraphic>
      <p:bldP spid="1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8075240" cy="857250"/>
          </a:xfrm>
        </p:spPr>
        <p:txBody>
          <a:bodyPr>
            <a:normAutofit/>
          </a:bodyPr>
          <a:lstStyle/>
          <a:p>
            <a:r>
              <a:rPr lang="en-US" dirty="0" smtClean="0">
                <a:solidFill>
                  <a:schemeClr val="accent1">
                    <a:lumMod val="60000"/>
                    <a:lumOff val="40000"/>
                  </a:schemeClr>
                </a:solidFill>
              </a:rPr>
              <a:t>Random to Result Process Sample</a:t>
            </a:r>
            <a:endParaRPr lang="en-US" dirty="0">
              <a:solidFill>
                <a:schemeClr val="accent1">
                  <a:lumMod val="60000"/>
                  <a:lumOff val="40000"/>
                </a:schemeClr>
              </a:solidFill>
            </a:endParaRPr>
          </a:p>
        </p:txBody>
      </p:sp>
      <p:sp>
        <p:nvSpPr>
          <p:cNvPr id="13" name="Title 1"/>
          <p:cNvSpPr txBox="1">
            <a:spLocks/>
          </p:cNvSpPr>
          <p:nvPr/>
        </p:nvSpPr>
        <p:spPr>
          <a:xfrm>
            <a:off x="481053" y="809874"/>
            <a:ext cx="3175337"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Put a relevant subtitle in </a:t>
            </a:r>
            <a:r>
              <a:rPr lang="en-US" sz="1400" b="1" dirty="0" smtClean="0">
                <a:solidFill>
                  <a:schemeClr val="accent1">
                    <a:lumMod val="60000"/>
                    <a:lumOff val="40000"/>
                  </a:schemeClr>
                </a:solidFill>
                <a:latin typeface="+mn-lt"/>
              </a:rPr>
              <a:t>this line</a:t>
            </a:r>
            <a:endParaRPr lang="en-US" sz="1400" b="1" dirty="0">
              <a:solidFill>
                <a:schemeClr val="accent1">
                  <a:lumMod val="60000"/>
                  <a:lumOff val="40000"/>
                </a:schemeClr>
              </a:solidFill>
              <a:latin typeface="+mn-lt"/>
            </a:endParaRPr>
          </a:p>
        </p:txBody>
      </p:sp>
      <p:graphicFrame>
        <p:nvGraphicFramePr>
          <p:cNvPr id="42" name="Diagram 41"/>
          <p:cNvGraphicFramePr/>
          <p:nvPr>
            <p:extLst>
              <p:ext uri="{D42A27DB-BD31-4B8C-83A1-F6EECF244321}">
                <p14:modId xmlns:p14="http://schemas.microsoft.com/office/powerpoint/2010/main" val="1741097819"/>
              </p:ext>
            </p:extLst>
          </p:nvPr>
        </p:nvGraphicFramePr>
        <p:xfrm>
          <a:off x="755576" y="1034852"/>
          <a:ext cx="7416824" cy="28330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827584" y="3849310"/>
            <a:ext cx="2246878" cy="738664"/>
          </a:xfrm>
          <a:prstGeom prst="rect">
            <a:avLst/>
          </a:prstGeom>
          <a:noFill/>
        </p:spPr>
        <p:txBody>
          <a:bodyPr wrap="square" rtlCol="0">
            <a:spAutoFit/>
          </a:bodyPr>
          <a:lstStyle/>
          <a:p>
            <a:r>
              <a:rPr lang="en-US" sz="1050" dirty="0">
                <a:solidFill>
                  <a:schemeClr val="bg1">
                    <a:lumMod val="65000"/>
                  </a:schemeClr>
                </a:solidFill>
              </a:rPr>
              <a:t>Use to show, through a series of steps, how several chaotic  ideas can result in a unified goal or idea. </a:t>
            </a:r>
          </a:p>
        </p:txBody>
      </p:sp>
      <p:sp>
        <p:nvSpPr>
          <p:cNvPr id="44" name="TextBox 43"/>
          <p:cNvSpPr txBox="1"/>
          <p:nvPr/>
        </p:nvSpPr>
        <p:spPr>
          <a:xfrm>
            <a:off x="3419871" y="3849310"/>
            <a:ext cx="2376265" cy="738664"/>
          </a:xfrm>
          <a:prstGeom prst="rect">
            <a:avLst/>
          </a:prstGeom>
          <a:noFill/>
        </p:spPr>
        <p:txBody>
          <a:bodyPr wrap="square" rtlCol="0">
            <a:spAutoFit/>
          </a:bodyPr>
          <a:lstStyle/>
          <a:p>
            <a:r>
              <a:rPr lang="en-US" sz="1050" dirty="0" smtClean="0">
                <a:solidFill>
                  <a:schemeClr val="bg1">
                    <a:lumMod val="65000"/>
                  </a:schemeClr>
                </a:solidFill>
              </a:rPr>
              <a:t>Supports </a:t>
            </a:r>
            <a:r>
              <a:rPr lang="en-US" sz="1050" dirty="0">
                <a:solidFill>
                  <a:schemeClr val="bg1">
                    <a:lumMod val="65000"/>
                  </a:schemeClr>
                </a:solidFill>
              </a:rPr>
              <a:t>multiple items of Level 1 text, but the first and last Level 1 corresponding shapes are fixed. </a:t>
            </a:r>
          </a:p>
        </p:txBody>
      </p:sp>
      <p:sp>
        <p:nvSpPr>
          <p:cNvPr id="45" name="TextBox 44"/>
          <p:cNvSpPr txBox="1"/>
          <p:nvPr/>
        </p:nvSpPr>
        <p:spPr>
          <a:xfrm>
            <a:off x="6141546" y="3849310"/>
            <a:ext cx="2246878" cy="738664"/>
          </a:xfrm>
          <a:prstGeom prst="rect">
            <a:avLst/>
          </a:prstGeom>
          <a:noFill/>
        </p:spPr>
        <p:txBody>
          <a:bodyPr wrap="square" rtlCol="0">
            <a:spAutoFit/>
          </a:bodyPr>
          <a:lstStyle/>
          <a:p>
            <a:r>
              <a:rPr lang="en-US" sz="1050" dirty="0" smtClean="0">
                <a:solidFill>
                  <a:schemeClr val="bg1">
                    <a:lumMod val="65000"/>
                  </a:schemeClr>
                </a:solidFill>
              </a:rPr>
              <a:t>Works </a:t>
            </a:r>
            <a:r>
              <a:rPr lang="en-US" sz="1050" dirty="0">
                <a:solidFill>
                  <a:schemeClr val="bg1">
                    <a:lumMod val="65000"/>
                  </a:schemeClr>
                </a:solidFill>
              </a:rPr>
              <a:t>best with small amounts of Level 1 text and medium amounts of Level 2 text.</a:t>
            </a:r>
          </a:p>
        </p:txBody>
      </p:sp>
      <p:sp>
        <p:nvSpPr>
          <p:cNvPr id="8" name="Flowchart: Off-page Connector 7"/>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27</a:t>
            </a:r>
            <a:endParaRPr lang="en-US" sz="1100" b="1" dirty="0"/>
          </a:p>
        </p:txBody>
      </p:sp>
    </p:spTree>
    <p:extLst>
      <p:ext uri="{BB962C8B-B14F-4D97-AF65-F5344CB8AC3E}">
        <p14:creationId xmlns:p14="http://schemas.microsoft.com/office/powerpoint/2010/main" val="2242083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42">
                                            <p:graphicEl>
                                              <a:dgm id="{3361D2E2-6923-453F-81C0-77902D700F8C}"/>
                                            </p:graphicEl>
                                          </p:spTgt>
                                        </p:tgtEl>
                                        <p:attrNameLst>
                                          <p:attrName>style.visibility</p:attrName>
                                        </p:attrNameLst>
                                      </p:cBhvr>
                                      <p:to>
                                        <p:strVal val="visible"/>
                                      </p:to>
                                    </p:set>
                                    <p:anim calcmode="lin" valueType="num">
                                      <p:cBhvr>
                                        <p:cTn id="14" dur="500" fill="hold"/>
                                        <p:tgtEl>
                                          <p:spTgt spid="42">
                                            <p:graphicEl>
                                              <a:dgm id="{3361D2E2-6923-453F-81C0-77902D700F8C}"/>
                                            </p:graphicEl>
                                          </p:spTgt>
                                        </p:tgtEl>
                                        <p:attrNameLst>
                                          <p:attrName>ppt_w</p:attrName>
                                        </p:attrNameLst>
                                      </p:cBhvr>
                                      <p:tavLst>
                                        <p:tav tm="0">
                                          <p:val>
                                            <p:fltVal val="0"/>
                                          </p:val>
                                        </p:tav>
                                        <p:tav tm="100000">
                                          <p:val>
                                            <p:strVal val="#ppt_w"/>
                                          </p:val>
                                        </p:tav>
                                      </p:tavLst>
                                    </p:anim>
                                    <p:anim calcmode="lin" valueType="num">
                                      <p:cBhvr>
                                        <p:cTn id="15" dur="500" fill="hold"/>
                                        <p:tgtEl>
                                          <p:spTgt spid="42">
                                            <p:graphicEl>
                                              <a:dgm id="{3361D2E2-6923-453F-81C0-77902D700F8C}"/>
                                            </p:graphicEl>
                                          </p:spTgt>
                                        </p:tgtEl>
                                        <p:attrNameLst>
                                          <p:attrName>ppt_h</p:attrName>
                                        </p:attrNameLst>
                                      </p:cBhvr>
                                      <p:tavLst>
                                        <p:tav tm="0">
                                          <p:val>
                                            <p:fltVal val="0"/>
                                          </p:val>
                                        </p:tav>
                                        <p:tav tm="100000">
                                          <p:val>
                                            <p:strVal val="#ppt_h"/>
                                          </p:val>
                                        </p:tav>
                                      </p:tavLst>
                                    </p:anim>
                                    <p:animEffect transition="in" filter="fade">
                                      <p:cBhvr>
                                        <p:cTn id="16" dur="500"/>
                                        <p:tgtEl>
                                          <p:spTgt spid="42">
                                            <p:graphicEl>
                                              <a:dgm id="{3361D2E2-6923-453F-81C0-77902D700F8C}"/>
                                            </p:graphicEl>
                                          </p:spTgt>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42">
                                            <p:graphicEl>
                                              <a:dgm id="{483701E9-331F-4DBD-88D4-C515F77B849D}"/>
                                            </p:graphicEl>
                                          </p:spTgt>
                                        </p:tgtEl>
                                        <p:attrNameLst>
                                          <p:attrName>style.visibility</p:attrName>
                                        </p:attrNameLst>
                                      </p:cBhvr>
                                      <p:to>
                                        <p:strVal val="visible"/>
                                      </p:to>
                                    </p:set>
                                    <p:anim calcmode="lin" valueType="num">
                                      <p:cBhvr>
                                        <p:cTn id="19" dur="500" fill="hold"/>
                                        <p:tgtEl>
                                          <p:spTgt spid="42">
                                            <p:graphicEl>
                                              <a:dgm id="{483701E9-331F-4DBD-88D4-C515F77B849D}"/>
                                            </p:graphicEl>
                                          </p:spTgt>
                                        </p:tgtEl>
                                        <p:attrNameLst>
                                          <p:attrName>ppt_w</p:attrName>
                                        </p:attrNameLst>
                                      </p:cBhvr>
                                      <p:tavLst>
                                        <p:tav tm="0">
                                          <p:val>
                                            <p:fltVal val="0"/>
                                          </p:val>
                                        </p:tav>
                                        <p:tav tm="100000">
                                          <p:val>
                                            <p:strVal val="#ppt_w"/>
                                          </p:val>
                                        </p:tav>
                                      </p:tavLst>
                                    </p:anim>
                                    <p:anim calcmode="lin" valueType="num">
                                      <p:cBhvr>
                                        <p:cTn id="20" dur="500" fill="hold"/>
                                        <p:tgtEl>
                                          <p:spTgt spid="42">
                                            <p:graphicEl>
                                              <a:dgm id="{483701E9-331F-4DBD-88D4-C515F77B849D}"/>
                                            </p:graphicEl>
                                          </p:spTgt>
                                        </p:tgtEl>
                                        <p:attrNameLst>
                                          <p:attrName>ppt_h</p:attrName>
                                        </p:attrNameLst>
                                      </p:cBhvr>
                                      <p:tavLst>
                                        <p:tav tm="0">
                                          <p:val>
                                            <p:fltVal val="0"/>
                                          </p:val>
                                        </p:tav>
                                        <p:tav tm="100000">
                                          <p:val>
                                            <p:strVal val="#ppt_h"/>
                                          </p:val>
                                        </p:tav>
                                      </p:tavLst>
                                    </p:anim>
                                    <p:animEffect transition="in" filter="fade">
                                      <p:cBhvr>
                                        <p:cTn id="21" dur="500"/>
                                        <p:tgtEl>
                                          <p:spTgt spid="42">
                                            <p:graphicEl>
                                              <a:dgm id="{483701E9-331F-4DBD-88D4-C515F77B849D}"/>
                                            </p:graphicEl>
                                          </p:spTgt>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42">
                                            <p:graphicEl>
                                              <a:dgm id="{9BCC20C0-4B3E-4A32-8289-0C043EE14E08}"/>
                                            </p:graphicEl>
                                          </p:spTgt>
                                        </p:tgtEl>
                                        <p:attrNameLst>
                                          <p:attrName>style.visibility</p:attrName>
                                        </p:attrNameLst>
                                      </p:cBhvr>
                                      <p:to>
                                        <p:strVal val="visible"/>
                                      </p:to>
                                    </p:set>
                                    <p:anim calcmode="lin" valueType="num">
                                      <p:cBhvr>
                                        <p:cTn id="24" dur="500" fill="hold"/>
                                        <p:tgtEl>
                                          <p:spTgt spid="42">
                                            <p:graphicEl>
                                              <a:dgm id="{9BCC20C0-4B3E-4A32-8289-0C043EE14E08}"/>
                                            </p:graphicEl>
                                          </p:spTgt>
                                        </p:tgtEl>
                                        <p:attrNameLst>
                                          <p:attrName>ppt_w</p:attrName>
                                        </p:attrNameLst>
                                      </p:cBhvr>
                                      <p:tavLst>
                                        <p:tav tm="0">
                                          <p:val>
                                            <p:fltVal val="0"/>
                                          </p:val>
                                        </p:tav>
                                        <p:tav tm="100000">
                                          <p:val>
                                            <p:strVal val="#ppt_w"/>
                                          </p:val>
                                        </p:tav>
                                      </p:tavLst>
                                    </p:anim>
                                    <p:anim calcmode="lin" valueType="num">
                                      <p:cBhvr>
                                        <p:cTn id="25" dur="500" fill="hold"/>
                                        <p:tgtEl>
                                          <p:spTgt spid="42">
                                            <p:graphicEl>
                                              <a:dgm id="{9BCC20C0-4B3E-4A32-8289-0C043EE14E08}"/>
                                            </p:graphicEl>
                                          </p:spTgt>
                                        </p:tgtEl>
                                        <p:attrNameLst>
                                          <p:attrName>ppt_h</p:attrName>
                                        </p:attrNameLst>
                                      </p:cBhvr>
                                      <p:tavLst>
                                        <p:tav tm="0">
                                          <p:val>
                                            <p:fltVal val="0"/>
                                          </p:val>
                                        </p:tav>
                                        <p:tav tm="100000">
                                          <p:val>
                                            <p:strVal val="#ppt_h"/>
                                          </p:val>
                                        </p:tav>
                                      </p:tavLst>
                                    </p:anim>
                                    <p:animEffect transition="in" filter="fade">
                                      <p:cBhvr>
                                        <p:cTn id="26" dur="500"/>
                                        <p:tgtEl>
                                          <p:spTgt spid="42">
                                            <p:graphicEl>
                                              <a:dgm id="{9BCC20C0-4B3E-4A32-8289-0C043EE14E08}"/>
                                            </p:graphicEl>
                                          </p:spTgt>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42">
                                            <p:graphicEl>
                                              <a:dgm id="{37D79030-070E-406E-AD08-42C45219AC7F}"/>
                                            </p:graphicEl>
                                          </p:spTgt>
                                        </p:tgtEl>
                                        <p:attrNameLst>
                                          <p:attrName>style.visibility</p:attrName>
                                        </p:attrNameLst>
                                      </p:cBhvr>
                                      <p:to>
                                        <p:strVal val="visible"/>
                                      </p:to>
                                    </p:set>
                                    <p:anim calcmode="lin" valueType="num">
                                      <p:cBhvr>
                                        <p:cTn id="29" dur="500" fill="hold"/>
                                        <p:tgtEl>
                                          <p:spTgt spid="42">
                                            <p:graphicEl>
                                              <a:dgm id="{37D79030-070E-406E-AD08-42C45219AC7F}"/>
                                            </p:graphicEl>
                                          </p:spTgt>
                                        </p:tgtEl>
                                        <p:attrNameLst>
                                          <p:attrName>ppt_w</p:attrName>
                                        </p:attrNameLst>
                                      </p:cBhvr>
                                      <p:tavLst>
                                        <p:tav tm="0">
                                          <p:val>
                                            <p:fltVal val="0"/>
                                          </p:val>
                                        </p:tav>
                                        <p:tav tm="100000">
                                          <p:val>
                                            <p:strVal val="#ppt_w"/>
                                          </p:val>
                                        </p:tav>
                                      </p:tavLst>
                                    </p:anim>
                                    <p:anim calcmode="lin" valueType="num">
                                      <p:cBhvr>
                                        <p:cTn id="30" dur="500" fill="hold"/>
                                        <p:tgtEl>
                                          <p:spTgt spid="42">
                                            <p:graphicEl>
                                              <a:dgm id="{37D79030-070E-406E-AD08-42C45219AC7F}"/>
                                            </p:graphicEl>
                                          </p:spTgt>
                                        </p:tgtEl>
                                        <p:attrNameLst>
                                          <p:attrName>ppt_h</p:attrName>
                                        </p:attrNameLst>
                                      </p:cBhvr>
                                      <p:tavLst>
                                        <p:tav tm="0">
                                          <p:val>
                                            <p:fltVal val="0"/>
                                          </p:val>
                                        </p:tav>
                                        <p:tav tm="100000">
                                          <p:val>
                                            <p:strVal val="#ppt_h"/>
                                          </p:val>
                                        </p:tav>
                                      </p:tavLst>
                                    </p:anim>
                                    <p:animEffect transition="in" filter="fade">
                                      <p:cBhvr>
                                        <p:cTn id="31" dur="500"/>
                                        <p:tgtEl>
                                          <p:spTgt spid="42">
                                            <p:graphicEl>
                                              <a:dgm id="{37D79030-070E-406E-AD08-42C45219AC7F}"/>
                                            </p:graphicEl>
                                          </p:spTgt>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42">
                                            <p:graphicEl>
                                              <a:dgm id="{45319392-E8FF-4496-B113-53B39E20FF13}"/>
                                            </p:graphicEl>
                                          </p:spTgt>
                                        </p:tgtEl>
                                        <p:attrNameLst>
                                          <p:attrName>style.visibility</p:attrName>
                                        </p:attrNameLst>
                                      </p:cBhvr>
                                      <p:to>
                                        <p:strVal val="visible"/>
                                      </p:to>
                                    </p:set>
                                    <p:anim calcmode="lin" valueType="num">
                                      <p:cBhvr>
                                        <p:cTn id="34" dur="500" fill="hold"/>
                                        <p:tgtEl>
                                          <p:spTgt spid="42">
                                            <p:graphicEl>
                                              <a:dgm id="{45319392-E8FF-4496-B113-53B39E20FF13}"/>
                                            </p:graphicEl>
                                          </p:spTgt>
                                        </p:tgtEl>
                                        <p:attrNameLst>
                                          <p:attrName>ppt_w</p:attrName>
                                        </p:attrNameLst>
                                      </p:cBhvr>
                                      <p:tavLst>
                                        <p:tav tm="0">
                                          <p:val>
                                            <p:fltVal val="0"/>
                                          </p:val>
                                        </p:tav>
                                        <p:tav tm="100000">
                                          <p:val>
                                            <p:strVal val="#ppt_w"/>
                                          </p:val>
                                        </p:tav>
                                      </p:tavLst>
                                    </p:anim>
                                    <p:anim calcmode="lin" valueType="num">
                                      <p:cBhvr>
                                        <p:cTn id="35" dur="500" fill="hold"/>
                                        <p:tgtEl>
                                          <p:spTgt spid="42">
                                            <p:graphicEl>
                                              <a:dgm id="{45319392-E8FF-4496-B113-53B39E20FF13}"/>
                                            </p:graphicEl>
                                          </p:spTgt>
                                        </p:tgtEl>
                                        <p:attrNameLst>
                                          <p:attrName>ppt_h</p:attrName>
                                        </p:attrNameLst>
                                      </p:cBhvr>
                                      <p:tavLst>
                                        <p:tav tm="0">
                                          <p:val>
                                            <p:fltVal val="0"/>
                                          </p:val>
                                        </p:tav>
                                        <p:tav tm="100000">
                                          <p:val>
                                            <p:strVal val="#ppt_h"/>
                                          </p:val>
                                        </p:tav>
                                      </p:tavLst>
                                    </p:anim>
                                    <p:animEffect transition="in" filter="fade">
                                      <p:cBhvr>
                                        <p:cTn id="36" dur="500"/>
                                        <p:tgtEl>
                                          <p:spTgt spid="42">
                                            <p:graphicEl>
                                              <a:dgm id="{45319392-E8FF-4496-B113-53B39E20FF13}"/>
                                            </p:graphicEl>
                                          </p:spTgt>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42">
                                            <p:graphicEl>
                                              <a:dgm id="{4320B6E2-693F-4792-89C6-95944ABED13F}"/>
                                            </p:graphicEl>
                                          </p:spTgt>
                                        </p:tgtEl>
                                        <p:attrNameLst>
                                          <p:attrName>style.visibility</p:attrName>
                                        </p:attrNameLst>
                                      </p:cBhvr>
                                      <p:to>
                                        <p:strVal val="visible"/>
                                      </p:to>
                                    </p:set>
                                    <p:anim calcmode="lin" valueType="num">
                                      <p:cBhvr>
                                        <p:cTn id="39" dur="500" fill="hold"/>
                                        <p:tgtEl>
                                          <p:spTgt spid="42">
                                            <p:graphicEl>
                                              <a:dgm id="{4320B6E2-693F-4792-89C6-95944ABED13F}"/>
                                            </p:graphicEl>
                                          </p:spTgt>
                                        </p:tgtEl>
                                        <p:attrNameLst>
                                          <p:attrName>ppt_w</p:attrName>
                                        </p:attrNameLst>
                                      </p:cBhvr>
                                      <p:tavLst>
                                        <p:tav tm="0">
                                          <p:val>
                                            <p:fltVal val="0"/>
                                          </p:val>
                                        </p:tav>
                                        <p:tav tm="100000">
                                          <p:val>
                                            <p:strVal val="#ppt_w"/>
                                          </p:val>
                                        </p:tav>
                                      </p:tavLst>
                                    </p:anim>
                                    <p:anim calcmode="lin" valueType="num">
                                      <p:cBhvr>
                                        <p:cTn id="40" dur="500" fill="hold"/>
                                        <p:tgtEl>
                                          <p:spTgt spid="42">
                                            <p:graphicEl>
                                              <a:dgm id="{4320B6E2-693F-4792-89C6-95944ABED13F}"/>
                                            </p:graphicEl>
                                          </p:spTgt>
                                        </p:tgtEl>
                                        <p:attrNameLst>
                                          <p:attrName>ppt_h</p:attrName>
                                        </p:attrNameLst>
                                      </p:cBhvr>
                                      <p:tavLst>
                                        <p:tav tm="0">
                                          <p:val>
                                            <p:fltVal val="0"/>
                                          </p:val>
                                        </p:tav>
                                        <p:tav tm="100000">
                                          <p:val>
                                            <p:strVal val="#ppt_h"/>
                                          </p:val>
                                        </p:tav>
                                      </p:tavLst>
                                    </p:anim>
                                    <p:animEffect transition="in" filter="fade">
                                      <p:cBhvr>
                                        <p:cTn id="41" dur="500"/>
                                        <p:tgtEl>
                                          <p:spTgt spid="42">
                                            <p:graphicEl>
                                              <a:dgm id="{4320B6E2-693F-4792-89C6-95944ABED13F}"/>
                                            </p:graphicEl>
                                          </p:spTgt>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42">
                                            <p:graphicEl>
                                              <a:dgm id="{1395F43B-46B6-48BD-BE0D-466AE12A59E4}"/>
                                            </p:graphicEl>
                                          </p:spTgt>
                                        </p:tgtEl>
                                        <p:attrNameLst>
                                          <p:attrName>style.visibility</p:attrName>
                                        </p:attrNameLst>
                                      </p:cBhvr>
                                      <p:to>
                                        <p:strVal val="visible"/>
                                      </p:to>
                                    </p:set>
                                    <p:anim calcmode="lin" valueType="num">
                                      <p:cBhvr>
                                        <p:cTn id="44" dur="500" fill="hold"/>
                                        <p:tgtEl>
                                          <p:spTgt spid="42">
                                            <p:graphicEl>
                                              <a:dgm id="{1395F43B-46B6-48BD-BE0D-466AE12A59E4}"/>
                                            </p:graphicEl>
                                          </p:spTgt>
                                        </p:tgtEl>
                                        <p:attrNameLst>
                                          <p:attrName>ppt_w</p:attrName>
                                        </p:attrNameLst>
                                      </p:cBhvr>
                                      <p:tavLst>
                                        <p:tav tm="0">
                                          <p:val>
                                            <p:fltVal val="0"/>
                                          </p:val>
                                        </p:tav>
                                        <p:tav tm="100000">
                                          <p:val>
                                            <p:strVal val="#ppt_w"/>
                                          </p:val>
                                        </p:tav>
                                      </p:tavLst>
                                    </p:anim>
                                    <p:anim calcmode="lin" valueType="num">
                                      <p:cBhvr>
                                        <p:cTn id="45" dur="500" fill="hold"/>
                                        <p:tgtEl>
                                          <p:spTgt spid="42">
                                            <p:graphicEl>
                                              <a:dgm id="{1395F43B-46B6-48BD-BE0D-466AE12A59E4}"/>
                                            </p:graphicEl>
                                          </p:spTgt>
                                        </p:tgtEl>
                                        <p:attrNameLst>
                                          <p:attrName>ppt_h</p:attrName>
                                        </p:attrNameLst>
                                      </p:cBhvr>
                                      <p:tavLst>
                                        <p:tav tm="0">
                                          <p:val>
                                            <p:fltVal val="0"/>
                                          </p:val>
                                        </p:tav>
                                        <p:tav tm="100000">
                                          <p:val>
                                            <p:strVal val="#ppt_h"/>
                                          </p:val>
                                        </p:tav>
                                      </p:tavLst>
                                    </p:anim>
                                    <p:animEffect transition="in" filter="fade">
                                      <p:cBhvr>
                                        <p:cTn id="46" dur="500"/>
                                        <p:tgtEl>
                                          <p:spTgt spid="42">
                                            <p:graphicEl>
                                              <a:dgm id="{1395F43B-46B6-48BD-BE0D-466AE12A59E4}"/>
                                            </p:graphicEl>
                                          </p:spTgt>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42">
                                            <p:graphicEl>
                                              <a:dgm id="{B5D258C8-C381-4DFA-9DF0-F1337D842739}"/>
                                            </p:graphicEl>
                                          </p:spTgt>
                                        </p:tgtEl>
                                        <p:attrNameLst>
                                          <p:attrName>style.visibility</p:attrName>
                                        </p:attrNameLst>
                                      </p:cBhvr>
                                      <p:to>
                                        <p:strVal val="visible"/>
                                      </p:to>
                                    </p:set>
                                    <p:anim calcmode="lin" valueType="num">
                                      <p:cBhvr>
                                        <p:cTn id="49" dur="500" fill="hold"/>
                                        <p:tgtEl>
                                          <p:spTgt spid="42">
                                            <p:graphicEl>
                                              <a:dgm id="{B5D258C8-C381-4DFA-9DF0-F1337D842739}"/>
                                            </p:graphicEl>
                                          </p:spTgt>
                                        </p:tgtEl>
                                        <p:attrNameLst>
                                          <p:attrName>ppt_w</p:attrName>
                                        </p:attrNameLst>
                                      </p:cBhvr>
                                      <p:tavLst>
                                        <p:tav tm="0">
                                          <p:val>
                                            <p:fltVal val="0"/>
                                          </p:val>
                                        </p:tav>
                                        <p:tav tm="100000">
                                          <p:val>
                                            <p:strVal val="#ppt_w"/>
                                          </p:val>
                                        </p:tav>
                                      </p:tavLst>
                                    </p:anim>
                                    <p:anim calcmode="lin" valueType="num">
                                      <p:cBhvr>
                                        <p:cTn id="50" dur="500" fill="hold"/>
                                        <p:tgtEl>
                                          <p:spTgt spid="42">
                                            <p:graphicEl>
                                              <a:dgm id="{B5D258C8-C381-4DFA-9DF0-F1337D842739}"/>
                                            </p:graphicEl>
                                          </p:spTgt>
                                        </p:tgtEl>
                                        <p:attrNameLst>
                                          <p:attrName>ppt_h</p:attrName>
                                        </p:attrNameLst>
                                      </p:cBhvr>
                                      <p:tavLst>
                                        <p:tav tm="0">
                                          <p:val>
                                            <p:fltVal val="0"/>
                                          </p:val>
                                        </p:tav>
                                        <p:tav tm="100000">
                                          <p:val>
                                            <p:strVal val="#ppt_h"/>
                                          </p:val>
                                        </p:tav>
                                      </p:tavLst>
                                    </p:anim>
                                    <p:animEffect transition="in" filter="fade">
                                      <p:cBhvr>
                                        <p:cTn id="51" dur="500"/>
                                        <p:tgtEl>
                                          <p:spTgt spid="42">
                                            <p:graphicEl>
                                              <a:dgm id="{B5D258C8-C381-4DFA-9DF0-F1337D842739}"/>
                                            </p:graphicEl>
                                          </p:spTgt>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42">
                                            <p:graphicEl>
                                              <a:dgm id="{94D41D45-881E-45E0-815F-B3D1F42ABA6A}"/>
                                            </p:graphicEl>
                                          </p:spTgt>
                                        </p:tgtEl>
                                        <p:attrNameLst>
                                          <p:attrName>style.visibility</p:attrName>
                                        </p:attrNameLst>
                                      </p:cBhvr>
                                      <p:to>
                                        <p:strVal val="visible"/>
                                      </p:to>
                                    </p:set>
                                    <p:anim calcmode="lin" valueType="num">
                                      <p:cBhvr>
                                        <p:cTn id="54" dur="500" fill="hold"/>
                                        <p:tgtEl>
                                          <p:spTgt spid="42">
                                            <p:graphicEl>
                                              <a:dgm id="{94D41D45-881E-45E0-815F-B3D1F42ABA6A}"/>
                                            </p:graphicEl>
                                          </p:spTgt>
                                        </p:tgtEl>
                                        <p:attrNameLst>
                                          <p:attrName>ppt_w</p:attrName>
                                        </p:attrNameLst>
                                      </p:cBhvr>
                                      <p:tavLst>
                                        <p:tav tm="0">
                                          <p:val>
                                            <p:fltVal val="0"/>
                                          </p:val>
                                        </p:tav>
                                        <p:tav tm="100000">
                                          <p:val>
                                            <p:strVal val="#ppt_w"/>
                                          </p:val>
                                        </p:tav>
                                      </p:tavLst>
                                    </p:anim>
                                    <p:anim calcmode="lin" valueType="num">
                                      <p:cBhvr>
                                        <p:cTn id="55" dur="500" fill="hold"/>
                                        <p:tgtEl>
                                          <p:spTgt spid="42">
                                            <p:graphicEl>
                                              <a:dgm id="{94D41D45-881E-45E0-815F-B3D1F42ABA6A}"/>
                                            </p:graphicEl>
                                          </p:spTgt>
                                        </p:tgtEl>
                                        <p:attrNameLst>
                                          <p:attrName>ppt_h</p:attrName>
                                        </p:attrNameLst>
                                      </p:cBhvr>
                                      <p:tavLst>
                                        <p:tav tm="0">
                                          <p:val>
                                            <p:fltVal val="0"/>
                                          </p:val>
                                        </p:tav>
                                        <p:tav tm="100000">
                                          <p:val>
                                            <p:strVal val="#ppt_h"/>
                                          </p:val>
                                        </p:tav>
                                      </p:tavLst>
                                    </p:anim>
                                    <p:animEffect transition="in" filter="fade">
                                      <p:cBhvr>
                                        <p:cTn id="56" dur="500"/>
                                        <p:tgtEl>
                                          <p:spTgt spid="42">
                                            <p:graphicEl>
                                              <a:dgm id="{94D41D45-881E-45E0-815F-B3D1F42ABA6A}"/>
                                            </p:graphicEl>
                                          </p:spTgt>
                                        </p:tgtEl>
                                      </p:cBhvr>
                                    </p:animEffect>
                                  </p:childTnLst>
                                </p:cTn>
                              </p:par>
                              <p:par>
                                <p:cTn id="57" presetID="53" presetClass="entr" presetSubtype="16" fill="hold" grpId="0" nodeType="withEffect">
                                  <p:stCondLst>
                                    <p:cond delay="0"/>
                                  </p:stCondLst>
                                  <p:childTnLst>
                                    <p:set>
                                      <p:cBhvr>
                                        <p:cTn id="58" dur="1" fill="hold">
                                          <p:stCondLst>
                                            <p:cond delay="0"/>
                                          </p:stCondLst>
                                        </p:cTn>
                                        <p:tgtEl>
                                          <p:spTgt spid="42">
                                            <p:graphicEl>
                                              <a:dgm id="{6545506E-F82F-40D0-B269-A33A56AD6FAD}"/>
                                            </p:graphicEl>
                                          </p:spTgt>
                                        </p:tgtEl>
                                        <p:attrNameLst>
                                          <p:attrName>style.visibility</p:attrName>
                                        </p:attrNameLst>
                                      </p:cBhvr>
                                      <p:to>
                                        <p:strVal val="visible"/>
                                      </p:to>
                                    </p:set>
                                    <p:anim calcmode="lin" valueType="num">
                                      <p:cBhvr>
                                        <p:cTn id="59" dur="500" fill="hold"/>
                                        <p:tgtEl>
                                          <p:spTgt spid="42">
                                            <p:graphicEl>
                                              <a:dgm id="{6545506E-F82F-40D0-B269-A33A56AD6FAD}"/>
                                            </p:graphicEl>
                                          </p:spTgt>
                                        </p:tgtEl>
                                        <p:attrNameLst>
                                          <p:attrName>ppt_w</p:attrName>
                                        </p:attrNameLst>
                                      </p:cBhvr>
                                      <p:tavLst>
                                        <p:tav tm="0">
                                          <p:val>
                                            <p:fltVal val="0"/>
                                          </p:val>
                                        </p:tav>
                                        <p:tav tm="100000">
                                          <p:val>
                                            <p:strVal val="#ppt_w"/>
                                          </p:val>
                                        </p:tav>
                                      </p:tavLst>
                                    </p:anim>
                                    <p:anim calcmode="lin" valueType="num">
                                      <p:cBhvr>
                                        <p:cTn id="60" dur="500" fill="hold"/>
                                        <p:tgtEl>
                                          <p:spTgt spid="42">
                                            <p:graphicEl>
                                              <a:dgm id="{6545506E-F82F-40D0-B269-A33A56AD6FAD}"/>
                                            </p:graphicEl>
                                          </p:spTgt>
                                        </p:tgtEl>
                                        <p:attrNameLst>
                                          <p:attrName>ppt_h</p:attrName>
                                        </p:attrNameLst>
                                      </p:cBhvr>
                                      <p:tavLst>
                                        <p:tav tm="0">
                                          <p:val>
                                            <p:fltVal val="0"/>
                                          </p:val>
                                        </p:tav>
                                        <p:tav tm="100000">
                                          <p:val>
                                            <p:strVal val="#ppt_h"/>
                                          </p:val>
                                        </p:tav>
                                      </p:tavLst>
                                    </p:anim>
                                    <p:animEffect transition="in" filter="fade">
                                      <p:cBhvr>
                                        <p:cTn id="61" dur="500"/>
                                        <p:tgtEl>
                                          <p:spTgt spid="42">
                                            <p:graphicEl>
                                              <a:dgm id="{6545506E-F82F-40D0-B269-A33A56AD6FAD}"/>
                                            </p:graphicEl>
                                          </p:spTgt>
                                        </p:tgtEl>
                                      </p:cBhvr>
                                    </p:animEffect>
                                  </p:childTnLst>
                                </p:cTn>
                              </p:par>
                              <p:par>
                                <p:cTn id="62" presetID="53" presetClass="entr" presetSubtype="16" fill="hold" grpId="0" nodeType="withEffect">
                                  <p:stCondLst>
                                    <p:cond delay="0"/>
                                  </p:stCondLst>
                                  <p:childTnLst>
                                    <p:set>
                                      <p:cBhvr>
                                        <p:cTn id="63" dur="1" fill="hold">
                                          <p:stCondLst>
                                            <p:cond delay="0"/>
                                          </p:stCondLst>
                                        </p:cTn>
                                        <p:tgtEl>
                                          <p:spTgt spid="42">
                                            <p:graphicEl>
                                              <a:dgm id="{73069CC5-AC2A-4E40-80C3-B6257E28E1D3}"/>
                                            </p:graphicEl>
                                          </p:spTgt>
                                        </p:tgtEl>
                                        <p:attrNameLst>
                                          <p:attrName>style.visibility</p:attrName>
                                        </p:attrNameLst>
                                      </p:cBhvr>
                                      <p:to>
                                        <p:strVal val="visible"/>
                                      </p:to>
                                    </p:set>
                                    <p:anim calcmode="lin" valueType="num">
                                      <p:cBhvr>
                                        <p:cTn id="64" dur="500" fill="hold"/>
                                        <p:tgtEl>
                                          <p:spTgt spid="42">
                                            <p:graphicEl>
                                              <a:dgm id="{73069CC5-AC2A-4E40-80C3-B6257E28E1D3}"/>
                                            </p:graphicEl>
                                          </p:spTgt>
                                        </p:tgtEl>
                                        <p:attrNameLst>
                                          <p:attrName>ppt_w</p:attrName>
                                        </p:attrNameLst>
                                      </p:cBhvr>
                                      <p:tavLst>
                                        <p:tav tm="0">
                                          <p:val>
                                            <p:fltVal val="0"/>
                                          </p:val>
                                        </p:tav>
                                        <p:tav tm="100000">
                                          <p:val>
                                            <p:strVal val="#ppt_w"/>
                                          </p:val>
                                        </p:tav>
                                      </p:tavLst>
                                    </p:anim>
                                    <p:anim calcmode="lin" valueType="num">
                                      <p:cBhvr>
                                        <p:cTn id="65" dur="500" fill="hold"/>
                                        <p:tgtEl>
                                          <p:spTgt spid="42">
                                            <p:graphicEl>
                                              <a:dgm id="{73069CC5-AC2A-4E40-80C3-B6257E28E1D3}"/>
                                            </p:graphicEl>
                                          </p:spTgt>
                                        </p:tgtEl>
                                        <p:attrNameLst>
                                          <p:attrName>ppt_h</p:attrName>
                                        </p:attrNameLst>
                                      </p:cBhvr>
                                      <p:tavLst>
                                        <p:tav tm="0">
                                          <p:val>
                                            <p:fltVal val="0"/>
                                          </p:val>
                                        </p:tav>
                                        <p:tav tm="100000">
                                          <p:val>
                                            <p:strVal val="#ppt_h"/>
                                          </p:val>
                                        </p:tav>
                                      </p:tavLst>
                                    </p:anim>
                                    <p:animEffect transition="in" filter="fade">
                                      <p:cBhvr>
                                        <p:cTn id="66" dur="500"/>
                                        <p:tgtEl>
                                          <p:spTgt spid="42">
                                            <p:graphicEl>
                                              <a:dgm id="{73069CC5-AC2A-4E40-80C3-B6257E28E1D3}"/>
                                            </p:graphicEl>
                                          </p:spTgt>
                                        </p:tgtEl>
                                      </p:cBhvr>
                                    </p:animEffect>
                                  </p:childTnLst>
                                </p:cTn>
                              </p:par>
                              <p:par>
                                <p:cTn id="67" presetID="53" presetClass="entr" presetSubtype="16" fill="hold" grpId="0" nodeType="withEffect">
                                  <p:stCondLst>
                                    <p:cond delay="0"/>
                                  </p:stCondLst>
                                  <p:childTnLst>
                                    <p:set>
                                      <p:cBhvr>
                                        <p:cTn id="68" dur="1" fill="hold">
                                          <p:stCondLst>
                                            <p:cond delay="0"/>
                                          </p:stCondLst>
                                        </p:cTn>
                                        <p:tgtEl>
                                          <p:spTgt spid="42">
                                            <p:graphicEl>
                                              <a:dgm id="{AAC1A9B1-BA60-4D17-BB1E-F0F02B4A3B2B}"/>
                                            </p:graphicEl>
                                          </p:spTgt>
                                        </p:tgtEl>
                                        <p:attrNameLst>
                                          <p:attrName>style.visibility</p:attrName>
                                        </p:attrNameLst>
                                      </p:cBhvr>
                                      <p:to>
                                        <p:strVal val="visible"/>
                                      </p:to>
                                    </p:set>
                                    <p:anim calcmode="lin" valueType="num">
                                      <p:cBhvr>
                                        <p:cTn id="69" dur="500" fill="hold"/>
                                        <p:tgtEl>
                                          <p:spTgt spid="42">
                                            <p:graphicEl>
                                              <a:dgm id="{AAC1A9B1-BA60-4D17-BB1E-F0F02B4A3B2B}"/>
                                            </p:graphicEl>
                                          </p:spTgt>
                                        </p:tgtEl>
                                        <p:attrNameLst>
                                          <p:attrName>ppt_w</p:attrName>
                                        </p:attrNameLst>
                                      </p:cBhvr>
                                      <p:tavLst>
                                        <p:tav tm="0">
                                          <p:val>
                                            <p:fltVal val="0"/>
                                          </p:val>
                                        </p:tav>
                                        <p:tav tm="100000">
                                          <p:val>
                                            <p:strVal val="#ppt_w"/>
                                          </p:val>
                                        </p:tav>
                                      </p:tavLst>
                                    </p:anim>
                                    <p:anim calcmode="lin" valueType="num">
                                      <p:cBhvr>
                                        <p:cTn id="70" dur="500" fill="hold"/>
                                        <p:tgtEl>
                                          <p:spTgt spid="42">
                                            <p:graphicEl>
                                              <a:dgm id="{AAC1A9B1-BA60-4D17-BB1E-F0F02B4A3B2B}"/>
                                            </p:graphicEl>
                                          </p:spTgt>
                                        </p:tgtEl>
                                        <p:attrNameLst>
                                          <p:attrName>ppt_h</p:attrName>
                                        </p:attrNameLst>
                                      </p:cBhvr>
                                      <p:tavLst>
                                        <p:tav tm="0">
                                          <p:val>
                                            <p:fltVal val="0"/>
                                          </p:val>
                                        </p:tav>
                                        <p:tav tm="100000">
                                          <p:val>
                                            <p:strVal val="#ppt_h"/>
                                          </p:val>
                                        </p:tav>
                                      </p:tavLst>
                                    </p:anim>
                                    <p:animEffect transition="in" filter="fade">
                                      <p:cBhvr>
                                        <p:cTn id="71" dur="500"/>
                                        <p:tgtEl>
                                          <p:spTgt spid="42">
                                            <p:graphicEl>
                                              <a:dgm id="{AAC1A9B1-BA60-4D17-BB1E-F0F02B4A3B2B}"/>
                                            </p:graphicEl>
                                          </p:spTgt>
                                        </p:tgtEl>
                                      </p:cBhvr>
                                    </p:animEffect>
                                  </p:childTnLst>
                                </p:cTn>
                              </p:par>
                              <p:par>
                                <p:cTn id="72" presetID="53" presetClass="entr" presetSubtype="16" fill="hold" grpId="0" nodeType="withEffect">
                                  <p:stCondLst>
                                    <p:cond delay="0"/>
                                  </p:stCondLst>
                                  <p:childTnLst>
                                    <p:set>
                                      <p:cBhvr>
                                        <p:cTn id="73" dur="1" fill="hold">
                                          <p:stCondLst>
                                            <p:cond delay="0"/>
                                          </p:stCondLst>
                                        </p:cTn>
                                        <p:tgtEl>
                                          <p:spTgt spid="42">
                                            <p:graphicEl>
                                              <a:dgm id="{98D3AB0A-B676-4AFF-8575-8BA9B28186E3}"/>
                                            </p:graphicEl>
                                          </p:spTgt>
                                        </p:tgtEl>
                                        <p:attrNameLst>
                                          <p:attrName>style.visibility</p:attrName>
                                        </p:attrNameLst>
                                      </p:cBhvr>
                                      <p:to>
                                        <p:strVal val="visible"/>
                                      </p:to>
                                    </p:set>
                                    <p:anim calcmode="lin" valueType="num">
                                      <p:cBhvr>
                                        <p:cTn id="74" dur="500" fill="hold"/>
                                        <p:tgtEl>
                                          <p:spTgt spid="42">
                                            <p:graphicEl>
                                              <a:dgm id="{98D3AB0A-B676-4AFF-8575-8BA9B28186E3}"/>
                                            </p:graphicEl>
                                          </p:spTgt>
                                        </p:tgtEl>
                                        <p:attrNameLst>
                                          <p:attrName>ppt_w</p:attrName>
                                        </p:attrNameLst>
                                      </p:cBhvr>
                                      <p:tavLst>
                                        <p:tav tm="0">
                                          <p:val>
                                            <p:fltVal val="0"/>
                                          </p:val>
                                        </p:tav>
                                        <p:tav tm="100000">
                                          <p:val>
                                            <p:strVal val="#ppt_w"/>
                                          </p:val>
                                        </p:tav>
                                      </p:tavLst>
                                    </p:anim>
                                    <p:anim calcmode="lin" valueType="num">
                                      <p:cBhvr>
                                        <p:cTn id="75" dur="500" fill="hold"/>
                                        <p:tgtEl>
                                          <p:spTgt spid="42">
                                            <p:graphicEl>
                                              <a:dgm id="{98D3AB0A-B676-4AFF-8575-8BA9B28186E3}"/>
                                            </p:graphicEl>
                                          </p:spTgt>
                                        </p:tgtEl>
                                        <p:attrNameLst>
                                          <p:attrName>ppt_h</p:attrName>
                                        </p:attrNameLst>
                                      </p:cBhvr>
                                      <p:tavLst>
                                        <p:tav tm="0">
                                          <p:val>
                                            <p:fltVal val="0"/>
                                          </p:val>
                                        </p:tav>
                                        <p:tav tm="100000">
                                          <p:val>
                                            <p:strVal val="#ppt_h"/>
                                          </p:val>
                                        </p:tav>
                                      </p:tavLst>
                                    </p:anim>
                                    <p:animEffect transition="in" filter="fade">
                                      <p:cBhvr>
                                        <p:cTn id="76" dur="500"/>
                                        <p:tgtEl>
                                          <p:spTgt spid="42">
                                            <p:graphicEl>
                                              <a:dgm id="{98D3AB0A-B676-4AFF-8575-8BA9B28186E3}"/>
                                            </p:graphicEl>
                                          </p:spTgt>
                                        </p:tgtEl>
                                      </p:cBhvr>
                                    </p:animEffect>
                                  </p:childTnLst>
                                </p:cTn>
                              </p:par>
                              <p:par>
                                <p:cTn id="77" presetID="53" presetClass="entr" presetSubtype="16" fill="hold" grpId="0" nodeType="withEffect">
                                  <p:stCondLst>
                                    <p:cond delay="0"/>
                                  </p:stCondLst>
                                  <p:childTnLst>
                                    <p:set>
                                      <p:cBhvr>
                                        <p:cTn id="78" dur="1" fill="hold">
                                          <p:stCondLst>
                                            <p:cond delay="0"/>
                                          </p:stCondLst>
                                        </p:cTn>
                                        <p:tgtEl>
                                          <p:spTgt spid="42">
                                            <p:graphicEl>
                                              <a:dgm id="{3BAFF7A7-30C4-4792-80F0-F4ED56695A86}"/>
                                            </p:graphicEl>
                                          </p:spTgt>
                                        </p:tgtEl>
                                        <p:attrNameLst>
                                          <p:attrName>style.visibility</p:attrName>
                                        </p:attrNameLst>
                                      </p:cBhvr>
                                      <p:to>
                                        <p:strVal val="visible"/>
                                      </p:to>
                                    </p:set>
                                    <p:anim calcmode="lin" valueType="num">
                                      <p:cBhvr>
                                        <p:cTn id="79" dur="500" fill="hold"/>
                                        <p:tgtEl>
                                          <p:spTgt spid="42">
                                            <p:graphicEl>
                                              <a:dgm id="{3BAFF7A7-30C4-4792-80F0-F4ED56695A86}"/>
                                            </p:graphicEl>
                                          </p:spTgt>
                                        </p:tgtEl>
                                        <p:attrNameLst>
                                          <p:attrName>ppt_w</p:attrName>
                                        </p:attrNameLst>
                                      </p:cBhvr>
                                      <p:tavLst>
                                        <p:tav tm="0">
                                          <p:val>
                                            <p:fltVal val="0"/>
                                          </p:val>
                                        </p:tav>
                                        <p:tav tm="100000">
                                          <p:val>
                                            <p:strVal val="#ppt_w"/>
                                          </p:val>
                                        </p:tav>
                                      </p:tavLst>
                                    </p:anim>
                                    <p:anim calcmode="lin" valueType="num">
                                      <p:cBhvr>
                                        <p:cTn id="80" dur="500" fill="hold"/>
                                        <p:tgtEl>
                                          <p:spTgt spid="42">
                                            <p:graphicEl>
                                              <a:dgm id="{3BAFF7A7-30C4-4792-80F0-F4ED56695A86}"/>
                                            </p:graphicEl>
                                          </p:spTgt>
                                        </p:tgtEl>
                                        <p:attrNameLst>
                                          <p:attrName>ppt_h</p:attrName>
                                        </p:attrNameLst>
                                      </p:cBhvr>
                                      <p:tavLst>
                                        <p:tav tm="0">
                                          <p:val>
                                            <p:fltVal val="0"/>
                                          </p:val>
                                        </p:tav>
                                        <p:tav tm="100000">
                                          <p:val>
                                            <p:strVal val="#ppt_h"/>
                                          </p:val>
                                        </p:tav>
                                      </p:tavLst>
                                    </p:anim>
                                    <p:animEffect transition="in" filter="fade">
                                      <p:cBhvr>
                                        <p:cTn id="81" dur="500"/>
                                        <p:tgtEl>
                                          <p:spTgt spid="42">
                                            <p:graphicEl>
                                              <a:dgm id="{3BAFF7A7-30C4-4792-80F0-F4ED56695A86}"/>
                                            </p:graphicEl>
                                          </p:spTgt>
                                        </p:tgtEl>
                                      </p:cBhvr>
                                    </p:animEffect>
                                  </p:childTnLst>
                                </p:cTn>
                              </p:par>
                              <p:par>
                                <p:cTn id="82" presetID="53" presetClass="entr" presetSubtype="16" fill="hold" grpId="0" nodeType="withEffect">
                                  <p:stCondLst>
                                    <p:cond delay="0"/>
                                  </p:stCondLst>
                                  <p:childTnLst>
                                    <p:set>
                                      <p:cBhvr>
                                        <p:cTn id="83" dur="1" fill="hold">
                                          <p:stCondLst>
                                            <p:cond delay="0"/>
                                          </p:stCondLst>
                                        </p:cTn>
                                        <p:tgtEl>
                                          <p:spTgt spid="42">
                                            <p:graphicEl>
                                              <a:dgm id="{7425EFB1-85FD-43BD-9E0C-5EB503D12F2B}"/>
                                            </p:graphicEl>
                                          </p:spTgt>
                                        </p:tgtEl>
                                        <p:attrNameLst>
                                          <p:attrName>style.visibility</p:attrName>
                                        </p:attrNameLst>
                                      </p:cBhvr>
                                      <p:to>
                                        <p:strVal val="visible"/>
                                      </p:to>
                                    </p:set>
                                    <p:anim calcmode="lin" valueType="num">
                                      <p:cBhvr>
                                        <p:cTn id="84" dur="500" fill="hold"/>
                                        <p:tgtEl>
                                          <p:spTgt spid="42">
                                            <p:graphicEl>
                                              <a:dgm id="{7425EFB1-85FD-43BD-9E0C-5EB503D12F2B}"/>
                                            </p:graphicEl>
                                          </p:spTgt>
                                        </p:tgtEl>
                                        <p:attrNameLst>
                                          <p:attrName>ppt_w</p:attrName>
                                        </p:attrNameLst>
                                      </p:cBhvr>
                                      <p:tavLst>
                                        <p:tav tm="0">
                                          <p:val>
                                            <p:fltVal val="0"/>
                                          </p:val>
                                        </p:tav>
                                        <p:tav tm="100000">
                                          <p:val>
                                            <p:strVal val="#ppt_w"/>
                                          </p:val>
                                        </p:tav>
                                      </p:tavLst>
                                    </p:anim>
                                    <p:anim calcmode="lin" valueType="num">
                                      <p:cBhvr>
                                        <p:cTn id="85" dur="500" fill="hold"/>
                                        <p:tgtEl>
                                          <p:spTgt spid="42">
                                            <p:graphicEl>
                                              <a:dgm id="{7425EFB1-85FD-43BD-9E0C-5EB503D12F2B}"/>
                                            </p:graphicEl>
                                          </p:spTgt>
                                        </p:tgtEl>
                                        <p:attrNameLst>
                                          <p:attrName>ppt_h</p:attrName>
                                        </p:attrNameLst>
                                      </p:cBhvr>
                                      <p:tavLst>
                                        <p:tav tm="0">
                                          <p:val>
                                            <p:fltVal val="0"/>
                                          </p:val>
                                        </p:tav>
                                        <p:tav tm="100000">
                                          <p:val>
                                            <p:strVal val="#ppt_h"/>
                                          </p:val>
                                        </p:tav>
                                      </p:tavLst>
                                    </p:anim>
                                    <p:animEffect transition="in" filter="fade">
                                      <p:cBhvr>
                                        <p:cTn id="86" dur="500"/>
                                        <p:tgtEl>
                                          <p:spTgt spid="42">
                                            <p:graphicEl>
                                              <a:dgm id="{7425EFB1-85FD-43BD-9E0C-5EB503D12F2B}"/>
                                            </p:graphicEl>
                                          </p:spTgt>
                                        </p:tgtEl>
                                      </p:cBhvr>
                                    </p:animEffect>
                                  </p:childTnLst>
                                </p:cTn>
                              </p:par>
                              <p:par>
                                <p:cTn id="87" presetID="53" presetClass="entr" presetSubtype="16" fill="hold" grpId="0" nodeType="withEffect">
                                  <p:stCondLst>
                                    <p:cond delay="0"/>
                                  </p:stCondLst>
                                  <p:childTnLst>
                                    <p:set>
                                      <p:cBhvr>
                                        <p:cTn id="88" dur="1" fill="hold">
                                          <p:stCondLst>
                                            <p:cond delay="0"/>
                                          </p:stCondLst>
                                        </p:cTn>
                                        <p:tgtEl>
                                          <p:spTgt spid="42">
                                            <p:graphicEl>
                                              <a:dgm id="{977EB5CB-7F94-462A-B74B-D681CCDAFE96}"/>
                                            </p:graphicEl>
                                          </p:spTgt>
                                        </p:tgtEl>
                                        <p:attrNameLst>
                                          <p:attrName>style.visibility</p:attrName>
                                        </p:attrNameLst>
                                      </p:cBhvr>
                                      <p:to>
                                        <p:strVal val="visible"/>
                                      </p:to>
                                    </p:set>
                                    <p:anim calcmode="lin" valueType="num">
                                      <p:cBhvr>
                                        <p:cTn id="89" dur="500" fill="hold"/>
                                        <p:tgtEl>
                                          <p:spTgt spid="42">
                                            <p:graphicEl>
                                              <a:dgm id="{977EB5CB-7F94-462A-B74B-D681CCDAFE96}"/>
                                            </p:graphicEl>
                                          </p:spTgt>
                                        </p:tgtEl>
                                        <p:attrNameLst>
                                          <p:attrName>ppt_w</p:attrName>
                                        </p:attrNameLst>
                                      </p:cBhvr>
                                      <p:tavLst>
                                        <p:tav tm="0">
                                          <p:val>
                                            <p:fltVal val="0"/>
                                          </p:val>
                                        </p:tav>
                                        <p:tav tm="100000">
                                          <p:val>
                                            <p:strVal val="#ppt_w"/>
                                          </p:val>
                                        </p:tav>
                                      </p:tavLst>
                                    </p:anim>
                                    <p:anim calcmode="lin" valueType="num">
                                      <p:cBhvr>
                                        <p:cTn id="90" dur="500" fill="hold"/>
                                        <p:tgtEl>
                                          <p:spTgt spid="42">
                                            <p:graphicEl>
                                              <a:dgm id="{977EB5CB-7F94-462A-B74B-D681CCDAFE96}"/>
                                            </p:graphicEl>
                                          </p:spTgt>
                                        </p:tgtEl>
                                        <p:attrNameLst>
                                          <p:attrName>ppt_h</p:attrName>
                                        </p:attrNameLst>
                                      </p:cBhvr>
                                      <p:tavLst>
                                        <p:tav tm="0">
                                          <p:val>
                                            <p:fltVal val="0"/>
                                          </p:val>
                                        </p:tav>
                                        <p:tav tm="100000">
                                          <p:val>
                                            <p:strVal val="#ppt_h"/>
                                          </p:val>
                                        </p:tav>
                                      </p:tavLst>
                                    </p:anim>
                                    <p:animEffect transition="in" filter="fade">
                                      <p:cBhvr>
                                        <p:cTn id="91" dur="500"/>
                                        <p:tgtEl>
                                          <p:spTgt spid="42">
                                            <p:graphicEl>
                                              <a:dgm id="{977EB5CB-7F94-462A-B74B-D681CCDAFE96}"/>
                                            </p:graphicEl>
                                          </p:spTgt>
                                        </p:tgtEl>
                                      </p:cBhvr>
                                    </p:animEffect>
                                  </p:childTnLst>
                                </p:cTn>
                              </p:par>
                              <p:par>
                                <p:cTn id="92" presetID="53" presetClass="entr" presetSubtype="16" fill="hold" grpId="0" nodeType="withEffect">
                                  <p:stCondLst>
                                    <p:cond delay="0"/>
                                  </p:stCondLst>
                                  <p:childTnLst>
                                    <p:set>
                                      <p:cBhvr>
                                        <p:cTn id="93" dur="1" fill="hold">
                                          <p:stCondLst>
                                            <p:cond delay="0"/>
                                          </p:stCondLst>
                                        </p:cTn>
                                        <p:tgtEl>
                                          <p:spTgt spid="42">
                                            <p:graphicEl>
                                              <a:dgm id="{902BDD82-6500-4745-ABB1-8AB85030FF96}"/>
                                            </p:graphicEl>
                                          </p:spTgt>
                                        </p:tgtEl>
                                        <p:attrNameLst>
                                          <p:attrName>style.visibility</p:attrName>
                                        </p:attrNameLst>
                                      </p:cBhvr>
                                      <p:to>
                                        <p:strVal val="visible"/>
                                      </p:to>
                                    </p:set>
                                    <p:anim calcmode="lin" valueType="num">
                                      <p:cBhvr>
                                        <p:cTn id="94" dur="500" fill="hold"/>
                                        <p:tgtEl>
                                          <p:spTgt spid="42">
                                            <p:graphicEl>
                                              <a:dgm id="{902BDD82-6500-4745-ABB1-8AB85030FF96}"/>
                                            </p:graphicEl>
                                          </p:spTgt>
                                        </p:tgtEl>
                                        <p:attrNameLst>
                                          <p:attrName>ppt_w</p:attrName>
                                        </p:attrNameLst>
                                      </p:cBhvr>
                                      <p:tavLst>
                                        <p:tav tm="0">
                                          <p:val>
                                            <p:fltVal val="0"/>
                                          </p:val>
                                        </p:tav>
                                        <p:tav tm="100000">
                                          <p:val>
                                            <p:strVal val="#ppt_w"/>
                                          </p:val>
                                        </p:tav>
                                      </p:tavLst>
                                    </p:anim>
                                    <p:anim calcmode="lin" valueType="num">
                                      <p:cBhvr>
                                        <p:cTn id="95" dur="500" fill="hold"/>
                                        <p:tgtEl>
                                          <p:spTgt spid="42">
                                            <p:graphicEl>
                                              <a:dgm id="{902BDD82-6500-4745-ABB1-8AB85030FF96}"/>
                                            </p:graphicEl>
                                          </p:spTgt>
                                        </p:tgtEl>
                                        <p:attrNameLst>
                                          <p:attrName>ppt_h</p:attrName>
                                        </p:attrNameLst>
                                      </p:cBhvr>
                                      <p:tavLst>
                                        <p:tav tm="0">
                                          <p:val>
                                            <p:fltVal val="0"/>
                                          </p:val>
                                        </p:tav>
                                        <p:tav tm="100000">
                                          <p:val>
                                            <p:strVal val="#ppt_h"/>
                                          </p:val>
                                        </p:tav>
                                      </p:tavLst>
                                    </p:anim>
                                    <p:animEffect transition="in" filter="fade">
                                      <p:cBhvr>
                                        <p:cTn id="96" dur="500"/>
                                        <p:tgtEl>
                                          <p:spTgt spid="42">
                                            <p:graphicEl>
                                              <a:dgm id="{902BDD82-6500-4745-ABB1-8AB85030FF96}"/>
                                            </p:graphicEl>
                                          </p:spTgt>
                                        </p:tgtEl>
                                      </p:cBhvr>
                                    </p:animEffect>
                                  </p:childTnLst>
                                </p:cTn>
                              </p:par>
                              <p:par>
                                <p:cTn id="97" presetID="53" presetClass="entr" presetSubtype="16" fill="hold" grpId="0" nodeType="withEffect">
                                  <p:stCondLst>
                                    <p:cond delay="0"/>
                                  </p:stCondLst>
                                  <p:childTnLst>
                                    <p:set>
                                      <p:cBhvr>
                                        <p:cTn id="98" dur="1" fill="hold">
                                          <p:stCondLst>
                                            <p:cond delay="0"/>
                                          </p:stCondLst>
                                        </p:cTn>
                                        <p:tgtEl>
                                          <p:spTgt spid="42">
                                            <p:graphicEl>
                                              <a:dgm id="{005F7ED7-2138-429B-B8E8-40FB2DAF0412}"/>
                                            </p:graphicEl>
                                          </p:spTgt>
                                        </p:tgtEl>
                                        <p:attrNameLst>
                                          <p:attrName>style.visibility</p:attrName>
                                        </p:attrNameLst>
                                      </p:cBhvr>
                                      <p:to>
                                        <p:strVal val="visible"/>
                                      </p:to>
                                    </p:set>
                                    <p:anim calcmode="lin" valueType="num">
                                      <p:cBhvr>
                                        <p:cTn id="99" dur="500" fill="hold"/>
                                        <p:tgtEl>
                                          <p:spTgt spid="42">
                                            <p:graphicEl>
                                              <a:dgm id="{005F7ED7-2138-429B-B8E8-40FB2DAF0412}"/>
                                            </p:graphicEl>
                                          </p:spTgt>
                                        </p:tgtEl>
                                        <p:attrNameLst>
                                          <p:attrName>ppt_w</p:attrName>
                                        </p:attrNameLst>
                                      </p:cBhvr>
                                      <p:tavLst>
                                        <p:tav tm="0">
                                          <p:val>
                                            <p:fltVal val="0"/>
                                          </p:val>
                                        </p:tav>
                                        <p:tav tm="100000">
                                          <p:val>
                                            <p:strVal val="#ppt_w"/>
                                          </p:val>
                                        </p:tav>
                                      </p:tavLst>
                                    </p:anim>
                                    <p:anim calcmode="lin" valueType="num">
                                      <p:cBhvr>
                                        <p:cTn id="100" dur="500" fill="hold"/>
                                        <p:tgtEl>
                                          <p:spTgt spid="42">
                                            <p:graphicEl>
                                              <a:dgm id="{005F7ED7-2138-429B-B8E8-40FB2DAF0412}"/>
                                            </p:graphicEl>
                                          </p:spTgt>
                                        </p:tgtEl>
                                        <p:attrNameLst>
                                          <p:attrName>ppt_h</p:attrName>
                                        </p:attrNameLst>
                                      </p:cBhvr>
                                      <p:tavLst>
                                        <p:tav tm="0">
                                          <p:val>
                                            <p:fltVal val="0"/>
                                          </p:val>
                                        </p:tav>
                                        <p:tav tm="100000">
                                          <p:val>
                                            <p:strVal val="#ppt_h"/>
                                          </p:val>
                                        </p:tav>
                                      </p:tavLst>
                                    </p:anim>
                                    <p:animEffect transition="in" filter="fade">
                                      <p:cBhvr>
                                        <p:cTn id="101" dur="500"/>
                                        <p:tgtEl>
                                          <p:spTgt spid="42">
                                            <p:graphicEl>
                                              <a:dgm id="{005F7ED7-2138-429B-B8E8-40FB2DAF0412}"/>
                                            </p:graphicEl>
                                          </p:spTgt>
                                        </p:tgtEl>
                                      </p:cBhvr>
                                    </p:animEffect>
                                  </p:childTnLst>
                                </p:cTn>
                              </p:par>
                              <p:par>
                                <p:cTn id="102" presetID="53" presetClass="entr" presetSubtype="16" fill="hold" grpId="0" nodeType="withEffect">
                                  <p:stCondLst>
                                    <p:cond delay="0"/>
                                  </p:stCondLst>
                                  <p:childTnLst>
                                    <p:set>
                                      <p:cBhvr>
                                        <p:cTn id="103" dur="1" fill="hold">
                                          <p:stCondLst>
                                            <p:cond delay="0"/>
                                          </p:stCondLst>
                                        </p:cTn>
                                        <p:tgtEl>
                                          <p:spTgt spid="42">
                                            <p:graphicEl>
                                              <a:dgm id="{A90A0BFC-07A7-4DDD-8427-0CA01EE69FD7}"/>
                                            </p:graphicEl>
                                          </p:spTgt>
                                        </p:tgtEl>
                                        <p:attrNameLst>
                                          <p:attrName>style.visibility</p:attrName>
                                        </p:attrNameLst>
                                      </p:cBhvr>
                                      <p:to>
                                        <p:strVal val="visible"/>
                                      </p:to>
                                    </p:set>
                                    <p:anim calcmode="lin" valueType="num">
                                      <p:cBhvr>
                                        <p:cTn id="104" dur="500" fill="hold"/>
                                        <p:tgtEl>
                                          <p:spTgt spid="42">
                                            <p:graphicEl>
                                              <a:dgm id="{A90A0BFC-07A7-4DDD-8427-0CA01EE69FD7}"/>
                                            </p:graphicEl>
                                          </p:spTgt>
                                        </p:tgtEl>
                                        <p:attrNameLst>
                                          <p:attrName>ppt_w</p:attrName>
                                        </p:attrNameLst>
                                      </p:cBhvr>
                                      <p:tavLst>
                                        <p:tav tm="0">
                                          <p:val>
                                            <p:fltVal val="0"/>
                                          </p:val>
                                        </p:tav>
                                        <p:tav tm="100000">
                                          <p:val>
                                            <p:strVal val="#ppt_w"/>
                                          </p:val>
                                        </p:tav>
                                      </p:tavLst>
                                    </p:anim>
                                    <p:anim calcmode="lin" valueType="num">
                                      <p:cBhvr>
                                        <p:cTn id="105" dur="500" fill="hold"/>
                                        <p:tgtEl>
                                          <p:spTgt spid="42">
                                            <p:graphicEl>
                                              <a:dgm id="{A90A0BFC-07A7-4DDD-8427-0CA01EE69FD7}"/>
                                            </p:graphicEl>
                                          </p:spTgt>
                                        </p:tgtEl>
                                        <p:attrNameLst>
                                          <p:attrName>ppt_h</p:attrName>
                                        </p:attrNameLst>
                                      </p:cBhvr>
                                      <p:tavLst>
                                        <p:tav tm="0">
                                          <p:val>
                                            <p:fltVal val="0"/>
                                          </p:val>
                                        </p:tav>
                                        <p:tav tm="100000">
                                          <p:val>
                                            <p:strVal val="#ppt_h"/>
                                          </p:val>
                                        </p:tav>
                                      </p:tavLst>
                                    </p:anim>
                                    <p:animEffect transition="in" filter="fade">
                                      <p:cBhvr>
                                        <p:cTn id="106" dur="500"/>
                                        <p:tgtEl>
                                          <p:spTgt spid="42">
                                            <p:graphicEl>
                                              <a:dgm id="{A90A0BFC-07A7-4DDD-8427-0CA01EE69FD7}"/>
                                            </p:graphicEl>
                                          </p:spTgt>
                                        </p:tgtEl>
                                      </p:cBhvr>
                                    </p:animEffect>
                                  </p:childTnLst>
                                </p:cTn>
                              </p:par>
                              <p:par>
                                <p:cTn id="107" presetID="53" presetClass="entr" presetSubtype="16" fill="hold" grpId="0" nodeType="withEffect">
                                  <p:stCondLst>
                                    <p:cond delay="0"/>
                                  </p:stCondLst>
                                  <p:childTnLst>
                                    <p:set>
                                      <p:cBhvr>
                                        <p:cTn id="108" dur="1" fill="hold">
                                          <p:stCondLst>
                                            <p:cond delay="0"/>
                                          </p:stCondLst>
                                        </p:cTn>
                                        <p:tgtEl>
                                          <p:spTgt spid="42">
                                            <p:graphicEl>
                                              <a:dgm id="{DDED6EF4-A0CC-49CB-9AE7-43B444C48543}"/>
                                            </p:graphicEl>
                                          </p:spTgt>
                                        </p:tgtEl>
                                        <p:attrNameLst>
                                          <p:attrName>style.visibility</p:attrName>
                                        </p:attrNameLst>
                                      </p:cBhvr>
                                      <p:to>
                                        <p:strVal val="visible"/>
                                      </p:to>
                                    </p:set>
                                    <p:anim calcmode="lin" valueType="num">
                                      <p:cBhvr>
                                        <p:cTn id="109" dur="500" fill="hold"/>
                                        <p:tgtEl>
                                          <p:spTgt spid="42">
                                            <p:graphicEl>
                                              <a:dgm id="{DDED6EF4-A0CC-49CB-9AE7-43B444C48543}"/>
                                            </p:graphicEl>
                                          </p:spTgt>
                                        </p:tgtEl>
                                        <p:attrNameLst>
                                          <p:attrName>ppt_w</p:attrName>
                                        </p:attrNameLst>
                                      </p:cBhvr>
                                      <p:tavLst>
                                        <p:tav tm="0">
                                          <p:val>
                                            <p:fltVal val="0"/>
                                          </p:val>
                                        </p:tav>
                                        <p:tav tm="100000">
                                          <p:val>
                                            <p:strVal val="#ppt_w"/>
                                          </p:val>
                                        </p:tav>
                                      </p:tavLst>
                                    </p:anim>
                                    <p:anim calcmode="lin" valueType="num">
                                      <p:cBhvr>
                                        <p:cTn id="110" dur="500" fill="hold"/>
                                        <p:tgtEl>
                                          <p:spTgt spid="42">
                                            <p:graphicEl>
                                              <a:dgm id="{DDED6EF4-A0CC-49CB-9AE7-43B444C48543}"/>
                                            </p:graphicEl>
                                          </p:spTgt>
                                        </p:tgtEl>
                                        <p:attrNameLst>
                                          <p:attrName>ppt_h</p:attrName>
                                        </p:attrNameLst>
                                      </p:cBhvr>
                                      <p:tavLst>
                                        <p:tav tm="0">
                                          <p:val>
                                            <p:fltVal val="0"/>
                                          </p:val>
                                        </p:tav>
                                        <p:tav tm="100000">
                                          <p:val>
                                            <p:strVal val="#ppt_h"/>
                                          </p:val>
                                        </p:tav>
                                      </p:tavLst>
                                    </p:anim>
                                    <p:animEffect transition="in" filter="fade">
                                      <p:cBhvr>
                                        <p:cTn id="111" dur="500"/>
                                        <p:tgtEl>
                                          <p:spTgt spid="42">
                                            <p:graphicEl>
                                              <a:dgm id="{DDED6EF4-A0CC-49CB-9AE7-43B444C48543}"/>
                                            </p:graphicEl>
                                          </p:spTgt>
                                        </p:tgtEl>
                                      </p:cBhvr>
                                    </p:animEffect>
                                  </p:childTnLst>
                                </p:cTn>
                              </p:par>
                              <p:par>
                                <p:cTn id="112" presetID="53" presetClass="entr" presetSubtype="16" fill="hold" grpId="0" nodeType="withEffect">
                                  <p:stCondLst>
                                    <p:cond delay="0"/>
                                  </p:stCondLst>
                                  <p:childTnLst>
                                    <p:set>
                                      <p:cBhvr>
                                        <p:cTn id="113" dur="1" fill="hold">
                                          <p:stCondLst>
                                            <p:cond delay="0"/>
                                          </p:stCondLst>
                                        </p:cTn>
                                        <p:tgtEl>
                                          <p:spTgt spid="42">
                                            <p:graphicEl>
                                              <a:dgm id="{84DDEA6A-77C7-4BDC-8B22-AD74F2C7D212}"/>
                                            </p:graphicEl>
                                          </p:spTgt>
                                        </p:tgtEl>
                                        <p:attrNameLst>
                                          <p:attrName>style.visibility</p:attrName>
                                        </p:attrNameLst>
                                      </p:cBhvr>
                                      <p:to>
                                        <p:strVal val="visible"/>
                                      </p:to>
                                    </p:set>
                                    <p:anim calcmode="lin" valueType="num">
                                      <p:cBhvr>
                                        <p:cTn id="114" dur="500" fill="hold"/>
                                        <p:tgtEl>
                                          <p:spTgt spid="42">
                                            <p:graphicEl>
                                              <a:dgm id="{84DDEA6A-77C7-4BDC-8B22-AD74F2C7D212}"/>
                                            </p:graphicEl>
                                          </p:spTgt>
                                        </p:tgtEl>
                                        <p:attrNameLst>
                                          <p:attrName>ppt_w</p:attrName>
                                        </p:attrNameLst>
                                      </p:cBhvr>
                                      <p:tavLst>
                                        <p:tav tm="0">
                                          <p:val>
                                            <p:fltVal val="0"/>
                                          </p:val>
                                        </p:tav>
                                        <p:tav tm="100000">
                                          <p:val>
                                            <p:strVal val="#ppt_w"/>
                                          </p:val>
                                        </p:tav>
                                      </p:tavLst>
                                    </p:anim>
                                    <p:anim calcmode="lin" valueType="num">
                                      <p:cBhvr>
                                        <p:cTn id="115" dur="500" fill="hold"/>
                                        <p:tgtEl>
                                          <p:spTgt spid="42">
                                            <p:graphicEl>
                                              <a:dgm id="{84DDEA6A-77C7-4BDC-8B22-AD74F2C7D212}"/>
                                            </p:graphicEl>
                                          </p:spTgt>
                                        </p:tgtEl>
                                        <p:attrNameLst>
                                          <p:attrName>ppt_h</p:attrName>
                                        </p:attrNameLst>
                                      </p:cBhvr>
                                      <p:tavLst>
                                        <p:tav tm="0">
                                          <p:val>
                                            <p:fltVal val="0"/>
                                          </p:val>
                                        </p:tav>
                                        <p:tav tm="100000">
                                          <p:val>
                                            <p:strVal val="#ppt_h"/>
                                          </p:val>
                                        </p:tav>
                                      </p:tavLst>
                                    </p:anim>
                                    <p:animEffect transition="in" filter="fade">
                                      <p:cBhvr>
                                        <p:cTn id="116" dur="500"/>
                                        <p:tgtEl>
                                          <p:spTgt spid="42">
                                            <p:graphicEl>
                                              <a:dgm id="{84DDEA6A-77C7-4BDC-8B22-AD74F2C7D212}"/>
                                            </p:graphicEl>
                                          </p:spTgt>
                                        </p:tgtEl>
                                      </p:cBhvr>
                                    </p:animEffect>
                                  </p:childTnLst>
                                </p:cTn>
                              </p:par>
                              <p:par>
                                <p:cTn id="117" presetID="53" presetClass="entr" presetSubtype="16" fill="hold" grpId="0" nodeType="withEffect">
                                  <p:stCondLst>
                                    <p:cond delay="0"/>
                                  </p:stCondLst>
                                  <p:childTnLst>
                                    <p:set>
                                      <p:cBhvr>
                                        <p:cTn id="118" dur="1" fill="hold">
                                          <p:stCondLst>
                                            <p:cond delay="0"/>
                                          </p:stCondLst>
                                        </p:cTn>
                                        <p:tgtEl>
                                          <p:spTgt spid="42">
                                            <p:graphicEl>
                                              <a:dgm id="{21E83F37-BEFF-4B60-BB9A-345F36FD8FDB}"/>
                                            </p:graphicEl>
                                          </p:spTgt>
                                        </p:tgtEl>
                                        <p:attrNameLst>
                                          <p:attrName>style.visibility</p:attrName>
                                        </p:attrNameLst>
                                      </p:cBhvr>
                                      <p:to>
                                        <p:strVal val="visible"/>
                                      </p:to>
                                    </p:set>
                                    <p:anim calcmode="lin" valueType="num">
                                      <p:cBhvr>
                                        <p:cTn id="119" dur="500" fill="hold"/>
                                        <p:tgtEl>
                                          <p:spTgt spid="42">
                                            <p:graphicEl>
                                              <a:dgm id="{21E83F37-BEFF-4B60-BB9A-345F36FD8FDB}"/>
                                            </p:graphicEl>
                                          </p:spTgt>
                                        </p:tgtEl>
                                        <p:attrNameLst>
                                          <p:attrName>ppt_w</p:attrName>
                                        </p:attrNameLst>
                                      </p:cBhvr>
                                      <p:tavLst>
                                        <p:tav tm="0">
                                          <p:val>
                                            <p:fltVal val="0"/>
                                          </p:val>
                                        </p:tav>
                                        <p:tav tm="100000">
                                          <p:val>
                                            <p:strVal val="#ppt_w"/>
                                          </p:val>
                                        </p:tav>
                                      </p:tavLst>
                                    </p:anim>
                                    <p:anim calcmode="lin" valueType="num">
                                      <p:cBhvr>
                                        <p:cTn id="120" dur="500" fill="hold"/>
                                        <p:tgtEl>
                                          <p:spTgt spid="42">
                                            <p:graphicEl>
                                              <a:dgm id="{21E83F37-BEFF-4B60-BB9A-345F36FD8FDB}"/>
                                            </p:graphicEl>
                                          </p:spTgt>
                                        </p:tgtEl>
                                        <p:attrNameLst>
                                          <p:attrName>ppt_h</p:attrName>
                                        </p:attrNameLst>
                                      </p:cBhvr>
                                      <p:tavLst>
                                        <p:tav tm="0">
                                          <p:val>
                                            <p:fltVal val="0"/>
                                          </p:val>
                                        </p:tav>
                                        <p:tav tm="100000">
                                          <p:val>
                                            <p:strVal val="#ppt_h"/>
                                          </p:val>
                                        </p:tav>
                                      </p:tavLst>
                                    </p:anim>
                                    <p:animEffect transition="in" filter="fade">
                                      <p:cBhvr>
                                        <p:cTn id="121" dur="500"/>
                                        <p:tgtEl>
                                          <p:spTgt spid="42">
                                            <p:graphicEl>
                                              <a:dgm id="{21E83F37-BEFF-4B60-BB9A-345F36FD8FDB}"/>
                                            </p:graphicEl>
                                          </p:spTgt>
                                        </p:tgtEl>
                                      </p:cBhvr>
                                    </p:animEffect>
                                  </p:childTnLst>
                                </p:cTn>
                              </p:par>
                              <p:par>
                                <p:cTn id="122" presetID="53" presetClass="entr" presetSubtype="16" fill="hold" grpId="0" nodeType="withEffect">
                                  <p:stCondLst>
                                    <p:cond delay="0"/>
                                  </p:stCondLst>
                                  <p:childTnLst>
                                    <p:set>
                                      <p:cBhvr>
                                        <p:cTn id="123" dur="1" fill="hold">
                                          <p:stCondLst>
                                            <p:cond delay="0"/>
                                          </p:stCondLst>
                                        </p:cTn>
                                        <p:tgtEl>
                                          <p:spTgt spid="42">
                                            <p:graphicEl>
                                              <a:dgm id="{7B1BE0AD-50A5-48F7-B598-DEB590DCA7A9}"/>
                                            </p:graphicEl>
                                          </p:spTgt>
                                        </p:tgtEl>
                                        <p:attrNameLst>
                                          <p:attrName>style.visibility</p:attrName>
                                        </p:attrNameLst>
                                      </p:cBhvr>
                                      <p:to>
                                        <p:strVal val="visible"/>
                                      </p:to>
                                    </p:set>
                                    <p:anim calcmode="lin" valueType="num">
                                      <p:cBhvr>
                                        <p:cTn id="124" dur="500" fill="hold"/>
                                        <p:tgtEl>
                                          <p:spTgt spid="42">
                                            <p:graphicEl>
                                              <a:dgm id="{7B1BE0AD-50A5-48F7-B598-DEB590DCA7A9}"/>
                                            </p:graphicEl>
                                          </p:spTgt>
                                        </p:tgtEl>
                                        <p:attrNameLst>
                                          <p:attrName>ppt_w</p:attrName>
                                        </p:attrNameLst>
                                      </p:cBhvr>
                                      <p:tavLst>
                                        <p:tav tm="0">
                                          <p:val>
                                            <p:fltVal val="0"/>
                                          </p:val>
                                        </p:tav>
                                        <p:tav tm="100000">
                                          <p:val>
                                            <p:strVal val="#ppt_w"/>
                                          </p:val>
                                        </p:tav>
                                      </p:tavLst>
                                    </p:anim>
                                    <p:anim calcmode="lin" valueType="num">
                                      <p:cBhvr>
                                        <p:cTn id="125" dur="500" fill="hold"/>
                                        <p:tgtEl>
                                          <p:spTgt spid="42">
                                            <p:graphicEl>
                                              <a:dgm id="{7B1BE0AD-50A5-48F7-B598-DEB590DCA7A9}"/>
                                            </p:graphicEl>
                                          </p:spTgt>
                                        </p:tgtEl>
                                        <p:attrNameLst>
                                          <p:attrName>ppt_h</p:attrName>
                                        </p:attrNameLst>
                                      </p:cBhvr>
                                      <p:tavLst>
                                        <p:tav tm="0">
                                          <p:val>
                                            <p:fltVal val="0"/>
                                          </p:val>
                                        </p:tav>
                                        <p:tav tm="100000">
                                          <p:val>
                                            <p:strVal val="#ppt_h"/>
                                          </p:val>
                                        </p:tav>
                                      </p:tavLst>
                                    </p:anim>
                                    <p:animEffect transition="in" filter="fade">
                                      <p:cBhvr>
                                        <p:cTn id="126" dur="500"/>
                                        <p:tgtEl>
                                          <p:spTgt spid="42">
                                            <p:graphicEl>
                                              <a:dgm id="{7B1BE0AD-50A5-48F7-B598-DEB590DCA7A9}"/>
                                            </p:graphicEl>
                                          </p:spTgt>
                                        </p:tgtEl>
                                      </p:cBhvr>
                                    </p:animEffect>
                                  </p:childTnLst>
                                </p:cTn>
                              </p:par>
                            </p:childTnLst>
                          </p:cTn>
                        </p:par>
                        <p:par>
                          <p:cTn id="127" fill="hold">
                            <p:stCondLst>
                              <p:cond delay="1000"/>
                            </p:stCondLst>
                            <p:childTnLst>
                              <p:par>
                                <p:cTn id="128" presetID="10" presetClass="entr" presetSubtype="0" fill="hold" grpId="0" nodeType="afterEffect">
                                  <p:stCondLst>
                                    <p:cond delay="0"/>
                                  </p:stCondLst>
                                  <p:childTnLst>
                                    <p:set>
                                      <p:cBhvr>
                                        <p:cTn id="129" dur="1" fill="hold">
                                          <p:stCondLst>
                                            <p:cond delay="0"/>
                                          </p:stCondLst>
                                        </p:cTn>
                                        <p:tgtEl>
                                          <p:spTgt spid="4"/>
                                        </p:tgtEl>
                                        <p:attrNameLst>
                                          <p:attrName>style.visibility</p:attrName>
                                        </p:attrNameLst>
                                      </p:cBhvr>
                                      <p:to>
                                        <p:strVal val="visible"/>
                                      </p:to>
                                    </p:set>
                                    <p:animEffect transition="in" filter="fade">
                                      <p:cBhvr>
                                        <p:cTn id="130" dur="500"/>
                                        <p:tgtEl>
                                          <p:spTgt spid="4"/>
                                        </p:tgtEl>
                                      </p:cBhvr>
                                    </p:animEffect>
                                  </p:childTnLst>
                                </p:cTn>
                              </p:par>
                            </p:childTnLst>
                          </p:cTn>
                        </p:par>
                        <p:par>
                          <p:cTn id="131" fill="hold">
                            <p:stCondLst>
                              <p:cond delay="1500"/>
                            </p:stCondLst>
                            <p:childTnLst>
                              <p:par>
                                <p:cTn id="132" presetID="10" presetClass="entr" presetSubtype="0" fill="hold" grpId="0" nodeType="afterEffect">
                                  <p:stCondLst>
                                    <p:cond delay="0"/>
                                  </p:stCondLst>
                                  <p:childTnLst>
                                    <p:set>
                                      <p:cBhvr>
                                        <p:cTn id="133" dur="1" fill="hold">
                                          <p:stCondLst>
                                            <p:cond delay="0"/>
                                          </p:stCondLst>
                                        </p:cTn>
                                        <p:tgtEl>
                                          <p:spTgt spid="44"/>
                                        </p:tgtEl>
                                        <p:attrNameLst>
                                          <p:attrName>style.visibility</p:attrName>
                                        </p:attrNameLst>
                                      </p:cBhvr>
                                      <p:to>
                                        <p:strVal val="visible"/>
                                      </p:to>
                                    </p:set>
                                    <p:animEffect transition="in" filter="fade">
                                      <p:cBhvr>
                                        <p:cTn id="134" dur="500"/>
                                        <p:tgtEl>
                                          <p:spTgt spid="44"/>
                                        </p:tgtEl>
                                      </p:cBhvr>
                                    </p:animEffect>
                                  </p:childTnLst>
                                </p:cTn>
                              </p:par>
                            </p:childTnLst>
                          </p:cTn>
                        </p:par>
                        <p:par>
                          <p:cTn id="135" fill="hold">
                            <p:stCondLst>
                              <p:cond delay="2000"/>
                            </p:stCondLst>
                            <p:childTnLst>
                              <p:par>
                                <p:cTn id="136" presetID="10" presetClass="entr" presetSubtype="0" fill="hold" grpId="0" nodeType="afterEffect">
                                  <p:stCondLst>
                                    <p:cond delay="0"/>
                                  </p:stCondLst>
                                  <p:childTnLst>
                                    <p:set>
                                      <p:cBhvr>
                                        <p:cTn id="137" dur="1" fill="hold">
                                          <p:stCondLst>
                                            <p:cond delay="0"/>
                                          </p:stCondLst>
                                        </p:cTn>
                                        <p:tgtEl>
                                          <p:spTgt spid="45"/>
                                        </p:tgtEl>
                                        <p:attrNameLst>
                                          <p:attrName>style.visibility</p:attrName>
                                        </p:attrNameLst>
                                      </p:cBhvr>
                                      <p:to>
                                        <p:strVal val="visible"/>
                                      </p:to>
                                    </p:set>
                                    <p:animEffect transition="in" filter="fade">
                                      <p:cBhvr>
                                        <p:cTn id="138"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Graphic spid="42" grpId="0">
        <p:bldSub>
          <a:bldDgm/>
        </p:bldSub>
      </p:bldGraphic>
      <p:bldP spid="4" grpId="0"/>
      <p:bldP spid="44" grpId="0"/>
      <p:bldP spid="4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8075240" cy="857250"/>
          </a:xfrm>
        </p:spPr>
        <p:txBody>
          <a:bodyPr>
            <a:normAutofit/>
          </a:bodyPr>
          <a:lstStyle/>
          <a:p>
            <a:r>
              <a:rPr lang="en-US" dirty="0" smtClean="0">
                <a:solidFill>
                  <a:schemeClr val="accent1">
                    <a:lumMod val="60000"/>
                    <a:lumOff val="40000"/>
                  </a:schemeClr>
                </a:solidFill>
              </a:rPr>
              <a:t>Alternating Flow Sample</a:t>
            </a:r>
            <a:endParaRPr lang="en-US" dirty="0">
              <a:solidFill>
                <a:schemeClr val="accent1">
                  <a:lumMod val="60000"/>
                  <a:lumOff val="40000"/>
                </a:schemeClr>
              </a:solidFill>
            </a:endParaRPr>
          </a:p>
        </p:txBody>
      </p:sp>
      <p:sp>
        <p:nvSpPr>
          <p:cNvPr id="13" name="Title 1"/>
          <p:cNvSpPr txBox="1">
            <a:spLocks/>
          </p:cNvSpPr>
          <p:nvPr/>
        </p:nvSpPr>
        <p:spPr>
          <a:xfrm>
            <a:off x="481053" y="809874"/>
            <a:ext cx="3175337"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Put a relevant subtitle in </a:t>
            </a:r>
            <a:r>
              <a:rPr lang="en-US" sz="1400" b="1" dirty="0" smtClean="0">
                <a:solidFill>
                  <a:schemeClr val="accent1">
                    <a:lumMod val="60000"/>
                    <a:lumOff val="40000"/>
                  </a:schemeClr>
                </a:solidFill>
                <a:latin typeface="+mn-lt"/>
              </a:rPr>
              <a:t>this line</a:t>
            </a:r>
            <a:endParaRPr lang="en-US" sz="1400" b="1" dirty="0">
              <a:solidFill>
                <a:schemeClr val="accent1">
                  <a:lumMod val="60000"/>
                  <a:lumOff val="40000"/>
                </a:schemeClr>
              </a:solidFill>
              <a:latin typeface="+mn-lt"/>
            </a:endParaRPr>
          </a:p>
        </p:txBody>
      </p:sp>
      <p:graphicFrame>
        <p:nvGraphicFramePr>
          <p:cNvPr id="9" name="Diagram 8"/>
          <p:cNvGraphicFramePr/>
          <p:nvPr>
            <p:extLst>
              <p:ext uri="{D42A27DB-BD31-4B8C-83A1-F6EECF244321}">
                <p14:modId xmlns:p14="http://schemas.microsoft.com/office/powerpoint/2010/main" val="3735215143"/>
              </p:ext>
            </p:extLst>
          </p:nvPr>
        </p:nvGraphicFramePr>
        <p:xfrm>
          <a:off x="755576" y="1059582"/>
          <a:ext cx="7416824" cy="28330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reeform 6"/>
          <p:cNvSpPr>
            <a:spLocks noEditPoints="1"/>
          </p:cNvSpPr>
          <p:nvPr/>
        </p:nvSpPr>
        <p:spPr bwMode="auto">
          <a:xfrm>
            <a:off x="1187624" y="2083544"/>
            <a:ext cx="568213" cy="605284"/>
          </a:xfrm>
          <a:custGeom>
            <a:avLst/>
            <a:gdLst>
              <a:gd name="T0" fmla="*/ 67 w 376"/>
              <a:gd name="T1" fmla="*/ 3 h 401"/>
              <a:gd name="T2" fmla="*/ 62 w 376"/>
              <a:gd name="T3" fmla="*/ 3 h 401"/>
              <a:gd name="T4" fmla="*/ 0 w 376"/>
              <a:gd name="T5" fmla="*/ 159 h 401"/>
              <a:gd name="T6" fmla="*/ 65 w 376"/>
              <a:gd name="T7" fmla="*/ 223 h 401"/>
              <a:gd name="T8" fmla="*/ 129 w 376"/>
              <a:gd name="T9" fmla="*/ 159 h 401"/>
              <a:gd name="T10" fmla="*/ 67 w 376"/>
              <a:gd name="T11" fmla="*/ 3 h 401"/>
              <a:gd name="T12" fmla="*/ 313 w 376"/>
              <a:gd name="T13" fmla="*/ 3 h 401"/>
              <a:gd name="T14" fmla="*/ 309 w 376"/>
              <a:gd name="T15" fmla="*/ 3 h 401"/>
              <a:gd name="T16" fmla="*/ 246 w 376"/>
              <a:gd name="T17" fmla="*/ 159 h 401"/>
              <a:gd name="T18" fmla="*/ 311 w 376"/>
              <a:gd name="T19" fmla="*/ 223 h 401"/>
              <a:gd name="T20" fmla="*/ 376 w 376"/>
              <a:gd name="T21" fmla="*/ 159 h 401"/>
              <a:gd name="T22" fmla="*/ 313 w 376"/>
              <a:gd name="T23" fmla="*/ 3 h 401"/>
              <a:gd name="T24" fmla="*/ 185 w 376"/>
              <a:gd name="T25" fmla="*/ 180 h 401"/>
              <a:gd name="T26" fmla="*/ 123 w 376"/>
              <a:gd name="T27" fmla="*/ 337 h 401"/>
              <a:gd name="T28" fmla="*/ 188 w 376"/>
              <a:gd name="T29" fmla="*/ 401 h 401"/>
              <a:gd name="T30" fmla="*/ 253 w 376"/>
              <a:gd name="T31" fmla="*/ 337 h 401"/>
              <a:gd name="T32" fmla="*/ 190 w 376"/>
              <a:gd name="T33" fmla="*/ 180 h 401"/>
              <a:gd name="T34" fmla="*/ 185 w 376"/>
              <a:gd name="T35" fmla="*/ 18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6" h="401">
                <a:moveTo>
                  <a:pt x="67" y="3"/>
                </a:moveTo>
                <a:cubicBezTo>
                  <a:pt x="67" y="0"/>
                  <a:pt x="62" y="0"/>
                  <a:pt x="62" y="3"/>
                </a:cubicBezTo>
                <a:cubicBezTo>
                  <a:pt x="52" y="85"/>
                  <a:pt x="0" y="102"/>
                  <a:pt x="0" y="159"/>
                </a:cubicBezTo>
                <a:cubicBezTo>
                  <a:pt x="0" y="195"/>
                  <a:pt x="29" y="223"/>
                  <a:pt x="65" y="223"/>
                </a:cubicBezTo>
                <a:cubicBezTo>
                  <a:pt x="100" y="223"/>
                  <a:pt x="129" y="195"/>
                  <a:pt x="129" y="159"/>
                </a:cubicBezTo>
                <a:cubicBezTo>
                  <a:pt x="129" y="102"/>
                  <a:pt x="77" y="85"/>
                  <a:pt x="67" y="3"/>
                </a:cubicBezTo>
                <a:close/>
                <a:moveTo>
                  <a:pt x="313" y="3"/>
                </a:moveTo>
                <a:cubicBezTo>
                  <a:pt x="313" y="0"/>
                  <a:pt x="309" y="0"/>
                  <a:pt x="309" y="3"/>
                </a:cubicBezTo>
                <a:cubicBezTo>
                  <a:pt x="298" y="85"/>
                  <a:pt x="246" y="102"/>
                  <a:pt x="246" y="159"/>
                </a:cubicBezTo>
                <a:cubicBezTo>
                  <a:pt x="246" y="195"/>
                  <a:pt x="276" y="223"/>
                  <a:pt x="311" y="223"/>
                </a:cubicBezTo>
                <a:cubicBezTo>
                  <a:pt x="346" y="223"/>
                  <a:pt x="376" y="195"/>
                  <a:pt x="376" y="159"/>
                </a:cubicBezTo>
                <a:cubicBezTo>
                  <a:pt x="376" y="102"/>
                  <a:pt x="324" y="85"/>
                  <a:pt x="313" y="3"/>
                </a:cubicBezTo>
                <a:close/>
                <a:moveTo>
                  <a:pt x="185" y="180"/>
                </a:moveTo>
                <a:cubicBezTo>
                  <a:pt x="175" y="263"/>
                  <a:pt x="123" y="280"/>
                  <a:pt x="123" y="337"/>
                </a:cubicBezTo>
                <a:cubicBezTo>
                  <a:pt x="123" y="372"/>
                  <a:pt x="153" y="401"/>
                  <a:pt x="188" y="401"/>
                </a:cubicBezTo>
                <a:cubicBezTo>
                  <a:pt x="223" y="401"/>
                  <a:pt x="253" y="372"/>
                  <a:pt x="253" y="337"/>
                </a:cubicBezTo>
                <a:cubicBezTo>
                  <a:pt x="253" y="280"/>
                  <a:pt x="200" y="263"/>
                  <a:pt x="190" y="180"/>
                </a:cubicBezTo>
                <a:cubicBezTo>
                  <a:pt x="190" y="178"/>
                  <a:pt x="186" y="178"/>
                  <a:pt x="185" y="18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11"/>
          <p:cNvSpPr>
            <a:spLocks noEditPoints="1"/>
          </p:cNvSpPr>
          <p:nvPr/>
        </p:nvSpPr>
        <p:spPr bwMode="auto">
          <a:xfrm>
            <a:off x="3059832" y="2199865"/>
            <a:ext cx="732327" cy="733103"/>
          </a:xfrm>
          <a:custGeom>
            <a:avLst/>
            <a:gdLst>
              <a:gd name="T0" fmla="*/ 360 w 400"/>
              <a:gd name="T1" fmla="*/ 184 h 400"/>
              <a:gd name="T2" fmla="*/ 360 w 400"/>
              <a:gd name="T3" fmla="*/ 216 h 400"/>
              <a:gd name="T4" fmla="*/ 400 w 400"/>
              <a:gd name="T5" fmla="*/ 200 h 400"/>
              <a:gd name="T6" fmla="*/ 200 w 400"/>
              <a:gd name="T7" fmla="*/ 90 h 400"/>
              <a:gd name="T8" fmla="*/ 200 w 400"/>
              <a:gd name="T9" fmla="*/ 310 h 400"/>
              <a:gd name="T10" fmla="*/ 200 w 400"/>
              <a:gd name="T11" fmla="*/ 90 h 400"/>
              <a:gd name="T12" fmla="*/ 120 w 400"/>
              <a:gd name="T13" fmla="*/ 200 h 400"/>
              <a:gd name="T14" fmla="*/ 280 w 400"/>
              <a:gd name="T15" fmla="*/ 200 h 400"/>
              <a:gd name="T16" fmla="*/ 59 w 400"/>
              <a:gd name="T17" fmla="*/ 200 h 400"/>
              <a:gd name="T18" fmla="*/ 20 w 400"/>
              <a:gd name="T19" fmla="*/ 184 h 400"/>
              <a:gd name="T20" fmla="*/ 20 w 400"/>
              <a:gd name="T21" fmla="*/ 216 h 400"/>
              <a:gd name="T22" fmla="*/ 59 w 400"/>
              <a:gd name="T23" fmla="*/ 200 h 400"/>
              <a:gd name="T24" fmla="*/ 216 w 400"/>
              <a:gd name="T25" fmla="*/ 40 h 400"/>
              <a:gd name="T26" fmla="*/ 200 w 400"/>
              <a:gd name="T27" fmla="*/ 0 h 400"/>
              <a:gd name="T28" fmla="*/ 184 w 400"/>
              <a:gd name="T29" fmla="*/ 40 h 400"/>
              <a:gd name="T30" fmla="*/ 200 w 400"/>
              <a:gd name="T31" fmla="*/ 340 h 400"/>
              <a:gd name="T32" fmla="*/ 184 w 400"/>
              <a:gd name="T33" fmla="*/ 380 h 400"/>
              <a:gd name="T34" fmla="*/ 216 w 400"/>
              <a:gd name="T35" fmla="*/ 380 h 400"/>
              <a:gd name="T36" fmla="*/ 200 w 400"/>
              <a:gd name="T37" fmla="*/ 340 h 400"/>
              <a:gd name="T38" fmla="*/ 350 w 400"/>
              <a:gd name="T39" fmla="*/ 50 h 400"/>
              <a:gd name="T40" fmla="*/ 310 w 400"/>
              <a:gd name="T41" fmla="*/ 67 h 400"/>
              <a:gd name="T42" fmla="*/ 333 w 400"/>
              <a:gd name="T43" fmla="*/ 89 h 400"/>
              <a:gd name="T44" fmla="*/ 66 w 400"/>
              <a:gd name="T45" fmla="*/ 311 h 400"/>
              <a:gd name="T46" fmla="*/ 50 w 400"/>
              <a:gd name="T47" fmla="*/ 350 h 400"/>
              <a:gd name="T48" fmla="*/ 89 w 400"/>
              <a:gd name="T49" fmla="*/ 333 h 400"/>
              <a:gd name="T50" fmla="*/ 66 w 400"/>
              <a:gd name="T51" fmla="*/ 311 h 400"/>
              <a:gd name="T52" fmla="*/ 50 w 400"/>
              <a:gd name="T53" fmla="*/ 50 h 400"/>
              <a:gd name="T54" fmla="*/ 66 w 400"/>
              <a:gd name="T55" fmla="*/ 89 h 400"/>
              <a:gd name="T56" fmla="*/ 89 w 400"/>
              <a:gd name="T57" fmla="*/ 67 h 400"/>
              <a:gd name="T58" fmla="*/ 310 w 400"/>
              <a:gd name="T59" fmla="*/ 333 h 400"/>
              <a:gd name="T60" fmla="*/ 350 w 400"/>
              <a:gd name="T61" fmla="*/ 350 h 400"/>
              <a:gd name="T62" fmla="*/ 333 w 400"/>
              <a:gd name="T63" fmla="*/ 311 h 400"/>
              <a:gd name="T64" fmla="*/ 310 w 400"/>
              <a:gd name="T65" fmla="*/ 333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0" h="400">
                <a:moveTo>
                  <a:pt x="380" y="184"/>
                </a:moveTo>
                <a:cubicBezTo>
                  <a:pt x="376" y="184"/>
                  <a:pt x="364" y="184"/>
                  <a:pt x="360" y="184"/>
                </a:cubicBezTo>
                <a:cubicBezTo>
                  <a:pt x="349" y="184"/>
                  <a:pt x="340" y="191"/>
                  <a:pt x="340" y="200"/>
                </a:cubicBezTo>
                <a:cubicBezTo>
                  <a:pt x="340" y="209"/>
                  <a:pt x="349" y="216"/>
                  <a:pt x="360" y="216"/>
                </a:cubicBezTo>
                <a:cubicBezTo>
                  <a:pt x="364" y="216"/>
                  <a:pt x="376" y="216"/>
                  <a:pt x="380" y="216"/>
                </a:cubicBezTo>
                <a:cubicBezTo>
                  <a:pt x="391" y="216"/>
                  <a:pt x="400" y="209"/>
                  <a:pt x="400" y="200"/>
                </a:cubicBezTo>
                <a:cubicBezTo>
                  <a:pt x="400" y="191"/>
                  <a:pt x="391" y="184"/>
                  <a:pt x="380" y="184"/>
                </a:cubicBezTo>
                <a:close/>
                <a:moveTo>
                  <a:pt x="200" y="90"/>
                </a:moveTo>
                <a:cubicBezTo>
                  <a:pt x="139" y="90"/>
                  <a:pt x="90" y="139"/>
                  <a:pt x="90" y="200"/>
                </a:cubicBezTo>
                <a:cubicBezTo>
                  <a:pt x="90" y="261"/>
                  <a:pt x="139" y="310"/>
                  <a:pt x="200" y="310"/>
                </a:cubicBezTo>
                <a:cubicBezTo>
                  <a:pt x="261" y="310"/>
                  <a:pt x="310" y="261"/>
                  <a:pt x="310" y="200"/>
                </a:cubicBezTo>
                <a:cubicBezTo>
                  <a:pt x="310" y="139"/>
                  <a:pt x="261" y="90"/>
                  <a:pt x="200" y="90"/>
                </a:cubicBezTo>
                <a:close/>
                <a:moveTo>
                  <a:pt x="200" y="280"/>
                </a:moveTo>
                <a:cubicBezTo>
                  <a:pt x="156" y="280"/>
                  <a:pt x="120" y="244"/>
                  <a:pt x="120" y="200"/>
                </a:cubicBezTo>
                <a:cubicBezTo>
                  <a:pt x="120" y="156"/>
                  <a:pt x="156" y="120"/>
                  <a:pt x="200" y="120"/>
                </a:cubicBezTo>
                <a:cubicBezTo>
                  <a:pt x="244" y="120"/>
                  <a:pt x="280" y="156"/>
                  <a:pt x="280" y="200"/>
                </a:cubicBezTo>
                <a:cubicBezTo>
                  <a:pt x="280" y="244"/>
                  <a:pt x="244" y="280"/>
                  <a:pt x="200" y="280"/>
                </a:cubicBezTo>
                <a:close/>
                <a:moveTo>
                  <a:pt x="59" y="200"/>
                </a:moveTo>
                <a:cubicBezTo>
                  <a:pt x="59" y="191"/>
                  <a:pt x="51" y="184"/>
                  <a:pt x="40" y="184"/>
                </a:cubicBezTo>
                <a:cubicBezTo>
                  <a:pt x="36" y="184"/>
                  <a:pt x="23" y="184"/>
                  <a:pt x="20" y="184"/>
                </a:cubicBezTo>
                <a:cubicBezTo>
                  <a:pt x="9" y="184"/>
                  <a:pt x="0" y="191"/>
                  <a:pt x="0" y="200"/>
                </a:cubicBezTo>
                <a:cubicBezTo>
                  <a:pt x="0" y="209"/>
                  <a:pt x="9" y="216"/>
                  <a:pt x="20" y="216"/>
                </a:cubicBezTo>
                <a:cubicBezTo>
                  <a:pt x="23" y="216"/>
                  <a:pt x="36" y="216"/>
                  <a:pt x="40" y="216"/>
                </a:cubicBezTo>
                <a:cubicBezTo>
                  <a:pt x="51" y="216"/>
                  <a:pt x="59" y="209"/>
                  <a:pt x="59" y="200"/>
                </a:cubicBezTo>
                <a:close/>
                <a:moveTo>
                  <a:pt x="200" y="60"/>
                </a:moveTo>
                <a:cubicBezTo>
                  <a:pt x="209" y="60"/>
                  <a:pt x="216" y="51"/>
                  <a:pt x="216" y="40"/>
                </a:cubicBezTo>
                <a:cubicBezTo>
                  <a:pt x="216" y="36"/>
                  <a:pt x="216" y="24"/>
                  <a:pt x="216" y="20"/>
                </a:cubicBezTo>
                <a:cubicBezTo>
                  <a:pt x="216" y="9"/>
                  <a:pt x="209" y="0"/>
                  <a:pt x="200" y="0"/>
                </a:cubicBezTo>
                <a:cubicBezTo>
                  <a:pt x="191" y="0"/>
                  <a:pt x="184" y="9"/>
                  <a:pt x="184" y="20"/>
                </a:cubicBezTo>
                <a:cubicBezTo>
                  <a:pt x="184" y="24"/>
                  <a:pt x="184" y="36"/>
                  <a:pt x="184" y="40"/>
                </a:cubicBezTo>
                <a:cubicBezTo>
                  <a:pt x="184" y="51"/>
                  <a:pt x="191" y="60"/>
                  <a:pt x="200" y="60"/>
                </a:cubicBezTo>
                <a:close/>
                <a:moveTo>
                  <a:pt x="200" y="340"/>
                </a:moveTo>
                <a:cubicBezTo>
                  <a:pt x="191" y="340"/>
                  <a:pt x="184" y="349"/>
                  <a:pt x="184" y="360"/>
                </a:cubicBezTo>
                <a:cubicBezTo>
                  <a:pt x="184" y="364"/>
                  <a:pt x="184" y="376"/>
                  <a:pt x="184" y="380"/>
                </a:cubicBezTo>
                <a:cubicBezTo>
                  <a:pt x="184" y="391"/>
                  <a:pt x="191" y="400"/>
                  <a:pt x="200" y="400"/>
                </a:cubicBezTo>
                <a:cubicBezTo>
                  <a:pt x="209" y="400"/>
                  <a:pt x="216" y="391"/>
                  <a:pt x="216" y="380"/>
                </a:cubicBezTo>
                <a:cubicBezTo>
                  <a:pt x="216" y="376"/>
                  <a:pt x="216" y="364"/>
                  <a:pt x="216" y="360"/>
                </a:cubicBezTo>
                <a:cubicBezTo>
                  <a:pt x="216" y="349"/>
                  <a:pt x="209" y="340"/>
                  <a:pt x="200" y="340"/>
                </a:cubicBezTo>
                <a:close/>
                <a:moveTo>
                  <a:pt x="347" y="75"/>
                </a:moveTo>
                <a:cubicBezTo>
                  <a:pt x="355" y="67"/>
                  <a:pt x="356" y="56"/>
                  <a:pt x="350" y="50"/>
                </a:cubicBezTo>
                <a:cubicBezTo>
                  <a:pt x="344" y="44"/>
                  <a:pt x="332" y="45"/>
                  <a:pt x="324" y="53"/>
                </a:cubicBezTo>
                <a:cubicBezTo>
                  <a:pt x="322" y="55"/>
                  <a:pt x="313" y="64"/>
                  <a:pt x="310" y="67"/>
                </a:cubicBezTo>
                <a:cubicBezTo>
                  <a:pt x="303" y="74"/>
                  <a:pt x="301" y="86"/>
                  <a:pt x="308" y="92"/>
                </a:cubicBezTo>
                <a:cubicBezTo>
                  <a:pt x="314" y="98"/>
                  <a:pt x="325" y="97"/>
                  <a:pt x="333" y="89"/>
                </a:cubicBezTo>
                <a:cubicBezTo>
                  <a:pt x="335" y="87"/>
                  <a:pt x="345" y="77"/>
                  <a:pt x="347" y="75"/>
                </a:cubicBezTo>
                <a:close/>
                <a:moveTo>
                  <a:pt x="66" y="311"/>
                </a:moveTo>
                <a:cubicBezTo>
                  <a:pt x="64" y="313"/>
                  <a:pt x="55" y="322"/>
                  <a:pt x="52" y="325"/>
                </a:cubicBezTo>
                <a:cubicBezTo>
                  <a:pt x="45" y="332"/>
                  <a:pt x="43" y="344"/>
                  <a:pt x="50" y="350"/>
                </a:cubicBezTo>
                <a:cubicBezTo>
                  <a:pt x="56" y="356"/>
                  <a:pt x="67" y="355"/>
                  <a:pt x="75" y="347"/>
                </a:cubicBezTo>
                <a:cubicBezTo>
                  <a:pt x="77" y="345"/>
                  <a:pt x="87" y="335"/>
                  <a:pt x="89" y="333"/>
                </a:cubicBezTo>
                <a:cubicBezTo>
                  <a:pt x="97" y="325"/>
                  <a:pt x="98" y="314"/>
                  <a:pt x="92" y="308"/>
                </a:cubicBezTo>
                <a:cubicBezTo>
                  <a:pt x="86" y="302"/>
                  <a:pt x="74" y="303"/>
                  <a:pt x="66" y="311"/>
                </a:cubicBezTo>
                <a:close/>
                <a:moveTo>
                  <a:pt x="75" y="53"/>
                </a:moveTo>
                <a:cubicBezTo>
                  <a:pt x="67" y="45"/>
                  <a:pt x="56" y="44"/>
                  <a:pt x="50" y="50"/>
                </a:cubicBezTo>
                <a:cubicBezTo>
                  <a:pt x="43" y="56"/>
                  <a:pt x="45" y="67"/>
                  <a:pt x="52" y="75"/>
                </a:cubicBezTo>
                <a:cubicBezTo>
                  <a:pt x="55" y="77"/>
                  <a:pt x="64" y="87"/>
                  <a:pt x="66" y="89"/>
                </a:cubicBezTo>
                <a:cubicBezTo>
                  <a:pt x="74" y="97"/>
                  <a:pt x="86" y="98"/>
                  <a:pt x="92" y="92"/>
                </a:cubicBezTo>
                <a:cubicBezTo>
                  <a:pt x="98" y="86"/>
                  <a:pt x="97" y="74"/>
                  <a:pt x="89" y="67"/>
                </a:cubicBezTo>
                <a:cubicBezTo>
                  <a:pt x="87" y="64"/>
                  <a:pt x="77" y="55"/>
                  <a:pt x="75" y="53"/>
                </a:cubicBezTo>
                <a:close/>
                <a:moveTo>
                  <a:pt x="310" y="333"/>
                </a:moveTo>
                <a:cubicBezTo>
                  <a:pt x="313" y="335"/>
                  <a:pt x="322" y="345"/>
                  <a:pt x="324" y="347"/>
                </a:cubicBezTo>
                <a:cubicBezTo>
                  <a:pt x="332" y="355"/>
                  <a:pt x="344" y="356"/>
                  <a:pt x="350" y="350"/>
                </a:cubicBezTo>
                <a:cubicBezTo>
                  <a:pt x="356" y="344"/>
                  <a:pt x="355" y="332"/>
                  <a:pt x="347" y="325"/>
                </a:cubicBezTo>
                <a:cubicBezTo>
                  <a:pt x="345" y="322"/>
                  <a:pt x="335" y="313"/>
                  <a:pt x="333" y="311"/>
                </a:cubicBezTo>
                <a:cubicBezTo>
                  <a:pt x="325" y="303"/>
                  <a:pt x="314" y="302"/>
                  <a:pt x="308" y="308"/>
                </a:cubicBezTo>
                <a:cubicBezTo>
                  <a:pt x="301" y="314"/>
                  <a:pt x="303" y="325"/>
                  <a:pt x="310" y="333"/>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21"/>
          <p:cNvSpPr>
            <a:spLocks noEditPoints="1"/>
          </p:cNvSpPr>
          <p:nvPr/>
        </p:nvSpPr>
        <p:spPr bwMode="auto">
          <a:xfrm>
            <a:off x="5004859" y="2073278"/>
            <a:ext cx="623849" cy="625816"/>
          </a:xfrm>
          <a:custGeom>
            <a:avLst/>
            <a:gdLst>
              <a:gd name="T0" fmla="*/ 390 w 403"/>
              <a:gd name="T1" fmla="*/ 150 h 404"/>
              <a:gd name="T2" fmla="*/ 241 w 403"/>
              <a:gd name="T3" fmla="*/ 110 h 404"/>
              <a:gd name="T4" fmla="*/ 215 w 403"/>
              <a:gd name="T5" fmla="*/ 13 h 404"/>
              <a:gd name="T6" fmla="*/ 195 w 403"/>
              <a:gd name="T7" fmla="*/ 2 h 404"/>
              <a:gd name="T8" fmla="*/ 14 w 403"/>
              <a:gd name="T9" fmla="*/ 51 h 404"/>
              <a:gd name="T10" fmla="*/ 2 w 403"/>
              <a:gd name="T11" fmla="*/ 70 h 404"/>
              <a:gd name="T12" fmla="*/ 67 w 403"/>
              <a:gd name="T13" fmla="*/ 311 h 404"/>
              <a:gd name="T14" fmla="*/ 86 w 403"/>
              <a:gd name="T15" fmla="*/ 322 h 404"/>
              <a:gd name="T16" fmla="*/ 159 w 403"/>
              <a:gd name="T17" fmla="*/ 302 h 404"/>
              <a:gd name="T18" fmla="*/ 149 w 403"/>
              <a:gd name="T19" fmla="*/ 339 h 404"/>
              <a:gd name="T20" fmla="*/ 160 w 403"/>
              <a:gd name="T21" fmla="*/ 358 h 404"/>
              <a:gd name="T22" fmla="*/ 322 w 403"/>
              <a:gd name="T23" fmla="*/ 401 h 404"/>
              <a:gd name="T24" fmla="*/ 342 w 403"/>
              <a:gd name="T25" fmla="*/ 391 h 404"/>
              <a:gd name="T26" fmla="*/ 401 w 403"/>
              <a:gd name="T27" fmla="*/ 169 h 404"/>
              <a:gd name="T28" fmla="*/ 390 w 403"/>
              <a:gd name="T29" fmla="*/ 150 h 404"/>
              <a:gd name="T30" fmla="*/ 34 w 403"/>
              <a:gd name="T31" fmla="*/ 75 h 404"/>
              <a:gd name="T32" fmla="*/ 191 w 403"/>
              <a:gd name="T33" fmla="*/ 33 h 404"/>
              <a:gd name="T34" fmla="*/ 249 w 403"/>
              <a:gd name="T35" fmla="*/ 249 h 404"/>
              <a:gd name="T36" fmla="*/ 92 w 403"/>
              <a:gd name="T37" fmla="*/ 291 h 404"/>
              <a:gd name="T38" fmla="*/ 34 w 403"/>
              <a:gd name="T39" fmla="*/ 75 h 404"/>
              <a:gd name="T40" fmla="*/ 315 w 403"/>
              <a:gd name="T41" fmla="*/ 371 h 404"/>
              <a:gd name="T42" fmla="*/ 179 w 403"/>
              <a:gd name="T43" fmla="*/ 334 h 404"/>
              <a:gd name="T44" fmla="*/ 190 w 403"/>
              <a:gd name="T45" fmla="*/ 294 h 404"/>
              <a:gd name="T46" fmla="*/ 268 w 403"/>
              <a:gd name="T47" fmla="*/ 273 h 404"/>
              <a:gd name="T48" fmla="*/ 279 w 403"/>
              <a:gd name="T49" fmla="*/ 254 h 404"/>
              <a:gd name="T50" fmla="*/ 249 w 403"/>
              <a:gd name="T51" fmla="*/ 142 h 404"/>
              <a:gd name="T52" fmla="*/ 368 w 403"/>
              <a:gd name="T53" fmla="*/ 174 h 404"/>
              <a:gd name="T54" fmla="*/ 315 w 403"/>
              <a:gd name="T55" fmla="*/ 37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404">
                <a:moveTo>
                  <a:pt x="390" y="150"/>
                </a:moveTo>
                <a:cubicBezTo>
                  <a:pt x="241" y="110"/>
                  <a:pt x="241" y="110"/>
                  <a:pt x="241" y="110"/>
                </a:cubicBezTo>
                <a:cubicBezTo>
                  <a:pt x="215" y="13"/>
                  <a:pt x="215" y="13"/>
                  <a:pt x="215" y="13"/>
                </a:cubicBezTo>
                <a:cubicBezTo>
                  <a:pt x="213" y="5"/>
                  <a:pt x="204" y="0"/>
                  <a:pt x="195" y="2"/>
                </a:cubicBezTo>
                <a:cubicBezTo>
                  <a:pt x="14" y="51"/>
                  <a:pt x="14" y="51"/>
                  <a:pt x="14" y="51"/>
                </a:cubicBezTo>
                <a:cubicBezTo>
                  <a:pt x="5" y="53"/>
                  <a:pt x="0" y="62"/>
                  <a:pt x="2" y="70"/>
                </a:cubicBezTo>
                <a:cubicBezTo>
                  <a:pt x="67" y="311"/>
                  <a:pt x="67" y="311"/>
                  <a:pt x="67" y="311"/>
                </a:cubicBezTo>
                <a:cubicBezTo>
                  <a:pt x="69" y="319"/>
                  <a:pt x="78" y="324"/>
                  <a:pt x="86" y="322"/>
                </a:cubicBezTo>
                <a:cubicBezTo>
                  <a:pt x="159" y="302"/>
                  <a:pt x="159" y="302"/>
                  <a:pt x="159" y="302"/>
                </a:cubicBezTo>
                <a:cubicBezTo>
                  <a:pt x="149" y="339"/>
                  <a:pt x="149" y="339"/>
                  <a:pt x="149" y="339"/>
                </a:cubicBezTo>
                <a:cubicBezTo>
                  <a:pt x="147" y="347"/>
                  <a:pt x="152" y="356"/>
                  <a:pt x="160" y="358"/>
                </a:cubicBezTo>
                <a:cubicBezTo>
                  <a:pt x="322" y="401"/>
                  <a:pt x="322" y="401"/>
                  <a:pt x="322" y="401"/>
                </a:cubicBezTo>
                <a:cubicBezTo>
                  <a:pt x="331" y="404"/>
                  <a:pt x="340" y="399"/>
                  <a:pt x="342" y="391"/>
                </a:cubicBezTo>
                <a:cubicBezTo>
                  <a:pt x="401" y="169"/>
                  <a:pt x="401" y="169"/>
                  <a:pt x="401" y="169"/>
                </a:cubicBezTo>
                <a:cubicBezTo>
                  <a:pt x="403" y="161"/>
                  <a:pt x="398" y="152"/>
                  <a:pt x="390" y="150"/>
                </a:cubicBezTo>
                <a:close/>
                <a:moveTo>
                  <a:pt x="34" y="75"/>
                </a:moveTo>
                <a:cubicBezTo>
                  <a:pt x="191" y="33"/>
                  <a:pt x="191" y="33"/>
                  <a:pt x="191" y="33"/>
                </a:cubicBezTo>
                <a:cubicBezTo>
                  <a:pt x="249" y="249"/>
                  <a:pt x="249" y="249"/>
                  <a:pt x="249" y="249"/>
                </a:cubicBezTo>
                <a:cubicBezTo>
                  <a:pt x="92" y="291"/>
                  <a:pt x="92" y="291"/>
                  <a:pt x="92" y="291"/>
                </a:cubicBezTo>
                <a:lnTo>
                  <a:pt x="34" y="75"/>
                </a:lnTo>
                <a:close/>
                <a:moveTo>
                  <a:pt x="315" y="371"/>
                </a:moveTo>
                <a:cubicBezTo>
                  <a:pt x="179" y="334"/>
                  <a:pt x="179" y="334"/>
                  <a:pt x="179" y="334"/>
                </a:cubicBezTo>
                <a:cubicBezTo>
                  <a:pt x="190" y="294"/>
                  <a:pt x="190" y="294"/>
                  <a:pt x="190" y="294"/>
                </a:cubicBezTo>
                <a:cubicBezTo>
                  <a:pt x="268" y="273"/>
                  <a:pt x="268" y="273"/>
                  <a:pt x="268" y="273"/>
                </a:cubicBezTo>
                <a:cubicBezTo>
                  <a:pt x="276" y="271"/>
                  <a:pt x="282" y="262"/>
                  <a:pt x="279" y="254"/>
                </a:cubicBezTo>
                <a:cubicBezTo>
                  <a:pt x="249" y="142"/>
                  <a:pt x="249" y="142"/>
                  <a:pt x="249" y="142"/>
                </a:cubicBezTo>
                <a:cubicBezTo>
                  <a:pt x="368" y="174"/>
                  <a:pt x="368" y="174"/>
                  <a:pt x="368" y="174"/>
                </a:cubicBezTo>
                <a:lnTo>
                  <a:pt x="315" y="371"/>
                </a:lnTo>
                <a:close/>
              </a:path>
            </a:pathLst>
          </a:cu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6" name="Content Placeholder 2"/>
          <p:cNvSpPr txBox="1">
            <a:spLocks/>
          </p:cNvSpPr>
          <p:nvPr/>
        </p:nvSpPr>
        <p:spPr>
          <a:xfrm>
            <a:off x="611560" y="3977449"/>
            <a:ext cx="7992888" cy="6105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00" dirty="0" smtClean="0"/>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000" dirty="0"/>
          </a:p>
        </p:txBody>
      </p:sp>
      <p:sp>
        <p:nvSpPr>
          <p:cNvPr id="21" name="Freeform 26"/>
          <p:cNvSpPr>
            <a:spLocks/>
          </p:cNvSpPr>
          <p:nvPr/>
        </p:nvSpPr>
        <p:spPr bwMode="auto">
          <a:xfrm>
            <a:off x="7092280" y="2237772"/>
            <a:ext cx="513556" cy="53260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Flowchart: Off-page Connector 10"/>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28</a:t>
            </a:r>
            <a:endParaRPr lang="en-US" sz="1100" b="1" dirty="0"/>
          </a:p>
        </p:txBody>
      </p:sp>
    </p:spTree>
    <p:extLst>
      <p:ext uri="{BB962C8B-B14F-4D97-AF65-F5344CB8AC3E}">
        <p14:creationId xmlns:p14="http://schemas.microsoft.com/office/powerpoint/2010/main" val="3678486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9">
                                            <p:graphicEl>
                                              <a:dgm id="{3B837679-D346-4EBB-AB0C-EE653ACF3C6C}"/>
                                            </p:graphicEl>
                                          </p:spTgt>
                                        </p:tgtEl>
                                        <p:attrNameLst>
                                          <p:attrName>style.visibility</p:attrName>
                                        </p:attrNameLst>
                                      </p:cBhvr>
                                      <p:to>
                                        <p:strVal val="visible"/>
                                      </p:to>
                                    </p:set>
                                    <p:animEffect transition="in" filter="wipe(left)">
                                      <p:cBhvr>
                                        <p:cTn id="14" dur="500"/>
                                        <p:tgtEl>
                                          <p:spTgt spid="9">
                                            <p:graphicEl>
                                              <a:dgm id="{3B837679-D346-4EBB-AB0C-EE653ACF3C6C}"/>
                                            </p:graphicEl>
                                          </p:spTgt>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9">
                                            <p:graphicEl>
                                              <a:dgm id="{5CD9D2C4-CA47-4E2F-9386-15BF2C5BFCE9}"/>
                                            </p:graphicEl>
                                          </p:spTgt>
                                        </p:tgtEl>
                                        <p:attrNameLst>
                                          <p:attrName>style.visibility</p:attrName>
                                        </p:attrNameLst>
                                      </p:cBhvr>
                                      <p:to>
                                        <p:strVal val="visible"/>
                                      </p:to>
                                    </p:set>
                                    <p:animEffect transition="in" filter="wipe(left)">
                                      <p:cBhvr>
                                        <p:cTn id="18" dur="500"/>
                                        <p:tgtEl>
                                          <p:spTgt spid="9">
                                            <p:graphicEl>
                                              <a:dgm id="{5CD9D2C4-CA47-4E2F-9386-15BF2C5BFCE9}"/>
                                            </p:graphicEl>
                                          </p:spTgt>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9">
                                            <p:graphicEl>
                                              <a:dgm id="{1FE64DFD-23AF-4F50-BCBC-C27132FB3B0D}"/>
                                            </p:graphicEl>
                                          </p:spTgt>
                                        </p:tgtEl>
                                        <p:attrNameLst>
                                          <p:attrName>style.visibility</p:attrName>
                                        </p:attrNameLst>
                                      </p:cBhvr>
                                      <p:to>
                                        <p:strVal val="visible"/>
                                      </p:to>
                                    </p:set>
                                    <p:animEffect transition="in" filter="wipe(left)">
                                      <p:cBhvr>
                                        <p:cTn id="26" dur="500"/>
                                        <p:tgtEl>
                                          <p:spTgt spid="9">
                                            <p:graphicEl>
                                              <a:dgm id="{1FE64DFD-23AF-4F50-BCBC-C27132FB3B0D}"/>
                                            </p:graphicEl>
                                          </p:spTgt>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9">
                                            <p:graphicEl>
                                              <a:dgm id="{D1957E8D-52E6-47CA-9E1F-B3BE7EB3E09B}"/>
                                            </p:graphicEl>
                                          </p:spTgt>
                                        </p:tgtEl>
                                        <p:attrNameLst>
                                          <p:attrName>style.visibility</p:attrName>
                                        </p:attrNameLst>
                                      </p:cBhvr>
                                      <p:to>
                                        <p:strVal val="visible"/>
                                      </p:to>
                                    </p:set>
                                    <p:animEffect transition="in" filter="wipe(left)">
                                      <p:cBhvr>
                                        <p:cTn id="30" dur="500"/>
                                        <p:tgtEl>
                                          <p:spTgt spid="9">
                                            <p:graphicEl>
                                              <a:dgm id="{D1957E8D-52E6-47CA-9E1F-B3BE7EB3E09B}"/>
                                            </p:graphicEl>
                                          </p:spTgt>
                                        </p:tgtEl>
                                      </p:cBhvr>
                                    </p:animEffect>
                                  </p:childTnLst>
                                </p:cTn>
                              </p:par>
                            </p:childTnLst>
                          </p:cTn>
                        </p:par>
                        <p:par>
                          <p:cTn id="31" fill="hold">
                            <p:stCondLst>
                              <p:cond delay="3000"/>
                            </p:stCondLst>
                            <p:childTnLst>
                              <p:par>
                                <p:cTn id="32" presetID="22" presetClass="entr" presetSubtype="8" fill="hold" grpId="0" nodeType="afterEffect">
                                  <p:stCondLst>
                                    <p:cond delay="0"/>
                                  </p:stCondLst>
                                  <p:childTnLst>
                                    <p:set>
                                      <p:cBhvr>
                                        <p:cTn id="33" dur="1" fill="hold">
                                          <p:stCondLst>
                                            <p:cond delay="0"/>
                                          </p:stCondLst>
                                        </p:cTn>
                                        <p:tgtEl>
                                          <p:spTgt spid="9">
                                            <p:graphicEl>
                                              <a:dgm id="{B651F1CF-D429-4713-ABB8-9F7461E4F7F5}"/>
                                            </p:graphicEl>
                                          </p:spTgt>
                                        </p:tgtEl>
                                        <p:attrNameLst>
                                          <p:attrName>style.visibility</p:attrName>
                                        </p:attrNameLst>
                                      </p:cBhvr>
                                      <p:to>
                                        <p:strVal val="visible"/>
                                      </p:to>
                                    </p:set>
                                    <p:animEffect transition="in" filter="wipe(left)">
                                      <p:cBhvr>
                                        <p:cTn id="34" dur="500"/>
                                        <p:tgtEl>
                                          <p:spTgt spid="9">
                                            <p:graphicEl>
                                              <a:dgm id="{B651F1CF-D429-4713-ABB8-9F7461E4F7F5}"/>
                                            </p:graphicEl>
                                          </p:spTgt>
                                        </p:tgtEl>
                                      </p:cBhvr>
                                    </p:animEffect>
                                  </p:childTnLst>
                                </p:cTn>
                              </p:par>
                            </p:childTnLst>
                          </p:cTn>
                        </p:par>
                        <p:par>
                          <p:cTn id="35" fill="hold">
                            <p:stCondLst>
                              <p:cond delay="3500"/>
                            </p:stCondLst>
                            <p:childTnLst>
                              <p:par>
                                <p:cTn id="36" presetID="10" presetClass="entr" presetSubtype="0"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childTnLst>
                          </p:cTn>
                        </p:par>
                        <p:par>
                          <p:cTn id="39" fill="hold">
                            <p:stCondLst>
                              <p:cond delay="4000"/>
                            </p:stCondLst>
                            <p:childTnLst>
                              <p:par>
                                <p:cTn id="40" presetID="22" presetClass="entr" presetSubtype="8" fill="hold" grpId="0" nodeType="afterEffect">
                                  <p:stCondLst>
                                    <p:cond delay="0"/>
                                  </p:stCondLst>
                                  <p:childTnLst>
                                    <p:set>
                                      <p:cBhvr>
                                        <p:cTn id="41" dur="1" fill="hold">
                                          <p:stCondLst>
                                            <p:cond delay="0"/>
                                          </p:stCondLst>
                                        </p:cTn>
                                        <p:tgtEl>
                                          <p:spTgt spid="9">
                                            <p:graphicEl>
                                              <a:dgm id="{BF198A36-C0C4-4E90-AC13-6C982ACE8400}"/>
                                            </p:graphicEl>
                                          </p:spTgt>
                                        </p:tgtEl>
                                        <p:attrNameLst>
                                          <p:attrName>style.visibility</p:attrName>
                                        </p:attrNameLst>
                                      </p:cBhvr>
                                      <p:to>
                                        <p:strVal val="visible"/>
                                      </p:to>
                                    </p:set>
                                    <p:animEffect transition="in" filter="wipe(left)">
                                      <p:cBhvr>
                                        <p:cTn id="42" dur="500"/>
                                        <p:tgtEl>
                                          <p:spTgt spid="9">
                                            <p:graphicEl>
                                              <a:dgm id="{BF198A36-C0C4-4E90-AC13-6C982ACE8400}"/>
                                            </p:graphicEl>
                                          </p:spTgt>
                                        </p:tgtEl>
                                      </p:cBhvr>
                                    </p:animEffect>
                                  </p:childTnLst>
                                </p:cTn>
                              </p:par>
                            </p:childTnLst>
                          </p:cTn>
                        </p:par>
                        <p:par>
                          <p:cTn id="43" fill="hold">
                            <p:stCondLst>
                              <p:cond delay="4500"/>
                            </p:stCondLst>
                            <p:childTnLst>
                              <p:par>
                                <p:cTn id="44" presetID="22" presetClass="entr" presetSubtype="8" fill="hold" grpId="0" nodeType="afterEffect">
                                  <p:stCondLst>
                                    <p:cond delay="0"/>
                                  </p:stCondLst>
                                  <p:childTnLst>
                                    <p:set>
                                      <p:cBhvr>
                                        <p:cTn id="45" dur="1" fill="hold">
                                          <p:stCondLst>
                                            <p:cond delay="0"/>
                                          </p:stCondLst>
                                        </p:cTn>
                                        <p:tgtEl>
                                          <p:spTgt spid="9">
                                            <p:graphicEl>
                                              <a:dgm id="{47A26F57-A010-4072-9EBD-86BD6484D91B}"/>
                                            </p:graphicEl>
                                          </p:spTgt>
                                        </p:tgtEl>
                                        <p:attrNameLst>
                                          <p:attrName>style.visibility</p:attrName>
                                        </p:attrNameLst>
                                      </p:cBhvr>
                                      <p:to>
                                        <p:strVal val="visible"/>
                                      </p:to>
                                    </p:set>
                                    <p:animEffect transition="in" filter="wipe(left)">
                                      <p:cBhvr>
                                        <p:cTn id="46" dur="500"/>
                                        <p:tgtEl>
                                          <p:spTgt spid="9">
                                            <p:graphicEl>
                                              <a:dgm id="{47A26F57-A010-4072-9EBD-86BD6484D91B}"/>
                                            </p:graphicEl>
                                          </p:spTgt>
                                        </p:tgtEl>
                                      </p:cBhvr>
                                    </p:animEffect>
                                  </p:childTnLst>
                                </p:cTn>
                              </p:par>
                            </p:childTnLst>
                          </p:cTn>
                        </p:par>
                        <p:par>
                          <p:cTn id="47" fill="hold">
                            <p:stCondLst>
                              <p:cond delay="5000"/>
                            </p:stCondLst>
                            <p:childTnLst>
                              <p:par>
                                <p:cTn id="48" presetID="22" presetClass="entr" presetSubtype="8" fill="hold" grpId="0" nodeType="afterEffect">
                                  <p:stCondLst>
                                    <p:cond delay="0"/>
                                  </p:stCondLst>
                                  <p:childTnLst>
                                    <p:set>
                                      <p:cBhvr>
                                        <p:cTn id="49" dur="1" fill="hold">
                                          <p:stCondLst>
                                            <p:cond delay="0"/>
                                          </p:stCondLst>
                                        </p:cTn>
                                        <p:tgtEl>
                                          <p:spTgt spid="9">
                                            <p:graphicEl>
                                              <a:dgm id="{C26DB7B9-FAD6-48DB-954D-A5E46F77BD6D}"/>
                                            </p:graphicEl>
                                          </p:spTgt>
                                        </p:tgtEl>
                                        <p:attrNameLst>
                                          <p:attrName>style.visibility</p:attrName>
                                        </p:attrNameLst>
                                      </p:cBhvr>
                                      <p:to>
                                        <p:strVal val="visible"/>
                                      </p:to>
                                    </p:set>
                                    <p:animEffect transition="in" filter="wipe(left)">
                                      <p:cBhvr>
                                        <p:cTn id="50" dur="500"/>
                                        <p:tgtEl>
                                          <p:spTgt spid="9">
                                            <p:graphicEl>
                                              <a:dgm id="{C26DB7B9-FAD6-48DB-954D-A5E46F77BD6D}"/>
                                            </p:graphicEl>
                                          </p:spTgt>
                                        </p:tgtEl>
                                      </p:cBhvr>
                                    </p:animEffect>
                                  </p:childTnLst>
                                </p:cTn>
                              </p:par>
                            </p:childTnLst>
                          </p:cTn>
                        </p:par>
                        <p:par>
                          <p:cTn id="51" fill="hold">
                            <p:stCondLst>
                              <p:cond delay="5500"/>
                            </p:stCondLst>
                            <p:childTnLst>
                              <p:par>
                                <p:cTn id="52" presetID="10" presetClass="entr" presetSubtype="0" fill="hold" grpId="0" nodeType="after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500"/>
                                        <p:tgtEl>
                                          <p:spTgt spid="18"/>
                                        </p:tgtEl>
                                      </p:cBhvr>
                                    </p:animEffect>
                                  </p:childTnLst>
                                </p:cTn>
                              </p:par>
                            </p:childTnLst>
                          </p:cTn>
                        </p:par>
                        <p:par>
                          <p:cTn id="55" fill="hold">
                            <p:stCondLst>
                              <p:cond delay="6000"/>
                            </p:stCondLst>
                            <p:childTnLst>
                              <p:par>
                                <p:cTn id="56" presetID="22" presetClass="entr" presetSubtype="8" fill="hold" grpId="0" nodeType="afterEffect">
                                  <p:stCondLst>
                                    <p:cond delay="0"/>
                                  </p:stCondLst>
                                  <p:childTnLst>
                                    <p:set>
                                      <p:cBhvr>
                                        <p:cTn id="57" dur="1" fill="hold">
                                          <p:stCondLst>
                                            <p:cond delay="0"/>
                                          </p:stCondLst>
                                        </p:cTn>
                                        <p:tgtEl>
                                          <p:spTgt spid="9">
                                            <p:graphicEl>
                                              <a:dgm id="{2467359E-7225-4CFB-BBD2-900CCD5D7BDE}"/>
                                            </p:graphicEl>
                                          </p:spTgt>
                                        </p:tgtEl>
                                        <p:attrNameLst>
                                          <p:attrName>style.visibility</p:attrName>
                                        </p:attrNameLst>
                                      </p:cBhvr>
                                      <p:to>
                                        <p:strVal val="visible"/>
                                      </p:to>
                                    </p:set>
                                    <p:animEffect transition="in" filter="wipe(left)">
                                      <p:cBhvr>
                                        <p:cTn id="58" dur="500"/>
                                        <p:tgtEl>
                                          <p:spTgt spid="9">
                                            <p:graphicEl>
                                              <a:dgm id="{2467359E-7225-4CFB-BBD2-900CCD5D7BDE}"/>
                                            </p:graphicEl>
                                          </p:spTgt>
                                        </p:tgtEl>
                                      </p:cBhvr>
                                    </p:animEffect>
                                  </p:childTnLst>
                                </p:cTn>
                              </p:par>
                            </p:childTnLst>
                          </p:cTn>
                        </p:par>
                        <p:par>
                          <p:cTn id="59" fill="hold">
                            <p:stCondLst>
                              <p:cond delay="6500"/>
                            </p:stCondLst>
                            <p:childTnLst>
                              <p:par>
                                <p:cTn id="60" presetID="22" presetClass="entr" presetSubtype="8" fill="hold" grpId="0" nodeType="afterEffect">
                                  <p:stCondLst>
                                    <p:cond delay="0"/>
                                  </p:stCondLst>
                                  <p:childTnLst>
                                    <p:set>
                                      <p:cBhvr>
                                        <p:cTn id="61" dur="1" fill="hold">
                                          <p:stCondLst>
                                            <p:cond delay="0"/>
                                          </p:stCondLst>
                                        </p:cTn>
                                        <p:tgtEl>
                                          <p:spTgt spid="9">
                                            <p:graphicEl>
                                              <a:dgm id="{A9F63716-280D-4A8A-8AF8-9D84FEF36D8F}"/>
                                            </p:graphicEl>
                                          </p:spTgt>
                                        </p:tgtEl>
                                        <p:attrNameLst>
                                          <p:attrName>style.visibility</p:attrName>
                                        </p:attrNameLst>
                                      </p:cBhvr>
                                      <p:to>
                                        <p:strVal val="visible"/>
                                      </p:to>
                                    </p:set>
                                    <p:animEffect transition="in" filter="wipe(left)">
                                      <p:cBhvr>
                                        <p:cTn id="62" dur="500"/>
                                        <p:tgtEl>
                                          <p:spTgt spid="9">
                                            <p:graphicEl>
                                              <a:dgm id="{A9F63716-280D-4A8A-8AF8-9D84FEF36D8F}"/>
                                            </p:graphicEl>
                                          </p:spTgt>
                                        </p:tgtEl>
                                      </p:cBhvr>
                                    </p:animEffect>
                                  </p:childTnLst>
                                </p:cTn>
                              </p:par>
                            </p:childTnLst>
                          </p:cTn>
                        </p:par>
                        <p:par>
                          <p:cTn id="63" fill="hold">
                            <p:stCondLst>
                              <p:cond delay="7000"/>
                            </p:stCondLst>
                            <p:childTnLst>
                              <p:par>
                                <p:cTn id="64" presetID="22" presetClass="entr" presetSubtype="8" fill="hold" grpId="0" nodeType="afterEffect">
                                  <p:stCondLst>
                                    <p:cond delay="0"/>
                                  </p:stCondLst>
                                  <p:childTnLst>
                                    <p:set>
                                      <p:cBhvr>
                                        <p:cTn id="65" dur="1" fill="hold">
                                          <p:stCondLst>
                                            <p:cond delay="0"/>
                                          </p:stCondLst>
                                        </p:cTn>
                                        <p:tgtEl>
                                          <p:spTgt spid="9">
                                            <p:graphicEl>
                                              <a:dgm id="{939DFC11-B217-40F1-B0EE-ADA1D5FE8FDC}"/>
                                            </p:graphicEl>
                                          </p:spTgt>
                                        </p:tgtEl>
                                        <p:attrNameLst>
                                          <p:attrName>style.visibility</p:attrName>
                                        </p:attrNameLst>
                                      </p:cBhvr>
                                      <p:to>
                                        <p:strVal val="visible"/>
                                      </p:to>
                                    </p:set>
                                    <p:animEffect transition="in" filter="wipe(left)">
                                      <p:cBhvr>
                                        <p:cTn id="66" dur="500"/>
                                        <p:tgtEl>
                                          <p:spTgt spid="9">
                                            <p:graphicEl>
                                              <a:dgm id="{939DFC11-B217-40F1-B0EE-ADA1D5FE8FDC}"/>
                                            </p:graphicEl>
                                          </p:spTgt>
                                        </p:tgtEl>
                                      </p:cBhvr>
                                    </p:animEffect>
                                  </p:childTnLst>
                                </p:cTn>
                              </p:par>
                            </p:childTnLst>
                          </p:cTn>
                        </p:par>
                        <p:par>
                          <p:cTn id="67" fill="hold">
                            <p:stCondLst>
                              <p:cond delay="7500"/>
                            </p:stCondLst>
                            <p:childTnLst>
                              <p:par>
                                <p:cTn id="68" presetID="10" presetClass="entr" presetSubtype="0" fill="hold" grpId="0" nodeType="after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fade">
                                      <p:cBhvr>
                                        <p:cTn id="70" dur="500"/>
                                        <p:tgtEl>
                                          <p:spTgt spid="21"/>
                                        </p:tgtEl>
                                      </p:cBhvr>
                                    </p:animEffect>
                                  </p:childTnLst>
                                </p:cTn>
                              </p:par>
                            </p:childTnLst>
                          </p:cTn>
                        </p:par>
                        <p:par>
                          <p:cTn id="71" fill="hold">
                            <p:stCondLst>
                              <p:cond delay="8000"/>
                            </p:stCondLst>
                            <p:childTnLst>
                              <p:par>
                                <p:cTn id="72" presetID="10" presetClass="entr" presetSubtype="0" fill="hold" grpId="0" nodeType="afterEffect">
                                  <p:stCondLst>
                                    <p:cond delay="0"/>
                                  </p:stCondLst>
                                  <p:childTnLst>
                                    <p:set>
                                      <p:cBhvr>
                                        <p:cTn id="73" dur="1" fill="hold">
                                          <p:stCondLst>
                                            <p:cond delay="0"/>
                                          </p:stCondLst>
                                        </p:cTn>
                                        <p:tgtEl>
                                          <p:spTgt spid="26"/>
                                        </p:tgtEl>
                                        <p:attrNameLst>
                                          <p:attrName>style.visibility</p:attrName>
                                        </p:attrNameLst>
                                      </p:cBhvr>
                                      <p:to>
                                        <p:strVal val="visible"/>
                                      </p:to>
                                    </p:set>
                                    <p:animEffect transition="in" filter="fade">
                                      <p:cBhvr>
                                        <p:cTn id="7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Graphic spid="9" grpId="0" uiExpand="1">
        <p:bldSub>
          <a:bldDgm bld="one"/>
        </p:bldSub>
      </p:bldGraphic>
      <p:bldP spid="5" grpId="0" animBg="1"/>
      <p:bldP spid="10" grpId="0" animBg="1"/>
      <p:bldP spid="18" grpId="0" animBg="1"/>
      <p:bldP spid="26" grpId="0"/>
      <p:bldP spid="2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8075240" cy="857250"/>
          </a:xfrm>
        </p:spPr>
        <p:txBody>
          <a:bodyPr>
            <a:normAutofit/>
          </a:bodyPr>
          <a:lstStyle/>
          <a:p>
            <a:r>
              <a:rPr lang="en-US" dirty="0" smtClean="0">
                <a:solidFill>
                  <a:schemeClr val="accent1">
                    <a:lumMod val="60000"/>
                    <a:lumOff val="40000"/>
                  </a:schemeClr>
                </a:solidFill>
              </a:rPr>
              <a:t>Continuous Block Process Sample</a:t>
            </a:r>
            <a:endParaRPr lang="en-US" dirty="0">
              <a:solidFill>
                <a:schemeClr val="accent1">
                  <a:lumMod val="60000"/>
                  <a:lumOff val="40000"/>
                </a:schemeClr>
              </a:solidFill>
            </a:endParaRPr>
          </a:p>
        </p:txBody>
      </p:sp>
      <p:sp>
        <p:nvSpPr>
          <p:cNvPr id="13" name="Title 1"/>
          <p:cNvSpPr txBox="1">
            <a:spLocks/>
          </p:cNvSpPr>
          <p:nvPr/>
        </p:nvSpPr>
        <p:spPr>
          <a:xfrm>
            <a:off x="481053" y="809874"/>
            <a:ext cx="3175337"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Put a relevant subtitle in </a:t>
            </a:r>
            <a:r>
              <a:rPr lang="en-US" sz="1400" b="1" dirty="0" smtClean="0">
                <a:solidFill>
                  <a:schemeClr val="accent2"/>
                </a:solidFill>
                <a:latin typeface="+mn-lt"/>
              </a:rPr>
              <a:t>this line</a:t>
            </a:r>
            <a:endParaRPr lang="en-US" sz="1400" b="1" dirty="0">
              <a:solidFill>
                <a:schemeClr val="accent2"/>
              </a:solidFill>
              <a:latin typeface="+mn-lt"/>
            </a:endParaRPr>
          </a:p>
        </p:txBody>
      </p:sp>
      <p:graphicFrame>
        <p:nvGraphicFramePr>
          <p:cNvPr id="9" name="Diagram 8"/>
          <p:cNvGraphicFramePr/>
          <p:nvPr>
            <p:extLst>
              <p:ext uri="{D42A27DB-BD31-4B8C-83A1-F6EECF244321}">
                <p14:modId xmlns:p14="http://schemas.microsoft.com/office/powerpoint/2010/main" val="276839401"/>
              </p:ext>
            </p:extLst>
          </p:nvPr>
        </p:nvGraphicFramePr>
        <p:xfrm>
          <a:off x="755576" y="1059582"/>
          <a:ext cx="7416824" cy="28330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6" name="Content Placeholder 2"/>
          <p:cNvSpPr txBox="1">
            <a:spLocks/>
          </p:cNvSpPr>
          <p:nvPr/>
        </p:nvSpPr>
        <p:spPr>
          <a:xfrm>
            <a:off x="611560" y="3977449"/>
            <a:ext cx="7992888" cy="6105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00" dirty="0" smtClean="0"/>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000" dirty="0"/>
          </a:p>
        </p:txBody>
      </p:sp>
      <p:sp>
        <p:nvSpPr>
          <p:cNvPr id="5" name="Freeform 6"/>
          <p:cNvSpPr>
            <a:spLocks noEditPoints="1"/>
          </p:cNvSpPr>
          <p:nvPr/>
        </p:nvSpPr>
        <p:spPr bwMode="auto">
          <a:xfrm>
            <a:off x="1368473" y="2156233"/>
            <a:ext cx="352815" cy="375834"/>
          </a:xfrm>
          <a:custGeom>
            <a:avLst/>
            <a:gdLst>
              <a:gd name="T0" fmla="*/ 67 w 376"/>
              <a:gd name="T1" fmla="*/ 3 h 401"/>
              <a:gd name="T2" fmla="*/ 62 w 376"/>
              <a:gd name="T3" fmla="*/ 3 h 401"/>
              <a:gd name="T4" fmla="*/ 0 w 376"/>
              <a:gd name="T5" fmla="*/ 159 h 401"/>
              <a:gd name="T6" fmla="*/ 65 w 376"/>
              <a:gd name="T7" fmla="*/ 223 h 401"/>
              <a:gd name="T8" fmla="*/ 129 w 376"/>
              <a:gd name="T9" fmla="*/ 159 h 401"/>
              <a:gd name="T10" fmla="*/ 67 w 376"/>
              <a:gd name="T11" fmla="*/ 3 h 401"/>
              <a:gd name="T12" fmla="*/ 313 w 376"/>
              <a:gd name="T13" fmla="*/ 3 h 401"/>
              <a:gd name="T14" fmla="*/ 309 w 376"/>
              <a:gd name="T15" fmla="*/ 3 h 401"/>
              <a:gd name="T16" fmla="*/ 246 w 376"/>
              <a:gd name="T17" fmla="*/ 159 h 401"/>
              <a:gd name="T18" fmla="*/ 311 w 376"/>
              <a:gd name="T19" fmla="*/ 223 h 401"/>
              <a:gd name="T20" fmla="*/ 376 w 376"/>
              <a:gd name="T21" fmla="*/ 159 h 401"/>
              <a:gd name="T22" fmla="*/ 313 w 376"/>
              <a:gd name="T23" fmla="*/ 3 h 401"/>
              <a:gd name="T24" fmla="*/ 185 w 376"/>
              <a:gd name="T25" fmla="*/ 180 h 401"/>
              <a:gd name="T26" fmla="*/ 123 w 376"/>
              <a:gd name="T27" fmla="*/ 337 h 401"/>
              <a:gd name="T28" fmla="*/ 188 w 376"/>
              <a:gd name="T29" fmla="*/ 401 h 401"/>
              <a:gd name="T30" fmla="*/ 253 w 376"/>
              <a:gd name="T31" fmla="*/ 337 h 401"/>
              <a:gd name="T32" fmla="*/ 190 w 376"/>
              <a:gd name="T33" fmla="*/ 180 h 401"/>
              <a:gd name="T34" fmla="*/ 185 w 376"/>
              <a:gd name="T35" fmla="*/ 18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6" h="401">
                <a:moveTo>
                  <a:pt x="67" y="3"/>
                </a:moveTo>
                <a:cubicBezTo>
                  <a:pt x="67" y="0"/>
                  <a:pt x="62" y="0"/>
                  <a:pt x="62" y="3"/>
                </a:cubicBezTo>
                <a:cubicBezTo>
                  <a:pt x="52" y="85"/>
                  <a:pt x="0" y="102"/>
                  <a:pt x="0" y="159"/>
                </a:cubicBezTo>
                <a:cubicBezTo>
                  <a:pt x="0" y="195"/>
                  <a:pt x="29" y="223"/>
                  <a:pt x="65" y="223"/>
                </a:cubicBezTo>
                <a:cubicBezTo>
                  <a:pt x="100" y="223"/>
                  <a:pt x="129" y="195"/>
                  <a:pt x="129" y="159"/>
                </a:cubicBezTo>
                <a:cubicBezTo>
                  <a:pt x="129" y="102"/>
                  <a:pt x="77" y="85"/>
                  <a:pt x="67" y="3"/>
                </a:cubicBezTo>
                <a:close/>
                <a:moveTo>
                  <a:pt x="313" y="3"/>
                </a:moveTo>
                <a:cubicBezTo>
                  <a:pt x="313" y="0"/>
                  <a:pt x="309" y="0"/>
                  <a:pt x="309" y="3"/>
                </a:cubicBezTo>
                <a:cubicBezTo>
                  <a:pt x="298" y="85"/>
                  <a:pt x="246" y="102"/>
                  <a:pt x="246" y="159"/>
                </a:cubicBezTo>
                <a:cubicBezTo>
                  <a:pt x="246" y="195"/>
                  <a:pt x="276" y="223"/>
                  <a:pt x="311" y="223"/>
                </a:cubicBezTo>
                <a:cubicBezTo>
                  <a:pt x="346" y="223"/>
                  <a:pt x="376" y="195"/>
                  <a:pt x="376" y="159"/>
                </a:cubicBezTo>
                <a:cubicBezTo>
                  <a:pt x="376" y="102"/>
                  <a:pt x="324" y="85"/>
                  <a:pt x="313" y="3"/>
                </a:cubicBezTo>
                <a:close/>
                <a:moveTo>
                  <a:pt x="185" y="180"/>
                </a:moveTo>
                <a:cubicBezTo>
                  <a:pt x="175" y="263"/>
                  <a:pt x="123" y="280"/>
                  <a:pt x="123" y="337"/>
                </a:cubicBezTo>
                <a:cubicBezTo>
                  <a:pt x="123" y="372"/>
                  <a:pt x="153" y="401"/>
                  <a:pt x="188" y="401"/>
                </a:cubicBezTo>
                <a:cubicBezTo>
                  <a:pt x="223" y="401"/>
                  <a:pt x="253" y="372"/>
                  <a:pt x="253" y="337"/>
                </a:cubicBezTo>
                <a:cubicBezTo>
                  <a:pt x="253" y="280"/>
                  <a:pt x="200" y="263"/>
                  <a:pt x="190" y="180"/>
                </a:cubicBezTo>
                <a:cubicBezTo>
                  <a:pt x="190" y="178"/>
                  <a:pt x="186" y="178"/>
                  <a:pt x="185" y="18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11"/>
          <p:cNvSpPr>
            <a:spLocks noEditPoints="1"/>
          </p:cNvSpPr>
          <p:nvPr/>
        </p:nvSpPr>
        <p:spPr bwMode="auto">
          <a:xfrm>
            <a:off x="3257157" y="2116551"/>
            <a:ext cx="454717" cy="455199"/>
          </a:xfrm>
          <a:custGeom>
            <a:avLst/>
            <a:gdLst>
              <a:gd name="T0" fmla="*/ 360 w 400"/>
              <a:gd name="T1" fmla="*/ 184 h 400"/>
              <a:gd name="T2" fmla="*/ 360 w 400"/>
              <a:gd name="T3" fmla="*/ 216 h 400"/>
              <a:gd name="T4" fmla="*/ 400 w 400"/>
              <a:gd name="T5" fmla="*/ 200 h 400"/>
              <a:gd name="T6" fmla="*/ 200 w 400"/>
              <a:gd name="T7" fmla="*/ 90 h 400"/>
              <a:gd name="T8" fmla="*/ 200 w 400"/>
              <a:gd name="T9" fmla="*/ 310 h 400"/>
              <a:gd name="T10" fmla="*/ 200 w 400"/>
              <a:gd name="T11" fmla="*/ 90 h 400"/>
              <a:gd name="T12" fmla="*/ 120 w 400"/>
              <a:gd name="T13" fmla="*/ 200 h 400"/>
              <a:gd name="T14" fmla="*/ 280 w 400"/>
              <a:gd name="T15" fmla="*/ 200 h 400"/>
              <a:gd name="T16" fmla="*/ 59 w 400"/>
              <a:gd name="T17" fmla="*/ 200 h 400"/>
              <a:gd name="T18" fmla="*/ 20 w 400"/>
              <a:gd name="T19" fmla="*/ 184 h 400"/>
              <a:gd name="T20" fmla="*/ 20 w 400"/>
              <a:gd name="T21" fmla="*/ 216 h 400"/>
              <a:gd name="T22" fmla="*/ 59 w 400"/>
              <a:gd name="T23" fmla="*/ 200 h 400"/>
              <a:gd name="T24" fmla="*/ 216 w 400"/>
              <a:gd name="T25" fmla="*/ 40 h 400"/>
              <a:gd name="T26" fmla="*/ 200 w 400"/>
              <a:gd name="T27" fmla="*/ 0 h 400"/>
              <a:gd name="T28" fmla="*/ 184 w 400"/>
              <a:gd name="T29" fmla="*/ 40 h 400"/>
              <a:gd name="T30" fmla="*/ 200 w 400"/>
              <a:gd name="T31" fmla="*/ 340 h 400"/>
              <a:gd name="T32" fmla="*/ 184 w 400"/>
              <a:gd name="T33" fmla="*/ 380 h 400"/>
              <a:gd name="T34" fmla="*/ 216 w 400"/>
              <a:gd name="T35" fmla="*/ 380 h 400"/>
              <a:gd name="T36" fmla="*/ 200 w 400"/>
              <a:gd name="T37" fmla="*/ 340 h 400"/>
              <a:gd name="T38" fmla="*/ 350 w 400"/>
              <a:gd name="T39" fmla="*/ 50 h 400"/>
              <a:gd name="T40" fmla="*/ 310 w 400"/>
              <a:gd name="T41" fmla="*/ 67 h 400"/>
              <a:gd name="T42" fmla="*/ 333 w 400"/>
              <a:gd name="T43" fmla="*/ 89 h 400"/>
              <a:gd name="T44" fmla="*/ 66 w 400"/>
              <a:gd name="T45" fmla="*/ 311 h 400"/>
              <a:gd name="T46" fmla="*/ 50 w 400"/>
              <a:gd name="T47" fmla="*/ 350 h 400"/>
              <a:gd name="T48" fmla="*/ 89 w 400"/>
              <a:gd name="T49" fmla="*/ 333 h 400"/>
              <a:gd name="T50" fmla="*/ 66 w 400"/>
              <a:gd name="T51" fmla="*/ 311 h 400"/>
              <a:gd name="T52" fmla="*/ 50 w 400"/>
              <a:gd name="T53" fmla="*/ 50 h 400"/>
              <a:gd name="T54" fmla="*/ 66 w 400"/>
              <a:gd name="T55" fmla="*/ 89 h 400"/>
              <a:gd name="T56" fmla="*/ 89 w 400"/>
              <a:gd name="T57" fmla="*/ 67 h 400"/>
              <a:gd name="T58" fmla="*/ 310 w 400"/>
              <a:gd name="T59" fmla="*/ 333 h 400"/>
              <a:gd name="T60" fmla="*/ 350 w 400"/>
              <a:gd name="T61" fmla="*/ 350 h 400"/>
              <a:gd name="T62" fmla="*/ 333 w 400"/>
              <a:gd name="T63" fmla="*/ 311 h 400"/>
              <a:gd name="T64" fmla="*/ 310 w 400"/>
              <a:gd name="T65" fmla="*/ 333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0" h="400">
                <a:moveTo>
                  <a:pt x="380" y="184"/>
                </a:moveTo>
                <a:cubicBezTo>
                  <a:pt x="376" y="184"/>
                  <a:pt x="364" y="184"/>
                  <a:pt x="360" y="184"/>
                </a:cubicBezTo>
                <a:cubicBezTo>
                  <a:pt x="349" y="184"/>
                  <a:pt x="340" y="191"/>
                  <a:pt x="340" y="200"/>
                </a:cubicBezTo>
                <a:cubicBezTo>
                  <a:pt x="340" y="209"/>
                  <a:pt x="349" y="216"/>
                  <a:pt x="360" y="216"/>
                </a:cubicBezTo>
                <a:cubicBezTo>
                  <a:pt x="364" y="216"/>
                  <a:pt x="376" y="216"/>
                  <a:pt x="380" y="216"/>
                </a:cubicBezTo>
                <a:cubicBezTo>
                  <a:pt x="391" y="216"/>
                  <a:pt x="400" y="209"/>
                  <a:pt x="400" y="200"/>
                </a:cubicBezTo>
                <a:cubicBezTo>
                  <a:pt x="400" y="191"/>
                  <a:pt x="391" y="184"/>
                  <a:pt x="380" y="184"/>
                </a:cubicBezTo>
                <a:close/>
                <a:moveTo>
                  <a:pt x="200" y="90"/>
                </a:moveTo>
                <a:cubicBezTo>
                  <a:pt x="139" y="90"/>
                  <a:pt x="90" y="139"/>
                  <a:pt x="90" y="200"/>
                </a:cubicBezTo>
                <a:cubicBezTo>
                  <a:pt x="90" y="261"/>
                  <a:pt x="139" y="310"/>
                  <a:pt x="200" y="310"/>
                </a:cubicBezTo>
                <a:cubicBezTo>
                  <a:pt x="261" y="310"/>
                  <a:pt x="310" y="261"/>
                  <a:pt x="310" y="200"/>
                </a:cubicBezTo>
                <a:cubicBezTo>
                  <a:pt x="310" y="139"/>
                  <a:pt x="261" y="90"/>
                  <a:pt x="200" y="90"/>
                </a:cubicBezTo>
                <a:close/>
                <a:moveTo>
                  <a:pt x="200" y="280"/>
                </a:moveTo>
                <a:cubicBezTo>
                  <a:pt x="156" y="280"/>
                  <a:pt x="120" y="244"/>
                  <a:pt x="120" y="200"/>
                </a:cubicBezTo>
                <a:cubicBezTo>
                  <a:pt x="120" y="156"/>
                  <a:pt x="156" y="120"/>
                  <a:pt x="200" y="120"/>
                </a:cubicBezTo>
                <a:cubicBezTo>
                  <a:pt x="244" y="120"/>
                  <a:pt x="280" y="156"/>
                  <a:pt x="280" y="200"/>
                </a:cubicBezTo>
                <a:cubicBezTo>
                  <a:pt x="280" y="244"/>
                  <a:pt x="244" y="280"/>
                  <a:pt x="200" y="280"/>
                </a:cubicBezTo>
                <a:close/>
                <a:moveTo>
                  <a:pt x="59" y="200"/>
                </a:moveTo>
                <a:cubicBezTo>
                  <a:pt x="59" y="191"/>
                  <a:pt x="51" y="184"/>
                  <a:pt x="40" y="184"/>
                </a:cubicBezTo>
                <a:cubicBezTo>
                  <a:pt x="36" y="184"/>
                  <a:pt x="23" y="184"/>
                  <a:pt x="20" y="184"/>
                </a:cubicBezTo>
                <a:cubicBezTo>
                  <a:pt x="9" y="184"/>
                  <a:pt x="0" y="191"/>
                  <a:pt x="0" y="200"/>
                </a:cubicBezTo>
                <a:cubicBezTo>
                  <a:pt x="0" y="209"/>
                  <a:pt x="9" y="216"/>
                  <a:pt x="20" y="216"/>
                </a:cubicBezTo>
                <a:cubicBezTo>
                  <a:pt x="23" y="216"/>
                  <a:pt x="36" y="216"/>
                  <a:pt x="40" y="216"/>
                </a:cubicBezTo>
                <a:cubicBezTo>
                  <a:pt x="51" y="216"/>
                  <a:pt x="59" y="209"/>
                  <a:pt x="59" y="200"/>
                </a:cubicBezTo>
                <a:close/>
                <a:moveTo>
                  <a:pt x="200" y="60"/>
                </a:moveTo>
                <a:cubicBezTo>
                  <a:pt x="209" y="60"/>
                  <a:pt x="216" y="51"/>
                  <a:pt x="216" y="40"/>
                </a:cubicBezTo>
                <a:cubicBezTo>
                  <a:pt x="216" y="36"/>
                  <a:pt x="216" y="24"/>
                  <a:pt x="216" y="20"/>
                </a:cubicBezTo>
                <a:cubicBezTo>
                  <a:pt x="216" y="9"/>
                  <a:pt x="209" y="0"/>
                  <a:pt x="200" y="0"/>
                </a:cubicBezTo>
                <a:cubicBezTo>
                  <a:pt x="191" y="0"/>
                  <a:pt x="184" y="9"/>
                  <a:pt x="184" y="20"/>
                </a:cubicBezTo>
                <a:cubicBezTo>
                  <a:pt x="184" y="24"/>
                  <a:pt x="184" y="36"/>
                  <a:pt x="184" y="40"/>
                </a:cubicBezTo>
                <a:cubicBezTo>
                  <a:pt x="184" y="51"/>
                  <a:pt x="191" y="60"/>
                  <a:pt x="200" y="60"/>
                </a:cubicBezTo>
                <a:close/>
                <a:moveTo>
                  <a:pt x="200" y="340"/>
                </a:moveTo>
                <a:cubicBezTo>
                  <a:pt x="191" y="340"/>
                  <a:pt x="184" y="349"/>
                  <a:pt x="184" y="360"/>
                </a:cubicBezTo>
                <a:cubicBezTo>
                  <a:pt x="184" y="364"/>
                  <a:pt x="184" y="376"/>
                  <a:pt x="184" y="380"/>
                </a:cubicBezTo>
                <a:cubicBezTo>
                  <a:pt x="184" y="391"/>
                  <a:pt x="191" y="400"/>
                  <a:pt x="200" y="400"/>
                </a:cubicBezTo>
                <a:cubicBezTo>
                  <a:pt x="209" y="400"/>
                  <a:pt x="216" y="391"/>
                  <a:pt x="216" y="380"/>
                </a:cubicBezTo>
                <a:cubicBezTo>
                  <a:pt x="216" y="376"/>
                  <a:pt x="216" y="364"/>
                  <a:pt x="216" y="360"/>
                </a:cubicBezTo>
                <a:cubicBezTo>
                  <a:pt x="216" y="349"/>
                  <a:pt x="209" y="340"/>
                  <a:pt x="200" y="340"/>
                </a:cubicBezTo>
                <a:close/>
                <a:moveTo>
                  <a:pt x="347" y="75"/>
                </a:moveTo>
                <a:cubicBezTo>
                  <a:pt x="355" y="67"/>
                  <a:pt x="356" y="56"/>
                  <a:pt x="350" y="50"/>
                </a:cubicBezTo>
                <a:cubicBezTo>
                  <a:pt x="344" y="44"/>
                  <a:pt x="332" y="45"/>
                  <a:pt x="324" y="53"/>
                </a:cubicBezTo>
                <a:cubicBezTo>
                  <a:pt x="322" y="55"/>
                  <a:pt x="313" y="64"/>
                  <a:pt x="310" y="67"/>
                </a:cubicBezTo>
                <a:cubicBezTo>
                  <a:pt x="303" y="74"/>
                  <a:pt x="301" y="86"/>
                  <a:pt x="308" y="92"/>
                </a:cubicBezTo>
                <a:cubicBezTo>
                  <a:pt x="314" y="98"/>
                  <a:pt x="325" y="97"/>
                  <a:pt x="333" y="89"/>
                </a:cubicBezTo>
                <a:cubicBezTo>
                  <a:pt x="335" y="87"/>
                  <a:pt x="345" y="77"/>
                  <a:pt x="347" y="75"/>
                </a:cubicBezTo>
                <a:close/>
                <a:moveTo>
                  <a:pt x="66" y="311"/>
                </a:moveTo>
                <a:cubicBezTo>
                  <a:pt x="64" y="313"/>
                  <a:pt x="55" y="322"/>
                  <a:pt x="52" y="325"/>
                </a:cubicBezTo>
                <a:cubicBezTo>
                  <a:pt x="45" y="332"/>
                  <a:pt x="43" y="344"/>
                  <a:pt x="50" y="350"/>
                </a:cubicBezTo>
                <a:cubicBezTo>
                  <a:pt x="56" y="356"/>
                  <a:pt x="67" y="355"/>
                  <a:pt x="75" y="347"/>
                </a:cubicBezTo>
                <a:cubicBezTo>
                  <a:pt x="77" y="345"/>
                  <a:pt x="87" y="335"/>
                  <a:pt x="89" y="333"/>
                </a:cubicBezTo>
                <a:cubicBezTo>
                  <a:pt x="97" y="325"/>
                  <a:pt x="98" y="314"/>
                  <a:pt x="92" y="308"/>
                </a:cubicBezTo>
                <a:cubicBezTo>
                  <a:pt x="86" y="302"/>
                  <a:pt x="74" y="303"/>
                  <a:pt x="66" y="311"/>
                </a:cubicBezTo>
                <a:close/>
                <a:moveTo>
                  <a:pt x="75" y="53"/>
                </a:moveTo>
                <a:cubicBezTo>
                  <a:pt x="67" y="45"/>
                  <a:pt x="56" y="44"/>
                  <a:pt x="50" y="50"/>
                </a:cubicBezTo>
                <a:cubicBezTo>
                  <a:pt x="43" y="56"/>
                  <a:pt x="45" y="67"/>
                  <a:pt x="52" y="75"/>
                </a:cubicBezTo>
                <a:cubicBezTo>
                  <a:pt x="55" y="77"/>
                  <a:pt x="64" y="87"/>
                  <a:pt x="66" y="89"/>
                </a:cubicBezTo>
                <a:cubicBezTo>
                  <a:pt x="74" y="97"/>
                  <a:pt x="86" y="98"/>
                  <a:pt x="92" y="92"/>
                </a:cubicBezTo>
                <a:cubicBezTo>
                  <a:pt x="98" y="86"/>
                  <a:pt x="97" y="74"/>
                  <a:pt x="89" y="67"/>
                </a:cubicBezTo>
                <a:cubicBezTo>
                  <a:pt x="87" y="64"/>
                  <a:pt x="77" y="55"/>
                  <a:pt x="75" y="53"/>
                </a:cubicBezTo>
                <a:close/>
                <a:moveTo>
                  <a:pt x="310" y="333"/>
                </a:moveTo>
                <a:cubicBezTo>
                  <a:pt x="313" y="335"/>
                  <a:pt x="322" y="345"/>
                  <a:pt x="324" y="347"/>
                </a:cubicBezTo>
                <a:cubicBezTo>
                  <a:pt x="332" y="355"/>
                  <a:pt x="344" y="356"/>
                  <a:pt x="350" y="350"/>
                </a:cubicBezTo>
                <a:cubicBezTo>
                  <a:pt x="356" y="344"/>
                  <a:pt x="355" y="332"/>
                  <a:pt x="347" y="325"/>
                </a:cubicBezTo>
                <a:cubicBezTo>
                  <a:pt x="345" y="322"/>
                  <a:pt x="335" y="313"/>
                  <a:pt x="333" y="311"/>
                </a:cubicBezTo>
                <a:cubicBezTo>
                  <a:pt x="325" y="303"/>
                  <a:pt x="314" y="302"/>
                  <a:pt x="308" y="308"/>
                </a:cubicBezTo>
                <a:cubicBezTo>
                  <a:pt x="301" y="314"/>
                  <a:pt x="303" y="325"/>
                  <a:pt x="310" y="33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21"/>
          <p:cNvSpPr>
            <a:spLocks noEditPoints="1"/>
          </p:cNvSpPr>
          <p:nvPr/>
        </p:nvSpPr>
        <p:spPr bwMode="auto">
          <a:xfrm>
            <a:off x="5212757" y="2149859"/>
            <a:ext cx="387360" cy="388583"/>
          </a:xfrm>
          <a:custGeom>
            <a:avLst/>
            <a:gdLst>
              <a:gd name="T0" fmla="*/ 390 w 403"/>
              <a:gd name="T1" fmla="*/ 150 h 404"/>
              <a:gd name="T2" fmla="*/ 241 w 403"/>
              <a:gd name="T3" fmla="*/ 110 h 404"/>
              <a:gd name="T4" fmla="*/ 215 w 403"/>
              <a:gd name="T5" fmla="*/ 13 h 404"/>
              <a:gd name="T6" fmla="*/ 195 w 403"/>
              <a:gd name="T7" fmla="*/ 2 h 404"/>
              <a:gd name="T8" fmla="*/ 14 w 403"/>
              <a:gd name="T9" fmla="*/ 51 h 404"/>
              <a:gd name="T10" fmla="*/ 2 w 403"/>
              <a:gd name="T11" fmla="*/ 70 h 404"/>
              <a:gd name="T12" fmla="*/ 67 w 403"/>
              <a:gd name="T13" fmla="*/ 311 h 404"/>
              <a:gd name="T14" fmla="*/ 86 w 403"/>
              <a:gd name="T15" fmla="*/ 322 h 404"/>
              <a:gd name="T16" fmla="*/ 159 w 403"/>
              <a:gd name="T17" fmla="*/ 302 h 404"/>
              <a:gd name="T18" fmla="*/ 149 w 403"/>
              <a:gd name="T19" fmla="*/ 339 h 404"/>
              <a:gd name="T20" fmla="*/ 160 w 403"/>
              <a:gd name="T21" fmla="*/ 358 h 404"/>
              <a:gd name="T22" fmla="*/ 322 w 403"/>
              <a:gd name="T23" fmla="*/ 401 h 404"/>
              <a:gd name="T24" fmla="*/ 342 w 403"/>
              <a:gd name="T25" fmla="*/ 391 h 404"/>
              <a:gd name="T26" fmla="*/ 401 w 403"/>
              <a:gd name="T27" fmla="*/ 169 h 404"/>
              <a:gd name="T28" fmla="*/ 390 w 403"/>
              <a:gd name="T29" fmla="*/ 150 h 404"/>
              <a:gd name="T30" fmla="*/ 34 w 403"/>
              <a:gd name="T31" fmla="*/ 75 h 404"/>
              <a:gd name="T32" fmla="*/ 191 w 403"/>
              <a:gd name="T33" fmla="*/ 33 h 404"/>
              <a:gd name="T34" fmla="*/ 249 w 403"/>
              <a:gd name="T35" fmla="*/ 249 h 404"/>
              <a:gd name="T36" fmla="*/ 92 w 403"/>
              <a:gd name="T37" fmla="*/ 291 h 404"/>
              <a:gd name="T38" fmla="*/ 34 w 403"/>
              <a:gd name="T39" fmla="*/ 75 h 404"/>
              <a:gd name="T40" fmla="*/ 315 w 403"/>
              <a:gd name="T41" fmla="*/ 371 h 404"/>
              <a:gd name="T42" fmla="*/ 179 w 403"/>
              <a:gd name="T43" fmla="*/ 334 h 404"/>
              <a:gd name="T44" fmla="*/ 190 w 403"/>
              <a:gd name="T45" fmla="*/ 294 h 404"/>
              <a:gd name="T46" fmla="*/ 268 w 403"/>
              <a:gd name="T47" fmla="*/ 273 h 404"/>
              <a:gd name="T48" fmla="*/ 279 w 403"/>
              <a:gd name="T49" fmla="*/ 254 h 404"/>
              <a:gd name="T50" fmla="*/ 249 w 403"/>
              <a:gd name="T51" fmla="*/ 142 h 404"/>
              <a:gd name="T52" fmla="*/ 368 w 403"/>
              <a:gd name="T53" fmla="*/ 174 h 404"/>
              <a:gd name="T54" fmla="*/ 315 w 403"/>
              <a:gd name="T55" fmla="*/ 37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404">
                <a:moveTo>
                  <a:pt x="390" y="150"/>
                </a:moveTo>
                <a:cubicBezTo>
                  <a:pt x="241" y="110"/>
                  <a:pt x="241" y="110"/>
                  <a:pt x="241" y="110"/>
                </a:cubicBezTo>
                <a:cubicBezTo>
                  <a:pt x="215" y="13"/>
                  <a:pt x="215" y="13"/>
                  <a:pt x="215" y="13"/>
                </a:cubicBezTo>
                <a:cubicBezTo>
                  <a:pt x="213" y="5"/>
                  <a:pt x="204" y="0"/>
                  <a:pt x="195" y="2"/>
                </a:cubicBezTo>
                <a:cubicBezTo>
                  <a:pt x="14" y="51"/>
                  <a:pt x="14" y="51"/>
                  <a:pt x="14" y="51"/>
                </a:cubicBezTo>
                <a:cubicBezTo>
                  <a:pt x="5" y="53"/>
                  <a:pt x="0" y="62"/>
                  <a:pt x="2" y="70"/>
                </a:cubicBezTo>
                <a:cubicBezTo>
                  <a:pt x="67" y="311"/>
                  <a:pt x="67" y="311"/>
                  <a:pt x="67" y="311"/>
                </a:cubicBezTo>
                <a:cubicBezTo>
                  <a:pt x="69" y="319"/>
                  <a:pt x="78" y="324"/>
                  <a:pt x="86" y="322"/>
                </a:cubicBezTo>
                <a:cubicBezTo>
                  <a:pt x="159" y="302"/>
                  <a:pt x="159" y="302"/>
                  <a:pt x="159" y="302"/>
                </a:cubicBezTo>
                <a:cubicBezTo>
                  <a:pt x="149" y="339"/>
                  <a:pt x="149" y="339"/>
                  <a:pt x="149" y="339"/>
                </a:cubicBezTo>
                <a:cubicBezTo>
                  <a:pt x="147" y="347"/>
                  <a:pt x="152" y="356"/>
                  <a:pt x="160" y="358"/>
                </a:cubicBezTo>
                <a:cubicBezTo>
                  <a:pt x="322" y="401"/>
                  <a:pt x="322" y="401"/>
                  <a:pt x="322" y="401"/>
                </a:cubicBezTo>
                <a:cubicBezTo>
                  <a:pt x="331" y="404"/>
                  <a:pt x="340" y="399"/>
                  <a:pt x="342" y="391"/>
                </a:cubicBezTo>
                <a:cubicBezTo>
                  <a:pt x="401" y="169"/>
                  <a:pt x="401" y="169"/>
                  <a:pt x="401" y="169"/>
                </a:cubicBezTo>
                <a:cubicBezTo>
                  <a:pt x="403" y="161"/>
                  <a:pt x="398" y="152"/>
                  <a:pt x="390" y="150"/>
                </a:cubicBezTo>
                <a:close/>
                <a:moveTo>
                  <a:pt x="34" y="75"/>
                </a:moveTo>
                <a:cubicBezTo>
                  <a:pt x="191" y="33"/>
                  <a:pt x="191" y="33"/>
                  <a:pt x="191" y="33"/>
                </a:cubicBezTo>
                <a:cubicBezTo>
                  <a:pt x="249" y="249"/>
                  <a:pt x="249" y="249"/>
                  <a:pt x="249" y="249"/>
                </a:cubicBezTo>
                <a:cubicBezTo>
                  <a:pt x="92" y="291"/>
                  <a:pt x="92" y="291"/>
                  <a:pt x="92" y="291"/>
                </a:cubicBezTo>
                <a:lnTo>
                  <a:pt x="34" y="75"/>
                </a:lnTo>
                <a:close/>
                <a:moveTo>
                  <a:pt x="315" y="371"/>
                </a:moveTo>
                <a:cubicBezTo>
                  <a:pt x="179" y="334"/>
                  <a:pt x="179" y="334"/>
                  <a:pt x="179" y="334"/>
                </a:cubicBezTo>
                <a:cubicBezTo>
                  <a:pt x="190" y="294"/>
                  <a:pt x="190" y="294"/>
                  <a:pt x="190" y="294"/>
                </a:cubicBezTo>
                <a:cubicBezTo>
                  <a:pt x="268" y="273"/>
                  <a:pt x="268" y="273"/>
                  <a:pt x="268" y="273"/>
                </a:cubicBezTo>
                <a:cubicBezTo>
                  <a:pt x="276" y="271"/>
                  <a:pt x="282" y="262"/>
                  <a:pt x="279" y="254"/>
                </a:cubicBezTo>
                <a:cubicBezTo>
                  <a:pt x="249" y="142"/>
                  <a:pt x="249" y="142"/>
                  <a:pt x="249" y="142"/>
                </a:cubicBezTo>
                <a:cubicBezTo>
                  <a:pt x="368" y="174"/>
                  <a:pt x="368" y="174"/>
                  <a:pt x="368" y="174"/>
                </a:cubicBezTo>
                <a:lnTo>
                  <a:pt x="315" y="37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1" name="Freeform 26"/>
          <p:cNvSpPr>
            <a:spLocks/>
          </p:cNvSpPr>
          <p:nvPr/>
        </p:nvSpPr>
        <p:spPr bwMode="auto">
          <a:xfrm>
            <a:off x="7189620" y="2178797"/>
            <a:ext cx="318877" cy="33070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lowchart: Off-page Connector 11"/>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29</a:t>
            </a:r>
            <a:endParaRPr lang="en-US" sz="1100" b="1" dirty="0"/>
          </a:p>
        </p:txBody>
      </p:sp>
    </p:spTree>
    <p:extLst>
      <p:ext uri="{BB962C8B-B14F-4D97-AF65-F5344CB8AC3E}">
        <p14:creationId xmlns:p14="http://schemas.microsoft.com/office/powerpoint/2010/main" val="2432967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9">
                                            <p:graphicEl>
                                              <a:dgm id="{1D48C5A7-11B1-4619-8D2D-7C0B3EA00BFA}"/>
                                            </p:graphicEl>
                                          </p:spTgt>
                                        </p:tgtEl>
                                        <p:attrNameLst>
                                          <p:attrName>style.visibility</p:attrName>
                                        </p:attrNameLst>
                                      </p:cBhvr>
                                      <p:to>
                                        <p:strVal val="visible"/>
                                      </p:to>
                                    </p:set>
                                    <p:animEffect transition="in" filter="wipe(left)">
                                      <p:cBhvr>
                                        <p:cTn id="14" dur="500"/>
                                        <p:tgtEl>
                                          <p:spTgt spid="9">
                                            <p:graphicEl>
                                              <a:dgm id="{1D48C5A7-11B1-4619-8D2D-7C0B3EA00BFA}"/>
                                            </p:graphicEl>
                                          </p:spTgt>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9">
                                            <p:graphicEl>
                                              <a:dgm id="{26F66446-017F-4385-8006-9D47D814AE48}"/>
                                            </p:graphicEl>
                                          </p:spTgt>
                                        </p:tgtEl>
                                        <p:attrNameLst>
                                          <p:attrName>style.visibility</p:attrName>
                                        </p:attrNameLst>
                                      </p:cBhvr>
                                      <p:to>
                                        <p:strVal val="visible"/>
                                      </p:to>
                                    </p:set>
                                    <p:animEffect transition="in" filter="wipe(left)">
                                      <p:cBhvr>
                                        <p:cTn id="18" dur="500"/>
                                        <p:tgtEl>
                                          <p:spTgt spid="9">
                                            <p:graphicEl>
                                              <a:dgm id="{26F66446-017F-4385-8006-9D47D814AE48}"/>
                                            </p:graphicEl>
                                          </p:spTgt>
                                        </p:tgtEl>
                                      </p:cBhvr>
                                    </p:animEffect>
                                  </p:childTnLst>
                                </p:cTn>
                              </p:par>
                            </p:childTnLst>
                          </p:cTn>
                        </p:par>
                        <p:par>
                          <p:cTn id="19" fill="hold">
                            <p:stCondLst>
                              <p:cond delay="1500"/>
                            </p:stCondLst>
                            <p:childTnLst>
                              <p:par>
                                <p:cTn id="20" presetID="53" presetClass="entr" presetSubtype="16"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9">
                                            <p:graphicEl>
                                              <a:dgm id="{BE2F1EAE-0E56-4C5D-BB60-43F0AB0DDA06}"/>
                                            </p:graphicEl>
                                          </p:spTgt>
                                        </p:tgtEl>
                                        <p:attrNameLst>
                                          <p:attrName>style.visibility</p:attrName>
                                        </p:attrNameLst>
                                      </p:cBhvr>
                                      <p:to>
                                        <p:strVal val="visible"/>
                                      </p:to>
                                    </p:set>
                                    <p:animEffect transition="in" filter="wipe(left)">
                                      <p:cBhvr>
                                        <p:cTn id="28" dur="500"/>
                                        <p:tgtEl>
                                          <p:spTgt spid="9">
                                            <p:graphicEl>
                                              <a:dgm id="{BE2F1EAE-0E56-4C5D-BB60-43F0AB0DDA06}"/>
                                            </p:graphicEl>
                                          </p:spTgt>
                                        </p:tgtEl>
                                      </p:cBhvr>
                                    </p:animEffect>
                                  </p:childTnLst>
                                </p:cTn>
                              </p:par>
                            </p:childTnLst>
                          </p:cTn>
                        </p:par>
                        <p:par>
                          <p:cTn id="29" fill="hold">
                            <p:stCondLst>
                              <p:cond delay="2500"/>
                            </p:stCondLst>
                            <p:childTnLst>
                              <p:par>
                                <p:cTn id="30" presetID="53" presetClass="entr" presetSubtype="16"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p:cTn id="32" dur="500" fill="hold"/>
                                        <p:tgtEl>
                                          <p:spTgt spid="10"/>
                                        </p:tgtEl>
                                        <p:attrNameLst>
                                          <p:attrName>ppt_w</p:attrName>
                                        </p:attrNameLst>
                                      </p:cBhvr>
                                      <p:tavLst>
                                        <p:tav tm="0">
                                          <p:val>
                                            <p:fltVal val="0"/>
                                          </p:val>
                                        </p:tav>
                                        <p:tav tm="100000">
                                          <p:val>
                                            <p:strVal val="#ppt_w"/>
                                          </p:val>
                                        </p:tav>
                                      </p:tavLst>
                                    </p:anim>
                                    <p:anim calcmode="lin" valueType="num">
                                      <p:cBhvr>
                                        <p:cTn id="33" dur="500" fill="hold"/>
                                        <p:tgtEl>
                                          <p:spTgt spid="10"/>
                                        </p:tgtEl>
                                        <p:attrNameLst>
                                          <p:attrName>ppt_h</p:attrName>
                                        </p:attrNameLst>
                                      </p:cBhvr>
                                      <p:tavLst>
                                        <p:tav tm="0">
                                          <p:val>
                                            <p:fltVal val="0"/>
                                          </p:val>
                                        </p:tav>
                                        <p:tav tm="100000">
                                          <p:val>
                                            <p:strVal val="#ppt_h"/>
                                          </p:val>
                                        </p:tav>
                                      </p:tavLst>
                                    </p:anim>
                                    <p:animEffect transition="in" filter="fade">
                                      <p:cBhvr>
                                        <p:cTn id="34" dur="500"/>
                                        <p:tgtEl>
                                          <p:spTgt spid="10"/>
                                        </p:tgtEl>
                                      </p:cBhvr>
                                    </p:animEffect>
                                  </p:childTnLst>
                                </p:cTn>
                              </p:par>
                            </p:childTnLst>
                          </p:cTn>
                        </p:par>
                        <p:par>
                          <p:cTn id="35" fill="hold">
                            <p:stCondLst>
                              <p:cond delay="3000"/>
                            </p:stCondLst>
                            <p:childTnLst>
                              <p:par>
                                <p:cTn id="36" presetID="22" presetClass="entr" presetSubtype="8" fill="hold" grpId="0" nodeType="afterEffect">
                                  <p:stCondLst>
                                    <p:cond delay="0"/>
                                  </p:stCondLst>
                                  <p:childTnLst>
                                    <p:set>
                                      <p:cBhvr>
                                        <p:cTn id="37" dur="1" fill="hold">
                                          <p:stCondLst>
                                            <p:cond delay="0"/>
                                          </p:stCondLst>
                                        </p:cTn>
                                        <p:tgtEl>
                                          <p:spTgt spid="9">
                                            <p:graphicEl>
                                              <a:dgm id="{9E4901F2-22D8-4A1B-A2CD-AD7895CBB316}"/>
                                            </p:graphicEl>
                                          </p:spTgt>
                                        </p:tgtEl>
                                        <p:attrNameLst>
                                          <p:attrName>style.visibility</p:attrName>
                                        </p:attrNameLst>
                                      </p:cBhvr>
                                      <p:to>
                                        <p:strVal val="visible"/>
                                      </p:to>
                                    </p:set>
                                    <p:animEffect transition="in" filter="wipe(left)">
                                      <p:cBhvr>
                                        <p:cTn id="38" dur="500"/>
                                        <p:tgtEl>
                                          <p:spTgt spid="9">
                                            <p:graphicEl>
                                              <a:dgm id="{9E4901F2-22D8-4A1B-A2CD-AD7895CBB316}"/>
                                            </p:graphicEl>
                                          </p:spTgt>
                                        </p:tgtEl>
                                      </p:cBhvr>
                                    </p:animEffect>
                                  </p:childTnLst>
                                </p:cTn>
                              </p:par>
                            </p:childTnLst>
                          </p:cTn>
                        </p:par>
                        <p:par>
                          <p:cTn id="39" fill="hold">
                            <p:stCondLst>
                              <p:cond delay="3500"/>
                            </p:stCondLst>
                            <p:childTnLst>
                              <p:par>
                                <p:cTn id="40" presetID="53" presetClass="entr" presetSubtype="16" fill="hold" grpId="0" nodeType="afterEffect">
                                  <p:stCondLst>
                                    <p:cond delay="0"/>
                                  </p:stCondLst>
                                  <p:childTnLst>
                                    <p:set>
                                      <p:cBhvr>
                                        <p:cTn id="41" dur="1" fill="hold">
                                          <p:stCondLst>
                                            <p:cond delay="0"/>
                                          </p:stCondLst>
                                        </p:cTn>
                                        <p:tgtEl>
                                          <p:spTgt spid="18"/>
                                        </p:tgtEl>
                                        <p:attrNameLst>
                                          <p:attrName>style.visibility</p:attrName>
                                        </p:attrNameLst>
                                      </p:cBhvr>
                                      <p:to>
                                        <p:strVal val="visible"/>
                                      </p:to>
                                    </p:set>
                                    <p:anim calcmode="lin" valueType="num">
                                      <p:cBhvr>
                                        <p:cTn id="42" dur="500" fill="hold"/>
                                        <p:tgtEl>
                                          <p:spTgt spid="18"/>
                                        </p:tgtEl>
                                        <p:attrNameLst>
                                          <p:attrName>ppt_w</p:attrName>
                                        </p:attrNameLst>
                                      </p:cBhvr>
                                      <p:tavLst>
                                        <p:tav tm="0">
                                          <p:val>
                                            <p:fltVal val="0"/>
                                          </p:val>
                                        </p:tav>
                                        <p:tav tm="100000">
                                          <p:val>
                                            <p:strVal val="#ppt_w"/>
                                          </p:val>
                                        </p:tav>
                                      </p:tavLst>
                                    </p:anim>
                                    <p:anim calcmode="lin" valueType="num">
                                      <p:cBhvr>
                                        <p:cTn id="43" dur="500" fill="hold"/>
                                        <p:tgtEl>
                                          <p:spTgt spid="18"/>
                                        </p:tgtEl>
                                        <p:attrNameLst>
                                          <p:attrName>ppt_h</p:attrName>
                                        </p:attrNameLst>
                                      </p:cBhvr>
                                      <p:tavLst>
                                        <p:tav tm="0">
                                          <p:val>
                                            <p:fltVal val="0"/>
                                          </p:val>
                                        </p:tav>
                                        <p:tav tm="100000">
                                          <p:val>
                                            <p:strVal val="#ppt_h"/>
                                          </p:val>
                                        </p:tav>
                                      </p:tavLst>
                                    </p:anim>
                                    <p:animEffect transition="in" filter="fade">
                                      <p:cBhvr>
                                        <p:cTn id="44" dur="500"/>
                                        <p:tgtEl>
                                          <p:spTgt spid="18"/>
                                        </p:tgtEl>
                                      </p:cBhvr>
                                    </p:animEffect>
                                  </p:childTnLst>
                                </p:cTn>
                              </p:par>
                            </p:childTnLst>
                          </p:cTn>
                        </p:par>
                        <p:par>
                          <p:cTn id="45" fill="hold">
                            <p:stCondLst>
                              <p:cond delay="4000"/>
                            </p:stCondLst>
                            <p:childTnLst>
                              <p:par>
                                <p:cTn id="46" presetID="22" presetClass="entr" presetSubtype="8" fill="hold" grpId="0" nodeType="afterEffect">
                                  <p:stCondLst>
                                    <p:cond delay="0"/>
                                  </p:stCondLst>
                                  <p:childTnLst>
                                    <p:set>
                                      <p:cBhvr>
                                        <p:cTn id="47" dur="1" fill="hold">
                                          <p:stCondLst>
                                            <p:cond delay="0"/>
                                          </p:stCondLst>
                                        </p:cTn>
                                        <p:tgtEl>
                                          <p:spTgt spid="9">
                                            <p:graphicEl>
                                              <a:dgm id="{F3973C81-2114-4050-8515-9352593E0055}"/>
                                            </p:graphicEl>
                                          </p:spTgt>
                                        </p:tgtEl>
                                        <p:attrNameLst>
                                          <p:attrName>style.visibility</p:attrName>
                                        </p:attrNameLst>
                                      </p:cBhvr>
                                      <p:to>
                                        <p:strVal val="visible"/>
                                      </p:to>
                                    </p:set>
                                    <p:animEffect transition="in" filter="wipe(left)">
                                      <p:cBhvr>
                                        <p:cTn id="48" dur="500"/>
                                        <p:tgtEl>
                                          <p:spTgt spid="9">
                                            <p:graphicEl>
                                              <a:dgm id="{F3973C81-2114-4050-8515-9352593E0055}"/>
                                            </p:graphicEl>
                                          </p:spTgt>
                                        </p:tgtEl>
                                      </p:cBhvr>
                                    </p:animEffect>
                                  </p:childTnLst>
                                </p:cTn>
                              </p:par>
                            </p:childTnLst>
                          </p:cTn>
                        </p:par>
                        <p:par>
                          <p:cTn id="49" fill="hold">
                            <p:stCondLst>
                              <p:cond delay="4500"/>
                            </p:stCondLst>
                            <p:childTnLst>
                              <p:par>
                                <p:cTn id="50" presetID="53" presetClass="entr" presetSubtype="16" fill="hold" grpId="0" nodeType="afterEffect">
                                  <p:stCondLst>
                                    <p:cond delay="0"/>
                                  </p:stCondLst>
                                  <p:childTnLst>
                                    <p:set>
                                      <p:cBhvr>
                                        <p:cTn id="51" dur="1" fill="hold">
                                          <p:stCondLst>
                                            <p:cond delay="0"/>
                                          </p:stCondLst>
                                        </p:cTn>
                                        <p:tgtEl>
                                          <p:spTgt spid="21"/>
                                        </p:tgtEl>
                                        <p:attrNameLst>
                                          <p:attrName>style.visibility</p:attrName>
                                        </p:attrNameLst>
                                      </p:cBhvr>
                                      <p:to>
                                        <p:strVal val="visible"/>
                                      </p:to>
                                    </p:set>
                                    <p:anim calcmode="lin" valueType="num">
                                      <p:cBhvr>
                                        <p:cTn id="52" dur="500" fill="hold"/>
                                        <p:tgtEl>
                                          <p:spTgt spid="21"/>
                                        </p:tgtEl>
                                        <p:attrNameLst>
                                          <p:attrName>ppt_w</p:attrName>
                                        </p:attrNameLst>
                                      </p:cBhvr>
                                      <p:tavLst>
                                        <p:tav tm="0">
                                          <p:val>
                                            <p:fltVal val="0"/>
                                          </p:val>
                                        </p:tav>
                                        <p:tav tm="100000">
                                          <p:val>
                                            <p:strVal val="#ppt_w"/>
                                          </p:val>
                                        </p:tav>
                                      </p:tavLst>
                                    </p:anim>
                                    <p:anim calcmode="lin" valueType="num">
                                      <p:cBhvr>
                                        <p:cTn id="53" dur="500" fill="hold"/>
                                        <p:tgtEl>
                                          <p:spTgt spid="21"/>
                                        </p:tgtEl>
                                        <p:attrNameLst>
                                          <p:attrName>ppt_h</p:attrName>
                                        </p:attrNameLst>
                                      </p:cBhvr>
                                      <p:tavLst>
                                        <p:tav tm="0">
                                          <p:val>
                                            <p:fltVal val="0"/>
                                          </p:val>
                                        </p:tav>
                                        <p:tav tm="100000">
                                          <p:val>
                                            <p:strVal val="#ppt_h"/>
                                          </p:val>
                                        </p:tav>
                                      </p:tavLst>
                                    </p:anim>
                                    <p:animEffect transition="in" filter="fade">
                                      <p:cBhvr>
                                        <p:cTn id="54" dur="500"/>
                                        <p:tgtEl>
                                          <p:spTgt spid="21"/>
                                        </p:tgtEl>
                                      </p:cBhvr>
                                    </p:animEffect>
                                  </p:childTnLst>
                                </p:cTn>
                              </p:par>
                            </p:childTnLst>
                          </p:cTn>
                        </p:par>
                        <p:par>
                          <p:cTn id="55" fill="hold">
                            <p:stCondLst>
                              <p:cond delay="5000"/>
                            </p:stCondLst>
                            <p:childTnLst>
                              <p:par>
                                <p:cTn id="56" presetID="10" presetClass="entr" presetSubtype="0" fill="hold" grpId="0" nodeType="after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fade">
                                      <p:cBhvr>
                                        <p:cTn id="5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Graphic spid="9" grpId="0" uiExpand="1">
        <p:bldSub>
          <a:bldDgm bld="one"/>
        </p:bldSub>
      </p:bldGraphic>
      <p:bldP spid="26" grpId="0"/>
      <p:bldP spid="5" grpId="0" animBg="1"/>
      <p:bldP spid="10" grpId="0" animBg="1"/>
      <p:bldP spid="18" grpId="0" animBg="1"/>
      <p:bldP spid="2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8075240" cy="857250"/>
          </a:xfrm>
        </p:spPr>
        <p:txBody>
          <a:bodyPr>
            <a:normAutofit/>
          </a:bodyPr>
          <a:lstStyle/>
          <a:p>
            <a:r>
              <a:rPr lang="en-US" dirty="0" smtClean="0">
                <a:solidFill>
                  <a:schemeClr val="accent1">
                    <a:lumMod val="60000"/>
                    <a:lumOff val="40000"/>
                  </a:schemeClr>
                </a:solidFill>
              </a:rPr>
              <a:t>Chevron List Sample</a:t>
            </a:r>
            <a:endParaRPr lang="en-US" dirty="0">
              <a:solidFill>
                <a:schemeClr val="accent1">
                  <a:lumMod val="60000"/>
                  <a:lumOff val="40000"/>
                </a:schemeClr>
              </a:solidFill>
            </a:endParaRPr>
          </a:p>
        </p:txBody>
      </p:sp>
      <p:sp>
        <p:nvSpPr>
          <p:cNvPr id="13" name="Title 1"/>
          <p:cNvSpPr txBox="1">
            <a:spLocks/>
          </p:cNvSpPr>
          <p:nvPr/>
        </p:nvSpPr>
        <p:spPr>
          <a:xfrm>
            <a:off x="481053" y="809874"/>
            <a:ext cx="3175337"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Put a relevant subtitle in </a:t>
            </a:r>
            <a:r>
              <a:rPr lang="en-US" sz="1400" b="1" dirty="0" smtClean="0">
                <a:solidFill>
                  <a:schemeClr val="accent2"/>
                </a:solidFill>
                <a:latin typeface="+mn-lt"/>
              </a:rPr>
              <a:t>this line</a:t>
            </a:r>
            <a:endParaRPr lang="en-US" sz="1400" b="1" dirty="0">
              <a:solidFill>
                <a:schemeClr val="accent2"/>
              </a:solidFill>
              <a:latin typeface="+mn-lt"/>
            </a:endParaRPr>
          </a:p>
        </p:txBody>
      </p:sp>
      <p:graphicFrame>
        <p:nvGraphicFramePr>
          <p:cNvPr id="9" name="Diagram 8"/>
          <p:cNvGraphicFramePr/>
          <p:nvPr>
            <p:extLst>
              <p:ext uri="{D42A27DB-BD31-4B8C-83A1-F6EECF244321}">
                <p14:modId xmlns:p14="http://schemas.microsoft.com/office/powerpoint/2010/main" val="4211082724"/>
              </p:ext>
            </p:extLst>
          </p:nvPr>
        </p:nvGraphicFramePr>
        <p:xfrm>
          <a:off x="467544" y="1491630"/>
          <a:ext cx="2304256" cy="28330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reeform 6"/>
          <p:cNvSpPr>
            <a:spLocks noEditPoints="1"/>
          </p:cNvSpPr>
          <p:nvPr/>
        </p:nvSpPr>
        <p:spPr bwMode="auto">
          <a:xfrm>
            <a:off x="1472174" y="1607528"/>
            <a:ext cx="240978" cy="256699"/>
          </a:xfrm>
          <a:custGeom>
            <a:avLst/>
            <a:gdLst>
              <a:gd name="T0" fmla="*/ 67 w 376"/>
              <a:gd name="T1" fmla="*/ 3 h 401"/>
              <a:gd name="T2" fmla="*/ 62 w 376"/>
              <a:gd name="T3" fmla="*/ 3 h 401"/>
              <a:gd name="T4" fmla="*/ 0 w 376"/>
              <a:gd name="T5" fmla="*/ 159 h 401"/>
              <a:gd name="T6" fmla="*/ 65 w 376"/>
              <a:gd name="T7" fmla="*/ 223 h 401"/>
              <a:gd name="T8" fmla="*/ 129 w 376"/>
              <a:gd name="T9" fmla="*/ 159 h 401"/>
              <a:gd name="T10" fmla="*/ 67 w 376"/>
              <a:gd name="T11" fmla="*/ 3 h 401"/>
              <a:gd name="T12" fmla="*/ 313 w 376"/>
              <a:gd name="T13" fmla="*/ 3 h 401"/>
              <a:gd name="T14" fmla="*/ 309 w 376"/>
              <a:gd name="T15" fmla="*/ 3 h 401"/>
              <a:gd name="T16" fmla="*/ 246 w 376"/>
              <a:gd name="T17" fmla="*/ 159 h 401"/>
              <a:gd name="T18" fmla="*/ 311 w 376"/>
              <a:gd name="T19" fmla="*/ 223 h 401"/>
              <a:gd name="T20" fmla="*/ 376 w 376"/>
              <a:gd name="T21" fmla="*/ 159 h 401"/>
              <a:gd name="T22" fmla="*/ 313 w 376"/>
              <a:gd name="T23" fmla="*/ 3 h 401"/>
              <a:gd name="T24" fmla="*/ 185 w 376"/>
              <a:gd name="T25" fmla="*/ 180 h 401"/>
              <a:gd name="T26" fmla="*/ 123 w 376"/>
              <a:gd name="T27" fmla="*/ 337 h 401"/>
              <a:gd name="T28" fmla="*/ 188 w 376"/>
              <a:gd name="T29" fmla="*/ 401 h 401"/>
              <a:gd name="T30" fmla="*/ 253 w 376"/>
              <a:gd name="T31" fmla="*/ 337 h 401"/>
              <a:gd name="T32" fmla="*/ 190 w 376"/>
              <a:gd name="T33" fmla="*/ 180 h 401"/>
              <a:gd name="T34" fmla="*/ 185 w 376"/>
              <a:gd name="T35" fmla="*/ 18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6" h="401">
                <a:moveTo>
                  <a:pt x="67" y="3"/>
                </a:moveTo>
                <a:cubicBezTo>
                  <a:pt x="67" y="0"/>
                  <a:pt x="62" y="0"/>
                  <a:pt x="62" y="3"/>
                </a:cubicBezTo>
                <a:cubicBezTo>
                  <a:pt x="52" y="85"/>
                  <a:pt x="0" y="102"/>
                  <a:pt x="0" y="159"/>
                </a:cubicBezTo>
                <a:cubicBezTo>
                  <a:pt x="0" y="195"/>
                  <a:pt x="29" y="223"/>
                  <a:pt x="65" y="223"/>
                </a:cubicBezTo>
                <a:cubicBezTo>
                  <a:pt x="100" y="223"/>
                  <a:pt x="129" y="195"/>
                  <a:pt x="129" y="159"/>
                </a:cubicBezTo>
                <a:cubicBezTo>
                  <a:pt x="129" y="102"/>
                  <a:pt x="77" y="85"/>
                  <a:pt x="67" y="3"/>
                </a:cubicBezTo>
                <a:close/>
                <a:moveTo>
                  <a:pt x="313" y="3"/>
                </a:moveTo>
                <a:cubicBezTo>
                  <a:pt x="313" y="0"/>
                  <a:pt x="309" y="0"/>
                  <a:pt x="309" y="3"/>
                </a:cubicBezTo>
                <a:cubicBezTo>
                  <a:pt x="298" y="85"/>
                  <a:pt x="246" y="102"/>
                  <a:pt x="246" y="159"/>
                </a:cubicBezTo>
                <a:cubicBezTo>
                  <a:pt x="246" y="195"/>
                  <a:pt x="276" y="223"/>
                  <a:pt x="311" y="223"/>
                </a:cubicBezTo>
                <a:cubicBezTo>
                  <a:pt x="346" y="223"/>
                  <a:pt x="376" y="195"/>
                  <a:pt x="376" y="159"/>
                </a:cubicBezTo>
                <a:cubicBezTo>
                  <a:pt x="376" y="102"/>
                  <a:pt x="324" y="85"/>
                  <a:pt x="313" y="3"/>
                </a:cubicBezTo>
                <a:close/>
                <a:moveTo>
                  <a:pt x="185" y="180"/>
                </a:moveTo>
                <a:cubicBezTo>
                  <a:pt x="175" y="263"/>
                  <a:pt x="123" y="280"/>
                  <a:pt x="123" y="337"/>
                </a:cubicBezTo>
                <a:cubicBezTo>
                  <a:pt x="123" y="372"/>
                  <a:pt x="153" y="401"/>
                  <a:pt x="188" y="401"/>
                </a:cubicBezTo>
                <a:cubicBezTo>
                  <a:pt x="223" y="401"/>
                  <a:pt x="253" y="372"/>
                  <a:pt x="253" y="337"/>
                </a:cubicBezTo>
                <a:cubicBezTo>
                  <a:pt x="253" y="280"/>
                  <a:pt x="200" y="263"/>
                  <a:pt x="190" y="180"/>
                </a:cubicBezTo>
                <a:cubicBezTo>
                  <a:pt x="190" y="178"/>
                  <a:pt x="186" y="178"/>
                  <a:pt x="185" y="18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11"/>
          <p:cNvSpPr>
            <a:spLocks noEditPoints="1"/>
          </p:cNvSpPr>
          <p:nvPr/>
        </p:nvSpPr>
        <p:spPr bwMode="auto">
          <a:xfrm>
            <a:off x="1430059" y="2302038"/>
            <a:ext cx="310577" cy="310906"/>
          </a:xfrm>
          <a:custGeom>
            <a:avLst/>
            <a:gdLst>
              <a:gd name="T0" fmla="*/ 360 w 400"/>
              <a:gd name="T1" fmla="*/ 184 h 400"/>
              <a:gd name="T2" fmla="*/ 360 w 400"/>
              <a:gd name="T3" fmla="*/ 216 h 400"/>
              <a:gd name="T4" fmla="*/ 400 w 400"/>
              <a:gd name="T5" fmla="*/ 200 h 400"/>
              <a:gd name="T6" fmla="*/ 200 w 400"/>
              <a:gd name="T7" fmla="*/ 90 h 400"/>
              <a:gd name="T8" fmla="*/ 200 w 400"/>
              <a:gd name="T9" fmla="*/ 310 h 400"/>
              <a:gd name="T10" fmla="*/ 200 w 400"/>
              <a:gd name="T11" fmla="*/ 90 h 400"/>
              <a:gd name="T12" fmla="*/ 120 w 400"/>
              <a:gd name="T13" fmla="*/ 200 h 400"/>
              <a:gd name="T14" fmla="*/ 280 w 400"/>
              <a:gd name="T15" fmla="*/ 200 h 400"/>
              <a:gd name="T16" fmla="*/ 59 w 400"/>
              <a:gd name="T17" fmla="*/ 200 h 400"/>
              <a:gd name="T18" fmla="*/ 20 w 400"/>
              <a:gd name="T19" fmla="*/ 184 h 400"/>
              <a:gd name="T20" fmla="*/ 20 w 400"/>
              <a:gd name="T21" fmla="*/ 216 h 400"/>
              <a:gd name="T22" fmla="*/ 59 w 400"/>
              <a:gd name="T23" fmla="*/ 200 h 400"/>
              <a:gd name="T24" fmla="*/ 216 w 400"/>
              <a:gd name="T25" fmla="*/ 40 h 400"/>
              <a:gd name="T26" fmla="*/ 200 w 400"/>
              <a:gd name="T27" fmla="*/ 0 h 400"/>
              <a:gd name="T28" fmla="*/ 184 w 400"/>
              <a:gd name="T29" fmla="*/ 40 h 400"/>
              <a:gd name="T30" fmla="*/ 200 w 400"/>
              <a:gd name="T31" fmla="*/ 340 h 400"/>
              <a:gd name="T32" fmla="*/ 184 w 400"/>
              <a:gd name="T33" fmla="*/ 380 h 400"/>
              <a:gd name="T34" fmla="*/ 216 w 400"/>
              <a:gd name="T35" fmla="*/ 380 h 400"/>
              <a:gd name="T36" fmla="*/ 200 w 400"/>
              <a:gd name="T37" fmla="*/ 340 h 400"/>
              <a:gd name="T38" fmla="*/ 350 w 400"/>
              <a:gd name="T39" fmla="*/ 50 h 400"/>
              <a:gd name="T40" fmla="*/ 310 w 400"/>
              <a:gd name="T41" fmla="*/ 67 h 400"/>
              <a:gd name="T42" fmla="*/ 333 w 400"/>
              <a:gd name="T43" fmla="*/ 89 h 400"/>
              <a:gd name="T44" fmla="*/ 66 w 400"/>
              <a:gd name="T45" fmla="*/ 311 h 400"/>
              <a:gd name="T46" fmla="*/ 50 w 400"/>
              <a:gd name="T47" fmla="*/ 350 h 400"/>
              <a:gd name="T48" fmla="*/ 89 w 400"/>
              <a:gd name="T49" fmla="*/ 333 h 400"/>
              <a:gd name="T50" fmla="*/ 66 w 400"/>
              <a:gd name="T51" fmla="*/ 311 h 400"/>
              <a:gd name="T52" fmla="*/ 50 w 400"/>
              <a:gd name="T53" fmla="*/ 50 h 400"/>
              <a:gd name="T54" fmla="*/ 66 w 400"/>
              <a:gd name="T55" fmla="*/ 89 h 400"/>
              <a:gd name="T56" fmla="*/ 89 w 400"/>
              <a:gd name="T57" fmla="*/ 67 h 400"/>
              <a:gd name="T58" fmla="*/ 310 w 400"/>
              <a:gd name="T59" fmla="*/ 333 h 400"/>
              <a:gd name="T60" fmla="*/ 350 w 400"/>
              <a:gd name="T61" fmla="*/ 350 h 400"/>
              <a:gd name="T62" fmla="*/ 333 w 400"/>
              <a:gd name="T63" fmla="*/ 311 h 400"/>
              <a:gd name="T64" fmla="*/ 310 w 400"/>
              <a:gd name="T65" fmla="*/ 333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0" h="400">
                <a:moveTo>
                  <a:pt x="380" y="184"/>
                </a:moveTo>
                <a:cubicBezTo>
                  <a:pt x="376" y="184"/>
                  <a:pt x="364" y="184"/>
                  <a:pt x="360" y="184"/>
                </a:cubicBezTo>
                <a:cubicBezTo>
                  <a:pt x="349" y="184"/>
                  <a:pt x="340" y="191"/>
                  <a:pt x="340" y="200"/>
                </a:cubicBezTo>
                <a:cubicBezTo>
                  <a:pt x="340" y="209"/>
                  <a:pt x="349" y="216"/>
                  <a:pt x="360" y="216"/>
                </a:cubicBezTo>
                <a:cubicBezTo>
                  <a:pt x="364" y="216"/>
                  <a:pt x="376" y="216"/>
                  <a:pt x="380" y="216"/>
                </a:cubicBezTo>
                <a:cubicBezTo>
                  <a:pt x="391" y="216"/>
                  <a:pt x="400" y="209"/>
                  <a:pt x="400" y="200"/>
                </a:cubicBezTo>
                <a:cubicBezTo>
                  <a:pt x="400" y="191"/>
                  <a:pt x="391" y="184"/>
                  <a:pt x="380" y="184"/>
                </a:cubicBezTo>
                <a:close/>
                <a:moveTo>
                  <a:pt x="200" y="90"/>
                </a:moveTo>
                <a:cubicBezTo>
                  <a:pt x="139" y="90"/>
                  <a:pt x="90" y="139"/>
                  <a:pt x="90" y="200"/>
                </a:cubicBezTo>
                <a:cubicBezTo>
                  <a:pt x="90" y="261"/>
                  <a:pt x="139" y="310"/>
                  <a:pt x="200" y="310"/>
                </a:cubicBezTo>
                <a:cubicBezTo>
                  <a:pt x="261" y="310"/>
                  <a:pt x="310" y="261"/>
                  <a:pt x="310" y="200"/>
                </a:cubicBezTo>
                <a:cubicBezTo>
                  <a:pt x="310" y="139"/>
                  <a:pt x="261" y="90"/>
                  <a:pt x="200" y="90"/>
                </a:cubicBezTo>
                <a:close/>
                <a:moveTo>
                  <a:pt x="200" y="280"/>
                </a:moveTo>
                <a:cubicBezTo>
                  <a:pt x="156" y="280"/>
                  <a:pt x="120" y="244"/>
                  <a:pt x="120" y="200"/>
                </a:cubicBezTo>
                <a:cubicBezTo>
                  <a:pt x="120" y="156"/>
                  <a:pt x="156" y="120"/>
                  <a:pt x="200" y="120"/>
                </a:cubicBezTo>
                <a:cubicBezTo>
                  <a:pt x="244" y="120"/>
                  <a:pt x="280" y="156"/>
                  <a:pt x="280" y="200"/>
                </a:cubicBezTo>
                <a:cubicBezTo>
                  <a:pt x="280" y="244"/>
                  <a:pt x="244" y="280"/>
                  <a:pt x="200" y="280"/>
                </a:cubicBezTo>
                <a:close/>
                <a:moveTo>
                  <a:pt x="59" y="200"/>
                </a:moveTo>
                <a:cubicBezTo>
                  <a:pt x="59" y="191"/>
                  <a:pt x="51" y="184"/>
                  <a:pt x="40" y="184"/>
                </a:cubicBezTo>
                <a:cubicBezTo>
                  <a:pt x="36" y="184"/>
                  <a:pt x="23" y="184"/>
                  <a:pt x="20" y="184"/>
                </a:cubicBezTo>
                <a:cubicBezTo>
                  <a:pt x="9" y="184"/>
                  <a:pt x="0" y="191"/>
                  <a:pt x="0" y="200"/>
                </a:cubicBezTo>
                <a:cubicBezTo>
                  <a:pt x="0" y="209"/>
                  <a:pt x="9" y="216"/>
                  <a:pt x="20" y="216"/>
                </a:cubicBezTo>
                <a:cubicBezTo>
                  <a:pt x="23" y="216"/>
                  <a:pt x="36" y="216"/>
                  <a:pt x="40" y="216"/>
                </a:cubicBezTo>
                <a:cubicBezTo>
                  <a:pt x="51" y="216"/>
                  <a:pt x="59" y="209"/>
                  <a:pt x="59" y="200"/>
                </a:cubicBezTo>
                <a:close/>
                <a:moveTo>
                  <a:pt x="200" y="60"/>
                </a:moveTo>
                <a:cubicBezTo>
                  <a:pt x="209" y="60"/>
                  <a:pt x="216" y="51"/>
                  <a:pt x="216" y="40"/>
                </a:cubicBezTo>
                <a:cubicBezTo>
                  <a:pt x="216" y="36"/>
                  <a:pt x="216" y="24"/>
                  <a:pt x="216" y="20"/>
                </a:cubicBezTo>
                <a:cubicBezTo>
                  <a:pt x="216" y="9"/>
                  <a:pt x="209" y="0"/>
                  <a:pt x="200" y="0"/>
                </a:cubicBezTo>
                <a:cubicBezTo>
                  <a:pt x="191" y="0"/>
                  <a:pt x="184" y="9"/>
                  <a:pt x="184" y="20"/>
                </a:cubicBezTo>
                <a:cubicBezTo>
                  <a:pt x="184" y="24"/>
                  <a:pt x="184" y="36"/>
                  <a:pt x="184" y="40"/>
                </a:cubicBezTo>
                <a:cubicBezTo>
                  <a:pt x="184" y="51"/>
                  <a:pt x="191" y="60"/>
                  <a:pt x="200" y="60"/>
                </a:cubicBezTo>
                <a:close/>
                <a:moveTo>
                  <a:pt x="200" y="340"/>
                </a:moveTo>
                <a:cubicBezTo>
                  <a:pt x="191" y="340"/>
                  <a:pt x="184" y="349"/>
                  <a:pt x="184" y="360"/>
                </a:cubicBezTo>
                <a:cubicBezTo>
                  <a:pt x="184" y="364"/>
                  <a:pt x="184" y="376"/>
                  <a:pt x="184" y="380"/>
                </a:cubicBezTo>
                <a:cubicBezTo>
                  <a:pt x="184" y="391"/>
                  <a:pt x="191" y="400"/>
                  <a:pt x="200" y="400"/>
                </a:cubicBezTo>
                <a:cubicBezTo>
                  <a:pt x="209" y="400"/>
                  <a:pt x="216" y="391"/>
                  <a:pt x="216" y="380"/>
                </a:cubicBezTo>
                <a:cubicBezTo>
                  <a:pt x="216" y="376"/>
                  <a:pt x="216" y="364"/>
                  <a:pt x="216" y="360"/>
                </a:cubicBezTo>
                <a:cubicBezTo>
                  <a:pt x="216" y="349"/>
                  <a:pt x="209" y="340"/>
                  <a:pt x="200" y="340"/>
                </a:cubicBezTo>
                <a:close/>
                <a:moveTo>
                  <a:pt x="347" y="75"/>
                </a:moveTo>
                <a:cubicBezTo>
                  <a:pt x="355" y="67"/>
                  <a:pt x="356" y="56"/>
                  <a:pt x="350" y="50"/>
                </a:cubicBezTo>
                <a:cubicBezTo>
                  <a:pt x="344" y="44"/>
                  <a:pt x="332" y="45"/>
                  <a:pt x="324" y="53"/>
                </a:cubicBezTo>
                <a:cubicBezTo>
                  <a:pt x="322" y="55"/>
                  <a:pt x="313" y="64"/>
                  <a:pt x="310" y="67"/>
                </a:cubicBezTo>
                <a:cubicBezTo>
                  <a:pt x="303" y="74"/>
                  <a:pt x="301" y="86"/>
                  <a:pt x="308" y="92"/>
                </a:cubicBezTo>
                <a:cubicBezTo>
                  <a:pt x="314" y="98"/>
                  <a:pt x="325" y="97"/>
                  <a:pt x="333" y="89"/>
                </a:cubicBezTo>
                <a:cubicBezTo>
                  <a:pt x="335" y="87"/>
                  <a:pt x="345" y="77"/>
                  <a:pt x="347" y="75"/>
                </a:cubicBezTo>
                <a:close/>
                <a:moveTo>
                  <a:pt x="66" y="311"/>
                </a:moveTo>
                <a:cubicBezTo>
                  <a:pt x="64" y="313"/>
                  <a:pt x="55" y="322"/>
                  <a:pt x="52" y="325"/>
                </a:cubicBezTo>
                <a:cubicBezTo>
                  <a:pt x="45" y="332"/>
                  <a:pt x="43" y="344"/>
                  <a:pt x="50" y="350"/>
                </a:cubicBezTo>
                <a:cubicBezTo>
                  <a:pt x="56" y="356"/>
                  <a:pt x="67" y="355"/>
                  <a:pt x="75" y="347"/>
                </a:cubicBezTo>
                <a:cubicBezTo>
                  <a:pt x="77" y="345"/>
                  <a:pt x="87" y="335"/>
                  <a:pt x="89" y="333"/>
                </a:cubicBezTo>
                <a:cubicBezTo>
                  <a:pt x="97" y="325"/>
                  <a:pt x="98" y="314"/>
                  <a:pt x="92" y="308"/>
                </a:cubicBezTo>
                <a:cubicBezTo>
                  <a:pt x="86" y="302"/>
                  <a:pt x="74" y="303"/>
                  <a:pt x="66" y="311"/>
                </a:cubicBezTo>
                <a:close/>
                <a:moveTo>
                  <a:pt x="75" y="53"/>
                </a:moveTo>
                <a:cubicBezTo>
                  <a:pt x="67" y="45"/>
                  <a:pt x="56" y="44"/>
                  <a:pt x="50" y="50"/>
                </a:cubicBezTo>
                <a:cubicBezTo>
                  <a:pt x="43" y="56"/>
                  <a:pt x="45" y="67"/>
                  <a:pt x="52" y="75"/>
                </a:cubicBezTo>
                <a:cubicBezTo>
                  <a:pt x="55" y="77"/>
                  <a:pt x="64" y="87"/>
                  <a:pt x="66" y="89"/>
                </a:cubicBezTo>
                <a:cubicBezTo>
                  <a:pt x="74" y="97"/>
                  <a:pt x="86" y="98"/>
                  <a:pt x="92" y="92"/>
                </a:cubicBezTo>
                <a:cubicBezTo>
                  <a:pt x="98" y="86"/>
                  <a:pt x="97" y="74"/>
                  <a:pt x="89" y="67"/>
                </a:cubicBezTo>
                <a:cubicBezTo>
                  <a:pt x="87" y="64"/>
                  <a:pt x="77" y="55"/>
                  <a:pt x="75" y="53"/>
                </a:cubicBezTo>
                <a:close/>
                <a:moveTo>
                  <a:pt x="310" y="333"/>
                </a:moveTo>
                <a:cubicBezTo>
                  <a:pt x="313" y="335"/>
                  <a:pt x="322" y="345"/>
                  <a:pt x="324" y="347"/>
                </a:cubicBezTo>
                <a:cubicBezTo>
                  <a:pt x="332" y="355"/>
                  <a:pt x="344" y="356"/>
                  <a:pt x="350" y="350"/>
                </a:cubicBezTo>
                <a:cubicBezTo>
                  <a:pt x="356" y="344"/>
                  <a:pt x="355" y="332"/>
                  <a:pt x="347" y="325"/>
                </a:cubicBezTo>
                <a:cubicBezTo>
                  <a:pt x="345" y="322"/>
                  <a:pt x="335" y="313"/>
                  <a:pt x="333" y="311"/>
                </a:cubicBezTo>
                <a:cubicBezTo>
                  <a:pt x="325" y="303"/>
                  <a:pt x="314" y="302"/>
                  <a:pt x="308" y="308"/>
                </a:cubicBezTo>
                <a:cubicBezTo>
                  <a:pt x="301" y="314"/>
                  <a:pt x="303" y="325"/>
                  <a:pt x="310" y="33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21"/>
          <p:cNvSpPr>
            <a:spLocks noEditPoints="1"/>
          </p:cNvSpPr>
          <p:nvPr/>
        </p:nvSpPr>
        <p:spPr bwMode="auto">
          <a:xfrm>
            <a:off x="1487012" y="3044838"/>
            <a:ext cx="264573" cy="265408"/>
          </a:xfrm>
          <a:custGeom>
            <a:avLst/>
            <a:gdLst>
              <a:gd name="T0" fmla="*/ 390 w 403"/>
              <a:gd name="T1" fmla="*/ 150 h 404"/>
              <a:gd name="T2" fmla="*/ 241 w 403"/>
              <a:gd name="T3" fmla="*/ 110 h 404"/>
              <a:gd name="T4" fmla="*/ 215 w 403"/>
              <a:gd name="T5" fmla="*/ 13 h 404"/>
              <a:gd name="T6" fmla="*/ 195 w 403"/>
              <a:gd name="T7" fmla="*/ 2 h 404"/>
              <a:gd name="T8" fmla="*/ 14 w 403"/>
              <a:gd name="T9" fmla="*/ 51 h 404"/>
              <a:gd name="T10" fmla="*/ 2 w 403"/>
              <a:gd name="T11" fmla="*/ 70 h 404"/>
              <a:gd name="T12" fmla="*/ 67 w 403"/>
              <a:gd name="T13" fmla="*/ 311 h 404"/>
              <a:gd name="T14" fmla="*/ 86 w 403"/>
              <a:gd name="T15" fmla="*/ 322 h 404"/>
              <a:gd name="T16" fmla="*/ 159 w 403"/>
              <a:gd name="T17" fmla="*/ 302 h 404"/>
              <a:gd name="T18" fmla="*/ 149 w 403"/>
              <a:gd name="T19" fmla="*/ 339 h 404"/>
              <a:gd name="T20" fmla="*/ 160 w 403"/>
              <a:gd name="T21" fmla="*/ 358 h 404"/>
              <a:gd name="T22" fmla="*/ 322 w 403"/>
              <a:gd name="T23" fmla="*/ 401 h 404"/>
              <a:gd name="T24" fmla="*/ 342 w 403"/>
              <a:gd name="T25" fmla="*/ 391 h 404"/>
              <a:gd name="T26" fmla="*/ 401 w 403"/>
              <a:gd name="T27" fmla="*/ 169 h 404"/>
              <a:gd name="T28" fmla="*/ 390 w 403"/>
              <a:gd name="T29" fmla="*/ 150 h 404"/>
              <a:gd name="T30" fmla="*/ 34 w 403"/>
              <a:gd name="T31" fmla="*/ 75 h 404"/>
              <a:gd name="T32" fmla="*/ 191 w 403"/>
              <a:gd name="T33" fmla="*/ 33 h 404"/>
              <a:gd name="T34" fmla="*/ 249 w 403"/>
              <a:gd name="T35" fmla="*/ 249 h 404"/>
              <a:gd name="T36" fmla="*/ 92 w 403"/>
              <a:gd name="T37" fmla="*/ 291 h 404"/>
              <a:gd name="T38" fmla="*/ 34 w 403"/>
              <a:gd name="T39" fmla="*/ 75 h 404"/>
              <a:gd name="T40" fmla="*/ 315 w 403"/>
              <a:gd name="T41" fmla="*/ 371 h 404"/>
              <a:gd name="T42" fmla="*/ 179 w 403"/>
              <a:gd name="T43" fmla="*/ 334 h 404"/>
              <a:gd name="T44" fmla="*/ 190 w 403"/>
              <a:gd name="T45" fmla="*/ 294 h 404"/>
              <a:gd name="T46" fmla="*/ 268 w 403"/>
              <a:gd name="T47" fmla="*/ 273 h 404"/>
              <a:gd name="T48" fmla="*/ 279 w 403"/>
              <a:gd name="T49" fmla="*/ 254 h 404"/>
              <a:gd name="T50" fmla="*/ 249 w 403"/>
              <a:gd name="T51" fmla="*/ 142 h 404"/>
              <a:gd name="T52" fmla="*/ 368 w 403"/>
              <a:gd name="T53" fmla="*/ 174 h 404"/>
              <a:gd name="T54" fmla="*/ 315 w 403"/>
              <a:gd name="T55" fmla="*/ 37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404">
                <a:moveTo>
                  <a:pt x="390" y="150"/>
                </a:moveTo>
                <a:cubicBezTo>
                  <a:pt x="241" y="110"/>
                  <a:pt x="241" y="110"/>
                  <a:pt x="241" y="110"/>
                </a:cubicBezTo>
                <a:cubicBezTo>
                  <a:pt x="215" y="13"/>
                  <a:pt x="215" y="13"/>
                  <a:pt x="215" y="13"/>
                </a:cubicBezTo>
                <a:cubicBezTo>
                  <a:pt x="213" y="5"/>
                  <a:pt x="204" y="0"/>
                  <a:pt x="195" y="2"/>
                </a:cubicBezTo>
                <a:cubicBezTo>
                  <a:pt x="14" y="51"/>
                  <a:pt x="14" y="51"/>
                  <a:pt x="14" y="51"/>
                </a:cubicBezTo>
                <a:cubicBezTo>
                  <a:pt x="5" y="53"/>
                  <a:pt x="0" y="62"/>
                  <a:pt x="2" y="70"/>
                </a:cubicBezTo>
                <a:cubicBezTo>
                  <a:pt x="67" y="311"/>
                  <a:pt x="67" y="311"/>
                  <a:pt x="67" y="311"/>
                </a:cubicBezTo>
                <a:cubicBezTo>
                  <a:pt x="69" y="319"/>
                  <a:pt x="78" y="324"/>
                  <a:pt x="86" y="322"/>
                </a:cubicBezTo>
                <a:cubicBezTo>
                  <a:pt x="159" y="302"/>
                  <a:pt x="159" y="302"/>
                  <a:pt x="159" y="302"/>
                </a:cubicBezTo>
                <a:cubicBezTo>
                  <a:pt x="149" y="339"/>
                  <a:pt x="149" y="339"/>
                  <a:pt x="149" y="339"/>
                </a:cubicBezTo>
                <a:cubicBezTo>
                  <a:pt x="147" y="347"/>
                  <a:pt x="152" y="356"/>
                  <a:pt x="160" y="358"/>
                </a:cubicBezTo>
                <a:cubicBezTo>
                  <a:pt x="322" y="401"/>
                  <a:pt x="322" y="401"/>
                  <a:pt x="322" y="401"/>
                </a:cubicBezTo>
                <a:cubicBezTo>
                  <a:pt x="331" y="404"/>
                  <a:pt x="340" y="399"/>
                  <a:pt x="342" y="391"/>
                </a:cubicBezTo>
                <a:cubicBezTo>
                  <a:pt x="401" y="169"/>
                  <a:pt x="401" y="169"/>
                  <a:pt x="401" y="169"/>
                </a:cubicBezTo>
                <a:cubicBezTo>
                  <a:pt x="403" y="161"/>
                  <a:pt x="398" y="152"/>
                  <a:pt x="390" y="150"/>
                </a:cubicBezTo>
                <a:close/>
                <a:moveTo>
                  <a:pt x="34" y="75"/>
                </a:moveTo>
                <a:cubicBezTo>
                  <a:pt x="191" y="33"/>
                  <a:pt x="191" y="33"/>
                  <a:pt x="191" y="33"/>
                </a:cubicBezTo>
                <a:cubicBezTo>
                  <a:pt x="249" y="249"/>
                  <a:pt x="249" y="249"/>
                  <a:pt x="249" y="249"/>
                </a:cubicBezTo>
                <a:cubicBezTo>
                  <a:pt x="92" y="291"/>
                  <a:pt x="92" y="291"/>
                  <a:pt x="92" y="291"/>
                </a:cubicBezTo>
                <a:lnTo>
                  <a:pt x="34" y="75"/>
                </a:lnTo>
                <a:close/>
                <a:moveTo>
                  <a:pt x="315" y="371"/>
                </a:moveTo>
                <a:cubicBezTo>
                  <a:pt x="179" y="334"/>
                  <a:pt x="179" y="334"/>
                  <a:pt x="179" y="334"/>
                </a:cubicBezTo>
                <a:cubicBezTo>
                  <a:pt x="190" y="294"/>
                  <a:pt x="190" y="294"/>
                  <a:pt x="190" y="294"/>
                </a:cubicBezTo>
                <a:cubicBezTo>
                  <a:pt x="268" y="273"/>
                  <a:pt x="268" y="273"/>
                  <a:pt x="268" y="273"/>
                </a:cubicBezTo>
                <a:cubicBezTo>
                  <a:pt x="276" y="271"/>
                  <a:pt x="282" y="262"/>
                  <a:pt x="279" y="254"/>
                </a:cubicBezTo>
                <a:cubicBezTo>
                  <a:pt x="249" y="142"/>
                  <a:pt x="249" y="142"/>
                  <a:pt x="249" y="142"/>
                </a:cubicBezTo>
                <a:cubicBezTo>
                  <a:pt x="368" y="174"/>
                  <a:pt x="368" y="174"/>
                  <a:pt x="368" y="174"/>
                </a:cubicBezTo>
                <a:lnTo>
                  <a:pt x="315" y="37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6" name="Content Placeholder 2"/>
          <p:cNvSpPr txBox="1">
            <a:spLocks/>
          </p:cNvSpPr>
          <p:nvPr/>
        </p:nvSpPr>
        <p:spPr>
          <a:xfrm>
            <a:off x="2771800" y="1605480"/>
            <a:ext cx="5472608" cy="41699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00" dirty="0" smtClean="0"/>
              <a:t>Lorem ipsum dolor sit amet, consectetur adipiscing elit. Curabitur elementum posuere pretium. Quisque nibh dolor, dignissim ac dignissim ut, luctus ac urna. </a:t>
            </a:r>
            <a:endParaRPr lang="en-US" sz="1000" dirty="0"/>
          </a:p>
        </p:txBody>
      </p:sp>
      <p:sp>
        <p:nvSpPr>
          <p:cNvPr id="21" name="Freeform 26"/>
          <p:cNvSpPr>
            <a:spLocks/>
          </p:cNvSpPr>
          <p:nvPr/>
        </p:nvSpPr>
        <p:spPr bwMode="auto">
          <a:xfrm>
            <a:off x="1514788" y="3822929"/>
            <a:ext cx="217797" cy="225877"/>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Content Placeholder 2"/>
          <p:cNvSpPr txBox="1">
            <a:spLocks/>
          </p:cNvSpPr>
          <p:nvPr/>
        </p:nvSpPr>
        <p:spPr>
          <a:xfrm>
            <a:off x="2771800" y="2329989"/>
            <a:ext cx="5472608" cy="41699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00" dirty="0" smtClean="0"/>
              <a:t>Lorem ipsum dolor sit amet, consectetur adipiscing elit. Curabitur elementum posuere pretium. Quisque nibh dolor, dignissim ac dignissim ut, luctus ac urna. </a:t>
            </a:r>
            <a:endParaRPr lang="en-US" sz="1000" dirty="0"/>
          </a:p>
        </p:txBody>
      </p:sp>
      <p:sp>
        <p:nvSpPr>
          <p:cNvPr id="12" name="Content Placeholder 2"/>
          <p:cNvSpPr txBox="1">
            <a:spLocks/>
          </p:cNvSpPr>
          <p:nvPr/>
        </p:nvSpPr>
        <p:spPr>
          <a:xfrm>
            <a:off x="2771800" y="3054498"/>
            <a:ext cx="5472608" cy="41699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00" dirty="0" smtClean="0"/>
              <a:t>Lorem ipsum dolor sit amet, consectetur adipiscing elit. Curabitur elementum posuere pretium. Quisque nibh dolor, dignissim ac dignissim ut, luctus ac urna. </a:t>
            </a:r>
            <a:endParaRPr lang="en-US" sz="1000" dirty="0"/>
          </a:p>
        </p:txBody>
      </p:sp>
      <p:sp>
        <p:nvSpPr>
          <p:cNvPr id="15" name="Content Placeholder 2"/>
          <p:cNvSpPr txBox="1">
            <a:spLocks/>
          </p:cNvSpPr>
          <p:nvPr/>
        </p:nvSpPr>
        <p:spPr>
          <a:xfrm>
            <a:off x="2771800" y="3779007"/>
            <a:ext cx="5472608" cy="41699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00" dirty="0" smtClean="0"/>
              <a:t>Lorem ipsum dolor sit amet, consectetur adipiscing elit. Curabitur elementum posuere pretium. Quisque nibh dolor, dignissim ac dignissim ut, luctus ac urna. </a:t>
            </a:r>
            <a:endParaRPr lang="en-US" sz="1000" dirty="0"/>
          </a:p>
        </p:txBody>
      </p:sp>
      <p:sp>
        <p:nvSpPr>
          <p:cNvPr id="16" name="Flowchart: Off-page Connector 15"/>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30</a:t>
            </a:r>
            <a:endParaRPr lang="en-US" sz="1100" b="1" dirty="0"/>
          </a:p>
        </p:txBody>
      </p:sp>
    </p:spTree>
    <p:extLst>
      <p:ext uri="{BB962C8B-B14F-4D97-AF65-F5344CB8AC3E}">
        <p14:creationId xmlns:p14="http://schemas.microsoft.com/office/powerpoint/2010/main" val="4208302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9">
                                            <p:graphicEl>
                                              <a:dgm id="{C3C5C488-2D82-48FA-94E1-E6ED648AE07E}"/>
                                            </p:graphicEl>
                                          </p:spTgt>
                                        </p:tgtEl>
                                        <p:attrNameLst>
                                          <p:attrName>style.visibility</p:attrName>
                                        </p:attrNameLst>
                                      </p:cBhvr>
                                      <p:to>
                                        <p:strVal val="visible"/>
                                      </p:to>
                                    </p:set>
                                    <p:animEffect transition="in" filter="wipe(left)">
                                      <p:cBhvr>
                                        <p:cTn id="14" dur="500"/>
                                        <p:tgtEl>
                                          <p:spTgt spid="9">
                                            <p:graphicEl>
                                              <a:dgm id="{C3C5C488-2D82-48FA-94E1-E6ED648AE07E}"/>
                                            </p:graphicEl>
                                          </p:spTgt>
                                        </p:tgtEl>
                                      </p:cBhvr>
                                    </p:animEffect>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fltVal val="0"/>
                                          </p:val>
                                        </p:tav>
                                        <p:tav tm="100000">
                                          <p:val>
                                            <p:strVal val="#ppt_h"/>
                                          </p:val>
                                        </p:tav>
                                      </p:tavLst>
                                    </p:anim>
                                    <p:animEffect transition="in" filter="fade">
                                      <p:cBhvr>
                                        <p:cTn id="20" dur="500"/>
                                        <p:tgtEl>
                                          <p:spTgt spid="5"/>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9">
                                            <p:graphicEl>
                                              <a:dgm id="{5F7C99BF-9C18-4701-B642-69C8B195B816}"/>
                                            </p:graphicEl>
                                          </p:spTgt>
                                        </p:tgtEl>
                                        <p:attrNameLst>
                                          <p:attrName>style.visibility</p:attrName>
                                        </p:attrNameLst>
                                      </p:cBhvr>
                                      <p:to>
                                        <p:strVal val="visible"/>
                                      </p:to>
                                    </p:set>
                                    <p:animEffect transition="in" filter="wipe(left)">
                                      <p:cBhvr>
                                        <p:cTn id="28" dur="500"/>
                                        <p:tgtEl>
                                          <p:spTgt spid="9">
                                            <p:graphicEl>
                                              <a:dgm id="{5F7C99BF-9C18-4701-B642-69C8B195B816}"/>
                                            </p:graphicEl>
                                          </p:spTgt>
                                        </p:tgtEl>
                                      </p:cBhvr>
                                    </p:animEffect>
                                  </p:childTnLst>
                                </p:cTn>
                              </p:par>
                            </p:childTnLst>
                          </p:cTn>
                        </p:par>
                        <p:par>
                          <p:cTn id="29" fill="hold">
                            <p:stCondLst>
                              <p:cond delay="2500"/>
                            </p:stCondLst>
                            <p:childTnLst>
                              <p:par>
                                <p:cTn id="30" presetID="53" presetClass="entr" presetSubtype="16"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p:cTn id="32" dur="500" fill="hold"/>
                                        <p:tgtEl>
                                          <p:spTgt spid="10"/>
                                        </p:tgtEl>
                                        <p:attrNameLst>
                                          <p:attrName>ppt_w</p:attrName>
                                        </p:attrNameLst>
                                      </p:cBhvr>
                                      <p:tavLst>
                                        <p:tav tm="0">
                                          <p:val>
                                            <p:fltVal val="0"/>
                                          </p:val>
                                        </p:tav>
                                        <p:tav tm="100000">
                                          <p:val>
                                            <p:strVal val="#ppt_w"/>
                                          </p:val>
                                        </p:tav>
                                      </p:tavLst>
                                    </p:anim>
                                    <p:anim calcmode="lin" valueType="num">
                                      <p:cBhvr>
                                        <p:cTn id="33" dur="500" fill="hold"/>
                                        <p:tgtEl>
                                          <p:spTgt spid="10"/>
                                        </p:tgtEl>
                                        <p:attrNameLst>
                                          <p:attrName>ppt_h</p:attrName>
                                        </p:attrNameLst>
                                      </p:cBhvr>
                                      <p:tavLst>
                                        <p:tav tm="0">
                                          <p:val>
                                            <p:fltVal val="0"/>
                                          </p:val>
                                        </p:tav>
                                        <p:tav tm="100000">
                                          <p:val>
                                            <p:strVal val="#ppt_h"/>
                                          </p:val>
                                        </p:tav>
                                      </p:tavLst>
                                    </p:anim>
                                    <p:animEffect transition="in" filter="fade">
                                      <p:cBhvr>
                                        <p:cTn id="34" dur="500"/>
                                        <p:tgtEl>
                                          <p:spTgt spid="10"/>
                                        </p:tgtEl>
                                      </p:cBhvr>
                                    </p:animEffect>
                                  </p:childTnLst>
                                </p:cTn>
                              </p:par>
                            </p:childTnLst>
                          </p:cTn>
                        </p:par>
                        <p:par>
                          <p:cTn id="35" fill="hold">
                            <p:stCondLst>
                              <p:cond delay="3000"/>
                            </p:stCondLst>
                            <p:childTnLst>
                              <p:par>
                                <p:cTn id="36" presetID="10" presetClass="entr" presetSubtype="0" fill="hold" grpId="0" nodeType="after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childTnLst>
                          </p:cTn>
                        </p:par>
                        <p:par>
                          <p:cTn id="39" fill="hold">
                            <p:stCondLst>
                              <p:cond delay="3500"/>
                            </p:stCondLst>
                            <p:childTnLst>
                              <p:par>
                                <p:cTn id="40" presetID="22" presetClass="entr" presetSubtype="8" fill="hold" grpId="0" nodeType="afterEffect">
                                  <p:stCondLst>
                                    <p:cond delay="0"/>
                                  </p:stCondLst>
                                  <p:childTnLst>
                                    <p:set>
                                      <p:cBhvr>
                                        <p:cTn id="41" dur="1" fill="hold">
                                          <p:stCondLst>
                                            <p:cond delay="0"/>
                                          </p:stCondLst>
                                        </p:cTn>
                                        <p:tgtEl>
                                          <p:spTgt spid="9">
                                            <p:graphicEl>
                                              <a:dgm id="{803580E4-39B5-44E5-A355-43EEFE242A45}"/>
                                            </p:graphicEl>
                                          </p:spTgt>
                                        </p:tgtEl>
                                        <p:attrNameLst>
                                          <p:attrName>style.visibility</p:attrName>
                                        </p:attrNameLst>
                                      </p:cBhvr>
                                      <p:to>
                                        <p:strVal val="visible"/>
                                      </p:to>
                                    </p:set>
                                    <p:animEffect transition="in" filter="wipe(left)">
                                      <p:cBhvr>
                                        <p:cTn id="42" dur="500"/>
                                        <p:tgtEl>
                                          <p:spTgt spid="9">
                                            <p:graphicEl>
                                              <a:dgm id="{803580E4-39B5-44E5-A355-43EEFE242A45}"/>
                                            </p:graphicEl>
                                          </p:spTgt>
                                        </p:tgtEl>
                                      </p:cBhvr>
                                    </p:animEffect>
                                  </p:childTnLst>
                                </p:cTn>
                              </p:par>
                            </p:childTnLst>
                          </p:cTn>
                        </p:par>
                        <p:par>
                          <p:cTn id="43" fill="hold">
                            <p:stCondLst>
                              <p:cond delay="4000"/>
                            </p:stCondLst>
                            <p:childTnLst>
                              <p:par>
                                <p:cTn id="44" presetID="53" presetClass="entr" presetSubtype="16" fill="hold" grpId="0" nodeType="afterEffect">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cBhvr>
                                        <p:cTn id="46" dur="500" fill="hold"/>
                                        <p:tgtEl>
                                          <p:spTgt spid="18"/>
                                        </p:tgtEl>
                                        <p:attrNameLst>
                                          <p:attrName>ppt_w</p:attrName>
                                        </p:attrNameLst>
                                      </p:cBhvr>
                                      <p:tavLst>
                                        <p:tav tm="0">
                                          <p:val>
                                            <p:fltVal val="0"/>
                                          </p:val>
                                        </p:tav>
                                        <p:tav tm="100000">
                                          <p:val>
                                            <p:strVal val="#ppt_w"/>
                                          </p:val>
                                        </p:tav>
                                      </p:tavLst>
                                    </p:anim>
                                    <p:anim calcmode="lin" valueType="num">
                                      <p:cBhvr>
                                        <p:cTn id="47" dur="500" fill="hold"/>
                                        <p:tgtEl>
                                          <p:spTgt spid="18"/>
                                        </p:tgtEl>
                                        <p:attrNameLst>
                                          <p:attrName>ppt_h</p:attrName>
                                        </p:attrNameLst>
                                      </p:cBhvr>
                                      <p:tavLst>
                                        <p:tav tm="0">
                                          <p:val>
                                            <p:fltVal val="0"/>
                                          </p:val>
                                        </p:tav>
                                        <p:tav tm="100000">
                                          <p:val>
                                            <p:strVal val="#ppt_h"/>
                                          </p:val>
                                        </p:tav>
                                      </p:tavLst>
                                    </p:anim>
                                    <p:animEffect transition="in" filter="fade">
                                      <p:cBhvr>
                                        <p:cTn id="48" dur="500"/>
                                        <p:tgtEl>
                                          <p:spTgt spid="18"/>
                                        </p:tgtEl>
                                      </p:cBhvr>
                                    </p:animEffect>
                                  </p:childTnLst>
                                </p:cTn>
                              </p:par>
                            </p:childTnLst>
                          </p:cTn>
                        </p:par>
                        <p:par>
                          <p:cTn id="49" fill="hold">
                            <p:stCondLst>
                              <p:cond delay="4500"/>
                            </p:stCondLst>
                            <p:childTnLst>
                              <p:par>
                                <p:cTn id="50" presetID="10" presetClass="entr" presetSubtype="0" fill="hold" grpId="0" nodeType="after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500"/>
                                        <p:tgtEl>
                                          <p:spTgt spid="12"/>
                                        </p:tgtEl>
                                      </p:cBhvr>
                                    </p:animEffect>
                                  </p:childTnLst>
                                </p:cTn>
                              </p:par>
                            </p:childTnLst>
                          </p:cTn>
                        </p:par>
                        <p:par>
                          <p:cTn id="53" fill="hold">
                            <p:stCondLst>
                              <p:cond delay="5000"/>
                            </p:stCondLst>
                            <p:childTnLst>
                              <p:par>
                                <p:cTn id="54" presetID="22" presetClass="entr" presetSubtype="8" fill="hold" grpId="0" nodeType="afterEffect">
                                  <p:stCondLst>
                                    <p:cond delay="0"/>
                                  </p:stCondLst>
                                  <p:childTnLst>
                                    <p:set>
                                      <p:cBhvr>
                                        <p:cTn id="55" dur="1" fill="hold">
                                          <p:stCondLst>
                                            <p:cond delay="0"/>
                                          </p:stCondLst>
                                        </p:cTn>
                                        <p:tgtEl>
                                          <p:spTgt spid="9">
                                            <p:graphicEl>
                                              <a:dgm id="{38B3533C-0604-42C2-B6E4-34D51AE7EEAA}"/>
                                            </p:graphicEl>
                                          </p:spTgt>
                                        </p:tgtEl>
                                        <p:attrNameLst>
                                          <p:attrName>style.visibility</p:attrName>
                                        </p:attrNameLst>
                                      </p:cBhvr>
                                      <p:to>
                                        <p:strVal val="visible"/>
                                      </p:to>
                                    </p:set>
                                    <p:animEffect transition="in" filter="wipe(left)">
                                      <p:cBhvr>
                                        <p:cTn id="56" dur="500"/>
                                        <p:tgtEl>
                                          <p:spTgt spid="9">
                                            <p:graphicEl>
                                              <a:dgm id="{38B3533C-0604-42C2-B6E4-34D51AE7EEAA}"/>
                                            </p:graphicEl>
                                          </p:spTgt>
                                        </p:tgtEl>
                                      </p:cBhvr>
                                    </p:animEffect>
                                  </p:childTnLst>
                                </p:cTn>
                              </p:par>
                            </p:childTnLst>
                          </p:cTn>
                        </p:par>
                        <p:par>
                          <p:cTn id="57" fill="hold">
                            <p:stCondLst>
                              <p:cond delay="5500"/>
                            </p:stCondLst>
                            <p:childTnLst>
                              <p:par>
                                <p:cTn id="58" presetID="53" presetClass="entr" presetSubtype="16" fill="hold" grpId="0" nodeType="afterEffect">
                                  <p:stCondLst>
                                    <p:cond delay="0"/>
                                  </p:stCondLst>
                                  <p:childTnLst>
                                    <p:set>
                                      <p:cBhvr>
                                        <p:cTn id="59" dur="1" fill="hold">
                                          <p:stCondLst>
                                            <p:cond delay="0"/>
                                          </p:stCondLst>
                                        </p:cTn>
                                        <p:tgtEl>
                                          <p:spTgt spid="21"/>
                                        </p:tgtEl>
                                        <p:attrNameLst>
                                          <p:attrName>style.visibility</p:attrName>
                                        </p:attrNameLst>
                                      </p:cBhvr>
                                      <p:to>
                                        <p:strVal val="visible"/>
                                      </p:to>
                                    </p:set>
                                    <p:anim calcmode="lin" valueType="num">
                                      <p:cBhvr>
                                        <p:cTn id="60" dur="500" fill="hold"/>
                                        <p:tgtEl>
                                          <p:spTgt spid="21"/>
                                        </p:tgtEl>
                                        <p:attrNameLst>
                                          <p:attrName>ppt_w</p:attrName>
                                        </p:attrNameLst>
                                      </p:cBhvr>
                                      <p:tavLst>
                                        <p:tav tm="0">
                                          <p:val>
                                            <p:fltVal val="0"/>
                                          </p:val>
                                        </p:tav>
                                        <p:tav tm="100000">
                                          <p:val>
                                            <p:strVal val="#ppt_w"/>
                                          </p:val>
                                        </p:tav>
                                      </p:tavLst>
                                    </p:anim>
                                    <p:anim calcmode="lin" valueType="num">
                                      <p:cBhvr>
                                        <p:cTn id="61" dur="500" fill="hold"/>
                                        <p:tgtEl>
                                          <p:spTgt spid="21"/>
                                        </p:tgtEl>
                                        <p:attrNameLst>
                                          <p:attrName>ppt_h</p:attrName>
                                        </p:attrNameLst>
                                      </p:cBhvr>
                                      <p:tavLst>
                                        <p:tav tm="0">
                                          <p:val>
                                            <p:fltVal val="0"/>
                                          </p:val>
                                        </p:tav>
                                        <p:tav tm="100000">
                                          <p:val>
                                            <p:strVal val="#ppt_h"/>
                                          </p:val>
                                        </p:tav>
                                      </p:tavLst>
                                    </p:anim>
                                    <p:animEffect transition="in" filter="fade">
                                      <p:cBhvr>
                                        <p:cTn id="62" dur="500"/>
                                        <p:tgtEl>
                                          <p:spTgt spid="21"/>
                                        </p:tgtEl>
                                      </p:cBhvr>
                                    </p:animEffect>
                                  </p:childTnLst>
                                </p:cTn>
                              </p:par>
                            </p:childTnLst>
                          </p:cTn>
                        </p:par>
                        <p:par>
                          <p:cTn id="63" fill="hold">
                            <p:stCondLst>
                              <p:cond delay="6000"/>
                            </p:stCondLst>
                            <p:childTnLst>
                              <p:par>
                                <p:cTn id="64" presetID="10" presetClass="entr" presetSubtype="0" fill="hold" grpId="0" nodeType="after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fade">
                                      <p:cBhvr>
                                        <p:cTn id="6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Graphic spid="9" grpId="0" uiExpand="1">
        <p:bldSub>
          <a:bldDgm bld="one"/>
        </p:bldSub>
      </p:bldGraphic>
      <p:bldP spid="5" grpId="0" animBg="1"/>
      <p:bldP spid="10" grpId="0" animBg="1"/>
      <p:bldP spid="18" grpId="0" animBg="1"/>
      <p:bldP spid="26" grpId="0"/>
      <p:bldP spid="21" grpId="0" animBg="1"/>
      <p:bldP spid="11" grpId="0"/>
      <p:bldP spid="12" grpId="0"/>
      <p:bldP spid="1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205979"/>
            <a:ext cx="8075240" cy="857250"/>
          </a:xfrm>
        </p:spPr>
        <p:txBody>
          <a:bodyPr>
            <a:normAutofit/>
          </a:bodyPr>
          <a:lstStyle/>
          <a:p>
            <a:r>
              <a:rPr lang="en-US" dirty="0" smtClean="0">
                <a:solidFill>
                  <a:schemeClr val="accent1">
                    <a:lumMod val="60000"/>
                    <a:lumOff val="40000"/>
                  </a:schemeClr>
                </a:solidFill>
              </a:rPr>
              <a:t>Step Up Process Sample</a:t>
            </a:r>
            <a:endParaRPr lang="en-US" dirty="0">
              <a:solidFill>
                <a:schemeClr val="accent1">
                  <a:lumMod val="60000"/>
                  <a:lumOff val="40000"/>
                </a:schemeClr>
              </a:solidFill>
            </a:endParaRPr>
          </a:p>
        </p:txBody>
      </p:sp>
      <p:sp>
        <p:nvSpPr>
          <p:cNvPr id="13" name="Title 1"/>
          <p:cNvSpPr txBox="1">
            <a:spLocks/>
          </p:cNvSpPr>
          <p:nvPr/>
        </p:nvSpPr>
        <p:spPr>
          <a:xfrm>
            <a:off x="481053" y="809874"/>
            <a:ext cx="3175337"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Put a relevant subtitle in </a:t>
            </a:r>
            <a:r>
              <a:rPr lang="en-US" sz="1400" b="1" dirty="0" smtClean="0">
                <a:solidFill>
                  <a:schemeClr val="accent1">
                    <a:lumMod val="60000"/>
                    <a:lumOff val="40000"/>
                  </a:schemeClr>
                </a:solidFill>
                <a:latin typeface="+mn-lt"/>
              </a:rPr>
              <a:t>this line</a:t>
            </a:r>
            <a:endParaRPr lang="en-US" sz="1400" b="1" dirty="0">
              <a:solidFill>
                <a:schemeClr val="accent1">
                  <a:lumMod val="60000"/>
                  <a:lumOff val="40000"/>
                </a:schemeClr>
              </a:solidFill>
              <a:latin typeface="+mn-lt"/>
            </a:endParaRPr>
          </a:p>
        </p:txBody>
      </p:sp>
      <p:sp>
        <p:nvSpPr>
          <p:cNvPr id="26" name="Content Placeholder 2"/>
          <p:cNvSpPr txBox="1">
            <a:spLocks/>
          </p:cNvSpPr>
          <p:nvPr/>
        </p:nvSpPr>
        <p:spPr>
          <a:xfrm>
            <a:off x="611560" y="3977449"/>
            <a:ext cx="7992888" cy="6105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00" dirty="0" smtClean="0"/>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000" dirty="0"/>
          </a:p>
        </p:txBody>
      </p:sp>
      <p:grpSp>
        <p:nvGrpSpPr>
          <p:cNvPr id="20" name="Group 19"/>
          <p:cNvGrpSpPr/>
          <p:nvPr/>
        </p:nvGrpSpPr>
        <p:grpSpPr>
          <a:xfrm>
            <a:off x="891983" y="1252735"/>
            <a:ext cx="7144008" cy="2831183"/>
            <a:chOff x="891983" y="1060511"/>
            <a:chExt cx="7144008" cy="2831183"/>
          </a:xfrm>
        </p:grpSpPr>
        <p:grpSp>
          <p:nvGrpSpPr>
            <p:cNvPr id="2" name="Group 1"/>
            <p:cNvGrpSpPr/>
            <p:nvPr/>
          </p:nvGrpSpPr>
          <p:grpSpPr>
            <a:xfrm>
              <a:off x="891983" y="1060511"/>
              <a:ext cx="7144008" cy="2831183"/>
              <a:chOff x="891983" y="1060511"/>
              <a:chExt cx="7144008" cy="2831183"/>
            </a:xfrm>
          </p:grpSpPr>
          <p:sp>
            <p:nvSpPr>
              <p:cNvPr id="3" name="L-Shape 2"/>
              <p:cNvSpPr/>
              <p:nvPr/>
            </p:nvSpPr>
            <p:spPr>
              <a:xfrm rot="5400000">
                <a:off x="1222103" y="2087926"/>
                <a:ext cx="994371" cy="1654611"/>
              </a:xfrm>
              <a:prstGeom prst="corner">
                <a:avLst>
                  <a:gd name="adj1" fmla="val 16120"/>
                  <a:gd name="adj2" fmla="val 16110"/>
                </a:avLst>
              </a:prstGeom>
              <a:solidFill>
                <a:schemeClr val="accent1"/>
              </a:solidFill>
              <a:ln>
                <a:noFill/>
              </a:ln>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4" name="Freeform 3"/>
              <p:cNvSpPr/>
              <p:nvPr/>
            </p:nvSpPr>
            <p:spPr>
              <a:xfrm>
                <a:off x="1056118" y="2582298"/>
                <a:ext cx="1493792" cy="1309396"/>
              </a:xfrm>
              <a:custGeom>
                <a:avLst/>
                <a:gdLst>
                  <a:gd name="connsiteX0" fmla="*/ 0 w 1493792"/>
                  <a:gd name="connsiteY0" fmla="*/ 0 h 1309396"/>
                  <a:gd name="connsiteX1" fmla="*/ 1493792 w 1493792"/>
                  <a:gd name="connsiteY1" fmla="*/ 0 h 1309396"/>
                  <a:gd name="connsiteX2" fmla="*/ 1493792 w 1493792"/>
                  <a:gd name="connsiteY2" fmla="*/ 1309396 h 1309396"/>
                  <a:gd name="connsiteX3" fmla="*/ 0 w 1493792"/>
                  <a:gd name="connsiteY3" fmla="*/ 1309396 h 1309396"/>
                  <a:gd name="connsiteX4" fmla="*/ 0 w 1493792"/>
                  <a:gd name="connsiteY4" fmla="*/ 0 h 13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3792" h="1309396">
                    <a:moveTo>
                      <a:pt x="0" y="0"/>
                    </a:moveTo>
                    <a:lnTo>
                      <a:pt x="1493792" y="0"/>
                    </a:lnTo>
                    <a:lnTo>
                      <a:pt x="1493792" y="1309396"/>
                    </a:lnTo>
                    <a:lnTo>
                      <a:pt x="0" y="1309396"/>
                    </a:lnTo>
                    <a:lnTo>
                      <a:pt x="0" y="0"/>
                    </a:lnTo>
                    <a:close/>
                  </a:path>
                </a:pathLst>
              </a:custGeom>
              <a:ln>
                <a:noFill/>
              </a:ln>
            </p:spPr>
            <p:style>
              <a:lnRef idx="0">
                <a:scrgbClr r="0" g="0" b="0"/>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5720" tIns="45720" rIns="45720" bIns="45720" numCol="1" spcCol="1270" anchor="t" anchorCtr="0">
                <a:noAutofit/>
              </a:bodyPr>
              <a:lstStyle/>
              <a:p>
                <a:pPr lvl="0" algn="ctr" defTabSz="533400">
                  <a:lnSpc>
                    <a:spcPct val="90000"/>
                  </a:lnSpc>
                  <a:spcBef>
                    <a:spcPct val="0"/>
                  </a:spcBef>
                  <a:spcAft>
                    <a:spcPct val="35000"/>
                  </a:spcAft>
                </a:pPr>
                <a:endParaRPr lang="en-US" sz="1200" b="1" kern="1200" dirty="0" smtClean="0">
                  <a:solidFill>
                    <a:schemeClr val="bg1">
                      <a:lumMod val="65000"/>
                    </a:schemeClr>
                  </a:solidFill>
                </a:endParaRPr>
              </a:p>
              <a:p>
                <a:pPr lvl="0" algn="ctr" defTabSz="533400">
                  <a:lnSpc>
                    <a:spcPct val="90000"/>
                  </a:lnSpc>
                  <a:spcBef>
                    <a:spcPct val="0"/>
                  </a:spcBef>
                  <a:spcAft>
                    <a:spcPct val="35000"/>
                  </a:spcAft>
                </a:pPr>
                <a:endParaRPr lang="en-US" sz="1200" b="1" kern="1200" dirty="0" smtClean="0">
                  <a:solidFill>
                    <a:schemeClr val="bg1">
                      <a:lumMod val="65000"/>
                    </a:schemeClr>
                  </a:solidFill>
                </a:endParaRPr>
              </a:p>
              <a:p>
                <a:pPr lvl="0" algn="ctr" defTabSz="533400">
                  <a:lnSpc>
                    <a:spcPct val="90000"/>
                  </a:lnSpc>
                  <a:spcBef>
                    <a:spcPct val="0"/>
                  </a:spcBef>
                  <a:spcAft>
                    <a:spcPct val="35000"/>
                  </a:spcAft>
                </a:pPr>
                <a:r>
                  <a:rPr lang="en-US" sz="1200" b="1" kern="1200" dirty="0" smtClean="0">
                    <a:solidFill>
                      <a:schemeClr val="bg1">
                        <a:lumMod val="65000"/>
                      </a:schemeClr>
                    </a:solidFill>
                  </a:rPr>
                  <a:t>Brainstorm</a:t>
                </a:r>
                <a:endParaRPr lang="en-US" sz="1200" b="1" kern="1200" dirty="0">
                  <a:solidFill>
                    <a:schemeClr val="bg1">
                      <a:lumMod val="65000"/>
                    </a:schemeClr>
                  </a:solidFill>
                </a:endParaRPr>
              </a:p>
            </p:txBody>
          </p:sp>
          <p:sp>
            <p:nvSpPr>
              <p:cNvPr id="6" name="Isosceles Triangle 5"/>
              <p:cNvSpPr/>
              <p:nvPr/>
            </p:nvSpPr>
            <p:spPr>
              <a:xfrm>
                <a:off x="2268063" y="1966112"/>
                <a:ext cx="281847" cy="281847"/>
              </a:xfrm>
              <a:prstGeom prst="triangle">
                <a:avLst>
                  <a:gd name="adj" fmla="val 100000"/>
                </a:avLst>
              </a:prstGeom>
              <a:solidFill>
                <a:schemeClr val="accent1"/>
              </a:solidFill>
              <a:ln>
                <a:noFill/>
              </a:ln>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7" name="L-Shape 6"/>
              <p:cNvSpPr/>
              <p:nvPr/>
            </p:nvSpPr>
            <p:spPr>
              <a:xfrm rot="5400000">
                <a:off x="3050797" y="1635414"/>
                <a:ext cx="994371" cy="1654611"/>
              </a:xfrm>
              <a:prstGeom prst="corner">
                <a:avLst>
                  <a:gd name="adj1" fmla="val 16120"/>
                  <a:gd name="adj2" fmla="val 16110"/>
                </a:avLst>
              </a:prstGeom>
              <a:solidFill>
                <a:schemeClr val="accent1">
                  <a:lumMod val="60000"/>
                  <a:lumOff val="40000"/>
                </a:schemeClr>
              </a:solidFill>
              <a:ln>
                <a:noFill/>
              </a:ln>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8" name="Freeform 7"/>
              <p:cNvSpPr/>
              <p:nvPr/>
            </p:nvSpPr>
            <p:spPr>
              <a:xfrm>
                <a:off x="2884812" y="2129786"/>
                <a:ext cx="1493792" cy="1309396"/>
              </a:xfrm>
              <a:custGeom>
                <a:avLst/>
                <a:gdLst>
                  <a:gd name="connsiteX0" fmla="*/ 0 w 1493792"/>
                  <a:gd name="connsiteY0" fmla="*/ 0 h 1309396"/>
                  <a:gd name="connsiteX1" fmla="*/ 1493792 w 1493792"/>
                  <a:gd name="connsiteY1" fmla="*/ 0 h 1309396"/>
                  <a:gd name="connsiteX2" fmla="*/ 1493792 w 1493792"/>
                  <a:gd name="connsiteY2" fmla="*/ 1309396 h 1309396"/>
                  <a:gd name="connsiteX3" fmla="*/ 0 w 1493792"/>
                  <a:gd name="connsiteY3" fmla="*/ 1309396 h 1309396"/>
                  <a:gd name="connsiteX4" fmla="*/ 0 w 1493792"/>
                  <a:gd name="connsiteY4" fmla="*/ 0 h 13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3792" h="1309396">
                    <a:moveTo>
                      <a:pt x="0" y="0"/>
                    </a:moveTo>
                    <a:lnTo>
                      <a:pt x="1493792" y="0"/>
                    </a:lnTo>
                    <a:lnTo>
                      <a:pt x="1493792" y="1309396"/>
                    </a:lnTo>
                    <a:lnTo>
                      <a:pt x="0" y="1309396"/>
                    </a:lnTo>
                    <a:lnTo>
                      <a:pt x="0" y="0"/>
                    </a:lnTo>
                    <a:close/>
                  </a:path>
                </a:pathLst>
              </a:custGeom>
              <a:ln>
                <a:noFill/>
              </a:ln>
            </p:spPr>
            <p:style>
              <a:lnRef idx="0">
                <a:scrgbClr r="0" g="0" b="0"/>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5720" tIns="45720" rIns="45720" bIns="45720" numCol="1" spcCol="1270" anchor="t" anchorCtr="0">
                <a:noAutofit/>
              </a:bodyPr>
              <a:lstStyle/>
              <a:p>
                <a:pPr lvl="0" algn="ctr" defTabSz="533400">
                  <a:lnSpc>
                    <a:spcPct val="90000"/>
                  </a:lnSpc>
                  <a:spcBef>
                    <a:spcPct val="0"/>
                  </a:spcBef>
                  <a:spcAft>
                    <a:spcPct val="35000"/>
                  </a:spcAft>
                </a:pPr>
                <a:endParaRPr lang="en-US" sz="1200" b="1" kern="1200" dirty="0" smtClean="0">
                  <a:solidFill>
                    <a:schemeClr val="bg1">
                      <a:lumMod val="65000"/>
                    </a:schemeClr>
                  </a:solidFill>
                </a:endParaRPr>
              </a:p>
              <a:p>
                <a:pPr lvl="0" algn="ctr" defTabSz="533400">
                  <a:lnSpc>
                    <a:spcPct val="90000"/>
                  </a:lnSpc>
                  <a:spcBef>
                    <a:spcPct val="0"/>
                  </a:spcBef>
                  <a:spcAft>
                    <a:spcPct val="35000"/>
                  </a:spcAft>
                </a:pPr>
                <a:endParaRPr lang="en-US" sz="1200" b="1" kern="1200" dirty="0" smtClean="0">
                  <a:solidFill>
                    <a:schemeClr val="bg1">
                      <a:lumMod val="65000"/>
                    </a:schemeClr>
                  </a:solidFill>
                </a:endParaRPr>
              </a:p>
              <a:p>
                <a:pPr lvl="0" algn="ctr" defTabSz="533400">
                  <a:lnSpc>
                    <a:spcPct val="90000"/>
                  </a:lnSpc>
                  <a:spcBef>
                    <a:spcPct val="0"/>
                  </a:spcBef>
                  <a:spcAft>
                    <a:spcPct val="35000"/>
                  </a:spcAft>
                </a:pPr>
                <a:r>
                  <a:rPr lang="en-US" sz="1200" b="1" kern="1200" dirty="0" smtClean="0">
                    <a:solidFill>
                      <a:schemeClr val="bg1">
                        <a:lumMod val="65000"/>
                      </a:schemeClr>
                    </a:solidFill>
                  </a:rPr>
                  <a:t>Conceptualization</a:t>
                </a:r>
                <a:endParaRPr lang="en-US" sz="1200" b="1" kern="1200" dirty="0">
                  <a:solidFill>
                    <a:schemeClr val="bg1">
                      <a:lumMod val="65000"/>
                    </a:schemeClr>
                  </a:solidFill>
                </a:endParaRPr>
              </a:p>
            </p:txBody>
          </p:sp>
          <p:sp>
            <p:nvSpPr>
              <p:cNvPr id="11" name="Isosceles Triangle 10"/>
              <p:cNvSpPr/>
              <p:nvPr/>
            </p:nvSpPr>
            <p:spPr>
              <a:xfrm>
                <a:off x="4096757" y="1513600"/>
                <a:ext cx="281847" cy="281847"/>
              </a:xfrm>
              <a:prstGeom prst="triangle">
                <a:avLst>
                  <a:gd name="adj" fmla="val 100000"/>
                </a:avLst>
              </a:prstGeom>
              <a:solidFill>
                <a:schemeClr val="accent1">
                  <a:lumMod val="60000"/>
                  <a:lumOff val="40000"/>
                </a:schemeClr>
              </a:solidFill>
              <a:ln>
                <a:noFill/>
              </a:ln>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2" name="L-Shape 11"/>
              <p:cNvSpPr/>
              <p:nvPr/>
            </p:nvSpPr>
            <p:spPr>
              <a:xfrm rot="5400000">
                <a:off x="4879491" y="1182902"/>
                <a:ext cx="994371" cy="1654611"/>
              </a:xfrm>
              <a:prstGeom prst="corner">
                <a:avLst>
                  <a:gd name="adj1" fmla="val 16120"/>
                  <a:gd name="adj2" fmla="val 16110"/>
                </a:avLst>
              </a:prstGeom>
              <a:solidFill>
                <a:schemeClr val="accent1">
                  <a:lumMod val="40000"/>
                  <a:lumOff val="60000"/>
                </a:schemeClr>
              </a:solidFill>
              <a:ln>
                <a:noFill/>
              </a:ln>
            </p:spPr>
            <p:style>
              <a:lnRef idx="2">
                <a:schemeClr val="accent6">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15" name="Freeform 14"/>
              <p:cNvSpPr/>
              <p:nvPr/>
            </p:nvSpPr>
            <p:spPr>
              <a:xfrm>
                <a:off x="4713506" y="1677274"/>
                <a:ext cx="1493792" cy="1309396"/>
              </a:xfrm>
              <a:custGeom>
                <a:avLst/>
                <a:gdLst>
                  <a:gd name="connsiteX0" fmla="*/ 0 w 1493792"/>
                  <a:gd name="connsiteY0" fmla="*/ 0 h 1309396"/>
                  <a:gd name="connsiteX1" fmla="*/ 1493792 w 1493792"/>
                  <a:gd name="connsiteY1" fmla="*/ 0 h 1309396"/>
                  <a:gd name="connsiteX2" fmla="*/ 1493792 w 1493792"/>
                  <a:gd name="connsiteY2" fmla="*/ 1309396 h 1309396"/>
                  <a:gd name="connsiteX3" fmla="*/ 0 w 1493792"/>
                  <a:gd name="connsiteY3" fmla="*/ 1309396 h 1309396"/>
                  <a:gd name="connsiteX4" fmla="*/ 0 w 1493792"/>
                  <a:gd name="connsiteY4" fmla="*/ 0 h 13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3792" h="1309396">
                    <a:moveTo>
                      <a:pt x="0" y="0"/>
                    </a:moveTo>
                    <a:lnTo>
                      <a:pt x="1493792" y="0"/>
                    </a:lnTo>
                    <a:lnTo>
                      <a:pt x="1493792" y="1309396"/>
                    </a:lnTo>
                    <a:lnTo>
                      <a:pt x="0" y="1309396"/>
                    </a:lnTo>
                    <a:lnTo>
                      <a:pt x="0" y="0"/>
                    </a:lnTo>
                    <a:close/>
                  </a:path>
                </a:pathLst>
              </a:custGeom>
              <a:ln>
                <a:noFill/>
              </a:ln>
            </p:spPr>
            <p:style>
              <a:lnRef idx="0">
                <a:scrgbClr r="0" g="0" b="0"/>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5720" tIns="45720" rIns="45720" bIns="45720" numCol="1" spcCol="1270" anchor="t" anchorCtr="0">
                <a:noAutofit/>
              </a:bodyPr>
              <a:lstStyle/>
              <a:p>
                <a:pPr lvl="0" algn="ctr" defTabSz="533400">
                  <a:lnSpc>
                    <a:spcPct val="90000"/>
                  </a:lnSpc>
                  <a:spcBef>
                    <a:spcPct val="0"/>
                  </a:spcBef>
                  <a:spcAft>
                    <a:spcPct val="35000"/>
                  </a:spcAft>
                </a:pPr>
                <a:endParaRPr lang="en-US" sz="1200" b="1" kern="1200" dirty="0" smtClean="0">
                  <a:solidFill>
                    <a:schemeClr val="bg1">
                      <a:lumMod val="65000"/>
                    </a:schemeClr>
                  </a:solidFill>
                </a:endParaRPr>
              </a:p>
              <a:p>
                <a:pPr lvl="0" algn="ctr" defTabSz="533400">
                  <a:lnSpc>
                    <a:spcPct val="90000"/>
                  </a:lnSpc>
                  <a:spcBef>
                    <a:spcPct val="0"/>
                  </a:spcBef>
                  <a:spcAft>
                    <a:spcPct val="35000"/>
                  </a:spcAft>
                </a:pPr>
                <a:endParaRPr lang="en-US" sz="1200" b="1" kern="1200" dirty="0" smtClean="0">
                  <a:solidFill>
                    <a:schemeClr val="bg1">
                      <a:lumMod val="65000"/>
                    </a:schemeClr>
                  </a:solidFill>
                </a:endParaRPr>
              </a:p>
              <a:p>
                <a:pPr lvl="0" algn="ctr" defTabSz="533400">
                  <a:lnSpc>
                    <a:spcPct val="90000"/>
                  </a:lnSpc>
                  <a:spcBef>
                    <a:spcPct val="0"/>
                  </a:spcBef>
                  <a:spcAft>
                    <a:spcPct val="35000"/>
                  </a:spcAft>
                </a:pPr>
                <a:r>
                  <a:rPr lang="en-US" sz="1200" b="1" kern="1200" dirty="0" smtClean="0">
                    <a:solidFill>
                      <a:schemeClr val="bg1">
                        <a:lumMod val="65000"/>
                      </a:schemeClr>
                    </a:solidFill>
                  </a:rPr>
                  <a:t>Proposal</a:t>
                </a:r>
                <a:endParaRPr lang="en-US" sz="1200" b="1" kern="1200" dirty="0">
                  <a:solidFill>
                    <a:schemeClr val="bg1">
                      <a:lumMod val="65000"/>
                    </a:schemeClr>
                  </a:solidFill>
                </a:endParaRPr>
              </a:p>
            </p:txBody>
          </p:sp>
          <p:sp>
            <p:nvSpPr>
              <p:cNvPr id="16" name="Isosceles Triangle 15"/>
              <p:cNvSpPr/>
              <p:nvPr/>
            </p:nvSpPr>
            <p:spPr>
              <a:xfrm>
                <a:off x="5925450" y="1061088"/>
                <a:ext cx="281847" cy="281847"/>
              </a:xfrm>
              <a:prstGeom prst="triangle">
                <a:avLst>
                  <a:gd name="adj" fmla="val 100000"/>
                </a:avLst>
              </a:prstGeom>
              <a:solidFill>
                <a:schemeClr val="accent1">
                  <a:lumMod val="40000"/>
                  <a:lumOff val="60000"/>
                </a:schemeClr>
              </a:solidFill>
              <a:ln>
                <a:noFill/>
              </a:ln>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7" name="L-Shape 16"/>
              <p:cNvSpPr/>
              <p:nvPr/>
            </p:nvSpPr>
            <p:spPr>
              <a:xfrm rot="5400000">
                <a:off x="6708184" y="730391"/>
                <a:ext cx="994371" cy="1654611"/>
              </a:xfrm>
              <a:prstGeom prst="corner">
                <a:avLst>
                  <a:gd name="adj1" fmla="val 16120"/>
                  <a:gd name="adj2" fmla="val 16110"/>
                </a:avLst>
              </a:prstGeom>
              <a:solidFill>
                <a:schemeClr val="accent1">
                  <a:lumMod val="20000"/>
                  <a:lumOff val="80000"/>
                </a:schemeClr>
              </a:solidFill>
              <a:ln>
                <a:noFill/>
              </a:ln>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9" name="Freeform 18"/>
              <p:cNvSpPr/>
              <p:nvPr/>
            </p:nvSpPr>
            <p:spPr>
              <a:xfrm>
                <a:off x="6542199" y="1224762"/>
                <a:ext cx="1493792" cy="1309396"/>
              </a:xfrm>
              <a:custGeom>
                <a:avLst/>
                <a:gdLst>
                  <a:gd name="connsiteX0" fmla="*/ 0 w 1493792"/>
                  <a:gd name="connsiteY0" fmla="*/ 0 h 1309396"/>
                  <a:gd name="connsiteX1" fmla="*/ 1493792 w 1493792"/>
                  <a:gd name="connsiteY1" fmla="*/ 0 h 1309396"/>
                  <a:gd name="connsiteX2" fmla="*/ 1493792 w 1493792"/>
                  <a:gd name="connsiteY2" fmla="*/ 1309396 h 1309396"/>
                  <a:gd name="connsiteX3" fmla="*/ 0 w 1493792"/>
                  <a:gd name="connsiteY3" fmla="*/ 1309396 h 1309396"/>
                  <a:gd name="connsiteX4" fmla="*/ 0 w 1493792"/>
                  <a:gd name="connsiteY4" fmla="*/ 0 h 13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3792" h="1309396">
                    <a:moveTo>
                      <a:pt x="0" y="0"/>
                    </a:moveTo>
                    <a:lnTo>
                      <a:pt x="1493792" y="0"/>
                    </a:lnTo>
                    <a:lnTo>
                      <a:pt x="1493792" y="1309396"/>
                    </a:lnTo>
                    <a:lnTo>
                      <a:pt x="0" y="1309396"/>
                    </a:lnTo>
                    <a:lnTo>
                      <a:pt x="0" y="0"/>
                    </a:lnTo>
                    <a:close/>
                  </a:path>
                </a:pathLst>
              </a:custGeom>
              <a:ln>
                <a:noFill/>
              </a:ln>
            </p:spPr>
            <p:style>
              <a:lnRef idx="0">
                <a:scrgbClr r="0" g="0" b="0"/>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5720" tIns="45720" rIns="45720" bIns="45720" numCol="1" spcCol="1270" anchor="t" anchorCtr="0">
                <a:noAutofit/>
              </a:bodyPr>
              <a:lstStyle/>
              <a:p>
                <a:pPr lvl="0" algn="ctr" defTabSz="533400">
                  <a:lnSpc>
                    <a:spcPct val="90000"/>
                  </a:lnSpc>
                  <a:spcBef>
                    <a:spcPct val="0"/>
                  </a:spcBef>
                  <a:spcAft>
                    <a:spcPct val="35000"/>
                  </a:spcAft>
                </a:pPr>
                <a:endParaRPr lang="en-US" sz="1200" b="1" kern="1200" dirty="0" smtClean="0">
                  <a:solidFill>
                    <a:schemeClr val="bg1">
                      <a:lumMod val="65000"/>
                    </a:schemeClr>
                  </a:solidFill>
                </a:endParaRPr>
              </a:p>
              <a:p>
                <a:pPr lvl="0" algn="ctr" defTabSz="533400">
                  <a:lnSpc>
                    <a:spcPct val="90000"/>
                  </a:lnSpc>
                  <a:spcBef>
                    <a:spcPct val="0"/>
                  </a:spcBef>
                  <a:spcAft>
                    <a:spcPct val="35000"/>
                  </a:spcAft>
                </a:pPr>
                <a:endParaRPr lang="en-US" sz="1200" b="1" kern="1200" dirty="0" smtClean="0">
                  <a:solidFill>
                    <a:schemeClr val="bg1">
                      <a:lumMod val="65000"/>
                    </a:schemeClr>
                  </a:solidFill>
                </a:endParaRPr>
              </a:p>
              <a:p>
                <a:pPr lvl="0" algn="ctr" defTabSz="533400">
                  <a:lnSpc>
                    <a:spcPct val="90000"/>
                  </a:lnSpc>
                  <a:spcBef>
                    <a:spcPct val="0"/>
                  </a:spcBef>
                  <a:spcAft>
                    <a:spcPct val="35000"/>
                  </a:spcAft>
                </a:pPr>
                <a:r>
                  <a:rPr lang="en-US" sz="1200" b="1" kern="1200" dirty="0" smtClean="0">
                    <a:solidFill>
                      <a:schemeClr val="bg1">
                        <a:lumMod val="65000"/>
                      </a:schemeClr>
                    </a:solidFill>
                  </a:rPr>
                  <a:t>Revisions</a:t>
                </a:r>
                <a:endParaRPr lang="en-US" sz="1200" b="1" kern="1200" dirty="0">
                  <a:solidFill>
                    <a:schemeClr val="bg1">
                      <a:lumMod val="65000"/>
                    </a:schemeClr>
                  </a:solidFill>
                </a:endParaRPr>
              </a:p>
            </p:txBody>
          </p:sp>
        </p:grpSp>
        <p:sp>
          <p:nvSpPr>
            <p:cNvPr id="5" name="Freeform 6"/>
            <p:cNvSpPr>
              <a:spLocks noEditPoints="1"/>
            </p:cNvSpPr>
            <p:nvPr/>
          </p:nvSpPr>
          <p:spPr bwMode="auto">
            <a:xfrm>
              <a:off x="1670476" y="2742036"/>
              <a:ext cx="265075" cy="282369"/>
            </a:xfrm>
            <a:custGeom>
              <a:avLst/>
              <a:gdLst>
                <a:gd name="T0" fmla="*/ 67 w 376"/>
                <a:gd name="T1" fmla="*/ 3 h 401"/>
                <a:gd name="T2" fmla="*/ 62 w 376"/>
                <a:gd name="T3" fmla="*/ 3 h 401"/>
                <a:gd name="T4" fmla="*/ 0 w 376"/>
                <a:gd name="T5" fmla="*/ 159 h 401"/>
                <a:gd name="T6" fmla="*/ 65 w 376"/>
                <a:gd name="T7" fmla="*/ 223 h 401"/>
                <a:gd name="T8" fmla="*/ 129 w 376"/>
                <a:gd name="T9" fmla="*/ 159 h 401"/>
                <a:gd name="T10" fmla="*/ 67 w 376"/>
                <a:gd name="T11" fmla="*/ 3 h 401"/>
                <a:gd name="T12" fmla="*/ 313 w 376"/>
                <a:gd name="T13" fmla="*/ 3 h 401"/>
                <a:gd name="T14" fmla="*/ 309 w 376"/>
                <a:gd name="T15" fmla="*/ 3 h 401"/>
                <a:gd name="T16" fmla="*/ 246 w 376"/>
                <a:gd name="T17" fmla="*/ 159 h 401"/>
                <a:gd name="T18" fmla="*/ 311 w 376"/>
                <a:gd name="T19" fmla="*/ 223 h 401"/>
                <a:gd name="T20" fmla="*/ 376 w 376"/>
                <a:gd name="T21" fmla="*/ 159 h 401"/>
                <a:gd name="T22" fmla="*/ 313 w 376"/>
                <a:gd name="T23" fmla="*/ 3 h 401"/>
                <a:gd name="T24" fmla="*/ 185 w 376"/>
                <a:gd name="T25" fmla="*/ 180 h 401"/>
                <a:gd name="T26" fmla="*/ 123 w 376"/>
                <a:gd name="T27" fmla="*/ 337 h 401"/>
                <a:gd name="T28" fmla="*/ 188 w 376"/>
                <a:gd name="T29" fmla="*/ 401 h 401"/>
                <a:gd name="T30" fmla="*/ 253 w 376"/>
                <a:gd name="T31" fmla="*/ 337 h 401"/>
                <a:gd name="T32" fmla="*/ 190 w 376"/>
                <a:gd name="T33" fmla="*/ 180 h 401"/>
                <a:gd name="T34" fmla="*/ 185 w 376"/>
                <a:gd name="T35" fmla="*/ 18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6" h="401">
                  <a:moveTo>
                    <a:pt x="67" y="3"/>
                  </a:moveTo>
                  <a:cubicBezTo>
                    <a:pt x="67" y="0"/>
                    <a:pt x="62" y="0"/>
                    <a:pt x="62" y="3"/>
                  </a:cubicBezTo>
                  <a:cubicBezTo>
                    <a:pt x="52" y="85"/>
                    <a:pt x="0" y="102"/>
                    <a:pt x="0" y="159"/>
                  </a:cubicBezTo>
                  <a:cubicBezTo>
                    <a:pt x="0" y="195"/>
                    <a:pt x="29" y="223"/>
                    <a:pt x="65" y="223"/>
                  </a:cubicBezTo>
                  <a:cubicBezTo>
                    <a:pt x="100" y="223"/>
                    <a:pt x="129" y="195"/>
                    <a:pt x="129" y="159"/>
                  </a:cubicBezTo>
                  <a:cubicBezTo>
                    <a:pt x="129" y="102"/>
                    <a:pt x="77" y="85"/>
                    <a:pt x="67" y="3"/>
                  </a:cubicBezTo>
                  <a:close/>
                  <a:moveTo>
                    <a:pt x="313" y="3"/>
                  </a:moveTo>
                  <a:cubicBezTo>
                    <a:pt x="313" y="0"/>
                    <a:pt x="309" y="0"/>
                    <a:pt x="309" y="3"/>
                  </a:cubicBezTo>
                  <a:cubicBezTo>
                    <a:pt x="298" y="85"/>
                    <a:pt x="246" y="102"/>
                    <a:pt x="246" y="159"/>
                  </a:cubicBezTo>
                  <a:cubicBezTo>
                    <a:pt x="246" y="195"/>
                    <a:pt x="276" y="223"/>
                    <a:pt x="311" y="223"/>
                  </a:cubicBezTo>
                  <a:cubicBezTo>
                    <a:pt x="346" y="223"/>
                    <a:pt x="376" y="195"/>
                    <a:pt x="376" y="159"/>
                  </a:cubicBezTo>
                  <a:cubicBezTo>
                    <a:pt x="376" y="102"/>
                    <a:pt x="324" y="85"/>
                    <a:pt x="313" y="3"/>
                  </a:cubicBezTo>
                  <a:close/>
                  <a:moveTo>
                    <a:pt x="185" y="180"/>
                  </a:moveTo>
                  <a:cubicBezTo>
                    <a:pt x="175" y="263"/>
                    <a:pt x="123" y="280"/>
                    <a:pt x="123" y="337"/>
                  </a:cubicBezTo>
                  <a:cubicBezTo>
                    <a:pt x="123" y="372"/>
                    <a:pt x="153" y="401"/>
                    <a:pt x="188" y="401"/>
                  </a:cubicBezTo>
                  <a:cubicBezTo>
                    <a:pt x="223" y="401"/>
                    <a:pt x="253" y="372"/>
                    <a:pt x="253" y="337"/>
                  </a:cubicBezTo>
                  <a:cubicBezTo>
                    <a:pt x="253" y="280"/>
                    <a:pt x="200" y="263"/>
                    <a:pt x="190" y="180"/>
                  </a:cubicBezTo>
                  <a:cubicBezTo>
                    <a:pt x="190" y="178"/>
                    <a:pt x="186" y="178"/>
                    <a:pt x="185" y="18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11"/>
            <p:cNvSpPr>
              <a:spLocks noEditPoints="1"/>
            </p:cNvSpPr>
            <p:nvPr/>
          </p:nvSpPr>
          <p:spPr bwMode="auto">
            <a:xfrm>
              <a:off x="3421054" y="2262460"/>
              <a:ext cx="341635" cy="341997"/>
            </a:xfrm>
            <a:custGeom>
              <a:avLst/>
              <a:gdLst>
                <a:gd name="T0" fmla="*/ 360 w 400"/>
                <a:gd name="T1" fmla="*/ 184 h 400"/>
                <a:gd name="T2" fmla="*/ 360 w 400"/>
                <a:gd name="T3" fmla="*/ 216 h 400"/>
                <a:gd name="T4" fmla="*/ 400 w 400"/>
                <a:gd name="T5" fmla="*/ 200 h 400"/>
                <a:gd name="T6" fmla="*/ 200 w 400"/>
                <a:gd name="T7" fmla="*/ 90 h 400"/>
                <a:gd name="T8" fmla="*/ 200 w 400"/>
                <a:gd name="T9" fmla="*/ 310 h 400"/>
                <a:gd name="T10" fmla="*/ 200 w 400"/>
                <a:gd name="T11" fmla="*/ 90 h 400"/>
                <a:gd name="T12" fmla="*/ 120 w 400"/>
                <a:gd name="T13" fmla="*/ 200 h 400"/>
                <a:gd name="T14" fmla="*/ 280 w 400"/>
                <a:gd name="T15" fmla="*/ 200 h 400"/>
                <a:gd name="T16" fmla="*/ 59 w 400"/>
                <a:gd name="T17" fmla="*/ 200 h 400"/>
                <a:gd name="T18" fmla="*/ 20 w 400"/>
                <a:gd name="T19" fmla="*/ 184 h 400"/>
                <a:gd name="T20" fmla="*/ 20 w 400"/>
                <a:gd name="T21" fmla="*/ 216 h 400"/>
                <a:gd name="T22" fmla="*/ 59 w 400"/>
                <a:gd name="T23" fmla="*/ 200 h 400"/>
                <a:gd name="T24" fmla="*/ 216 w 400"/>
                <a:gd name="T25" fmla="*/ 40 h 400"/>
                <a:gd name="T26" fmla="*/ 200 w 400"/>
                <a:gd name="T27" fmla="*/ 0 h 400"/>
                <a:gd name="T28" fmla="*/ 184 w 400"/>
                <a:gd name="T29" fmla="*/ 40 h 400"/>
                <a:gd name="T30" fmla="*/ 200 w 400"/>
                <a:gd name="T31" fmla="*/ 340 h 400"/>
                <a:gd name="T32" fmla="*/ 184 w 400"/>
                <a:gd name="T33" fmla="*/ 380 h 400"/>
                <a:gd name="T34" fmla="*/ 216 w 400"/>
                <a:gd name="T35" fmla="*/ 380 h 400"/>
                <a:gd name="T36" fmla="*/ 200 w 400"/>
                <a:gd name="T37" fmla="*/ 340 h 400"/>
                <a:gd name="T38" fmla="*/ 350 w 400"/>
                <a:gd name="T39" fmla="*/ 50 h 400"/>
                <a:gd name="T40" fmla="*/ 310 w 400"/>
                <a:gd name="T41" fmla="*/ 67 h 400"/>
                <a:gd name="T42" fmla="*/ 333 w 400"/>
                <a:gd name="T43" fmla="*/ 89 h 400"/>
                <a:gd name="T44" fmla="*/ 66 w 400"/>
                <a:gd name="T45" fmla="*/ 311 h 400"/>
                <a:gd name="T46" fmla="*/ 50 w 400"/>
                <a:gd name="T47" fmla="*/ 350 h 400"/>
                <a:gd name="T48" fmla="*/ 89 w 400"/>
                <a:gd name="T49" fmla="*/ 333 h 400"/>
                <a:gd name="T50" fmla="*/ 66 w 400"/>
                <a:gd name="T51" fmla="*/ 311 h 400"/>
                <a:gd name="T52" fmla="*/ 50 w 400"/>
                <a:gd name="T53" fmla="*/ 50 h 400"/>
                <a:gd name="T54" fmla="*/ 66 w 400"/>
                <a:gd name="T55" fmla="*/ 89 h 400"/>
                <a:gd name="T56" fmla="*/ 89 w 400"/>
                <a:gd name="T57" fmla="*/ 67 h 400"/>
                <a:gd name="T58" fmla="*/ 310 w 400"/>
                <a:gd name="T59" fmla="*/ 333 h 400"/>
                <a:gd name="T60" fmla="*/ 350 w 400"/>
                <a:gd name="T61" fmla="*/ 350 h 400"/>
                <a:gd name="T62" fmla="*/ 333 w 400"/>
                <a:gd name="T63" fmla="*/ 311 h 400"/>
                <a:gd name="T64" fmla="*/ 310 w 400"/>
                <a:gd name="T65" fmla="*/ 333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0" h="400">
                  <a:moveTo>
                    <a:pt x="380" y="184"/>
                  </a:moveTo>
                  <a:cubicBezTo>
                    <a:pt x="376" y="184"/>
                    <a:pt x="364" y="184"/>
                    <a:pt x="360" y="184"/>
                  </a:cubicBezTo>
                  <a:cubicBezTo>
                    <a:pt x="349" y="184"/>
                    <a:pt x="340" y="191"/>
                    <a:pt x="340" y="200"/>
                  </a:cubicBezTo>
                  <a:cubicBezTo>
                    <a:pt x="340" y="209"/>
                    <a:pt x="349" y="216"/>
                    <a:pt x="360" y="216"/>
                  </a:cubicBezTo>
                  <a:cubicBezTo>
                    <a:pt x="364" y="216"/>
                    <a:pt x="376" y="216"/>
                    <a:pt x="380" y="216"/>
                  </a:cubicBezTo>
                  <a:cubicBezTo>
                    <a:pt x="391" y="216"/>
                    <a:pt x="400" y="209"/>
                    <a:pt x="400" y="200"/>
                  </a:cubicBezTo>
                  <a:cubicBezTo>
                    <a:pt x="400" y="191"/>
                    <a:pt x="391" y="184"/>
                    <a:pt x="380" y="184"/>
                  </a:cubicBezTo>
                  <a:close/>
                  <a:moveTo>
                    <a:pt x="200" y="90"/>
                  </a:moveTo>
                  <a:cubicBezTo>
                    <a:pt x="139" y="90"/>
                    <a:pt x="90" y="139"/>
                    <a:pt x="90" y="200"/>
                  </a:cubicBezTo>
                  <a:cubicBezTo>
                    <a:pt x="90" y="261"/>
                    <a:pt x="139" y="310"/>
                    <a:pt x="200" y="310"/>
                  </a:cubicBezTo>
                  <a:cubicBezTo>
                    <a:pt x="261" y="310"/>
                    <a:pt x="310" y="261"/>
                    <a:pt x="310" y="200"/>
                  </a:cubicBezTo>
                  <a:cubicBezTo>
                    <a:pt x="310" y="139"/>
                    <a:pt x="261" y="90"/>
                    <a:pt x="200" y="90"/>
                  </a:cubicBezTo>
                  <a:close/>
                  <a:moveTo>
                    <a:pt x="200" y="280"/>
                  </a:moveTo>
                  <a:cubicBezTo>
                    <a:pt x="156" y="280"/>
                    <a:pt x="120" y="244"/>
                    <a:pt x="120" y="200"/>
                  </a:cubicBezTo>
                  <a:cubicBezTo>
                    <a:pt x="120" y="156"/>
                    <a:pt x="156" y="120"/>
                    <a:pt x="200" y="120"/>
                  </a:cubicBezTo>
                  <a:cubicBezTo>
                    <a:pt x="244" y="120"/>
                    <a:pt x="280" y="156"/>
                    <a:pt x="280" y="200"/>
                  </a:cubicBezTo>
                  <a:cubicBezTo>
                    <a:pt x="280" y="244"/>
                    <a:pt x="244" y="280"/>
                    <a:pt x="200" y="280"/>
                  </a:cubicBezTo>
                  <a:close/>
                  <a:moveTo>
                    <a:pt x="59" y="200"/>
                  </a:moveTo>
                  <a:cubicBezTo>
                    <a:pt x="59" y="191"/>
                    <a:pt x="51" y="184"/>
                    <a:pt x="40" y="184"/>
                  </a:cubicBezTo>
                  <a:cubicBezTo>
                    <a:pt x="36" y="184"/>
                    <a:pt x="23" y="184"/>
                    <a:pt x="20" y="184"/>
                  </a:cubicBezTo>
                  <a:cubicBezTo>
                    <a:pt x="9" y="184"/>
                    <a:pt x="0" y="191"/>
                    <a:pt x="0" y="200"/>
                  </a:cubicBezTo>
                  <a:cubicBezTo>
                    <a:pt x="0" y="209"/>
                    <a:pt x="9" y="216"/>
                    <a:pt x="20" y="216"/>
                  </a:cubicBezTo>
                  <a:cubicBezTo>
                    <a:pt x="23" y="216"/>
                    <a:pt x="36" y="216"/>
                    <a:pt x="40" y="216"/>
                  </a:cubicBezTo>
                  <a:cubicBezTo>
                    <a:pt x="51" y="216"/>
                    <a:pt x="59" y="209"/>
                    <a:pt x="59" y="200"/>
                  </a:cubicBezTo>
                  <a:close/>
                  <a:moveTo>
                    <a:pt x="200" y="60"/>
                  </a:moveTo>
                  <a:cubicBezTo>
                    <a:pt x="209" y="60"/>
                    <a:pt x="216" y="51"/>
                    <a:pt x="216" y="40"/>
                  </a:cubicBezTo>
                  <a:cubicBezTo>
                    <a:pt x="216" y="36"/>
                    <a:pt x="216" y="24"/>
                    <a:pt x="216" y="20"/>
                  </a:cubicBezTo>
                  <a:cubicBezTo>
                    <a:pt x="216" y="9"/>
                    <a:pt x="209" y="0"/>
                    <a:pt x="200" y="0"/>
                  </a:cubicBezTo>
                  <a:cubicBezTo>
                    <a:pt x="191" y="0"/>
                    <a:pt x="184" y="9"/>
                    <a:pt x="184" y="20"/>
                  </a:cubicBezTo>
                  <a:cubicBezTo>
                    <a:pt x="184" y="24"/>
                    <a:pt x="184" y="36"/>
                    <a:pt x="184" y="40"/>
                  </a:cubicBezTo>
                  <a:cubicBezTo>
                    <a:pt x="184" y="51"/>
                    <a:pt x="191" y="60"/>
                    <a:pt x="200" y="60"/>
                  </a:cubicBezTo>
                  <a:close/>
                  <a:moveTo>
                    <a:pt x="200" y="340"/>
                  </a:moveTo>
                  <a:cubicBezTo>
                    <a:pt x="191" y="340"/>
                    <a:pt x="184" y="349"/>
                    <a:pt x="184" y="360"/>
                  </a:cubicBezTo>
                  <a:cubicBezTo>
                    <a:pt x="184" y="364"/>
                    <a:pt x="184" y="376"/>
                    <a:pt x="184" y="380"/>
                  </a:cubicBezTo>
                  <a:cubicBezTo>
                    <a:pt x="184" y="391"/>
                    <a:pt x="191" y="400"/>
                    <a:pt x="200" y="400"/>
                  </a:cubicBezTo>
                  <a:cubicBezTo>
                    <a:pt x="209" y="400"/>
                    <a:pt x="216" y="391"/>
                    <a:pt x="216" y="380"/>
                  </a:cubicBezTo>
                  <a:cubicBezTo>
                    <a:pt x="216" y="376"/>
                    <a:pt x="216" y="364"/>
                    <a:pt x="216" y="360"/>
                  </a:cubicBezTo>
                  <a:cubicBezTo>
                    <a:pt x="216" y="349"/>
                    <a:pt x="209" y="340"/>
                    <a:pt x="200" y="340"/>
                  </a:cubicBezTo>
                  <a:close/>
                  <a:moveTo>
                    <a:pt x="347" y="75"/>
                  </a:moveTo>
                  <a:cubicBezTo>
                    <a:pt x="355" y="67"/>
                    <a:pt x="356" y="56"/>
                    <a:pt x="350" y="50"/>
                  </a:cubicBezTo>
                  <a:cubicBezTo>
                    <a:pt x="344" y="44"/>
                    <a:pt x="332" y="45"/>
                    <a:pt x="324" y="53"/>
                  </a:cubicBezTo>
                  <a:cubicBezTo>
                    <a:pt x="322" y="55"/>
                    <a:pt x="313" y="64"/>
                    <a:pt x="310" y="67"/>
                  </a:cubicBezTo>
                  <a:cubicBezTo>
                    <a:pt x="303" y="74"/>
                    <a:pt x="301" y="86"/>
                    <a:pt x="308" y="92"/>
                  </a:cubicBezTo>
                  <a:cubicBezTo>
                    <a:pt x="314" y="98"/>
                    <a:pt x="325" y="97"/>
                    <a:pt x="333" y="89"/>
                  </a:cubicBezTo>
                  <a:cubicBezTo>
                    <a:pt x="335" y="87"/>
                    <a:pt x="345" y="77"/>
                    <a:pt x="347" y="75"/>
                  </a:cubicBezTo>
                  <a:close/>
                  <a:moveTo>
                    <a:pt x="66" y="311"/>
                  </a:moveTo>
                  <a:cubicBezTo>
                    <a:pt x="64" y="313"/>
                    <a:pt x="55" y="322"/>
                    <a:pt x="52" y="325"/>
                  </a:cubicBezTo>
                  <a:cubicBezTo>
                    <a:pt x="45" y="332"/>
                    <a:pt x="43" y="344"/>
                    <a:pt x="50" y="350"/>
                  </a:cubicBezTo>
                  <a:cubicBezTo>
                    <a:pt x="56" y="356"/>
                    <a:pt x="67" y="355"/>
                    <a:pt x="75" y="347"/>
                  </a:cubicBezTo>
                  <a:cubicBezTo>
                    <a:pt x="77" y="345"/>
                    <a:pt x="87" y="335"/>
                    <a:pt x="89" y="333"/>
                  </a:cubicBezTo>
                  <a:cubicBezTo>
                    <a:pt x="97" y="325"/>
                    <a:pt x="98" y="314"/>
                    <a:pt x="92" y="308"/>
                  </a:cubicBezTo>
                  <a:cubicBezTo>
                    <a:pt x="86" y="302"/>
                    <a:pt x="74" y="303"/>
                    <a:pt x="66" y="311"/>
                  </a:cubicBezTo>
                  <a:close/>
                  <a:moveTo>
                    <a:pt x="75" y="53"/>
                  </a:moveTo>
                  <a:cubicBezTo>
                    <a:pt x="67" y="45"/>
                    <a:pt x="56" y="44"/>
                    <a:pt x="50" y="50"/>
                  </a:cubicBezTo>
                  <a:cubicBezTo>
                    <a:pt x="43" y="56"/>
                    <a:pt x="45" y="67"/>
                    <a:pt x="52" y="75"/>
                  </a:cubicBezTo>
                  <a:cubicBezTo>
                    <a:pt x="55" y="77"/>
                    <a:pt x="64" y="87"/>
                    <a:pt x="66" y="89"/>
                  </a:cubicBezTo>
                  <a:cubicBezTo>
                    <a:pt x="74" y="97"/>
                    <a:pt x="86" y="98"/>
                    <a:pt x="92" y="92"/>
                  </a:cubicBezTo>
                  <a:cubicBezTo>
                    <a:pt x="98" y="86"/>
                    <a:pt x="97" y="74"/>
                    <a:pt x="89" y="67"/>
                  </a:cubicBezTo>
                  <a:cubicBezTo>
                    <a:pt x="87" y="64"/>
                    <a:pt x="77" y="55"/>
                    <a:pt x="75" y="53"/>
                  </a:cubicBezTo>
                  <a:close/>
                  <a:moveTo>
                    <a:pt x="310" y="333"/>
                  </a:moveTo>
                  <a:cubicBezTo>
                    <a:pt x="313" y="335"/>
                    <a:pt x="322" y="345"/>
                    <a:pt x="324" y="347"/>
                  </a:cubicBezTo>
                  <a:cubicBezTo>
                    <a:pt x="332" y="355"/>
                    <a:pt x="344" y="356"/>
                    <a:pt x="350" y="350"/>
                  </a:cubicBezTo>
                  <a:cubicBezTo>
                    <a:pt x="356" y="344"/>
                    <a:pt x="355" y="332"/>
                    <a:pt x="347" y="325"/>
                  </a:cubicBezTo>
                  <a:cubicBezTo>
                    <a:pt x="345" y="322"/>
                    <a:pt x="335" y="313"/>
                    <a:pt x="333" y="311"/>
                  </a:cubicBezTo>
                  <a:cubicBezTo>
                    <a:pt x="325" y="303"/>
                    <a:pt x="314" y="302"/>
                    <a:pt x="308" y="308"/>
                  </a:cubicBezTo>
                  <a:cubicBezTo>
                    <a:pt x="301" y="314"/>
                    <a:pt x="303" y="325"/>
                    <a:pt x="310" y="333"/>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21"/>
            <p:cNvSpPr>
              <a:spLocks noEditPoints="1"/>
            </p:cNvSpPr>
            <p:nvPr/>
          </p:nvSpPr>
          <p:spPr bwMode="auto">
            <a:xfrm>
              <a:off x="5260421" y="1815087"/>
              <a:ext cx="291029" cy="291948"/>
            </a:xfrm>
            <a:custGeom>
              <a:avLst/>
              <a:gdLst>
                <a:gd name="T0" fmla="*/ 390 w 403"/>
                <a:gd name="T1" fmla="*/ 150 h 404"/>
                <a:gd name="T2" fmla="*/ 241 w 403"/>
                <a:gd name="T3" fmla="*/ 110 h 404"/>
                <a:gd name="T4" fmla="*/ 215 w 403"/>
                <a:gd name="T5" fmla="*/ 13 h 404"/>
                <a:gd name="T6" fmla="*/ 195 w 403"/>
                <a:gd name="T7" fmla="*/ 2 h 404"/>
                <a:gd name="T8" fmla="*/ 14 w 403"/>
                <a:gd name="T9" fmla="*/ 51 h 404"/>
                <a:gd name="T10" fmla="*/ 2 w 403"/>
                <a:gd name="T11" fmla="*/ 70 h 404"/>
                <a:gd name="T12" fmla="*/ 67 w 403"/>
                <a:gd name="T13" fmla="*/ 311 h 404"/>
                <a:gd name="T14" fmla="*/ 86 w 403"/>
                <a:gd name="T15" fmla="*/ 322 h 404"/>
                <a:gd name="T16" fmla="*/ 159 w 403"/>
                <a:gd name="T17" fmla="*/ 302 h 404"/>
                <a:gd name="T18" fmla="*/ 149 w 403"/>
                <a:gd name="T19" fmla="*/ 339 h 404"/>
                <a:gd name="T20" fmla="*/ 160 w 403"/>
                <a:gd name="T21" fmla="*/ 358 h 404"/>
                <a:gd name="T22" fmla="*/ 322 w 403"/>
                <a:gd name="T23" fmla="*/ 401 h 404"/>
                <a:gd name="T24" fmla="*/ 342 w 403"/>
                <a:gd name="T25" fmla="*/ 391 h 404"/>
                <a:gd name="T26" fmla="*/ 401 w 403"/>
                <a:gd name="T27" fmla="*/ 169 h 404"/>
                <a:gd name="T28" fmla="*/ 390 w 403"/>
                <a:gd name="T29" fmla="*/ 150 h 404"/>
                <a:gd name="T30" fmla="*/ 34 w 403"/>
                <a:gd name="T31" fmla="*/ 75 h 404"/>
                <a:gd name="T32" fmla="*/ 191 w 403"/>
                <a:gd name="T33" fmla="*/ 33 h 404"/>
                <a:gd name="T34" fmla="*/ 249 w 403"/>
                <a:gd name="T35" fmla="*/ 249 h 404"/>
                <a:gd name="T36" fmla="*/ 92 w 403"/>
                <a:gd name="T37" fmla="*/ 291 h 404"/>
                <a:gd name="T38" fmla="*/ 34 w 403"/>
                <a:gd name="T39" fmla="*/ 75 h 404"/>
                <a:gd name="T40" fmla="*/ 315 w 403"/>
                <a:gd name="T41" fmla="*/ 371 h 404"/>
                <a:gd name="T42" fmla="*/ 179 w 403"/>
                <a:gd name="T43" fmla="*/ 334 h 404"/>
                <a:gd name="T44" fmla="*/ 190 w 403"/>
                <a:gd name="T45" fmla="*/ 294 h 404"/>
                <a:gd name="T46" fmla="*/ 268 w 403"/>
                <a:gd name="T47" fmla="*/ 273 h 404"/>
                <a:gd name="T48" fmla="*/ 279 w 403"/>
                <a:gd name="T49" fmla="*/ 254 h 404"/>
                <a:gd name="T50" fmla="*/ 249 w 403"/>
                <a:gd name="T51" fmla="*/ 142 h 404"/>
                <a:gd name="T52" fmla="*/ 368 w 403"/>
                <a:gd name="T53" fmla="*/ 174 h 404"/>
                <a:gd name="T54" fmla="*/ 315 w 403"/>
                <a:gd name="T55" fmla="*/ 37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404">
                  <a:moveTo>
                    <a:pt x="390" y="150"/>
                  </a:moveTo>
                  <a:cubicBezTo>
                    <a:pt x="241" y="110"/>
                    <a:pt x="241" y="110"/>
                    <a:pt x="241" y="110"/>
                  </a:cubicBezTo>
                  <a:cubicBezTo>
                    <a:pt x="215" y="13"/>
                    <a:pt x="215" y="13"/>
                    <a:pt x="215" y="13"/>
                  </a:cubicBezTo>
                  <a:cubicBezTo>
                    <a:pt x="213" y="5"/>
                    <a:pt x="204" y="0"/>
                    <a:pt x="195" y="2"/>
                  </a:cubicBezTo>
                  <a:cubicBezTo>
                    <a:pt x="14" y="51"/>
                    <a:pt x="14" y="51"/>
                    <a:pt x="14" y="51"/>
                  </a:cubicBezTo>
                  <a:cubicBezTo>
                    <a:pt x="5" y="53"/>
                    <a:pt x="0" y="62"/>
                    <a:pt x="2" y="70"/>
                  </a:cubicBezTo>
                  <a:cubicBezTo>
                    <a:pt x="67" y="311"/>
                    <a:pt x="67" y="311"/>
                    <a:pt x="67" y="311"/>
                  </a:cubicBezTo>
                  <a:cubicBezTo>
                    <a:pt x="69" y="319"/>
                    <a:pt x="78" y="324"/>
                    <a:pt x="86" y="322"/>
                  </a:cubicBezTo>
                  <a:cubicBezTo>
                    <a:pt x="159" y="302"/>
                    <a:pt x="159" y="302"/>
                    <a:pt x="159" y="302"/>
                  </a:cubicBezTo>
                  <a:cubicBezTo>
                    <a:pt x="149" y="339"/>
                    <a:pt x="149" y="339"/>
                    <a:pt x="149" y="339"/>
                  </a:cubicBezTo>
                  <a:cubicBezTo>
                    <a:pt x="147" y="347"/>
                    <a:pt x="152" y="356"/>
                    <a:pt x="160" y="358"/>
                  </a:cubicBezTo>
                  <a:cubicBezTo>
                    <a:pt x="322" y="401"/>
                    <a:pt x="322" y="401"/>
                    <a:pt x="322" y="401"/>
                  </a:cubicBezTo>
                  <a:cubicBezTo>
                    <a:pt x="331" y="404"/>
                    <a:pt x="340" y="399"/>
                    <a:pt x="342" y="391"/>
                  </a:cubicBezTo>
                  <a:cubicBezTo>
                    <a:pt x="401" y="169"/>
                    <a:pt x="401" y="169"/>
                    <a:pt x="401" y="169"/>
                  </a:cubicBezTo>
                  <a:cubicBezTo>
                    <a:pt x="403" y="161"/>
                    <a:pt x="398" y="152"/>
                    <a:pt x="390" y="150"/>
                  </a:cubicBezTo>
                  <a:close/>
                  <a:moveTo>
                    <a:pt x="34" y="75"/>
                  </a:moveTo>
                  <a:cubicBezTo>
                    <a:pt x="191" y="33"/>
                    <a:pt x="191" y="33"/>
                    <a:pt x="191" y="33"/>
                  </a:cubicBezTo>
                  <a:cubicBezTo>
                    <a:pt x="249" y="249"/>
                    <a:pt x="249" y="249"/>
                    <a:pt x="249" y="249"/>
                  </a:cubicBezTo>
                  <a:cubicBezTo>
                    <a:pt x="92" y="291"/>
                    <a:pt x="92" y="291"/>
                    <a:pt x="92" y="291"/>
                  </a:cubicBezTo>
                  <a:lnTo>
                    <a:pt x="34" y="75"/>
                  </a:lnTo>
                  <a:close/>
                  <a:moveTo>
                    <a:pt x="315" y="371"/>
                  </a:moveTo>
                  <a:cubicBezTo>
                    <a:pt x="179" y="334"/>
                    <a:pt x="179" y="334"/>
                    <a:pt x="179" y="334"/>
                  </a:cubicBezTo>
                  <a:cubicBezTo>
                    <a:pt x="190" y="294"/>
                    <a:pt x="190" y="294"/>
                    <a:pt x="190" y="294"/>
                  </a:cubicBezTo>
                  <a:cubicBezTo>
                    <a:pt x="268" y="273"/>
                    <a:pt x="268" y="273"/>
                    <a:pt x="268" y="273"/>
                  </a:cubicBezTo>
                  <a:cubicBezTo>
                    <a:pt x="276" y="271"/>
                    <a:pt x="282" y="262"/>
                    <a:pt x="279" y="254"/>
                  </a:cubicBezTo>
                  <a:cubicBezTo>
                    <a:pt x="249" y="142"/>
                    <a:pt x="249" y="142"/>
                    <a:pt x="249" y="142"/>
                  </a:cubicBezTo>
                  <a:cubicBezTo>
                    <a:pt x="368" y="174"/>
                    <a:pt x="368" y="174"/>
                    <a:pt x="368" y="174"/>
                  </a:cubicBezTo>
                  <a:lnTo>
                    <a:pt x="315" y="371"/>
                  </a:lnTo>
                  <a:close/>
                </a:path>
              </a:pathLst>
            </a:cu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1" name="Freeform 26"/>
            <p:cNvSpPr>
              <a:spLocks/>
            </p:cNvSpPr>
            <p:nvPr/>
          </p:nvSpPr>
          <p:spPr bwMode="auto">
            <a:xfrm>
              <a:off x="7144101" y="1406058"/>
              <a:ext cx="239577" cy="248465"/>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2" name="Flowchart: Off-page Connector 21"/>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31</a:t>
            </a:r>
            <a:endParaRPr lang="en-US" sz="1100" b="1" dirty="0"/>
          </a:p>
        </p:txBody>
      </p:sp>
    </p:spTree>
    <p:extLst>
      <p:ext uri="{BB962C8B-B14F-4D97-AF65-F5344CB8AC3E}">
        <p14:creationId xmlns:p14="http://schemas.microsoft.com/office/powerpoint/2010/main" val="2504112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wipe(left)">
                                      <p:cBhvr>
                                        <p:cTn id="14" dur="2000"/>
                                        <p:tgtEl>
                                          <p:spTgt spid="20"/>
                                        </p:tgtEl>
                                      </p:cBhvr>
                                    </p:animEffect>
                                  </p:childTnLst>
                                </p:cTn>
                              </p:par>
                            </p:childTnLst>
                          </p:cTn>
                        </p:par>
                        <p:par>
                          <p:cTn id="15" fill="hold">
                            <p:stCondLst>
                              <p:cond delay="2500"/>
                            </p:stCondLst>
                            <p:childTnLst>
                              <p:par>
                                <p:cTn id="16" presetID="10" presetClass="entr" presetSubtype="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2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p:cNvGraphicFramePr/>
          <p:nvPr>
            <p:extLst>
              <p:ext uri="{D42A27DB-BD31-4B8C-83A1-F6EECF244321}">
                <p14:modId xmlns:p14="http://schemas.microsoft.com/office/powerpoint/2010/main" val="3427981018"/>
              </p:ext>
            </p:extLst>
          </p:nvPr>
        </p:nvGraphicFramePr>
        <p:xfrm>
          <a:off x="848387" y="915566"/>
          <a:ext cx="7416824" cy="28330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Title 13"/>
          <p:cNvSpPr>
            <a:spLocks noGrp="1"/>
          </p:cNvSpPr>
          <p:nvPr>
            <p:ph type="title"/>
          </p:nvPr>
        </p:nvSpPr>
        <p:spPr>
          <a:xfrm>
            <a:off x="457200" y="205979"/>
            <a:ext cx="8075240" cy="857250"/>
          </a:xfrm>
        </p:spPr>
        <p:txBody>
          <a:bodyPr>
            <a:normAutofit/>
          </a:bodyPr>
          <a:lstStyle/>
          <a:p>
            <a:r>
              <a:rPr lang="en-US" dirty="0" smtClean="0">
                <a:solidFill>
                  <a:schemeClr val="accent1">
                    <a:lumMod val="60000"/>
                    <a:lumOff val="40000"/>
                  </a:schemeClr>
                </a:solidFill>
              </a:rPr>
              <a:t>Increasing Arrows Process Sample</a:t>
            </a:r>
            <a:endParaRPr lang="en-US" dirty="0">
              <a:solidFill>
                <a:schemeClr val="accent1">
                  <a:lumMod val="60000"/>
                  <a:lumOff val="40000"/>
                </a:schemeClr>
              </a:solidFill>
            </a:endParaRPr>
          </a:p>
        </p:txBody>
      </p:sp>
      <p:sp>
        <p:nvSpPr>
          <p:cNvPr id="13" name="Title 1"/>
          <p:cNvSpPr txBox="1">
            <a:spLocks/>
          </p:cNvSpPr>
          <p:nvPr/>
        </p:nvSpPr>
        <p:spPr>
          <a:xfrm>
            <a:off x="481053" y="809874"/>
            <a:ext cx="3175337"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Put a relevant subtitle in </a:t>
            </a:r>
            <a:r>
              <a:rPr lang="en-US" sz="1400" b="1" dirty="0" smtClean="0">
                <a:solidFill>
                  <a:schemeClr val="accent1">
                    <a:lumMod val="60000"/>
                    <a:lumOff val="40000"/>
                  </a:schemeClr>
                </a:solidFill>
                <a:latin typeface="+mn-lt"/>
              </a:rPr>
              <a:t>this line</a:t>
            </a:r>
            <a:endParaRPr lang="en-US" sz="1400" b="1" dirty="0">
              <a:solidFill>
                <a:schemeClr val="accent1">
                  <a:lumMod val="60000"/>
                  <a:lumOff val="40000"/>
                </a:schemeClr>
              </a:solidFill>
              <a:latin typeface="+mn-lt"/>
            </a:endParaRPr>
          </a:p>
        </p:txBody>
      </p:sp>
      <p:sp>
        <p:nvSpPr>
          <p:cNvPr id="5" name="Freeform 6"/>
          <p:cNvSpPr>
            <a:spLocks noEditPoints="1"/>
          </p:cNvSpPr>
          <p:nvPr/>
        </p:nvSpPr>
        <p:spPr bwMode="auto">
          <a:xfrm>
            <a:off x="964265" y="1643434"/>
            <a:ext cx="265075" cy="282369"/>
          </a:xfrm>
          <a:custGeom>
            <a:avLst/>
            <a:gdLst>
              <a:gd name="T0" fmla="*/ 67 w 376"/>
              <a:gd name="T1" fmla="*/ 3 h 401"/>
              <a:gd name="T2" fmla="*/ 62 w 376"/>
              <a:gd name="T3" fmla="*/ 3 h 401"/>
              <a:gd name="T4" fmla="*/ 0 w 376"/>
              <a:gd name="T5" fmla="*/ 159 h 401"/>
              <a:gd name="T6" fmla="*/ 65 w 376"/>
              <a:gd name="T7" fmla="*/ 223 h 401"/>
              <a:gd name="T8" fmla="*/ 129 w 376"/>
              <a:gd name="T9" fmla="*/ 159 h 401"/>
              <a:gd name="T10" fmla="*/ 67 w 376"/>
              <a:gd name="T11" fmla="*/ 3 h 401"/>
              <a:gd name="T12" fmla="*/ 313 w 376"/>
              <a:gd name="T13" fmla="*/ 3 h 401"/>
              <a:gd name="T14" fmla="*/ 309 w 376"/>
              <a:gd name="T15" fmla="*/ 3 h 401"/>
              <a:gd name="T16" fmla="*/ 246 w 376"/>
              <a:gd name="T17" fmla="*/ 159 h 401"/>
              <a:gd name="T18" fmla="*/ 311 w 376"/>
              <a:gd name="T19" fmla="*/ 223 h 401"/>
              <a:gd name="T20" fmla="*/ 376 w 376"/>
              <a:gd name="T21" fmla="*/ 159 h 401"/>
              <a:gd name="T22" fmla="*/ 313 w 376"/>
              <a:gd name="T23" fmla="*/ 3 h 401"/>
              <a:gd name="T24" fmla="*/ 185 w 376"/>
              <a:gd name="T25" fmla="*/ 180 h 401"/>
              <a:gd name="T26" fmla="*/ 123 w 376"/>
              <a:gd name="T27" fmla="*/ 337 h 401"/>
              <a:gd name="T28" fmla="*/ 188 w 376"/>
              <a:gd name="T29" fmla="*/ 401 h 401"/>
              <a:gd name="T30" fmla="*/ 253 w 376"/>
              <a:gd name="T31" fmla="*/ 337 h 401"/>
              <a:gd name="T32" fmla="*/ 190 w 376"/>
              <a:gd name="T33" fmla="*/ 180 h 401"/>
              <a:gd name="T34" fmla="*/ 185 w 376"/>
              <a:gd name="T35" fmla="*/ 18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6" h="401">
                <a:moveTo>
                  <a:pt x="67" y="3"/>
                </a:moveTo>
                <a:cubicBezTo>
                  <a:pt x="67" y="0"/>
                  <a:pt x="62" y="0"/>
                  <a:pt x="62" y="3"/>
                </a:cubicBezTo>
                <a:cubicBezTo>
                  <a:pt x="52" y="85"/>
                  <a:pt x="0" y="102"/>
                  <a:pt x="0" y="159"/>
                </a:cubicBezTo>
                <a:cubicBezTo>
                  <a:pt x="0" y="195"/>
                  <a:pt x="29" y="223"/>
                  <a:pt x="65" y="223"/>
                </a:cubicBezTo>
                <a:cubicBezTo>
                  <a:pt x="100" y="223"/>
                  <a:pt x="129" y="195"/>
                  <a:pt x="129" y="159"/>
                </a:cubicBezTo>
                <a:cubicBezTo>
                  <a:pt x="129" y="102"/>
                  <a:pt x="77" y="85"/>
                  <a:pt x="67" y="3"/>
                </a:cubicBezTo>
                <a:close/>
                <a:moveTo>
                  <a:pt x="313" y="3"/>
                </a:moveTo>
                <a:cubicBezTo>
                  <a:pt x="313" y="0"/>
                  <a:pt x="309" y="0"/>
                  <a:pt x="309" y="3"/>
                </a:cubicBezTo>
                <a:cubicBezTo>
                  <a:pt x="298" y="85"/>
                  <a:pt x="246" y="102"/>
                  <a:pt x="246" y="159"/>
                </a:cubicBezTo>
                <a:cubicBezTo>
                  <a:pt x="246" y="195"/>
                  <a:pt x="276" y="223"/>
                  <a:pt x="311" y="223"/>
                </a:cubicBezTo>
                <a:cubicBezTo>
                  <a:pt x="346" y="223"/>
                  <a:pt x="376" y="195"/>
                  <a:pt x="376" y="159"/>
                </a:cubicBezTo>
                <a:cubicBezTo>
                  <a:pt x="376" y="102"/>
                  <a:pt x="324" y="85"/>
                  <a:pt x="313" y="3"/>
                </a:cubicBezTo>
                <a:close/>
                <a:moveTo>
                  <a:pt x="185" y="180"/>
                </a:moveTo>
                <a:cubicBezTo>
                  <a:pt x="175" y="263"/>
                  <a:pt x="123" y="280"/>
                  <a:pt x="123" y="337"/>
                </a:cubicBezTo>
                <a:cubicBezTo>
                  <a:pt x="123" y="372"/>
                  <a:pt x="153" y="401"/>
                  <a:pt x="188" y="401"/>
                </a:cubicBezTo>
                <a:cubicBezTo>
                  <a:pt x="223" y="401"/>
                  <a:pt x="253" y="372"/>
                  <a:pt x="253" y="337"/>
                </a:cubicBezTo>
                <a:cubicBezTo>
                  <a:pt x="253" y="280"/>
                  <a:pt x="200" y="263"/>
                  <a:pt x="190" y="180"/>
                </a:cubicBezTo>
                <a:cubicBezTo>
                  <a:pt x="190" y="178"/>
                  <a:pt x="186" y="178"/>
                  <a:pt x="185" y="18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11"/>
          <p:cNvSpPr>
            <a:spLocks noEditPoints="1"/>
          </p:cNvSpPr>
          <p:nvPr/>
        </p:nvSpPr>
        <p:spPr bwMode="auto">
          <a:xfrm>
            <a:off x="2648587" y="1982370"/>
            <a:ext cx="341635" cy="341997"/>
          </a:xfrm>
          <a:custGeom>
            <a:avLst/>
            <a:gdLst>
              <a:gd name="T0" fmla="*/ 360 w 400"/>
              <a:gd name="T1" fmla="*/ 184 h 400"/>
              <a:gd name="T2" fmla="*/ 360 w 400"/>
              <a:gd name="T3" fmla="*/ 216 h 400"/>
              <a:gd name="T4" fmla="*/ 400 w 400"/>
              <a:gd name="T5" fmla="*/ 200 h 400"/>
              <a:gd name="T6" fmla="*/ 200 w 400"/>
              <a:gd name="T7" fmla="*/ 90 h 400"/>
              <a:gd name="T8" fmla="*/ 200 w 400"/>
              <a:gd name="T9" fmla="*/ 310 h 400"/>
              <a:gd name="T10" fmla="*/ 200 w 400"/>
              <a:gd name="T11" fmla="*/ 90 h 400"/>
              <a:gd name="T12" fmla="*/ 120 w 400"/>
              <a:gd name="T13" fmla="*/ 200 h 400"/>
              <a:gd name="T14" fmla="*/ 280 w 400"/>
              <a:gd name="T15" fmla="*/ 200 h 400"/>
              <a:gd name="T16" fmla="*/ 59 w 400"/>
              <a:gd name="T17" fmla="*/ 200 h 400"/>
              <a:gd name="T18" fmla="*/ 20 w 400"/>
              <a:gd name="T19" fmla="*/ 184 h 400"/>
              <a:gd name="T20" fmla="*/ 20 w 400"/>
              <a:gd name="T21" fmla="*/ 216 h 400"/>
              <a:gd name="T22" fmla="*/ 59 w 400"/>
              <a:gd name="T23" fmla="*/ 200 h 400"/>
              <a:gd name="T24" fmla="*/ 216 w 400"/>
              <a:gd name="T25" fmla="*/ 40 h 400"/>
              <a:gd name="T26" fmla="*/ 200 w 400"/>
              <a:gd name="T27" fmla="*/ 0 h 400"/>
              <a:gd name="T28" fmla="*/ 184 w 400"/>
              <a:gd name="T29" fmla="*/ 40 h 400"/>
              <a:gd name="T30" fmla="*/ 200 w 400"/>
              <a:gd name="T31" fmla="*/ 340 h 400"/>
              <a:gd name="T32" fmla="*/ 184 w 400"/>
              <a:gd name="T33" fmla="*/ 380 h 400"/>
              <a:gd name="T34" fmla="*/ 216 w 400"/>
              <a:gd name="T35" fmla="*/ 380 h 400"/>
              <a:gd name="T36" fmla="*/ 200 w 400"/>
              <a:gd name="T37" fmla="*/ 340 h 400"/>
              <a:gd name="T38" fmla="*/ 350 w 400"/>
              <a:gd name="T39" fmla="*/ 50 h 400"/>
              <a:gd name="T40" fmla="*/ 310 w 400"/>
              <a:gd name="T41" fmla="*/ 67 h 400"/>
              <a:gd name="T42" fmla="*/ 333 w 400"/>
              <a:gd name="T43" fmla="*/ 89 h 400"/>
              <a:gd name="T44" fmla="*/ 66 w 400"/>
              <a:gd name="T45" fmla="*/ 311 h 400"/>
              <a:gd name="T46" fmla="*/ 50 w 400"/>
              <a:gd name="T47" fmla="*/ 350 h 400"/>
              <a:gd name="T48" fmla="*/ 89 w 400"/>
              <a:gd name="T49" fmla="*/ 333 h 400"/>
              <a:gd name="T50" fmla="*/ 66 w 400"/>
              <a:gd name="T51" fmla="*/ 311 h 400"/>
              <a:gd name="T52" fmla="*/ 50 w 400"/>
              <a:gd name="T53" fmla="*/ 50 h 400"/>
              <a:gd name="T54" fmla="*/ 66 w 400"/>
              <a:gd name="T55" fmla="*/ 89 h 400"/>
              <a:gd name="T56" fmla="*/ 89 w 400"/>
              <a:gd name="T57" fmla="*/ 67 h 400"/>
              <a:gd name="T58" fmla="*/ 310 w 400"/>
              <a:gd name="T59" fmla="*/ 333 h 400"/>
              <a:gd name="T60" fmla="*/ 350 w 400"/>
              <a:gd name="T61" fmla="*/ 350 h 400"/>
              <a:gd name="T62" fmla="*/ 333 w 400"/>
              <a:gd name="T63" fmla="*/ 311 h 400"/>
              <a:gd name="T64" fmla="*/ 310 w 400"/>
              <a:gd name="T65" fmla="*/ 333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0" h="400">
                <a:moveTo>
                  <a:pt x="380" y="184"/>
                </a:moveTo>
                <a:cubicBezTo>
                  <a:pt x="376" y="184"/>
                  <a:pt x="364" y="184"/>
                  <a:pt x="360" y="184"/>
                </a:cubicBezTo>
                <a:cubicBezTo>
                  <a:pt x="349" y="184"/>
                  <a:pt x="340" y="191"/>
                  <a:pt x="340" y="200"/>
                </a:cubicBezTo>
                <a:cubicBezTo>
                  <a:pt x="340" y="209"/>
                  <a:pt x="349" y="216"/>
                  <a:pt x="360" y="216"/>
                </a:cubicBezTo>
                <a:cubicBezTo>
                  <a:pt x="364" y="216"/>
                  <a:pt x="376" y="216"/>
                  <a:pt x="380" y="216"/>
                </a:cubicBezTo>
                <a:cubicBezTo>
                  <a:pt x="391" y="216"/>
                  <a:pt x="400" y="209"/>
                  <a:pt x="400" y="200"/>
                </a:cubicBezTo>
                <a:cubicBezTo>
                  <a:pt x="400" y="191"/>
                  <a:pt x="391" y="184"/>
                  <a:pt x="380" y="184"/>
                </a:cubicBezTo>
                <a:close/>
                <a:moveTo>
                  <a:pt x="200" y="90"/>
                </a:moveTo>
                <a:cubicBezTo>
                  <a:pt x="139" y="90"/>
                  <a:pt x="90" y="139"/>
                  <a:pt x="90" y="200"/>
                </a:cubicBezTo>
                <a:cubicBezTo>
                  <a:pt x="90" y="261"/>
                  <a:pt x="139" y="310"/>
                  <a:pt x="200" y="310"/>
                </a:cubicBezTo>
                <a:cubicBezTo>
                  <a:pt x="261" y="310"/>
                  <a:pt x="310" y="261"/>
                  <a:pt x="310" y="200"/>
                </a:cubicBezTo>
                <a:cubicBezTo>
                  <a:pt x="310" y="139"/>
                  <a:pt x="261" y="90"/>
                  <a:pt x="200" y="90"/>
                </a:cubicBezTo>
                <a:close/>
                <a:moveTo>
                  <a:pt x="200" y="280"/>
                </a:moveTo>
                <a:cubicBezTo>
                  <a:pt x="156" y="280"/>
                  <a:pt x="120" y="244"/>
                  <a:pt x="120" y="200"/>
                </a:cubicBezTo>
                <a:cubicBezTo>
                  <a:pt x="120" y="156"/>
                  <a:pt x="156" y="120"/>
                  <a:pt x="200" y="120"/>
                </a:cubicBezTo>
                <a:cubicBezTo>
                  <a:pt x="244" y="120"/>
                  <a:pt x="280" y="156"/>
                  <a:pt x="280" y="200"/>
                </a:cubicBezTo>
                <a:cubicBezTo>
                  <a:pt x="280" y="244"/>
                  <a:pt x="244" y="280"/>
                  <a:pt x="200" y="280"/>
                </a:cubicBezTo>
                <a:close/>
                <a:moveTo>
                  <a:pt x="59" y="200"/>
                </a:moveTo>
                <a:cubicBezTo>
                  <a:pt x="59" y="191"/>
                  <a:pt x="51" y="184"/>
                  <a:pt x="40" y="184"/>
                </a:cubicBezTo>
                <a:cubicBezTo>
                  <a:pt x="36" y="184"/>
                  <a:pt x="23" y="184"/>
                  <a:pt x="20" y="184"/>
                </a:cubicBezTo>
                <a:cubicBezTo>
                  <a:pt x="9" y="184"/>
                  <a:pt x="0" y="191"/>
                  <a:pt x="0" y="200"/>
                </a:cubicBezTo>
                <a:cubicBezTo>
                  <a:pt x="0" y="209"/>
                  <a:pt x="9" y="216"/>
                  <a:pt x="20" y="216"/>
                </a:cubicBezTo>
                <a:cubicBezTo>
                  <a:pt x="23" y="216"/>
                  <a:pt x="36" y="216"/>
                  <a:pt x="40" y="216"/>
                </a:cubicBezTo>
                <a:cubicBezTo>
                  <a:pt x="51" y="216"/>
                  <a:pt x="59" y="209"/>
                  <a:pt x="59" y="200"/>
                </a:cubicBezTo>
                <a:close/>
                <a:moveTo>
                  <a:pt x="200" y="60"/>
                </a:moveTo>
                <a:cubicBezTo>
                  <a:pt x="209" y="60"/>
                  <a:pt x="216" y="51"/>
                  <a:pt x="216" y="40"/>
                </a:cubicBezTo>
                <a:cubicBezTo>
                  <a:pt x="216" y="36"/>
                  <a:pt x="216" y="24"/>
                  <a:pt x="216" y="20"/>
                </a:cubicBezTo>
                <a:cubicBezTo>
                  <a:pt x="216" y="9"/>
                  <a:pt x="209" y="0"/>
                  <a:pt x="200" y="0"/>
                </a:cubicBezTo>
                <a:cubicBezTo>
                  <a:pt x="191" y="0"/>
                  <a:pt x="184" y="9"/>
                  <a:pt x="184" y="20"/>
                </a:cubicBezTo>
                <a:cubicBezTo>
                  <a:pt x="184" y="24"/>
                  <a:pt x="184" y="36"/>
                  <a:pt x="184" y="40"/>
                </a:cubicBezTo>
                <a:cubicBezTo>
                  <a:pt x="184" y="51"/>
                  <a:pt x="191" y="60"/>
                  <a:pt x="200" y="60"/>
                </a:cubicBezTo>
                <a:close/>
                <a:moveTo>
                  <a:pt x="200" y="340"/>
                </a:moveTo>
                <a:cubicBezTo>
                  <a:pt x="191" y="340"/>
                  <a:pt x="184" y="349"/>
                  <a:pt x="184" y="360"/>
                </a:cubicBezTo>
                <a:cubicBezTo>
                  <a:pt x="184" y="364"/>
                  <a:pt x="184" y="376"/>
                  <a:pt x="184" y="380"/>
                </a:cubicBezTo>
                <a:cubicBezTo>
                  <a:pt x="184" y="391"/>
                  <a:pt x="191" y="400"/>
                  <a:pt x="200" y="400"/>
                </a:cubicBezTo>
                <a:cubicBezTo>
                  <a:pt x="209" y="400"/>
                  <a:pt x="216" y="391"/>
                  <a:pt x="216" y="380"/>
                </a:cubicBezTo>
                <a:cubicBezTo>
                  <a:pt x="216" y="376"/>
                  <a:pt x="216" y="364"/>
                  <a:pt x="216" y="360"/>
                </a:cubicBezTo>
                <a:cubicBezTo>
                  <a:pt x="216" y="349"/>
                  <a:pt x="209" y="340"/>
                  <a:pt x="200" y="340"/>
                </a:cubicBezTo>
                <a:close/>
                <a:moveTo>
                  <a:pt x="347" y="75"/>
                </a:moveTo>
                <a:cubicBezTo>
                  <a:pt x="355" y="67"/>
                  <a:pt x="356" y="56"/>
                  <a:pt x="350" y="50"/>
                </a:cubicBezTo>
                <a:cubicBezTo>
                  <a:pt x="344" y="44"/>
                  <a:pt x="332" y="45"/>
                  <a:pt x="324" y="53"/>
                </a:cubicBezTo>
                <a:cubicBezTo>
                  <a:pt x="322" y="55"/>
                  <a:pt x="313" y="64"/>
                  <a:pt x="310" y="67"/>
                </a:cubicBezTo>
                <a:cubicBezTo>
                  <a:pt x="303" y="74"/>
                  <a:pt x="301" y="86"/>
                  <a:pt x="308" y="92"/>
                </a:cubicBezTo>
                <a:cubicBezTo>
                  <a:pt x="314" y="98"/>
                  <a:pt x="325" y="97"/>
                  <a:pt x="333" y="89"/>
                </a:cubicBezTo>
                <a:cubicBezTo>
                  <a:pt x="335" y="87"/>
                  <a:pt x="345" y="77"/>
                  <a:pt x="347" y="75"/>
                </a:cubicBezTo>
                <a:close/>
                <a:moveTo>
                  <a:pt x="66" y="311"/>
                </a:moveTo>
                <a:cubicBezTo>
                  <a:pt x="64" y="313"/>
                  <a:pt x="55" y="322"/>
                  <a:pt x="52" y="325"/>
                </a:cubicBezTo>
                <a:cubicBezTo>
                  <a:pt x="45" y="332"/>
                  <a:pt x="43" y="344"/>
                  <a:pt x="50" y="350"/>
                </a:cubicBezTo>
                <a:cubicBezTo>
                  <a:pt x="56" y="356"/>
                  <a:pt x="67" y="355"/>
                  <a:pt x="75" y="347"/>
                </a:cubicBezTo>
                <a:cubicBezTo>
                  <a:pt x="77" y="345"/>
                  <a:pt x="87" y="335"/>
                  <a:pt x="89" y="333"/>
                </a:cubicBezTo>
                <a:cubicBezTo>
                  <a:pt x="97" y="325"/>
                  <a:pt x="98" y="314"/>
                  <a:pt x="92" y="308"/>
                </a:cubicBezTo>
                <a:cubicBezTo>
                  <a:pt x="86" y="302"/>
                  <a:pt x="74" y="303"/>
                  <a:pt x="66" y="311"/>
                </a:cubicBezTo>
                <a:close/>
                <a:moveTo>
                  <a:pt x="75" y="53"/>
                </a:moveTo>
                <a:cubicBezTo>
                  <a:pt x="67" y="45"/>
                  <a:pt x="56" y="44"/>
                  <a:pt x="50" y="50"/>
                </a:cubicBezTo>
                <a:cubicBezTo>
                  <a:pt x="43" y="56"/>
                  <a:pt x="45" y="67"/>
                  <a:pt x="52" y="75"/>
                </a:cubicBezTo>
                <a:cubicBezTo>
                  <a:pt x="55" y="77"/>
                  <a:pt x="64" y="87"/>
                  <a:pt x="66" y="89"/>
                </a:cubicBezTo>
                <a:cubicBezTo>
                  <a:pt x="74" y="97"/>
                  <a:pt x="86" y="98"/>
                  <a:pt x="92" y="92"/>
                </a:cubicBezTo>
                <a:cubicBezTo>
                  <a:pt x="98" y="86"/>
                  <a:pt x="97" y="74"/>
                  <a:pt x="89" y="67"/>
                </a:cubicBezTo>
                <a:cubicBezTo>
                  <a:pt x="87" y="64"/>
                  <a:pt x="77" y="55"/>
                  <a:pt x="75" y="53"/>
                </a:cubicBezTo>
                <a:close/>
                <a:moveTo>
                  <a:pt x="310" y="333"/>
                </a:moveTo>
                <a:cubicBezTo>
                  <a:pt x="313" y="335"/>
                  <a:pt x="322" y="345"/>
                  <a:pt x="324" y="347"/>
                </a:cubicBezTo>
                <a:cubicBezTo>
                  <a:pt x="332" y="355"/>
                  <a:pt x="344" y="356"/>
                  <a:pt x="350" y="350"/>
                </a:cubicBezTo>
                <a:cubicBezTo>
                  <a:pt x="356" y="344"/>
                  <a:pt x="355" y="332"/>
                  <a:pt x="347" y="325"/>
                </a:cubicBezTo>
                <a:cubicBezTo>
                  <a:pt x="345" y="322"/>
                  <a:pt x="335" y="313"/>
                  <a:pt x="333" y="311"/>
                </a:cubicBezTo>
                <a:cubicBezTo>
                  <a:pt x="325" y="303"/>
                  <a:pt x="314" y="302"/>
                  <a:pt x="308" y="308"/>
                </a:cubicBezTo>
                <a:cubicBezTo>
                  <a:pt x="301" y="314"/>
                  <a:pt x="303" y="325"/>
                  <a:pt x="310" y="33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21"/>
          <p:cNvSpPr>
            <a:spLocks noEditPoints="1"/>
          </p:cNvSpPr>
          <p:nvPr/>
        </p:nvSpPr>
        <p:spPr bwMode="auto">
          <a:xfrm>
            <a:off x="4409786" y="2374456"/>
            <a:ext cx="291029" cy="291948"/>
          </a:xfrm>
          <a:custGeom>
            <a:avLst/>
            <a:gdLst>
              <a:gd name="T0" fmla="*/ 390 w 403"/>
              <a:gd name="T1" fmla="*/ 150 h 404"/>
              <a:gd name="T2" fmla="*/ 241 w 403"/>
              <a:gd name="T3" fmla="*/ 110 h 404"/>
              <a:gd name="T4" fmla="*/ 215 w 403"/>
              <a:gd name="T5" fmla="*/ 13 h 404"/>
              <a:gd name="T6" fmla="*/ 195 w 403"/>
              <a:gd name="T7" fmla="*/ 2 h 404"/>
              <a:gd name="T8" fmla="*/ 14 w 403"/>
              <a:gd name="T9" fmla="*/ 51 h 404"/>
              <a:gd name="T10" fmla="*/ 2 w 403"/>
              <a:gd name="T11" fmla="*/ 70 h 404"/>
              <a:gd name="T12" fmla="*/ 67 w 403"/>
              <a:gd name="T13" fmla="*/ 311 h 404"/>
              <a:gd name="T14" fmla="*/ 86 w 403"/>
              <a:gd name="T15" fmla="*/ 322 h 404"/>
              <a:gd name="T16" fmla="*/ 159 w 403"/>
              <a:gd name="T17" fmla="*/ 302 h 404"/>
              <a:gd name="T18" fmla="*/ 149 w 403"/>
              <a:gd name="T19" fmla="*/ 339 h 404"/>
              <a:gd name="T20" fmla="*/ 160 w 403"/>
              <a:gd name="T21" fmla="*/ 358 h 404"/>
              <a:gd name="T22" fmla="*/ 322 w 403"/>
              <a:gd name="T23" fmla="*/ 401 h 404"/>
              <a:gd name="T24" fmla="*/ 342 w 403"/>
              <a:gd name="T25" fmla="*/ 391 h 404"/>
              <a:gd name="T26" fmla="*/ 401 w 403"/>
              <a:gd name="T27" fmla="*/ 169 h 404"/>
              <a:gd name="T28" fmla="*/ 390 w 403"/>
              <a:gd name="T29" fmla="*/ 150 h 404"/>
              <a:gd name="T30" fmla="*/ 34 w 403"/>
              <a:gd name="T31" fmla="*/ 75 h 404"/>
              <a:gd name="T32" fmla="*/ 191 w 403"/>
              <a:gd name="T33" fmla="*/ 33 h 404"/>
              <a:gd name="T34" fmla="*/ 249 w 403"/>
              <a:gd name="T35" fmla="*/ 249 h 404"/>
              <a:gd name="T36" fmla="*/ 92 w 403"/>
              <a:gd name="T37" fmla="*/ 291 h 404"/>
              <a:gd name="T38" fmla="*/ 34 w 403"/>
              <a:gd name="T39" fmla="*/ 75 h 404"/>
              <a:gd name="T40" fmla="*/ 315 w 403"/>
              <a:gd name="T41" fmla="*/ 371 h 404"/>
              <a:gd name="T42" fmla="*/ 179 w 403"/>
              <a:gd name="T43" fmla="*/ 334 h 404"/>
              <a:gd name="T44" fmla="*/ 190 w 403"/>
              <a:gd name="T45" fmla="*/ 294 h 404"/>
              <a:gd name="T46" fmla="*/ 268 w 403"/>
              <a:gd name="T47" fmla="*/ 273 h 404"/>
              <a:gd name="T48" fmla="*/ 279 w 403"/>
              <a:gd name="T49" fmla="*/ 254 h 404"/>
              <a:gd name="T50" fmla="*/ 249 w 403"/>
              <a:gd name="T51" fmla="*/ 142 h 404"/>
              <a:gd name="T52" fmla="*/ 368 w 403"/>
              <a:gd name="T53" fmla="*/ 174 h 404"/>
              <a:gd name="T54" fmla="*/ 315 w 403"/>
              <a:gd name="T55" fmla="*/ 37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404">
                <a:moveTo>
                  <a:pt x="390" y="150"/>
                </a:moveTo>
                <a:cubicBezTo>
                  <a:pt x="241" y="110"/>
                  <a:pt x="241" y="110"/>
                  <a:pt x="241" y="110"/>
                </a:cubicBezTo>
                <a:cubicBezTo>
                  <a:pt x="215" y="13"/>
                  <a:pt x="215" y="13"/>
                  <a:pt x="215" y="13"/>
                </a:cubicBezTo>
                <a:cubicBezTo>
                  <a:pt x="213" y="5"/>
                  <a:pt x="204" y="0"/>
                  <a:pt x="195" y="2"/>
                </a:cubicBezTo>
                <a:cubicBezTo>
                  <a:pt x="14" y="51"/>
                  <a:pt x="14" y="51"/>
                  <a:pt x="14" y="51"/>
                </a:cubicBezTo>
                <a:cubicBezTo>
                  <a:pt x="5" y="53"/>
                  <a:pt x="0" y="62"/>
                  <a:pt x="2" y="70"/>
                </a:cubicBezTo>
                <a:cubicBezTo>
                  <a:pt x="67" y="311"/>
                  <a:pt x="67" y="311"/>
                  <a:pt x="67" y="311"/>
                </a:cubicBezTo>
                <a:cubicBezTo>
                  <a:pt x="69" y="319"/>
                  <a:pt x="78" y="324"/>
                  <a:pt x="86" y="322"/>
                </a:cubicBezTo>
                <a:cubicBezTo>
                  <a:pt x="159" y="302"/>
                  <a:pt x="159" y="302"/>
                  <a:pt x="159" y="302"/>
                </a:cubicBezTo>
                <a:cubicBezTo>
                  <a:pt x="149" y="339"/>
                  <a:pt x="149" y="339"/>
                  <a:pt x="149" y="339"/>
                </a:cubicBezTo>
                <a:cubicBezTo>
                  <a:pt x="147" y="347"/>
                  <a:pt x="152" y="356"/>
                  <a:pt x="160" y="358"/>
                </a:cubicBezTo>
                <a:cubicBezTo>
                  <a:pt x="322" y="401"/>
                  <a:pt x="322" y="401"/>
                  <a:pt x="322" y="401"/>
                </a:cubicBezTo>
                <a:cubicBezTo>
                  <a:pt x="331" y="404"/>
                  <a:pt x="340" y="399"/>
                  <a:pt x="342" y="391"/>
                </a:cubicBezTo>
                <a:cubicBezTo>
                  <a:pt x="401" y="169"/>
                  <a:pt x="401" y="169"/>
                  <a:pt x="401" y="169"/>
                </a:cubicBezTo>
                <a:cubicBezTo>
                  <a:pt x="403" y="161"/>
                  <a:pt x="398" y="152"/>
                  <a:pt x="390" y="150"/>
                </a:cubicBezTo>
                <a:close/>
                <a:moveTo>
                  <a:pt x="34" y="75"/>
                </a:moveTo>
                <a:cubicBezTo>
                  <a:pt x="191" y="33"/>
                  <a:pt x="191" y="33"/>
                  <a:pt x="191" y="33"/>
                </a:cubicBezTo>
                <a:cubicBezTo>
                  <a:pt x="249" y="249"/>
                  <a:pt x="249" y="249"/>
                  <a:pt x="249" y="249"/>
                </a:cubicBezTo>
                <a:cubicBezTo>
                  <a:pt x="92" y="291"/>
                  <a:pt x="92" y="291"/>
                  <a:pt x="92" y="291"/>
                </a:cubicBezTo>
                <a:lnTo>
                  <a:pt x="34" y="75"/>
                </a:lnTo>
                <a:close/>
                <a:moveTo>
                  <a:pt x="315" y="371"/>
                </a:moveTo>
                <a:cubicBezTo>
                  <a:pt x="179" y="334"/>
                  <a:pt x="179" y="334"/>
                  <a:pt x="179" y="334"/>
                </a:cubicBezTo>
                <a:cubicBezTo>
                  <a:pt x="190" y="294"/>
                  <a:pt x="190" y="294"/>
                  <a:pt x="190" y="294"/>
                </a:cubicBezTo>
                <a:cubicBezTo>
                  <a:pt x="268" y="273"/>
                  <a:pt x="268" y="273"/>
                  <a:pt x="268" y="273"/>
                </a:cubicBezTo>
                <a:cubicBezTo>
                  <a:pt x="276" y="271"/>
                  <a:pt x="282" y="262"/>
                  <a:pt x="279" y="254"/>
                </a:cubicBezTo>
                <a:cubicBezTo>
                  <a:pt x="249" y="142"/>
                  <a:pt x="249" y="142"/>
                  <a:pt x="249" y="142"/>
                </a:cubicBezTo>
                <a:cubicBezTo>
                  <a:pt x="368" y="174"/>
                  <a:pt x="368" y="174"/>
                  <a:pt x="368" y="174"/>
                </a:cubicBezTo>
                <a:lnTo>
                  <a:pt x="315" y="37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6" name="Content Placeholder 2"/>
          <p:cNvSpPr txBox="1">
            <a:spLocks/>
          </p:cNvSpPr>
          <p:nvPr/>
        </p:nvSpPr>
        <p:spPr>
          <a:xfrm>
            <a:off x="755576" y="2324357"/>
            <a:ext cx="1676987" cy="1975585"/>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dirty="0" smtClean="0"/>
              <a:t>Lorem ipsum dolor sit amet, consectetur adipiscing elit. Curabitur elementum posuere pretium. Quisque nibh dolor, dignissim ac dignissim ut, luctus ac urna. Aliquam aliquet non massa quis tincidunt. Mauris ullamcorper justo tristique dui poseur </a:t>
            </a:r>
            <a:r>
              <a:rPr lang="en-US" sz="1000" dirty="0"/>
              <a:t>tincidunt. Quisque nibh dolor, </a:t>
            </a:r>
            <a:r>
              <a:rPr lang="en-US" sz="1000" dirty="0" smtClean="0"/>
              <a:t>ac sim </a:t>
            </a:r>
            <a:r>
              <a:rPr lang="en-US" sz="1000" dirty="0"/>
              <a:t>ut, luctus ac urna. </a:t>
            </a:r>
          </a:p>
        </p:txBody>
      </p:sp>
      <p:sp>
        <p:nvSpPr>
          <p:cNvPr id="21" name="Freeform 26"/>
          <p:cNvSpPr>
            <a:spLocks/>
          </p:cNvSpPr>
          <p:nvPr/>
        </p:nvSpPr>
        <p:spPr bwMode="auto">
          <a:xfrm>
            <a:off x="6126916" y="2738642"/>
            <a:ext cx="239577" cy="248465"/>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Content Placeholder 2"/>
          <p:cNvSpPr txBox="1">
            <a:spLocks/>
          </p:cNvSpPr>
          <p:nvPr/>
        </p:nvSpPr>
        <p:spPr>
          <a:xfrm>
            <a:off x="2476453" y="2612389"/>
            <a:ext cx="1676987" cy="1687553"/>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00" dirty="0" smtClean="0"/>
              <a:t>Lorem ipsum dolor sit amet, consectetur adipiscing elit. Curabitur elementum posuere pretium. Quisque nibh dolor, dignissim ac dignissim ut, luctus ac urna. Aliquam aliquet non massa quis tincidunt. Mauris ullamcorper justo tristique dui poseur tincidunt.</a:t>
            </a:r>
            <a:endParaRPr lang="en-US" sz="1000" dirty="0"/>
          </a:p>
        </p:txBody>
      </p:sp>
      <p:sp>
        <p:nvSpPr>
          <p:cNvPr id="12" name="Content Placeholder 2"/>
          <p:cNvSpPr txBox="1">
            <a:spLocks/>
          </p:cNvSpPr>
          <p:nvPr/>
        </p:nvSpPr>
        <p:spPr>
          <a:xfrm>
            <a:off x="4168070" y="2976503"/>
            <a:ext cx="1676987" cy="1323439"/>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00" dirty="0" smtClean="0"/>
              <a:t>Lorem ipsum dolor sit amet, consectetur adipiscing elit. Curabitur elementum posuere pretium. Quisque nibh dolor, dignissim ac dignissim ut, luctus ac urna. Aliquam aliquet non massa quis tincidunt. </a:t>
            </a:r>
            <a:endParaRPr lang="en-US" sz="1000" dirty="0"/>
          </a:p>
        </p:txBody>
      </p:sp>
      <p:sp>
        <p:nvSpPr>
          <p:cNvPr id="15" name="Content Placeholder 2"/>
          <p:cNvSpPr txBox="1">
            <a:spLocks/>
          </p:cNvSpPr>
          <p:nvPr/>
        </p:nvSpPr>
        <p:spPr>
          <a:xfrm>
            <a:off x="5872033" y="3284279"/>
            <a:ext cx="1676987" cy="1015663"/>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00" dirty="0" smtClean="0"/>
              <a:t>Lorem ipsum dolor sit amet, consectetur adipiscing elit. Curabitur elementum posuere pretium. Quisque nibh dolor, dignissim ac dignissim ut, luctus ac urna. </a:t>
            </a:r>
            <a:endParaRPr lang="en-US" sz="1000" dirty="0"/>
          </a:p>
        </p:txBody>
      </p:sp>
      <p:sp>
        <p:nvSpPr>
          <p:cNvPr id="16" name="Flowchart: Off-page Connector 15"/>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32</a:t>
            </a:r>
            <a:endParaRPr lang="en-US" sz="1100" b="1" dirty="0"/>
          </a:p>
        </p:txBody>
      </p:sp>
    </p:spTree>
    <p:extLst>
      <p:ext uri="{BB962C8B-B14F-4D97-AF65-F5344CB8AC3E}">
        <p14:creationId xmlns:p14="http://schemas.microsoft.com/office/powerpoint/2010/main" val="128875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arn(inVertical)">
                                      <p:cBhvr>
                                        <p:cTn id="10" dur="500"/>
                                        <p:tgtEl>
                                          <p:spTgt spid="1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9">
                                            <p:graphicEl>
                                              <a:dgm id="{31D1016D-E845-420A-9D96-2392CF9C71AC}"/>
                                            </p:graphicEl>
                                          </p:spTgt>
                                        </p:tgtEl>
                                        <p:attrNameLst>
                                          <p:attrName>style.visibility</p:attrName>
                                        </p:attrNameLst>
                                      </p:cBhvr>
                                      <p:to>
                                        <p:strVal val="visible"/>
                                      </p:to>
                                    </p:set>
                                    <p:animEffect transition="in" filter="wipe(left)">
                                      <p:cBhvr>
                                        <p:cTn id="14" dur="500"/>
                                        <p:tgtEl>
                                          <p:spTgt spid="9">
                                            <p:graphicEl>
                                              <a:dgm id="{31D1016D-E845-420A-9D96-2392CF9C71AC}"/>
                                            </p:graphicEl>
                                          </p:spTgt>
                                        </p:tgtEl>
                                      </p:cBhvr>
                                    </p:animEffect>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fltVal val="0"/>
                                          </p:val>
                                        </p:tav>
                                        <p:tav tm="100000">
                                          <p:val>
                                            <p:strVal val="#ppt_h"/>
                                          </p:val>
                                        </p:tav>
                                      </p:tavLst>
                                    </p:anim>
                                    <p:animEffect transition="in" filter="fade">
                                      <p:cBhvr>
                                        <p:cTn id="20" dur="500"/>
                                        <p:tgtEl>
                                          <p:spTgt spid="5"/>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9">
                                            <p:graphicEl>
                                              <a:dgm id="{E704CB68-EE45-47EA-8D6C-9876FC1F6117}"/>
                                            </p:graphicEl>
                                          </p:spTgt>
                                        </p:tgtEl>
                                        <p:attrNameLst>
                                          <p:attrName>style.visibility</p:attrName>
                                        </p:attrNameLst>
                                      </p:cBhvr>
                                      <p:to>
                                        <p:strVal val="visible"/>
                                      </p:to>
                                    </p:set>
                                    <p:animEffect transition="in" filter="wipe(left)">
                                      <p:cBhvr>
                                        <p:cTn id="28" dur="500"/>
                                        <p:tgtEl>
                                          <p:spTgt spid="9">
                                            <p:graphicEl>
                                              <a:dgm id="{E704CB68-EE45-47EA-8D6C-9876FC1F6117}"/>
                                            </p:graphicEl>
                                          </p:spTgt>
                                        </p:tgtEl>
                                      </p:cBhvr>
                                    </p:animEffect>
                                  </p:childTnLst>
                                </p:cTn>
                              </p:par>
                            </p:childTnLst>
                          </p:cTn>
                        </p:par>
                        <p:par>
                          <p:cTn id="29" fill="hold">
                            <p:stCondLst>
                              <p:cond delay="2500"/>
                            </p:stCondLst>
                            <p:childTnLst>
                              <p:par>
                                <p:cTn id="30" presetID="53" presetClass="entr" presetSubtype="16"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p:cTn id="32" dur="500" fill="hold"/>
                                        <p:tgtEl>
                                          <p:spTgt spid="10"/>
                                        </p:tgtEl>
                                        <p:attrNameLst>
                                          <p:attrName>ppt_w</p:attrName>
                                        </p:attrNameLst>
                                      </p:cBhvr>
                                      <p:tavLst>
                                        <p:tav tm="0">
                                          <p:val>
                                            <p:fltVal val="0"/>
                                          </p:val>
                                        </p:tav>
                                        <p:tav tm="100000">
                                          <p:val>
                                            <p:strVal val="#ppt_w"/>
                                          </p:val>
                                        </p:tav>
                                      </p:tavLst>
                                    </p:anim>
                                    <p:anim calcmode="lin" valueType="num">
                                      <p:cBhvr>
                                        <p:cTn id="33" dur="500" fill="hold"/>
                                        <p:tgtEl>
                                          <p:spTgt spid="10"/>
                                        </p:tgtEl>
                                        <p:attrNameLst>
                                          <p:attrName>ppt_h</p:attrName>
                                        </p:attrNameLst>
                                      </p:cBhvr>
                                      <p:tavLst>
                                        <p:tav tm="0">
                                          <p:val>
                                            <p:fltVal val="0"/>
                                          </p:val>
                                        </p:tav>
                                        <p:tav tm="100000">
                                          <p:val>
                                            <p:strVal val="#ppt_h"/>
                                          </p:val>
                                        </p:tav>
                                      </p:tavLst>
                                    </p:anim>
                                    <p:animEffect transition="in" filter="fade">
                                      <p:cBhvr>
                                        <p:cTn id="34" dur="500"/>
                                        <p:tgtEl>
                                          <p:spTgt spid="10"/>
                                        </p:tgtEl>
                                      </p:cBhvr>
                                    </p:animEffect>
                                  </p:childTnLst>
                                </p:cTn>
                              </p:par>
                            </p:childTnLst>
                          </p:cTn>
                        </p:par>
                        <p:par>
                          <p:cTn id="35" fill="hold">
                            <p:stCondLst>
                              <p:cond delay="3000"/>
                            </p:stCondLst>
                            <p:childTnLst>
                              <p:par>
                                <p:cTn id="36" presetID="10" presetClass="entr" presetSubtype="0" fill="hold" grpId="0" nodeType="after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childTnLst>
                          </p:cTn>
                        </p:par>
                        <p:par>
                          <p:cTn id="39" fill="hold">
                            <p:stCondLst>
                              <p:cond delay="3500"/>
                            </p:stCondLst>
                            <p:childTnLst>
                              <p:par>
                                <p:cTn id="40" presetID="22" presetClass="entr" presetSubtype="8" fill="hold" grpId="0" nodeType="afterEffect">
                                  <p:stCondLst>
                                    <p:cond delay="0"/>
                                  </p:stCondLst>
                                  <p:childTnLst>
                                    <p:set>
                                      <p:cBhvr>
                                        <p:cTn id="41" dur="1" fill="hold">
                                          <p:stCondLst>
                                            <p:cond delay="0"/>
                                          </p:stCondLst>
                                        </p:cTn>
                                        <p:tgtEl>
                                          <p:spTgt spid="9">
                                            <p:graphicEl>
                                              <a:dgm id="{DD6C64AB-DCB9-40B4-9670-E7BC915EEA3A}"/>
                                            </p:graphicEl>
                                          </p:spTgt>
                                        </p:tgtEl>
                                        <p:attrNameLst>
                                          <p:attrName>style.visibility</p:attrName>
                                        </p:attrNameLst>
                                      </p:cBhvr>
                                      <p:to>
                                        <p:strVal val="visible"/>
                                      </p:to>
                                    </p:set>
                                    <p:animEffect transition="in" filter="wipe(left)">
                                      <p:cBhvr>
                                        <p:cTn id="42" dur="500"/>
                                        <p:tgtEl>
                                          <p:spTgt spid="9">
                                            <p:graphicEl>
                                              <a:dgm id="{DD6C64AB-DCB9-40B4-9670-E7BC915EEA3A}"/>
                                            </p:graphicEl>
                                          </p:spTgt>
                                        </p:tgtEl>
                                      </p:cBhvr>
                                    </p:animEffect>
                                  </p:childTnLst>
                                </p:cTn>
                              </p:par>
                            </p:childTnLst>
                          </p:cTn>
                        </p:par>
                        <p:par>
                          <p:cTn id="43" fill="hold">
                            <p:stCondLst>
                              <p:cond delay="4000"/>
                            </p:stCondLst>
                            <p:childTnLst>
                              <p:par>
                                <p:cTn id="44" presetID="53" presetClass="entr" presetSubtype="16" fill="hold" grpId="0" nodeType="afterEffect">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cBhvr>
                                        <p:cTn id="46" dur="500" fill="hold"/>
                                        <p:tgtEl>
                                          <p:spTgt spid="18"/>
                                        </p:tgtEl>
                                        <p:attrNameLst>
                                          <p:attrName>ppt_w</p:attrName>
                                        </p:attrNameLst>
                                      </p:cBhvr>
                                      <p:tavLst>
                                        <p:tav tm="0">
                                          <p:val>
                                            <p:fltVal val="0"/>
                                          </p:val>
                                        </p:tav>
                                        <p:tav tm="100000">
                                          <p:val>
                                            <p:strVal val="#ppt_w"/>
                                          </p:val>
                                        </p:tav>
                                      </p:tavLst>
                                    </p:anim>
                                    <p:anim calcmode="lin" valueType="num">
                                      <p:cBhvr>
                                        <p:cTn id="47" dur="500" fill="hold"/>
                                        <p:tgtEl>
                                          <p:spTgt spid="18"/>
                                        </p:tgtEl>
                                        <p:attrNameLst>
                                          <p:attrName>ppt_h</p:attrName>
                                        </p:attrNameLst>
                                      </p:cBhvr>
                                      <p:tavLst>
                                        <p:tav tm="0">
                                          <p:val>
                                            <p:fltVal val="0"/>
                                          </p:val>
                                        </p:tav>
                                        <p:tav tm="100000">
                                          <p:val>
                                            <p:strVal val="#ppt_h"/>
                                          </p:val>
                                        </p:tav>
                                      </p:tavLst>
                                    </p:anim>
                                    <p:animEffect transition="in" filter="fade">
                                      <p:cBhvr>
                                        <p:cTn id="48" dur="500"/>
                                        <p:tgtEl>
                                          <p:spTgt spid="18"/>
                                        </p:tgtEl>
                                      </p:cBhvr>
                                    </p:animEffect>
                                  </p:childTnLst>
                                </p:cTn>
                              </p:par>
                            </p:childTnLst>
                          </p:cTn>
                        </p:par>
                        <p:par>
                          <p:cTn id="49" fill="hold">
                            <p:stCondLst>
                              <p:cond delay="4500"/>
                            </p:stCondLst>
                            <p:childTnLst>
                              <p:par>
                                <p:cTn id="50" presetID="10" presetClass="entr" presetSubtype="0" fill="hold" grpId="0" nodeType="after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500"/>
                                        <p:tgtEl>
                                          <p:spTgt spid="12"/>
                                        </p:tgtEl>
                                      </p:cBhvr>
                                    </p:animEffect>
                                  </p:childTnLst>
                                </p:cTn>
                              </p:par>
                            </p:childTnLst>
                          </p:cTn>
                        </p:par>
                        <p:par>
                          <p:cTn id="53" fill="hold">
                            <p:stCondLst>
                              <p:cond delay="5000"/>
                            </p:stCondLst>
                            <p:childTnLst>
                              <p:par>
                                <p:cTn id="54" presetID="22" presetClass="entr" presetSubtype="8" fill="hold" grpId="0" nodeType="afterEffect">
                                  <p:stCondLst>
                                    <p:cond delay="0"/>
                                  </p:stCondLst>
                                  <p:childTnLst>
                                    <p:set>
                                      <p:cBhvr>
                                        <p:cTn id="55" dur="1" fill="hold">
                                          <p:stCondLst>
                                            <p:cond delay="0"/>
                                          </p:stCondLst>
                                        </p:cTn>
                                        <p:tgtEl>
                                          <p:spTgt spid="9">
                                            <p:graphicEl>
                                              <a:dgm id="{E125A24A-CC28-4566-AAD9-038B7717D433}"/>
                                            </p:graphicEl>
                                          </p:spTgt>
                                        </p:tgtEl>
                                        <p:attrNameLst>
                                          <p:attrName>style.visibility</p:attrName>
                                        </p:attrNameLst>
                                      </p:cBhvr>
                                      <p:to>
                                        <p:strVal val="visible"/>
                                      </p:to>
                                    </p:set>
                                    <p:animEffect transition="in" filter="wipe(left)">
                                      <p:cBhvr>
                                        <p:cTn id="56" dur="500"/>
                                        <p:tgtEl>
                                          <p:spTgt spid="9">
                                            <p:graphicEl>
                                              <a:dgm id="{E125A24A-CC28-4566-AAD9-038B7717D433}"/>
                                            </p:graphicEl>
                                          </p:spTgt>
                                        </p:tgtEl>
                                      </p:cBhvr>
                                    </p:animEffect>
                                  </p:childTnLst>
                                </p:cTn>
                              </p:par>
                            </p:childTnLst>
                          </p:cTn>
                        </p:par>
                        <p:par>
                          <p:cTn id="57" fill="hold">
                            <p:stCondLst>
                              <p:cond delay="5500"/>
                            </p:stCondLst>
                            <p:childTnLst>
                              <p:par>
                                <p:cTn id="58" presetID="53" presetClass="entr" presetSubtype="16" fill="hold" grpId="0" nodeType="afterEffect">
                                  <p:stCondLst>
                                    <p:cond delay="0"/>
                                  </p:stCondLst>
                                  <p:childTnLst>
                                    <p:set>
                                      <p:cBhvr>
                                        <p:cTn id="59" dur="1" fill="hold">
                                          <p:stCondLst>
                                            <p:cond delay="0"/>
                                          </p:stCondLst>
                                        </p:cTn>
                                        <p:tgtEl>
                                          <p:spTgt spid="21"/>
                                        </p:tgtEl>
                                        <p:attrNameLst>
                                          <p:attrName>style.visibility</p:attrName>
                                        </p:attrNameLst>
                                      </p:cBhvr>
                                      <p:to>
                                        <p:strVal val="visible"/>
                                      </p:to>
                                    </p:set>
                                    <p:anim calcmode="lin" valueType="num">
                                      <p:cBhvr>
                                        <p:cTn id="60" dur="500" fill="hold"/>
                                        <p:tgtEl>
                                          <p:spTgt spid="21"/>
                                        </p:tgtEl>
                                        <p:attrNameLst>
                                          <p:attrName>ppt_w</p:attrName>
                                        </p:attrNameLst>
                                      </p:cBhvr>
                                      <p:tavLst>
                                        <p:tav tm="0">
                                          <p:val>
                                            <p:fltVal val="0"/>
                                          </p:val>
                                        </p:tav>
                                        <p:tav tm="100000">
                                          <p:val>
                                            <p:strVal val="#ppt_w"/>
                                          </p:val>
                                        </p:tav>
                                      </p:tavLst>
                                    </p:anim>
                                    <p:anim calcmode="lin" valueType="num">
                                      <p:cBhvr>
                                        <p:cTn id="61" dur="500" fill="hold"/>
                                        <p:tgtEl>
                                          <p:spTgt spid="21"/>
                                        </p:tgtEl>
                                        <p:attrNameLst>
                                          <p:attrName>ppt_h</p:attrName>
                                        </p:attrNameLst>
                                      </p:cBhvr>
                                      <p:tavLst>
                                        <p:tav tm="0">
                                          <p:val>
                                            <p:fltVal val="0"/>
                                          </p:val>
                                        </p:tav>
                                        <p:tav tm="100000">
                                          <p:val>
                                            <p:strVal val="#ppt_h"/>
                                          </p:val>
                                        </p:tav>
                                      </p:tavLst>
                                    </p:anim>
                                    <p:animEffect transition="in" filter="fade">
                                      <p:cBhvr>
                                        <p:cTn id="62" dur="500"/>
                                        <p:tgtEl>
                                          <p:spTgt spid="21"/>
                                        </p:tgtEl>
                                      </p:cBhvr>
                                    </p:animEffect>
                                  </p:childTnLst>
                                </p:cTn>
                              </p:par>
                            </p:childTnLst>
                          </p:cTn>
                        </p:par>
                        <p:par>
                          <p:cTn id="63" fill="hold">
                            <p:stCondLst>
                              <p:cond delay="6000"/>
                            </p:stCondLst>
                            <p:childTnLst>
                              <p:par>
                                <p:cTn id="64" presetID="10" presetClass="entr" presetSubtype="0" fill="hold" grpId="0" nodeType="after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fade">
                                      <p:cBhvr>
                                        <p:cTn id="6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Dgm bld="one"/>
        </p:bldSub>
      </p:bldGraphic>
      <p:bldP spid="14" grpId="0"/>
      <p:bldP spid="13" grpId="0"/>
      <p:bldP spid="5" grpId="0" animBg="1"/>
      <p:bldP spid="10" grpId="0" animBg="1"/>
      <p:bldP spid="18" grpId="0" animBg="1"/>
      <p:bldP spid="26" grpId="0"/>
      <p:bldP spid="21" grpId="0" animBg="1"/>
      <p:bldP spid="11" grpId="0"/>
      <p:bldP spid="12" grpId="0"/>
      <p:bldP spid="1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p:cNvGraphicFramePr/>
          <p:nvPr>
            <p:extLst>
              <p:ext uri="{D42A27DB-BD31-4B8C-83A1-F6EECF244321}">
                <p14:modId xmlns:p14="http://schemas.microsoft.com/office/powerpoint/2010/main" val="1212785634"/>
              </p:ext>
            </p:extLst>
          </p:nvPr>
        </p:nvGraphicFramePr>
        <p:xfrm>
          <a:off x="848387" y="699542"/>
          <a:ext cx="7416824" cy="28330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Title 13"/>
          <p:cNvSpPr>
            <a:spLocks noGrp="1"/>
          </p:cNvSpPr>
          <p:nvPr>
            <p:ph type="title"/>
          </p:nvPr>
        </p:nvSpPr>
        <p:spPr>
          <a:xfrm>
            <a:off x="457200" y="205979"/>
            <a:ext cx="8075240" cy="857250"/>
          </a:xfrm>
        </p:spPr>
        <p:txBody>
          <a:bodyPr>
            <a:normAutofit/>
          </a:bodyPr>
          <a:lstStyle/>
          <a:p>
            <a:r>
              <a:rPr lang="en-US" dirty="0" smtClean="0">
                <a:solidFill>
                  <a:schemeClr val="accent1">
                    <a:lumMod val="60000"/>
                    <a:lumOff val="40000"/>
                  </a:schemeClr>
                </a:solidFill>
              </a:rPr>
              <a:t>Equation Sample Slide</a:t>
            </a:r>
            <a:endParaRPr lang="en-US" dirty="0">
              <a:solidFill>
                <a:schemeClr val="accent1">
                  <a:lumMod val="60000"/>
                  <a:lumOff val="40000"/>
                </a:schemeClr>
              </a:solidFill>
            </a:endParaRPr>
          </a:p>
        </p:txBody>
      </p:sp>
      <p:sp>
        <p:nvSpPr>
          <p:cNvPr id="13" name="Title 1"/>
          <p:cNvSpPr txBox="1">
            <a:spLocks/>
          </p:cNvSpPr>
          <p:nvPr/>
        </p:nvSpPr>
        <p:spPr>
          <a:xfrm>
            <a:off x="481053" y="809874"/>
            <a:ext cx="3175337"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Put a relevant subtitle in </a:t>
            </a:r>
            <a:r>
              <a:rPr lang="en-US" sz="1400" b="1" dirty="0" smtClean="0">
                <a:solidFill>
                  <a:schemeClr val="accent1">
                    <a:lumMod val="60000"/>
                    <a:lumOff val="40000"/>
                  </a:schemeClr>
                </a:solidFill>
                <a:latin typeface="+mn-lt"/>
              </a:rPr>
              <a:t>this line</a:t>
            </a:r>
            <a:endParaRPr lang="en-US" sz="1400" b="1" dirty="0">
              <a:solidFill>
                <a:schemeClr val="accent1">
                  <a:lumMod val="60000"/>
                  <a:lumOff val="40000"/>
                </a:schemeClr>
              </a:solidFill>
              <a:latin typeface="+mn-lt"/>
            </a:endParaRPr>
          </a:p>
        </p:txBody>
      </p:sp>
      <p:sp>
        <p:nvSpPr>
          <p:cNvPr id="5" name="Freeform 6"/>
          <p:cNvSpPr>
            <a:spLocks noEditPoints="1"/>
          </p:cNvSpPr>
          <p:nvPr/>
        </p:nvSpPr>
        <p:spPr bwMode="auto">
          <a:xfrm>
            <a:off x="1299734" y="1854944"/>
            <a:ext cx="265075" cy="282369"/>
          </a:xfrm>
          <a:custGeom>
            <a:avLst/>
            <a:gdLst>
              <a:gd name="T0" fmla="*/ 67 w 376"/>
              <a:gd name="T1" fmla="*/ 3 h 401"/>
              <a:gd name="T2" fmla="*/ 62 w 376"/>
              <a:gd name="T3" fmla="*/ 3 h 401"/>
              <a:gd name="T4" fmla="*/ 0 w 376"/>
              <a:gd name="T5" fmla="*/ 159 h 401"/>
              <a:gd name="T6" fmla="*/ 65 w 376"/>
              <a:gd name="T7" fmla="*/ 223 h 401"/>
              <a:gd name="T8" fmla="*/ 129 w 376"/>
              <a:gd name="T9" fmla="*/ 159 h 401"/>
              <a:gd name="T10" fmla="*/ 67 w 376"/>
              <a:gd name="T11" fmla="*/ 3 h 401"/>
              <a:gd name="T12" fmla="*/ 313 w 376"/>
              <a:gd name="T13" fmla="*/ 3 h 401"/>
              <a:gd name="T14" fmla="*/ 309 w 376"/>
              <a:gd name="T15" fmla="*/ 3 h 401"/>
              <a:gd name="T16" fmla="*/ 246 w 376"/>
              <a:gd name="T17" fmla="*/ 159 h 401"/>
              <a:gd name="T18" fmla="*/ 311 w 376"/>
              <a:gd name="T19" fmla="*/ 223 h 401"/>
              <a:gd name="T20" fmla="*/ 376 w 376"/>
              <a:gd name="T21" fmla="*/ 159 h 401"/>
              <a:gd name="T22" fmla="*/ 313 w 376"/>
              <a:gd name="T23" fmla="*/ 3 h 401"/>
              <a:gd name="T24" fmla="*/ 185 w 376"/>
              <a:gd name="T25" fmla="*/ 180 h 401"/>
              <a:gd name="T26" fmla="*/ 123 w 376"/>
              <a:gd name="T27" fmla="*/ 337 h 401"/>
              <a:gd name="T28" fmla="*/ 188 w 376"/>
              <a:gd name="T29" fmla="*/ 401 h 401"/>
              <a:gd name="T30" fmla="*/ 253 w 376"/>
              <a:gd name="T31" fmla="*/ 337 h 401"/>
              <a:gd name="T32" fmla="*/ 190 w 376"/>
              <a:gd name="T33" fmla="*/ 180 h 401"/>
              <a:gd name="T34" fmla="*/ 185 w 376"/>
              <a:gd name="T35" fmla="*/ 18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6" h="401">
                <a:moveTo>
                  <a:pt x="67" y="3"/>
                </a:moveTo>
                <a:cubicBezTo>
                  <a:pt x="67" y="0"/>
                  <a:pt x="62" y="0"/>
                  <a:pt x="62" y="3"/>
                </a:cubicBezTo>
                <a:cubicBezTo>
                  <a:pt x="52" y="85"/>
                  <a:pt x="0" y="102"/>
                  <a:pt x="0" y="159"/>
                </a:cubicBezTo>
                <a:cubicBezTo>
                  <a:pt x="0" y="195"/>
                  <a:pt x="29" y="223"/>
                  <a:pt x="65" y="223"/>
                </a:cubicBezTo>
                <a:cubicBezTo>
                  <a:pt x="100" y="223"/>
                  <a:pt x="129" y="195"/>
                  <a:pt x="129" y="159"/>
                </a:cubicBezTo>
                <a:cubicBezTo>
                  <a:pt x="129" y="102"/>
                  <a:pt x="77" y="85"/>
                  <a:pt x="67" y="3"/>
                </a:cubicBezTo>
                <a:close/>
                <a:moveTo>
                  <a:pt x="313" y="3"/>
                </a:moveTo>
                <a:cubicBezTo>
                  <a:pt x="313" y="0"/>
                  <a:pt x="309" y="0"/>
                  <a:pt x="309" y="3"/>
                </a:cubicBezTo>
                <a:cubicBezTo>
                  <a:pt x="298" y="85"/>
                  <a:pt x="246" y="102"/>
                  <a:pt x="246" y="159"/>
                </a:cubicBezTo>
                <a:cubicBezTo>
                  <a:pt x="246" y="195"/>
                  <a:pt x="276" y="223"/>
                  <a:pt x="311" y="223"/>
                </a:cubicBezTo>
                <a:cubicBezTo>
                  <a:pt x="346" y="223"/>
                  <a:pt x="376" y="195"/>
                  <a:pt x="376" y="159"/>
                </a:cubicBezTo>
                <a:cubicBezTo>
                  <a:pt x="376" y="102"/>
                  <a:pt x="324" y="85"/>
                  <a:pt x="313" y="3"/>
                </a:cubicBezTo>
                <a:close/>
                <a:moveTo>
                  <a:pt x="185" y="180"/>
                </a:moveTo>
                <a:cubicBezTo>
                  <a:pt x="175" y="263"/>
                  <a:pt x="123" y="280"/>
                  <a:pt x="123" y="337"/>
                </a:cubicBezTo>
                <a:cubicBezTo>
                  <a:pt x="123" y="372"/>
                  <a:pt x="153" y="401"/>
                  <a:pt x="188" y="401"/>
                </a:cubicBezTo>
                <a:cubicBezTo>
                  <a:pt x="223" y="401"/>
                  <a:pt x="253" y="372"/>
                  <a:pt x="253" y="337"/>
                </a:cubicBezTo>
                <a:cubicBezTo>
                  <a:pt x="253" y="280"/>
                  <a:pt x="200" y="263"/>
                  <a:pt x="190" y="180"/>
                </a:cubicBezTo>
                <a:cubicBezTo>
                  <a:pt x="190" y="178"/>
                  <a:pt x="186" y="178"/>
                  <a:pt x="185" y="18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11"/>
          <p:cNvSpPr>
            <a:spLocks noEditPoints="1"/>
          </p:cNvSpPr>
          <p:nvPr/>
        </p:nvSpPr>
        <p:spPr bwMode="auto">
          <a:xfrm>
            <a:off x="3350861" y="1798278"/>
            <a:ext cx="341635" cy="341997"/>
          </a:xfrm>
          <a:custGeom>
            <a:avLst/>
            <a:gdLst>
              <a:gd name="T0" fmla="*/ 360 w 400"/>
              <a:gd name="T1" fmla="*/ 184 h 400"/>
              <a:gd name="T2" fmla="*/ 360 w 400"/>
              <a:gd name="T3" fmla="*/ 216 h 400"/>
              <a:gd name="T4" fmla="*/ 400 w 400"/>
              <a:gd name="T5" fmla="*/ 200 h 400"/>
              <a:gd name="T6" fmla="*/ 200 w 400"/>
              <a:gd name="T7" fmla="*/ 90 h 400"/>
              <a:gd name="T8" fmla="*/ 200 w 400"/>
              <a:gd name="T9" fmla="*/ 310 h 400"/>
              <a:gd name="T10" fmla="*/ 200 w 400"/>
              <a:gd name="T11" fmla="*/ 90 h 400"/>
              <a:gd name="T12" fmla="*/ 120 w 400"/>
              <a:gd name="T13" fmla="*/ 200 h 400"/>
              <a:gd name="T14" fmla="*/ 280 w 400"/>
              <a:gd name="T15" fmla="*/ 200 h 400"/>
              <a:gd name="T16" fmla="*/ 59 w 400"/>
              <a:gd name="T17" fmla="*/ 200 h 400"/>
              <a:gd name="T18" fmla="*/ 20 w 400"/>
              <a:gd name="T19" fmla="*/ 184 h 400"/>
              <a:gd name="T20" fmla="*/ 20 w 400"/>
              <a:gd name="T21" fmla="*/ 216 h 400"/>
              <a:gd name="T22" fmla="*/ 59 w 400"/>
              <a:gd name="T23" fmla="*/ 200 h 400"/>
              <a:gd name="T24" fmla="*/ 216 w 400"/>
              <a:gd name="T25" fmla="*/ 40 h 400"/>
              <a:gd name="T26" fmla="*/ 200 w 400"/>
              <a:gd name="T27" fmla="*/ 0 h 400"/>
              <a:gd name="T28" fmla="*/ 184 w 400"/>
              <a:gd name="T29" fmla="*/ 40 h 400"/>
              <a:gd name="T30" fmla="*/ 200 w 400"/>
              <a:gd name="T31" fmla="*/ 340 h 400"/>
              <a:gd name="T32" fmla="*/ 184 w 400"/>
              <a:gd name="T33" fmla="*/ 380 h 400"/>
              <a:gd name="T34" fmla="*/ 216 w 400"/>
              <a:gd name="T35" fmla="*/ 380 h 400"/>
              <a:gd name="T36" fmla="*/ 200 w 400"/>
              <a:gd name="T37" fmla="*/ 340 h 400"/>
              <a:gd name="T38" fmla="*/ 350 w 400"/>
              <a:gd name="T39" fmla="*/ 50 h 400"/>
              <a:gd name="T40" fmla="*/ 310 w 400"/>
              <a:gd name="T41" fmla="*/ 67 h 400"/>
              <a:gd name="T42" fmla="*/ 333 w 400"/>
              <a:gd name="T43" fmla="*/ 89 h 400"/>
              <a:gd name="T44" fmla="*/ 66 w 400"/>
              <a:gd name="T45" fmla="*/ 311 h 400"/>
              <a:gd name="T46" fmla="*/ 50 w 400"/>
              <a:gd name="T47" fmla="*/ 350 h 400"/>
              <a:gd name="T48" fmla="*/ 89 w 400"/>
              <a:gd name="T49" fmla="*/ 333 h 400"/>
              <a:gd name="T50" fmla="*/ 66 w 400"/>
              <a:gd name="T51" fmla="*/ 311 h 400"/>
              <a:gd name="T52" fmla="*/ 50 w 400"/>
              <a:gd name="T53" fmla="*/ 50 h 400"/>
              <a:gd name="T54" fmla="*/ 66 w 400"/>
              <a:gd name="T55" fmla="*/ 89 h 400"/>
              <a:gd name="T56" fmla="*/ 89 w 400"/>
              <a:gd name="T57" fmla="*/ 67 h 400"/>
              <a:gd name="T58" fmla="*/ 310 w 400"/>
              <a:gd name="T59" fmla="*/ 333 h 400"/>
              <a:gd name="T60" fmla="*/ 350 w 400"/>
              <a:gd name="T61" fmla="*/ 350 h 400"/>
              <a:gd name="T62" fmla="*/ 333 w 400"/>
              <a:gd name="T63" fmla="*/ 311 h 400"/>
              <a:gd name="T64" fmla="*/ 310 w 400"/>
              <a:gd name="T65" fmla="*/ 333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0" h="400">
                <a:moveTo>
                  <a:pt x="380" y="184"/>
                </a:moveTo>
                <a:cubicBezTo>
                  <a:pt x="376" y="184"/>
                  <a:pt x="364" y="184"/>
                  <a:pt x="360" y="184"/>
                </a:cubicBezTo>
                <a:cubicBezTo>
                  <a:pt x="349" y="184"/>
                  <a:pt x="340" y="191"/>
                  <a:pt x="340" y="200"/>
                </a:cubicBezTo>
                <a:cubicBezTo>
                  <a:pt x="340" y="209"/>
                  <a:pt x="349" y="216"/>
                  <a:pt x="360" y="216"/>
                </a:cubicBezTo>
                <a:cubicBezTo>
                  <a:pt x="364" y="216"/>
                  <a:pt x="376" y="216"/>
                  <a:pt x="380" y="216"/>
                </a:cubicBezTo>
                <a:cubicBezTo>
                  <a:pt x="391" y="216"/>
                  <a:pt x="400" y="209"/>
                  <a:pt x="400" y="200"/>
                </a:cubicBezTo>
                <a:cubicBezTo>
                  <a:pt x="400" y="191"/>
                  <a:pt x="391" y="184"/>
                  <a:pt x="380" y="184"/>
                </a:cubicBezTo>
                <a:close/>
                <a:moveTo>
                  <a:pt x="200" y="90"/>
                </a:moveTo>
                <a:cubicBezTo>
                  <a:pt x="139" y="90"/>
                  <a:pt x="90" y="139"/>
                  <a:pt x="90" y="200"/>
                </a:cubicBezTo>
                <a:cubicBezTo>
                  <a:pt x="90" y="261"/>
                  <a:pt x="139" y="310"/>
                  <a:pt x="200" y="310"/>
                </a:cubicBezTo>
                <a:cubicBezTo>
                  <a:pt x="261" y="310"/>
                  <a:pt x="310" y="261"/>
                  <a:pt x="310" y="200"/>
                </a:cubicBezTo>
                <a:cubicBezTo>
                  <a:pt x="310" y="139"/>
                  <a:pt x="261" y="90"/>
                  <a:pt x="200" y="90"/>
                </a:cubicBezTo>
                <a:close/>
                <a:moveTo>
                  <a:pt x="200" y="280"/>
                </a:moveTo>
                <a:cubicBezTo>
                  <a:pt x="156" y="280"/>
                  <a:pt x="120" y="244"/>
                  <a:pt x="120" y="200"/>
                </a:cubicBezTo>
                <a:cubicBezTo>
                  <a:pt x="120" y="156"/>
                  <a:pt x="156" y="120"/>
                  <a:pt x="200" y="120"/>
                </a:cubicBezTo>
                <a:cubicBezTo>
                  <a:pt x="244" y="120"/>
                  <a:pt x="280" y="156"/>
                  <a:pt x="280" y="200"/>
                </a:cubicBezTo>
                <a:cubicBezTo>
                  <a:pt x="280" y="244"/>
                  <a:pt x="244" y="280"/>
                  <a:pt x="200" y="280"/>
                </a:cubicBezTo>
                <a:close/>
                <a:moveTo>
                  <a:pt x="59" y="200"/>
                </a:moveTo>
                <a:cubicBezTo>
                  <a:pt x="59" y="191"/>
                  <a:pt x="51" y="184"/>
                  <a:pt x="40" y="184"/>
                </a:cubicBezTo>
                <a:cubicBezTo>
                  <a:pt x="36" y="184"/>
                  <a:pt x="23" y="184"/>
                  <a:pt x="20" y="184"/>
                </a:cubicBezTo>
                <a:cubicBezTo>
                  <a:pt x="9" y="184"/>
                  <a:pt x="0" y="191"/>
                  <a:pt x="0" y="200"/>
                </a:cubicBezTo>
                <a:cubicBezTo>
                  <a:pt x="0" y="209"/>
                  <a:pt x="9" y="216"/>
                  <a:pt x="20" y="216"/>
                </a:cubicBezTo>
                <a:cubicBezTo>
                  <a:pt x="23" y="216"/>
                  <a:pt x="36" y="216"/>
                  <a:pt x="40" y="216"/>
                </a:cubicBezTo>
                <a:cubicBezTo>
                  <a:pt x="51" y="216"/>
                  <a:pt x="59" y="209"/>
                  <a:pt x="59" y="200"/>
                </a:cubicBezTo>
                <a:close/>
                <a:moveTo>
                  <a:pt x="200" y="60"/>
                </a:moveTo>
                <a:cubicBezTo>
                  <a:pt x="209" y="60"/>
                  <a:pt x="216" y="51"/>
                  <a:pt x="216" y="40"/>
                </a:cubicBezTo>
                <a:cubicBezTo>
                  <a:pt x="216" y="36"/>
                  <a:pt x="216" y="24"/>
                  <a:pt x="216" y="20"/>
                </a:cubicBezTo>
                <a:cubicBezTo>
                  <a:pt x="216" y="9"/>
                  <a:pt x="209" y="0"/>
                  <a:pt x="200" y="0"/>
                </a:cubicBezTo>
                <a:cubicBezTo>
                  <a:pt x="191" y="0"/>
                  <a:pt x="184" y="9"/>
                  <a:pt x="184" y="20"/>
                </a:cubicBezTo>
                <a:cubicBezTo>
                  <a:pt x="184" y="24"/>
                  <a:pt x="184" y="36"/>
                  <a:pt x="184" y="40"/>
                </a:cubicBezTo>
                <a:cubicBezTo>
                  <a:pt x="184" y="51"/>
                  <a:pt x="191" y="60"/>
                  <a:pt x="200" y="60"/>
                </a:cubicBezTo>
                <a:close/>
                <a:moveTo>
                  <a:pt x="200" y="340"/>
                </a:moveTo>
                <a:cubicBezTo>
                  <a:pt x="191" y="340"/>
                  <a:pt x="184" y="349"/>
                  <a:pt x="184" y="360"/>
                </a:cubicBezTo>
                <a:cubicBezTo>
                  <a:pt x="184" y="364"/>
                  <a:pt x="184" y="376"/>
                  <a:pt x="184" y="380"/>
                </a:cubicBezTo>
                <a:cubicBezTo>
                  <a:pt x="184" y="391"/>
                  <a:pt x="191" y="400"/>
                  <a:pt x="200" y="400"/>
                </a:cubicBezTo>
                <a:cubicBezTo>
                  <a:pt x="209" y="400"/>
                  <a:pt x="216" y="391"/>
                  <a:pt x="216" y="380"/>
                </a:cubicBezTo>
                <a:cubicBezTo>
                  <a:pt x="216" y="376"/>
                  <a:pt x="216" y="364"/>
                  <a:pt x="216" y="360"/>
                </a:cubicBezTo>
                <a:cubicBezTo>
                  <a:pt x="216" y="349"/>
                  <a:pt x="209" y="340"/>
                  <a:pt x="200" y="340"/>
                </a:cubicBezTo>
                <a:close/>
                <a:moveTo>
                  <a:pt x="347" y="75"/>
                </a:moveTo>
                <a:cubicBezTo>
                  <a:pt x="355" y="67"/>
                  <a:pt x="356" y="56"/>
                  <a:pt x="350" y="50"/>
                </a:cubicBezTo>
                <a:cubicBezTo>
                  <a:pt x="344" y="44"/>
                  <a:pt x="332" y="45"/>
                  <a:pt x="324" y="53"/>
                </a:cubicBezTo>
                <a:cubicBezTo>
                  <a:pt x="322" y="55"/>
                  <a:pt x="313" y="64"/>
                  <a:pt x="310" y="67"/>
                </a:cubicBezTo>
                <a:cubicBezTo>
                  <a:pt x="303" y="74"/>
                  <a:pt x="301" y="86"/>
                  <a:pt x="308" y="92"/>
                </a:cubicBezTo>
                <a:cubicBezTo>
                  <a:pt x="314" y="98"/>
                  <a:pt x="325" y="97"/>
                  <a:pt x="333" y="89"/>
                </a:cubicBezTo>
                <a:cubicBezTo>
                  <a:pt x="335" y="87"/>
                  <a:pt x="345" y="77"/>
                  <a:pt x="347" y="75"/>
                </a:cubicBezTo>
                <a:close/>
                <a:moveTo>
                  <a:pt x="66" y="311"/>
                </a:moveTo>
                <a:cubicBezTo>
                  <a:pt x="64" y="313"/>
                  <a:pt x="55" y="322"/>
                  <a:pt x="52" y="325"/>
                </a:cubicBezTo>
                <a:cubicBezTo>
                  <a:pt x="45" y="332"/>
                  <a:pt x="43" y="344"/>
                  <a:pt x="50" y="350"/>
                </a:cubicBezTo>
                <a:cubicBezTo>
                  <a:pt x="56" y="356"/>
                  <a:pt x="67" y="355"/>
                  <a:pt x="75" y="347"/>
                </a:cubicBezTo>
                <a:cubicBezTo>
                  <a:pt x="77" y="345"/>
                  <a:pt x="87" y="335"/>
                  <a:pt x="89" y="333"/>
                </a:cubicBezTo>
                <a:cubicBezTo>
                  <a:pt x="97" y="325"/>
                  <a:pt x="98" y="314"/>
                  <a:pt x="92" y="308"/>
                </a:cubicBezTo>
                <a:cubicBezTo>
                  <a:pt x="86" y="302"/>
                  <a:pt x="74" y="303"/>
                  <a:pt x="66" y="311"/>
                </a:cubicBezTo>
                <a:close/>
                <a:moveTo>
                  <a:pt x="75" y="53"/>
                </a:moveTo>
                <a:cubicBezTo>
                  <a:pt x="67" y="45"/>
                  <a:pt x="56" y="44"/>
                  <a:pt x="50" y="50"/>
                </a:cubicBezTo>
                <a:cubicBezTo>
                  <a:pt x="43" y="56"/>
                  <a:pt x="45" y="67"/>
                  <a:pt x="52" y="75"/>
                </a:cubicBezTo>
                <a:cubicBezTo>
                  <a:pt x="55" y="77"/>
                  <a:pt x="64" y="87"/>
                  <a:pt x="66" y="89"/>
                </a:cubicBezTo>
                <a:cubicBezTo>
                  <a:pt x="74" y="97"/>
                  <a:pt x="86" y="98"/>
                  <a:pt x="92" y="92"/>
                </a:cubicBezTo>
                <a:cubicBezTo>
                  <a:pt x="98" y="86"/>
                  <a:pt x="97" y="74"/>
                  <a:pt x="89" y="67"/>
                </a:cubicBezTo>
                <a:cubicBezTo>
                  <a:pt x="87" y="64"/>
                  <a:pt x="77" y="55"/>
                  <a:pt x="75" y="53"/>
                </a:cubicBezTo>
                <a:close/>
                <a:moveTo>
                  <a:pt x="310" y="333"/>
                </a:moveTo>
                <a:cubicBezTo>
                  <a:pt x="313" y="335"/>
                  <a:pt x="322" y="345"/>
                  <a:pt x="324" y="347"/>
                </a:cubicBezTo>
                <a:cubicBezTo>
                  <a:pt x="332" y="355"/>
                  <a:pt x="344" y="356"/>
                  <a:pt x="350" y="350"/>
                </a:cubicBezTo>
                <a:cubicBezTo>
                  <a:pt x="356" y="344"/>
                  <a:pt x="355" y="332"/>
                  <a:pt x="347" y="325"/>
                </a:cubicBezTo>
                <a:cubicBezTo>
                  <a:pt x="345" y="322"/>
                  <a:pt x="335" y="313"/>
                  <a:pt x="333" y="311"/>
                </a:cubicBezTo>
                <a:cubicBezTo>
                  <a:pt x="325" y="303"/>
                  <a:pt x="314" y="302"/>
                  <a:pt x="308" y="308"/>
                </a:cubicBezTo>
                <a:cubicBezTo>
                  <a:pt x="301" y="314"/>
                  <a:pt x="303" y="325"/>
                  <a:pt x="310" y="33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21"/>
          <p:cNvSpPr>
            <a:spLocks noEditPoints="1"/>
          </p:cNvSpPr>
          <p:nvPr/>
        </p:nvSpPr>
        <p:spPr bwMode="auto">
          <a:xfrm>
            <a:off x="5421544" y="1808705"/>
            <a:ext cx="320132" cy="321143"/>
          </a:xfrm>
          <a:custGeom>
            <a:avLst/>
            <a:gdLst>
              <a:gd name="T0" fmla="*/ 390 w 403"/>
              <a:gd name="T1" fmla="*/ 150 h 404"/>
              <a:gd name="T2" fmla="*/ 241 w 403"/>
              <a:gd name="T3" fmla="*/ 110 h 404"/>
              <a:gd name="T4" fmla="*/ 215 w 403"/>
              <a:gd name="T5" fmla="*/ 13 h 404"/>
              <a:gd name="T6" fmla="*/ 195 w 403"/>
              <a:gd name="T7" fmla="*/ 2 h 404"/>
              <a:gd name="T8" fmla="*/ 14 w 403"/>
              <a:gd name="T9" fmla="*/ 51 h 404"/>
              <a:gd name="T10" fmla="*/ 2 w 403"/>
              <a:gd name="T11" fmla="*/ 70 h 404"/>
              <a:gd name="T12" fmla="*/ 67 w 403"/>
              <a:gd name="T13" fmla="*/ 311 h 404"/>
              <a:gd name="T14" fmla="*/ 86 w 403"/>
              <a:gd name="T15" fmla="*/ 322 h 404"/>
              <a:gd name="T16" fmla="*/ 159 w 403"/>
              <a:gd name="T17" fmla="*/ 302 h 404"/>
              <a:gd name="T18" fmla="*/ 149 w 403"/>
              <a:gd name="T19" fmla="*/ 339 h 404"/>
              <a:gd name="T20" fmla="*/ 160 w 403"/>
              <a:gd name="T21" fmla="*/ 358 h 404"/>
              <a:gd name="T22" fmla="*/ 322 w 403"/>
              <a:gd name="T23" fmla="*/ 401 h 404"/>
              <a:gd name="T24" fmla="*/ 342 w 403"/>
              <a:gd name="T25" fmla="*/ 391 h 404"/>
              <a:gd name="T26" fmla="*/ 401 w 403"/>
              <a:gd name="T27" fmla="*/ 169 h 404"/>
              <a:gd name="T28" fmla="*/ 390 w 403"/>
              <a:gd name="T29" fmla="*/ 150 h 404"/>
              <a:gd name="T30" fmla="*/ 34 w 403"/>
              <a:gd name="T31" fmla="*/ 75 h 404"/>
              <a:gd name="T32" fmla="*/ 191 w 403"/>
              <a:gd name="T33" fmla="*/ 33 h 404"/>
              <a:gd name="T34" fmla="*/ 249 w 403"/>
              <a:gd name="T35" fmla="*/ 249 h 404"/>
              <a:gd name="T36" fmla="*/ 92 w 403"/>
              <a:gd name="T37" fmla="*/ 291 h 404"/>
              <a:gd name="T38" fmla="*/ 34 w 403"/>
              <a:gd name="T39" fmla="*/ 75 h 404"/>
              <a:gd name="T40" fmla="*/ 315 w 403"/>
              <a:gd name="T41" fmla="*/ 371 h 404"/>
              <a:gd name="T42" fmla="*/ 179 w 403"/>
              <a:gd name="T43" fmla="*/ 334 h 404"/>
              <a:gd name="T44" fmla="*/ 190 w 403"/>
              <a:gd name="T45" fmla="*/ 294 h 404"/>
              <a:gd name="T46" fmla="*/ 268 w 403"/>
              <a:gd name="T47" fmla="*/ 273 h 404"/>
              <a:gd name="T48" fmla="*/ 279 w 403"/>
              <a:gd name="T49" fmla="*/ 254 h 404"/>
              <a:gd name="T50" fmla="*/ 249 w 403"/>
              <a:gd name="T51" fmla="*/ 142 h 404"/>
              <a:gd name="T52" fmla="*/ 368 w 403"/>
              <a:gd name="T53" fmla="*/ 174 h 404"/>
              <a:gd name="T54" fmla="*/ 315 w 403"/>
              <a:gd name="T55" fmla="*/ 37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404">
                <a:moveTo>
                  <a:pt x="390" y="150"/>
                </a:moveTo>
                <a:cubicBezTo>
                  <a:pt x="241" y="110"/>
                  <a:pt x="241" y="110"/>
                  <a:pt x="241" y="110"/>
                </a:cubicBezTo>
                <a:cubicBezTo>
                  <a:pt x="215" y="13"/>
                  <a:pt x="215" y="13"/>
                  <a:pt x="215" y="13"/>
                </a:cubicBezTo>
                <a:cubicBezTo>
                  <a:pt x="213" y="5"/>
                  <a:pt x="204" y="0"/>
                  <a:pt x="195" y="2"/>
                </a:cubicBezTo>
                <a:cubicBezTo>
                  <a:pt x="14" y="51"/>
                  <a:pt x="14" y="51"/>
                  <a:pt x="14" y="51"/>
                </a:cubicBezTo>
                <a:cubicBezTo>
                  <a:pt x="5" y="53"/>
                  <a:pt x="0" y="62"/>
                  <a:pt x="2" y="70"/>
                </a:cubicBezTo>
                <a:cubicBezTo>
                  <a:pt x="67" y="311"/>
                  <a:pt x="67" y="311"/>
                  <a:pt x="67" y="311"/>
                </a:cubicBezTo>
                <a:cubicBezTo>
                  <a:pt x="69" y="319"/>
                  <a:pt x="78" y="324"/>
                  <a:pt x="86" y="322"/>
                </a:cubicBezTo>
                <a:cubicBezTo>
                  <a:pt x="159" y="302"/>
                  <a:pt x="159" y="302"/>
                  <a:pt x="159" y="302"/>
                </a:cubicBezTo>
                <a:cubicBezTo>
                  <a:pt x="149" y="339"/>
                  <a:pt x="149" y="339"/>
                  <a:pt x="149" y="339"/>
                </a:cubicBezTo>
                <a:cubicBezTo>
                  <a:pt x="147" y="347"/>
                  <a:pt x="152" y="356"/>
                  <a:pt x="160" y="358"/>
                </a:cubicBezTo>
                <a:cubicBezTo>
                  <a:pt x="322" y="401"/>
                  <a:pt x="322" y="401"/>
                  <a:pt x="322" y="401"/>
                </a:cubicBezTo>
                <a:cubicBezTo>
                  <a:pt x="331" y="404"/>
                  <a:pt x="340" y="399"/>
                  <a:pt x="342" y="391"/>
                </a:cubicBezTo>
                <a:cubicBezTo>
                  <a:pt x="401" y="169"/>
                  <a:pt x="401" y="169"/>
                  <a:pt x="401" y="169"/>
                </a:cubicBezTo>
                <a:cubicBezTo>
                  <a:pt x="403" y="161"/>
                  <a:pt x="398" y="152"/>
                  <a:pt x="390" y="150"/>
                </a:cubicBezTo>
                <a:close/>
                <a:moveTo>
                  <a:pt x="34" y="75"/>
                </a:moveTo>
                <a:cubicBezTo>
                  <a:pt x="191" y="33"/>
                  <a:pt x="191" y="33"/>
                  <a:pt x="191" y="33"/>
                </a:cubicBezTo>
                <a:cubicBezTo>
                  <a:pt x="249" y="249"/>
                  <a:pt x="249" y="249"/>
                  <a:pt x="249" y="249"/>
                </a:cubicBezTo>
                <a:cubicBezTo>
                  <a:pt x="92" y="291"/>
                  <a:pt x="92" y="291"/>
                  <a:pt x="92" y="291"/>
                </a:cubicBezTo>
                <a:lnTo>
                  <a:pt x="34" y="75"/>
                </a:lnTo>
                <a:close/>
                <a:moveTo>
                  <a:pt x="315" y="371"/>
                </a:moveTo>
                <a:cubicBezTo>
                  <a:pt x="179" y="334"/>
                  <a:pt x="179" y="334"/>
                  <a:pt x="179" y="334"/>
                </a:cubicBezTo>
                <a:cubicBezTo>
                  <a:pt x="190" y="294"/>
                  <a:pt x="190" y="294"/>
                  <a:pt x="190" y="294"/>
                </a:cubicBezTo>
                <a:cubicBezTo>
                  <a:pt x="268" y="273"/>
                  <a:pt x="268" y="273"/>
                  <a:pt x="268" y="273"/>
                </a:cubicBezTo>
                <a:cubicBezTo>
                  <a:pt x="276" y="271"/>
                  <a:pt x="282" y="262"/>
                  <a:pt x="279" y="254"/>
                </a:cubicBezTo>
                <a:cubicBezTo>
                  <a:pt x="249" y="142"/>
                  <a:pt x="249" y="142"/>
                  <a:pt x="249" y="142"/>
                </a:cubicBezTo>
                <a:cubicBezTo>
                  <a:pt x="368" y="174"/>
                  <a:pt x="368" y="174"/>
                  <a:pt x="368" y="174"/>
                </a:cubicBezTo>
                <a:lnTo>
                  <a:pt x="315" y="37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1" name="Freeform 26"/>
          <p:cNvSpPr>
            <a:spLocks/>
          </p:cNvSpPr>
          <p:nvPr/>
        </p:nvSpPr>
        <p:spPr bwMode="auto">
          <a:xfrm>
            <a:off x="7549020" y="1871895"/>
            <a:ext cx="239577" cy="248465"/>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Content Placeholder 2"/>
          <p:cNvSpPr txBox="1">
            <a:spLocks/>
          </p:cNvSpPr>
          <p:nvPr/>
        </p:nvSpPr>
        <p:spPr>
          <a:xfrm>
            <a:off x="611560" y="3977449"/>
            <a:ext cx="7992888" cy="6105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00" dirty="0" smtClean="0"/>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000" dirty="0"/>
          </a:p>
        </p:txBody>
      </p:sp>
      <p:grpSp>
        <p:nvGrpSpPr>
          <p:cNvPr id="3" name="Group 2"/>
          <p:cNvGrpSpPr/>
          <p:nvPr/>
        </p:nvGrpSpPr>
        <p:grpSpPr>
          <a:xfrm>
            <a:off x="715220" y="2812811"/>
            <a:ext cx="1480516" cy="1055083"/>
            <a:chOff x="715220" y="2812811"/>
            <a:chExt cx="1480516" cy="1055083"/>
          </a:xfrm>
        </p:grpSpPr>
        <p:sp>
          <p:nvSpPr>
            <p:cNvPr id="19" name="Content Placeholder 2"/>
            <p:cNvSpPr txBox="1">
              <a:spLocks/>
            </p:cNvSpPr>
            <p:nvPr/>
          </p:nvSpPr>
          <p:spPr>
            <a:xfrm>
              <a:off x="769528" y="3316867"/>
              <a:ext cx="1371900"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800" dirty="0" smtClean="0"/>
                <a:t>Lorem ipsum dolor sit amet, consectetur adipiscing.</a:t>
              </a:r>
              <a:endParaRPr lang="en-US" sz="800" dirty="0"/>
            </a:p>
          </p:txBody>
        </p:sp>
        <p:grpSp>
          <p:nvGrpSpPr>
            <p:cNvPr id="20" name="Group 19"/>
            <p:cNvGrpSpPr/>
            <p:nvPr/>
          </p:nvGrpSpPr>
          <p:grpSpPr>
            <a:xfrm>
              <a:off x="715220" y="2812811"/>
              <a:ext cx="1480516" cy="623035"/>
              <a:chOff x="2343409" y="3651870"/>
              <a:chExt cx="1480516" cy="623035"/>
            </a:xfrm>
          </p:grpSpPr>
          <p:sp>
            <p:nvSpPr>
              <p:cNvPr id="22" name="Content Placeholder 2"/>
              <p:cNvSpPr txBox="1">
                <a:spLocks/>
              </p:cNvSpPr>
              <p:nvPr/>
            </p:nvSpPr>
            <p:spPr>
              <a:xfrm>
                <a:off x="2399260" y="3651870"/>
                <a:ext cx="1368815"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000" dirty="0" smtClean="0">
                    <a:solidFill>
                      <a:schemeClr val="accent1"/>
                    </a:solidFill>
                    <a:latin typeface="Source Sans Pro Black" pitchFamily="34" charset="0"/>
                  </a:rPr>
                  <a:t>$96,453</a:t>
                </a:r>
                <a:endParaRPr lang="en-US" sz="2000" dirty="0">
                  <a:solidFill>
                    <a:schemeClr val="accent1"/>
                  </a:solidFill>
                  <a:latin typeface="Source Sans Pro Black" pitchFamily="34" charset="0"/>
                </a:endParaRPr>
              </a:p>
            </p:txBody>
          </p:sp>
          <p:sp>
            <p:nvSpPr>
              <p:cNvPr id="23" name="Content Placeholder 2"/>
              <p:cNvSpPr txBox="1">
                <a:spLocks/>
              </p:cNvSpPr>
              <p:nvPr/>
            </p:nvSpPr>
            <p:spPr>
              <a:xfrm>
                <a:off x="2343409" y="3944112"/>
                <a:ext cx="1480516" cy="33079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100" b="1" dirty="0" smtClean="0">
                    <a:solidFill>
                      <a:schemeClr val="bg1">
                        <a:lumMod val="50000"/>
                      </a:schemeClr>
                    </a:solidFill>
                  </a:rPr>
                  <a:t>Value</a:t>
                </a:r>
                <a:endParaRPr lang="en-US" sz="1100" b="1" dirty="0">
                  <a:solidFill>
                    <a:schemeClr val="bg1">
                      <a:lumMod val="50000"/>
                    </a:schemeClr>
                  </a:solidFill>
                </a:endParaRPr>
              </a:p>
            </p:txBody>
          </p:sp>
        </p:grpSp>
      </p:grpSp>
      <p:grpSp>
        <p:nvGrpSpPr>
          <p:cNvPr id="4" name="Group 3"/>
          <p:cNvGrpSpPr/>
          <p:nvPr/>
        </p:nvGrpSpPr>
        <p:grpSpPr>
          <a:xfrm>
            <a:off x="2781420" y="2812811"/>
            <a:ext cx="1480516" cy="1055083"/>
            <a:chOff x="2781420" y="2812811"/>
            <a:chExt cx="1480516" cy="1055083"/>
          </a:xfrm>
        </p:grpSpPr>
        <p:sp>
          <p:nvSpPr>
            <p:cNvPr id="24" name="Content Placeholder 2"/>
            <p:cNvSpPr txBox="1">
              <a:spLocks/>
            </p:cNvSpPr>
            <p:nvPr/>
          </p:nvSpPr>
          <p:spPr>
            <a:xfrm>
              <a:off x="2835728" y="3316867"/>
              <a:ext cx="1371900"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800" dirty="0" smtClean="0"/>
                <a:t>Lorem ipsum dolor sit amet, consectetur adipiscing.</a:t>
              </a:r>
              <a:endParaRPr lang="en-US" sz="800" dirty="0"/>
            </a:p>
          </p:txBody>
        </p:sp>
        <p:grpSp>
          <p:nvGrpSpPr>
            <p:cNvPr id="25" name="Group 24"/>
            <p:cNvGrpSpPr/>
            <p:nvPr/>
          </p:nvGrpSpPr>
          <p:grpSpPr>
            <a:xfrm>
              <a:off x="2781420" y="2812811"/>
              <a:ext cx="1480516" cy="623035"/>
              <a:chOff x="2343409" y="3651870"/>
              <a:chExt cx="1480516" cy="623035"/>
            </a:xfrm>
          </p:grpSpPr>
          <p:sp>
            <p:nvSpPr>
              <p:cNvPr id="27" name="Content Placeholder 2"/>
              <p:cNvSpPr txBox="1">
                <a:spLocks/>
              </p:cNvSpPr>
              <p:nvPr/>
            </p:nvSpPr>
            <p:spPr>
              <a:xfrm>
                <a:off x="2399260" y="3651870"/>
                <a:ext cx="1368815"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000" dirty="0" smtClean="0">
                    <a:solidFill>
                      <a:schemeClr val="accent1">
                        <a:lumMod val="60000"/>
                        <a:lumOff val="40000"/>
                      </a:schemeClr>
                    </a:solidFill>
                    <a:latin typeface="Source Sans Pro Black" pitchFamily="34" charset="0"/>
                  </a:rPr>
                  <a:t>$96,453</a:t>
                </a:r>
                <a:endParaRPr lang="en-US" sz="2000" dirty="0">
                  <a:solidFill>
                    <a:schemeClr val="accent1">
                      <a:lumMod val="60000"/>
                      <a:lumOff val="40000"/>
                    </a:schemeClr>
                  </a:solidFill>
                  <a:latin typeface="Source Sans Pro Black" pitchFamily="34" charset="0"/>
                </a:endParaRPr>
              </a:p>
            </p:txBody>
          </p:sp>
          <p:sp>
            <p:nvSpPr>
              <p:cNvPr id="28" name="Content Placeholder 2"/>
              <p:cNvSpPr txBox="1">
                <a:spLocks/>
              </p:cNvSpPr>
              <p:nvPr/>
            </p:nvSpPr>
            <p:spPr>
              <a:xfrm>
                <a:off x="2343409" y="3944112"/>
                <a:ext cx="1480516" cy="33079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100" b="1" dirty="0" smtClean="0">
                    <a:solidFill>
                      <a:schemeClr val="bg1">
                        <a:lumMod val="50000"/>
                      </a:schemeClr>
                    </a:solidFill>
                  </a:rPr>
                  <a:t>Value</a:t>
                </a:r>
                <a:endParaRPr lang="en-US" sz="1100" b="1" dirty="0">
                  <a:solidFill>
                    <a:schemeClr val="bg1">
                      <a:lumMod val="50000"/>
                    </a:schemeClr>
                  </a:solidFill>
                </a:endParaRPr>
              </a:p>
            </p:txBody>
          </p:sp>
        </p:grpSp>
      </p:grpSp>
      <p:grpSp>
        <p:nvGrpSpPr>
          <p:cNvPr id="6" name="Group 5"/>
          <p:cNvGrpSpPr/>
          <p:nvPr/>
        </p:nvGrpSpPr>
        <p:grpSpPr>
          <a:xfrm>
            <a:off x="4874662" y="2812811"/>
            <a:ext cx="1480516" cy="1055083"/>
            <a:chOff x="4874662" y="2812811"/>
            <a:chExt cx="1480516" cy="1055083"/>
          </a:xfrm>
        </p:grpSpPr>
        <p:sp>
          <p:nvSpPr>
            <p:cNvPr id="29" name="Content Placeholder 2"/>
            <p:cNvSpPr txBox="1">
              <a:spLocks/>
            </p:cNvSpPr>
            <p:nvPr/>
          </p:nvSpPr>
          <p:spPr>
            <a:xfrm>
              <a:off x="4928970" y="3316867"/>
              <a:ext cx="1371900"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800" dirty="0" smtClean="0"/>
                <a:t>Lorem ipsum dolor sit amet, consectetur adipiscing.</a:t>
              </a:r>
              <a:endParaRPr lang="en-US" sz="800" dirty="0"/>
            </a:p>
          </p:txBody>
        </p:sp>
        <p:grpSp>
          <p:nvGrpSpPr>
            <p:cNvPr id="30" name="Group 29"/>
            <p:cNvGrpSpPr/>
            <p:nvPr/>
          </p:nvGrpSpPr>
          <p:grpSpPr>
            <a:xfrm>
              <a:off x="4874662" y="2812811"/>
              <a:ext cx="1480516" cy="623035"/>
              <a:chOff x="2343409" y="3651870"/>
              <a:chExt cx="1480516" cy="623035"/>
            </a:xfrm>
          </p:grpSpPr>
          <p:sp>
            <p:nvSpPr>
              <p:cNvPr id="31" name="Content Placeholder 2"/>
              <p:cNvSpPr txBox="1">
                <a:spLocks/>
              </p:cNvSpPr>
              <p:nvPr/>
            </p:nvSpPr>
            <p:spPr>
              <a:xfrm>
                <a:off x="2399260" y="3651870"/>
                <a:ext cx="1368815"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000" dirty="0" smtClean="0">
                    <a:solidFill>
                      <a:schemeClr val="accent1">
                        <a:lumMod val="40000"/>
                        <a:lumOff val="60000"/>
                      </a:schemeClr>
                    </a:solidFill>
                    <a:latin typeface="Source Sans Pro Black" pitchFamily="34" charset="0"/>
                  </a:rPr>
                  <a:t>$30,000</a:t>
                </a:r>
                <a:endParaRPr lang="en-US" sz="2000" dirty="0">
                  <a:solidFill>
                    <a:schemeClr val="accent1">
                      <a:lumMod val="40000"/>
                      <a:lumOff val="60000"/>
                    </a:schemeClr>
                  </a:solidFill>
                  <a:latin typeface="Source Sans Pro Black" pitchFamily="34" charset="0"/>
                </a:endParaRPr>
              </a:p>
            </p:txBody>
          </p:sp>
          <p:sp>
            <p:nvSpPr>
              <p:cNvPr id="32" name="Content Placeholder 2"/>
              <p:cNvSpPr txBox="1">
                <a:spLocks/>
              </p:cNvSpPr>
              <p:nvPr/>
            </p:nvSpPr>
            <p:spPr>
              <a:xfrm>
                <a:off x="2343409" y="3944112"/>
                <a:ext cx="1480516" cy="33079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100" b="1" dirty="0" smtClean="0">
                    <a:solidFill>
                      <a:schemeClr val="bg1">
                        <a:lumMod val="50000"/>
                      </a:schemeClr>
                    </a:solidFill>
                  </a:rPr>
                  <a:t>Value</a:t>
                </a:r>
                <a:endParaRPr lang="en-US" sz="1100" b="1" dirty="0">
                  <a:solidFill>
                    <a:schemeClr val="bg1">
                      <a:lumMod val="50000"/>
                    </a:schemeClr>
                  </a:solidFill>
                </a:endParaRPr>
              </a:p>
            </p:txBody>
          </p:sp>
        </p:grpSp>
      </p:grpSp>
      <p:grpSp>
        <p:nvGrpSpPr>
          <p:cNvPr id="7" name="Group 6"/>
          <p:cNvGrpSpPr/>
          <p:nvPr/>
        </p:nvGrpSpPr>
        <p:grpSpPr>
          <a:xfrm>
            <a:off x="6928550" y="2812811"/>
            <a:ext cx="1480516" cy="1055083"/>
            <a:chOff x="6928550" y="2812811"/>
            <a:chExt cx="1480516" cy="1055083"/>
          </a:xfrm>
        </p:grpSpPr>
        <p:sp>
          <p:nvSpPr>
            <p:cNvPr id="33" name="Content Placeholder 2"/>
            <p:cNvSpPr txBox="1">
              <a:spLocks/>
            </p:cNvSpPr>
            <p:nvPr/>
          </p:nvSpPr>
          <p:spPr>
            <a:xfrm>
              <a:off x="6982858" y="3316867"/>
              <a:ext cx="1371900"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800" dirty="0" smtClean="0"/>
                <a:t>Lorem ipsum dolor sit amet, consectetur adipiscing.</a:t>
              </a:r>
              <a:endParaRPr lang="en-US" sz="800" dirty="0"/>
            </a:p>
          </p:txBody>
        </p:sp>
        <p:grpSp>
          <p:nvGrpSpPr>
            <p:cNvPr id="34" name="Group 33"/>
            <p:cNvGrpSpPr/>
            <p:nvPr/>
          </p:nvGrpSpPr>
          <p:grpSpPr>
            <a:xfrm>
              <a:off x="6928550" y="2812811"/>
              <a:ext cx="1480516" cy="623035"/>
              <a:chOff x="2343409" y="3651870"/>
              <a:chExt cx="1480516" cy="623035"/>
            </a:xfrm>
          </p:grpSpPr>
          <p:sp>
            <p:nvSpPr>
              <p:cNvPr id="35" name="Content Placeholder 2"/>
              <p:cNvSpPr txBox="1">
                <a:spLocks/>
              </p:cNvSpPr>
              <p:nvPr/>
            </p:nvSpPr>
            <p:spPr>
              <a:xfrm>
                <a:off x="2399260" y="3651870"/>
                <a:ext cx="1368815"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000" dirty="0" smtClean="0">
                    <a:solidFill>
                      <a:schemeClr val="accent1">
                        <a:lumMod val="20000"/>
                        <a:lumOff val="80000"/>
                      </a:schemeClr>
                    </a:solidFill>
                    <a:latin typeface="Source Sans Pro Black" pitchFamily="34" charset="0"/>
                  </a:rPr>
                  <a:t>$100,000</a:t>
                </a:r>
                <a:endParaRPr lang="en-US" sz="2000" dirty="0">
                  <a:solidFill>
                    <a:schemeClr val="accent1">
                      <a:lumMod val="20000"/>
                      <a:lumOff val="80000"/>
                    </a:schemeClr>
                  </a:solidFill>
                  <a:latin typeface="Source Sans Pro Black" pitchFamily="34" charset="0"/>
                </a:endParaRPr>
              </a:p>
            </p:txBody>
          </p:sp>
          <p:sp>
            <p:nvSpPr>
              <p:cNvPr id="36" name="Content Placeholder 2"/>
              <p:cNvSpPr txBox="1">
                <a:spLocks/>
              </p:cNvSpPr>
              <p:nvPr/>
            </p:nvSpPr>
            <p:spPr>
              <a:xfrm>
                <a:off x="2343409" y="3944112"/>
                <a:ext cx="1480516" cy="33079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100" b="1" dirty="0" smtClean="0">
                    <a:solidFill>
                      <a:schemeClr val="bg1">
                        <a:lumMod val="50000"/>
                      </a:schemeClr>
                    </a:solidFill>
                  </a:rPr>
                  <a:t>Total</a:t>
                </a:r>
                <a:endParaRPr lang="en-US" sz="1100" b="1" dirty="0">
                  <a:solidFill>
                    <a:schemeClr val="bg1">
                      <a:lumMod val="50000"/>
                    </a:schemeClr>
                  </a:solidFill>
                </a:endParaRPr>
              </a:p>
            </p:txBody>
          </p:sp>
        </p:grpSp>
      </p:grpSp>
      <p:sp>
        <p:nvSpPr>
          <p:cNvPr id="37" name="Flowchart: Off-page Connector 36"/>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33</a:t>
            </a:r>
            <a:endParaRPr lang="en-US" sz="1100" b="1" dirty="0"/>
          </a:p>
        </p:txBody>
      </p:sp>
    </p:spTree>
    <p:extLst>
      <p:ext uri="{BB962C8B-B14F-4D97-AF65-F5344CB8AC3E}">
        <p14:creationId xmlns:p14="http://schemas.microsoft.com/office/powerpoint/2010/main" val="4290600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9">
                                            <p:graphicEl>
                                              <a:dgm id="{DE4CAA01-0333-4EE6-BF5E-63135CF1327F}"/>
                                            </p:graphicEl>
                                          </p:spTgt>
                                        </p:tgtEl>
                                        <p:attrNameLst>
                                          <p:attrName>style.visibility</p:attrName>
                                        </p:attrNameLst>
                                      </p:cBhvr>
                                      <p:to>
                                        <p:strVal val="visible"/>
                                      </p:to>
                                    </p:set>
                                    <p:anim calcmode="lin" valueType="num">
                                      <p:cBhvr>
                                        <p:cTn id="14" dur="500" fill="hold"/>
                                        <p:tgtEl>
                                          <p:spTgt spid="9">
                                            <p:graphicEl>
                                              <a:dgm id="{DE4CAA01-0333-4EE6-BF5E-63135CF1327F}"/>
                                            </p:graphicEl>
                                          </p:spTgt>
                                        </p:tgtEl>
                                        <p:attrNameLst>
                                          <p:attrName>ppt_w</p:attrName>
                                        </p:attrNameLst>
                                      </p:cBhvr>
                                      <p:tavLst>
                                        <p:tav tm="0">
                                          <p:val>
                                            <p:fltVal val="0"/>
                                          </p:val>
                                        </p:tav>
                                        <p:tav tm="100000">
                                          <p:val>
                                            <p:strVal val="#ppt_w"/>
                                          </p:val>
                                        </p:tav>
                                      </p:tavLst>
                                    </p:anim>
                                    <p:anim calcmode="lin" valueType="num">
                                      <p:cBhvr>
                                        <p:cTn id="15" dur="500" fill="hold"/>
                                        <p:tgtEl>
                                          <p:spTgt spid="9">
                                            <p:graphicEl>
                                              <a:dgm id="{DE4CAA01-0333-4EE6-BF5E-63135CF1327F}"/>
                                            </p:graphicEl>
                                          </p:spTgt>
                                        </p:tgtEl>
                                        <p:attrNameLst>
                                          <p:attrName>ppt_h</p:attrName>
                                        </p:attrNameLst>
                                      </p:cBhvr>
                                      <p:tavLst>
                                        <p:tav tm="0">
                                          <p:val>
                                            <p:fltVal val="0"/>
                                          </p:val>
                                        </p:tav>
                                        <p:tav tm="100000">
                                          <p:val>
                                            <p:strVal val="#ppt_h"/>
                                          </p:val>
                                        </p:tav>
                                      </p:tavLst>
                                    </p:anim>
                                    <p:animEffect transition="in" filter="fade">
                                      <p:cBhvr>
                                        <p:cTn id="16" dur="500"/>
                                        <p:tgtEl>
                                          <p:spTgt spid="9">
                                            <p:graphicEl>
                                              <a:dgm id="{DE4CAA01-0333-4EE6-BF5E-63135CF1327F}"/>
                                            </p:graphicEl>
                                          </p:spTgt>
                                        </p:tgtEl>
                                      </p:cBhvr>
                                    </p:animEffect>
                                  </p:childTnLst>
                                </p:cTn>
                              </p:par>
                            </p:childTnLst>
                          </p:cTn>
                        </p:par>
                        <p:par>
                          <p:cTn id="17" fill="hold">
                            <p:stCondLst>
                              <p:cond delay="1000"/>
                            </p:stCondLst>
                            <p:childTnLst>
                              <p:par>
                                <p:cTn id="18" presetID="53" presetClass="entr" presetSubtype="16"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500" fill="hold"/>
                                        <p:tgtEl>
                                          <p:spTgt spid="5"/>
                                        </p:tgtEl>
                                        <p:attrNameLst>
                                          <p:attrName>ppt_w</p:attrName>
                                        </p:attrNameLst>
                                      </p:cBhvr>
                                      <p:tavLst>
                                        <p:tav tm="0">
                                          <p:val>
                                            <p:fltVal val="0"/>
                                          </p:val>
                                        </p:tav>
                                        <p:tav tm="100000">
                                          <p:val>
                                            <p:strVal val="#ppt_w"/>
                                          </p:val>
                                        </p:tav>
                                      </p:tavLst>
                                    </p:anim>
                                    <p:anim calcmode="lin" valueType="num">
                                      <p:cBhvr>
                                        <p:cTn id="21" dur="500" fill="hold"/>
                                        <p:tgtEl>
                                          <p:spTgt spid="5"/>
                                        </p:tgtEl>
                                        <p:attrNameLst>
                                          <p:attrName>ppt_h</p:attrName>
                                        </p:attrNameLst>
                                      </p:cBhvr>
                                      <p:tavLst>
                                        <p:tav tm="0">
                                          <p:val>
                                            <p:fltVal val="0"/>
                                          </p:val>
                                        </p:tav>
                                        <p:tav tm="100000">
                                          <p:val>
                                            <p:strVal val="#ppt_h"/>
                                          </p:val>
                                        </p:tav>
                                      </p:tavLst>
                                    </p:anim>
                                    <p:animEffect transition="in" filter="fade">
                                      <p:cBhvr>
                                        <p:cTn id="22" dur="500"/>
                                        <p:tgtEl>
                                          <p:spTgt spid="5"/>
                                        </p:tgtEl>
                                      </p:cBhvr>
                                    </p:animEffect>
                                  </p:childTnLst>
                                </p:cTn>
                              </p:par>
                            </p:childTnLst>
                          </p:cTn>
                        </p:par>
                        <p:par>
                          <p:cTn id="23" fill="hold">
                            <p:stCondLst>
                              <p:cond delay="1500"/>
                            </p:stCondLst>
                            <p:childTnLst>
                              <p:par>
                                <p:cTn id="24" presetID="10" presetClass="entr" presetSubtype="0"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9">
                                            <p:graphicEl>
                                              <a:dgm id="{D4E3F969-0A44-4F48-BE84-31CAA199C25F}"/>
                                            </p:graphicEl>
                                          </p:spTgt>
                                        </p:tgtEl>
                                        <p:attrNameLst>
                                          <p:attrName>style.visibility</p:attrName>
                                        </p:attrNameLst>
                                      </p:cBhvr>
                                      <p:to>
                                        <p:strVal val="visible"/>
                                      </p:to>
                                    </p:set>
                                    <p:anim calcmode="lin" valueType="num">
                                      <p:cBhvr>
                                        <p:cTn id="30" dur="500" fill="hold"/>
                                        <p:tgtEl>
                                          <p:spTgt spid="9">
                                            <p:graphicEl>
                                              <a:dgm id="{D4E3F969-0A44-4F48-BE84-31CAA199C25F}"/>
                                            </p:graphicEl>
                                          </p:spTgt>
                                        </p:tgtEl>
                                        <p:attrNameLst>
                                          <p:attrName>ppt_w</p:attrName>
                                        </p:attrNameLst>
                                      </p:cBhvr>
                                      <p:tavLst>
                                        <p:tav tm="0">
                                          <p:val>
                                            <p:fltVal val="0"/>
                                          </p:val>
                                        </p:tav>
                                        <p:tav tm="100000">
                                          <p:val>
                                            <p:strVal val="#ppt_w"/>
                                          </p:val>
                                        </p:tav>
                                      </p:tavLst>
                                    </p:anim>
                                    <p:anim calcmode="lin" valueType="num">
                                      <p:cBhvr>
                                        <p:cTn id="31" dur="500" fill="hold"/>
                                        <p:tgtEl>
                                          <p:spTgt spid="9">
                                            <p:graphicEl>
                                              <a:dgm id="{D4E3F969-0A44-4F48-BE84-31CAA199C25F}"/>
                                            </p:graphicEl>
                                          </p:spTgt>
                                        </p:tgtEl>
                                        <p:attrNameLst>
                                          <p:attrName>ppt_h</p:attrName>
                                        </p:attrNameLst>
                                      </p:cBhvr>
                                      <p:tavLst>
                                        <p:tav tm="0">
                                          <p:val>
                                            <p:fltVal val="0"/>
                                          </p:val>
                                        </p:tav>
                                        <p:tav tm="100000">
                                          <p:val>
                                            <p:strVal val="#ppt_h"/>
                                          </p:val>
                                        </p:tav>
                                      </p:tavLst>
                                    </p:anim>
                                    <p:animEffect transition="in" filter="fade">
                                      <p:cBhvr>
                                        <p:cTn id="32" dur="500"/>
                                        <p:tgtEl>
                                          <p:spTgt spid="9">
                                            <p:graphicEl>
                                              <a:dgm id="{D4E3F969-0A44-4F48-BE84-31CAA199C25F}"/>
                                            </p:graphicEl>
                                          </p:spTgt>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9">
                                            <p:graphicEl>
                                              <a:dgm id="{14456BD1-005B-4E1F-AF80-B8402F003655}"/>
                                            </p:graphicEl>
                                          </p:spTgt>
                                        </p:tgtEl>
                                        <p:attrNameLst>
                                          <p:attrName>style.visibility</p:attrName>
                                        </p:attrNameLst>
                                      </p:cBhvr>
                                      <p:to>
                                        <p:strVal val="visible"/>
                                      </p:to>
                                    </p:set>
                                    <p:anim calcmode="lin" valueType="num">
                                      <p:cBhvr>
                                        <p:cTn id="36" dur="500" fill="hold"/>
                                        <p:tgtEl>
                                          <p:spTgt spid="9">
                                            <p:graphicEl>
                                              <a:dgm id="{14456BD1-005B-4E1F-AF80-B8402F003655}"/>
                                            </p:graphicEl>
                                          </p:spTgt>
                                        </p:tgtEl>
                                        <p:attrNameLst>
                                          <p:attrName>ppt_w</p:attrName>
                                        </p:attrNameLst>
                                      </p:cBhvr>
                                      <p:tavLst>
                                        <p:tav tm="0">
                                          <p:val>
                                            <p:fltVal val="0"/>
                                          </p:val>
                                        </p:tav>
                                        <p:tav tm="100000">
                                          <p:val>
                                            <p:strVal val="#ppt_w"/>
                                          </p:val>
                                        </p:tav>
                                      </p:tavLst>
                                    </p:anim>
                                    <p:anim calcmode="lin" valueType="num">
                                      <p:cBhvr>
                                        <p:cTn id="37" dur="500" fill="hold"/>
                                        <p:tgtEl>
                                          <p:spTgt spid="9">
                                            <p:graphicEl>
                                              <a:dgm id="{14456BD1-005B-4E1F-AF80-B8402F003655}"/>
                                            </p:graphicEl>
                                          </p:spTgt>
                                        </p:tgtEl>
                                        <p:attrNameLst>
                                          <p:attrName>ppt_h</p:attrName>
                                        </p:attrNameLst>
                                      </p:cBhvr>
                                      <p:tavLst>
                                        <p:tav tm="0">
                                          <p:val>
                                            <p:fltVal val="0"/>
                                          </p:val>
                                        </p:tav>
                                        <p:tav tm="100000">
                                          <p:val>
                                            <p:strVal val="#ppt_h"/>
                                          </p:val>
                                        </p:tav>
                                      </p:tavLst>
                                    </p:anim>
                                    <p:animEffect transition="in" filter="fade">
                                      <p:cBhvr>
                                        <p:cTn id="38" dur="500"/>
                                        <p:tgtEl>
                                          <p:spTgt spid="9">
                                            <p:graphicEl>
                                              <a:dgm id="{14456BD1-005B-4E1F-AF80-B8402F003655}"/>
                                            </p:graphicEl>
                                          </p:spTgt>
                                        </p:tgtEl>
                                      </p:cBhvr>
                                    </p:animEffect>
                                  </p:childTnLst>
                                </p:cTn>
                              </p:par>
                            </p:childTnLst>
                          </p:cTn>
                        </p:par>
                        <p:par>
                          <p:cTn id="39" fill="hold">
                            <p:stCondLst>
                              <p:cond delay="3000"/>
                            </p:stCondLst>
                            <p:childTnLst>
                              <p:par>
                                <p:cTn id="40" presetID="53" presetClass="entr" presetSubtype="16" fill="hold" grpId="0" nodeType="after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p:cTn id="42" dur="500" fill="hold"/>
                                        <p:tgtEl>
                                          <p:spTgt spid="10"/>
                                        </p:tgtEl>
                                        <p:attrNameLst>
                                          <p:attrName>ppt_w</p:attrName>
                                        </p:attrNameLst>
                                      </p:cBhvr>
                                      <p:tavLst>
                                        <p:tav tm="0">
                                          <p:val>
                                            <p:fltVal val="0"/>
                                          </p:val>
                                        </p:tav>
                                        <p:tav tm="100000">
                                          <p:val>
                                            <p:strVal val="#ppt_w"/>
                                          </p:val>
                                        </p:tav>
                                      </p:tavLst>
                                    </p:anim>
                                    <p:anim calcmode="lin" valueType="num">
                                      <p:cBhvr>
                                        <p:cTn id="43" dur="500" fill="hold"/>
                                        <p:tgtEl>
                                          <p:spTgt spid="10"/>
                                        </p:tgtEl>
                                        <p:attrNameLst>
                                          <p:attrName>ppt_h</p:attrName>
                                        </p:attrNameLst>
                                      </p:cBhvr>
                                      <p:tavLst>
                                        <p:tav tm="0">
                                          <p:val>
                                            <p:fltVal val="0"/>
                                          </p:val>
                                        </p:tav>
                                        <p:tav tm="100000">
                                          <p:val>
                                            <p:strVal val="#ppt_h"/>
                                          </p:val>
                                        </p:tav>
                                      </p:tavLst>
                                    </p:anim>
                                    <p:animEffect transition="in" filter="fade">
                                      <p:cBhvr>
                                        <p:cTn id="44" dur="500"/>
                                        <p:tgtEl>
                                          <p:spTgt spid="10"/>
                                        </p:tgtEl>
                                      </p:cBhvr>
                                    </p:animEffect>
                                  </p:childTnLst>
                                </p:cTn>
                              </p:par>
                            </p:childTnLst>
                          </p:cTn>
                        </p:par>
                        <p:par>
                          <p:cTn id="45" fill="hold">
                            <p:stCondLst>
                              <p:cond delay="3500"/>
                            </p:stCondLst>
                            <p:childTnLst>
                              <p:par>
                                <p:cTn id="46" presetID="10" presetClass="entr" presetSubtype="0" fill="hold" nodeType="after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fade">
                                      <p:cBhvr>
                                        <p:cTn id="48" dur="500"/>
                                        <p:tgtEl>
                                          <p:spTgt spid="4"/>
                                        </p:tgtEl>
                                      </p:cBhvr>
                                    </p:animEffect>
                                  </p:childTnLst>
                                </p:cTn>
                              </p:par>
                            </p:childTnLst>
                          </p:cTn>
                        </p:par>
                        <p:par>
                          <p:cTn id="49" fill="hold">
                            <p:stCondLst>
                              <p:cond delay="4000"/>
                            </p:stCondLst>
                            <p:childTnLst>
                              <p:par>
                                <p:cTn id="50" presetID="53" presetClass="entr" presetSubtype="16" fill="hold" grpId="0" nodeType="afterEffect">
                                  <p:stCondLst>
                                    <p:cond delay="0"/>
                                  </p:stCondLst>
                                  <p:childTnLst>
                                    <p:set>
                                      <p:cBhvr>
                                        <p:cTn id="51" dur="1" fill="hold">
                                          <p:stCondLst>
                                            <p:cond delay="0"/>
                                          </p:stCondLst>
                                        </p:cTn>
                                        <p:tgtEl>
                                          <p:spTgt spid="9">
                                            <p:graphicEl>
                                              <a:dgm id="{D73D26BC-43A2-4928-B738-92A5AAF77175}"/>
                                            </p:graphicEl>
                                          </p:spTgt>
                                        </p:tgtEl>
                                        <p:attrNameLst>
                                          <p:attrName>style.visibility</p:attrName>
                                        </p:attrNameLst>
                                      </p:cBhvr>
                                      <p:to>
                                        <p:strVal val="visible"/>
                                      </p:to>
                                    </p:set>
                                    <p:anim calcmode="lin" valueType="num">
                                      <p:cBhvr>
                                        <p:cTn id="52" dur="500" fill="hold"/>
                                        <p:tgtEl>
                                          <p:spTgt spid="9">
                                            <p:graphicEl>
                                              <a:dgm id="{D73D26BC-43A2-4928-B738-92A5AAF77175}"/>
                                            </p:graphicEl>
                                          </p:spTgt>
                                        </p:tgtEl>
                                        <p:attrNameLst>
                                          <p:attrName>ppt_w</p:attrName>
                                        </p:attrNameLst>
                                      </p:cBhvr>
                                      <p:tavLst>
                                        <p:tav tm="0">
                                          <p:val>
                                            <p:fltVal val="0"/>
                                          </p:val>
                                        </p:tav>
                                        <p:tav tm="100000">
                                          <p:val>
                                            <p:strVal val="#ppt_w"/>
                                          </p:val>
                                        </p:tav>
                                      </p:tavLst>
                                    </p:anim>
                                    <p:anim calcmode="lin" valueType="num">
                                      <p:cBhvr>
                                        <p:cTn id="53" dur="500" fill="hold"/>
                                        <p:tgtEl>
                                          <p:spTgt spid="9">
                                            <p:graphicEl>
                                              <a:dgm id="{D73D26BC-43A2-4928-B738-92A5AAF77175}"/>
                                            </p:graphicEl>
                                          </p:spTgt>
                                        </p:tgtEl>
                                        <p:attrNameLst>
                                          <p:attrName>ppt_h</p:attrName>
                                        </p:attrNameLst>
                                      </p:cBhvr>
                                      <p:tavLst>
                                        <p:tav tm="0">
                                          <p:val>
                                            <p:fltVal val="0"/>
                                          </p:val>
                                        </p:tav>
                                        <p:tav tm="100000">
                                          <p:val>
                                            <p:strVal val="#ppt_h"/>
                                          </p:val>
                                        </p:tav>
                                      </p:tavLst>
                                    </p:anim>
                                    <p:animEffect transition="in" filter="fade">
                                      <p:cBhvr>
                                        <p:cTn id="54" dur="500"/>
                                        <p:tgtEl>
                                          <p:spTgt spid="9">
                                            <p:graphicEl>
                                              <a:dgm id="{D73D26BC-43A2-4928-B738-92A5AAF77175}"/>
                                            </p:graphicEl>
                                          </p:spTgt>
                                        </p:tgtEl>
                                      </p:cBhvr>
                                    </p:animEffect>
                                  </p:childTnLst>
                                </p:cTn>
                              </p:par>
                            </p:childTnLst>
                          </p:cTn>
                        </p:par>
                        <p:par>
                          <p:cTn id="55" fill="hold">
                            <p:stCondLst>
                              <p:cond delay="4500"/>
                            </p:stCondLst>
                            <p:childTnLst>
                              <p:par>
                                <p:cTn id="56" presetID="53" presetClass="entr" presetSubtype="16" fill="hold" grpId="0" nodeType="afterEffect">
                                  <p:stCondLst>
                                    <p:cond delay="0"/>
                                  </p:stCondLst>
                                  <p:childTnLst>
                                    <p:set>
                                      <p:cBhvr>
                                        <p:cTn id="57" dur="1" fill="hold">
                                          <p:stCondLst>
                                            <p:cond delay="0"/>
                                          </p:stCondLst>
                                        </p:cTn>
                                        <p:tgtEl>
                                          <p:spTgt spid="9">
                                            <p:graphicEl>
                                              <a:dgm id="{EE93D5DC-F251-4FA8-8387-BAA490239D7C}"/>
                                            </p:graphicEl>
                                          </p:spTgt>
                                        </p:tgtEl>
                                        <p:attrNameLst>
                                          <p:attrName>style.visibility</p:attrName>
                                        </p:attrNameLst>
                                      </p:cBhvr>
                                      <p:to>
                                        <p:strVal val="visible"/>
                                      </p:to>
                                    </p:set>
                                    <p:anim calcmode="lin" valueType="num">
                                      <p:cBhvr>
                                        <p:cTn id="58" dur="500" fill="hold"/>
                                        <p:tgtEl>
                                          <p:spTgt spid="9">
                                            <p:graphicEl>
                                              <a:dgm id="{EE93D5DC-F251-4FA8-8387-BAA490239D7C}"/>
                                            </p:graphicEl>
                                          </p:spTgt>
                                        </p:tgtEl>
                                        <p:attrNameLst>
                                          <p:attrName>ppt_w</p:attrName>
                                        </p:attrNameLst>
                                      </p:cBhvr>
                                      <p:tavLst>
                                        <p:tav tm="0">
                                          <p:val>
                                            <p:fltVal val="0"/>
                                          </p:val>
                                        </p:tav>
                                        <p:tav tm="100000">
                                          <p:val>
                                            <p:strVal val="#ppt_w"/>
                                          </p:val>
                                        </p:tav>
                                      </p:tavLst>
                                    </p:anim>
                                    <p:anim calcmode="lin" valueType="num">
                                      <p:cBhvr>
                                        <p:cTn id="59" dur="500" fill="hold"/>
                                        <p:tgtEl>
                                          <p:spTgt spid="9">
                                            <p:graphicEl>
                                              <a:dgm id="{EE93D5DC-F251-4FA8-8387-BAA490239D7C}"/>
                                            </p:graphicEl>
                                          </p:spTgt>
                                        </p:tgtEl>
                                        <p:attrNameLst>
                                          <p:attrName>ppt_h</p:attrName>
                                        </p:attrNameLst>
                                      </p:cBhvr>
                                      <p:tavLst>
                                        <p:tav tm="0">
                                          <p:val>
                                            <p:fltVal val="0"/>
                                          </p:val>
                                        </p:tav>
                                        <p:tav tm="100000">
                                          <p:val>
                                            <p:strVal val="#ppt_h"/>
                                          </p:val>
                                        </p:tav>
                                      </p:tavLst>
                                    </p:anim>
                                    <p:animEffect transition="in" filter="fade">
                                      <p:cBhvr>
                                        <p:cTn id="60" dur="500"/>
                                        <p:tgtEl>
                                          <p:spTgt spid="9">
                                            <p:graphicEl>
                                              <a:dgm id="{EE93D5DC-F251-4FA8-8387-BAA490239D7C}"/>
                                            </p:graphicEl>
                                          </p:spTgt>
                                        </p:tgtEl>
                                      </p:cBhvr>
                                    </p:animEffect>
                                  </p:childTnLst>
                                </p:cTn>
                              </p:par>
                            </p:childTnLst>
                          </p:cTn>
                        </p:par>
                        <p:par>
                          <p:cTn id="61" fill="hold">
                            <p:stCondLst>
                              <p:cond delay="5000"/>
                            </p:stCondLst>
                            <p:childTnLst>
                              <p:par>
                                <p:cTn id="62" presetID="53" presetClass="entr" presetSubtype="16" fill="hold" grpId="0" nodeType="afterEffect">
                                  <p:stCondLst>
                                    <p:cond delay="0"/>
                                  </p:stCondLst>
                                  <p:childTnLst>
                                    <p:set>
                                      <p:cBhvr>
                                        <p:cTn id="63" dur="1" fill="hold">
                                          <p:stCondLst>
                                            <p:cond delay="0"/>
                                          </p:stCondLst>
                                        </p:cTn>
                                        <p:tgtEl>
                                          <p:spTgt spid="18"/>
                                        </p:tgtEl>
                                        <p:attrNameLst>
                                          <p:attrName>style.visibility</p:attrName>
                                        </p:attrNameLst>
                                      </p:cBhvr>
                                      <p:to>
                                        <p:strVal val="visible"/>
                                      </p:to>
                                    </p:set>
                                    <p:anim calcmode="lin" valueType="num">
                                      <p:cBhvr>
                                        <p:cTn id="64" dur="500" fill="hold"/>
                                        <p:tgtEl>
                                          <p:spTgt spid="18"/>
                                        </p:tgtEl>
                                        <p:attrNameLst>
                                          <p:attrName>ppt_w</p:attrName>
                                        </p:attrNameLst>
                                      </p:cBhvr>
                                      <p:tavLst>
                                        <p:tav tm="0">
                                          <p:val>
                                            <p:fltVal val="0"/>
                                          </p:val>
                                        </p:tav>
                                        <p:tav tm="100000">
                                          <p:val>
                                            <p:strVal val="#ppt_w"/>
                                          </p:val>
                                        </p:tav>
                                      </p:tavLst>
                                    </p:anim>
                                    <p:anim calcmode="lin" valueType="num">
                                      <p:cBhvr>
                                        <p:cTn id="65" dur="500" fill="hold"/>
                                        <p:tgtEl>
                                          <p:spTgt spid="18"/>
                                        </p:tgtEl>
                                        <p:attrNameLst>
                                          <p:attrName>ppt_h</p:attrName>
                                        </p:attrNameLst>
                                      </p:cBhvr>
                                      <p:tavLst>
                                        <p:tav tm="0">
                                          <p:val>
                                            <p:fltVal val="0"/>
                                          </p:val>
                                        </p:tav>
                                        <p:tav tm="100000">
                                          <p:val>
                                            <p:strVal val="#ppt_h"/>
                                          </p:val>
                                        </p:tav>
                                      </p:tavLst>
                                    </p:anim>
                                    <p:animEffect transition="in" filter="fade">
                                      <p:cBhvr>
                                        <p:cTn id="66" dur="500"/>
                                        <p:tgtEl>
                                          <p:spTgt spid="18"/>
                                        </p:tgtEl>
                                      </p:cBhvr>
                                    </p:animEffect>
                                  </p:childTnLst>
                                </p:cTn>
                              </p:par>
                            </p:childTnLst>
                          </p:cTn>
                        </p:par>
                        <p:par>
                          <p:cTn id="67" fill="hold">
                            <p:stCondLst>
                              <p:cond delay="5500"/>
                            </p:stCondLst>
                            <p:childTnLst>
                              <p:par>
                                <p:cTn id="68" presetID="10" presetClass="entr" presetSubtype="0" fill="hold" nodeType="afterEffect">
                                  <p:stCondLst>
                                    <p:cond delay="0"/>
                                  </p:stCondLst>
                                  <p:childTnLst>
                                    <p:set>
                                      <p:cBhvr>
                                        <p:cTn id="69" dur="1" fill="hold">
                                          <p:stCondLst>
                                            <p:cond delay="0"/>
                                          </p:stCondLst>
                                        </p:cTn>
                                        <p:tgtEl>
                                          <p:spTgt spid="6"/>
                                        </p:tgtEl>
                                        <p:attrNameLst>
                                          <p:attrName>style.visibility</p:attrName>
                                        </p:attrNameLst>
                                      </p:cBhvr>
                                      <p:to>
                                        <p:strVal val="visible"/>
                                      </p:to>
                                    </p:set>
                                    <p:animEffect transition="in" filter="fade">
                                      <p:cBhvr>
                                        <p:cTn id="70" dur="500"/>
                                        <p:tgtEl>
                                          <p:spTgt spid="6"/>
                                        </p:tgtEl>
                                      </p:cBhvr>
                                    </p:animEffect>
                                  </p:childTnLst>
                                </p:cTn>
                              </p:par>
                            </p:childTnLst>
                          </p:cTn>
                        </p:par>
                        <p:par>
                          <p:cTn id="71" fill="hold">
                            <p:stCondLst>
                              <p:cond delay="6000"/>
                            </p:stCondLst>
                            <p:childTnLst>
                              <p:par>
                                <p:cTn id="72" presetID="53" presetClass="entr" presetSubtype="16" fill="hold" grpId="0" nodeType="afterEffect">
                                  <p:stCondLst>
                                    <p:cond delay="0"/>
                                  </p:stCondLst>
                                  <p:childTnLst>
                                    <p:set>
                                      <p:cBhvr>
                                        <p:cTn id="73" dur="1" fill="hold">
                                          <p:stCondLst>
                                            <p:cond delay="0"/>
                                          </p:stCondLst>
                                        </p:cTn>
                                        <p:tgtEl>
                                          <p:spTgt spid="9">
                                            <p:graphicEl>
                                              <a:dgm id="{010FF366-D796-4779-A5E7-62914834A344}"/>
                                            </p:graphicEl>
                                          </p:spTgt>
                                        </p:tgtEl>
                                        <p:attrNameLst>
                                          <p:attrName>style.visibility</p:attrName>
                                        </p:attrNameLst>
                                      </p:cBhvr>
                                      <p:to>
                                        <p:strVal val="visible"/>
                                      </p:to>
                                    </p:set>
                                    <p:anim calcmode="lin" valueType="num">
                                      <p:cBhvr>
                                        <p:cTn id="74" dur="500" fill="hold"/>
                                        <p:tgtEl>
                                          <p:spTgt spid="9">
                                            <p:graphicEl>
                                              <a:dgm id="{010FF366-D796-4779-A5E7-62914834A344}"/>
                                            </p:graphicEl>
                                          </p:spTgt>
                                        </p:tgtEl>
                                        <p:attrNameLst>
                                          <p:attrName>ppt_w</p:attrName>
                                        </p:attrNameLst>
                                      </p:cBhvr>
                                      <p:tavLst>
                                        <p:tav tm="0">
                                          <p:val>
                                            <p:fltVal val="0"/>
                                          </p:val>
                                        </p:tav>
                                        <p:tav tm="100000">
                                          <p:val>
                                            <p:strVal val="#ppt_w"/>
                                          </p:val>
                                        </p:tav>
                                      </p:tavLst>
                                    </p:anim>
                                    <p:anim calcmode="lin" valueType="num">
                                      <p:cBhvr>
                                        <p:cTn id="75" dur="500" fill="hold"/>
                                        <p:tgtEl>
                                          <p:spTgt spid="9">
                                            <p:graphicEl>
                                              <a:dgm id="{010FF366-D796-4779-A5E7-62914834A344}"/>
                                            </p:graphicEl>
                                          </p:spTgt>
                                        </p:tgtEl>
                                        <p:attrNameLst>
                                          <p:attrName>ppt_h</p:attrName>
                                        </p:attrNameLst>
                                      </p:cBhvr>
                                      <p:tavLst>
                                        <p:tav tm="0">
                                          <p:val>
                                            <p:fltVal val="0"/>
                                          </p:val>
                                        </p:tav>
                                        <p:tav tm="100000">
                                          <p:val>
                                            <p:strVal val="#ppt_h"/>
                                          </p:val>
                                        </p:tav>
                                      </p:tavLst>
                                    </p:anim>
                                    <p:animEffect transition="in" filter="fade">
                                      <p:cBhvr>
                                        <p:cTn id="76" dur="500"/>
                                        <p:tgtEl>
                                          <p:spTgt spid="9">
                                            <p:graphicEl>
                                              <a:dgm id="{010FF366-D796-4779-A5E7-62914834A344}"/>
                                            </p:graphicEl>
                                          </p:spTgt>
                                        </p:tgtEl>
                                      </p:cBhvr>
                                    </p:animEffect>
                                  </p:childTnLst>
                                </p:cTn>
                              </p:par>
                            </p:childTnLst>
                          </p:cTn>
                        </p:par>
                        <p:par>
                          <p:cTn id="77" fill="hold">
                            <p:stCondLst>
                              <p:cond delay="6500"/>
                            </p:stCondLst>
                            <p:childTnLst>
                              <p:par>
                                <p:cTn id="78" presetID="53" presetClass="entr" presetSubtype="16" fill="hold" grpId="0" nodeType="afterEffect">
                                  <p:stCondLst>
                                    <p:cond delay="0"/>
                                  </p:stCondLst>
                                  <p:childTnLst>
                                    <p:set>
                                      <p:cBhvr>
                                        <p:cTn id="79" dur="1" fill="hold">
                                          <p:stCondLst>
                                            <p:cond delay="0"/>
                                          </p:stCondLst>
                                        </p:cTn>
                                        <p:tgtEl>
                                          <p:spTgt spid="9">
                                            <p:graphicEl>
                                              <a:dgm id="{6718B009-F2E3-45CD-B9BB-658D3E3E1284}"/>
                                            </p:graphicEl>
                                          </p:spTgt>
                                        </p:tgtEl>
                                        <p:attrNameLst>
                                          <p:attrName>style.visibility</p:attrName>
                                        </p:attrNameLst>
                                      </p:cBhvr>
                                      <p:to>
                                        <p:strVal val="visible"/>
                                      </p:to>
                                    </p:set>
                                    <p:anim calcmode="lin" valueType="num">
                                      <p:cBhvr>
                                        <p:cTn id="80" dur="500" fill="hold"/>
                                        <p:tgtEl>
                                          <p:spTgt spid="9">
                                            <p:graphicEl>
                                              <a:dgm id="{6718B009-F2E3-45CD-B9BB-658D3E3E1284}"/>
                                            </p:graphicEl>
                                          </p:spTgt>
                                        </p:tgtEl>
                                        <p:attrNameLst>
                                          <p:attrName>ppt_w</p:attrName>
                                        </p:attrNameLst>
                                      </p:cBhvr>
                                      <p:tavLst>
                                        <p:tav tm="0">
                                          <p:val>
                                            <p:fltVal val="0"/>
                                          </p:val>
                                        </p:tav>
                                        <p:tav tm="100000">
                                          <p:val>
                                            <p:strVal val="#ppt_w"/>
                                          </p:val>
                                        </p:tav>
                                      </p:tavLst>
                                    </p:anim>
                                    <p:anim calcmode="lin" valueType="num">
                                      <p:cBhvr>
                                        <p:cTn id="81" dur="500" fill="hold"/>
                                        <p:tgtEl>
                                          <p:spTgt spid="9">
                                            <p:graphicEl>
                                              <a:dgm id="{6718B009-F2E3-45CD-B9BB-658D3E3E1284}"/>
                                            </p:graphicEl>
                                          </p:spTgt>
                                        </p:tgtEl>
                                        <p:attrNameLst>
                                          <p:attrName>ppt_h</p:attrName>
                                        </p:attrNameLst>
                                      </p:cBhvr>
                                      <p:tavLst>
                                        <p:tav tm="0">
                                          <p:val>
                                            <p:fltVal val="0"/>
                                          </p:val>
                                        </p:tav>
                                        <p:tav tm="100000">
                                          <p:val>
                                            <p:strVal val="#ppt_h"/>
                                          </p:val>
                                        </p:tav>
                                      </p:tavLst>
                                    </p:anim>
                                    <p:animEffect transition="in" filter="fade">
                                      <p:cBhvr>
                                        <p:cTn id="82" dur="500"/>
                                        <p:tgtEl>
                                          <p:spTgt spid="9">
                                            <p:graphicEl>
                                              <a:dgm id="{6718B009-F2E3-45CD-B9BB-658D3E3E1284}"/>
                                            </p:graphicEl>
                                          </p:spTgt>
                                        </p:tgtEl>
                                      </p:cBhvr>
                                    </p:animEffect>
                                  </p:childTnLst>
                                </p:cTn>
                              </p:par>
                            </p:childTnLst>
                          </p:cTn>
                        </p:par>
                        <p:par>
                          <p:cTn id="83" fill="hold">
                            <p:stCondLst>
                              <p:cond delay="7000"/>
                            </p:stCondLst>
                            <p:childTnLst>
                              <p:par>
                                <p:cTn id="84" presetID="53" presetClass="entr" presetSubtype="16" fill="hold" grpId="0" nodeType="afterEffect">
                                  <p:stCondLst>
                                    <p:cond delay="0"/>
                                  </p:stCondLst>
                                  <p:childTnLst>
                                    <p:set>
                                      <p:cBhvr>
                                        <p:cTn id="85" dur="1" fill="hold">
                                          <p:stCondLst>
                                            <p:cond delay="0"/>
                                          </p:stCondLst>
                                        </p:cTn>
                                        <p:tgtEl>
                                          <p:spTgt spid="21"/>
                                        </p:tgtEl>
                                        <p:attrNameLst>
                                          <p:attrName>style.visibility</p:attrName>
                                        </p:attrNameLst>
                                      </p:cBhvr>
                                      <p:to>
                                        <p:strVal val="visible"/>
                                      </p:to>
                                    </p:set>
                                    <p:anim calcmode="lin" valueType="num">
                                      <p:cBhvr>
                                        <p:cTn id="86" dur="500" fill="hold"/>
                                        <p:tgtEl>
                                          <p:spTgt spid="21"/>
                                        </p:tgtEl>
                                        <p:attrNameLst>
                                          <p:attrName>ppt_w</p:attrName>
                                        </p:attrNameLst>
                                      </p:cBhvr>
                                      <p:tavLst>
                                        <p:tav tm="0">
                                          <p:val>
                                            <p:fltVal val="0"/>
                                          </p:val>
                                        </p:tav>
                                        <p:tav tm="100000">
                                          <p:val>
                                            <p:strVal val="#ppt_w"/>
                                          </p:val>
                                        </p:tav>
                                      </p:tavLst>
                                    </p:anim>
                                    <p:anim calcmode="lin" valueType="num">
                                      <p:cBhvr>
                                        <p:cTn id="87" dur="500" fill="hold"/>
                                        <p:tgtEl>
                                          <p:spTgt spid="21"/>
                                        </p:tgtEl>
                                        <p:attrNameLst>
                                          <p:attrName>ppt_h</p:attrName>
                                        </p:attrNameLst>
                                      </p:cBhvr>
                                      <p:tavLst>
                                        <p:tav tm="0">
                                          <p:val>
                                            <p:fltVal val="0"/>
                                          </p:val>
                                        </p:tav>
                                        <p:tav tm="100000">
                                          <p:val>
                                            <p:strVal val="#ppt_h"/>
                                          </p:val>
                                        </p:tav>
                                      </p:tavLst>
                                    </p:anim>
                                    <p:animEffect transition="in" filter="fade">
                                      <p:cBhvr>
                                        <p:cTn id="88" dur="500"/>
                                        <p:tgtEl>
                                          <p:spTgt spid="21"/>
                                        </p:tgtEl>
                                      </p:cBhvr>
                                    </p:animEffect>
                                  </p:childTnLst>
                                </p:cTn>
                              </p:par>
                            </p:childTnLst>
                          </p:cTn>
                        </p:par>
                        <p:par>
                          <p:cTn id="89" fill="hold">
                            <p:stCondLst>
                              <p:cond delay="7500"/>
                            </p:stCondLst>
                            <p:childTnLst>
                              <p:par>
                                <p:cTn id="90" presetID="10" presetClass="entr" presetSubtype="0" fill="hold" nodeType="afterEffect">
                                  <p:stCondLst>
                                    <p:cond delay="0"/>
                                  </p:stCondLst>
                                  <p:childTnLst>
                                    <p:set>
                                      <p:cBhvr>
                                        <p:cTn id="91" dur="1" fill="hold">
                                          <p:stCondLst>
                                            <p:cond delay="0"/>
                                          </p:stCondLst>
                                        </p:cTn>
                                        <p:tgtEl>
                                          <p:spTgt spid="7"/>
                                        </p:tgtEl>
                                        <p:attrNameLst>
                                          <p:attrName>style.visibility</p:attrName>
                                        </p:attrNameLst>
                                      </p:cBhvr>
                                      <p:to>
                                        <p:strVal val="visible"/>
                                      </p:to>
                                    </p:set>
                                    <p:animEffect transition="in" filter="fade">
                                      <p:cBhvr>
                                        <p:cTn id="92" dur="500"/>
                                        <p:tgtEl>
                                          <p:spTgt spid="7"/>
                                        </p:tgtEl>
                                      </p:cBhvr>
                                    </p:animEffect>
                                  </p:childTnLst>
                                </p:cTn>
                              </p:par>
                            </p:childTnLst>
                          </p:cTn>
                        </p:par>
                        <p:par>
                          <p:cTn id="93" fill="hold">
                            <p:stCondLst>
                              <p:cond delay="8000"/>
                            </p:stCondLst>
                            <p:childTnLst>
                              <p:par>
                                <p:cTn id="94" presetID="10" presetClass="entr" presetSubtype="0" fill="hold" grpId="0" nodeType="afterEffect">
                                  <p:stCondLst>
                                    <p:cond delay="0"/>
                                  </p:stCondLst>
                                  <p:childTnLst>
                                    <p:set>
                                      <p:cBhvr>
                                        <p:cTn id="95" dur="1" fill="hold">
                                          <p:stCondLst>
                                            <p:cond delay="0"/>
                                          </p:stCondLst>
                                        </p:cTn>
                                        <p:tgtEl>
                                          <p:spTgt spid="16"/>
                                        </p:tgtEl>
                                        <p:attrNameLst>
                                          <p:attrName>style.visibility</p:attrName>
                                        </p:attrNameLst>
                                      </p:cBhvr>
                                      <p:to>
                                        <p:strVal val="visible"/>
                                      </p:to>
                                    </p:set>
                                    <p:animEffect transition="in" filter="fade">
                                      <p:cBhvr>
                                        <p:cTn id="9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Dgm bld="one"/>
        </p:bldSub>
      </p:bldGraphic>
      <p:bldP spid="14" grpId="0"/>
      <p:bldP spid="13" grpId="0"/>
      <p:bldP spid="5" grpId="0" animBg="1"/>
      <p:bldP spid="10" grpId="0" animBg="1"/>
      <p:bldP spid="18" grpId="0" animBg="1"/>
      <p:bldP spid="21" grpId="0" animBg="1"/>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Put a relevant subtitle </a:t>
            </a:r>
            <a:r>
              <a:rPr lang="en-US" sz="1400" b="1" dirty="0" smtClean="0">
                <a:solidFill>
                  <a:schemeClr val="accent1">
                    <a:lumMod val="60000"/>
                    <a:lumOff val="40000"/>
                  </a:schemeClr>
                </a:solidFill>
                <a:latin typeface="+mn-lt"/>
              </a:rPr>
              <a:t>in this line</a:t>
            </a:r>
            <a:endParaRPr lang="en-US" sz="1400" b="1" dirty="0">
              <a:solidFill>
                <a:schemeClr val="accent1">
                  <a:lumMod val="60000"/>
                  <a:lumOff val="40000"/>
                </a:schemeClr>
              </a:solidFill>
              <a:latin typeface="+mn-lt"/>
            </a:endParaRPr>
          </a:p>
        </p:txBody>
      </p:sp>
      <p:sp>
        <p:nvSpPr>
          <p:cNvPr id="14" name="Title 13"/>
          <p:cNvSpPr>
            <a:spLocks noGrp="1"/>
          </p:cNvSpPr>
          <p:nvPr>
            <p:ph type="title"/>
          </p:nvPr>
        </p:nvSpPr>
        <p:spPr/>
        <p:txBody>
          <a:bodyPr/>
          <a:lstStyle/>
          <a:p>
            <a:r>
              <a:rPr lang="en-US" dirty="0" smtClean="0">
                <a:solidFill>
                  <a:schemeClr val="accent1">
                    <a:lumMod val="60000"/>
                    <a:lumOff val="40000"/>
                  </a:schemeClr>
                </a:solidFill>
              </a:rPr>
              <a:t>Meet Our Awesome Team</a:t>
            </a:r>
            <a:endParaRPr lang="en-US" dirty="0">
              <a:solidFill>
                <a:schemeClr val="accent1">
                  <a:lumMod val="60000"/>
                  <a:lumOff val="40000"/>
                </a:schemeClr>
              </a:solidFill>
            </a:endParaRPr>
          </a:p>
        </p:txBody>
      </p:sp>
      <p:cxnSp>
        <p:nvCxnSpPr>
          <p:cNvPr id="54" name="Straight Connector 53"/>
          <p:cNvCxnSpPr/>
          <p:nvPr/>
        </p:nvCxnSpPr>
        <p:spPr>
          <a:xfrm>
            <a:off x="2448971" y="1471660"/>
            <a:ext cx="0" cy="2876264"/>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4522479" y="1471660"/>
            <a:ext cx="0" cy="2876264"/>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6588224" y="1471660"/>
            <a:ext cx="0" cy="2876264"/>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661201" y="1482031"/>
            <a:ext cx="1534535" cy="2865893"/>
            <a:chOff x="496565" y="1482031"/>
            <a:chExt cx="1534535" cy="2865893"/>
          </a:xfrm>
        </p:grpSpPr>
        <p:sp>
          <p:nvSpPr>
            <p:cNvPr id="75" name="Content Placeholder 2"/>
            <p:cNvSpPr txBox="1">
              <a:spLocks/>
            </p:cNvSpPr>
            <p:nvPr/>
          </p:nvSpPr>
          <p:spPr>
            <a:xfrm>
              <a:off x="496565" y="3496121"/>
              <a:ext cx="1534535" cy="58779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800" dirty="0"/>
                <a:t>Lorem Ipsum has been the </a:t>
              </a:r>
              <a:r>
                <a:rPr lang="en-US" sz="800" dirty="0" smtClean="0"/>
                <a:t>dummy </a:t>
              </a:r>
              <a:r>
                <a:rPr lang="en-US" sz="800" dirty="0"/>
                <a:t>text ever since the </a:t>
              </a:r>
              <a:r>
                <a:rPr lang="en-US" sz="800" dirty="0" smtClean="0"/>
                <a:t>1500s, when an unknown printer took a galley.</a:t>
              </a:r>
              <a:endParaRPr lang="en-US" sz="800" dirty="0"/>
            </a:p>
          </p:txBody>
        </p:sp>
        <p:sp>
          <p:nvSpPr>
            <p:cNvPr id="77" name="Content Placeholder 2"/>
            <p:cNvSpPr txBox="1">
              <a:spLocks/>
            </p:cNvSpPr>
            <p:nvPr/>
          </p:nvSpPr>
          <p:spPr>
            <a:xfrm>
              <a:off x="579425" y="2956827"/>
              <a:ext cx="1368815"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800" dirty="0" smtClean="0">
                  <a:solidFill>
                    <a:schemeClr val="accent1">
                      <a:lumMod val="60000"/>
                      <a:lumOff val="40000"/>
                    </a:schemeClr>
                  </a:solidFill>
                  <a:latin typeface="Source Sans Pro Black" pitchFamily="34" charset="0"/>
                </a:rPr>
                <a:t>Julia Smith</a:t>
              </a:r>
              <a:endParaRPr lang="en-US" sz="1800" dirty="0">
                <a:solidFill>
                  <a:schemeClr val="accent1">
                    <a:lumMod val="60000"/>
                    <a:lumOff val="40000"/>
                  </a:schemeClr>
                </a:solidFill>
                <a:latin typeface="Source Sans Pro Black" pitchFamily="34" charset="0"/>
              </a:endParaRPr>
            </a:p>
          </p:txBody>
        </p:sp>
        <p:sp>
          <p:nvSpPr>
            <p:cNvPr id="78" name="Content Placeholder 2"/>
            <p:cNvSpPr txBox="1">
              <a:spLocks/>
            </p:cNvSpPr>
            <p:nvPr/>
          </p:nvSpPr>
          <p:spPr>
            <a:xfrm>
              <a:off x="523574" y="3216728"/>
              <a:ext cx="1480516" cy="33079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100" dirty="0" smtClean="0">
                  <a:solidFill>
                    <a:schemeClr val="bg1">
                      <a:lumMod val="50000"/>
                    </a:schemeClr>
                  </a:solidFill>
                </a:rPr>
                <a:t>Designer</a:t>
              </a:r>
              <a:endParaRPr lang="en-US" sz="1100" dirty="0">
                <a:solidFill>
                  <a:schemeClr val="bg1">
                    <a:lumMod val="50000"/>
                  </a:schemeClr>
                </a:solidFill>
              </a:endParaRPr>
            </a:p>
          </p:txBody>
        </p:sp>
        <p:sp>
          <p:nvSpPr>
            <p:cNvPr id="2" name="Rectangle 1"/>
            <p:cNvSpPr/>
            <p:nvPr/>
          </p:nvSpPr>
          <p:spPr>
            <a:xfrm>
              <a:off x="575410" y="1482031"/>
              <a:ext cx="1368152" cy="136815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1" name="Group 40"/>
            <p:cNvGrpSpPr/>
            <p:nvPr/>
          </p:nvGrpSpPr>
          <p:grpSpPr>
            <a:xfrm>
              <a:off x="575409" y="2876157"/>
              <a:ext cx="1375625" cy="60855"/>
              <a:chOff x="2055030" y="1463669"/>
              <a:chExt cx="2304256" cy="544908"/>
            </a:xfrm>
          </p:grpSpPr>
          <p:sp>
            <p:nvSpPr>
              <p:cNvPr id="43" name="Rectangle 42"/>
              <p:cNvSpPr/>
              <p:nvPr/>
            </p:nvSpPr>
            <p:spPr>
              <a:xfrm>
                <a:off x="2055030" y="1463670"/>
                <a:ext cx="576064" cy="5449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p:cNvSpPr/>
              <p:nvPr/>
            </p:nvSpPr>
            <p:spPr>
              <a:xfrm>
                <a:off x="2631094" y="1463670"/>
                <a:ext cx="576064" cy="544907"/>
              </a:xfrm>
              <a:prstGeom prst="rect">
                <a:avLst/>
              </a:prstGeom>
              <a:solidFill>
                <a:schemeClr val="accent1">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5" name="Rectangle 44"/>
              <p:cNvSpPr/>
              <p:nvPr/>
            </p:nvSpPr>
            <p:spPr>
              <a:xfrm>
                <a:off x="3207158" y="1463669"/>
                <a:ext cx="576064" cy="544907"/>
              </a:xfrm>
              <a:prstGeom prst="rect">
                <a:avLst/>
              </a:prstGeom>
              <a:solidFill>
                <a:schemeClr val="accent1">
                  <a:lumMod val="40000"/>
                  <a:lumOff val="6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46" name="Rectangle 45"/>
              <p:cNvSpPr/>
              <p:nvPr/>
            </p:nvSpPr>
            <p:spPr>
              <a:xfrm>
                <a:off x="3783222" y="1463670"/>
                <a:ext cx="576064" cy="544907"/>
              </a:xfrm>
              <a:prstGeom prst="rect">
                <a:avLst/>
              </a:prstGeom>
              <a:solidFill>
                <a:schemeClr val="accent1">
                  <a:lumMod val="20000"/>
                  <a:lumOff val="8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pSp>
        <p:sp>
          <p:nvSpPr>
            <p:cNvPr id="69" name="Freeform 16"/>
            <p:cNvSpPr>
              <a:spLocks/>
            </p:cNvSpPr>
            <p:nvPr/>
          </p:nvSpPr>
          <p:spPr bwMode="auto">
            <a:xfrm>
              <a:off x="1161878" y="4189284"/>
              <a:ext cx="195215" cy="158640"/>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70" name="Group 69"/>
          <p:cNvGrpSpPr/>
          <p:nvPr/>
        </p:nvGrpSpPr>
        <p:grpSpPr>
          <a:xfrm>
            <a:off x="2732886" y="1482031"/>
            <a:ext cx="1534535" cy="2865893"/>
            <a:chOff x="496565" y="1482031"/>
            <a:chExt cx="1534535" cy="2865893"/>
          </a:xfrm>
        </p:grpSpPr>
        <p:sp>
          <p:nvSpPr>
            <p:cNvPr id="71" name="Content Placeholder 2"/>
            <p:cNvSpPr txBox="1">
              <a:spLocks/>
            </p:cNvSpPr>
            <p:nvPr/>
          </p:nvSpPr>
          <p:spPr>
            <a:xfrm>
              <a:off x="496565" y="3496121"/>
              <a:ext cx="1534535" cy="58779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800" dirty="0"/>
                <a:t>Lorem Ipsum has been the </a:t>
              </a:r>
              <a:r>
                <a:rPr lang="en-US" sz="800" dirty="0" smtClean="0"/>
                <a:t>dummy </a:t>
              </a:r>
              <a:r>
                <a:rPr lang="en-US" sz="800" dirty="0"/>
                <a:t>text ever since the </a:t>
              </a:r>
              <a:r>
                <a:rPr lang="en-US" sz="800" dirty="0" smtClean="0"/>
                <a:t>1500s, when an unknown printer took a galley.</a:t>
              </a:r>
              <a:endParaRPr lang="en-US" sz="800" dirty="0"/>
            </a:p>
          </p:txBody>
        </p:sp>
        <p:sp>
          <p:nvSpPr>
            <p:cNvPr id="72" name="Content Placeholder 2"/>
            <p:cNvSpPr txBox="1">
              <a:spLocks/>
            </p:cNvSpPr>
            <p:nvPr/>
          </p:nvSpPr>
          <p:spPr>
            <a:xfrm>
              <a:off x="579425" y="2956827"/>
              <a:ext cx="1368815"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800" dirty="0" smtClean="0">
                  <a:solidFill>
                    <a:schemeClr val="accent1">
                      <a:lumMod val="60000"/>
                      <a:lumOff val="40000"/>
                    </a:schemeClr>
                  </a:solidFill>
                  <a:latin typeface="Source Sans Pro Black" pitchFamily="34" charset="0"/>
                </a:rPr>
                <a:t>John Doe</a:t>
              </a:r>
              <a:endParaRPr lang="en-US" sz="1800" dirty="0">
                <a:solidFill>
                  <a:schemeClr val="accent1">
                    <a:lumMod val="60000"/>
                    <a:lumOff val="40000"/>
                  </a:schemeClr>
                </a:solidFill>
                <a:latin typeface="Source Sans Pro Black" pitchFamily="34" charset="0"/>
              </a:endParaRPr>
            </a:p>
          </p:txBody>
        </p:sp>
        <p:sp>
          <p:nvSpPr>
            <p:cNvPr id="73" name="Content Placeholder 2"/>
            <p:cNvSpPr txBox="1">
              <a:spLocks/>
            </p:cNvSpPr>
            <p:nvPr/>
          </p:nvSpPr>
          <p:spPr>
            <a:xfrm>
              <a:off x="523574" y="3216728"/>
              <a:ext cx="1480516" cy="33079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100" dirty="0" smtClean="0">
                  <a:solidFill>
                    <a:schemeClr val="bg1">
                      <a:lumMod val="50000"/>
                    </a:schemeClr>
                  </a:solidFill>
                </a:rPr>
                <a:t>Developer</a:t>
              </a:r>
              <a:endParaRPr lang="en-US" sz="1100" dirty="0">
                <a:solidFill>
                  <a:schemeClr val="bg1">
                    <a:lumMod val="50000"/>
                  </a:schemeClr>
                </a:solidFill>
              </a:endParaRPr>
            </a:p>
          </p:txBody>
        </p:sp>
        <p:sp>
          <p:nvSpPr>
            <p:cNvPr id="74" name="Rectangle 73"/>
            <p:cNvSpPr/>
            <p:nvPr/>
          </p:nvSpPr>
          <p:spPr>
            <a:xfrm>
              <a:off x="575410" y="1482031"/>
              <a:ext cx="1368152" cy="136815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1" name="Group 90"/>
            <p:cNvGrpSpPr/>
            <p:nvPr/>
          </p:nvGrpSpPr>
          <p:grpSpPr>
            <a:xfrm>
              <a:off x="575409" y="2876157"/>
              <a:ext cx="1375625" cy="60855"/>
              <a:chOff x="2055030" y="1463669"/>
              <a:chExt cx="2304256" cy="544908"/>
            </a:xfrm>
          </p:grpSpPr>
          <p:sp>
            <p:nvSpPr>
              <p:cNvPr id="93" name="Rectangle 92"/>
              <p:cNvSpPr/>
              <p:nvPr/>
            </p:nvSpPr>
            <p:spPr>
              <a:xfrm>
                <a:off x="2055030" y="1463670"/>
                <a:ext cx="576064" cy="5449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Rectangle 93"/>
              <p:cNvSpPr/>
              <p:nvPr/>
            </p:nvSpPr>
            <p:spPr>
              <a:xfrm>
                <a:off x="2631094" y="1463670"/>
                <a:ext cx="576064" cy="544907"/>
              </a:xfrm>
              <a:prstGeom prst="rect">
                <a:avLst/>
              </a:prstGeom>
              <a:solidFill>
                <a:schemeClr val="accent1">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95" name="Rectangle 94"/>
              <p:cNvSpPr/>
              <p:nvPr/>
            </p:nvSpPr>
            <p:spPr>
              <a:xfrm>
                <a:off x="3207158" y="1463669"/>
                <a:ext cx="576064" cy="544907"/>
              </a:xfrm>
              <a:prstGeom prst="rect">
                <a:avLst/>
              </a:prstGeom>
              <a:solidFill>
                <a:schemeClr val="accent1">
                  <a:lumMod val="40000"/>
                  <a:lumOff val="6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6" name="Rectangle 95"/>
              <p:cNvSpPr/>
              <p:nvPr/>
            </p:nvSpPr>
            <p:spPr>
              <a:xfrm>
                <a:off x="3783222" y="1463670"/>
                <a:ext cx="576064" cy="544907"/>
              </a:xfrm>
              <a:prstGeom prst="rect">
                <a:avLst/>
              </a:prstGeom>
              <a:solidFill>
                <a:schemeClr val="accent1">
                  <a:lumMod val="20000"/>
                  <a:lumOff val="8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pSp>
        <p:sp>
          <p:nvSpPr>
            <p:cNvPr id="92" name="Freeform 16"/>
            <p:cNvSpPr>
              <a:spLocks/>
            </p:cNvSpPr>
            <p:nvPr/>
          </p:nvSpPr>
          <p:spPr bwMode="auto">
            <a:xfrm>
              <a:off x="1161878" y="4189284"/>
              <a:ext cx="195215" cy="158640"/>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97" name="Group 96"/>
          <p:cNvGrpSpPr/>
          <p:nvPr/>
        </p:nvGrpSpPr>
        <p:grpSpPr>
          <a:xfrm>
            <a:off x="4804571" y="1482031"/>
            <a:ext cx="1534535" cy="2865893"/>
            <a:chOff x="496565" y="1482031"/>
            <a:chExt cx="1534535" cy="2865893"/>
          </a:xfrm>
        </p:grpSpPr>
        <p:sp>
          <p:nvSpPr>
            <p:cNvPr id="98" name="Content Placeholder 2"/>
            <p:cNvSpPr txBox="1">
              <a:spLocks/>
            </p:cNvSpPr>
            <p:nvPr/>
          </p:nvSpPr>
          <p:spPr>
            <a:xfrm>
              <a:off x="496565" y="3496121"/>
              <a:ext cx="1534535" cy="58779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800" dirty="0"/>
                <a:t>Lorem Ipsum has been the </a:t>
              </a:r>
              <a:r>
                <a:rPr lang="en-US" sz="800" dirty="0" smtClean="0"/>
                <a:t>dummy </a:t>
              </a:r>
              <a:r>
                <a:rPr lang="en-US" sz="800" dirty="0"/>
                <a:t>text ever since the </a:t>
              </a:r>
              <a:r>
                <a:rPr lang="en-US" sz="800" dirty="0" smtClean="0"/>
                <a:t>1500s, when an unknown printer took a galley.</a:t>
              </a:r>
              <a:endParaRPr lang="en-US" sz="800" dirty="0"/>
            </a:p>
          </p:txBody>
        </p:sp>
        <p:sp>
          <p:nvSpPr>
            <p:cNvPr id="99" name="Content Placeholder 2"/>
            <p:cNvSpPr txBox="1">
              <a:spLocks/>
            </p:cNvSpPr>
            <p:nvPr/>
          </p:nvSpPr>
          <p:spPr>
            <a:xfrm>
              <a:off x="579425" y="2956827"/>
              <a:ext cx="1368815"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800" dirty="0" smtClean="0">
                  <a:solidFill>
                    <a:schemeClr val="accent1">
                      <a:lumMod val="60000"/>
                      <a:lumOff val="40000"/>
                    </a:schemeClr>
                  </a:solidFill>
                  <a:latin typeface="Source Sans Pro Black" pitchFamily="34" charset="0"/>
                </a:rPr>
                <a:t>Martin Sole</a:t>
              </a:r>
              <a:endParaRPr lang="en-US" sz="1800" dirty="0">
                <a:solidFill>
                  <a:schemeClr val="accent1">
                    <a:lumMod val="60000"/>
                    <a:lumOff val="40000"/>
                  </a:schemeClr>
                </a:solidFill>
                <a:latin typeface="Source Sans Pro Black" pitchFamily="34" charset="0"/>
              </a:endParaRPr>
            </a:p>
          </p:txBody>
        </p:sp>
        <p:sp>
          <p:nvSpPr>
            <p:cNvPr id="100" name="Content Placeholder 2"/>
            <p:cNvSpPr txBox="1">
              <a:spLocks/>
            </p:cNvSpPr>
            <p:nvPr/>
          </p:nvSpPr>
          <p:spPr>
            <a:xfrm>
              <a:off x="523574" y="3216728"/>
              <a:ext cx="1480516" cy="33079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100" dirty="0" smtClean="0">
                  <a:solidFill>
                    <a:schemeClr val="bg1">
                      <a:lumMod val="50000"/>
                    </a:schemeClr>
                  </a:solidFill>
                </a:rPr>
                <a:t>Marketing</a:t>
              </a:r>
              <a:endParaRPr lang="en-US" sz="1100" dirty="0">
                <a:solidFill>
                  <a:schemeClr val="bg1">
                    <a:lumMod val="50000"/>
                  </a:schemeClr>
                </a:solidFill>
              </a:endParaRPr>
            </a:p>
          </p:txBody>
        </p:sp>
        <p:sp>
          <p:nvSpPr>
            <p:cNvPr id="101" name="Rectangle 100"/>
            <p:cNvSpPr/>
            <p:nvPr/>
          </p:nvSpPr>
          <p:spPr>
            <a:xfrm>
              <a:off x="575410" y="1482031"/>
              <a:ext cx="1368152" cy="136815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2" name="Group 101"/>
            <p:cNvGrpSpPr/>
            <p:nvPr/>
          </p:nvGrpSpPr>
          <p:grpSpPr>
            <a:xfrm>
              <a:off x="575409" y="2876157"/>
              <a:ext cx="1375625" cy="60855"/>
              <a:chOff x="2055030" y="1463669"/>
              <a:chExt cx="2304256" cy="544908"/>
            </a:xfrm>
          </p:grpSpPr>
          <p:sp>
            <p:nvSpPr>
              <p:cNvPr id="104" name="Rectangle 103"/>
              <p:cNvSpPr/>
              <p:nvPr/>
            </p:nvSpPr>
            <p:spPr>
              <a:xfrm>
                <a:off x="2055030" y="1463670"/>
                <a:ext cx="576064" cy="5449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2631094" y="1463670"/>
                <a:ext cx="576064" cy="544907"/>
              </a:xfrm>
              <a:prstGeom prst="rect">
                <a:avLst/>
              </a:prstGeom>
              <a:solidFill>
                <a:schemeClr val="accent1">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06" name="Rectangle 105"/>
              <p:cNvSpPr/>
              <p:nvPr/>
            </p:nvSpPr>
            <p:spPr>
              <a:xfrm>
                <a:off x="3207158" y="1463669"/>
                <a:ext cx="576064" cy="544907"/>
              </a:xfrm>
              <a:prstGeom prst="rect">
                <a:avLst/>
              </a:prstGeom>
              <a:solidFill>
                <a:schemeClr val="accent1">
                  <a:lumMod val="40000"/>
                  <a:lumOff val="6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07" name="Rectangle 106"/>
              <p:cNvSpPr/>
              <p:nvPr/>
            </p:nvSpPr>
            <p:spPr>
              <a:xfrm>
                <a:off x="3783222" y="1463670"/>
                <a:ext cx="576064" cy="544907"/>
              </a:xfrm>
              <a:prstGeom prst="rect">
                <a:avLst/>
              </a:prstGeom>
              <a:solidFill>
                <a:schemeClr val="accent1">
                  <a:lumMod val="20000"/>
                  <a:lumOff val="8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pSp>
        <p:sp>
          <p:nvSpPr>
            <p:cNvPr id="103" name="Freeform 16"/>
            <p:cNvSpPr>
              <a:spLocks/>
            </p:cNvSpPr>
            <p:nvPr/>
          </p:nvSpPr>
          <p:spPr bwMode="auto">
            <a:xfrm>
              <a:off x="1161878" y="4189284"/>
              <a:ext cx="195215" cy="158640"/>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08" name="Group 107"/>
          <p:cNvGrpSpPr/>
          <p:nvPr/>
        </p:nvGrpSpPr>
        <p:grpSpPr>
          <a:xfrm>
            <a:off x="6876256" y="1482031"/>
            <a:ext cx="1534535" cy="2865893"/>
            <a:chOff x="496565" y="1482031"/>
            <a:chExt cx="1534535" cy="2865893"/>
          </a:xfrm>
        </p:grpSpPr>
        <p:sp>
          <p:nvSpPr>
            <p:cNvPr id="109" name="Content Placeholder 2"/>
            <p:cNvSpPr txBox="1">
              <a:spLocks/>
            </p:cNvSpPr>
            <p:nvPr/>
          </p:nvSpPr>
          <p:spPr>
            <a:xfrm>
              <a:off x="496565" y="3496121"/>
              <a:ext cx="1534535" cy="58779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800" dirty="0"/>
                <a:t>Lorem Ipsum has been the </a:t>
              </a:r>
              <a:r>
                <a:rPr lang="en-US" sz="800" dirty="0" smtClean="0"/>
                <a:t>dummy </a:t>
              </a:r>
              <a:r>
                <a:rPr lang="en-US" sz="800" dirty="0"/>
                <a:t>text ever since the </a:t>
              </a:r>
              <a:r>
                <a:rPr lang="en-US" sz="800" dirty="0" smtClean="0"/>
                <a:t>1500s, when an unknown printer took a galley.</a:t>
              </a:r>
              <a:endParaRPr lang="en-US" sz="800" dirty="0"/>
            </a:p>
          </p:txBody>
        </p:sp>
        <p:sp>
          <p:nvSpPr>
            <p:cNvPr id="110" name="Content Placeholder 2"/>
            <p:cNvSpPr txBox="1">
              <a:spLocks/>
            </p:cNvSpPr>
            <p:nvPr/>
          </p:nvSpPr>
          <p:spPr>
            <a:xfrm>
              <a:off x="579425" y="2956827"/>
              <a:ext cx="1368815"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800" dirty="0" smtClean="0">
                  <a:solidFill>
                    <a:schemeClr val="accent1">
                      <a:lumMod val="60000"/>
                      <a:lumOff val="40000"/>
                    </a:schemeClr>
                  </a:solidFill>
                  <a:latin typeface="Source Sans Pro Black" pitchFamily="34" charset="0"/>
                </a:rPr>
                <a:t>Jean Pos</a:t>
              </a:r>
              <a:endParaRPr lang="en-US" sz="1800" dirty="0">
                <a:solidFill>
                  <a:schemeClr val="accent1">
                    <a:lumMod val="60000"/>
                    <a:lumOff val="40000"/>
                  </a:schemeClr>
                </a:solidFill>
                <a:latin typeface="Source Sans Pro Black" pitchFamily="34" charset="0"/>
              </a:endParaRPr>
            </a:p>
          </p:txBody>
        </p:sp>
        <p:sp>
          <p:nvSpPr>
            <p:cNvPr id="111" name="Content Placeholder 2"/>
            <p:cNvSpPr txBox="1">
              <a:spLocks/>
            </p:cNvSpPr>
            <p:nvPr/>
          </p:nvSpPr>
          <p:spPr>
            <a:xfrm>
              <a:off x="523574" y="3216728"/>
              <a:ext cx="1480516" cy="33079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100" dirty="0" smtClean="0">
                  <a:solidFill>
                    <a:schemeClr val="bg1">
                      <a:lumMod val="50000"/>
                    </a:schemeClr>
                  </a:solidFill>
                </a:rPr>
                <a:t>Sales</a:t>
              </a:r>
              <a:endParaRPr lang="en-US" sz="1100" dirty="0">
                <a:solidFill>
                  <a:schemeClr val="bg1">
                    <a:lumMod val="50000"/>
                  </a:schemeClr>
                </a:solidFill>
              </a:endParaRPr>
            </a:p>
          </p:txBody>
        </p:sp>
        <p:sp>
          <p:nvSpPr>
            <p:cNvPr id="112" name="Rectangle 111"/>
            <p:cNvSpPr/>
            <p:nvPr/>
          </p:nvSpPr>
          <p:spPr>
            <a:xfrm flipH="1">
              <a:off x="575410" y="1482031"/>
              <a:ext cx="1368152" cy="136815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3" name="Group 112"/>
            <p:cNvGrpSpPr/>
            <p:nvPr/>
          </p:nvGrpSpPr>
          <p:grpSpPr>
            <a:xfrm>
              <a:off x="575409" y="2876157"/>
              <a:ext cx="1375625" cy="60855"/>
              <a:chOff x="2055030" y="1463669"/>
              <a:chExt cx="2304256" cy="544908"/>
            </a:xfrm>
          </p:grpSpPr>
          <p:sp>
            <p:nvSpPr>
              <p:cNvPr id="115" name="Rectangle 114"/>
              <p:cNvSpPr/>
              <p:nvPr/>
            </p:nvSpPr>
            <p:spPr>
              <a:xfrm>
                <a:off x="2055030" y="1463670"/>
                <a:ext cx="576064" cy="5449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Rectangle 115"/>
              <p:cNvSpPr/>
              <p:nvPr/>
            </p:nvSpPr>
            <p:spPr>
              <a:xfrm>
                <a:off x="2631094" y="1463670"/>
                <a:ext cx="576064" cy="544907"/>
              </a:xfrm>
              <a:prstGeom prst="rect">
                <a:avLst/>
              </a:prstGeom>
              <a:solidFill>
                <a:schemeClr val="accent1">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17" name="Rectangle 116"/>
              <p:cNvSpPr/>
              <p:nvPr/>
            </p:nvSpPr>
            <p:spPr>
              <a:xfrm>
                <a:off x="3207158" y="1463669"/>
                <a:ext cx="576064" cy="544907"/>
              </a:xfrm>
              <a:prstGeom prst="rect">
                <a:avLst/>
              </a:prstGeom>
              <a:solidFill>
                <a:schemeClr val="accent1">
                  <a:lumMod val="40000"/>
                  <a:lumOff val="6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18" name="Rectangle 117"/>
              <p:cNvSpPr/>
              <p:nvPr/>
            </p:nvSpPr>
            <p:spPr>
              <a:xfrm>
                <a:off x="3783222" y="1463670"/>
                <a:ext cx="576064" cy="544907"/>
              </a:xfrm>
              <a:prstGeom prst="rect">
                <a:avLst/>
              </a:prstGeom>
              <a:solidFill>
                <a:schemeClr val="accent1">
                  <a:lumMod val="20000"/>
                  <a:lumOff val="8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pSp>
        <p:sp>
          <p:nvSpPr>
            <p:cNvPr id="114" name="Freeform 16"/>
            <p:cNvSpPr>
              <a:spLocks/>
            </p:cNvSpPr>
            <p:nvPr/>
          </p:nvSpPr>
          <p:spPr bwMode="auto">
            <a:xfrm>
              <a:off x="1161878" y="4189284"/>
              <a:ext cx="195215" cy="158640"/>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1" name="Flowchart: Off-page Connector 50"/>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smtClean="0"/>
              <a:t>03</a:t>
            </a:r>
            <a:endParaRPr lang="en-US" sz="1100" b="1" dirty="0"/>
          </a:p>
        </p:txBody>
      </p:sp>
    </p:spTree>
    <p:extLst>
      <p:ext uri="{BB962C8B-B14F-4D97-AF65-F5344CB8AC3E}">
        <p14:creationId xmlns:p14="http://schemas.microsoft.com/office/powerpoint/2010/main" val="2538854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arn(inVertical)">
                                      <p:cBhvr>
                                        <p:cTn id="10" dur="500"/>
                                        <p:tgtEl>
                                          <p:spTgt spid="14"/>
                                        </p:tgtEl>
                                      </p:cBhvr>
                                    </p:animEffect>
                                  </p:childTnLst>
                                </p:cTn>
                              </p:par>
                            </p:childTnLst>
                          </p:cTn>
                        </p:par>
                        <p:par>
                          <p:cTn id="11" fill="hold">
                            <p:stCondLst>
                              <p:cond delay="500"/>
                            </p:stCondLst>
                            <p:childTnLst>
                              <p:par>
                                <p:cTn id="12" presetID="42" presetClass="entr" presetSubtype="0"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anim calcmode="lin" valueType="num">
                                      <p:cBhvr>
                                        <p:cTn id="15" dur="500" fill="hold"/>
                                        <p:tgtEl>
                                          <p:spTgt spid="6"/>
                                        </p:tgtEl>
                                        <p:attrNameLst>
                                          <p:attrName>ppt_x</p:attrName>
                                        </p:attrNameLst>
                                      </p:cBhvr>
                                      <p:tavLst>
                                        <p:tav tm="0">
                                          <p:val>
                                            <p:strVal val="#ppt_x"/>
                                          </p:val>
                                        </p:tav>
                                        <p:tav tm="100000">
                                          <p:val>
                                            <p:strVal val="#ppt_x"/>
                                          </p:val>
                                        </p:tav>
                                      </p:tavLst>
                                    </p:anim>
                                    <p:anim calcmode="lin" valueType="num">
                                      <p:cBhvr>
                                        <p:cTn id="16" dur="500" fill="hold"/>
                                        <p:tgtEl>
                                          <p:spTgt spid="6"/>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22" presetClass="entr" presetSubtype="4" fill="hold" nodeType="afterEffect">
                                  <p:stCondLst>
                                    <p:cond delay="0"/>
                                  </p:stCondLst>
                                  <p:childTnLst>
                                    <p:set>
                                      <p:cBhvr>
                                        <p:cTn id="19" dur="1" fill="hold">
                                          <p:stCondLst>
                                            <p:cond delay="0"/>
                                          </p:stCondLst>
                                        </p:cTn>
                                        <p:tgtEl>
                                          <p:spTgt spid="54"/>
                                        </p:tgtEl>
                                        <p:attrNameLst>
                                          <p:attrName>style.visibility</p:attrName>
                                        </p:attrNameLst>
                                      </p:cBhvr>
                                      <p:to>
                                        <p:strVal val="visible"/>
                                      </p:to>
                                    </p:set>
                                    <p:animEffect transition="in" filter="wipe(down)">
                                      <p:cBhvr>
                                        <p:cTn id="20" dur="500"/>
                                        <p:tgtEl>
                                          <p:spTgt spid="54"/>
                                        </p:tgtEl>
                                      </p:cBhvr>
                                    </p:animEffect>
                                  </p:childTnLst>
                                </p:cTn>
                              </p:par>
                            </p:childTnLst>
                          </p:cTn>
                        </p:par>
                        <p:par>
                          <p:cTn id="21" fill="hold">
                            <p:stCondLst>
                              <p:cond delay="1500"/>
                            </p:stCondLst>
                            <p:childTnLst>
                              <p:par>
                                <p:cTn id="22" presetID="42" presetClass="entr" presetSubtype="0" fill="hold" nodeType="afterEffect">
                                  <p:stCondLst>
                                    <p:cond delay="0"/>
                                  </p:stCondLst>
                                  <p:childTnLst>
                                    <p:set>
                                      <p:cBhvr>
                                        <p:cTn id="23" dur="1" fill="hold">
                                          <p:stCondLst>
                                            <p:cond delay="0"/>
                                          </p:stCondLst>
                                        </p:cTn>
                                        <p:tgtEl>
                                          <p:spTgt spid="70"/>
                                        </p:tgtEl>
                                        <p:attrNameLst>
                                          <p:attrName>style.visibility</p:attrName>
                                        </p:attrNameLst>
                                      </p:cBhvr>
                                      <p:to>
                                        <p:strVal val="visible"/>
                                      </p:to>
                                    </p:set>
                                    <p:animEffect transition="in" filter="fade">
                                      <p:cBhvr>
                                        <p:cTn id="24" dur="500"/>
                                        <p:tgtEl>
                                          <p:spTgt spid="70"/>
                                        </p:tgtEl>
                                      </p:cBhvr>
                                    </p:animEffect>
                                    <p:anim calcmode="lin" valueType="num">
                                      <p:cBhvr>
                                        <p:cTn id="25" dur="500" fill="hold"/>
                                        <p:tgtEl>
                                          <p:spTgt spid="70"/>
                                        </p:tgtEl>
                                        <p:attrNameLst>
                                          <p:attrName>ppt_x</p:attrName>
                                        </p:attrNameLst>
                                      </p:cBhvr>
                                      <p:tavLst>
                                        <p:tav tm="0">
                                          <p:val>
                                            <p:strVal val="#ppt_x"/>
                                          </p:val>
                                        </p:tav>
                                        <p:tav tm="100000">
                                          <p:val>
                                            <p:strVal val="#ppt_x"/>
                                          </p:val>
                                        </p:tav>
                                      </p:tavLst>
                                    </p:anim>
                                    <p:anim calcmode="lin" valueType="num">
                                      <p:cBhvr>
                                        <p:cTn id="26" dur="500" fill="hold"/>
                                        <p:tgtEl>
                                          <p:spTgt spid="70"/>
                                        </p:tgtEl>
                                        <p:attrNameLst>
                                          <p:attrName>ppt_y</p:attrName>
                                        </p:attrNameLst>
                                      </p:cBhvr>
                                      <p:tavLst>
                                        <p:tav tm="0">
                                          <p:val>
                                            <p:strVal val="#ppt_y+.1"/>
                                          </p:val>
                                        </p:tav>
                                        <p:tav tm="100000">
                                          <p:val>
                                            <p:strVal val="#ppt_y"/>
                                          </p:val>
                                        </p:tav>
                                      </p:tavLst>
                                    </p:anim>
                                  </p:childTnLst>
                                </p:cTn>
                              </p:par>
                            </p:childTnLst>
                          </p:cTn>
                        </p:par>
                        <p:par>
                          <p:cTn id="27" fill="hold">
                            <p:stCondLst>
                              <p:cond delay="2000"/>
                            </p:stCondLst>
                            <p:childTnLst>
                              <p:par>
                                <p:cTn id="28" presetID="22" presetClass="entr" presetSubtype="4" fill="hold" nodeType="afterEffect">
                                  <p:stCondLst>
                                    <p:cond delay="0"/>
                                  </p:stCondLst>
                                  <p:childTnLst>
                                    <p:set>
                                      <p:cBhvr>
                                        <p:cTn id="29" dur="1" fill="hold">
                                          <p:stCondLst>
                                            <p:cond delay="0"/>
                                          </p:stCondLst>
                                        </p:cTn>
                                        <p:tgtEl>
                                          <p:spTgt spid="55"/>
                                        </p:tgtEl>
                                        <p:attrNameLst>
                                          <p:attrName>style.visibility</p:attrName>
                                        </p:attrNameLst>
                                      </p:cBhvr>
                                      <p:to>
                                        <p:strVal val="visible"/>
                                      </p:to>
                                    </p:set>
                                    <p:animEffect transition="in" filter="wipe(down)">
                                      <p:cBhvr>
                                        <p:cTn id="30" dur="500"/>
                                        <p:tgtEl>
                                          <p:spTgt spid="55"/>
                                        </p:tgtEl>
                                      </p:cBhvr>
                                    </p:animEffect>
                                  </p:childTnLst>
                                </p:cTn>
                              </p:par>
                            </p:childTnLst>
                          </p:cTn>
                        </p:par>
                        <p:par>
                          <p:cTn id="31" fill="hold">
                            <p:stCondLst>
                              <p:cond delay="2500"/>
                            </p:stCondLst>
                            <p:childTnLst>
                              <p:par>
                                <p:cTn id="32" presetID="42" presetClass="entr" presetSubtype="0" fill="hold" nodeType="afterEffect">
                                  <p:stCondLst>
                                    <p:cond delay="0"/>
                                  </p:stCondLst>
                                  <p:childTnLst>
                                    <p:set>
                                      <p:cBhvr>
                                        <p:cTn id="33" dur="1" fill="hold">
                                          <p:stCondLst>
                                            <p:cond delay="0"/>
                                          </p:stCondLst>
                                        </p:cTn>
                                        <p:tgtEl>
                                          <p:spTgt spid="97"/>
                                        </p:tgtEl>
                                        <p:attrNameLst>
                                          <p:attrName>style.visibility</p:attrName>
                                        </p:attrNameLst>
                                      </p:cBhvr>
                                      <p:to>
                                        <p:strVal val="visible"/>
                                      </p:to>
                                    </p:set>
                                    <p:animEffect transition="in" filter="fade">
                                      <p:cBhvr>
                                        <p:cTn id="34" dur="500"/>
                                        <p:tgtEl>
                                          <p:spTgt spid="97"/>
                                        </p:tgtEl>
                                      </p:cBhvr>
                                    </p:animEffect>
                                    <p:anim calcmode="lin" valueType="num">
                                      <p:cBhvr>
                                        <p:cTn id="35" dur="500" fill="hold"/>
                                        <p:tgtEl>
                                          <p:spTgt spid="97"/>
                                        </p:tgtEl>
                                        <p:attrNameLst>
                                          <p:attrName>ppt_x</p:attrName>
                                        </p:attrNameLst>
                                      </p:cBhvr>
                                      <p:tavLst>
                                        <p:tav tm="0">
                                          <p:val>
                                            <p:strVal val="#ppt_x"/>
                                          </p:val>
                                        </p:tav>
                                        <p:tav tm="100000">
                                          <p:val>
                                            <p:strVal val="#ppt_x"/>
                                          </p:val>
                                        </p:tav>
                                      </p:tavLst>
                                    </p:anim>
                                    <p:anim calcmode="lin" valueType="num">
                                      <p:cBhvr>
                                        <p:cTn id="36" dur="500" fill="hold"/>
                                        <p:tgtEl>
                                          <p:spTgt spid="97"/>
                                        </p:tgtEl>
                                        <p:attrNameLst>
                                          <p:attrName>ppt_y</p:attrName>
                                        </p:attrNameLst>
                                      </p:cBhvr>
                                      <p:tavLst>
                                        <p:tav tm="0">
                                          <p:val>
                                            <p:strVal val="#ppt_y+.1"/>
                                          </p:val>
                                        </p:tav>
                                        <p:tav tm="100000">
                                          <p:val>
                                            <p:strVal val="#ppt_y"/>
                                          </p:val>
                                        </p:tav>
                                      </p:tavLst>
                                    </p:anim>
                                  </p:childTnLst>
                                </p:cTn>
                              </p:par>
                            </p:childTnLst>
                          </p:cTn>
                        </p:par>
                        <p:par>
                          <p:cTn id="37" fill="hold">
                            <p:stCondLst>
                              <p:cond delay="3000"/>
                            </p:stCondLst>
                            <p:childTnLst>
                              <p:par>
                                <p:cTn id="38" presetID="22" presetClass="entr" presetSubtype="4" fill="hold" nodeType="afterEffect">
                                  <p:stCondLst>
                                    <p:cond delay="0"/>
                                  </p:stCondLst>
                                  <p:childTnLst>
                                    <p:set>
                                      <p:cBhvr>
                                        <p:cTn id="39" dur="1" fill="hold">
                                          <p:stCondLst>
                                            <p:cond delay="0"/>
                                          </p:stCondLst>
                                        </p:cTn>
                                        <p:tgtEl>
                                          <p:spTgt spid="56"/>
                                        </p:tgtEl>
                                        <p:attrNameLst>
                                          <p:attrName>style.visibility</p:attrName>
                                        </p:attrNameLst>
                                      </p:cBhvr>
                                      <p:to>
                                        <p:strVal val="visible"/>
                                      </p:to>
                                    </p:set>
                                    <p:animEffect transition="in" filter="wipe(down)">
                                      <p:cBhvr>
                                        <p:cTn id="40" dur="500"/>
                                        <p:tgtEl>
                                          <p:spTgt spid="56"/>
                                        </p:tgtEl>
                                      </p:cBhvr>
                                    </p:animEffect>
                                  </p:childTnLst>
                                </p:cTn>
                              </p:par>
                            </p:childTnLst>
                          </p:cTn>
                        </p:par>
                        <p:par>
                          <p:cTn id="41" fill="hold">
                            <p:stCondLst>
                              <p:cond delay="3500"/>
                            </p:stCondLst>
                            <p:childTnLst>
                              <p:par>
                                <p:cTn id="42" presetID="42" presetClass="entr" presetSubtype="0" fill="hold" nodeType="afterEffect">
                                  <p:stCondLst>
                                    <p:cond delay="0"/>
                                  </p:stCondLst>
                                  <p:childTnLst>
                                    <p:set>
                                      <p:cBhvr>
                                        <p:cTn id="43" dur="1" fill="hold">
                                          <p:stCondLst>
                                            <p:cond delay="0"/>
                                          </p:stCondLst>
                                        </p:cTn>
                                        <p:tgtEl>
                                          <p:spTgt spid="108"/>
                                        </p:tgtEl>
                                        <p:attrNameLst>
                                          <p:attrName>style.visibility</p:attrName>
                                        </p:attrNameLst>
                                      </p:cBhvr>
                                      <p:to>
                                        <p:strVal val="visible"/>
                                      </p:to>
                                    </p:set>
                                    <p:animEffect transition="in" filter="fade">
                                      <p:cBhvr>
                                        <p:cTn id="44" dur="500"/>
                                        <p:tgtEl>
                                          <p:spTgt spid="108"/>
                                        </p:tgtEl>
                                      </p:cBhvr>
                                    </p:animEffect>
                                    <p:anim calcmode="lin" valueType="num">
                                      <p:cBhvr>
                                        <p:cTn id="45" dur="500" fill="hold"/>
                                        <p:tgtEl>
                                          <p:spTgt spid="108"/>
                                        </p:tgtEl>
                                        <p:attrNameLst>
                                          <p:attrName>ppt_x</p:attrName>
                                        </p:attrNameLst>
                                      </p:cBhvr>
                                      <p:tavLst>
                                        <p:tav tm="0">
                                          <p:val>
                                            <p:strVal val="#ppt_x"/>
                                          </p:val>
                                        </p:tav>
                                        <p:tav tm="100000">
                                          <p:val>
                                            <p:strVal val="#ppt_x"/>
                                          </p:val>
                                        </p:tav>
                                      </p:tavLst>
                                    </p:anim>
                                    <p:anim calcmode="lin" valueType="num">
                                      <p:cBhvr>
                                        <p:cTn id="46" dur="500" fill="hold"/>
                                        <p:tgtEl>
                                          <p:spTgt spid="10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solidFill>
                  <a:schemeClr val="accent1">
                    <a:lumMod val="60000"/>
                    <a:lumOff val="40000"/>
                  </a:schemeClr>
                </a:solidFill>
              </a:rPr>
              <a:t>Sales Report by Year</a:t>
            </a:r>
            <a:endParaRPr lang="en-US" dirty="0">
              <a:solidFill>
                <a:schemeClr val="accent1">
                  <a:lumMod val="60000"/>
                  <a:lumOff val="40000"/>
                </a:schemeClr>
              </a:solidFill>
            </a:endParaRPr>
          </a:p>
        </p:txBody>
      </p:sp>
      <p:sp>
        <p:nvSpPr>
          <p:cNvPr id="13"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Put a relevant subtitle </a:t>
            </a:r>
            <a:r>
              <a:rPr lang="en-US" sz="1400" b="1" dirty="0" smtClean="0">
                <a:solidFill>
                  <a:schemeClr val="accent1">
                    <a:lumMod val="60000"/>
                    <a:lumOff val="40000"/>
                  </a:schemeClr>
                </a:solidFill>
                <a:latin typeface="+mn-lt"/>
              </a:rPr>
              <a:t>in this line</a:t>
            </a:r>
            <a:endParaRPr lang="en-US" sz="1400" b="1" dirty="0">
              <a:solidFill>
                <a:schemeClr val="accent1">
                  <a:lumMod val="60000"/>
                  <a:lumOff val="40000"/>
                </a:schemeClr>
              </a:solidFill>
              <a:latin typeface="+mn-lt"/>
            </a:endParaRPr>
          </a:p>
        </p:txBody>
      </p:sp>
      <p:grpSp>
        <p:nvGrpSpPr>
          <p:cNvPr id="11" name="Group 10"/>
          <p:cNvGrpSpPr/>
          <p:nvPr/>
        </p:nvGrpSpPr>
        <p:grpSpPr>
          <a:xfrm>
            <a:off x="669920" y="2003666"/>
            <a:ext cx="1368152" cy="1065429"/>
            <a:chOff x="755576" y="1443081"/>
            <a:chExt cx="916502" cy="2385975"/>
          </a:xfrm>
        </p:grpSpPr>
        <p:sp>
          <p:nvSpPr>
            <p:cNvPr id="10" name="Rectangle 9"/>
            <p:cNvSpPr/>
            <p:nvPr/>
          </p:nvSpPr>
          <p:spPr>
            <a:xfrm>
              <a:off x="755576" y="1443081"/>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p:cNvSpPr/>
            <p:nvPr/>
          </p:nvSpPr>
          <p:spPr>
            <a:xfrm>
              <a:off x="755576" y="1690156"/>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ectangle 63"/>
            <p:cNvSpPr/>
            <p:nvPr/>
          </p:nvSpPr>
          <p:spPr>
            <a:xfrm>
              <a:off x="755576" y="1937231"/>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p:cNvSpPr/>
            <p:nvPr/>
          </p:nvSpPr>
          <p:spPr>
            <a:xfrm>
              <a:off x="755576" y="2184306"/>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p:cNvSpPr/>
            <p:nvPr/>
          </p:nvSpPr>
          <p:spPr>
            <a:xfrm>
              <a:off x="755576" y="2431381"/>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p:cNvSpPr/>
            <p:nvPr/>
          </p:nvSpPr>
          <p:spPr>
            <a:xfrm>
              <a:off x="755576" y="2678456"/>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p:cNvSpPr/>
            <p:nvPr/>
          </p:nvSpPr>
          <p:spPr>
            <a:xfrm>
              <a:off x="755576" y="2925531"/>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p:cNvSpPr/>
            <p:nvPr/>
          </p:nvSpPr>
          <p:spPr>
            <a:xfrm>
              <a:off x="755576" y="3172606"/>
              <a:ext cx="162302" cy="1623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ectangle 71"/>
            <p:cNvSpPr/>
            <p:nvPr/>
          </p:nvSpPr>
          <p:spPr>
            <a:xfrm>
              <a:off x="755576" y="3419681"/>
              <a:ext cx="162302" cy="1623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p:cNvSpPr/>
            <p:nvPr/>
          </p:nvSpPr>
          <p:spPr>
            <a:xfrm>
              <a:off x="755576" y="3666754"/>
              <a:ext cx="162302" cy="1623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Rectangle 83"/>
            <p:cNvSpPr/>
            <p:nvPr/>
          </p:nvSpPr>
          <p:spPr>
            <a:xfrm>
              <a:off x="1005720" y="1443081"/>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p:cNvSpPr/>
            <p:nvPr/>
          </p:nvSpPr>
          <p:spPr>
            <a:xfrm>
              <a:off x="1005720" y="1690156"/>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1005720" y="1937231"/>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Rectangle 86"/>
            <p:cNvSpPr/>
            <p:nvPr/>
          </p:nvSpPr>
          <p:spPr>
            <a:xfrm>
              <a:off x="1005720" y="2184306"/>
              <a:ext cx="162302" cy="1623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87"/>
            <p:cNvSpPr/>
            <p:nvPr/>
          </p:nvSpPr>
          <p:spPr>
            <a:xfrm>
              <a:off x="1005720" y="2431381"/>
              <a:ext cx="162302" cy="1623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88"/>
            <p:cNvSpPr/>
            <p:nvPr/>
          </p:nvSpPr>
          <p:spPr>
            <a:xfrm>
              <a:off x="1005720" y="2678456"/>
              <a:ext cx="162302" cy="1623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Rectangle 89"/>
            <p:cNvSpPr/>
            <p:nvPr/>
          </p:nvSpPr>
          <p:spPr>
            <a:xfrm>
              <a:off x="1005720" y="2925531"/>
              <a:ext cx="162302" cy="1623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ectangle 90"/>
            <p:cNvSpPr/>
            <p:nvPr/>
          </p:nvSpPr>
          <p:spPr>
            <a:xfrm>
              <a:off x="1005720" y="3172606"/>
              <a:ext cx="162302" cy="1623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Rectangle 91"/>
            <p:cNvSpPr/>
            <p:nvPr/>
          </p:nvSpPr>
          <p:spPr>
            <a:xfrm>
              <a:off x="1005720" y="3419681"/>
              <a:ext cx="162302" cy="1623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ectangle 92"/>
            <p:cNvSpPr/>
            <p:nvPr/>
          </p:nvSpPr>
          <p:spPr>
            <a:xfrm>
              <a:off x="1005720" y="3666754"/>
              <a:ext cx="162302" cy="1623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Rectangle 93"/>
            <p:cNvSpPr/>
            <p:nvPr/>
          </p:nvSpPr>
          <p:spPr>
            <a:xfrm>
              <a:off x="1259632" y="1443081"/>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Rectangle 94"/>
            <p:cNvSpPr/>
            <p:nvPr/>
          </p:nvSpPr>
          <p:spPr>
            <a:xfrm>
              <a:off x="1259632" y="1690156"/>
              <a:ext cx="162302" cy="16230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Rectangle 95"/>
            <p:cNvSpPr/>
            <p:nvPr/>
          </p:nvSpPr>
          <p:spPr>
            <a:xfrm>
              <a:off x="1259632" y="1937231"/>
              <a:ext cx="162302" cy="16230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Rectangle 96"/>
            <p:cNvSpPr/>
            <p:nvPr/>
          </p:nvSpPr>
          <p:spPr>
            <a:xfrm>
              <a:off x="1259632" y="2184306"/>
              <a:ext cx="162302" cy="16230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Rectangle 97"/>
            <p:cNvSpPr/>
            <p:nvPr/>
          </p:nvSpPr>
          <p:spPr>
            <a:xfrm>
              <a:off x="1259632" y="2431381"/>
              <a:ext cx="162302" cy="16230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Rectangle 98"/>
            <p:cNvSpPr/>
            <p:nvPr/>
          </p:nvSpPr>
          <p:spPr>
            <a:xfrm>
              <a:off x="1259632" y="2678456"/>
              <a:ext cx="162302" cy="16230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p:cNvSpPr/>
            <p:nvPr/>
          </p:nvSpPr>
          <p:spPr>
            <a:xfrm>
              <a:off x="1259632" y="2925531"/>
              <a:ext cx="162302" cy="16230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100"/>
            <p:cNvSpPr/>
            <p:nvPr/>
          </p:nvSpPr>
          <p:spPr>
            <a:xfrm>
              <a:off x="1259632" y="3172606"/>
              <a:ext cx="162302" cy="16230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p:cNvSpPr/>
            <p:nvPr/>
          </p:nvSpPr>
          <p:spPr>
            <a:xfrm>
              <a:off x="1259632" y="3419681"/>
              <a:ext cx="162302" cy="16230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Rectangle 102"/>
            <p:cNvSpPr/>
            <p:nvPr/>
          </p:nvSpPr>
          <p:spPr>
            <a:xfrm>
              <a:off x="1259632" y="3666754"/>
              <a:ext cx="162302" cy="16230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Rectangle 103"/>
            <p:cNvSpPr/>
            <p:nvPr/>
          </p:nvSpPr>
          <p:spPr>
            <a:xfrm>
              <a:off x="1509776" y="1443081"/>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1509776" y="1690156"/>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105"/>
            <p:cNvSpPr/>
            <p:nvPr/>
          </p:nvSpPr>
          <p:spPr>
            <a:xfrm>
              <a:off x="1509776" y="1937231"/>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Rectangle 106"/>
            <p:cNvSpPr/>
            <p:nvPr/>
          </p:nvSpPr>
          <p:spPr>
            <a:xfrm>
              <a:off x="1509776" y="2184306"/>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ectangle 107"/>
            <p:cNvSpPr/>
            <p:nvPr/>
          </p:nvSpPr>
          <p:spPr>
            <a:xfrm>
              <a:off x="1509776" y="2431381"/>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Rectangle 108"/>
            <p:cNvSpPr/>
            <p:nvPr/>
          </p:nvSpPr>
          <p:spPr>
            <a:xfrm>
              <a:off x="1509776" y="2678456"/>
              <a:ext cx="162302" cy="16230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Rectangle 109"/>
            <p:cNvSpPr/>
            <p:nvPr/>
          </p:nvSpPr>
          <p:spPr>
            <a:xfrm>
              <a:off x="1509776" y="2925531"/>
              <a:ext cx="162302" cy="16230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Rectangle 110"/>
            <p:cNvSpPr/>
            <p:nvPr/>
          </p:nvSpPr>
          <p:spPr>
            <a:xfrm>
              <a:off x="1509776" y="3172606"/>
              <a:ext cx="162302" cy="16230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ectangle 111"/>
            <p:cNvSpPr/>
            <p:nvPr/>
          </p:nvSpPr>
          <p:spPr>
            <a:xfrm>
              <a:off x="1509776" y="3419681"/>
              <a:ext cx="162302" cy="16230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Rectangle 112"/>
            <p:cNvSpPr/>
            <p:nvPr/>
          </p:nvSpPr>
          <p:spPr>
            <a:xfrm>
              <a:off x="1509776" y="3666754"/>
              <a:ext cx="162302" cy="16230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4" name="Content Placeholder 2"/>
          <p:cNvSpPr txBox="1">
            <a:spLocks/>
          </p:cNvSpPr>
          <p:nvPr/>
        </p:nvSpPr>
        <p:spPr>
          <a:xfrm>
            <a:off x="556968" y="3211389"/>
            <a:ext cx="1580408" cy="130457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900" dirty="0" smtClean="0"/>
              <a:t>Lorem ipsum dolor sit amet, </a:t>
            </a:r>
            <a:r>
              <a:rPr lang="en-US" sz="900" b="1" dirty="0" smtClean="0"/>
              <a:t>consectetur adipiscing elit. </a:t>
            </a:r>
          </a:p>
          <a:p>
            <a:pPr marL="0" indent="0">
              <a:buFont typeface="Arial" pitchFamily="34" charset="0"/>
              <a:buNone/>
            </a:pPr>
            <a:endParaRPr lang="en-US" sz="900" dirty="0" smtClean="0"/>
          </a:p>
          <a:p>
            <a:pPr marL="0" indent="0">
              <a:buFont typeface="Arial" pitchFamily="34" charset="0"/>
              <a:buNone/>
            </a:pPr>
            <a:r>
              <a:rPr lang="en-US" sz="900" dirty="0" smtClean="0"/>
              <a:t>Lorem Ipsum has been the industry's standard dummy text ever since the 1500s, when an unknown printer took a galley of type.</a:t>
            </a:r>
          </a:p>
        </p:txBody>
      </p:sp>
      <p:grpSp>
        <p:nvGrpSpPr>
          <p:cNvPr id="12" name="Group 11"/>
          <p:cNvGrpSpPr/>
          <p:nvPr/>
        </p:nvGrpSpPr>
        <p:grpSpPr>
          <a:xfrm>
            <a:off x="547028" y="1399741"/>
            <a:ext cx="1590348" cy="476169"/>
            <a:chOff x="5463392" y="1685913"/>
            <a:chExt cx="1590348" cy="476169"/>
          </a:xfrm>
        </p:grpSpPr>
        <p:sp>
          <p:nvSpPr>
            <p:cNvPr id="115" name="Title 13"/>
            <p:cNvSpPr txBox="1">
              <a:spLocks/>
            </p:cNvSpPr>
            <p:nvPr/>
          </p:nvSpPr>
          <p:spPr>
            <a:xfrm>
              <a:off x="5463392" y="1685913"/>
              <a:ext cx="1590348" cy="330507"/>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000" dirty="0" smtClean="0">
                  <a:solidFill>
                    <a:schemeClr val="accent1">
                      <a:lumMod val="60000"/>
                      <a:lumOff val="40000"/>
                    </a:schemeClr>
                  </a:solidFill>
                </a:rPr>
                <a:t>Total Sales</a:t>
              </a:r>
              <a:endParaRPr lang="en-US" sz="2000" dirty="0">
                <a:solidFill>
                  <a:schemeClr val="accent1">
                    <a:lumMod val="60000"/>
                    <a:lumOff val="40000"/>
                  </a:schemeClr>
                </a:solidFill>
              </a:endParaRPr>
            </a:p>
          </p:txBody>
        </p:sp>
        <p:sp>
          <p:nvSpPr>
            <p:cNvPr id="116" name="Subtitle 2"/>
            <p:cNvSpPr txBox="1">
              <a:spLocks/>
            </p:cNvSpPr>
            <p:nvPr/>
          </p:nvSpPr>
          <p:spPr>
            <a:xfrm>
              <a:off x="5487853" y="1923678"/>
              <a:ext cx="1228586"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100" b="1" dirty="0" smtClean="0">
                  <a:solidFill>
                    <a:schemeClr val="tx1">
                      <a:lumMod val="50000"/>
                      <a:lumOff val="50000"/>
                    </a:schemeClr>
                  </a:solidFill>
                  <a:ea typeface="Franchise" pitchFamily="49" charset="0"/>
                </a:rPr>
                <a:t>12 Months (2010)</a:t>
              </a:r>
            </a:p>
          </p:txBody>
        </p:sp>
      </p:grpSp>
      <p:grpSp>
        <p:nvGrpSpPr>
          <p:cNvPr id="119" name="Group 118"/>
          <p:cNvGrpSpPr/>
          <p:nvPr/>
        </p:nvGrpSpPr>
        <p:grpSpPr>
          <a:xfrm>
            <a:off x="2750676" y="2003666"/>
            <a:ext cx="1368152" cy="1065429"/>
            <a:chOff x="755576" y="1443081"/>
            <a:chExt cx="916502" cy="2385975"/>
          </a:xfrm>
        </p:grpSpPr>
        <p:sp>
          <p:nvSpPr>
            <p:cNvPr id="124" name="Rectangle 123"/>
            <p:cNvSpPr/>
            <p:nvPr/>
          </p:nvSpPr>
          <p:spPr>
            <a:xfrm>
              <a:off x="755576" y="1443081"/>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Rectangle 124"/>
            <p:cNvSpPr/>
            <p:nvPr/>
          </p:nvSpPr>
          <p:spPr>
            <a:xfrm>
              <a:off x="755576" y="1690156"/>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Rectangle 125"/>
            <p:cNvSpPr/>
            <p:nvPr/>
          </p:nvSpPr>
          <p:spPr>
            <a:xfrm>
              <a:off x="755576" y="1937231"/>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Rectangle 126"/>
            <p:cNvSpPr/>
            <p:nvPr/>
          </p:nvSpPr>
          <p:spPr>
            <a:xfrm>
              <a:off x="755576" y="2184306"/>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Rectangle 127"/>
            <p:cNvSpPr/>
            <p:nvPr/>
          </p:nvSpPr>
          <p:spPr>
            <a:xfrm>
              <a:off x="755576" y="2431381"/>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Rectangle 128"/>
            <p:cNvSpPr/>
            <p:nvPr/>
          </p:nvSpPr>
          <p:spPr>
            <a:xfrm>
              <a:off x="755576" y="2678456"/>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Rectangle 129"/>
            <p:cNvSpPr/>
            <p:nvPr/>
          </p:nvSpPr>
          <p:spPr>
            <a:xfrm>
              <a:off x="755576" y="2925531"/>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Rectangle 130"/>
            <p:cNvSpPr/>
            <p:nvPr/>
          </p:nvSpPr>
          <p:spPr>
            <a:xfrm>
              <a:off x="755576" y="3172606"/>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Rectangle 131"/>
            <p:cNvSpPr/>
            <p:nvPr/>
          </p:nvSpPr>
          <p:spPr>
            <a:xfrm>
              <a:off x="755576" y="3419681"/>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Rectangle 132"/>
            <p:cNvSpPr/>
            <p:nvPr/>
          </p:nvSpPr>
          <p:spPr>
            <a:xfrm>
              <a:off x="755576" y="3666754"/>
              <a:ext cx="162302" cy="1623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Rectangle 133"/>
            <p:cNvSpPr/>
            <p:nvPr/>
          </p:nvSpPr>
          <p:spPr>
            <a:xfrm>
              <a:off x="1005720" y="1443081"/>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Rectangle 134"/>
            <p:cNvSpPr/>
            <p:nvPr/>
          </p:nvSpPr>
          <p:spPr>
            <a:xfrm>
              <a:off x="1005720" y="1690156"/>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Rectangle 135"/>
            <p:cNvSpPr/>
            <p:nvPr/>
          </p:nvSpPr>
          <p:spPr>
            <a:xfrm>
              <a:off x="1005720" y="1937231"/>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Rectangle 136"/>
            <p:cNvSpPr/>
            <p:nvPr/>
          </p:nvSpPr>
          <p:spPr>
            <a:xfrm>
              <a:off x="1005720" y="2184306"/>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p:cNvSpPr/>
            <p:nvPr/>
          </p:nvSpPr>
          <p:spPr>
            <a:xfrm>
              <a:off x="1005720" y="2431381"/>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Rectangle 138"/>
            <p:cNvSpPr/>
            <p:nvPr/>
          </p:nvSpPr>
          <p:spPr>
            <a:xfrm>
              <a:off x="1005720" y="2678456"/>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Rectangle 139"/>
            <p:cNvSpPr/>
            <p:nvPr/>
          </p:nvSpPr>
          <p:spPr>
            <a:xfrm>
              <a:off x="1005720" y="2925531"/>
              <a:ext cx="162302" cy="1623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Rectangle 140"/>
            <p:cNvSpPr/>
            <p:nvPr/>
          </p:nvSpPr>
          <p:spPr>
            <a:xfrm>
              <a:off x="1005720" y="3172606"/>
              <a:ext cx="162302" cy="1623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Rectangle 141"/>
            <p:cNvSpPr/>
            <p:nvPr/>
          </p:nvSpPr>
          <p:spPr>
            <a:xfrm>
              <a:off x="1005720" y="3419681"/>
              <a:ext cx="162302" cy="1623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Rectangle 142"/>
            <p:cNvSpPr/>
            <p:nvPr/>
          </p:nvSpPr>
          <p:spPr>
            <a:xfrm>
              <a:off x="1005720" y="3666754"/>
              <a:ext cx="162302" cy="1623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Rectangle 143"/>
            <p:cNvSpPr/>
            <p:nvPr/>
          </p:nvSpPr>
          <p:spPr>
            <a:xfrm>
              <a:off x="1259632" y="1443081"/>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Rectangle 144"/>
            <p:cNvSpPr/>
            <p:nvPr/>
          </p:nvSpPr>
          <p:spPr>
            <a:xfrm>
              <a:off x="1259632" y="1690156"/>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Rectangle 145"/>
            <p:cNvSpPr/>
            <p:nvPr/>
          </p:nvSpPr>
          <p:spPr>
            <a:xfrm>
              <a:off x="1259632" y="1937231"/>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1" name="Rectangle 160"/>
            <p:cNvSpPr/>
            <p:nvPr/>
          </p:nvSpPr>
          <p:spPr>
            <a:xfrm>
              <a:off x="1259632" y="2184306"/>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2" name="Rectangle 161"/>
            <p:cNvSpPr/>
            <p:nvPr/>
          </p:nvSpPr>
          <p:spPr>
            <a:xfrm>
              <a:off x="1259632" y="2431381"/>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Rectangle 172"/>
            <p:cNvSpPr/>
            <p:nvPr/>
          </p:nvSpPr>
          <p:spPr>
            <a:xfrm>
              <a:off x="1259632" y="2678456"/>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Rectangle 173"/>
            <p:cNvSpPr/>
            <p:nvPr/>
          </p:nvSpPr>
          <p:spPr>
            <a:xfrm>
              <a:off x="1259632" y="2925531"/>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Rectangle 174"/>
            <p:cNvSpPr/>
            <p:nvPr/>
          </p:nvSpPr>
          <p:spPr>
            <a:xfrm>
              <a:off x="1259632" y="3172606"/>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6" name="Rectangle 175"/>
            <p:cNvSpPr/>
            <p:nvPr/>
          </p:nvSpPr>
          <p:spPr>
            <a:xfrm>
              <a:off x="1259632" y="3419681"/>
              <a:ext cx="162302" cy="16230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7" name="Rectangle 176"/>
            <p:cNvSpPr/>
            <p:nvPr/>
          </p:nvSpPr>
          <p:spPr>
            <a:xfrm>
              <a:off x="1259632" y="3666754"/>
              <a:ext cx="162302" cy="16230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8" name="Rectangle 177"/>
            <p:cNvSpPr/>
            <p:nvPr/>
          </p:nvSpPr>
          <p:spPr>
            <a:xfrm>
              <a:off x="1509776" y="1443081"/>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9" name="Rectangle 178"/>
            <p:cNvSpPr/>
            <p:nvPr/>
          </p:nvSpPr>
          <p:spPr>
            <a:xfrm>
              <a:off x="1509776" y="1690156"/>
              <a:ext cx="162302" cy="16230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0" name="Rectangle 179"/>
            <p:cNvSpPr/>
            <p:nvPr/>
          </p:nvSpPr>
          <p:spPr>
            <a:xfrm>
              <a:off x="1509776" y="1937231"/>
              <a:ext cx="162302" cy="16230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1" name="Rectangle 180"/>
            <p:cNvSpPr/>
            <p:nvPr/>
          </p:nvSpPr>
          <p:spPr>
            <a:xfrm>
              <a:off x="1509776" y="2184306"/>
              <a:ext cx="162302" cy="16230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Rectangle 181"/>
            <p:cNvSpPr/>
            <p:nvPr/>
          </p:nvSpPr>
          <p:spPr>
            <a:xfrm>
              <a:off x="1509776" y="2431381"/>
              <a:ext cx="162302" cy="16230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3" name="Rectangle 182"/>
            <p:cNvSpPr/>
            <p:nvPr/>
          </p:nvSpPr>
          <p:spPr>
            <a:xfrm>
              <a:off x="1509776" y="2678456"/>
              <a:ext cx="162302" cy="16230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4" name="Rectangle 183"/>
            <p:cNvSpPr/>
            <p:nvPr/>
          </p:nvSpPr>
          <p:spPr>
            <a:xfrm>
              <a:off x="1509776" y="2925531"/>
              <a:ext cx="162302" cy="16230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5" name="Rectangle 184"/>
            <p:cNvSpPr/>
            <p:nvPr/>
          </p:nvSpPr>
          <p:spPr>
            <a:xfrm>
              <a:off x="1509776" y="3172606"/>
              <a:ext cx="162302" cy="16230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 name="Rectangle 185"/>
            <p:cNvSpPr/>
            <p:nvPr/>
          </p:nvSpPr>
          <p:spPr>
            <a:xfrm>
              <a:off x="1509776" y="3419681"/>
              <a:ext cx="162302" cy="16230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7" name="Rectangle 186"/>
            <p:cNvSpPr/>
            <p:nvPr/>
          </p:nvSpPr>
          <p:spPr>
            <a:xfrm>
              <a:off x="1509776" y="3666754"/>
              <a:ext cx="162302" cy="16230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0" name="Content Placeholder 2"/>
          <p:cNvSpPr txBox="1">
            <a:spLocks/>
          </p:cNvSpPr>
          <p:nvPr/>
        </p:nvSpPr>
        <p:spPr>
          <a:xfrm>
            <a:off x="2637724" y="3211389"/>
            <a:ext cx="1580408" cy="130457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900" dirty="0" smtClean="0"/>
              <a:t>Lorem ipsum dolor sit amet, </a:t>
            </a:r>
            <a:r>
              <a:rPr lang="en-US" sz="900" b="1" dirty="0" smtClean="0"/>
              <a:t>consectetur adipiscing elit. </a:t>
            </a:r>
          </a:p>
          <a:p>
            <a:pPr marL="0" indent="0">
              <a:buFont typeface="Arial" pitchFamily="34" charset="0"/>
              <a:buNone/>
            </a:pPr>
            <a:endParaRPr lang="en-US" sz="900" dirty="0" smtClean="0"/>
          </a:p>
          <a:p>
            <a:pPr marL="0" indent="0">
              <a:buFont typeface="Arial" pitchFamily="34" charset="0"/>
              <a:buNone/>
            </a:pPr>
            <a:r>
              <a:rPr lang="en-US" sz="900" dirty="0" smtClean="0"/>
              <a:t>Lorem Ipsum has been the industry's standard dummy text ever since the 1500s, when an unknown printer took a galley of type.</a:t>
            </a:r>
          </a:p>
        </p:txBody>
      </p:sp>
      <p:grpSp>
        <p:nvGrpSpPr>
          <p:cNvPr id="121" name="Group 120"/>
          <p:cNvGrpSpPr/>
          <p:nvPr/>
        </p:nvGrpSpPr>
        <p:grpSpPr>
          <a:xfrm>
            <a:off x="2627784" y="1399741"/>
            <a:ext cx="1590348" cy="476169"/>
            <a:chOff x="5463392" y="1685913"/>
            <a:chExt cx="1590348" cy="476169"/>
          </a:xfrm>
        </p:grpSpPr>
        <p:sp>
          <p:nvSpPr>
            <p:cNvPr id="122" name="Title 13"/>
            <p:cNvSpPr txBox="1">
              <a:spLocks/>
            </p:cNvSpPr>
            <p:nvPr/>
          </p:nvSpPr>
          <p:spPr>
            <a:xfrm>
              <a:off x="5463392" y="1685913"/>
              <a:ext cx="1590348" cy="330507"/>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000" dirty="0" smtClean="0">
                  <a:solidFill>
                    <a:schemeClr val="accent1">
                      <a:lumMod val="60000"/>
                      <a:lumOff val="40000"/>
                    </a:schemeClr>
                  </a:solidFill>
                </a:rPr>
                <a:t>Total Sales</a:t>
              </a:r>
              <a:endParaRPr lang="en-US" sz="2000" dirty="0">
                <a:solidFill>
                  <a:schemeClr val="accent1">
                    <a:lumMod val="60000"/>
                    <a:lumOff val="40000"/>
                  </a:schemeClr>
                </a:solidFill>
              </a:endParaRPr>
            </a:p>
          </p:txBody>
        </p:sp>
        <p:sp>
          <p:nvSpPr>
            <p:cNvPr id="123" name="Subtitle 2"/>
            <p:cNvSpPr txBox="1">
              <a:spLocks/>
            </p:cNvSpPr>
            <p:nvPr/>
          </p:nvSpPr>
          <p:spPr>
            <a:xfrm>
              <a:off x="5487853" y="1923678"/>
              <a:ext cx="1228586"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100" b="1" dirty="0" smtClean="0">
                  <a:solidFill>
                    <a:schemeClr val="tx1">
                      <a:lumMod val="50000"/>
                      <a:lumOff val="50000"/>
                    </a:schemeClr>
                  </a:solidFill>
                  <a:ea typeface="Franchise" pitchFamily="49" charset="0"/>
                </a:rPr>
                <a:t>12 Months (2011)</a:t>
              </a:r>
            </a:p>
          </p:txBody>
        </p:sp>
      </p:grpSp>
      <p:grpSp>
        <p:nvGrpSpPr>
          <p:cNvPr id="189" name="Group 188"/>
          <p:cNvGrpSpPr/>
          <p:nvPr/>
        </p:nvGrpSpPr>
        <p:grpSpPr>
          <a:xfrm>
            <a:off x="4838908" y="2003666"/>
            <a:ext cx="1368152" cy="1065429"/>
            <a:chOff x="755576" y="1443081"/>
            <a:chExt cx="916502" cy="2385975"/>
          </a:xfrm>
        </p:grpSpPr>
        <p:sp>
          <p:nvSpPr>
            <p:cNvPr id="194" name="Rectangle 193"/>
            <p:cNvSpPr/>
            <p:nvPr/>
          </p:nvSpPr>
          <p:spPr>
            <a:xfrm>
              <a:off x="755576" y="1443081"/>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5" name="Rectangle 194"/>
            <p:cNvSpPr/>
            <p:nvPr/>
          </p:nvSpPr>
          <p:spPr>
            <a:xfrm>
              <a:off x="755576" y="1690156"/>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6" name="Rectangle 195"/>
            <p:cNvSpPr/>
            <p:nvPr/>
          </p:nvSpPr>
          <p:spPr>
            <a:xfrm>
              <a:off x="755576" y="1937231"/>
              <a:ext cx="162302" cy="1623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7" name="Rectangle 196"/>
            <p:cNvSpPr/>
            <p:nvPr/>
          </p:nvSpPr>
          <p:spPr>
            <a:xfrm>
              <a:off x="755576" y="2184306"/>
              <a:ext cx="162302" cy="1623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8" name="Rectangle 197"/>
            <p:cNvSpPr/>
            <p:nvPr/>
          </p:nvSpPr>
          <p:spPr>
            <a:xfrm>
              <a:off x="755576" y="2431381"/>
              <a:ext cx="162302" cy="1623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9" name="Rectangle 198"/>
            <p:cNvSpPr/>
            <p:nvPr/>
          </p:nvSpPr>
          <p:spPr>
            <a:xfrm>
              <a:off x="755576" y="2678456"/>
              <a:ext cx="162302" cy="1623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0" name="Rectangle 199"/>
            <p:cNvSpPr/>
            <p:nvPr/>
          </p:nvSpPr>
          <p:spPr>
            <a:xfrm>
              <a:off x="755576" y="2925531"/>
              <a:ext cx="162302" cy="1623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1" name="Rectangle 200"/>
            <p:cNvSpPr/>
            <p:nvPr/>
          </p:nvSpPr>
          <p:spPr>
            <a:xfrm>
              <a:off x="755576" y="3172606"/>
              <a:ext cx="162302" cy="1623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2" name="Rectangle 201"/>
            <p:cNvSpPr/>
            <p:nvPr/>
          </p:nvSpPr>
          <p:spPr>
            <a:xfrm>
              <a:off x="755576" y="3419681"/>
              <a:ext cx="162302" cy="1623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3" name="Rectangle 202"/>
            <p:cNvSpPr/>
            <p:nvPr/>
          </p:nvSpPr>
          <p:spPr>
            <a:xfrm>
              <a:off x="755576" y="3666754"/>
              <a:ext cx="162302" cy="1623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4" name="Rectangle 203"/>
            <p:cNvSpPr/>
            <p:nvPr/>
          </p:nvSpPr>
          <p:spPr>
            <a:xfrm>
              <a:off x="1005720" y="1443081"/>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 name="Rectangle 204"/>
            <p:cNvSpPr/>
            <p:nvPr/>
          </p:nvSpPr>
          <p:spPr>
            <a:xfrm>
              <a:off x="1005720" y="1690156"/>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 name="Rectangle 205"/>
            <p:cNvSpPr/>
            <p:nvPr/>
          </p:nvSpPr>
          <p:spPr>
            <a:xfrm>
              <a:off x="1005720" y="1937231"/>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7" name="Rectangle 206"/>
            <p:cNvSpPr/>
            <p:nvPr/>
          </p:nvSpPr>
          <p:spPr>
            <a:xfrm>
              <a:off x="1005720" y="2184306"/>
              <a:ext cx="162302" cy="1623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8" name="Rectangle 207"/>
            <p:cNvSpPr/>
            <p:nvPr/>
          </p:nvSpPr>
          <p:spPr>
            <a:xfrm>
              <a:off x="1005720" y="2431381"/>
              <a:ext cx="162302" cy="1623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 name="Rectangle 208"/>
            <p:cNvSpPr/>
            <p:nvPr/>
          </p:nvSpPr>
          <p:spPr>
            <a:xfrm>
              <a:off x="1005720" y="2678456"/>
              <a:ext cx="162302" cy="1623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0" name="Rectangle 209"/>
            <p:cNvSpPr/>
            <p:nvPr/>
          </p:nvSpPr>
          <p:spPr>
            <a:xfrm>
              <a:off x="1005720" y="2925531"/>
              <a:ext cx="162302" cy="1623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1" name="Rectangle 210"/>
            <p:cNvSpPr/>
            <p:nvPr/>
          </p:nvSpPr>
          <p:spPr>
            <a:xfrm>
              <a:off x="1005720" y="3172606"/>
              <a:ext cx="162302" cy="1623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2" name="Rectangle 211"/>
            <p:cNvSpPr/>
            <p:nvPr/>
          </p:nvSpPr>
          <p:spPr>
            <a:xfrm>
              <a:off x="1005720" y="3419681"/>
              <a:ext cx="162302" cy="1623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3" name="Rectangle 212"/>
            <p:cNvSpPr/>
            <p:nvPr/>
          </p:nvSpPr>
          <p:spPr>
            <a:xfrm>
              <a:off x="1005720" y="3666754"/>
              <a:ext cx="162302" cy="1623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4" name="Rectangle 213"/>
            <p:cNvSpPr/>
            <p:nvPr/>
          </p:nvSpPr>
          <p:spPr>
            <a:xfrm>
              <a:off x="1259632" y="1443081"/>
              <a:ext cx="162302" cy="16230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5" name="Rectangle 214"/>
            <p:cNvSpPr/>
            <p:nvPr/>
          </p:nvSpPr>
          <p:spPr>
            <a:xfrm>
              <a:off x="1259632" y="1690156"/>
              <a:ext cx="162302" cy="16230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6" name="Rectangle 215"/>
            <p:cNvSpPr/>
            <p:nvPr/>
          </p:nvSpPr>
          <p:spPr>
            <a:xfrm>
              <a:off x="1259632" y="1937231"/>
              <a:ext cx="162302" cy="16230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7" name="Rectangle 216"/>
            <p:cNvSpPr/>
            <p:nvPr/>
          </p:nvSpPr>
          <p:spPr>
            <a:xfrm>
              <a:off x="1259632" y="2184306"/>
              <a:ext cx="162302" cy="16230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8" name="Rectangle 217"/>
            <p:cNvSpPr/>
            <p:nvPr/>
          </p:nvSpPr>
          <p:spPr>
            <a:xfrm>
              <a:off x="1259632" y="2431381"/>
              <a:ext cx="162302" cy="16230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9" name="Rectangle 218"/>
            <p:cNvSpPr/>
            <p:nvPr/>
          </p:nvSpPr>
          <p:spPr>
            <a:xfrm>
              <a:off x="1259632" y="2678456"/>
              <a:ext cx="162302" cy="16230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0" name="Rectangle 219"/>
            <p:cNvSpPr/>
            <p:nvPr/>
          </p:nvSpPr>
          <p:spPr>
            <a:xfrm>
              <a:off x="1259632" y="2925531"/>
              <a:ext cx="162302" cy="16230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1" name="Rectangle 220"/>
            <p:cNvSpPr/>
            <p:nvPr/>
          </p:nvSpPr>
          <p:spPr>
            <a:xfrm>
              <a:off x="1259632" y="3172606"/>
              <a:ext cx="162302" cy="16230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2" name="Rectangle 221"/>
            <p:cNvSpPr/>
            <p:nvPr/>
          </p:nvSpPr>
          <p:spPr>
            <a:xfrm>
              <a:off x="1259632" y="3419681"/>
              <a:ext cx="162302" cy="16230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3" name="Rectangle 222"/>
            <p:cNvSpPr/>
            <p:nvPr/>
          </p:nvSpPr>
          <p:spPr>
            <a:xfrm>
              <a:off x="1259632" y="3666754"/>
              <a:ext cx="162302" cy="16230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4" name="Rectangle 223"/>
            <p:cNvSpPr/>
            <p:nvPr/>
          </p:nvSpPr>
          <p:spPr>
            <a:xfrm>
              <a:off x="1509776" y="1443081"/>
              <a:ext cx="162302" cy="16230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5" name="Rectangle 224"/>
            <p:cNvSpPr/>
            <p:nvPr/>
          </p:nvSpPr>
          <p:spPr>
            <a:xfrm>
              <a:off x="1509776" y="1690156"/>
              <a:ext cx="162302" cy="16230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Rectangle 225"/>
            <p:cNvSpPr/>
            <p:nvPr/>
          </p:nvSpPr>
          <p:spPr>
            <a:xfrm>
              <a:off x="1509776" y="1937231"/>
              <a:ext cx="162302" cy="16230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7" name="Rectangle 226"/>
            <p:cNvSpPr/>
            <p:nvPr/>
          </p:nvSpPr>
          <p:spPr>
            <a:xfrm>
              <a:off x="1509776" y="2184306"/>
              <a:ext cx="162302" cy="16230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8" name="Rectangle 227"/>
            <p:cNvSpPr/>
            <p:nvPr/>
          </p:nvSpPr>
          <p:spPr>
            <a:xfrm>
              <a:off x="1509776" y="2431381"/>
              <a:ext cx="162302" cy="16230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9" name="Rectangle 228"/>
            <p:cNvSpPr/>
            <p:nvPr/>
          </p:nvSpPr>
          <p:spPr>
            <a:xfrm>
              <a:off x="1509776" y="2678456"/>
              <a:ext cx="162302" cy="16230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0" name="Rectangle 229"/>
            <p:cNvSpPr/>
            <p:nvPr/>
          </p:nvSpPr>
          <p:spPr>
            <a:xfrm>
              <a:off x="1509776" y="2925531"/>
              <a:ext cx="162302" cy="16230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1" name="Rectangle 230"/>
            <p:cNvSpPr/>
            <p:nvPr/>
          </p:nvSpPr>
          <p:spPr>
            <a:xfrm>
              <a:off x="1509776" y="3172606"/>
              <a:ext cx="162302" cy="16230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2" name="Rectangle 231"/>
            <p:cNvSpPr/>
            <p:nvPr/>
          </p:nvSpPr>
          <p:spPr>
            <a:xfrm>
              <a:off x="1509776" y="3419681"/>
              <a:ext cx="162302" cy="16230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3" name="Rectangle 232"/>
            <p:cNvSpPr/>
            <p:nvPr/>
          </p:nvSpPr>
          <p:spPr>
            <a:xfrm>
              <a:off x="1509776" y="3666754"/>
              <a:ext cx="162302" cy="16230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0" name="Content Placeholder 2"/>
          <p:cNvSpPr txBox="1">
            <a:spLocks/>
          </p:cNvSpPr>
          <p:nvPr/>
        </p:nvSpPr>
        <p:spPr>
          <a:xfrm>
            <a:off x="4725956" y="3211389"/>
            <a:ext cx="1580408" cy="130457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900" dirty="0" smtClean="0"/>
              <a:t>Lorem ipsum dolor sit amet, </a:t>
            </a:r>
            <a:r>
              <a:rPr lang="en-US" sz="900" b="1" dirty="0" smtClean="0"/>
              <a:t>consectetur adipiscing elit. </a:t>
            </a:r>
          </a:p>
          <a:p>
            <a:pPr marL="0" indent="0">
              <a:buFont typeface="Arial" pitchFamily="34" charset="0"/>
              <a:buNone/>
            </a:pPr>
            <a:endParaRPr lang="en-US" sz="900" dirty="0" smtClean="0"/>
          </a:p>
          <a:p>
            <a:pPr marL="0" indent="0">
              <a:buFont typeface="Arial" pitchFamily="34" charset="0"/>
              <a:buNone/>
            </a:pPr>
            <a:r>
              <a:rPr lang="en-US" sz="900" dirty="0" smtClean="0"/>
              <a:t>Lorem Ipsum has been the industry's standard dummy text ever since the 1500s, when an unknown printer took a galley of type.</a:t>
            </a:r>
          </a:p>
        </p:txBody>
      </p:sp>
      <p:grpSp>
        <p:nvGrpSpPr>
          <p:cNvPr id="191" name="Group 190"/>
          <p:cNvGrpSpPr/>
          <p:nvPr/>
        </p:nvGrpSpPr>
        <p:grpSpPr>
          <a:xfrm>
            <a:off x="4716016" y="1399741"/>
            <a:ext cx="1590348" cy="476169"/>
            <a:chOff x="5463392" y="1685913"/>
            <a:chExt cx="1590348" cy="476169"/>
          </a:xfrm>
        </p:grpSpPr>
        <p:sp>
          <p:nvSpPr>
            <p:cNvPr id="192" name="Title 13"/>
            <p:cNvSpPr txBox="1">
              <a:spLocks/>
            </p:cNvSpPr>
            <p:nvPr/>
          </p:nvSpPr>
          <p:spPr>
            <a:xfrm>
              <a:off x="5463392" y="1685913"/>
              <a:ext cx="1590348" cy="330507"/>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000" dirty="0" smtClean="0">
                  <a:solidFill>
                    <a:schemeClr val="accent1">
                      <a:lumMod val="60000"/>
                      <a:lumOff val="40000"/>
                    </a:schemeClr>
                  </a:solidFill>
                </a:rPr>
                <a:t>Total Sales</a:t>
              </a:r>
              <a:endParaRPr lang="en-US" sz="2000" dirty="0">
                <a:solidFill>
                  <a:schemeClr val="accent1">
                    <a:lumMod val="60000"/>
                    <a:lumOff val="40000"/>
                  </a:schemeClr>
                </a:solidFill>
              </a:endParaRPr>
            </a:p>
          </p:txBody>
        </p:sp>
        <p:sp>
          <p:nvSpPr>
            <p:cNvPr id="193" name="Subtitle 2"/>
            <p:cNvSpPr txBox="1">
              <a:spLocks/>
            </p:cNvSpPr>
            <p:nvPr/>
          </p:nvSpPr>
          <p:spPr>
            <a:xfrm>
              <a:off x="5487853" y="1923678"/>
              <a:ext cx="1228586"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100" b="1" dirty="0" smtClean="0">
                  <a:solidFill>
                    <a:schemeClr val="tx1">
                      <a:lumMod val="50000"/>
                      <a:lumOff val="50000"/>
                    </a:schemeClr>
                  </a:solidFill>
                  <a:ea typeface="Franchise" pitchFamily="49" charset="0"/>
                </a:rPr>
                <a:t>12 Months (2012)</a:t>
              </a:r>
            </a:p>
          </p:txBody>
        </p:sp>
      </p:grpSp>
      <p:cxnSp>
        <p:nvCxnSpPr>
          <p:cNvPr id="280" name="Straight Connector 279"/>
          <p:cNvCxnSpPr/>
          <p:nvPr/>
        </p:nvCxnSpPr>
        <p:spPr>
          <a:xfrm>
            <a:off x="2380696" y="1369501"/>
            <a:ext cx="0" cy="316389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p:nvCxnSpPr>
        <p:spPr>
          <a:xfrm>
            <a:off x="4479520" y="1369501"/>
            <a:ext cx="0" cy="316389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p:nvCxnSpPr>
        <p:spPr>
          <a:xfrm>
            <a:off x="7253712" y="1851670"/>
            <a:ext cx="0" cy="1785933"/>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7478895" y="1995686"/>
            <a:ext cx="693505" cy="295825"/>
            <a:chOff x="6786150" y="2076140"/>
            <a:chExt cx="1228586" cy="295825"/>
          </a:xfrm>
        </p:grpSpPr>
        <p:sp>
          <p:nvSpPr>
            <p:cNvPr id="283" name="Rectangle 282"/>
            <p:cNvSpPr/>
            <p:nvPr/>
          </p:nvSpPr>
          <p:spPr>
            <a:xfrm>
              <a:off x="6876256" y="2076140"/>
              <a:ext cx="242284" cy="7247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4" name="Subtitle 2"/>
            <p:cNvSpPr txBox="1">
              <a:spLocks/>
            </p:cNvSpPr>
            <p:nvPr/>
          </p:nvSpPr>
          <p:spPr>
            <a:xfrm>
              <a:off x="6786150" y="2133561"/>
              <a:ext cx="1228586"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100" b="1" dirty="0" smtClean="0">
                  <a:solidFill>
                    <a:schemeClr val="tx1">
                      <a:lumMod val="50000"/>
                      <a:lumOff val="50000"/>
                    </a:schemeClr>
                  </a:solidFill>
                  <a:ea typeface="Franchise" pitchFamily="49" charset="0"/>
                </a:rPr>
                <a:t>Shoes</a:t>
              </a:r>
            </a:p>
          </p:txBody>
        </p:sp>
      </p:grpSp>
      <p:grpSp>
        <p:nvGrpSpPr>
          <p:cNvPr id="285" name="Group 284"/>
          <p:cNvGrpSpPr/>
          <p:nvPr/>
        </p:nvGrpSpPr>
        <p:grpSpPr>
          <a:xfrm>
            <a:off x="7478895" y="2424919"/>
            <a:ext cx="693505" cy="295825"/>
            <a:chOff x="6786150" y="2076140"/>
            <a:chExt cx="1228586" cy="295825"/>
          </a:xfrm>
        </p:grpSpPr>
        <p:sp>
          <p:nvSpPr>
            <p:cNvPr id="286" name="Rectangle 285"/>
            <p:cNvSpPr/>
            <p:nvPr/>
          </p:nvSpPr>
          <p:spPr>
            <a:xfrm>
              <a:off x="6876256" y="2076140"/>
              <a:ext cx="242284" cy="7247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7" name="Subtitle 2"/>
            <p:cNvSpPr txBox="1">
              <a:spLocks/>
            </p:cNvSpPr>
            <p:nvPr/>
          </p:nvSpPr>
          <p:spPr>
            <a:xfrm>
              <a:off x="6786150" y="2133561"/>
              <a:ext cx="1228586"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100" b="1" dirty="0" smtClean="0">
                  <a:solidFill>
                    <a:schemeClr val="tx1">
                      <a:lumMod val="50000"/>
                      <a:lumOff val="50000"/>
                    </a:schemeClr>
                  </a:solidFill>
                  <a:ea typeface="Franchise" pitchFamily="49" charset="0"/>
                </a:rPr>
                <a:t>T-shirts</a:t>
              </a:r>
            </a:p>
          </p:txBody>
        </p:sp>
      </p:grpSp>
      <p:grpSp>
        <p:nvGrpSpPr>
          <p:cNvPr id="288" name="Group 287"/>
          <p:cNvGrpSpPr/>
          <p:nvPr/>
        </p:nvGrpSpPr>
        <p:grpSpPr>
          <a:xfrm>
            <a:off x="7478895" y="2854152"/>
            <a:ext cx="693505" cy="295825"/>
            <a:chOff x="6786150" y="2076140"/>
            <a:chExt cx="1228586" cy="295825"/>
          </a:xfrm>
        </p:grpSpPr>
        <p:sp>
          <p:nvSpPr>
            <p:cNvPr id="289" name="Rectangle 288"/>
            <p:cNvSpPr/>
            <p:nvPr/>
          </p:nvSpPr>
          <p:spPr>
            <a:xfrm>
              <a:off x="6876256" y="2076140"/>
              <a:ext cx="242284" cy="7247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0" name="Subtitle 2"/>
            <p:cNvSpPr txBox="1">
              <a:spLocks/>
            </p:cNvSpPr>
            <p:nvPr/>
          </p:nvSpPr>
          <p:spPr>
            <a:xfrm>
              <a:off x="6786150" y="2133561"/>
              <a:ext cx="1228586"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100" b="1" dirty="0" smtClean="0">
                  <a:solidFill>
                    <a:schemeClr val="tx1">
                      <a:lumMod val="50000"/>
                      <a:lumOff val="50000"/>
                    </a:schemeClr>
                  </a:solidFill>
                  <a:ea typeface="Franchise" pitchFamily="49" charset="0"/>
                </a:rPr>
                <a:t>Jeans</a:t>
              </a:r>
            </a:p>
          </p:txBody>
        </p:sp>
      </p:grpSp>
      <p:grpSp>
        <p:nvGrpSpPr>
          <p:cNvPr id="294" name="Group 293"/>
          <p:cNvGrpSpPr/>
          <p:nvPr/>
        </p:nvGrpSpPr>
        <p:grpSpPr>
          <a:xfrm>
            <a:off x="7478895" y="3283384"/>
            <a:ext cx="693505" cy="295825"/>
            <a:chOff x="6786150" y="2076140"/>
            <a:chExt cx="1228586" cy="295825"/>
          </a:xfrm>
        </p:grpSpPr>
        <p:sp>
          <p:nvSpPr>
            <p:cNvPr id="295" name="Rectangle 294"/>
            <p:cNvSpPr/>
            <p:nvPr/>
          </p:nvSpPr>
          <p:spPr>
            <a:xfrm>
              <a:off x="6876256" y="2076140"/>
              <a:ext cx="242284" cy="7247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6" name="Subtitle 2"/>
            <p:cNvSpPr txBox="1">
              <a:spLocks/>
            </p:cNvSpPr>
            <p:nvPr/>
          </p:nvSpPr>
          <p:spPr>
            <a:xfrm>
              <a:off x="6786150" y="2133561"/>
              <a:ext cx="1228586"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100" b="1" dirty="0" smtClean="0">
                  <a:solidFill>
                    <a:schemeClr val="tx1">
                      <a:lumMod val="50000"/>
                      <a:lumOff val="50000"/>
                    </a:schemeClr>
                  </a:solidFill>
                  <a:ea typeface="Franchise" pitchFamily="49" charset="0"/>
                </a:rPr>
                <a:t>Cargos</a:t>
              </a:r>
            </a:p>
          </p:txBody>
        </p:sp>
      </p:grpSp>
      <p:sp>
        <p:nvSpPr>
          <p:cNvPr id="154" name="Flowchart: Off-page Connector 153"/>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34</a:t>
            </a:r>
            <a:endParaRPr lang="en-US" sz="1100" b="1" dirty="0"/>
          </a:p>
        </p:txBody>
      </p:sp>
    </p:spTree>
    <p:extLst>
      <p:ext uri="{BB962C8B-B14F-4D97-AF65-F5344CB8AC3E}">
        <p14:creationId xmlns:p14="http://schemas.microsoft.com/office/powerpoint/2010/main" val="2303620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down)">
                                      <p:cBhvr>
                                        <p:cTn id="18" dur="500"/>
                                        <p:tgtEl>
                                          <p:spTgt spid="11"/>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114"/>
                                        </p:tgtEl>
                                        <p:attrNameLst>
                                          <p:attrName>style.visibility</p:attrName>
                                        </p:attrNameLst>
                                      </p:cBhvr>
                                      <p:to>
                                        <p:strVal val="visible"/>
                                      </p:to>
                                    </p:set>
                                    <p:animEffect transition="in" filter="fade">
                                      <p:cBhvr>
                                        <p:cTn id="22" dur="500"/>
                                        <p:tgtEl>
                                          <p:spTgt spid="114"/>
                                        </p:tgtEl>
                                      </p:cBhvr>
                                    </p:animEffect>
                                  </p:childTnLst>
                                </p:cTn>
                              </p:par>
                            </p:childTnLst>
                          </p:cTn>
                        </p:par>
                        <p:par>
                          <p:cTn id="23" fill="hold">
                            <p:stCondLst>
                              <p:cond delay="2000"/>
                            </p:stCondLst>
                            <p:childTnLst>
                              <p:par>
                                <p:cTn id="24" presetID="22" presetClass="entr" presetSubtype="4" fill="hold" nodeType="afterEffect">
                                  <p:stCondLst>
                                    <p:cond delay="0"/>
                                  </p:stCondLst>
                                  <p:childTnLst>
                                    <p:set>
                                      <p:cBhvr>
                                        <p:cTn id="25" dur="1" fill="hold">
                                          <p:stCondLst>
                                            <p:cond delay="0"/>
                                          </p:stCondLst>
                                        </p:cTn>
                                        <p:tgtEl>
                                          <p:spTgt spid="280"/>
                                        </p:tgtEl>
                                        <p:attrNameLst>
                                          <p:attrName>style.visibility</p:attrName>
                                        </p:attrNameLst>
                                      </p:cBhvr>
                                      <p:to>
                                        <p:strVal val="visible"/>
                                      </p:to>
                                    </p:set>
                                    <p:animEffect transition="in" filter="wipe(down)">
                                      <p:cBhvr>
                                        <p:cTn id="26" dur="500"/>
                                        <p:tgtEl>
                                          <p:spTgt spid="280"/>
                                        </p:tgtEl>
                                      </p:cBhvr>
                                    </p:animEffect>
                                  </p:childTnLst>
                                </p:cTn>
                              </p:par>
                            </p:childTnLst>
                          </p:cTn>
                        </p:par>
                        <p:par>
                          <p:cTn id="27" fill="hold">
                            <p:stCondLst>
                              <p:cond delay="2500"/>
                            </p:stCondLst>
                            <p:childTnLst>
                              <p:par>
                                <p:cTn id="28" presetID="10" presetClass="entr" presetSubtype="0" fill="hold" nodeType="afterEffect">
                                  <p:stCondLst>
                                    <p:cond delay="0"/>
                                  </p:stCondLst>
                                  <p:childTnLst>
                                    <p:set>
                                      <p:cBhvr>
                                        <p:cTn id="29" dur="1" fill="hold">
                                          <p:stCondLst>
                                            <p:cond delay="0"/>
                                          </p:stCondLst>
                                        </p:cTn>
                                        <p:tgtEl>
                                          <p:spTgt spid="121"/>
                                        </p:tgtEl>
                                        <p:attrNameLst>
                                          <p:attrName>style.visibility</p:attrName>
                                        </p:attrNameLst>
                                      </p:cBhvr>
                                      <p:to>
                                        <p:strVal val="visible"/>
                                      </p:to>
                                    </p:set>
                                    <p:animEffect transition="in" filter="fade">
                                      <p:cBhvr>
                                        <p:cTn id="30" dur="500"/>
                                        <p:tgtEl>
                                          <p:spTgt spid="121"/>
                                        </p:tgtEl>
                                      </p:cBhvr>
                                    </p:animEffect>
                                  </p:childTnLst>
                                </p:cTn>
                              </p:par>
                            </p:childTnLst>
                          </p:cTn>
                        </p:par>
                        <p:par>
                          <p:cTn id="31" fill="hold">
                            <p:stCondLst>
                              <p:cond delay="3000"/>
                            </p:stCondLst>
                            <p:childTnLst>
                              <p:par>
                                <p:cTn id="32" presetID="22" presetClass="entr" presetSubtype="4" fill="hold" nodeType="afterEffect">
                                  <p:stCondLst>
                                    <p:cond delay="0"/>
                                  </p:stCondLst>
                                  <p:childTnLst>
                                    <p:set>
                                      <p:cBhvr>
                                        <p:cTn id="33" dur="1" fill="hold">
                                          <p:stCondLst>
                                            <p:cond delay="0"/>
                                          </p:stCondLst>
                                        </p:cTn>
                                        <p:tgtEl>
                                          <p:spTgt spid="119"/>
                                        </p:tgtEl>
                                        <p:attrNameLst>
                                          <p:attrName>style.visibility</p:attrName>
                                        </p:attrNameLst>
                                      </p:cBhvr>
                                      <p:to>
                                        <p:strVal val="visible"/>
                                      </p:to>
                                    </p:set>
                                    <p:animEffect transition="in" filter="wipe(down)">
                                      <p:cBhvr>
                                        <p:cTn id="34" dur="500"/>
                                        <p:tgtEl>
                                          <p:spTgt spid="119"/>
                                        </p:tgtEl>
                                      </p:cBhvr>
                                    </p:animEffect>
                                  </p:childTnLst>
                                </p:cTn>
                              </p:par>
                            </p:childTnLst>
                          </p:cTn>
                        </p:par>
                        <p:par>
                          <p:cTn id="35" fill="hold">
                            <p:stCondLst>
                              <p:cond delay="3500"/>
                            </p:stCondLst>
                            <p:childTnLst>
                              <p:par>
                                <p:cTn id="36" presetID="10" presetClass="entr" presetSubtype="0" fill="hold" grpId="0" nodeType="afterEffect">
                                  <p:stCondLst>
                                    <p:cond delay="0"/>
                                  </p:stCondLst>
                                  <p:childTnLst>
                                    <p:set>
                                      <p:cBhvr>
                                        <p:cTn id="37" dur="1" fill="hold">
                                          <p:stCondLst>
                                            <p:cond delay="0"/>
                                          </p:stCondLst>
                                        </p:cTn>
                                        <p:tgtEl>
                                          <p:spTgt spid="120"/>
                                        </p:tgtEl>
                                        <p:attrNameLst>
                                          <p:attrName>style.visibility</p:attrName>
                                        </p:attrNameLst>
                                      </p:cBhvr>
                                      <p:to>
                                        <p:strVal val="visible"/>
                                      </p:to>
                                    </p:set>
                                    <p:animEffect transition="in" filter="fade">
                                      <p:cBhvr>
                                        <p:cTn id="38" dur="500"/>
                                        <p:tgtEl>
                                          <p:spTgt spid="120"/>
                                        </p:tgtEl>
                                      </p:cBhvr>
                                    </p:animEffect>
                                  </p:childTnLst>
                                </p:cTn>
                              </p:par>
                            </p:childTnLst>
                          </p:cTn>
                        </p:par>
                        <p:par>
                          <p:cTn id="39" fill="hold">
                            <p:stCondLst>
                              <p:cond delay="4000"/>
                            </p:stCondLst>
                            <p:childTnLst>
                              <p:par>
                                <p:cTn id="40" presetID="22" presetClass="entr" presetSubtype="4" fill="hold" nodeType="afterEffect">
                                  <p:stCondLst>
                                    <p:cond delay="0"/>
                                  </p:stCondLst>
                                  <p:childTnLst>
                                    <p:set>
                                      <p:cBhvr>
                                        <p:cTn id="41" dur="1" fill="hold">
                                          <p:stCondLst>
                                            <p:cond delay="0"/>
                                          </p:stCondLst>
                                        </p:cTn>
                                        <p:tgtEl>
                                          <p:spTgt spid="281"/>
                                        </p:tgtEl>
                                        <p:attrNameLst>
                                          <p:attrName>style.visibility</p:attrName>
                                        </p:attrNameLst>
                                      </p:cBhvr>
                                      <p:to>
                                        <p:strVal val="visible"/>
                                      </p:to>
                                    </p:set>
                                    <p:animEffect transition="in" filter="wipe(down)">
                                      <p:cBhvr>
                                        <p:cTn id="42" dur="500"/>
                                        <p:tgtEl>
                                          <p:spTgt spid="281"/>
                                        </p:tgtEl>
                                      </p:cBhvr>
                                    </p:animEffect>
                                  </p:childTnLst>
                                </p:cTn>
                              </p:par>
                            </p:childTnLst>
                          </p:cTn>
                        </p:par>
                        <p:par>
                          <p:cTn id="43" fill="hold">
                            <p:stCondLst>
                              <p:cond delay="4500"/>
                            </p:stCondLst>
                            <p:childTnLst>
                              <p:par>
                                <p:cTn id="44" presetID="10" presetClass="entr" presetSubtype="0" fill="hold" nodeType="afterEffect">
                                  <p:stCondLst>
                                    <p:cond delay="0"/>
                                  </p:stCondLst>
                                  <p:childTnLst>
                                    <p:set>
                                      <p:cBhvr>
                                        <p:cTn id="45" dur="1" fill="hold">
                                          <p:stCondLst>
                                            <p:cond delay="0"/>
                                          </p:stCondLst>
                                        </p:cTn>
                                        <p:tgtEl>
                                          <p:spTgt spid="191"/>
                                        </p:tgtEl>
                                        <p:attrNameLst>
                                          <p:attrName>style.visibility</p:attrName>
                                        </p:attrNameLst>
                                      </p:cBhvr>
                                      <p:to>
                                        <p:strVal val="visible"/>
                                      </p:to>
                                    </p:set>
                                    <p:animEffect transition="in" filter="fade">
                                      <p:cBhvr>
                                        <p:cTn id="46" dur="500"/>
                                        <p:tgtEl>
                                          <p:spTgt spid="191"/>
                                        </p:tgtEl>
                                      </p:cBhvr>
                                    </p:animEffect>
                                  </p:childTnLst>
                                </p:cTn>
                              </p:par>
                            </p:childTnLst>
                          </p:cTn>
                        </p:par>
                        <p:par>
                          <p:cTn id="47" fill="hold">
                            <p:stCondLst>
                              <p:cond delay="5000"/>
                            </p:stCondLst>
                            <p:childTnLst>
                              <p:par>
                                <p:cTn id="48" presetID="22" presetClass="entr" presetSubtype="4" fill="hold" nodeType="afterEffect">
                                  <p:stCondLst>
                                    <p:cond delay="0"/>
                                  </p:stCondLst>
                                  <p:childTnLst>
                                    <p:set>
                                      <p:cBhvr>
                                        <p:cTn id="49" dur="1" fill="hold">
                                          <p:stCondLst>
                                            <p:cond delay="0"/>
                                          </p:stCondLst>
                                        </p:cTn>
                                        <p:tgtEl>
                                          <p:spTgt spid="189"/>
                                        </p:tgtEl>
                                        <p:attrNameLst>
                                          <p:attrName>style.visibility</p:attrName>
                                        </p:attrNameLst>
                                      </p:cBhvr>
                                      <p:to>
                                        <p:strVal val="visible"/>
                                      </p:to>
                                    </p:set>
                                    <p:animEffect transition="in" filter="wipe(down)">
                                      <p:cBhvr>
                                        <p:cTn id="50" dur="500"/>
                                        <p:tgtEl>
                                          <p:spTgt spid="189"/>
                                        </p:tgtEl>
                                      </p:cBhvr>
                                    </p:animEffect>
                                  </p:childTnLst>
                                </p:cTn>
                              </p:par>
                            </p:childTnLst>
                          </p:cTn>
                        </p:par>
                        <p:par>
                          <p:cTn id="51" fill="hold">
                            <p:stCondLst>
                              <p:cond delay="5500"/>
                            </p:stCondLst>
                            <p:childTnLst>
                              <p:par>
                                <p:cTn id="52" presetID="10" presetClass="entr" presetSubtype="0" fill="hold" grpId="0" nodeType="afterEffect">
                                  <p:stCondLst>
                                    <p:cond delay="0"/>
                                  </p:stCondLst>
                                  <p:childTnLst>
                                    <p:set>
                                      <p:cBhvr>
                                        <p:cTn id="53" dur="1" fill="hold">
                                          <p:stCondLst>
                                            <p:cond delay="0"/>
                                          </p:stCondLst>
                                        </p:cTn>
                                        <p:tgtEl>
                                          <p:spTgt spid="190"/>
                                        </p:tgtEl>
                                        <p:attrNameLst>
                                          <p:attrName>style.visibility</p:attrName>
                                        </p:attrNameLst>
                                      </p:cBhvr>
                                      <p:to>
                                        <p:strVal val="visible"/>
                                      </p:to>
                                    </p:set>
                                    <p:animEffect transition="in" filter="fade">
                                      <p:cBhvr>
                                        <p:cTn id="54" dur="500"/>
                                        <p:tgtEl>
                                          <p:spTgt spid="190"/>
                                        </p:tgtEl>
                                      </p:cBhvr>
                                    </p:animEffect>
                                  </p:childTnLst>
                                </p:cTn>
                              </p:par>
                            </p:childTnLst>
                          </p:cTn>
                        </p:par>
                        <p:par>
                          <p:cTn id="55" fill="hold">
                            <p:stCondLst>
                              <p:cond delay="6000"/>
                            </p:stCondLst>
                            <p:childTnLst>
                              <p:par>
                                <p:cTn id="56" presetID="22" presetClass="entr" presetSubtype="4" fill="hold" nodeType="afterEffect">
                                  <p:stCondLst>
                                    <p:cond delay="0"/>
                                  </p:stCondLst>
                                  <p:childTnLst>
                                    <p:set>
                                      <p:cBhvr>
                                        <p:cTn id="57" dur="1" fill="hold">
                                          <p:stCondLst>
                                            <p:cond delay="0"/>
                                          </p:stCondLst>
                                        </p:cTn>
                                        <p:tgtEl>
                                          <p:spTgt spid="282"/>
                                        </p:tgtEl>
                                        <p:attrNameLst>
                                          <p:attrName>style.visibility</p:attrName>
                                        </p:attrNameLst>
                                      </p:cBhvr>
                                      <p:to>
                                        <p:strVal val="visible"/>
                                      </p:to>
                                    </p:set>
                                    <p:animEffect transition="in" filter="wipe(down)">
                                      <p:cBhvr>
                                        <p:cTn id="58" dur="500"/>
                                        <p:tgtEl>
                                          <p:spTgt spid="282"/>
                                        </p:tgtEl>
                                      </p:cBhvr>
                                    </p:animEffect>
                                  </p:childTnLst>
                                </p:cTn>
                              </p:par>
                            </p:childTnLst>
                          </p:cTn>
                        </p:par>
                        <p:par>
                          <p:cTn id="59" fill="hold">
                            <p:stCondLst>
                              <p:cond delay="6500"/>
                            </p:stCondLst>
                            <p:childTnLst>
                              <p:par>
                                <p:cTn id="60" presetID="10" presetClass="entr" presetSubtype="0" fill="hold" nodeType="after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fade">
                                      <p:cBhvr>
                                        <p:cTn id="62" dur="500"/>
                                        <p:tgtEl>
                                          <p:spTgt spid="16"/>
                                        </p:tgtEl>
                                      </p:cBhvr>
                                    </p:animEffect>
                                  </p:childTnLst>
                                </p:cTn>
                              </p:par>
                            </p:childTnLst>
                          </p:cTn>
                        </p:par>
                        <p:par>
                          <p:cTn id="63" fill="hold">
                            <p:stCondLst>
                              <p:cond delay="7000"/>
                            </p:stCondLst>
                            <p:childTnLst>
                              <p:par>
                                <p:cTn id="64" presetID="10" presetClass="entr" presetSubtype="0" fill="hold" nodeType="afterEffect">
                                  <p:stCondLst>
                                    <p:cond delay="0"/>
                                  </p:stCondLst>
                                  <p:childTnLst>
                                    <p:set>
                                      <p:cBhvr>
                                        <p:cTn id="65" dur="1" fill="hold">
                                          <p:stCondLst>
                                            <p:cond delay="0"/>
                                          </p:stCondLst>
                                        </p:cTn>
                                        <p:tgtEl>
                                          <p:spTgt spid="285"/>
                                        </p:tgtEl>
                                        <p:attrNameLst>
                                          <p:attrName>style.visibility</p:attrName>
                                        </p:attrNameLst>
                                      </p:cBhvr>
                                      <p:to>
                                        <p:strVal val="visible"/>
                                      </p:to>
                                    </p:set>
                                    <p:animEffect transition="in" filter="fade">
                                      <p:cBhvr>
                                        <p:cTn id="66" dur="500"/>
                                        <p:tgtEl>
                                          <p:spTgt spid="285"/>
                                        </p:tgtEl>
                                      </p:cBhvr>
                                    </p:animEffect>
                                  </p:childTnLst>
                                </p:cTn>
                              </p:par>
                            </p:childTnLst>
                          </p:cTn>
                        </p:par>
                        <p:par>
                          <p:cTn id="67" fill="hold">
                            <p:stCondLst>
                              <p:cond delay="7500"/>
                            </p:stCondLst>
                            <p:childTnLst>
                              <p:par>
                                <p:cTn id="68" presetID="10" presetClass="entr" presetSubtype="0" fill="hold" nodeType="afterEffect">
                                  <p:stCondLst>
                                    <p:cond delay="0"/>
                                  </p:stCondLst>
                                  <p:childTnLst>
                                    <p:set>
                                      <p:cBhvr>
                                        <p:cTn id="69" dur="1" fill="hold">
                                          <p:stCondLst>
                                            <p:cond delay="0"/>
                                          </p:stCondLst>
                                        </p:cTn>
                                        <p:tgtEl>
                                          <p:spTgt spid="288"/>
                                        </p:tgtEl>
                                        <p:attrNameLst>
                                          <p:attrName>style.visibility</p:attrName>
                                        </p:attrNameLst>
                                      </p:cBhvr>
                                      <p:to>
                                        <p:strVal val="visible"/>
                                      </p:to>
                                    </p:set>
                                    <p:animEffect transition="in" filter="fade">
                                      <p:cBhvr>
                                        <p:cTn id="70" dur="500"/>
                                        <p:tgtEl>
                                          <p:spTgt spid="288"/>
                                        </p:tgtEl>
                                      </p:cBhvr>
                                    </p:animEffect>
                                  </p:childTnLst>
                                </p:cTn>
                              </p:par>
                            </p:childTnLst>
                          </p:cTn>
                        </p:par>
                        <p:par>
                          <p:cTn id="71" fill="hold">
                            <p:stCondLst>
                              <p:cond delay="8000"/>
                            </p:stCondLst>
                            <p:childTnLst>
                              <p:par>
                                <p:cTn id="72" presetID="10" presetClass="entr" presetSubtype="0" fill="hold" nodeType="afterEffect">
                                  <p:stCondLst>
                                    <p:cond delay="0"/>
                                  </p:stCondLst>
                                  <p:childTnLst>
                                    <p:set>
                                      <p:cBhvr>
                                        <p:cTn id="73" dur="1" fill="hold">
                                          <p:stCondLst>
                                            <p:cond delay="0"/>
                                          </p:stCondLst>
                                        </p:cTn>
                                        <p:tgtEl>
                                          <p:spTgt spid="294"/>
                                        </p:tgtEl>
                                        <p:attrNameLst>
                                          <p:attrName>style.visibility</p:attrName>
                                        </p:attrNameLst>
                                      </p:cBhvr>
                                      <p:to>
                                        <p:strVal val="visible"/>
                                      </p:to>
                                    </p:set>
                                    <p:animEffect transition="in" filter="fade">
                                      <p:cBhvr>
                                        <p:cTn id="74" dur="500"/>
                                        <p:tgtEl>
                                          <p:spTgt spid="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114" grpId="0"/>
      <p:bldP spid="120" grpId="0"/>
      <p:bldP spid="19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solidFill>
                  <a:schemeClr val="accent1">
                    <a:lumMod val="60000"/>
                    <a:lumOff val="40000"/>
                  </a:schemeClr>
                </a:solidFill>
              </a:rPr>
              <a:t>Area Chart Sample</a:t>
            </a:r>
            <a:endParaRPr lang="en-US" dirty="0">
              <a:solidFill>
                <a:schemeClr val="accent1">
                  <a:lumMod val="60000"/>
                  <a:lumOff val="40000"/>
                </a:schemeClr>
              </a:solidFill>
            </a:endParaRPr>
          </a:p>
        </p:txBody>
      </p:sp>
      <p:sp>
        <p:nvSpPr>
          <p:cNvPr id="13"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Put a relevant subtitle </a:t>
            </a:r>
            <a:r>
              <a:rPr lang="en-US" sz="1400" b="1" dirty="0" smtClean="0">
                <a:solidFill>
                  <a:schemeClr val="accent1">
                    <a:lumMod val="60000"/>
                    <a:lumOff val="40000"/>
                  </a:schemeClr>
                </a:solidFill>
                <a:latin typeface="+mn-lt"/>
              </a:rPr>
              <a:t>in this line</a:t>
            </a:r>
            <a:endParaRPr lang="en-US" sz="1400" b="1" dirty="0">
              <a:solidFill>
                <a:schemeClr val="accent1">
                  <a:lumMod val="60000"/>
                  <a:lumOff val="40000"/>
                </a:schemeClr>
              </a:solidFill>
              <a:latin typeface="+mn-lt"/>
            </a:endParaRPr>
          </a:p>
        </p:txBody>
      </p:sp>
      <p:graphicFrame>
        <p:nvGraphicFramePr>
          <p:cNvPr id="2" name="Chart 1"/>
          <p:cNvGraphicFramePr/>
          <p:nvPr>
            <p:extLst>
              <p:ext uri="{D42A27DB-BD31-4B8C-83A1-F6EECF244321}">
                <p14:modId xmlns:p14="http://schemas.microsoft.com/office/powerpoint/2010/main" val="299907018"/>
              </p:ext>
            </p:extLst>
          </p:nvPr>
        </p:nvGraphicFramePr>
        <p:xfrm>
          <a:off x="539552" y="1491630"/>
          <a:ext cx="3931641" cy="1959992"/>
        </p:xfrm>
        <a:graphic>
          <a:graphicData uri="http://schemas.openxmlformats.org/drawingml/2006/chart">
            <c:chart xmlns:c="http://schemas.openxmlformats.org/drawingml/2006/chart" xmlns:r="http://schemas.openxmlformats.org/officeDocument/2006/relationships" r:id="rId2"/>
          </a:graphicData>
        </a:graphic>
      </p:graphicFrame>
      <p:grpSp>
        <p:nvGrpSpPr>
          <p:cNvPr id="6" name="Group 5"/>
          <p:cNvGrpSpPr/>
          <p:nvPr/>
        </p:nvGrpSpPr>
        <p:grpSpPr>
          <a:xfrm>
            <a:off x="5351195" y="1387169"/>
            <a:ext cx="3037229" cy="1008112"/>
            <a:chOff x="5351195" y="1387169"/>
            <a:chExt cx="3037229" cy="1008112"/>
          </a:xfrm>
        </p:grpSpPr>
        <p:sp>
          <p:nvSpPr>
            <p:cNvPr id="10" name="Content Placeholder 2"/>
            <p:cNvSpPr txBox="1">
              <a:spLocks/>
            </p:cNvSpPr>
            <p:nvPr/>
          </p:nvSpPr>
          <p:spPr>
            <a:xfrm>
              <a:off x="5364088" y="1802052"/>
              <a:ext cx="3024336" cy="59322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900" dirty="0" smtClean="0"/>
                <a:t>Lorem ipsum dolor sit amet, </a:t>
              </a:r>
              <a:r>
                <a:rPr lang="en-US" sz="900" b="1" dirty="0" smtClean="0">
                  <a:solidFill>
                    <a:schemeClr val="bg1">
                      <a:lumMod val="50000"/>
                    </a:schemeClr>
                  </a:solidFill>
                </a:rPr>
                <a:t>consectetur adipiscing elit. </a:t>
              </a:r>
            </a:p>
            <a:p>
              <a:pPr marL="0" indent="0">
                <a:buFont typeface="Arial" pitchFamily="34" charset="0"/>
                <a:buNone/>
              </a:pPr>
              <a:r>
                <a:rPr lang="en-US" sz="900" dirty="0" smtClean="0"/>
                <a:t>Curabitur elementum posuere pretium. Quisque nibh dolor, dignissim ac dignissim ut, luctus ac urna. </a:t>
              </a:r>
              <a:endParaRPr lang="en-US" sz="900" dirty="0"/>
            </a:p>
          </p:txBody>
        </p:sp>
        <p:sp>
          <p:nvSpPr>
            <p:cNvPr id="11" name="Title 13"/>
            <p:cNvSpPr txBox="1">
              <a:spLocks/>
            </p:cNvSpPr>
            <p:nvPr/>
          </p:nvSpPr>
          <p:spPr>
            <a:xfrm>
              <a:off x="5351195" y="1387169"/>
              <a:ext cx="288442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400" dirty="0" smtClean="0"/>
                <a:t>Series 1</a:t>
              </a:r>
              <a:endParaRPr lang="en-US" sz="2400" dirty="0"/>
            </a:p>
          </p:txBody>
        </p:sp>
      </p:grpSp>
      <p:grpSp>
        <p:nvGrpSpPr>
          <p:cNvPr id="7" name="Group 6"/>
          <p:cNvGrpSpPr/>
          <p:nvPr/>
        </p:nvGrpSpPr>
        <p:grpSpPr>
          <a:xfrm>
            <a:off x="5351195" y="2401684"/>
            <a:ext cx="3037229" cy="1008112"/>
            <a:chOff x="5351195" y="2401684"/>
            <a:chExt cx="3037229" cy="1008112"/>
          </a:xfrm>
        </p:grpSpPr>
        <p:sp>
          <p:nvSpPr>
            <p:cNvPr id="20" name="Content Placeholder 2"/>
            <p:cNvSpPr txBox="1">
              <a:spLocks/>
            </p:cNvSpPr>
            <p:nvPr/>
          </p:nvSpPr>
          <p:spPr>
            <a:xfrm>
              <a:off x="5364088" y="2816567"/>
              <a:ext cx="3024336" cy="59322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900" dirty="0" smtClean="0"/>
                <a:t>Lorem ipsum dolor sit amet, </a:t>
              </a:r>
              <a:r>
                <a:rPr lang="en-US" sz="900" b="1" dirty="0" smtClean="0">
                  <a:solidFill>
                    <a:schemeClr val="bg1">
                      <a:lumMod val="50000"/>
                    </a:schemeClr>
                  </a:solidFill>
                </a:rPr>
                <a:t>consectetur adipiscing elit. </a:t>
              </a:r>
            </a:p>
            <a:p>
              <a:pPr marL="0" indent="0">
                <a:buFont typeface="Arial" pitchFamily="34" charset="0"/>
                <a:buNone/>
              </a:pPr>
              <a:r>
                <a:rPr lang="en-US" sz="900" dirty="0" smtClean="0"/>
                <a:t>Curabitur elementum posuere pretium. Quisque nibh dolor, dignissim ac dignissim ut, luctus ac urna. </a:t>
              </a:r>
              <a:endParaRPr lang="en-US" sz="900" dirty="0"/>
            </a:p>
          </p:txBody>
        </p:sp>
        <p:sp>
          <p:nvSpPr>
            <p:cNvPr id="21" name="Title 13"/>
            <p:cNvSpPr txBox="1">
              <a:spLocks/>
            </p:cNvSpPr>
            <p:nvPr/>
          </p:nvSpPr>
          <p:spPr>
            <a:xfrm>
              <a:off x="5351195" y="2401684"/>
              <a:ext cx="288442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400" dirty="0" smtClean="0"/>
                <a:t>Series 2</a:t>
              </a:r>
              <a:endParaRPr lang="en-US" sz="2400" dirty="0"/>
            </a:p>
          </p:txBody>
        </p:sp>
      </p:grpSp>
      <p:grpSp>
        <p:nvGrpSpPr>
          <p:cNvPr id="9" name="Group 8"/>
          <p:cNvGrpSpPr/>
          <p:nvPr/>
        </p:nvGrpSpPr>
        <p:grpSpPr>
          <a:xfrm>
            <a:off x="5351195" y="3428531"/>
            <a:ext cx="3037229" cy="1008112"/>
            <a:chOff x="5351195" y="3428531"/>
            <a:chExt cx="3037229" cy="1008112"/>
          </a:xfrm>
        </p:grpSpPr>
        <p:sp>
          <p:nvSpPr>
            <p:cNvPr id="26" name="Content Placeholder 2"/>
            <p:cNvSpPr txBox="1">
              <a:spLocks/>
            </p:cNvSpPr>
            <p:nvPr/>
          </p:nvSpPr>
          <p:spPr>
            <a:xfrm>
              <a:off x="5364088" y="3843414"/>
              <a:ext cx="3024336" cy="59322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900" dirty="0" smtClean="0"/>
                <a:t>Lorem ipsum dolor sit amet, </a:t>
              </a:r>
              <a:r>
                <a:rPr lang="en-US" sz="900" b="1" dirty="0" smtClean="0">
                  <a:solidFill>
                    <a:schemeClr val="bg1">
                      <a:lumMod val="50000"/>
                    </a:schemeClr>
                  </a:solidFill>
                </a:rPr>
                <a:t>consectetur adipiscing elit. </a:t>
              </a:r>
            </a:p>
            <a:p>
              <a:pPr marL="0" indent="0">
                <a:buFont typeface="Arial" pitchFamily="34" charset="0"/>
                <a:buNone/>
              </a:pPr>
              <a:r>
                <a:rPr lang="en-US" sz="900" dirty="0" smtClean="0"/>
                <a:t>Curabitur elementum posuere pretium. Quisque nibh dolor, dignissim ac dignissim ut, luctus ac urna. </a:t>
              </a:r>
              <a:endParaRPr lang="en-US" sz="900" dirty="0"/>
            </a:p>
          </p:txBody>
        </p:sp>
        <p:sp>
          <p:nvSpPr>
            <p:cNvPr id="27" name="Title 13"/>
            <p:cNvSpPr txBox="1">
              <a:spLocks/>
            </p:cNvSpPr>
            <p:nvPr/>
          </p:nvSpPr>
          <p:spPr>
            <a:xfrm>
              <a:off x="5351195" y="3428531"/>
              <a:ext cx="288442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400" dirty="0" smtClean="0"/>
                <a:t>Series 3</a:t>
              </a:r>
              <a:endParaRPr lang="en-US" sz="2400" dirty="0"/>
            </a:p>
          </p:txBody>
        </p:sp>
      </p:grpSp>
      <p:grpSp>
        <p:nvGrpSpPr>
          <p:cNvPr id="3" name="Group 2"/>
          <p:cNvGrpSpPr/>
          <p:nvPr/>
        </p:nvGrpSpPr>
        <p:grpSpPr>
          <a:xfrm>
            <a:off x="4875600" y="1521678"/>
            <a:ext cx="475253" cy="475253"/>
            <a:chOff x="4875600" y="1521678"/>
            <a:chExt cx="475253" cy="475253"/>
          </a:xfrm>
        </p:grpSpPr>
        <p:sp>
          <p:nvSpPr>
            <p:cNvPr id="12" name="Oval 11"/>
            <p:cNvSpPr/>
            <p:nvPr/>
          </p:nvSpPr>
          <p:spPr>
            <a:xfrm>
              <a:off x="4875600" y="1521678"/>
              <a:ext cx="475253" cy="47525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6"/>
            <p:cNvSpPr>
              <a:spLocks noEditPoints="1"/>
            </p:cNvSpPr>
            <p:nvPr/>
          </p:nvSpPr>
          <p:spPr bwMode="auto">
            <a:xfrm>
              <a:off x="5049721" y="1651994"/>
              <a:ext cx="127010" cy="214619"/>
            </a:xfrm>
            <a:custGeom>
              <a:avLst/>
              <a:gdLst>
                <a:gd name="T0" fmla="*/ 192 w 232"/>
                <a:gd name="T1" fmla="*/ 0 h 392"/>
                <a:gd name="T2" fmla="*/ 40 w 232"/>
                <a:gd name="T3" fmla="*/ 0 h 392"/>
                <a:gd name="T4" fmla="*/ 0 w 232"/>
                <a:gd name="T5" fmla="*/ 40 h 392"/>
                <a:gd name="T6" fmla="*/ 0 w 232"/>
                <a:gd name="T7" fmla="*/ 352 h 392"/>
                <a:gd name="T8" fmla="*/ 40 w 232"/>
                <a:gd name="T9" fmla="*/ 392 h 392"/>
                <a:gd name="T10" fmla="*/ 192 w 232"/>
                <a:gd name="T11" fmla="*/ 392 h 392"/>
                <a:gd name="T12" fmla="*/ 232 w 232"/>
                <a:gd name="T13" fmla="*/ 352 h 392"/>
                <a:gd name="T14" fmla="*/ 232 w 232"/>
                <a:gd name="T15" fmla="*/ 40 h 392"/>
                <a:gd name="T16" fmla="*/ 192 w 232"/>
                <a:gd name="T17" fmla="*/ 0 h 392"/>
                <a:gd name="T18" fmla="*/ 116 w 232"/>
                <a:gd name="T19" fmla="*/ 376 h 392"/>
                <a:gd name="T20" fmla="*/ 88 w 232"/>
                <a:gd name="T21" fmla="*/ 356 h 392"/>
                <a:gd name="T22" fmla="*/ 116 w 232"/>
                <a:gd name="T23" fmla="*/ 336 h 392"/>
                <a:gd name="T24" fmla="*/ 144 w 232"/>
                <a:gd name="T25" fmla="*/ 356 h 392"/>
                <a:gd name="T26" fmla="*/ 116 w 232"/>
                <a:gd name="T27" fmla="*/ 376 h 392"/>
                <a:gd name="T28" fmla="*/ 200 w 232"/>
                <a:gd name="T29" fmla="*/ 316 h 392"/>
                <a:gd name="T30" fmla="*/ 32 w 232"/>
                <a:gd name="T31" fmla="*/ 316 h 392"/>
                <a:gd name="T32" fmla="*/ 32 w 232"/>
                <a:gd name="T33" fmla="*/ 52 h 392"/>
                <a:gd name="T34" fmla="*/ 200 w 232"/>
                <a:gd name="T35" fmla="*/ 52 h 392"/>
                <a:gd name="T36" fmla="*/ 200 w 232"/>
                <a:gd name="T37" fmla="*/ 316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2" h="392">
                  <a:moveTo>
                    <a:pt x="192" y="0"/>
                  </a:moveTo>
                  <a:cubicBezTo>
                    <a:pt x="40" y="0"/>
                    <a:pt x="40" y="0"/>
                    <a:pt x="40" y="0"/>
                  </a:cubicBezTo>
                  <a:cubicBezTo>
                    <a:pt x="18" y="0"/>
                    <a:pt x="0" y="18"/>
                    <a:pt x="0" y="40"/>
                  </a:cubicBezTo>
                  <a:cubicBezTo>
                    <a:pt x="0" y="352"/>
                    <a:pt x="0" y="352"/>
                    <a:pt x="0" y="352"/>
                  </a:cubicBezTo>
                  <a:cubicBezTo>
                    <a:pt x="0" y="374"/>
                    <a:pt x="18" y="392"/>
                    <a:pt x="40" y="392"/>
                  </a:cubicBezTo>
                  <a:cubicBezTo>
                    <a:pt x="192" y="392"/>
                    <a:pt x="192" y="392"/>
                    <a:pt x="192" y="392"/>
                  </a:cubicBezTo>
                  <a:cubicBezTo>
                    <a:pt x="214" y="392"/>
                    <a:pt x="232" y="374"/>
                    <a:pt x="232" y="352"/>
                  </a:cubicBezTo>
                  <a:cubicBezTo>
                    <a:pt x="232" y="40"/>
                    <a:pt x="232" y="40"/>
                    <a:pt x="232" y="40"/>
                  </a:cubicBezTo>
                  <a:cubicBezTo>
                    <a:pt x="232" y="18"/>
                    <a:pt x="214" y="0"/>
                    <a:pt x="192" y="0"/>
                  </a:cubicBezTo>
                  <a:close/>
                  <a:moveTo>
                    <a:pt x="116" y="376"/>
                  </a:moveTo>
                  <a:cubicBezTo>
                    <a:pt x="101" y="376"/>
                    <a:pt x="88" y="367"/>
                    <a:pt x="88" y="356"/>
                  </a:cubicBezTo>
                  <a:cubicBezTo>
                    <a:pt x="88" y="345"/>
                    <a:pt x="101" y="336"/>
                    <a:pt x="116" y="336"/>
                  </a:cubicBezTo>
                  <a:cubicBezTo>
                    <a:pt x="131" y="336"/>
                    <a:pt x="144" y="345"/>
                    <a:pt x="144" y="356"/>
                  </a:cubicBezTo>
                  <a:cubicBezTo>
                    <a:pt x="144" y="367"/>
                    <a:pt x="131" y="376"/>
                    <a:pt x="116" y="376"/>
                  </a:cubicBezTo>
                  <a:close/>
                  <a:moveTo>
                    <a:pt x="200" y="316"/>
                  </a:moveTo>
                  <a:cubicBezTo>
                    <a:pt x="32" y="316"/>
                    <a:pt x="32" y="316"/>
                    <a:pt x="32" y="316"/>
                  </a:cubicBezTo>
                  <a:cubicBezTo>
                    <a:pt x="32" y="52"/>
                    <a:pt x="32" y="52"/>
                    <a:pt x="32" y="52"/>
                  </a:cubicBezTo>
                  <a:cubicBezTo>
                    <a:pt x="200" y="52"/>
                    <a:pt x="200" y="52"/>
                    <a:pt x="200" y="52"/>
                  </a:cubicBezTo>
                  <a:lnTo>
                    <a:pt x="200" y="3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4" name="Group 3"/>
          <p:cNvGrpSpPr/>
          <p:nvPr/>
        </p:nvGrpSpPr>
        <p:grpSpPr>
          <a:xfrm>
            <a:off x="4875600" y="2536193"/>
            <a:ext cx="475253" cy="475253"/>
            <a:chOff x="4875600" y="2536193"/>
            <a:chExt cx="475253" cy="475253"/>
          </a:xfrm>
        </p:grpSpPr>
        <p:sp>
          <p:nvSpPr>
            <p:cNvPr id="23" name="Oval 22"/>
            <p:cNvSpPr/>
            <p:nvPr/>
          </p:nvSpPr>
          <p:spPr>
            <a:xfrm>
              <a:off x="4875600" y="2536193"/>
              <a:ext cx="475253" cy="475253"/>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11"/>
            <p:cNvSpPr>
              <a:spLocks/>
            </p:cNvSpPr>
            <p:nvPr/>
          </p:nvSpPr>
          <p:spPr bwMode="auto">
            <a:xfrm>
              <a:off x="5015568" y="2676392"/>
              <a:ext cx="195315" cy="194853"/>
            </a:xfrm>
            <a:custGeom>
              <a:avLst/>
              <a:gdLst>
                <a:gd name="T0" fmla="*/ 208 w 358"/>
                <a:gd name="T1" fmla="*/ 207 h 357"/>
                <a:gd name="T2" fmla="*/ 126 w 358"/>
                <a:gd name="T3" fmla="*/ 255 h 357"/>
                <a:gd name="T4" fmla="*/ 46 w 358"/>
                <a:gd name="T5" fmla="*/ 253 h 357"/>
                <a:gd name="T6" fmla="*/ 56 w 358"/>
                <a:gd name="T7" fmla="*/ 334 h 357"/>
                <a:gd name="T8" fmla="*/ 251 w 358"/>
                <a:gd name="T9" fmla="*/ 250 h 357"/>
                <a:gd name="T10" fmla="*/ 335 w 358"/>
                <a:gd name="T11" fmla="*/ 55 h 357"/>
                <a:gd name="T12" fmla="*/ 254 w 358"/>
                <a:gd name="T13" fmla="*/ 45 h 357"/>
                <a:gd name="T14" fmla="*/ 256 w 358"/>
                <a:gd name="T15" fmla="*/ 125 h 357"/>
                <a:gd name="T16" fmla="*/ 208 w 358"/>
                <a:gd name="T17" fmla="*/ 207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8" h="357">
                  <a:moveTo>
                    <a:pt x="208" y="207"/>
                  </a:moveTo>
                  <a:cubicBezTo>
                    <a:pt x="177" y="239"/>
                    <a:pt x="140" y="269"/>
                    <a:pt x="126" y="255"/>
                  </a:cubicBezTo>
                  <a:cubicBezTo>
                    <a:pt x="105" y="234"/>
                    <a:pt x="92" y="216"/>
                    <a:pt x="46" y="253"/>
                  </a:cubicBezTo>
                  <a:cubicBezTo>
                    <a:pt x="0" y="290"/>
                    <a:pt x="36" y="314"/>
                    <a:pt x="56" y="334"/>
                  </a:cubicBezTo>
                  <a:cubicBezTo>
                    <a:pt x="79" y="357"/>
                    <a:pt x="165" y="335"/>
                    <a:pt x="251" y="250"/>
                  </a:cubicBezTo>
                  <a:cubicBezTo>
                    <a:pt x="336" y="165"/>
                    <a:pt x="358" y="78"/>
                    <a:pt x="335" y="55"/>
                  </a:cubicBezTo>
                  <a:cubicBezTo>
                    <a:pt x="315" y="35"/>
                    <a:pt x="290" y="0"/>
                    <a:pt x="254" y="45"/>
                  </a:cubicBezTo>
                  <a:cubicBezTo>
                    <a:pt x="217" y="91"/>
                    <a:pt x="235" y="104"/>
                    <a:pt x="256" y="125"/>
                  </a:cubicBezTo>
                  <a:cubicBezTo>
                    <a:pt x="270" y="139"/>
                    <a:pt x="240" y="176"/>
                    <a:pt x="208" y="20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5" name="Group 4"/>
          <p:cNvGrpSpPr/>
          <p:nvPr/>
        </p:nvGrpSpPr>
        <p:grpSpPr>
          <a:xfrm>
            <a:off x="4875600" y="3563040"/>
            <a:ext cx="475253" cy="475253"/>
            <a:chOff x="4875600" y="3563040"/>
            <a:chExt cx="475253" cy="475253"/>
          </a:xfrm>
        </p:grpSpPr>
        <p:sp>
          <p:nvSpPr>
            <p:cNvPr id="28" name="Oval 27"/>
            <p:cNvSpPr/>
            <p:nvPr/>
          </p:nvSpPr>
          <p:spPr>
            <a:xfrm>
              <a:off x="4875600" y="3563040"/>
              <a:ext cx="475253" cy="47525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99" name="Freeform 16"/>
            <p:cNvSpPr>
              <a:spLocks noEditPoints="1"/>
            </p:cNvSpPr>
            <p:nvPr/>
          </p:nvSpPr>
          <p:spPr bwMode="auto">
            <a:xfrm>
              <a:off x="5015781" y="3725730"/>
              <a:ext cx="191131" cy="168251"/>
            </a:xfrm>
            <a:custGeom>
              <a:avLst/>
              <a:gdLst>
                <a:gd name="T0" fmla="*/ 360 w 400"/>
                <a:gd name="T1" fmla="*/ 0 h 352"/>
                <a:gd name="T2" fmla="*/ 40 w 400"/>
                <a:gd name="T3" fmla="*/ 0 h 352"/>
                <a:gd name="T4" fmla="*/ 0 w 400"/>
                <a:gd name="T5" fmla="*/ 40 h 352"/>
                <a:gd name="T6" fmla="*/ 0 w 400"/>
                <a:gd name="T7" fmla="*/ 260 h 352"/>
                <a:gd name="T8" fmla="*/ 39 w 400"/>
                <a:gd name="T9" fmla="*/ 308 h 352"/>
                <a:gd name="T10" fmla="*/ 126 w 400"/>
                <a:gd name="T11" fmla="*/ 325 h 352"/>
                <a:gd name="T12" fmla="*/ 100 w 400"/>
                <a:gd name="T13" fmla="*/ 352 h 352"/>
                <a:gd name="T14" fmla="*/ 300 w 400"/>
                <a:gd name="T15" fmla="*/ 352 h 352"/>
                <a:gd name="T16" fmla="*/ 273 w 400"/>
                <a:gd name="T17" fmla="*/ 325 h 352"/>
                <a:gd name="T18" fmla="*/ 361 w 400"/>
                <a:gd name="T19" fmla="*/ 308 h 352"/>
                <a:gd name="T20" fmla="*/ 400 w 400"/>
                <a:gd name="T21" fmla="*/ 260 h 352"/>
                <a:gd name="T22" fmla="*/ 400 w 400"/>
                <a:gd name="T23" fmla="*/ 40 h 352"/>
                <a:gd name="T24" fmla="*/ 360 w 400"/>
                <a:gd name="T25" fmla="*/ 0 h 352"/>
                <a:gd name="T26" fmla="*/ 360 w 400"/>
                <a:gd name="T27" fmla="*/ 258 h 352"/>
                <a:gd name="T28" fmla="*/ 40 w 400"/>
                <a:gd name="T29" fmla="*/ 258 h 352"/>
                <a:gd name="T30" fmla="*/ 40 w 400"/>
                <a:gd name="T31" fmla="*/ 36 h 352"/>
                <a:gd name="T32" fmla="*/ 360 w 400"/>
                <a:gd name="T33" fmla="*/ 36 h 352"/>
                <a:gd name="T34" fmla="*/ 360 w 400"/>
                <a:gd name="T35" fmla="*/ 258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0" h="352">
                  <a:moveTo>
                    <a:pt x="360" y="0"/>
                  </a:moveTo>
                  <a:cubicBezTo>
                    <a:pt x="40" y="0"/>
                    <a:pt x="40" y="0"/>
                    <a:pt x="40" y="0"/>
                  </a:cubicBezTo>
                  <a:cubicBezTo>
                    <a:pt x="18" y="0"/>
                    <a:pt x="0" y="18"/>
                    <a:pt x="0" y="40"/>
                  </a:cubicBezTo>
                  <a:cubicBezTo>
                    <a:pt x="0" y="260"/>
                    <a:pt x="0" y="260"/>
                    <a:pt x="0" y="260"/>
                  </a:cubicBezTo>
                  <a:cubicBezTo>
                    <a:pt x="0" y="282"/>
                    <a:pt x="17" y="303"/>
                    <a:pt x="39" y="308"/>
                  </a:cubicBezTo>
                  <a:cubicBezTo>
                    <a:pt x="126" y="325"/>
                    <a:pt x="126" y="325"/>
                    <a:pt x="126" y="325"/>
                  </a:cubicBezTo>
                  <a:cubicBezTo>
                    <a:pt x="126" y="325"/>
                    <a:pt x="51" y="352"/>
                    <a:pt x="100" y="352"/>
                  </a:cubicBezTo>
                  <a:cubicBezTo>
                    <a:pt x="300" y="352"/>
                    <a:pt x="300" y="352"/>
                    <a:pt x="300" y="352"/>
                  </a:cubicBezTo>
                  <a:cubicBezTo>
                    <a:pt x="348" y="352"/>
                    <a:pt x="273" y="325"/>
                    <a:pt x="273" y="325"/>
                  </a:cubicBezTo>
                  <a:cubicBezTo>
                    <a:pt x="361" y="308"/>
                    <a:pt x="361" y="308"/>
                    <a:pt x="361" y="308"/>
                  </a:cubicBezTo>
                  <a:cubicBezTo>
                    <a:pt x="382" y="303"/>
                    <a:pt x="400" y="282"/>
                    <a:pt x="400" y="260"/>
                  </a:cubicBezTo>
                  <a:cubicBezTo>
                    <a:pt x="400" y="40"/>
                    <a:pt x="400" y="40"/>
                    <a:pt x="400" y="40"/>
                  </a:cubicBezTo>
                  <a:cubicBezTo>
                    <a:pt x="400" y="18"/>
                    <a:pt x="382" y="0"/>
                    <a:pt x="360" y="0"/>
                  </a:cubicBezTo>
                  <a:close/>
                  <a:moveTo>
                    <a:pt x="360" y="258"/>
                  </a:moveTo>
                  <a:cubicBezTo>
                    <a:pt x="40" y="258"/>
                    <a:pt x="40" y="258"/>
                    <a:pt x="40" y="258"/>
                  </a:cubicBezTo>
                  <a:cubicBezTo>
                    <a:pt x="40" y="36"/>
                    <a:pt x="40" y="36"/>
                    <a:pt x="40" y="36"/>
                  </a:cubicBezTo>
                  <a:cubicBezTo>
                    <a:pt x="360" y="36"/>
                    <a:pt x="360" y="36"/>
                    <a:pt x="360" y="36"/>
                  </a:cubicBezTo>
                  <a:lnTo>
                    <a:pt x="360" y="25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8" name="Content Placeholder 2"/>
          <p:cNvSpPr>
            <a:spLocks noGrp="1"/>
          </p:cNvSpPr>
          <p:nvPr>
            <p:ph idx="1"/>
          </p:nvPr>
        </p:nvSpPr>
        <p:spPr>
          <a:xfrm>
            <a:off x="1462564" y="3710988"/>
            <a:ext cx="2749396" cy="516946"/>
          </a:xfrm>
        </p:spPr>
        <p:txBody>
          <a:bodyPr>
            <a:noAutofit/>
          </a:bodyPr>
          <a:lstStyle/>
          <a:p>
            <a:pPr marL="0" indent="0">
              <a:buNone/>
            </a:pPr>
            <a:r>
              <a:rPr lang="en-US" sz="900" dirty="0" smtClean="0"/>
              <a:t>Lorem </a:t>
            </a:r>
            <a:r>
              <a:rPr lang="en-US" sz="900" dirty="0"/>
              <a:t>Ipsum has been the industry's standard dummy text ever since the 1500s, when an unknown printer took a galley of type and scrambled it to make a type specimen book</a:t>
            </a:r>
            <a:r>
              <a:rPr lang="en-US" sz="900" dirty="0" smtClean="0"/>
              <a:t>.</a:t>
            </a:r>
            <a:endParaRPr lang="en-US" sz="900" dirty="0"/>
          </a:p>
        </p:txBody>
      </p:sp>
      <p:sp>
        <p:nvSpPr>
          <p:cNvPr id="39" name="Freeform 38"/>
          <p:cNvSpPr>
            <a:spLocks noEditPoints="1"/>
          </p:cNvSpPr>
          <p:nvPr/>
        </p:nvSpPr>
        <p:spPr bwMode="auto">
          <a:xfrm>
            <a:off x="905716" y="3791593"/>
            <a:ext cx="483864" cy="494679"/>
          </a:xfrm>
          <a:custGeom>
            <a:avLst/>
            <a:gdLst>
              <a:gd name="T0" fmla="*/ 203 w 360"/>
              <a:gd name="T1" fmla="*/ 271 h 368"/>
              <a:gd name="T2" fmla="*/ 261 w 360"/>
              <a:gd name="T3" fmla="*/ 202 h 368"/>
              <a:gd name="T4" fmla="*/ 360 w 360"/>
              <a:gd name="T5" fmla="*/ 51 h 368"/>
              <a:gd name="T6" fmla="*/ 346 w 360"/>
              <a:gd name="T7" fmla="*/ 37 h 368"/>
              <a:gd name="T8" fmla="*/ 277 w 360"/>
              <a:gd name="T9" fmla="*/ 37 h 368"/>
              <a:gd name="T10" fmla="*/ 180 w 360"/>
              <a:gd name="T11" fmla="*/ 0 h 368"/>
              <a:gd name="T12" fmla="*/ 83 w 360"/>
              <a:gd name="T13" fmla="*/ 37 h 368"/>
              <a:gd name="T14" fmla="*/ 14 w 360"/>
              <a:gd name="T15" fmla="*/ 37 h 368"/>
              <a:gd name="T16" fmla="*/ 0 w 360"/>
              <a:gd name="T17" fmla="*/ 51 h 368"/>
              <a:gd name="T18" fmla="*/ 98 w 360"/>
              <a:gd name="T19" fmla="*/ 202 h 368"/>
              <a:gd name="T20" fmla="*/ 156 w 360"/>
              <a:gd name="T21" fmla="*/ 271 h 368"/>
              <a:gd name="T22" fmla="*/ 156 w 360"/>
              <a:gd name="T23" fmla="*/ 297 h 368"/>
              <a:gd name="T24" fmla="*/ 91 w 360"/>
              <a:gd name="T25" fmla="*/ 332 h 368"/>
              <a:gd name="T26" fmla="*/ 180 w 360"/>
              <a:gd name="T27" fmla="*/ 368 h 368"/>
              <a:gd name="T28" fmla="*/ 269 w 360"/>
              <a:gd name="T29" fmla="*/ 332 h 368"/>
              <a:gd name="T30" fmla="*/ 203 w 360"/>
              <a:gd name="T31" fmla="*/ 297 h 368"/>
              <a:gd name="T32" fmla="*/ 203 w 360"/>
              <a:gd name="T33" fmla="*/ 271 h 368"/>
              <a:gd name="T34" fmla="*/ 259 w 360"/>
              <a:gd name="T35" fmla="*/ 170 h 368"/>
              <a:gd name="T36" fmla="*/ 281 w 360"/>
              <a:gd name="T37" fmla="*/ 65 h 368"/>
              <a:gd name="T38" fmla="*/ 331 w 360"/>
              <a:gd name="T39" fmla="*/ 65 h 368"/>
              <a:gd name="T40" fmla="*/ 259 w 360"/>
              <a:gd name="T41" fmla="*/ 170 h 368"/>
              <a:gd name="T42" fmla="*/ 180 w 360"/>
              <a:gd name="T43" fmla="*/ 24 h 368"/>
              <a:gd name="T44" fmla="*/ 256 w 360"/>
              <a:gd name="T45" fmla="*/ 55 h 368"/>
              <a:gd name="T46" fmla="*/ 180 w 360"/>
              <a:gd name="T47" fmla="*/ 86 h 368"/>
              <a:gd name="T48" fmla="*/ 104 w 360"/>
              <a:gd name="T49" fmla="*/ 55 h 368"/>
              <a:gd name="T50" fmla="*/ 180 w 360"/>
              <a:gd name="T51" fmla="*/ 24 h 368"/>
              <a:gd name="T52" fmla="*/ 29 w 360"/>
              <a:gd name="T53" fmla="*/ 65 h 368"/>
              <a:gd name="T54" fmla="*/ 79 w 360"/>
              <a:gd name="T55" fmla="*/ 65 h 368"/>
              <a:gd name="T56" fmla="*/ 101 w 360"/>
              <a:gd name="T57" fmla="*/ 170 h 368"/>
              <a:gd name="T58" fmla="*/ 29 w 360"/>
              <a:gd name="T59" fmla="*/ 65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0" h="368">
                <a:moveTo>
                  <a:pt x="203" y="271"/>
                </a:moveTo>
                <a:cubicBezTo>
                  <a:pt x="203" y="242"/>
                  <a:pt x="225" y="226"/>
                  <a:pt x="261" y="202"/>
                </a:cubicBezTo>
                <a:cubicBezTo>
                  <a:pt x="305" y="173"/>
                  <a:pt x="360" y="137"/>
                  <a:pt x="360" y="51"/>
                </a:cubicBezTo>
                <a:cubicBezTo>
                  <a:pt x="360" y="43"/>
                  <a:pt x="353" y="37"/>
                  <a:pt x="346" y="37"/>
                </a:cubicBezTo>
                <a:cubicBezTo>
                  <a:pt x="277" y="37"/>
                  <a:pt x="277" y="37"/>
                  <a:pt x="277" y="37"/>
                </a:cubicBezTo>
                <a:cubicBezTo>
                  <a:pt x="267" y="19"/>
                  <a:pt x="238" y="0"/>
                  <a:pt x="180" y="0"/>
                </a:cubicBezTo>
                <a:cubicBezTo>
                  <a:pt x="121" y="0"/>
                  <a:pt x="92" y="19"/>
                  <a:pt x="83" y="37"/>
                </a:cubicBezTo>
                <a:cubicBezTo>
                  <a:pt x="14" y="37"/>
                  <a:pt x="14" y="37"/>
                  <a:pt x="14" y="37"/>
                </a:cubicBezTo>
                <a:cubicBezTo>
                  <a:pt x="6" y="37"/>
                  <a:pt x="0" y="43"/>
                  <a:pt x="0" y="51"/>
                </a:cubicBezTo>
                <a:cubicBezTo>
                  <a:pt x="0" y="137"/>
                  <a:pt x="54" y="173"/>
                  <a:pt x="98" y="202"/>
                </a:cubicBezTo>
                <a:cubicBezTo>
                  <a:pt x="134" y="226"/>
                  <a:pt x="156" y="242"/>
                  <a:pt x="156" y="271"/>
                </a:cubicBezTo>
                <a:cubicBezTo>
                  <a:pt x="156" y="297"/>
                  <a:pt x="156" y="297"/>
                  <a:pt x="156" y="297"/>
                </a:cubicBezTo>
                <a:cubicBezTo>
                  <a:pt x="118" y="301"/>
                  <a:pt x="91" y="315"/>
                  <a:pt x="91" y="332"/>
                </a:cubicBezTo>
                <a:cubicBezTo>
                  <a:pt x="91" y="352"/>
                  <a:pt x="131" y="368"/>
                  <a:pt x="180" y="368"/>
                </a:cubicBezTo>
                <a:cubicBezTo>
                  <a:pt x="229" y="368"/>
                  <a:pt x="269" y="352"/>
                  <a:pt x="269" y="332"/>
                </a:cubicBezTo>
                <a:cubicBezTo>
                  <a:pt x="269" y="315"/>
                  <a:pt x="241" y="301"/>
                  <a:pt x="203" y="297"/>
                </a:cubicBezTo>
                <a:lnTo>
                  <a:pt x="203" y="271"/>
                </a:lnTo>
                <a:close/>
                <a:moveTo>
                  <a:pt x="259" y="170"/>
                </a:moveTo>
                <a:cubicBezTo>
                  <a:pt x="270" y="146"/>
                  <a:pt x="279" y="113"/>
                  <a:pt x="281" y="65"/>
                </a:cubicBezTo>
                <a:cubicBezTo>
                  <a:pt x="331" y="65"/>
                  <a:pt x="331" y="65"/>
                  <a:pt x="331" y="65"/>
                </a:cubicBezTo>
                <a:cubicBezTo>
                  <a:pt x="326" y="119"/>
                  <a:pt x="294" y="146"/>
                  <a:pt x="259" y="170"/>
                </a:cubicBezTo>
                <a:close/>
                <a:moveTo>
                  <a:pt x="180" y="24"/>
                </a:moveTo>
                <a:cubicBezTo>
                  <a:pt x="234" y="24"/>
                  <a:pt x="256" y="47"/>
                  <a:pt x="256" y="55"/>
                </a:cubicBezTo>
                <a:cubicBezTo>
                  <a:pt x="256" y="63"/>
                  <a:pt x="234" y="86"/>
                  <a:pt x="180" y="86"/>
                </a:cubicBezTo>
                <a:cubicBezTo>
                  <a:pt x="125" y="86"/>
                  <a:pt x="104" y="63"/>
                  <a:pt x="104" y="55"/>
                </a:cubicBezTo>
                <a:cubicBezTo>
                  <a:pt x="104" y="47"/>
                  <a:pt x="125" y="24"/>
                  <a:pt x="180" y="24"/>
                </a:cubicBezTo>
                <a:close/>
                <a:moveTo>
                  <a:pt x="29" y="65"/>
                </a:moveTo>
                <a:cubicBezTo>
                  <a:pt x="79" y="65"/>
                  <a:pt x="79" y="65"/>
                  <a:pt x="79" y="65"/>
                </a:cubicBezTo>
                <a:cubicBezTo>
                  <a:pt x="80" y="113"/>
                  <a:pt x="89" y="146"/>
                  <a:pt x="101" y="170"/>
                </a:cubicBezTo>
                <a:cubicBezTo>
                  <a:pt x="66" y="146"/>
                  <a:pt x="33" y="119"/>
                  <a:pt x="29" y="65"/>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Flowchart: Off-page Connector 24"/>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35</a:t>
            </a:r>
            <a:endParaRPr lang="en-US" sz="1100" b="1" dirty="0"/>
          </a:p>
        </p:txBody>
      </p:sp>
    </p:spTree>
    <p:extLst>
      <p:ext uri="{BB962C8B-B14F-4D97-AF65-F5344CB8AC3E}">
        <p14:creationId xmlns:p14="http://schemas.microsoft.com/office/powerpoint/2010/main" val="1395710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graphicEl>
                                              <a:chart seriesIdx="-3" categoryIdx="-3" bldStep="gridLegend"/>
                                            </p:graphicEl>
                                          </p:spTgt>
                                        </p:tgtEl>
                                        <p:attrNameLst>
                                          <p:attrName>style.visibility</p:attrName>
                                        </p:attrNameLst>
                                      </p:cBhvr>
                                      <p:to>
                                        <p:strVal val="visible"/>
                                      </p:to>
                                    </p:set>
                                    <p:animEffect transition="in" filter="wipe(left)">
                                      <p:cBhvr>
                                        <p:cTn id="14" dur="500"/>
                                        <p:tgtEl>
                                          <p:spTgt spid="2">
                                            <p:graphicEl>
                                              <a:chart seriesIdx="-3" categoryIdx="-3" bldStep="gridLegend"/>
                                            </p:graphicEl>
                                          </p:spTgt>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2">
                                            <p:graphicEl>
                                              <a:chart seriesIdx="0" categoryIdx="-4" bldStep="series"/>
                                            </p:graphicEl>
                                          </p:spTgt>
                                        </p:tgtEl>
                                        <p:attrNameLst>
                                          <p:attrName>style.visibility</p:attrName>
                                        </p:attrNameLst>
                                      </p:cBhvr>
                                      <p:to>
                                        <p:strVal val="visible"/>
                                      </p:to>
                                    </p:set>
                                    <p:animEffect transition="in" filter="wipe(left)">
                                      <p:cBhvr>
                                        <p:cTn id="18" dur="500"/>
                                        <p:tgtEl>
                                          <p:spTgt spid="2">
                                            <p:graphicEl>
                                              <a:chart seriesIdx="0" categoryIdx="-4" bldStep="series"/>
                                            </p:graphicEl>
                                          </p:spTgt>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2">
                                            <p:graphicEl>
                                              <a:chart seriesIdx="1" categoryIdx="-4" bldStep="series"/>
                                            </p:graphicEl>
                                          </p:spTgt>
                                        </p:tgtEl>
                                        <p:attrNameLst>
                                          <p:attrName>style.visibility</p:attrName>
                                        </p:attrNameLst>
                                      </p:cBhvr>
                                      <p:to>
                                        <p:strVal val="visible"/>
                                      </p:to>
                                    </p:set>
                                    <p:animEffect transition="in" filter="wipe(left)">
                                      <p:cBhvr>
                                        <p:cTn id="22" dur="500"/>
                                        <p:tgtEl>
                                          <p:spTgt spid="2">
                                            <p:graphicEl>
                                              <a:chart seriesIdx="1" categoryIdx="-4" bldStep="series"/>
                                            </p:graphicEl>
                                          </p:spTgt>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2">
                                            <p:graphicEl>
                                              <a:chart seriesIdx="2" categoryIdx="-4" bldStep="series"/>
                                            </p:graphicEl>
                                          </p:spTgt>
                                        </p:tgtEl>
                                        <p:attrNameLst>
                                          <p:attrName>style.visibility</p:attrName>
                                        </p:attrNameLst>
                                      </p:cBhvr>
                                      <p:to>
                                        <p:strVal val="visible"/>
                                      </p:to>
                                    </p:set>
                                    <p:animEffect transition="in" filter="wipe(left)">
                                      <p:cBhvr>
                                        <p:cTn id="26" dur="500"/>
                                        <p:tgtEl>
                                          <p:spTgt spid="2">
                                            <p:graphicEl>
                                              <a:chart seriesIdx="2" categoryIdx="-4" bldStep="series"/>
                                            </p:graphicEl>
                                          </p:spTgt>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38">
                                            <p:txEl>
                                              <p:pRg st="0" end="0"/>
                                            </p:txEl>
                                          </p:spTgt>
                                        </p:tgtEl>
                                        <p:attrNameLst>
                                          <p:attrName>style.visibility</p:attrName>
                                        </p:attrNameLst>
                                      </p:cBhvr>
                                      <p:to>
                                        <p:strVal val="visible"/>
                                      </p:to>
                                    </p:set>
                                    <p:animEffect transition="in" filter="fade">
                                      <p:cBhvr>
                                        <p:cTn id="30" dur="500"/>
                                        <p:tgtEl>
                                          <p:spTgt spid="38">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fade">
                                      <p:cBhvr>
                                        <p:cTn id="33" dur="500"/>
                                        <p:tgtEl>
                                          <p:spTgt spid="39"/>
                                        </p:tgtEl>
                                      </p:cBhvr>
                                    </p:animEffect>
                                  </p:childTnLst>
                                </p:cTn>
                              </p:par>
                            </p:childTnLst>
                          </p:cTn>
                        </p:par>
                        <p:par>
                          <p:cTn id="34" fill="hold">
                            <p:stCondLst>
                              <p:cond delay="3000"/>
                            </p:stCondLst>
                            <p:childTnLst>
                              <p:par>
                                <p:cTn id="35" presetID="53" presetClass="entr" presetSubtype="16" fill="hold" nodeType="after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p:cTn id="37" dur="500" fill="hold"/>
                                        <p:tgtEl>
                                          <p:spTgt spid="3"/>
                                        </p:tgtEl>
                                        <p:attrNameLst>
                                          <p:attrName>ppt_w</p:attrName>
                                        </p:attrNameLst>
                                      </p:cBhvr>
                                      <p:tavLst>
                                        <p:tav tm="0">
                                          <p:val>
                                            <p:fltVal val="0"/>
                                          </p:val>
                                        </p:tav>
                                        <p:tav tm="100000">
                                          <p:val>
                                            <p:strVal val="#ppt_w"/>
                                          </p:val>
                                        </p:tav>
                                      </p:tavLst>
                                    </p:anim>
                                    <p:anim calcmode="lin" valueType="num">
                                      <p:cBhvr>
                                        <p:cTn id="38" dur="500" fill="hold"/>
                                        <p:tgtEl>
                                          <p:spTgt spid="3"/>
                                        </p:tgtEl>
                                        <p:attrNameLst>
                                          <p:attrName>ppt_h</p:attrName>
                                        </p:attrNameLst>
                                      </p:cBhvr>
                                      <p:tavLst>
                                        <p:tav tm="0">
                                          <p:val>
                                            <p:fltVal val="0"/>
                                          </p:val>
                                        </p:tav>
                                        <p:tav tm="100000">
                                          <p:val>
                                            <p:strVal val="#ppt_h"/>
                                          </p:val>
                                        </p:tav>
                                      </p:tavLst>
                                    </p:anim>
                                    <p:animEffect transition="in" filter="fade">
                                      <p:cBhvr>
                                        <p:cTn id="39" dur="500"/>
                                        <p:tgtEl>
                                          <p:spTgt spid="3"/>
                                        </p:tgtEl>
                                      </p:cBhvr>
                                    </p:animEffect>
                                  </p:childTnLst>
                                </p:cTn>
                              </p:par>
                            </p:childTnLst>
                          </p:cTn>
                        </p:par>
                        <p:par>
                          <p:cTn id="40" fill="hold">
                            <p:stCondLst>
                              <p:cond delay="3500"/>
                            </p:stCondLst>
                            <p:childTnLst>
                              <p:par>
                                <p:cTn id="41" presetID="10" presetClass="entr" presetSubtype="0" fill="hold" nodeType="after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childTnLst>
                                </p:cTn>
                              </p:par>
                            </p:childTnLst>
                          </p:cTn>
                        </p:par>
                        <p:par>
                          <p:cTn id="44" fill="hold">
                            <p:stCondLst>
                              <p:cond delay="4000"/>
                            </p:stCondLst>
                            <p:childTnLst>
                              <p:par>
                                <p:cTn id="45" presetID="53" presetClass="entr" presetSubtype="16" fill="hold" nodeType="afterEffect">
                                  <p:stCondLst>
                                    <p:cond delay="0"/>
                                  </p:stCondLst>
                                  <p:childTnLst>
                                    <p:set>
                                      <p:cBhvr>
                                        <p:cTn id="46" dur="1" fill="hold">
                                          <p:stCondLst>
                                            <p:cond delay="0"/>
                                          </p:stCondLst>
                                        </p:cTn>
                                        <p:tgtEl>
                                          <p:spTgt spid="4"/>
                                        </p:tgtEl>
                                        <p:attrNameLst>
                                          <p:attrName>style.visibility</p:attrName>
                                        </p:attrNameLst>
                                      </p:cBhvr>
                                      <p:to>
                                        <p:strVal val="visible"/>
                                      </p:to>
                                    </p:set>
                                    <p:anim calcmode="lin" valueType="num">
                                      <p:cBhvr>
                                        <p:cTn id="47" dur="500" fill="hold"/>
                                        <p:tgtEl>
                                          <p:spTgt spid="4"/>
                                        </p:tgtEl>
                                        <p:attrNameLst>
                                          <p:attrName>ppt_w</p:attrName>
                                        </p:attrNameLst>
                                      </p:cBhvr>
                                      <p:tavLst>
                                        <p:tav tm="0">
                                          <p:val>
                                            <p:fltVal val="0"/>
                                          </p:val>
                                        </p:tav>
                                        <p:tav tm="100000">
                                          <p:val>
                                            <p:strVal val="#ppt_w"/>
                                          </p:val>
                                        </p:tav>
                                      </p:tavLst>
                                    </p:anim>
                                    <p:anim calcmode="lin" valueType="num">
                                      <p:cBhvr>
                                        <p:cTn id="48" dur="500" fill="hold"/>
                                        <p:tgtEl>
                                          <p:spTgt spid="4"/>
                                        </p:tgtEl>
                                        <p:attrNameLst>
                                          <p:attrName>ppt_h</p:attrName>
                                        </p:attrNameLst>
                                      </p:cBhvr>
                                      <p:tavLst>
                                        <p:tav tm="0">
                                          <p:val>
                                            <p:fltVal val="0"/>
                                          </p:val>
                                        </p:tav>
                                        <p:tav tm="100000">
                                          <p:val>
                                            <p:strVal val="#ppt_h"/>
                                          </p:val>
                                        </p:tav>
                                      </p:tavLst>
                                    </p:anim>
                                    <p:animEffect transition="in" filter="fade">
                                      <p:cBhvr>
                                        <p:cTn id="49" dur="500"/>
                                        <p:tgtEl>
                                          <p:spTgt spid="4"/>
                                        </p:tgtEl>
                                      </p:cBhvr>
                                    </p:animEffect>
                                  </p:childTnLst>
                                </p:cTn>
                              </p:par>
                            </p:childTnLst>
                          </p:cTn>
                        </p:par>
                        <p:par>
                          <p:cTn id="50" fill="hold">
                            <p:stCondLst>
                              <p:cond delay="4500"/>
                            </p:stCondLst>
                            <p:childTnLst>
                              <p:par>
                                <p:cTn id="51" presetID="10" presetClass="entr" presetSubtype="0" fill="hold" nodeType="after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fade">
                                      <p:cBhvr>
                                        <p:cTn id="53" dur="500"/>
                                        <p:tgtEl>
                                          <p:spTgt spid="7"/>
                                        </p:tgtEl>
                                      </p:cBhvr>
                                    </p:animEffect>
                                  </p:childTnLst>
                                </p:cTn>
                              </p:par>
                            </p:childTnLst>
                          </p:cTn>
                        </p:par>
                        <p:par>
                          <p:cTn id="54" fill="hold">
                            <p:stCondLst>
                              <p:cond delay="5000"/>
                            </p:stCondLst>
                            <p:childTnLst>
                              <p:par>
                                <p:cTn id="55" presetID="53" presetClass="entr" presetSubtype="16" fill="hold" nodeType="afterEffect">
                                  <p:stCondLst>
                                    <p:cond delay="0"/>
                                  </p:stCondLst>
                                  <p:childTnLst>
                                    <p:set>
                                      <p:cBhvr>
                                        <p:cTn id="56" dur="1" fill="hold">
                                          <p:stCondLst>
                                            <p:cond delay="0"/>
                                          </p:stCondLst>
                                        </p:cTn>
                                        <p:tgtEl>
                                          <p:spTgt spid="5"/>
                                        </p:tgtEl>
                                        <p:attrNameLst>
                                          <p:attrName>style.visibility</p:attrName>
                                        </p:attrNameLst>
                                      </p:cBhvr>
                                      <p:to>
                                        <p:strVal val="visible"/>
                                      </p:to>
                                    </p:set>
                                    <p:anim calcmode="lin" valueType="num">
                                      <p:cBhvr>
                                        <p:cTn id="57" dur="500" fill="hold"/>
                                        <p:tgtEl>
                                          <p:spTgt spid="5"/>
                                        </p:tgtEl>
                                        <p:attrNameLst>
                                          <p:attrName>ppt_w</p:attrName>
                                        </p:attrNameLst>
                                      </p:cBhvr>
                                      <p:tavLst>
                                        <p:tav tm="0">
                                          <p:val>
                                            <p:fltVal val="0"/>
                                          </p:val>
                                        </p:tav>
                                        <p:tav tm="100000">
                                          <p:val>
                                            <p:strVal val="#ppt_w"/>
                                          </p:val>
                                        </p:tav>
                                      </p:tavLst>
                                    </p:anim>
                                    <p:anim calcmode="lin" valueType="num">
                                      <p:cBhvr>
                                        <p:cTn id="58" dur="500" fill="hold"/>
                                        <p:tgtEl>
                                          <p:spTgt spid="5"/>
                                        </p:tgtEl>
                                        <p:attrNameLst>
                                          <p:attrName>ppt_h</p:attrName>
                                        </p:attrNameLst>
                                      </p:cBhvr>
                                      <p:tavLst>
                                        <p:tav tm="0">
                                          <p:val>
                                            <p:fltVal val="0"/>
                                          </p:val>
                                        </p:tav>
                                        <p:tav tm="100000">
                                          <p:val>
                                            <p:strVal val="#ppt_h"/>
                                          </p:val>
                                        </p:tav>
                                      </p:tavLst>
                                    </p:anim>
                                    <p:animEffect transition="in" filter="fade">
                                      <p:cBhvr>
                                        <p:cTn id="59" dur="500"/>
                                        <p:tgtEl>
                                          <p:spTgt spid="5"/>
                                        </p:tgtEl>
                                      </p:cBhvr>
                                    </p:animEffect>
                                  </p:childTnLst>
                                </p:cTn>
                              </p:par>
                            </p:childTnLst>
                          </p:cTn>
                        </p:par>
                        <p:par>
                          <p:cTn id="60" fill="hold">
                            <p:stCondLst>
                              <p:cond delay="5500"/>
                            </p:stCondLst>
                            <p:childTnLst>
                              <p:par>
                                <p:cTn id="61" presetID="10" presetClass="entr" presetSubtype="0" fill="hold" nodeType="after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fade">
                                      <p:cBhvr>
                                        <p:cTn id="6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Graphic spid="2" grpId="0">
        <p:bldSub>
          <a:bldChart bld="series"/>
        </p:bldSub>
      </p:bldGraphic>
      <p:bldP spid="38" grpId="0" build="p"/>
      <p:bldP spid="3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solidFill>
                  <a:schemeClr val="accent1">
                    <a:lumMod val="60000"/>
                    <a:lumOff val="40000"/>
                  </a:schemeClr>
                </a:solidFill>
              </a:rPr>
              <a:t>Clustered Column Chart Sample</a:t>
            </a:r>
            <a:endParaRPr lang="en-US" dirty="0">
              <a:solidFill>
                <a:schemeClr val="accent1">
                  <a:lumMod val="60000"/>
                  <a:lumOff val="40000"/>
                </a:schemeClr>
              </a:solidFill>
            </a:endParaRPr>
          </a:p>
        </p:txBody>
      </p:sp>
      <p:sp>
        <p:nvSpPr>
          <p:cNvPr id="13"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Put a relevant subtitle </a:t>
            </a:r>
            <a:r>
              <a:rPr lang="en-US" sz="1400" b="1" dirty="0" smtClean="0">
                <a:solidFill>
                  <a:schemeClr val="accent1">
                    <a:lumMod val="60000"/>
                    <a:lumOff val="40000"/>
                  </a:schemeClr>
                </a:solidFill>
                <a:latin typeface="+mn-lt"/>
              </a:rPr>
              <a:t>in this line</a:t>
            </a:r>
            <a:endParaRPr lang="en-US" sz="1400" b="1" dirty="0">
              <a:solidFill>
                <a:schemeClr val="accent1">
                  <a:lumMod val="60000"/>
                  <a:lumOff val="40000"/>
                </a:schemeClr>
              </a:solidFill>
              <a:latin typeface="+mn-lt"/>
            </a:endParaRPr>
          </a:p>
        </p:txBody>
      </p:sp>
      <p:graphicFrame>
        <p:nvGraphicFramePr>
          <p:cNvPr id="2" name="Chart 1"/>
          <p:cNvGraphicFramePr/>
          <p:nvPr>
            <p:extLst>
              <p:ext uri="{D42A27DB-BD31-4B8C-83A1-F6EECF244321}">
                <p14:modId xmlns:p14="http://schemas.microsoft.com/office/powerpoint/2010/main" val="1199884027"/>
              </p:ext>
            </p:extLst>
          </p:nvPr>
        </p:nvGraphicFramePr>
        <p:xfrm>
          <a:off x="539552" y="1347614"/>
          <a:ext cx="7920880" cy="1959992"/>
        </p:xfrm>
        <a:graphic>
          <a:graphicData uri="http://schemas.openxmlformats.org/drawingml/2006/chart">
            <c:chart xmlns:c="http://schemas.openxmlformats.org/drawingml/2006/chart" xmlns:r="http://schemas.openxmlformats.org/officeDocument/2006/relationships" r:id="rId2"/>
          </a:graphicData>
        </a:graphic>
      </p:graphicFrame>
      <p:sp>
        <p:nvSpPr>
          <p:cNvPr id="29" name="Content Placeholder 2"/>
          <p:cNvSpPr txBox="1">
            <a:spLocks/>
          </p:cNvSpPr>
          <p:nvPr/>
        </p:nvSpPr>
        <p:spPr>
          <a:xfrm>
            <a:off x="882964" y="3989965"/>
            <a:ext cx="1371900"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United States</a:t>
            </a:r>
          </a:p>
          <a:p>
            <a:pPr marL="0" indent="0">
              <a:buFont typeface="Arial" pitchFamily="34" charset="0"/>
              <a:buNone/>
            </a:pPr>
            <a:r>
              <a:rPr lang="en-US" sz="800" dirty="0" smtClean="0"/>
              <a:t>Lorem ipsum dolor sit amet, consectetur adipiscing.</a:t>
            </a:r>
            <a:endParaRPr lang="en-US" sz="800" dirty="0"/>
          </a:p>
        </p:txBody>
      </p:sp>
      <p:sp>
        <p:nvSpPr>
          <p:cNvPr id="33" name="Content Placeholder 2"/>
          <p:cNvSpPr txBox="1">
            <a:spLocks/>
          </p:cNvSpPr>
          <p:nvPr/>
        </p:nvSpPr>
        <p:spPr>
          <a:xfrm>
            <a:off x="2385324" y="3989965"/>
            <a:ext cx="1362774"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Brazil</a:t>
            </a:r>
          </a:p>
          <a:p>
            <a:pPr marL="0" indent="0">
              <a:buFont typeface="Arial" pitchFamily="34" charset="0"/>
              <a:buNone/>
            </a:pPr>
            <a:r>
              <a:rPr lang="en-US" sz="800" dirty="0" smtClean="0"/>
              <a:t>Lorem ipsum dolor sit amet, consectetur adipiscing.</a:t>
            </a:r>
            <a:endParaRPr lang="en-US" sz="800" dirty="0"/>
          </a:p>
        </p:txBody>
      </p:sp>
      <p:sp>
        <p:nvSpPr>
          <p:cNvPr id="36" name="Content Placeholder 2"/>
          <p:cNvSpPr txBox="1">
            <a:spLocks/>
          </p:cNvSpPr>
          <p:nvPr/>
        </p:nvSpPr>
        <p:spPr>
          <a:xfrm>
            <a:off x="3916945" y="3989965"/>
            <a:ext cx="1382081"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Australia</a:t>
            </a:r>
          </a:p>
          <a:p>
            <a:pPr marL="0" indent="0">
              <a:buFont typeface="Arial" pitchFamily="34" charset="0"/>
              <a:buNone/>
            </a:pPr>
            <a:r>
              <a:rPr lang="en-US" sz="800" dirty="0" smtClean="0"/>
              <a:t>Lorem ipsum dolor sit amet, consectetur adipiscing.</a:t>
            </a:r>
            <a:endParaRPr lang="en-US" sz="800" dirty="0"/>
          </a:p>
        </p:txBody>
      </p:sp>
      <p:sp>
        <p:nvSpPr>
          <p:cNvPr id="41" name="Content Placeholder 2"/>
          <p:cNvSpPr txBox="1">
            <a:spLocks/>
          </p:cNvSpPr>
          <p:nvPr/>
        </p:nvSpPr>
        <p:spPr>
          <a:xfrm>
            <a:off x="5426621" y="3989965"/>
            <a:ext cx="1390745"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China</a:t>
            </a:r>
          </a:p>
          <a:p>
            <a:pPr marL="0" indent="0">
              <a:buFont typeface="Arial" pitchFamily="34" charset="0"/>
              <a:buNone/>
            </a:pPr>
            <a:r>
              <a:rPr lang="en-US" sz="800" dirty="0" smtClean="0"/>
              <a:t>Lorem ipsum dolor sit amet, consectetur adipiscing.</a:t>
            </a:r>
            <a:endParaRPr lang="en-US" sz="800" dirty="0"/>
          </a:p>
        </p:txBody>
      </p:sp>
      <p:sp>
        <p:nvSpPr>
          <p:cNvPr id="44" name="Content Placeholder 2"/>
          <p:cNvSpPr txBox="1">
            <a:spLocks/>
          </p:cNvSpPr>
          <p:nvPr/>
        </p:nvSpPr>
        <p:spPr>
          <a:xfrm>
            <a:off x="6914352" y="3989965"/>
            <a:ext cx="1399411"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United Kingdom</a:t>
            </a:r>
          </a:p>
          <a:p>
            <a:pPr marL="0" indent="0">
              <a:buFont typeface="Arial" pitchFamily="34" charset="0"/>
              <a:buNone/>
            </a:pPr>
            <a:r>
              <a:rPr lang="en-US" sz="800" dirty="0" smtClean="0"/>
              <a:t>Lorem ipsum dolor sit amet, consectetur adipiscing.</a:t>
            </a:r>
            <a:endParaRPr lang="en-US" sz="800" dirty="0"/>
          </a:p>
        </p:txBody>
      </p:sp>
      <p:grpSp>
        <p:nvGrpSpPr>
          <p:cNvPr id="12" name="Group 11"/>
          <p:cNvGrpSpPr/>
          <p:nvPr/>
        </p:nvGrpSpPr>
        <p:grpSpPr>
          <a:xfrm>
            <a:off x="934096" y="3435846"/>
            <a:ext cx="693505" cy="295825"/>
            <a:chOff x="6786150" y="2076140"/>
            <a:chExt cx="1228586" cy="295825"/>
          </a:xfrm>
        </p:grpSpPr>
        <p:sp>
          <p:nvSpPr>
            <p:cNvPr id="15" name="Rectangle 14"/>
            <p:cNvSpPr/>
            <p:nvPr/>
          </p:nvSpPr>
          <p:spPr>
            <a:xfrm>
              <a:off x="6876256" y="2076140"/>
              <a:ext cx="242284" cy="7247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txBox="1">
              <a:spLocks/>
            </p:cNvSpPr>
            <p:nvPr/>
          </p:nvSpPr>
          <p:spPr>
            <a:xfrm>
              <a:off x="6786150" y="2133561"/>
              <a:ext cx="1228586"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100" b="1" dirty="0" smtClean="0">
                  <a:solidFill>
                    <a:schemeClr val="tx1">
                      <a:lumMod val="50000"/>
                      <a:lumOff val="50000"/>
                    </a:schemeClr>
                  </a:solidFill>
                  <a:ea typeface="Franchise" pitchFamily="49" charset="0"/>
                </a:rPr>
                <a:t>Shoes</a:t>
              </a:r>
            </a:p>
          </p:txBody>
        </p:sp>
      </p:grpSp>
      <p:grpSp>
        <p:nvGrpSpPr>
          <p:cNvPr id="17" name="Group 16"/>
          <p:cNvGrpSpPr/>
          <p:nvPr/>
        </p:nvGrpSpPr>
        <p:grpSpPr>
          <a:xfrm>
            <a:off x="1648516" y="3435846"/>
            <a:ext cx="693505" cy="295825"/>
            <a:chOff x="6786150" y="2076140"/>
            <a:chExt cx="1228586" cy="295825"/>
          </a:xfrm>
        </p:grpSpPr>
        <p:sp>
          <p:nvSpPr>
            <p:cNvPr id="18" name="Rectangle 17"/>
            <p:cNvSpPr/>
            <p:nvPr/>
          </p:nvSpPr>
          <p:spPr>
            <a:xfrm>
              <a:off x="6876256" y="2076140"/>
              <a:ext cx="242284" cy="7247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Subtitle 2"/>
            <p:cNvSpPr txBox="1">
              <a:spLocks/>
            </p:cNvSpPr>
            <p:nvPr/>
          </p:nvSpPr>
          <p:spPr>
            <a:xfrm>
              <a:off x="6786150" y="2133561"/>
              <a:ext cx="1228586"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100" b="1" dirty="0" smtClean="0">
                  <a:solidFill>
                    <a:schemeClr val="tx1">
                      <a:lumMod val="50000"/>
                      <a:lumOff val="50000"/>
                    </a:schemeClr>
                  </a:solidFill>
                  <a:ea typeface="Franchise" pitchFamily="49" charset="0"/>
                </a:rPr>
                <a:t>T-shirts</a:t>
              </a:r>
            </a:p>
          </p:txBody>
        </p:sp>
      </p:grpSp>
      <p:grpSp>
        <p:nvGrpSpPr>
          <p:cNvPr id="20" name="Group 19"/>
          <p:cNvGrpSpPr/>
          <p:nvPr/>
        </p:nvGrpSpPr>
        <p:grpSpPr>
          <a:xfrm>
            <a:off x="2362936" y="3435846"/>
            <a:ext cx="693505" cy="295825"/>
            <a:chOff x="6786150" y="2076140"/>
            <a:chExt cx="1228586" cy="295825"/>
          </a:xfrm>
        </p:grpSpPr>
        <p:sp>
          <p:nvSpPr>
            <p:cNvPr id="21" name="Rectangle 20"/>
            <p:cNvSpPr/>
            <p:nvPr/>
          </p:nvSpPr>
          <p:spPr>
            <a:xfrm>
              <a:off x="6876256" y="2076140"/>
              <a:ext cx="242284" cy="7247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Subtitle 2"/>
            <p:cNvSpPr txBox="1">
              <a:spLocks/>
            </p:cNvSpPr>
            <p:nvPr/>
          </p:nvSpPr>
          <p:spPr>
            <a:xfrm>
              <a:off x="6786150" y="2133561"/>
              <a:ext cx="1228586"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100" b="1" dirty="0" smtClean="0">
                  <a:solidFill>
                    <a:schemeClr val="tx1">
                      <a:lumMod val="50000"/>
                      <a:lumOff val="50000"/>
                    </a:schemeClr>
                  </a:solidFill>
                  <a:ea typeface="Franchise" pitchFamily="49" charset="0"/>
                </a:rPr>
                <a:t>Jeans</a:t>
              </a:r>
            </a:p>
          </p:txBody>
        </p:sp>
      </p:grpSp>
      <p:grpSp>
        <p:nvGrpSpPr>
          <p:cNvPr id="23" name="Group 22"/>
          <p:cNvGrpSpPr/>
          <p:nvPr/>
        </p:nvGrpSpPr>
        <p:grpSpPr>
          <a:xfrm>
            <a:off x="3077356" y="3435846"/>
            <a:ext cx="693505" cy="295825"/>
            <a:chOff x="6786150" y="2076140"/>
            <a:chExt cx="1228586" cy="295825"/>
          </a:xfrm>
        </p:grpSpPr>
        <p:sp>
          <p:nvSpPr>
            <p:cNvPr id="24" name="Rectangle 23"/>
            <p:cNvSpPr/>
            <p:nvPr/>
          </p:nvSpPr>
          <p:spPr>
            <a:xfrm>
              <a:off x="6876256" y="2076140"/>
              <a:ext cx="242284" cy="7247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Subtitle 2"/>
            <p:cNvSpPr txBox="1">
              <a:spLocks/>
            </p:cNvSpPr>
            <p:nvPr/>
          </p:nvSpPr>
          <p:spPr>
            <a:xfrm>
              <a:off x="6786150" y="2133561"/>
              <a:ext cx="1228586"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100" b="1" dirty="0" smtClean="0">
                  <a:solidFill>
                    <a:schemeClr val="tx1">
                      <a:lumMod val="50000"/>
                      <a:lumOff val="50000"/>
                    </a:schemeClr>
                  </a:solidFill>
                  <a:ea typeface="Franchise" pitchFamily="49" charset="0"/>
                </a:rPr>
                <a:t>Cargos</a:t>
              </a:r>
            </a:p>
          </p:txBody>
        </p:sp>
      </p:grpSp>
      <p:sp>
        <p:nvSpPr>
          <p:cNvPr id="26" name="Flowchart: Off-page Connector 25"/>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36</a:t>
            </a:r>
            <a:endParaRPr lang="en-US" sz="1100" b="1" dirty="0"/>
          </a:p>
        </p:txBody>
      </p:sp>
    </p:spTree>
    <p:extLst>
      <p:ext uri="{BB962C8B-B14F-4D97-AF65-F5344CB8AC3E}">
        <p14:creationId xmlns:p14="http://schemas.microsoft.com/office/powerpoint/2010/main" val="170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2">
                                            <p:graphicEl>
                                              <a:chart seriesIdx="-3" categoryIdx="-3" bldStep="gridLegend"/>
                                            </p:graphicEl>
                                          </p:spTgt>
                                        </p:tgtEl>
                                        <p:attrNameLst>
                                          <p:attrName>style.visibility</p:attrName>
                                        </p:attrNameLst>
                                      </p:cBhvr>
                                      <p:to>
                                        <p:strVal val="visible"/>
                                      </p:to>
                                    </p:set>
                                    <p:animEffect transition="in" filter="wipe(down)">
                                      <p:cBhvr>
                                        <p:cTn id="14" dur="500"/>
                                        <p:tgtEl>
                                          <p:spTgt spid="2">
                                            <p:graphicEl>
                                              <a:chart seriesIdx="-3" categoryIdx="-3" bldStep="gridLegend"/>
                                            </p:graphicEl>
                                          </p:spTgt>
                                        </p:tgtEl>
                                      </p:cBhvr>
                                    </p:animEffect>
                                  </p:childTnLst>
                                </p:cTn>
                              </p:par>
                            </p:childTnLst>
                          </p:cTn>
                        </p:par>
                        <p:par>
                          <p:cTn id="15" fill="hold">
                            <p:stCondLst>
                              <p:cond delay="1000"/>
                            </p:stCondLst>
                            <p:childTnLst>
                              <p:par>
                                <p:cTn id="16" presetID="22" presetClass="entr" presetSubtype="4" fill="hold" grpId="0" nodeType="afterEffect">
                                  <p:stCondLst>
                                    <p:cond delay="0"/>
                                  </p:stCondLst>
                                  <p:childTnLst>
                                    <p:set>
                                      <p:cBhvr>
                                        <p:cTn id="17" dur="1" fill="hold">
                                          <p:stCondLst>
                                            <p:cond delay="0"/>
                                          </p:stCondLst>
                                        </p:cTn>
                                        <p:tgtEl>
                                          <p:spTgt spid="2">
                                            <p:graphicEl>
                                              <a:chart seriesIdx="-4" categoryIdx="0" bldStep="category"/>
                                            </p:graphicEl>
                                          </p:spTgt>
                                        </p:tgtEl>
                                        <p:attrNameLst>
                                          <p:attrName>style.visibility</p:attrName>
                                        </p:attrNameLst>
                                      </p:cBhvr>
                                      <p:to>
                                        <p:strVal val="visible"/>
                                      </p:to>
                                    </p:set>
                                    <p:animEffect transition="in" filter="wipe(down)">
                                      <p:cBhvr>
                                        <p:cTn id="18" dur="500"/>
                                        <p:tgtEl>
                                          <p:spTgt spid="2">
                                            <p:graphicEl>
                                              <a:chart seriesIdx="-4" categoryIdx="0" bldStep="category"/>
                                            </p:graphicEl>
                                          </p:spTgt>
                                        </p:tgtEl>
                                      </p:cBhvr>
                                    </p:animEffect>
                                  </p:childTnLst>
                                </p:cTn>
                              </p:par>
                            </p:childTnLst>
                          </p:cTn>
                        </p:par>
                        <p:par>
                          <p:cTn id="19" fill="hold">
                            <p:stCondLst>
                              <p:cond delay="1500"/>
                            </p:stCondLst>
                            <p:childTnLst>
                              <p:par>
                                <p:cTn id="20" presetID="22" presetClass="entr" presetSubtype="4" fill="hold" grpId="0" nodeType="afterEffect">
                                  <p:stCondLst>
                                    <p:cond delay="0"/>
                                  </p:stCondLst>
                                  <p:childTnLst>
                                    <p:set>
                                      <p:cBhvr>
                                        <p:cTn id="21" dur="1" fill="hold">
                                          <p:stCondLst>
                                            <p:cond delay="0"/>
                                          </p:stCondLst>
                                        </p:cTn>
                                        <p:tgtEl>
                                          <p:spTgt spid="2">
                                            <p:graphicEl>
                                              <a:chart seriesIdx="-4" categoryIdx="1" bldStep="category"/>
                                            </p:graphicEl>
                                          </p:spTgt>
                                        </p:tgtEl>
                                        <p:attrNameLst>
                                          <p:attrName>style.visibility</p:attrName>
                                        </p:attrNameLst>
                                      </p:cBhvr>
                                      <p:to>
                                        <p:strVal val="visible"/>
                                      </p:to>
                                    </p:set>
                                    <p:animEffect transition="in" filter="wipe(down)">
                                      <p:cBhvr>
                                        <p:cTn id="22" dur="500"/>
                                        <p:tgtEl>
                                          <p:spTgt spid="2">
                                            <p:graphicEl>
                                              <a:chart seriesIdx="-4" categoryIdx="1" bldStep="category"/>
                                            </p:graphicEl>
                                          </p:spTgt>
                                        </p:tgtEl>
                                      </p:cBhvr>
                                    </p:animEffect>
                                  </p:childTnLst>
                                </p:cTn>
                              </p:par>
                            </p:childTnLst>
                          </p:cTn>
                        </p:par>
                        <p:par>
                          <p:cTn id="23" fill="hold">
                            <p:stCondLst>
                              <p:cond delay="2000"/>
                            </p:stCondLst>
                            <p:childTnLst>
                              <p:par>
                                <p:cTn id="24" presetID="22" presetClass="entr" presetSubtype="4" fill="hold" grpId="0" nodeType="afterEffect">
                                  <p:stCondLst>
                                    <p:cond delay="0"/>
                                  </p:stCondLst>
                                  <p:childTnLst>
                                    <p:set>
                                      <p:cBhvr>
                                        <p:cTn id="25" dur="1" fill="hold">
                                          <p:stCondLst>
                                            <p:cond delay="0"/>
                                          </p:stCondLst>
                                        </p:cTn>
                                        <p:tgtEl>
                                          <p:spTgt spid="2">
                                            <p:graphicEl>
                                              <a:chart seriesIdx="-4" categoryIdx="2" bldStep="category"/>
                                            </p:graphicEl>
                                          </p:spTgt>
                                        </p:tgtEl>
                                        <p:attrNameLst>
                                          <p:attrName>style.visibility</p:attrName>
                                        </p:attrNameLst>
                                      </p:cBhvr>
                                      <p:to>
                                        <p:strVal val="visible"/>
                                      </p:to>
                                    </p:set>
                                    <p:animEffect transition="in" filter="wipe(down)">
                                      <p:cBhvr>
                                        <p:cTn id="26" dur="500"/>
                                        <p:tgtEl>
                                          <p:spTgt spid="2">
                                            <p:graphicEl>
                                              <a:chart seriesIdx="-4" categoryIdx="2" bldStep="category"/>
                                            </p:graphicEl>
                                          </p:spTgt>
                                        </p:tgtEl>
                                      </p:cBhvr>
                                    </p:animEffect>
                                  </p:childTnLst>
                                </p:cTn>
                              </p:par>
                            </p:childTnLst>
                          </p:cTn>
                        </p:par>
                        <p:par>
                          <p:cTn id="27" fill="hold">
                            <p:stCondLst>
                              <p:cond delay="2500"/>
                            </p:stCondLst>
                            <p:childTnLst>
                              <p:par>
                                <p:cTn id="28" presetID="22" presetClass="entr" presetSubtype="4" fill="hold" grpId="0" nodeType="afterEffect">
                                  <p:stCondLst>
                                    <p:cond delay="0"/>
                                  </p:stCondLst>
                                  <p:childTnLst>
                                    <p:set>
                                      <p:cBhvr>
                                        <p:cTn id="29" dur="1" fill="hold">
                                          <p:stCondLst>
                                            <p:cond delay="0"/>
                                          </p:stCondLst>
                                        </p:cTn>
                                        <p:tgtEl>
                                          <p:spTgt spid="2">
                                            <p:graphicEl>
                                              <a:chart seriesIdx="-4" categoryIdx="3" bldStep="category"/>
                                            </p:graphicEl>
                                          </p:spTgt>
                                        </p:tgtEl>
                                        <p:attrNameLst>
                                          <p:attrName>style.visibility</p:attrName>
                                        </p:attrNameLst>
                                      </p:cBhvr>
                                      <p:to>
                                        <p:strVal val="visible"/>
                                      </p:to>
                                    </p:set>
                                    <p:animEffect transition="in" filter="wipe(down)">
                                      <p:cBhvr>
                                        <p:cTn id="30" dur="500"/>
                                        <p:tgtEl>
                                          <p:spTgt spid="2">
                                            <p:graphicEl>
                                              <a:chart seriesIdx="-4" categoryIdx="3" bldStep="category"/>
                                            </p:graphicEl>
                                          </p:spTgt>
                                        </p:tgtEl>
                                      </p:cBhvr>
                                    </p:animEffect>
                                  </p:childTnLst>
                                </p:cTn>
                              </p:par>
                            </p:childTnLst>
                          </p:cTn>
                        </p:par>
                        <p:par>
                          <p:cTn id="31" fill="hold">
                            <p:stCondLst>
                              <p:cond delay="3000"/>
                            </p:stCondLst>
                            <p:childTnLst>
                              <p:par>
                                <p:cTn id="32" presetID="22" presetClass="entr" presetSubtype="4" fill="hold" grpId="0" nodeType="afterEffect">
                                  <p:stCondLst>
                                    <p:cond delay="0"/>
                                  </p:stCondLst>
                                  <p:childTnLst>
                                    <p:set>
                                      <p:cBhvr>
                                        <p:cTn id="33" dur="1" fill="hold">
                                          <p:stCondLst>
                                            <p:cond delay="0"/>
                                          </p:stCondLst>
                                        </p:cTn>
                                        <p:tgtEl>
                                          <p:spTgt spid="2">
                                            <p:graphicEl>
                                              <a:chart seriesIdx="-4" categoryIdx="4" bldStep="category"/>
                                            </p:graphicEl>
                                          </p:spTgt>
                                        </p:tgtEl>
                                        <p:attrNameLst>
                                          <p:attrName>style.visibility</p:attrName>
                                        </p:attrNameLst>
                                      </p:cBhvr>
                                      <p:to>
                                        <p:strVal val="visible"/>
                                      </p:to>
                                    </p:set>
                                    <p:animEffect transition="in" filter="wipe(down)">
                                      <p:cBhvr>
                                        <p:cTn id="34" dur="500"/>
                                        <p:tgtEl>
                                          <p:spTgt spid="2">
                                            <p:graphicEl>
                                              <a:chart seriesIdx="-4" categoryIdx="4" bldStep="category"/>
                                            </p:graphicEl>
                                          </p:spTgt>
                                        </p:tgtEl>
                                      </p:cBhvr>
                                    </p:animEffect>
                                  </p:childTnLst>
                                </p:cTn>
                              </p:par>
                            </p:childTnLst>
                          </p:cTn>
                        </p:par>
                        <p:par>
                          <p:cTn id="35" fill="hold">
                            <p:stCondLst>
                              <p:cond delay="3500"/>
                            </p:stCondLst>
                            <p:childTnLst>
                              <p:par>
                                <p:cTn id="36" presetID="10" presetClass="entr" presetSubtype="0" fill="hold" nodeType="after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par>
                                <p:cTn id="39" presetID="10" presetClass="entr" presetSubtype="0" fill="hold" nodeType="with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500"/>
                                        <p:tgtEl>
                                          <p:spTgt spid="17"/>
                                        </p:tgtEl>
                                      </p:cBhvr>
                                    </p:animEffect>
                                  </p:childTnLst>
                                </p:cTn>
                              </p:par>
                              <p:par>
                                <p:cTn id="42" presetID="10" presetClass="entr" presetSubtype="0" fill="hold"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500"/>
                                        <p:tgtEl>
                                          <p:spTgt spid="20"/>
                                        </p:tgtEl>
                                      </p:cBhvr>
                                    </p:animEffect>
                                  </p:childTnLst>
                                </p:cTn>
                              </p:par>
                              <p:par>
                                <p:cTn id="45" presetID="10"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500"/>
                                        <p:tgtEl>
                                          <p:spTgt spid="23"/>
                                        </p:tgtEl>
                                      </p:cBhvr>
                                    </p:animEffect>
                                  </p:childTnLst>
                                </p:cTn>
                              </p:par>
                            </p:childTnLst>
                          </p:cTn>
                        </p:par>
                        <p:par>
                          <p:cTn id="48" fill="hold">
                            <p:stCondLst>
                              <p:cond delay="4000"/>
                            </p:stCondLst>
                            <p:childTnLst>
                              <p:par>
                                <p:cTn id="49" presetID="10" presetClass="entr" presetSubtype="0" fill="hold" grpId="0" nodeType="after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fade">
                                      <p:cBhvr>
                                        <p:cTn id="51" dur="500"/>
                                        <p:tgtEl>
                                          <p:spTgt spid="29"/>
                                        </p:tgtEl>
                                      </p:cBhvr>
                                    </p:animEffect>
                                  </p:childTnLst>
                                </p:cTn>
                              </p:par>
                            </p:childTnLst>
                          </p:cTn>
                        </p:par>
                        <p:par>
                          <p:cTn id="52" fill="hold">
                            <p:stCondLst>
                              <p:cond delay="4500"/>
                            </p:stCondLst>
                            <p:childTnLst>
                              <p:par>
                                <p:cTn id="53" presetID="10" presetClass="entr" presetSubtype="0" fill="hold" grpId="0" nodeType="after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fade">
                                      <p:cBhvr>
                                        <p:cTn id="55" dur="500"/>
                                        <p:tgtEl>
                                          <p:spTgt spid="33"/>
                                        </p:tgtEl>
                                      </p:cBhvr>
                                    </p:animEffect>
                                  </p:childTnLst>
                                </p:cTn>
                              </p:par>
                            </p:childTnLst>
                          </p:cTn>
                        </p:par>
                        <p:par>
                          <p:cTn id="56" fill="hold">
                            <p:stCondLst>
                              <p:cond delay="5000"/>
                            </p:stCondLst>
                            <p:childTnLst>
                              <p:par>
                                <p:cTn id="57" presetID="10" presetClass="entr" presetSubtype="0" fill="hold" grpId="0" nodeType="after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fade">
                                      <p:cBhvr>
                                        <p:cTn id="59" dur="500"/>
                                        <p:tgtEl>
                                          <p:spTgt spid="36"/>
                                        </p:tgtEl>
                                      </p:cBhvr>
                                    </p:animEffect>
                                  </p:childTnLst>
                                </p:cTn>
                              </p:par>
                            </p:childTnLst>
                          </p:cTn>
                        </p:par>
                        <p:par>
                          <p:cTn id="60" fill="hold">
                            <p:stCondLst>
                              <p:cond delay="5500"/>
                            </p:stCondLst>
                            <p:childTnLst>
                              <p:par>
                                <p:cTn id="61" presetID="10" presetClass="entr" presetSubtype="0" fill="hold" grpId="0" nodeType="afterEffect">
                                  <p:stCondLst>
                                    <p:cond delay="0"/>
                                  </p:stCondLst>
                                  <p:childTnLst>
                                    <p:set>
                                      <p:cBhvr>
                                        <p:cTn id="62" dur="1" fill="hold">
                                          <p:stCondLst>
                                            <p:cond delay="0"/>
                                          </p:stCondLst>
                                        </p:cTn>
                                        <p:tgtEl>
                                          <p:spTgt spid="41"/>
                                        </p:tgtEl>
                                        <p:attrNameLst>
                                          <p:attrName>style.visibility</p:attrName>
                                        </p:attrNameLst>
                                      </p:cBhvr>
                                      <p:to>
                                        <p:strVal val="visible"/>
                                      </p:to>
                                    </p:set>
                                    <p:animEffect transition="in" filter="fade">
                                      <p:cBhvr>
                                        <p:cTn id="63" dur="500"/>
                                        <p:tgtEl>
                                          <p:spTgt spid="41"/>
                                        </p:tgtEl>
                                      </p:cBhvr>
                                    </p:animEffect>
                                  </p:childTnLst>
                                </p:cTn>
                              </p:par>
                            </p:childTnLst>
                          </p:cTn>
                        </p:par>
                        <p:par>
                          <p:cTn id="64" fill="hold">
                            <p:stCondLst>
                              <p:cond delay="6000"/>
                            </p:stCondLst>
                            <p:childTnLst>
                              <p:par>
                                <p:cTn id="65" presetID="10" presetClass="entr" presetSubtype="0" fill="hold" grpId="0" nodeType="afterEffect">
                                  <p:stCondLst>
                                    <p:cond delay="0"/>
                                  </p:stCondLst>
                                  <p:childTnLst>
                                    <p:set>
                                      <p:cBhvr>
                                        <p:cTn id="66" dur="1" fill="hold">
                                          <p:stCondLst>
                                            <p:cond delay="0"/>
                                          </p:stCondLst>
                                        </p:cTn>
                                        <p:tgtEl>
                                          <p:spTgt spid="44"/>
                                        </p:tgtEl>
                                        <p:attrNameLst>
                                          <p:attrName>style.visibility</p:attrName>
                                        </p:attrNameLst>
                                      </p:cBhvr>
                                      <p:to>
                                        <p:strVal val="visible"/>
                                      </p:to>
                                    </p:set>
                                    <p:animEffect transition="in" filter="fade">
                                      <p:cBhvr>
                                        <p:cTn id="6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Graphic spid="2" grpId="0">
        <p:bldSub>
          <a:bldChart bld="category"/>
        </p:bldSub>
      </p:bldGraphic>
      <p:bldP spid="29" grpId="0"/>
      <p:bldP spid="33" grpId="0"/>
      <p:bldP spid="36" grpId="0"/>
      <p:bldP spid="41" grpId="0"/>
      <p:bldP spid="4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solidFill>
                  <a:schemeClr val="accent1">
                    <a:lumMod val="60000"/>
                    <a:lumOff val="40000"/>
                  </a:schemeClr>
                </a:solidFill>
              </a:rPr>
              <a:t>Lines With Markers Chart Sample</a:t>
            </a:r>
            <a:endParaRPr lang="en-US" dirty="0">
              <a:solidFill>
                <a:schemeClr val="accent1">
                  <a:lumMod val="60000"/>
                  <a:lumOff val="40000"/>
                </a:schemeClr>
              </a:solidFill>
            </a:endParaRPr>
          </a:p>
        </p:txBody>
      </p:sp>
      <p:sp>
        <p:nvSpPr>
          <p:cNvPr id="13"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Put a relevant subtitle </a:t>
            </a:r>
            <a:r>
              <a:rPr lang="en-US" sz="1400" b="1" dirty="0" smtClean="0">
                <a:solidFill>
                  <a:schemeClr val="accent1">
                    <a:lumMod val="60000"/>
                    <a:lumOff val="40000"/>
                  </a:schemeClr>
                </a:solidFill>
                <a:latin typeface="+mn-lt"/>
              </a:rPr>
              <a:t>in this line</a:t>
            </a:r>
            <a:endParaRPr lang="en-US" sz="1400" b="1" dirty="0">
              <a:solidFill>
                <a:schemeClr val="accent1">
                  <a:lumMod val="60000"/>
                  <a:lumOff val="40000"/>
                </a:schemeClr>
              </a:solidFill>
              <a:latin typeface="+mn-lt"/>
            </a:endParaRPr>
          </a:p>
        </p:txBody>
      </p:sp>
      <p:graphicFrame>
        <p:nvGraphicFramePr>
          <p:cNvPr id="2" name="Chart 1"/>
          <p:cNvGraphicFramePr/>
          <p:nvPr>
            <p:extLst>
              <p:ext uri="{D42A27DB-BD31-4B8C-83A1-F6EECF244321}">
                <p14:modId xmlns:p14="http://schemas.microsoft.com/office/powerpoint/2010/main" val="1661172207"/>
              </p:ext>
            </p:extLst>
          </p:nvPr>
        </p:nvGraphicFramePr>
        <p:xfrm>
          <a:off x="539552" y="1347614"/>
          <a:ext cx="7920880" cy="1959992"/>
        </p:xfrm>
        <a:graphic>
          <a:graphicData uri="http://schemas.openxmlformats.org/drawingml/2006/chart">
            <c:chart xmlns:c="http://schemas.openxmlformats.org/drawingml/2006/chart" xmlns:r="http://schemas.openxmlformats.org/officeDocument/2006/relationships" r:id="rId2"/>
          </a:graphicData>
        </a:graphic>
      </p:graphicFrame>
      <p:sp>
        <p:nvSpPr>
          <p:cNvPr id="29" name="Content Placeholder 2"/>
          <p:cNvSpPr txBox="1">
            <a:spLocks/>
          </p:cNvSpPr>
          <p:nvPr/>
        </p:nvSpPr>
        <p:spPr>
          <a:xfrm>
            <a:off x="882964" y="3989965"/>
            <a:ext cx="1371900"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United States</a:t>
            </a:r>
          </a:p>
          <a:p>
            <a:pPr marL="0" indent="0">
              <a:buFont typeface="Arial" pitchFamily="34" charset="0"/>
              <a:buNone/>
            </a:pPr>
            <a:r>
              <a:rPr lang="en-US" sz="800" dirty="0" smtClean="0"/>
              <a:t>Lorem ipsum dolor sit amet, consectetur adipiscing.</a:t>
            </a:r>
            <a:endParaRPr lang="en-US" sz="800" dirty="0"/>
          </a:p>
        </p:txBody>
      </p:sp>
      <p:sp>
        <p:nvSpPr>
          <p:cNvPr id="33" name="Content Placeholder 2"/>
          <p:cNvSpPr txBox="1">
            <a:spLocks/>
          </p:cNvSpPr>
          <p:nvPr/>
        </p:nvSpPr>
        <p:spPr>
          <a:xfrm>
            <a:off x="2385324" y="3989965"/>
            <a:ext cx="1362774"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Brazil</a:t>
            </a:r>
          </a:p>
          <a:p>
            <a:pPr marL="0" indent="0">
              <a:buFont typeface="Arial" pitchFamily="34" charset="0"/>
              <a:buNone/>
            </a:pPr>
            <a:r>
              <a:rPr lang="en-US" sz="800" dirty="0" smtClean="0"/>
              <a:t>Lorem ipsum dolor sit amet, consectetur adipiscing.</a:t>
            </a:r>
            <a:endParaRPr lang="en-US" sz="800" dirty="0"/>
          </a:p>
        </p:txBody>
      </p:sp>
      <p:sp>
        <p:nvSpPr>
          <p:cNvPr id="36" name="Content Placeholder 2"/>
          <p:cNvSpPr txBox="1">
            <a:spLocks/>
          </p:cNvSpPr>
          <p:nvPr/>
        </p:nvSpPr>
        <p:spPr>
          <a:xfrm>
            <a:off x="3916945" y="3989965"/>
            <a:ext cx="1382081"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Australia</a:t>
            </a:r>
          </a:p>
          <a:p>
            <a:pPr marL="0" indent="0">
              <a:buFont typeface="Arial" pitchFamily="34" charset="0"/>
              <a:buNone/>
            </a:pPr>
            <a:r>
              <a:rPr lang="en-US" sz="800" dirty="0" smtClean="0"/>
              <a:t>Lorem ipsum dolor sit amet, consectetur adipiscing.</a:t>
            </a:r>
            <a:endParaRPr lang="en-US" sz="800" dirty="0"/>
          </a:p>
        </p:txBody>
      </p:sp>
      <p:sp>
        <p:nvSpPr>
          <p:cNvPr id="41" name="Content Placeholder 2"/>
          <p:cNvSpPr txBox="1">
            <a:spLocks/>
          </p:cNvSpPr>
          <p:nvPr/>
        </p:nvSpPr>
        <p:spPr>
          <a:xfrm>
            <a:off x="5426621" y="3989965"/>
            <a:ext cx="1390745"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China</a:t>
            </a:r>
          </a:p>
          <a:p>
            <a:pPr marL="0" indent="0">
              <a:buFont typeface="Arial" pitchFamily="34" charset="0"/>
              <a:buNone/>
            </a:pPr>
            <a:r>
              <a:rPr lang="en-US" sz="800" dirty="0" smtClean="0"/>
              <a:t>Lorem ipsum dolor sit amet, consectetur adipiscing.</a:t>
            </a:r>
            <a:endParaRPr lang="en-US" sz="800" dirty="0"/>
          </a:p>
        </p:txBody>
      </p:sp>
      <p:sp>
        <p:nvSpPr>
          <p:cNvPr id="44" name="Content Placeholder 2"/>
          <p:cNvSpPr txBox="1">
            <a:spLocks/>
          </p:cNvSpPr>
          <p:nvPr/>
        </p:nvSpPr>
        <p:spPr>
          <a:xfrm>
            <a:off x="6914352" y="3989965"/>
            <a:ext cx="1399411"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United Kingdom</a:t>
            </a:r>
          </a:p>
          <a:p>
            <a:pPr marL="0" indent="0">
              <a:buFont typeface="Arial" pitchFamily="34" charset="0"/>
              <a:buNone/>
            </a:pPr>
            <a:r>
              <a:rPr lang="en-US" sz="800" dirty="0" smtClean="0"/>
              <a:t>Lorem ipsum dolor sit amet, consectetur adipiscing.</a:t>
            </a:r>
            <a:endParaRPr lang="en-US" sz="800" dirty="0"/>
          </a:p>
        </p:txBody>
      </p:sp>
      <p:grpSp>
        <p:nvGrpSpPr>
          <p:cNvPr id="12" name="Group 11"/>
          <p:cNvGrpSpPr/>
          <p:nvPr/>
        </p:nvGrpSpPr>
        <p:grpSpPr>
          <a:xfrm>
            <a:off x="934096" y="3435846"/>
            <a:ext cx="693505" cy="295825"/>
            <a:chOff x="6786150" y="2076140"/>
            <a:chExt cx="1228586" cy="295825"/>
          </a:xfrm>
        </p:grpSpPr>
        <p:sp>
          <p:nvSpPr>
            <p:cNvPr id="15" name="Rectangle 14"/>
            <p:cNvSpPr/>
            <p:nvPr/>
          </p:nvSpPr>
          <p:spPr>
            <a:xfrm>
              <a:off x="6876256" y="2076140"/>
              <a:ext cx="242284" cy="7247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txBox="1">
              <a:spLocks/>
            </p:cNvSpPr>
            <p:nvPr/>
          </p:nvSpPr>
          <p:spPr>
            <a:xfrm>
              <a:off x="6786150" y="2133561"/>
              <a:ext cx="1228586"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100" b="1" dirty="0" smtClean="0">
                  <a:solidFill>
                    <a:schemeClr val="tx1">
                      <a:lumMod val="50000"/>
                      <a:lumOff val="50000"/>
                    </a:schemeClr>
                  </a:solidFill>
                  <a:ea typeface="Franchise" pitchFamily="49" charset="0"/>
                </a:rPr>
                <a:t>Shoes</a:t>
              </a:r>
            </a:p>
          </p:txBody>
        </p:sp>
      </p:grpSp>
      <p:grpSp>
        <p:nvGrpSpPr>
          <p:cNvPr id="17" name="Group 16"/>
          <p:cNvGrpSpPr/>
          <p:nvPr/>
        </p:nvGrpSpPr>
        <p:grpSpPr>
          <a:xfrm>
            <a:off x="1648516" y="3435846"/>
            <a:ext cx="693505" cy="295825"/>
            <a:chOff x="6786150" y="2076140"/>
            <a:chExt cx="1228586" cy="295825"/>
          </a:xfrm>
        </p:grpSpPr>
        <p:sp>
          <p:nvSpPr>
            <p:cNvPr id="18" name="Rectangle 17"/>
            <p:cNvSpPr/>
            <p:nvPr/>
          </p:nvSpPr>
          <p:spPr>
            <a:xfrm>
              <a:off x="6876256" y="2076140"/>
              <a:ext cx="242284" cy="7247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Subtitle 2"/>
            <p:cNvSpPr txBox="1">
              <a:spLocks/>
            </p:cNvSpPr>
            <p:nvPr/>
          </p:nvSpPr>
          <p:spPr>
            <a:xfrm>
              <a:off x="6786150" y="2133561"/>
              <a:ext cx="1228586"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100" b="1" dirty="0" smtClean="0">
                  <a:solidFill>
                    <a:schemeClr val="tx1">
                      <a:lumMod val="50000"/>
                      <a:lumOff val="50000"/>
                    </a:schemeClr>
                  </a:solidFill>
                  <a:ea typeface="Franchise" pitchFamily="49" charset="0"/>
                </a:rPr>
                <a:t>T-shirts</a:t>
              </a:r>
            </a:p>
          </p:txBody>
        </p:sp>
      </p:grpSp>
      <p:grpSp>
        <p:nvGrpSpPr>
          <p:cNvPr id="20" name="Group 19"/>
          <p:cNvGrpSpPr/>
          <p:nvPr/>
        </p:nvGrpSpPr>
        <p:grpSpPr>
          <a:xfrm>
            <a:off x="2362936" y="3435846"/>
            <a:ext cx="693505" cy="295825"/>
            <a:chOff x="6786150" y="2076140"/>
            <a:chExt cx="1228586" cy="295825"/>
          </a:xfrm>
        </p:grpSpPr>
        <p:sp>
          <p:nvSpPr>
            <p:cNvPr id="21" name="Rectangle 20"/>
            <p:cNvSpPr/>
            <p:nvPr/>
          </p:nvSpPr>
          <p:spPr>
            <a:xfrm>
              <a:off x="6876256" y="2076140"/>
              <a:ext cx="242284" cy="7247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Subtitle 2"/>
            <p:cNvSpPr txBox="1">
              <a:spLocks/>
            </p:cNvSpPr>
            <p:nvPr/>
          </p:nvSpPr>
          <p:spPr>
            <a:xfrm>
              <a:off x="6786150" y="2133561"/>
              <a:ext cx="1228586"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100" b="1" dirty="0" smtClean="0">
                  <a:solidFill>
                    <a:schemeClr val="tx1">
                      <a:lumMod val="50000"/>
                      <a:lumOff val="50000"/>
                    </a:schemeClr>
                  </a:solidFill>
                  <a:ea typeface="Franchise" pitchFamily="49" charset="0"/>
                </a:rPr>
                <a:t>Jeans</a:t>
              </a:r>
            </a:p>
          </p:txBody>
        </p:sp>
      </p:grpSp>
      <p:grpSp>
        <p:nvGrpSpPr>
          <p:cNvPr id="23" name="Group 22"/>
          <p:cNvGrpSpPr/>
          <p:nvPr/>
        </p:nvGrpSpPr>
        <p:grpSpPr>
          <a:xfrm>
            <a:off x="3077356" y="3435846"/>
            <a:ext cx="693505" cy="295825"/>
            <a:chOff x="6786150" y="2076140"/>
            <a:chExt cx="1228586" cy="295825"/>
          </a:xfrm>
        </p:grpSpPr>
        <p:sp>
          <p:nvSpPr>
            <p:cNvPr id="24" name="Rectangle 23"/>
            <p:cNvSpPr/>
            <p:nvPr/>
          </p:nvSpPr>
          <p:spPr>
            <a:xfrm>
              <a:off x="6876256" y="2076140"/>
              <a:ext cx="242284" cy="7247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Subtitle 2"/>
            <p:cNvSpPr txBox="1">
              <a:spLocks/>
            </p:cNvSpPr>
            <p:nvPr/>
          </p:nvSpPr>
          <p:spPr>
            <a:xfrm>
              <a:off x="6786150" y="2133561"/>
              <a:ext cx="1228586"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100" b="1" dirty="0" smtClean="0">
                  <a:solidFill>
                    <a:schemeClr val="tx1">
                      <a:lumMod val="50000"/>
                      <a:lumOff val="50000"/>
                    </a:schemeClr>
                  </a:solidFill>
                  <a:ea typeface="Franchise" pitchFamily="49" charset="0"/>
                </a:rPr>
                <a:t>Cargos</a:t>
              </a:r>
            </a:p>
          </p:txBody>
        </p:sp>
      </p:grpSp>
      <p:sp>
        <p:nvSpPr>
          <p:cNvPr id="26" name="Flowchart: Off-page Connector 25"/>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37</a:t>
            </a:r>
            <a:endParaRPr lang="en-US" sz="1100" b="1" dirty="0"/>
          </a:p>
        </p:txBody>
      </p:sp>
    </p:spTree>
    <p:extLst>
      <p:ext uri="{BB962C8B-B14F-4D97-AF65-F5344CB8AC3E}">
        <p14:creationId xmlns:p14="http://schemas.microsoft.com/office/powerpoint/2010/main" val="774654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graphicEl>
                                              <a:chart seriesIdx="-3" categoryIdx="-3" bldStep="gridLegend"/>
                                            </p:graphicEl>
                                          </p:spTgt>
                                        </p:tgtEl>
                                        <p:attrNameLst>
                                          <p:attrName>style.visibility</p:attrName>
                                        </p:attrNameLst>
                                      </p:cBhvr>
                                      <p:to>
                                        <p:strVal val="visible"/>
                                      </p:to>
                                    </p:set>
                                    <p:animEffect transition="in" filter="wipe(left)">
                                      <p:cBhvr>
                                        <p:cTn id="14" dur="1000"/>
                                        <p:tgtEl>
                                          <p:spTgt spid="2">
                                            <p:graphicEl>
                                              <a:chart seriesIdx="-3" categoryIdx="-3" bldStep="gridLegend"/>
                                            </p:graphicEl>
                                          </p:spTgt>
                                        </p:tgtEl>
                                      </p:cBhvr>
                                    </p:animEffect>
                                  </p:childTnLst>
                                </p:cTn>
                              </p:par>
                            </p:childTnLst>
                          </p:cTn>
                        </p:par>
                        <p:par>
                          <p:cTn id="15" fill="hold">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2">
                                            <p:graphicEl>
                                              <a:chart seriesIdx="0" categoryIdx="-4" bldStep="series"/>
                                            </p:graphicEl>
                                          </p:spTgt>
                                        </p:tgtEl>
                                        <p:attrNameLst>
                                          <p:attrName>style.visibility</p:attrName>
                                        </p:attrNameLst>
                                      </p:cBhvr>
                                      <p:to>
                                        <p:strVal val="visible"/>
                                      </p:to>
                                    </p:set>
                                    <p:animEffect transition="in" filter="wipe(left)">
                                      <p:cBhvr>
                                        <p:cTn id="18" dur="1000"/>
                                        <p:tgtEl>
                                          <p:spTgt spid="2">
                                            <p:graphicEl>
                                              <a:chart seriesIdx="0" categoryIdx="-4" bldStep="series"/>
                                            </p:graphicEl>
                                          </p:spTgt>
                                        </p:tgtEl>
                                      </p:cBhvr>
                                    </p:animEffect>
                                  </p:childTnLst>
                                </p:cTn>
                              </p:par>
                            </p:childTnLst>
                          </p:cTn>
                        </p:par>
                        <p:par>
                          <p:cTn id="19" fill="hold">
                            <p:stCondLst>
                              <p:cond delay="2500"/>
                            </p:stCondLst>
                            <p:childTnLst>
                              <p:par>
                                <p:cTn id="20" presetID="22" presetClass="entr" presetSubtype="8" fill="hold" grpId="0" nodeType="afterEffect">
                                  <p:stCondLst>
                                    <p:cond delay="0"/>
                                  </p:stCondLst>
                                  <p:childTnLst>
                                    <p:set>
                                      <p:cBhvr>
                                        <p:cTn id="21" dur="1" fill="hold">
                                          <p:stCondLst>
                                            <p:cond delay="0"/>
                                          </p:stCondLst>
                                        </p:cTn>
                                        <p:tgtEl>
                                          <p:spTgt spid="2">
                                            <p:graphicEl>
                                              <a:chart seriesIdx="1" categoryIdx="-4" bldStep="series"/>
                                            </p:graphicEl>
                                          </p:spTgt>
                                        </p:tgtEl>
                                        <p:attrNameLst>
                                          <p:attrName>style.visibility</p:attrName>
                                        </p:attrNameLst>
                                      </p:cBhvr>
                                      <p:to>
                                        <p:strVal val="visible"/>
                                      </p:to>
                                    </p:set>
                                    <p:animEffect transition="in" filter="wipe(left)">
                                      <p:cBhvr>
                                        <p:cTn id="22" dur="1000"/>
                                        <p:tgtEl>
                                          <p:spTgt spid="2">
                                            <p:graphicEl>
                                              <a:chart seriesIdx="1" categoryIdx="-4" bldStep="series"/>
                                            </p:graphicEl>
                                          </p:spTgt>
                                        </p:tgtEl>
                                      </p:cBhvr>
                                    </p:animEffect>
                                  </p:childTnLst>
                                </p:cTn>
                              </p:par>
                            </p:childTnLst>
                          </p:cTn>
                        </p:par>
                        <p:par>
                          <p:cTn id="23" fill="hold">
                            <p:stCondLst>
                              <p:cond delay="3500"/>
                            </p:stCondLst>
                            <p:childTnLst>
                              <p:par>
                                <p:cTn id="24" presetID="22" presetClass="entr" presetSubtype="8" fill="hold" grpId="0" nodeType="afterEffect">
                                  <p:stCondLst>
                                    <p:cond delay="0"/>
                                  </p:stCondLst>
                                  <p:childTnLst>
                                    <p:set>
                                      <p:cBhvr>
                                        <p:cTn id="25" dur="1" fill="hold">
                                          <p:stCondLst>
                                            <p:cond delay="0"/>
                                          </p:stCondLst>
                                        </p:cTn>
                                        <p:tgtEl>
                                          <p:spTgt spid="2">
                                            <p:graphicEl>
                                              <a:chart seriesIdx="2" categoryIdx="-4" bldStep="series"/>
                                            </p:graphicEl>
                                          </p:spTgt>
                                        </p:tgtEl>
                                        <p:attrNameLst>
                                          <p:attrName>style.visibility</p:attrName>
                                        </p:attrNameLst>
                                      </p:cBhvr>
                                      <p:to>
                                        <p:strVal val="visible"/>
                                      </p:to>
                                    </p:set>
                                    <p:animEffect transition="in" filter="wipe(left)">
                                      <p:cBhvr>
                                        <p:cTn id="26" dur="1000"/>
                                        <p:tgtEl>
                                          <p:spTgt spid="2">
                                            <p:graphicEl>
                                              <a:chart seriesIdx="2" categoryIdx="-4" bldStep="series"/>
                                            </p:graphicEl>
                                          </p:spTgt>
                                        </p:tgtEl>
                                      </p:cBhvr>
                                    </p:animEffect>
                                  </p:childTnLst>
                                </p:cTn>
                              </p:par>
                            </p:childTnLst>
                          </p:cTn>
                        </p:par>
                        <p:par>
                          <p:cTn id="27" fill="hold">
                            <p:stCondLst>
                              <p:cond delay="4500"/>
                            </p:stCondLst>
                            <p:childTnLst>
                              <p:par>
                                <p:cTn id="28" presetID="22" presetClass="entr" presetSubtype="8" fill="hold" grpId="0" nodeType="afterEffect">
                                  <p:stCondLst>
                                    <p:cond delay="0"/>
                                  </p:stCondLst>
                                  <p:childTnLst>
                                    <p:set>
                                      <p:cBhvr>
                                        <p:cTn id="29" dur="1" fill="hold">
                                          <p:stCondLst>
                                            <p:cond delay="0"/>
                                          </p:stCondLst>
                                        </p:cTn>
                                        <p:tgtEl>
                                          <p:spTgt spid="2">
                                            <p:graphicEl>
                                              <a:chart seriesIdx="3" categoryIdx="-4" bldStep="series"/>
                                            </p:graphicEl>
                                          </p:spTgt>
                                        </p:tgtEl>
                                        <p:attrNameLst>
                                          <p:attrName>style.visibility</p:attrName>
                                        </p:attrNameLst>
                                      </p:cBhvr>
                                      <p:to>
                                        <p:strVal val="visible"/>
                                      </p:to>
                                    </p:set>
                                    <p:animEffect transition="in" filter="wipe(left)">
                                      <p:cBhvr>
                                        <p:cTn id="30" dur="1000"/>
                                        <p:tgtEl>
                                          <p:spTgt spid="2">
                                            <p:graphicEl>
                                              <a:chart seriesIdx="3" categoryIdx="-4" bldStep="series"/>
                                            </p:graphicEl>
                                          </p:spTgt>
                                        </p:tgtEl>
                                      </p:cBhvr>
                                    </p:animEffect>
                                  </p:childTnLst>
                                </p:cTn>
                              </p:par>
                            </p:childTnLst>
                          </p:cTn>
                        </p:par>
                        <p:par>
                          <p:cTn id="31" fill="hold">
                            <p:stCondLst>
                              <p:cond delay="5500"/>
                            </p:stCondLst>
                            <p:childTnLst>
                              <p:par>
                                <p:cTn id="32" presetID="10" presetClass="entr" presetSubtype="0" fill="hold"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10"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500"/>
                                        <p:tgtEl>
                                          <p:spTgt spid="20"/>
                                        </p:tgtEl>
                                      </p:cBhvr>
                                    </p:animEffect>
                                  </p:childTnLst>
                                </p:cTn>
                              </p:par>
                              <p:par>
                                <p:cTn id="41" presetID="10"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childTnLst>
                          </p:cTn>
                        </p:par>
                        <p:par>
                          <p:cTn id="44" fill="hold">
                            <p:stCondLst>
                              <p:cond delay="6000"/>
                            </p:stCondLst>
                            <p:childTnLst>
                              <p:par>
                                <p:cTn id="45" presetID="10" presetClass="entr" presetSubtype="0" fill="hold" grpId="0" nodeType="after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cTn>
                              </p:par>
                            </p:childTnLst>
                          </p:cTn>
                        </p:par>
                        <p:par>
                          <p:cTn id="48" fill="hold">
                            <p:stCondLst>
                              <p:cond delay="6500"/>
                            </p:stCondLst>
                            <p:childTnLst>
                              <p:par>
                                <p:cTn id="49" presetID="10" presetClass="entr" presetSubtype="0" fill="hold" grpId="0" nodeType="after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fade">
                                      <p:cBhvr>
                                        <p:cTn id="51" dur="500"/>
                                        <p:tgtEl>
                                          <p:spTgt spid="33"/>
                                        </p:tgtEl>
                                      </p:cBhvr>
                                    </p:animEffect>
                                  </p:childTnLst>
                                </p:cTn>
                              </p:par>
                            </p:childTnLst>
                          </p:cTn>
                        </p:par>
                        <p:par>
                          <p:cTn id="52" fill="hold">
                            <p:stCondLst>
                              <p:cond delay="7000"/>
                            </p:stCondLst>
                            <p:childTnLst>
                              <p:par>
                                <p:cTn id="53" presetID="10" presetClass="entr" presetSubtype="0" fill="hold" grpId="0" nodeType="after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fade">
                                      <p:cBhvr>
                                        <p:cTn id="55" dur="500"/>
                                        <p:tgtEl>
                                          <p:spTgt spid="36"/>
                                        </p:tgtEl>
                                      </p:cBhvr>
                                    </p:animEffect>
                                  </p:childTnLst>
                                </p:cTn>
                              </p:par>
                            </p:childTnLst>
                          </p:cTn>
                        </p:par>
                        <p:par>
                          <p:cTn id="56" fill="hold">
                            <p:stCondLst>
                              <p:cond delay="7500"/>
                            </p:stCondLst>
                            <p:childTnLst>
                              <p:par>
                                <p:cTn id="57" presetID="10" presetClass="entr" presetSubtype="0" fill="hold" grpId="0" nodeType="afterEffect">
                                  <p:stCondLst>
                                    <p:cond delay="0"/>
                                  </p:stCondLst>
                                  <p:childTnLst>
                                    <p:set>
                                      <p:cBhvr>
                                        <p:cTn id="58" dur="1" fill="hold">
                                          <p:stCondLst>
                                            <p:cond delay="0"/>
                                          </p:stCondLst>
                                        </p:cTn>
                                        <p:tgtEl>
                                          <p:spTgt spid="41"/>
                                        </p:tgtEl>
                                        <p:attrNameLst>
                                          <p:attrName>style.visibility</p:attrName>
                                        </p:attrNameLst>
                                      </p:cBhvr>
                                      <p:to>
                                        <p:strVal val="visible"/>
                                      </p:to>
                                    </p:set>
                                    <p:animEffect transition="in" filter="fade">
                                      <p:cBhvr>
                                        <p:cTn id="59" dur="500"/>
                                        <p:tgtEl>
                                          <p:spTgt spid="41"/>
                                        </p:tgtEl>
                                      </p:cBhvr>
                                    </p:animEffect>
                                  </p:childTnLst>
                                </p:cTn>
                              </p:par>
                            </p:childTnLst>
                          </p:cTn>
                        </p:par>
                        <p:par>
                          <p:cTn id="60" fill="hold">
                            <p:stCondLst>
                              <p:cond delay="8000"/>
                            </p:stCondLst>
                            <p:childTnLst>
                              <p:par>
                                <p:cTn id="61" presetID="10" presetClass="entr" presetSubtype="0" fill="hold" grpId="0" nodeType="afterEffect">
                                  <p:stCondLst>
                                    <p:cond delay="0"/>
                                  </p:stCondLst>
                                  <p:childTnLst>
                                    <p:set>
                                      <p:cBhvr>
                                        <p:cTn id="62" dur="1" fill="hold">
                                          <p:stCondLst>
                                            <p:cond delay="0"/>
                                          </p:stCondLst>
                                        </p:cTn>
                                        <p:tgtEl>
                                          <p:spTgt spid="44"/>
                                        </p:tgtEl>
                                        <p:attrNameLst>
                                          <p:attrName>style.visibility</p:attrName>
                                        </p:attrNameLst>
                                      </p:cBhvr>
                                      <p:to>
                                        <p:strVal val="visible"/>
                                      </p:to>
                                    </p:set>
                                    <p:animEffect transition="in" filter="fade">
                                      <p:cBhvr>
                                        <p:cTn id="63"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Graphic spid="2" grpId="0">
        <p:bldSub>
          <a:bldChart bld="series"/>
        </p:bldSub>
      </p:bldGraphic>
      <p:bldP spid="29" grpId="0"/>
      <p:bldP spid="33" grpId="0"/>
      <p:bldP spid="36" grpId="0"/>
      <p:bldP spid="41" grpId="0"/>
      <p:bldP spid="4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solidFill>
                  <a:schemeClr val="accent1">
                    <a:lumMod val="60000"/>
                    <a:lumOff val="40000"/>
                  </a:schemeClr>
                </a:solidFill>
              </a:rPr>
              <a:t>Clustered Bars Chart Sample</a:t>
            </a:r>
            <a:endParaRPr lang="en-US" dirty="0">
              <a:solidFill>
                <a:schemeClr val="accent1">
                  <a:lumMod val="60000"/>
                  <a:lumOff val="40000"/>
                </a:schemeClr>
              </a:solidFill>
            </a:endParaRPr>
          </a:p>
        </p:txBody>
      </p:sp>
      <p:sp>
        <p:nvSpPr>
          <p:cNvPr id="13"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Put a relevant subtitle </a:t>
            </a:r>
            <a:r>
              <a:rPr lang="en-US" sz="1400" b="1" dirty="0" smtClean="0">
                <a:solidFill>
                  <a:schemeClr val="accent1">
                    <a:lumMod val="60000"/>
                    <a:lumOff val="40000"/>
                  </a:schemeClr>
                </a:solidFill>
                <a:latin typeface="+mn-lt"/>
              </a:rPr>
              <a:t>in this line</a:t>
            </a:r>
            <a:endParaRPr lang="en-US" sz="1400" b="1" dirty="0">
              <a:solidFill>
                <a:schemeClr val="accent1">
                  <a:lumMod val="60000"/>
                  <a:lumOff val="40000"/>
                </a:schemeClr>
              </a:solidFill>
              <a:latin typeface="+mn-lt"/>
            </a:endParaRPr>
          </a:p>
        </p:txBody>
      </p:sp>
      <p:graphicFrame>
        <p:nvGraphicFramePr>
          <p:cNvPr id="2" name="Chart 1"/>
          <p:cNvGraphicFramePr/>
          <p:nvPr>
            <p:extLst>
              <p:ext uri="{D42A27DB-BD31-4B8C-83A1-F6EECF244321}">
                <p14:modId xmlns:p14="http://schemas.microsoft.com/office/powerpoint/2010/main" val="4078902649"/>
              </p:ext>
            </p:extLst>
          </p:nvPr>
        </p:nvGraphicFramePr>
        <p:xfrm>
          <a:off x="539552" y="1347614"/>
          <a:ext cx="7920880" cy="1959992"/>
        </p:xfrm>
        <a:graphic>
          <a:graphicData uri="http://schemas.openxmlformats.org/drawingml/2006/chart">
            <c:chart xmlns:c="http://schemas.openxmlformats.org/drawingml/2006/chart" xmlns:r="http://schemas.openxmlformats.org/officeDocument/2006/relationships" r:id="rId2"/>
          </a:graphicData>
        </a:graphic>
      </p:graphicFrame>
      <p:sp>
        <p:nvSpPr>
          <p:cNvPr id="29" name="Content Placeholder 2"/>
          <p:cNvSpPr txBox="1">
            <a:spLocks/>
          </p:cNvSpPr>
          <p:nvPr/>
        </p:nvSpPr>
        <p:spPr>
          <a:xfrm>
            <a:off x="882964" y="3989965"/>
            <a:ext cx="1371900"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United States</a:t>
            </a:r>
          </a:p>
          <a:p>
            <a:pPr marL="0" indent="0">
              <a:buFont typeface="Arial" pitchFamily="34" charset="0"/>
              <a:buNone/>
            </a:pPr>
            <a:r>
              <a:rPr lang="en-US" sz="800" dirty="0" smtClean="0"/>
              <a:t>Lorem ipsum dolor sit amet, consectetur adipiscing.</a:t>
            </a:r>
            <a:endParaRPr lang="en-US" sz="800" dirty="0"/>
          </a:p>
        </p:txBody>
      </p:sp>
      <p:sp>
        <p:nvSpPr>
          <p:cNvPr id="33" name="Content Placeholder 2"/>
          <p:cNvSpPr txBox="1">
            <a:spLocks/>
          </p:cNvSpPr>
          <p:nvPr/>
        </p:nvSpPr>
        <p:spPr>
          <a:xfrm>
            <a:off x="2385324" y="3989965"/>
            <a:ext cx="1362774"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Brazil</a:t>
            </a:r>
          </a:p>
          <a:p>
            <a:pPr marL="0" indent="0">
              <a:buFont typeface="Arial" pitchFamily="34" charset="0"/>
              <a:buNone/>
            </a:pPr>
            <a:r>
              <a:rPr lang="en-US" sz="800" dirty="0" smtClean="0"/>
              <a:t>Lorem ipsum dolor sit amet, consectetur adipiscing.</a:t>
            </a:r>
            <a:endParaRPr lang="en-US" sz="800" dirty="0"/>
          </a:p>
        </p:txBody>
      </p:sp>
      <p:sp>
        <p:nvSpPr>
          <p:cNvPr id="36" name="Content Placeholder 2"/>
          <p:cNvSpPr txBox="1">
            <a:spLocks/>
          </p:cNvSpPr>
          <p:nvPr/>
        </p:nvSpPr>
        <p:spPr>
          <a:xfrm>
            <a:off x="3916945" y="3989965"/>
            <a:ext cx="1382081"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Australia</a:t>
            </a:r>
          </a:p>
          <a:p>
            <a:pPr marL="0" indent="0">
              <a:buFont typeface="Arial" pitchFamily="34" charset="0"/>
              <a:buNone/>
            </a:pPr>
            <a:r>
              <a:rPr lang="en-US" sz="800" dirty="0" smtClean="0"/>
              <a:t>Lorem ipsum dolor sit amet, consectetur adipiscing.</a:t>
            </a:r>
            <a:endParaRPr lang="en-US" sz="800" dirty="0"/>
          </a:p>
        </p:txBody>
      </p:sp>
      <p:sp>
        <p:nvSpPr>
          <p:cNvPr id="41" name="Content Placeholder 2"/>
          <p:cNvSpPr txBox="1">
            <a:spLocks/>
          </p:cNvSpPr>
          <p:nvPr/>
        </p:nvSpPr>
        <p:spPr>
          <a:xfrm>
            <a:off x="5426621" y="3989965"/>
            <a:ext cx="1390745"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China</a:t>
            </a:r>
          </a:p>
          <a:p>
            <a:pPr marL="0" indent="0">
              <a:buFont typeface="Arial" pitchFamily="34" charset="0"/>
              <a:buNone/>
            </a:pPr>
            <a:r>
              <a:rPr lang="en-US" sz="800" dirty="0" smtClean="0"/>
              <a:t>Lorem ipsum dolor sit amet, consectetur adipiscing.</a:t>
            </a:r>
            <a:endParaRPr lang="en-US" sz="800" dirty="0"/>
          </a:p>
        </p:txBody>
      </p:sp>
      <p:sp>
        <p:nvSpPr>
          <p:cNvPr id="44" name="Content Placeholder 2"/>
          <p:cNvSpPr txBox="1">
            <a:spLocks/>
          </p:cNvSpPr>
          <p:nvPr/>
        </p:nvSpPr>
        <p:spPr>
          <a:xfrm>
            <a:off x="6914352" y="3989965"/>
            <a:ext cx="1399411"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United Kingdom</a:t>
            </a:r>
          </a:p>
          <a:p>
            <a:pPr marL="0" indent="0">
              <a:buFont typeface="Arial" pitchFamily="34" charset="0"/>
              <a:buNone/>
            </a:pPr>
            <a:r>
              <a:rPr lang="en-US" sz="800" dirty="0" smtClean="0"/>
              <a:t>Lorem ipsum dolor sit amet, consectetur adipiscing.</a:t>
            </a:r>
            <a:endParaRPr lang="en-US" sz="800" dirty="0"/>
          </a:p>
        </p:txBody>
      </p:sp>
      <p:grpSp>
        <p:nvGrpSpPr>
          <p:cNvPr id="12" name="Group 11"/>
          <p:cNvGrpSpPr/>
          <p:nvPr/>
        </p:nvGrpSpPr>
        <p:grpSpPr>
          <a:xfrm>
            <a:off x="934096" y="3435846"/>
            <a:ext cx="693505" cy="295825"/>
            <a:chOff x="6786150" y="2076140"/>
            <a:chExt cx="1228586" cy="295825"/>
          </a:xfrm>
        </p:grpSpPr>
        <p:sp>
          <p:nvSpPr>
            <p:cNvPr id="15" name="Rectangle 14"/>
            <p:cNvSpPr/>
            <p:nvPr/>
          </p:nvSpPr>
          <p:spPr>
            <a:xfrm>
              <a:off x="6876256" y="2076140"/>
              <a:ext cx="242284" cy="7247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txBox="1">
              <a:spLocks/>
            </p:cNvSpPr>
            <p:nvPr/>
          </p:nvSpPr>
          <p:spPr>
            <a:xfrm>
              <a:off x="6786150" y="2133561"/>
              <a:ext cx="1228586"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100" b="1" dirty="0" smtClean="0">
                  <a:solidFill>
                    <a:schemeClr val="tx1">
                      <a:lumMod val="50000"/>
                      <a:lumOff val="50000"/>
                    </a:schemeClr>
                  </a:solidFill>
                  <a:ea typeface="Franchise" pitchFamily="49" charset="0"/>
                </a:rPr>
                <a:t>Shoes</a:t>
              </a:r>
            </a:p>
          </p:txBody>
        </p:sp>
      </p:grpSp>
      <p:grpSp>
        <p:nvGrpSpPr>
          <p:cNvPr id="17" name="Group 16"/>
          <p:cNvGrpSpPr/>
          <p:nvPr/>
        </p:nvGrpSpPr>
        <p:grpSpPr>
          <a:xfrm>
            <a:off x="1648516" y="3435846"/>
            <a:ext cx="693505" cy="295825"/>
            <a:chOff x="6786150" y="2076140"/>
            <a:chExt cx="1228586" cy="295825"/>
          </a:xfrm>
        </p:grpSpPr>
        <p:sp>
          <p:nvSpPr>
            <p:cNvPr id="18" name="Rectangle 17"/>
            <p:cNvSpPr/>
            <p:nvPr/>
          </p:nvSpPr>
          <p:spPr>
            <a:xfrm>
              <a:off x="6876256" y="2076140"/>
              <a:ext cx="242284" cy="7247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Subtitle 2"/>
            <p:cNvSpPr txBox="1">
              <a:spLocks/>
            </p:cNvSpPr>
            <p:nvPr/>
          </p:nvSpPr>
          <p:spPr>
            <a:xfrm>
              <a:off x="6786150" y="2133561"/>
              <a:ext cx="1228586"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100" b="1" dirty="0" smtClean="0">
                  <a:solidFill>
                    <a:schemeClr val="tx1">
                      <a:lumMod val="50000"/>
                      <a:lumOff val="50000"/>
                    </a:schemeClr>
                  </a:solidFill>
                  <a:ea typeface="Franchise" pitchFamily="49" charset="0"/>
                </a:rPr>
                <a:t>T-shirts</a:t>
              </a:r>
            </a:p>
          </p:txBody>
        </p:sp>
      </p:grpSp>
      <p:grpSp>
        <p:nvGrpSpPr>
          <p:cNvPr id="20" name="Group 19"/>
          <p:cNvGrpSpPr/>
          <p:nvPr/>
        </p:nvGrpSpPr>
        <p:grpSpPr>
          <a:xfrm>
            <a:off x="2362936" y="3435846"/>
            <a:ext cx="693505" cy="295825"/>
            <a:chOff x="6786150" y="2076140"/>
            <a:chExt cx="1228586" cy="295825"/>
          </a:xfrm>
        </p:grpSpPr>
        <p:sp>
          <p:nvSpPr>
            <p:cNvPr id="21" name="Rectangle 20"/>
            <p:cNvSpPr/>
            <p:nvPr/>
          </p:nvSpPr>
          <p:spPr>
            <a:xfrm>
              <a:off x="6876256" y="2076140"/>
              <a:ext cx="242284" cy="7247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Subtitle 2"/>
            <p:cNvSpPr txBox="1">
              <a:spLocks/>
            </p:cNvSpPr>
            <p:nvPr/>
          </p:nvSpPr>
          <p:spPr>
            <a:xfrm>
              <a:off x="6786150" y="2133561"/>
              <a:ext cx="1228586"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100" b="1" dirty="0" smtClean="0">
                  <a:solidFill>
                    <a:schemeClr val="tx1">
                      <a:lumMod val="50000"/>
                      <a:lumOff val="50000"/>
                    </a:schemeClr>
                  </a:solidFill>
                  <a:ea typeface="Franchise" pitchFamily="49" charset="0"/>
                </a:rPr>
                <a:t>Jeans</a:t>
              </a:r>
            </a:p>
          </p:txBody>
        </p:sp>
      </p:grpSp>
      <p:grpSp>
        <p:nvGrpSpPr>
          <p:cNvPr id="23" name="Group 22"/>
          <p:cNvGrpSpPr/>
          <p:nvPr/>
        </p:nvGrpSpPr>
        <p:grpSpPr>
          <a:xfrm>
            <a:off x="3077356" y="3435846"/>
            <a:ext cx="693505" cy="295825"/>
            <a:chOff x="6786150" y="2076140"/>
            <a:chExt cx="1228586" cy="295825"/>
          </a:xfrm>
        </p:grpSpPr>
        <p:sp>
          <p:nvSpPr>
            <p:cNvPr id="24" name="Rectangle 23"/>
            <p:cNvSpPr/>
            <p:nvPr/>
          </p:nvSpPr>
          <p:spPr>
            <a:xfrm>
              <a:off x="6876256" y="2076140"/>
              <a:ext cx="242284" cy="7247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Subtitle 2"/>
            <p:cNvSpPr txBox="1">
              <a:spLocks/>
            </p:cNvSpPr>
            <p:nvPr/>
          </p:nvSpPr>
          <p:spPr>
            <a:xfrm>
              <a:off x="6786150" y="2133561"/>
              <a:ext cx="1228586"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100" b="1" dirty="0" smtClean="0">
                  <a:solidFill>
                    <a:schemeClr val="tx1">
                      <a:lumMod val="50000"/>
                      <a:lumOff val="50000"/>
                    </a:schemeClr>
                  </a:solidFill>
                  <a:ea typeface="Franchise" pitchFamily="49" charset="0"/>
                </a:rPr>
                <a:t>Cargos</a:t>
              </a:r>
            </a:p>
          </p:txBody>
        </p:sp>
      </p:grpSp>
      <p:sp>
        <p:nvSpPr>
          <p:cNvPr id="26" name="Flowchart: Off-page Connector 25"/>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38</a:t>
            </a:r>
            <a:endParaRPr lang="en-US" sz="1100" b="1" dirty="0"/>
          </a:p>
        </p:txBody>
      </p:sp>
    </p:spTree>
    <p:extLst>
      <p:ext uri="{BB962C8B-B14F-4D97-AF65-F5344CB8AC3E}">
        <p14:creationId xmlns:p14="http://schemas.microsoft.com/office/powerpoint/2010/main" val="234104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graphicEl>
                                              <a:chart seriesIdx="-3" categoryIdx="-3" bldStep="gridLegend"/>
                                            </p:graphicEl>
                                          </p:spTgt>
                                        </p:tgtEl>
                                        <p:attrNameLst>
                                          <p:attrName>style.visibility</p:attrName>
                                        </p:attrNameLst>
                                      </p:cBhvr>
                                      <p:to>
                                        <p:strVal val="visible"/>
                                      </p:to>
                                    </p:set>
                                    <p:animEffect transition="in" filter="wipe(left)">
                                      <p:cBhvr>
                                        <p:cTn id="14" dur="1000"/>
                                        <p:tgtEl>
                                          <p:spTgt spid="2">
                                            <p:graphicEl>
                                              <a:chart seriesIdx="-3" categoryIdx="-3" bldStep="gridLegend"/>
                                            </p:graphicEl>
                                          </p:spTgt>
                                        </p:tgtEl>
                                      </p:cBhvr>
                                    </p:animEffect>
                                  </p:childTnLst>
                                </p:cTn>
                              </p:par>
                            </p:childTnLst>
                          </p:cTn>
                        </p:par>
                        <p:par>
                          <p:cTn id="15" fill="hold">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2">
                                            <p:graphicEl>
                                              <a:chart seriesIdx="0" categoryIdx="-4" bldStep="series"/>
                                            </p:graphicEl>
                                          </p:spTgt>
                                        </p:tgtEl>
                                        <p:attrNameLst>
                                          <p:attrName>style.visibility</p:attrName>
                                        </p:attrNameLst>
                                      </p:cBhvr>
                                      <p:to>
                                        <p:strVal val="visible"/>
                                      </p:to>
                                    </p:set>
                                    <p:animEffect transition="in" filter="wipe(left)">
                                      <p:cBhvr>
                                        <p:cTn id="18" dur="1000"/>
                                        <p:tgtEl>
                                          <p:spTgt spid="2">
                                            <p:graphicEl>
                                              <a:chart seriesIdx="0" categoryIdx="-4" bldStep="series"/>
                                            </p:graphicEl>
                                          </p:spTgt>
                                        </p:tgtEl>
                                      </p:cBhvr>
                                    </p:animEffect>
                                  </p:childTnLst>
                                </p:cTn>
                              </p:par>
                            </p:childTnLst>
                          </p:cTn>
                        </p:par>
                        <p:par>
                          <p:cTn id="19" fill="hold">
                            <p:stCondLst>
                              <p:cond delay="2500"/>
                            </p:stCondLst>
                            <p:childTnLst>
                              <p:par>
                                <p:cTn id="20" presetID="22" presetClass="entr" presetSubtype="8" fill="hold" grpId="0" nodeType="afterEffect">
                                  <p:stCondLst>
                                    <p:cond delay="0"/>
                                  </p:stCondLst>
                                  <p:childTnLst>
                                    <p:set>
                                      <p:cBhvr>
                                        <p:cTn id="21" dur="1" fill="hold">
                                          <p:stCondLst>
                                            <p:cond delay="0"/>
                                          </p:stCondLst>
                                        </p:cTn>
                                        <p:tgtEl>
                                          <p:spTgt spid="2">
                                            <p:graphicEl>
                                              <a:chart seriesIdx="1" categoryIdx="-4" bldStep="series"/>
                                            </p:graphicEl>
                                          </p:spTgt>
                                        </p:tgtEl>
                                        <p:attrNameLst>
                                          <p:attrName>style.visibility</p:attrName>
                                        </p:attrNameLst>
                                      </p:cBhvr>
                                      <p:to>
                                        <p:strVal val="visible"/>
                                      </p:to>
                                    </p:set>
                                    <p:animEffect transition="in" filter="wipe(left)">
                                      <p:cBhvr>
                                        <p:cTn id="22" dur="1000"/>
                                        <p:tgtEl>
                                          <p:spTgt spid="2">
                                            <p:graphicEl>
                                              <a:chart seriesIdx="1" categoryIdx="-4" bldStep="series"/>
                                            </p:graphicEl>
                                          </p:spTgt>
                                        </p:tgtEl>
                                      </p:cBhvr>
                                    </p:animEffect>
                                  </p:childTnLst>
                                </p:cTn>
                              </p:par>
                            </p:childTnLst>
                          </p:cTn>
                        </p:par>
                        <p:par>
                          <p:cTn id="23" fill="hold">
                            <p:stCondLst>
                              <p:cond delay="3500"/>
                            </p:stCondLst>
                            <p:childTnLst>
                              <p:par>
                                <p:cTn id="24" presetID="22" presetClass="entr" presetSubtype="8" fill="hold" grpId="0" nodeType="afterEffect">
                                  <p:stCondLst>
                                    <p:cond delay="0"/>
                                  </p:stCondLst>
                                  <p:childTnLst>
                                    <p:set>
                                      <p:cBhvr>
                                        <p:cTn id="25" dur="1" fill="hold">
                                          <p:stCondLst>
                                            <p:cond delay="0"/>
                                          </p:stCondLst>
                                        </p:cTn>
                                        <p:tgtEl>
                                          <p:spTgt spid="2">
                                            <p:graphicEl>
                                              <a:chart seriesIdx="2" categoryIdx="-4" bldStep="series"/>
                                            </p:graphicEl>
                                          </p:spTgt>
                                        </p:tgtEl>
                                        <p:attrNameLst>
                                          <p:attrName>style.visibility</p:attrName>
                                        </p:attrNameLst>
                                      </p:cBhvr>
                                      <p:to>
                                        <p:strVal val="visible"/>
                                      </p:to>
                                    </p:set>
                                    <p:animEffect transition="in" filter="wipe(left)">
                                      <p:cBhvr>
                                        <p:cTn id="26" dur="1000"/>
                                        <p:tgtEl>
                                          <p:spTgt spid="2">
                                            <p:graphicEl>
                                              <a:chart seriesIdx="2" categoryIdx="-4" bldStep="series"/>
                                            </p:graphicEl>
                                          </p:spTgt>
                                        </p:tgtEl>
                                      </p:cBhvr>
                                    </p:animEffect>
                                  </p:childTnLst>
                                </p:cTn>
                              </p:par>
                            </p:childTnLst>
                          </p:cTn>
                        </p:par>
                        <p:par>
                          <p:cTn id="27" fill="hold">
                            <p:stCondLst>
                              <p:cond delay="4500"/>
                            </p:stCondLst>
                            <p:childTnLst>
                              <p:par>
                                <p:cTn id="28" presetID="22" presetClass="entr" presetSubtype="8" fill="hold" grpId="0" nodeType="afterEffect">
                                  <p:stCondLst>
                                    <p:cond delay="0"/>
                                  </p:stCondLst>
                                  <p:childTnLst>
                                    <p:set>
                                      <p:cBhvr>
                                        <p:cTn id="29" dur="1" fill="hold">
                                          <p:stCondLst>
                                            <p:cond delay="0"/>
                                          </p:stCondLst>
                                        </p:cTn>
                                        <p:tgtEl>
                                          <p:spTgt spid="2">
                                            <p:graphicEl>
                                              <a:chart seriesIdx="3" categoryIdx="-4" bldStep="series"/>
                                            </p:graphicEl>
                                          </p:spTgt>
                                        </p:tgtEl>
                                        <p:attrNameLst>
                                          <p:attrName>style.visibility</p:attrName>
                                        </p:attrNameLst>
                                      </p:cBhvr>
                                      <p:to>
                                        <p:strVal val="visible"/>
                                      </p:to>
                                    </p:set>
                                    <p:animEffect transition="in" filter="wipe(left)">
                                      <p:cBhvr>
                                        <p:cTn id="30" dur="1000"/>
                                        <p:tgtEl>
                                          <p:spTgt spid="2">
                                            <p:graphicEl>
                                              <a:chart seriesIdx="3" categoryIdx="-4" bldStep="series"/>
                                            </p:graphicEl>
                                          </p:spTgt>
                                        </p:tgtEl>
                                      </p:cBhvr>
                                    </p:animEffect>
                                  </p:childTnLst>
                                </p:cTn>
                              </p:par>
                            </p:childTnLst>
                          </p:cTn>
                        </p:par>
                        <p:par>
                          <p:cTn id="31" fill="hold">
                            <p:stCondLst>
                              <p:cond delay="5500"/>
                            </p:stCondLst>
                            <p:childTnLst>
                              <p:par>
                                <p:cTn id="32" presetID="10" presetClass="entr" presetSubtype="0" fill="hold"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10"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500"/>
                                        <p:tgtEl>
                                          <p:spTgt spid="20"/>
                                        </p:tgtEl>
                                      </p:cBhvr>
                                    </p:animEffect>
                                  </p:childTnLst>
                                </p:cTn>
                              </p:par>
                              <p:par>
                                <p:cTn id="41" presetID="10"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childTnLst>
                          </p:cTn>
                        </p:par>
                        <p:par>
                          <p:cTn id="44" fill="hold">
                            <p:stCondLst>
                              <p:cond delay="6000"/>
                            </p:stCondLst>
                            <p:childTnLst>
                              <p:par>
                                <p:cTn id="45" presetID="10" presetClass="entr" presetSubtype="0" fill="hold" grpId="0" nodeType="after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cTn>
                              </p:par>
                            </p:childTnLst>
                          </p:cTn>
                        </p:par>
                        <p:par>
                          <p:cTn id="48" fill="hold">
                            <p:stCondLst>
                              <p:cond delay="6500"/>
                            </p:stCondLst>
                            <p:childTnLst>
                              <p:par>
                                <p:cTn id="49" presetID="10" presetClass="entr" presetSubtype="0" fill="hold" grpId="0" nodeType="after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fade">
                                      <p:cBhvr>
                                        <p:cTn id="51" dur="500"/>
                                        <p:tgtEl>
                                          <p:spTgt spid="33"/>
                                        </p:tgtEl>
                                      </p:cBhvr>
                                    </p:animEffect>
                                  </p:childTnLst>
                                </p:cTn>
                              </p:par>
                            </p:childTnLst>
                          </p:cTn>
                        </p:par>
                        <p:par>
                          <p:cTn id="52" fill="hold">
                            <p:stCondLst>
                              <p:cond delay="7000"/>
                            </p:stCondLst>
                            <p:childTnLst>
                              <p:par>
                                <p:cTn id="53" presetID="10" presetClass="entr" presetSubtype="0" fill="hold" grpId="0" nodeType="after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fade">
                                      <p:cBhvr>
                                        <p:cTn id="55" dur="500"/>
                                        <p:tgtEl>
                                          <p:spTgt spid="36"/>
                                        </p:tgtEl>
                                      </p:cBhvr>
                                    </p:animEffect>
                                  </p:childTnLst>
                                </p:cTn>
                              </p:par>
                            </p:childTnLst>
                          </p:cTn>
                        </p:par>
                        <p:par>
                          <p:cTn id="56" fill="hold">
                            <p:stCondLst>
                              <p:cond delay="7500"/>
                            </p:stCondLst>
                            <p:childTnLst>
                              <p:par>
                                <p:cTn id="57" presetID="10" presetClass="entr" presetSubtype="0" fill="hold" grpId="0" nodeType="afterEffect">
                                  <p:stCondLst>
                                    <p:cond delay="0"/>
                                  </p:stCondLst>
                                  <p:childTnLst>
                                    <p:set>
                                      <p:cBhvr>
                                        <p:cTn id="58" dur="1" fill="hold">
                                          <p:stCondLst>
                                            <p:cond delay="0"/>
                                          </p:stCondLst>
                                        </p:cTn>
                                        <p:tgtEl>
                                          <p:spTgt spid="41"/>
                                        </p:tgtEl>
                                        <p:attrNameLst>
                                          <p:attrName>style.visibility</p:attrName>
                                        </p:attrNameLst>
                                      </p:cBhvr>
                                      <p:to>
                                        <p:strVal val="visible"/>
                                      </p:to>
                                    </p:set>
                                    <p:animEffect transition="in" filter="fade">
                                      <p:cBhvr>
                                        <p:cTn id="59" dur="500"/>
                                        <p:tgtEl>
                                          <p:spTgt spid="41"/>
                                        </p:tgtEl>
                                      </p:cBhvr>
                                    </p:animEffect>
                                  </p:childTnLst>
                                </p:cTn>
                              </p:par>
                            </p:childTnLst>
                          </p:cTn>
                        </p:par>
                        <p:par>
                          <p:cTn id="60" fill="hold">
                            <p:stCondLst>
                              <p:cond delay="8000"/>
                            </p:stCondLst>
                            <p:childTnLst>
                              <p:par>
                                <p:cTn id="61" presetID="10" presetClass="entr" presetSubtype="0" fill="hold" grpId="0" nodeType="afterEffect">
                                  <p:stCondLst>
                                    <p:cond delay="0"/>
                                  </p:stCondLst>
                                  <p:childTnLst>
                                    <p:set>
                                      <p:cBhvr>
                                        <p:cTn id="62" dur="1" fill="hold">
                                          <p:stCondLst>
                                            <p:cond delay="0"/>
                                          </p:stCondLst>
                                        </p:cTn>
                                        <p:tgtEl>
                                          <p:spTgt spid="44"/>
                                        </p:tgtEl>
                                        <p:attrNameLst>
                                          <p:attrName>style.visibility</p:attrName>
                                        </p:attrNameLst>
                                      </p:cBhvr>
                                      <p:to>
                                        <p:strVal val="visible"/>
                                      </p:to>
                                    </p:set>
                                    <p:animEffect transition="in" filter="fade">
                                      <p:cBhvr>
                                        <p:cTn id="63"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Graphic spid="2" grpId="0">
        <p:bldSub>
          <a:bldChart bld="series"/>
        </p:bldSub>
      </p:bldGraphic>
      <p:bldP spid="29" grpId="0"/>
      <p:bldP spid="33" grpId="0"/>
      <p:bldP spid="36" grpId="0"/>
      <p:bldP spid="41" grpId="0"/>
      <p:bldP spid="4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solidFill>
                  <a:schemeClr val="accent1">
                    <a:lumMod val="60000"/>
                    <a:lumOff val="40000"/>
                  </a:schemeClr>
                </a:solidFill>
              </a:rPr>
              <a:t>Stacked Column Chart Sample</a:t>
            </a:r>
            <a:endParaRPr lang="en-US" dirty="0">
              <a:solidFill>
                <a:schemeClr val="accent1">
                  <a:lumMod val="60000"/>
                  <a:lumOff val="40000"/>
                </a:schemeClr>
              </a:solidFill>
            </a:endParaRPr>
          </a:p>
        </p:txBody>
      </p:sp>
      <p:sp>
        <p:nvSpPr>
          <p:cNvPr id="13"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Put a relevant subtitle </a:t>
            </a:r>
            <a:r>
              <a:rPr lang="en-US" sz="1400" b="1" dirty="0" smtClean="0">
                <a:solidFill>
                  <a:schemeClr val="accent1">
                    <a:lumMod val="60000"/>
                    <a:lumOff val="40000"/>
                  </a:schemeClr>
                </a:solidFill>
                <a:latin typeface="+mn-lt"/>
              </a:rPr>
              <a:t>in this line</a:t>
            </a:r>
            <a:endParaRPr lang="en-US" sz="1400" b="1" dirty="0">
              <a:solidFill>
                <a:schemeClr val="accent1">
                  <a:lumMod val="60000"/>
                  <a:lumOff val="40000"/>
                </a:schemeClr>
              </a:solidFill>
              <a:latin typeface="+mn-lt"/>
            </a:endParaRPr>
          </a:p>
        </p:txBody>
      </p:sp>
      <p:sp>
        <p:nvSpPr>
          <p:cNvPr id="17" name="Content Placeholder 2"/>
          <p:cNvSpPr txBox="1">
            <a:spLocks/>
          </p:cNvSpPr>
          <p:nvPr/>
        </p:nvSpPr>
        <p:spPr>
          <a:xfrm>
            <a:off x="481053" y="1241145"/>
            <a:ext cx="8123395" cy="6105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00" dirty="0" smtClean="0"/>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000" dirty="0"/>
          </a:p>
        </p:txBody>
      </p:sp>
      <p:sp>
        <p:nvSpPr>
          <p:cNvPr id="18" name="Content Placeholder 2"/>
          <p:cNvSpPr>
            <a:spLocks noGrp="1"/>
          </p:cNvSpPr>
          <p:nvPr>
            <p:ph idx="1"/>
          </p:nvPr>
        </p:nvSpPr>
        <p:spPr>
          <a:xfrm>
            <a:off x="531094" y="4011910"/>
            <a:ext cx="2376264" cy="729679"/>
          </a:xfrm>
        </p:spPr>
        <p:txBody>
          <a:bodyPr>
            <a:noAutofit/>
          </a:bodyPr>
          <a:lstStyle/>
          <a:p>
            <a:pPr marL="0" indent="0">
              <a:buNone/>
            </a:pPr>
            <a:r>
              <a:rPr lang="en-US" sz="900" dirty="0"/>
              <a:t>Lorem ipsum dolor sit amet, </a:t>
            </a:r>
            <a:r>
              <a:rPr lang="en-US" sz="900" b="1" dirty="0"/>
              <a:t>consectetur adipiscing elit. </a:t>
            </a:r>
            <a:r>
              <a:rPr lang="en-US" sz="900" dirty="0" smtClean="0"/>
              <a:t>Lorem </a:t>
            </a:r>
            <a:r>
              <a:rPr lang="en-US" sz="900" dirty="0"/>
              <a:t>Ipsum has been the industry's standard dummy text ever since the </a:t>
            </a:r>
            <a:r>
              <a:rPr lang="en-US" sz="900" dirty="0" smtClean="0"/>
              <a:t>1500s.</a:t>
            </a:r>
            <a:endParaRPr lang="en-US" sz="900" dirty="0"/>
          </a:p>
        </p:txBody>
      </p:sp>
      <p:sp>
        <p:nvSpPr>
          <p:cNvPr id="19" name="Title 13"/>
          <p:cNvSpPr txBox="1">
            <a:spLocks/>
          </p:cNvSpPr>
          <p:nvPr/>
        </p:nvSpPr>
        <p:spPr>
          <a:xfrm>
            <a:off x="539552" y="3507854"/>
            <a:ext cx="2304256"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000" dirty="0" smtClean="0">
                <a:solidFill>
                  <a:schemeClr val="accent1">
                    <a:lumMod val="60000"/>
                    <a:lumOff val="40000"/>
                  </a:schemeClr>
                </a:solidFill>
              </a:rPr>
              <a:t>Design</a:t>
            </a:r>
            <a:endParaRPr lang="en-US" sz="2000" dirty="0">
              <a:solidFill>
                <a:schemeClr val="accent1">
                  <a:lumMod val="60000"/>
                  <a:lumOff val="40000"/>
                </a:schemeClr>
              </a:solidFill>
            </a:endParaRPr>
          </a:p>
        </p:txBody>
      </p:sp>
      <p:sp>
        <p:nvSpPr>
          <p:cNvPr id="20" name="Content Placeholder 2"/>
          <p:cNvSpPr txBox="1">
            <a:spLocks/>
          </p:cNvSpPr>
          <p:nvPr/>
        </p:nvSpPr>
        <p:spPr>
          <a:xfrm>
            <a:off x="3382164" y="4011910"/>
            <a:ext cx="2376264" cy="72967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900" dirty="0" smtClean="0"/>
              <a:t>Lorem ipsum dolor sit amet, </a:t>
            </a:r>
            <a:r>
              <a:rPr lang="en-US" sz="900" b="1" dirty="0" smtClean="0"/>
              <a:t>consectetur adipiscing elit. </a:t>
            </a:r>
            <a:r>
              <a:rPr lang="en-US" sz="900" dirty="0" smtClean="0"/>
              <a:t>Lorem Ipsum has been the industry's standard dummy text ever since the 1500s.</a:t>
            </a:r>
            <a:endParaRPr lang="en-US" sz="900" dirty="0"/>
          </a:p>
        </p:txBody>
      </p:sp>
      <p:sp>
        <p:nvSpPr>
          <p:cNvPr id="21" name="Title 13"/>
          <p:cNvSpPr txBox="1">
            <a:spLocks/>
          </p:cNvSpPr>
          <p:nvPr/>
        </p:nvSpPr>
        <p:spPr>
          <a:xfrm>
            <a:off x="3390622" y="3507854"/>
            <a:ext cx="2304256"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000" dirty="0" smtClean="0">
                <a:solidFill>
                  <a:schemeClr val="accent1">
                    <a:lumMod val="60000"/>
                    <a:lumOff val="40000"/>
                  </a:schemeClr>
                </a:solidFill>
              </a:rPr>
              <a:t>Web</a:t>
            </a:r>
            <a:endParaRPr lang="en-US" sz="2000" dirty="0">
              <a:solidFill>
                <a:schemeClr val="accent1">
                  <a:lumMod val="60000"/>
                  <a:lumOff val="40000"/>
                </a:schemeClr>
              </a:solidFill>
            </a:endParaRPr>
          </a:p>
        </p:txBody>
      </p:sp>
      <p:sp>
        <p:nvSpPr>
          <p:cNvPr id="22" name="Content Placeholder 2"/>
          <p:cNvSpPr txBox="1">
            <a:spLocks/>
          </p:cNvSpPr>
          <p:nvPr/>
        </p:nvSpPr>
        <p:spPr>
          <a:xfrm>
            <a:off x="6147718" y="4011910"/>
            <a:ext cx="2376264" cy="72967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900" dirty="0" smtClean="0"/>
              <a:t>Lorem ipsum dolor sit amet, </a:t>
            </a:r>
            <a:r>
              <a:rPr lang="en-US" sz="900" b="1" dirty="0" smtClean="0"/>
              <a:t>consectetur adipiscing elit. </a:t>
            </a:r>
            <a:r>
              <a:rPr lang="en-US" sz="900" dirty="0" smtClean="0"/>
              <a:t>Lorem Ipsum has been the industry's standard dummy text ever since the 1500s.</a:t>
            </a:r>
            <a:endParaRPr lang="en-US" sz="900" dirty="0"/>
          </a:p>
        </p:txBody>
      </p:sp>
      <p:sp>
        <p:nvSpPr>
          <p:cNvPr id="23" name="Title 13"/>
          <p:cNvSpPr txBox="1">
            <a:spLocks/>
          </p:cNvSpPr>
          <p:nvPr/>
        </p:nvSpPr>
        <p:spPr>
          <a:xfrm>
            <a:off x="6156176" y="3507854"/>
            <a:ext cx="2304256"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000" dirty="0" smtClean="0">
                <a:solidFill>
                  <a:schemeClr val="accent1">
                    <a:lumMod val="60000"/>
                    <a:lumOff val="40000"/>
                  </a:schemeClr>
                </a:solidFill>
              </a:rPr>
              <a:t>Video</a:t>
            </a:r>
            <a:endParaRPr lang="en-US" sz="2000" dirty="0">
              <a:solidFill>
                <a:schemeClr val="accent1">
                  <a:lumMod val="60000"/>
                  <a:lumOff val="40000"/>
                </a:schemeClr>
              </a:solidFill>
            </a:endParaRPr>
          </a:p>
        </p:txBody>
      </p:sp>
      <p:cxnSp>
        <p:nvCxnSpPr>
          <p:cNvPr id="24" name="Straight Connector 23"/>
          <p:cNvCxnSpPr/>
          <p:nvPr/>
        </p:nvCxnSpPr>
        <p:spPr>
          <a:xfrm>
            <a:off x="3059832" y="3723878"/>
            <a:ext cx="0" cy="916465"/>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924250" y="3723878"/>
            <a:ext cx="0" cy="916465"/>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4" name="Chart 3"/>
          <p:cNvGraphicFramePr/>
          <p:nvPr>
            <p:extLst>
              <p:ext uri="{D42A27DB-BD31-4B8C-83A1-F6EECF244321}">
                <p14:modId xmlns:p14="http://schemas.microsoft.com/office/powerpoint/2010/main" val="3085575042"/>
              </p:ext>
            </p:extLst>
          </p:nvPr>
        </p:nvGraphicFramePr>
        <p:xfrm>
          <a:off x="556346" y="1881680"/>
          <a:ext cx="7904085" cy="1599952"/>
        </p:xfrm>
        <a:graphic>
          <a:graphicData uri="http://schemas.openxmlformats.org/drawingml/2006/chart">
            <c:chart xmlns:c="http://schemas.openxmlformats.org/drawingml/2006/chart" xmlns:r="http://schemas.openxmlformats.org/officeDocument/2006/relationships" r:id="rId2"/>
          </a:graphicData>
        </a:graphic>
      </p:graphicFrame>
      <p:sp>
        <p:nvSpPr>
          <p:cNvPr id="15" name="Flowchart: Off-page Connector 14"/>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39</a:t>
            </a:r>
            <a:endParaRPr lang="en-US" sz="1100" b="1" dirty="0"/>
          </a:p>
        </p:txBody>
      </p:sp>
    </p:spTree>
    <p:extLst>
      <p:ext uri="{BB962C8B-B14F-4D97-AF65-F5344CB8AC3E}">
        <p14:creationId xmlns:p14="http://schemas.microsoft.com/office/powerpoint/2010/main" val="3515989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childTnLst>
                          </p:cTn>
                        </p:par>
                        <p:par>
                          <p:cTn id="15" fill="hold">
                            <p:stCondLst>
                              <p:cond delay="1000"/>
                            </p:stCondLst>
                            <p:childTnLst>
                              <p:par>
                                <p:cTn id="16" presetID="22" presetClass="entr" presetSubtype="4" fill="hold" grpId="0" nodeType="afterEffect">
                                  <p:stCondLst>
                                    <p:cond delay="0"/>
                                  </p:stCondLst>
                                  <p:childTnLst>
                                    <p:set>
                                      <p:cBhvr>
                                        <p:cTn id="17" dur="1" fill="hold">
                                          <p:stCondLst>
                                            <p:cond delay="0"/>
                                          </p:stCondLst>
                                        </p:cTn>
                                        <p:tgtEl>
                                          <p:spTgt spid="4">
                                            <p:graphicEl>
                                              <a:chart seriesIdx="-3" categoryIdx="-3" bldStep="gridLegend"/>
                                            </p:graphicEl>
                                          </p:spTgt>
                                        </p:tgtEl>
                                        <p:attrNameLst>
                                          <p:attrName>style.visibility</p:attrName>
                                        </p:attrNameLst>
                                      </p:cBhvr>
                                      <p:to>
                                        <p:strVal val="visible"/>
                                      </p:to>
                                    </p:set>
                                    <p:animEffect transition="in" filter="wipe(down)">
                                      <p:cBhvr>
                                        <p:cTn id="18" dur="500"/>
                                        <p:tgtEl>
                                          <p:spTgt spid="4">
                                            <p:graphicEl>
                                              <a:chart seriesIdx="-3" categoryIdx="-3" bldStep="gridLegend"/>
                                            </p:graphicEl>
                                          </p:spTgt>
                                        </p:tgtEl>
                                      </p:cBhvr>
                                    </p:animEffect>
                                  </p:childTnLst>
                                </p:cTn>
                              </p:par>
                            </p:childTnLst>
                          </p:cTn>
                        </p:par>
                        <p:par>
                          <p:cTn id="19" fill="hold">
                            <p:stCondLst>
                              <p:cond delay="1500"/>
                            </p:stCondLst>
                            <p:childTnLst>
                              <p:par>
                                <p:cTn id="20" presetID="22" presetClass="entr" presetSubtype="4" fill="hold" grpId="0" nodeType="afterEffect">
                                  <p:stCondLst>
                                    <p:cond delay="0"/>
                                  </p:stCondLst>
                                  <p:childTnLst>
                                    <p:set>
                                      <p:cBhvr>
                                        <p:cTn id="21" dur="1" fill="hold">
                                          <p:stCondLst>
                                            <p:cond delay="0"/>
                                          </p:stCondLst>
                                        </p:cTn>
                                        <p:tgtEl>
                                          <p:spTgt spid="4">
                                            <p:graphicEl>
                                              <a:chart seriesIdx="0" categoryIdx="-4" bldStep="series"/>
                                            </p:graphicEl>
                                          </p:spTgt>
                                        </p:tgtEl>
                                        <p:attrNameLst>
                                          <p:attrName>style.visibility</p:attrName>
                                        </p:attrNameLst>
                                      </p:cBhvr>
                                      <p:to>
                                        <p:strVal val="visible"/>
                                      </p:to>
                                    </p:set>
                                    <p:animEffect transition="in" filter="wipe(down)">
                                      <p:cBhvr>
                                        <p:cTn id="22" dur="500"/>
                                        <p:tgtEl>
                                          <p:spTgt spid="4">
                                            <p:graphicEl>
                                              <a:chart seriesIdx="0" categoryIdx="-4" bldStep="series"/>
                                            </p:graphicEl>
                                          </p:spTgt>
                                        </p:tgtEl>
                                      </p:cBhvr>
                                    </p:animEffect>
                                  </p:childTnLst>
                                </p:cTn>
                              </p:par>
                            </p:childTnLst>
                          </p:cTn>
                        </p:par>
                        <p:par>
                          <p:cTn id="23" fill="hold">
                            <p:stCondLst>
                              <p:cond delay="2000"/>
                            </p:stCondLst>
                            <p:childTnLst>
                              <p:par>
                                <p:cTn id="24" presetID="22" presetClass="entr" presetSubtype="4" fill="hold" grpId="0" nodeType="afterEffect">
                                  <p:stCondLst>
                                    <p:cond delay="0"/>
                                  </p:stCondLst>
                                  <p:childTnLst>
                                    <p:set>
                                      <p:cBhvr>
                                        <p:cTn id="25" dur="1" fill="hold">
                                          <p:stCondLst>
                                            <p:cond delay="0"/>
                                          </p:stCondLst>
                                        </p:cTn>
                                        <p:tgtEl>
                                          <p:spTgt spid="4">
                                            <p:graphicEl>
                                              <a:chart seriesIdx="1" categoryIdx="-4" bldStep="series"/>
                                            </p:graphicEl>
                                          </p:spTgt>
                                        </p:tgtEl>
                                        <p:attrNameLst>
                                          <p:attrName>style.visibility</p:attrName>
                                        </p:attrNameLst>
                                      </p:cBhvr>
                                      <p:to>
                                        <p:strVal val="visible"/>
                                      </p:to>
                                    </p:set>
                                    <p:animEffect transition="in" filter="wipe(down)">
                                      <p:cBhvr>
                                        <p:cTn id="26" dur="500"/>
                                        <p:tgtEl>
                                          <p:spTgt spid="4">
                                            <p:graphicEl>
                                              <a:chart seriesIdx="1" categoryIdx="-4" bldStep="series"/>
                                            </p:graphicEl>
                                          </p:spTgt>
                                        </p:tgtEl>
                                      </p:cBhvr>
                                    </p:animEffect>
                                  </p:childTnLst>
                                </p:cTn>
                              </p:par>
                            </p:childTnLst>
                          </p:cTn>
                        </p:par>
                        <p:par>
                          <p:cTn id="27" fill="hold">
                            <p:stCondLst>
                              <p:cond delay="2500"/>
                            </p:stCondLst>
                            <p:childTnLst>
                              <p:par>
                                <p:cTn id="28" presetID="22" presetClass="entr" presetSubtype="4" fill="hold" grpId="0" nodeType="afterEffect">
                                  <p:stCondLst>
                                    <p:cond delay="0"/>
                                  </p:stCondLst>
                                  <p:childTnLst>
                                    <p:set>
                                      <p:cBhvr>
                                        <p:cTn id="29" dur="1" fill="hold">
                                          <p:stCondLst>
                                            <p:cond delay="0"/>
                                          </p:stCondLst>
                                        </p:cTn>
                                        <p:tgtEl>
                                          <p:spTgt spid="4">
                                            <p:graphicEl>
                                              <a:chart seriesIdx="2" categoryIdx="-4" bldStep="series"/>
                                            </p:graphicEl>
                                          </p:spTgt>
                                        </p:tgtEl>
                                        <p:attrNameLst>
                                          <p:attrName>style.visibility</p:attrName>
                                        </p:attrNameLst>
                                      </p:cBhvr>
                                      <p:to>
                                        <p:strVal val="visible"/>
                                      </p:to>
                                    </p:set>
                                    <p:animEffect transition="in" filter="wipe(down)">
                                      <p:cBhvr>
                                        <p:cTn id="30" dur="500"/>
                                        <p:tgtEl>
                                          <p:spTgt spid="4">
                                            <p:graphicEl>
                                              <a:chart seriesIdx="2" categoryIdx="-4" bldStep="series"/>
                                            </p:graphicEl>
                                          </p:spTgt>
                                        </p:tgtEl>
                                      </p:cBhvr>
                                    </p:animEffect>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8">
                                            <p:txEl>
                                              <p:pRg st="0" end="0"/>
                                            </p:txEl>
                                          </p:spTgt>
                                        </p:tgtEl>
                                        <p:attrNameLst>
                                          <p:attrName>style.visibility</p:attrName>
                                        </p:attrNameLst>
                                      </p:cBhvr>
                                      <p:to>
                                        <p:strVal val="visible"/>
                                      </p:to>
                                    </p:set>
                                    <p:animEffect transition="in" filter="fade">
                                      <p:cBhvr>
                                        <p:cTn id="37" dur="500"/>
                                        <p:tgtEl>
                                          <p:spTgt spid="18">
                                            <p:txEl>
                                              <p:pRg st="0" end="0"/>
                                            </p:txEl>
                                          </p:spTgt>
                                        </p:tgtEl>
                                      </p:cBhvr>
                                    </p:animEffect>
                                  </p:childTnLst>
                                </p:cTn>
                              </p:par>
                            </p:childTnLst>
                          </p:cTn>
                        </p:par>
                        <p:par>
                          <p:cTn id="38" fill="hold">
                            <p:stCondLst>
                              <p:cond delay="3500"/>
                            </p:stCondLst>
                            <p:childTnLst>
                              <p:par>
                                <p:cTn id="39" presetID="22" presetClass="entr" presetSubtype="4" fill="hold" nodeType="after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wipe(down)">
                                      <p:cBhvr>
                                        <p:cTn id="41" dur="500"/>
                                        <p:tgtEl>
                                          <p:spTgt spid="24"/>
                                        </p:tgtEl>
                                      </p:cBhvr>
                                    </p:animEffect>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500"/>
                                        <p:tgtEl>
                                          <p:spTgt spid="20"/>
                                        </p:tgtEl>
                                      </p:cBhvr>
                                    </p:animEffect>
                                  </p:childTnLst>
                                </p:cTn>
                              </p:par>
                            </p:childTnLst>
                          </p:cTn>
                        </p:par>
                        <p:par>
                          <p:cTn id="49" fill="hold">
                            <p:stCondLst>
                              <p:cond delay="4500"/>
                            </p:stCondLst>
                            <p:childTnLst>
                              <p:par>
                                <p:cTn id="50" presetID="22" presetClass="entr" presetSubtype="4" fill="hold" nodeType="after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wipe(down)">
                                      <p:cBhvr>
                                        <p:cTn id="52" dur="500"/>
                                        <p:tgtEl>
                                          <p:spTgt spid="25"/>
                                        </p:tgtEl>
                                      </p:cBhvr>
                                    </p:animEffect>
                                  </p:childTnLst>
                                </p:cTn>
                              </p:par>
                            </p:childTnLst>
                          </p:cTn>
                        </p:par>
                        <p:par>
                          <p:cTn id="53" fill="hold">
                            <p:stCondLst>
                              <p:cond delay="5000"/>
                            </p:stCondLst>
                            <p:childTnLst>
                              <p:par>
                                <p:cTn id="54" presetID="10" presetClass="entr" presetSubtype="0" fill="hold" grpId="0" nodeType="after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fade">
                                      <p:cBhvr>
                                        <p:cTn id="56" dur="500"/>
                                        <p:tgtEl>
                                          <p:spTgt spid="23"/>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17" grpId="0"/>
      <p:bldP spid="18" grpId="0" build="p"/>
      <p:bldP spid="19" grpId="0"/>
      <p:bldP spid="20" grpId="0"/>
      <p:bldP spid="21" grpId="0"/>
      <p:bldP spid="22" grpId="0"/>
      <p:bldP spid="23" grpId="0"/>
      <p:bldGraphic spid="4" grpId="0">
        <p:bldSub>
          <a:bldChart bld="series"/>
        </p:bldSub>
      </p:bldGraphic>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solidFill>
                  <a:schemeClr val="accent1">
                    <a:lumMod val="60000"/>
                    <a:lumOff val="40000"/>
                  </a:schemeClr>
                </a:solidFill>
              </a:rPr>
              <a:t>Multiple Stacked Column Chart Sample</a:t>
            </a:r>
            <a:endParaRPr lang="en-US" dirty="0">
              <a:solidFill>
                <a:schemeClr val="accent1">
                  <a:lumMod val="60000"/>
                  <a:lumOff val="40000"/>
                </a:schemeClr>
              </a:solidFill>
            </a:endParaRPr>
          </a:p>
        </p:txBody>
      </p:sp>
      <p:sp>
        <p:nvSpPr>
          <p:cNvPr id="13"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Put a relevant subtitle </a:t>
            </a:r>
            <a:r>
              <a:rPr lang="en-US" sz="1400" b="1" dirty="0" smtClean="0">
                <a:solidFill>
                  <a:schemeClr val="accent1">
                    <a:lumMod val="60000"/>
                    <a:lumOff val="40000"/>
                  </a:schemeClr>
                </a:solidFill>
                <a:latin typeface="+mn-lt"/>
              </a:rPr>
              <a:t>in this line</a:t>
            </a:r>
            <a:endParaRPr lang="en-US" sz="1400" b="1" dirty="0">
              <a:solidFill>
                <a:schemeClr val="accent1">
                  <a:lumMod val="60000"/>
                  <a:lumOff val="40000"/>
                </a:schemeClr>
              </a:solidFill>
              <a:latin typeface="+mn-lt"/>
            </a:endParaRPr>
          </a:p>
        </p:txBody>
      </p:sp>
      <p:sp>
        <p:nvSpPr>
          <p:cNvPr id="18" name="Content Placeholder 2"/>
          <p:cNvSpPr>
            <a:spLocks noGrp="1"/>
          </p:cNvSpPr>
          <p:nvPr>
            <p:ph idx="1"/>
          </p:nvPr>
        </p:nvSpPr>
        <p:spPr>
          <a:xfrm>
            <a:off x="531094" y="3786287"/>
            <a:ext cx="2376264" cy="729679"/>
          </a:xfrm>
        </p:spPr>
        <p:txBody>
          <a:bodyPr>
            <a:noAutofit/>
          </a:bodyPr>
          <a:lstStyle/>
          <a:p>
            <a:pPr marL="0" indent="0">
              <a:buNone/>
            </a:pPr>
            <a:r>
              <a:rPr lang="en-US" sz="900" dirty="0"/>
              <a:t>Lorem ipsum dolor sit amet, </a:t>
            </a:r>
            <a:r>
              <a:rPr lang="en-US" sz="900" b="1" dirty="0"/>
              <a:t>consectetur adipiscing elit. </a:t>
            </a:r>
            <a:r>
              <a:rPr lang="en-US" sz="900" dirty="0" smtClean="0"/>
              <a:t>Lorem </a:t>
            </a:r>
            <a:r>
              <a:rPr lang="en-US" sz="900" dirty="0"/>
              <a:t>Ipsum has been the industry's standard dummy text ever since the </a:t>
            </a:r>
            <a:r>
              <a:rPr lang="en-US" sz="900" dirty="0" smtClean="0"/>
              <a:t>1500s.</a:t>
            </a:r>
            <a:endParaRPr lang="en-US" sz="900" dirty="0"/>
          </a:p>
        </p:txBody>
      </p:sp>
      <p:sp>
        <p:nvSpPr>
          <p:cNvPr id="19" name="Title 13"/>
          <p:cNvSpPr txBox="1">
            <a:spLocks/>
          </p:cNvSpPr>
          <p:nvPr/>
        </p:nvSpPr>
        <p:spPr>
          <a:xfrm>
            <a:off x="539552" y="3282231"/>
            <a:ext cx="2304256"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000" dirty="0" smtClean="0">
                <a:solidFill>
                  <a:schemeClr val="accent1">
                    <a:lumMod val="60000"/>
                    <a:lumOff val="40000"/>
                  </a:schemeClr>
                </a:solidFill>
              </a:rPr>
              <a:t>Design</a:t>
            </a:r>
            <a:endParaRPr lang="en-US" sz="2000" dirty="0">
              <a:solidFill>
                <a:schemeClr val="accent1">
                  <a:lumMod val="60000"/>
                  <a:lumOff val="40000"/>
                </a:schemeClr>
              </a:solidFill>
            </a:endParaRPr>
          </a:p>
        </p:txBody>
      </p:sp>
      <p:sp>
        <p:nvSpPr>
          <p:cNvPr id="20" name="Content Placeholder 2"/>
          <p:cNvSpPr txBox="1">
            <a:spLocks/>
          </p:cNvSpPr>
          <p:nvPr/>
        </p:nvSpPr>
        <p:spPr>
          <a:xfrm>
            <a:off x="3382164" y="3786287"/>
            <a:ext cx="2376264" cy="72967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900" dirty="0" smtClean="0"/>
              <a:t>Lorem ipsum dolor sit amet, </a:t>
            </a:r>
            <a:r>
              <a:rPr lang="en-US" sz="900" b="1" dirty="0" smtClean="0"/>
              <a:t>consectetur adipiscing elit. </a:t>
            </a:r>
            <a:r>
              <a:rPr lang="en-US" sz="900" dirty="0" smtClean="0"/>
              <a:t>Lorem Ipsum has been the industry's standard dummy text ever since the 1500s.</a:t>
            </a:r>
            <a:endParaRPr lang="en-US" sz="900" dirty="0"/>
          </a:p>
        </p:txBody>
      </p:sp>
      <p:sp>
        <p:nvSpPr>
          <p:cNvPr id="21" name="Title 13"/>
          <p:cNvSpPr txBox="1">
            <a:spLocks/>
          </p:cNvSpPr>
          <p:nvPr/>
        </p:nvSpPr>
        <p:spPr>
          <a:xfrm>
            <a:off x="3390622" y="3282231"/>
            <a:ext cx="2304256"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000" dirty="0" smtClean="0">
                <a:solidFill>
                  <a:schemeClr val="accent1">
                    <a:lumMod val="60000"/>
                    <a:lumOff val="40000"/>
                  </a:schemeClr>
                </a:solidFill>
              </a:rPr>
              <a:t>Web</a:t>
            </a:r>
            <a:endParaRPr lang="en-US" sz="2000" dirty="0">
              <a:solidFill>
                <a:schemeClr val="accent1">
                  <a:lumMod val="60000"/>
                  <a:lumOff val="40000"/>
                </a:schemeClr>
              </a:solidFill>
            </a:endParaRPr>
          </a:p>
        </p:txBody>
      </p:sp>
      <p:sp>
        <p:nvSpPr>
          <p:cNvPr id="22" name="Content Placeholder 2"/>
          <p:cNvSpPr txBox="1">
            <a:spLocks/>
          </p:cNvSpPr>
          <p:nvPr/>
        </p:nvSpPr>
        <p:spPr>
          <a:xfrm>
            <a:off x="6147718" y="3786287"/>
            <a:ext cx="2376264" cy="72967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900" dirty="0" smtClean="0"/>
              <a:t>Lorem ipsum dolor sit amet, </a:t>
            </a:r>
            <a:r>
              <a:rPr lang="en-US" sz="900" b="1" dirty="0" smtClean="0"/>
              <a:t>consectetur adipiscing elit. </a:t>
            </a:r>
            <a:r>
              <a:rPr lang="en-US" sz="900" dirty="0" smtClean="0"/>
              <a:t>Lorem Ipsum has been the industry's standard dummy text ever since the 1500s.</a:t>
            </a:r>
            <a:endParaRPr lang="en-US" sz="900" dirty="0"/>
          </a:p>
        </p:txBody>
      </p:sp>
      <p:sp>
        <p:nvSpPr>
          <p:cNvPr id="23" name="Title 13"/>
          <p:cNvSpPr txBox="1">
            <a:spLocks/>
          </p:cNvSpPr>
          <p:nvPr/>
        </p:nvSpPr>
        <p:spPr>
          <a:xfrm>
            <a:off x="6156176" y="3282231"/>
            <a:ext cx="2304256"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000" dirty="0" smtClean="0">
                <a:solidFill>
                  <a:schemeClr val="accent1">
                    <a:lumMod val="60000"/>
                    <a:lumOff val="40000"/>
                  </a:schemeClr>
                </a:solidFill>
              </a:rPr>
              <a:t>Video</a:t>
            </a:r>
            <a:endParaRPr lang="en-US" sz="2000" dirty="0">
              <a:solidFill>
                <a:schemeClr val="accent1">
                  <a:lumMod val="60000"/>
                  <a:lumOff val="40000"/>
                </a:schemeClr>
              </a:solidFill>
            </a:endParaRPr>
          </a:p>
        </p:txBody>
      </p:sp>
      <p:cxnSp>
        <p:nvCxnSpPr>
          <p:cNvPr id="24" name="Straight Connector 23"/>
          <p:cNvCxnSpPr/>
          <p:nvPr/>
        </p:nvCxnSpPr>
        <p:spPr>
          <a:xfrm>
            <a:off x="3059832" y="1505605"/>
            <a:ext cx="0" cy="2876264"/>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924250" y="1505605"/>
            <a:ext cx="0" cy="2876264"/>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4" name="Chart 3"/>
          <p:cNvGraphicFramePr/>
          <p:nvPr>
            <p:extLst>
              <p:ext uri="{D42A27DB-BD31-4B8C-83A1-F6EECF244321}">
                <p14:modId xmlns:p14="http://schemas.microsoft.com/office/powerpoint/2010/main" val="3341861263"/>
              </p:ext>
            </p:extLst>
          </p:nvPr>
        </p:nvGraphicFramePr>
        <p:xfrm>
          <a:off x="500690" y="1443886"/>
          <a:ext cx="2503485" cy="175994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Chart 14"/>
          <p:cNvGraphicFramePr/>
          <p:nvPr>
            <p:extLst>
              <p:ext uri="{D42A27DB-BD31-4B8C-83A1-F6EECF244321}">
                <p14:modId xmlns:p14="http://schemas.microsoft.com/office/powerpoint/2010/main" val="2585348007"/>
              </p:ext>
            </p:extLst>
          </p:nvPr>
        </p:nvGraphicFramePr>
        <p:xfrm>
          <a:off x="3250797" y="1443886"/>
          <a:ext cx="2503485" cy="175994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Chart 15"/>
          <p:cNvGraphicFramePr/>
          <p:nvPr>
            <p:extLst>
              <p:ext uri="{D42A27DB-BD31-4B8C-83A1-F6EECF244321}">
                <p14:modId xmlns:p14="http://schemas.microsoft.com/office/powerpoint/2010/main" val="2368339793"/>
              </p:ext>
            </p:extLst>
          </p:nvPr>
        </p:nvGraphicFramePr>
        <p:xfrm>
          <a:off x="6000904" y="1443886"/>
          <a:ext cx="2503485" cy="1759947"/>
        </p:xfrm>
        <a:graphic>
          <a:graphicData uri="http://schemas.openxmlformats.org/drawingml/2006/chart">
            <c:chart xmlns:c="http://schemas.openxmlformats.org/drawingml/2006/chart" xmlns:r="http://schemas.openxmlformats.org/officeDocument/2006/relationships" r:id="rId4"/>
          </a:graphicData>
        </a:graphic>
      </p:graphicFrame>
      <p:sp>
        <p:nvSpPr>
          <p:cNvPr id="17" name="Flowchart: Off-page Connector 16"/>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40</a:t>
            </a:r>
            <a:endParaRPr lang="en-US" sz="1100" b="1" dirty="0"/>
          </a:p>
        </p:txBody>
      </p:sp>
    </p:spTree>
    <p:extLst>
      <p:ext uri="{BB962C8B-B14F-4D97-AF65-F5344CB8AC3E}">
        <p14:creationId xmlns:p14="http://schemas.microsoft.com/office/powerpoint/2010/main" val="2582139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4">
                                            <p:graphicEl>
                                              <a:chart seriesIdx="-3" categoryIdx="-3" bldStep="gridLegend"/>
                                            </p:graphicEl>
                                          </p:spTgt>
                                        </p:tgtEl>
                                        <p:attrNameLst>
                                          <p:attrName>style.visibility</p:attrName>
                                        </p:attrNameLst>
                                      </p:cBhvr>
                                      <p:to>
                                        <p:strVal val="visible"/>
                                      </p:to>
                                    </p:set>
                                    <p:animEffect transition="in" filter="wipe(down)">
                                      <p:cBhvr>
                                        <p:cTn id="14" dur="500"/>
                                        <p:tgtEl>
                                          <p:spTgt spid="4">
                                            <p:graphicEl>
                                              <a:chart seriesIdx="-3" categoryIdx="-3" bldStep="gridLegend"/>
                                            </p:graphicEl>
                                          </p:spTgt>
                                        </p:tgtEl>
                                      </p:cBhvr>
                                    </p:animEffect>
                                  </p:childTnLst>
                                </p:cTn>
                              </p:par>
                            </p:childTnLst>
                          </p:cTn>
                        </p:par>
                        <p:par>
                          <p:cTn id="15" fill="hold">
                            <p:stCondLst>
                              <p:cond delay="1000"/>
                            </p:stCondLst>
                            <p:childTnLst>
                              <p:par>
                                <p:cTn id="16" presetID="22" presetClass="entr" presetSubtype="4" fill="hold" grpId="0" nodeType="afterEffect">
                                  <p:stCondLst>
                                    <p:cond delay="0"/>
                                  </p:stCondLst>
                                  <p:childTnLst>
                                    <p:set>
                                      <p:cBhvr>
                                        <p:cTn id="17" dur="1" fill="hold">
                                          <p:stCondLst>
                                            <p:cond delay="0"/>
                                          </p:stCondLst>
                                        </p:cTn>
                                        <p:tgtEl>
                                          <p:spTgt spid="4">
                                            <p:graphicEl>
                                              <a:chart seriesIdx="-4" categoryIdx="0" bldStep="category"/>
                                            </p:graphicEl>
                                          </p:spTgt>
                                        </p:tgtEl>
                                        <p:attrNameLst>
                                          <p:attrName>style.visibility</p:attrName>
                                        </p:attrNameLst>
                                      </p:cBhvr>
                                      <p:to>
                                        <p:strVal val="visible"/>
                                      </p:to>
                                    </p:set>
                                    <p:animEffect transition="in" filter="wipe(down)">
                                      <p:cBhvr>
                                        <p:cTn id="18" dur="500"/>
                                        <p:tgtEl>
                                          <p:spTgt spid="4">
                                            <p:graphicEl>
                                              <a:chart seriesIdx="-4" categoryIdx="0" bldStep="category"/>
                                            </p:graphicEl>
                                          </p:spTgt>
                                        </p:tgtEl>
                                      </p:cBhvr>
                                    </p:animEffect>
                                  </p:childTnLst>
                                </p:cTn>
                              </p:par>
                            </p:childTnLst>
                          </p:cTn>
                        </p:par>
                        <p:par>
                          <p:cTn id="19" fill="hold">
                            <p:stCondLst>
                              <p:cond delay="1500"/>
                            </p:stCondLst>
                            <p:childTnLst>
                              <p:par>
                                <p:cTn id="20" presetID="22" presetClass="entr" presetSubtype="4" fill="hold" grpId="0" nodeType="afterEffect">
                                  <p:stCondLst>
                                    <p:cond delay="0"/>
                                  </p:stCondLst>
                                  <p:childTnLst>
                                    <p:set>
                                      <p:cBhvr>
                                        <p:cTn id="21" dur="1" fill="hold">
                                          <p:stCondLst>
                                            <p:cond delay="0"/>
                                          </p:stCondLst>
                                        </p:cTn>
                                        <p:tgtEl>
                                          <p:spTgt spid="4">
                                            <p:graphicEl>
                                              <a:chart seriesIdx="-4" categoryIdx="1" bldStep="category"/>
                                            </p:graphicEl>
                                          </p:spTgt>
                                        </p:tgtEl>
                                        <p:attrNameLst>
                                          <p:attrName>style.visibility</p:attrName>
                                        </p:attrNameLst>
                                      </p:cBhvr>
                                      <p:to>
                                        <p:strVal val="visible"/>
                                      </p:to>
                                    </p:set>
                                    <p:animEffect transition="in" filter="wipe(down)">
                                      <p:cBhvr>
                                        <p:cTn id="22" dur="500"/>
                                        <p:tgtEl>
                                          <p:spTgt spid="4">
                                            <p:graphicEl>
                                              <a:chart seriesIdx="-4" categoryIdx="1" bldStep="category"/>
                                            </p:graphicEl>
                                          </p:spTgt>
                                        </p:tgtEl>
                                      </p:cBhvr>
                                    </p:animEffect>
                                  </p:childTnLst>
                                </p:cTn>
                              </p:par>
                            </p:childTnLst>
                          </p:cTn>
                        </p:par>
                        <p:par>
                          <p:cTn id="23" fill="hold">
                            <p:stCondLst>
                              <p:cond delay="2000"/>
                            </p:stCondLst>
                            <p:childTnLst>
                              <p:par>
                                <p:cTn id="24" presetID="22" presetClass="entr" presetSubtype="4" fill="hold" grpId="0" nodeType="afterEffect">
                                  <p:stCondLst>
                                    <p:cond delay="0"/>
                                  </p:stCondLst>
                                  <p:childTnLst>
                                    <p:set>
                                      <p:cBhvr>
                                        <p:cTn id="25" dur="1" fill="hold">
                                          <p:stCondLst>
                                            <p:cond delay="0"/>
                                          </p:stCondLst>
                                        </p:cTn>
                                        <p:tgtEl>
                                          <p:spTgt spid="4">
                                            <p:graphicEl>
                                              <a:chart seriesIdx="-4" categoryIdx="2" bldStep="category"/>
                                            </p:graphicEl>
                                          </p:spTgt>
                                        </p:tgtEl>
                                        <p:attrNameLst>
                                          <p:attrName>style.visibility</p:attrName>
                                        </p:attrNameLst>
                                      </p:cBhvr>
                                      <p:to>
                                        <p:strVal val="visible"/>
                                      </p:to>
                                    </p:set>
                                    <p:animEffect transition="in" filter="wipe(down)">
                                      <p:cBhvr>
                                        <p:cTn id="26" dur="500"/>
                                        <p:tgtEl>
                                          <p:spTgt spid="4">
                                            <p:graphicEl>
                                              <a:chart seriesIdx="-4" categoryIdx="2" bldStep="category"/>
                                            </p:graphicEl>
                                          </p:spTgt>
                                        </p:tgtEl>
                                      </p:cBhvr>
                                    </p:animEffect>
                                  </p:childTnLst>
                                </p:cTn>
                              </p:par>
                            </p:childTnLst>
                          </p:cTn>
                        </p:par>
                        <p:par>
                          <p:cTn id="27" fill="hold">
                            <p:stCondLst>
                              <p:cond delay="2500"/>
                            </p:stCondLst>
                            <p:childTnLst>
                              <p:par>
                                <p:cTn id="28" presetID="22" presetClass="entr" presetSubtype="4" fill="hold" grpId="0" nodeType="afterEffect">
                                  <p:stCondLst>
                                    <p:cond delay="0"/>
                                  </p:stCondLst>
                                  <p:childTnLst>
                                    <p:set>
                                      <p:cBhvr>
                                        <p:cTn id="29" dur="1" fill="hold">
                                          <p:stCondLst>
                                            <p:cond delay="0"/>
                                          </p:stCondLst>
                                        </p:cTn>
                                        <p:tgtEl>
                                          <p:spTgt spid="4">
                                            <p:graphicEl>
                                              <a:chart seriesIdx="-4" categoryIdx="3" bldStep="category"/>
                                            </p:graphicEl>
                                          </p:spTgt>
                                        </p:tgtEl>
                                        <p:attrNameLst>
                                          <p:attrName>style.visibility</p:attrName>
                                        </p:attrNameLst>
                                      </p:cBhvr>
                                      <p:to>
                                        <p:strVal val="visible"/>
                                      </p:to>
                                    </p:set>
                                    <p:animEffect transition="in" filter="wipe(down)">
                                      <p:cBhvr>
                                        <p:cTn id="30" dur="500"/>
                                        <p:tgtEl>
                                          <p:spTgt spid="4">
                                            <p:graphicEl>
                                              <a:chart seriesIdx="-4" categoryIdx="3" bldStep="category"/>
                                            </p:graphic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par>
                          <p:cTn id="37" fill="hold">
                            <p:stCondLst>
                              <p:cond delay="3000"/>
                            </p:stCondLst>
                            <p:childTnLst>
                              <p:par>
                                <p:cTn id="38" presetID="22" presetClass="entr" presetSubtype="4" fill="hold" nodeType="after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wipe(down)">
                                      <p:cBhvr>
                                        <p:cTn id="40" dur="500"/>
                                        <p:tgtEl>
                                          <p:spTgt spid="24"/>
                                        </p:tgtEl>
                                      </p:cBhvr>
                                    </p:animEffect>
                                  </p:childTnLst>
                                </p:cTn>
                              </p:par>
                            </p:childTnLst>
                          </p:cTn>
                        </p:par>
                        <p:par>
                          <p:cTn id="41" fill="hold">
                            <p:stCondLst>
                              <p:cond delay="3500"/>
                            </p:stCondLst>
                            <p:childTnLst>
                              <p:par>
                                <p:cTn id="42" presetID="22" presetClass="entr" presetSubtype="4" fill="hold" grpId="0" nodeType="afterEffect">
                                  <p:stCondLst>
                                    <p:cond delay="0"/>
                                  </p:stCondLst>
                                  <p:childTnLst>
                                    <p:set>
                                      <p:cBhvr>
                                        <p:cTn id="43" dur="1" fill="hold">
                                          <p:stCondLst>
                                            <p:cond delay="0"/>
                                          </p:stCondLst>
                                        </p:cTn>
                                        <p:tgtEl>
                                          <p:spTgt spid="15">
                                            <p:graphicEl>
                                              <a:chart seriesIdx="-3" categoryIdx="-3" bldStep="gridLegend"/>
                                            </p:graphicEl>
                                          </p:spTgt>
                                        </p:tgtEl>
                                        <p:attrNameLst>
                                          <p:attrName>style.visibility</p:attrName>
                                        </p:attrNameLst>
                                      </p:cBhvr>
                                      <p:to>
                                        <p:strVal val="visible"/>
                                      </p:to>
                                    </p:set>
                                    <p:animEffect transition="in" filter="wipe(down)">
                                      <p:cBhvr>
                                        <p:cTn id="44" dur="500"/>
                                        <p:tgtEl>
                                          <p:spTgt spid="15">
                                            <p:graphicEl>
                                              <a:chart seriesIdx="-3" categoryIdx="-3" bldStep="gridLegend"/>
                                            </p:graphicEl>
                                          </p:spTgt>
                                        </p:tgtEl>
                                      </p:cBhvr>
                                    </p:animEffect>
                                  </p:childTnLst>
                                </p:cTn>
                              </p:par>
                            </p:childTnLst>
                          </p:cTn>
                        </p:par>
                        <p:par>
                          <p:cTn id="45" fill="hold">
                            <p:stCondLst>
                              <p:cond delay="4000"/>
                            </p:stCondLst>
                            <p:childTnLst>
                              <p:par>
                                <p:cTn id="46" presetID="22" presetClass="entr" presetSubtype="4" fill="hold" grpId="0" nodeType="afterEffect">
                                  <p:stCondLst>
                                    <p:cond delay="0"/>
                                  </p:stCondLst>
                                  <p:childTnLst>
                                    <p:set>
                                      <p:cBhvr>
                                        <p:cTn id="47" dur="1" fill="hold">
                                          <p:stCondLst>
                                            <p:cond delay="0"/>
                                          </p:stCondLst>
                                        </p:cTn>
                                        <p:tgtEl>
                                          <p:spTgt spid="15">
                                            <p:graphicEl>
                                              <a:chart seriesIdx="-4" categoryIdx="0" bldStep="category"/>
                                            </p:graphicEl>
                                          </p:spTgt>
                                        </p:tgtEl>
                                        <p:attrNameLst>
                                          <p:attrName>style.visibility</p:attrName>
                                        </p:attrNameLst>
                                      </p:cBhvr>
                                      <p:to>
                                        <p:strVal val="visible"/>
                                      </p:to>
                                    </p:set>
                                    <p:animEffect transition="in" filter="wipe(down)">
                                      <p:cBhvr>
                                        <p:cTn id="48" dur="500"/>
                                        <p:tgtEl>
                                          <p:spTgt spid="15">
                                            <p:graphicEl>
                                              <a:chart seriesIdx="-4" categoryIdx="0" bldStep="category"/>
                                            </p:graphicEl>
                                          </p:spTgt>
                                        </p:tgtEl>
                                      </p:cBhvr>
                                    </p:animEffect>
                                  </p:childTnLst>
                                </p:cTn>
                              </p:par>
                            </p:childTnLst>
                          </p:cTn>
                        </p:par>
                        <p:par>
                          <p:cTn id="49" fill="hold">
                            <p:stCondLst>
                              <p:cond delay="4500"/>
                            </p:stCondLst>
                            <p:childTnLst>
                              <p:par>
                                <p:cTn id="50" presetID="22" presetClass="entr" presetSubtype="4" fill="hold" grpId="0" nodeType="afterEffect">
                                  <p:stCondLst>
                                    <p:cond delay="0"/>
                                  </p:stCondLst>
                                  <p:childTnLst>
                                    <p:set>
                                      <p:cBhvr>
                                        <p:cTn id="51" dur="1" fill="hold">
                                          <p:stCondLst>
                                            <p:cond delay="0"/>
                                          </p:stCondLst>
                                        </p:cTn>
                                        <p:tgtEl>
                                          <p:spTgt spid="15">
                                            <p:graphicEl>
                                              <a:chart seriesIdx="-4" categoryIdx="1" bldStep="category"/>
                                            </p:graphicEl>
                                          </p:spTgt>
                                        </p:tgtEl>
                                        <p:attrNameLst>
                                          <p:attrName>style.visibility</p:attrName>
                                        </p:attrNameLst>
                                      </p:cBhvr>
                                      <p:to>
                                        <p:strVal val="visible"/>
                                      </p:to>
                                    </p:set>
                                    <p:animEffect transition="in" filter="wipe(down)">
                                      <p:cBhvr>
                                        <p:cTn id="52" dur="500"/>
                                        <p:tgtEl>
                                          <p:spTgt spid="15">
                                            <p:graphicEl>
                                              <a:chart seriesIdx="-4" categoryIdx="1" bldStep="category"/>
                                            </p:graphicEl>
                                          </p:spTgt>
                                        </p:tgtEl>
                                      </p:cBhvr>
                                    </p:animEffect>
                                  </p:childTnLst>
                                </p:cTn>
                              </p:par>
                            </p:childTnLst>
                          </p:cTn>
                        </p:par>
                        <p:par>
                          <p:cTn id="53" fill="hold">
                            <p:stCondLst>
                              <p:cond delay="5000"/>
                            </p:stCondLst>
                            <p:childTnLst>
                              <p:par>
                                <p:cTn id="54" presetID="22" presetClass="entr" presetSubtype="4" fill="hold" grpId="0" nodeType="afterEffect">
                                  <p:stCondLst>
                                    <p:cond delay="0"/>
                                  </p:stCondLst>
                                  <p:childTnLst>
                                    <p:set>
                                      <p:cBhvr>
                                        <p:cTn id="55" dur="1" fill="hold">
                                          <p:stCondLst>
                                            <p:cond delay="0"/>
                                          </p:stCondLst>
                                        </p:cTn>
                                        <p:tgtEl>
                                          <p:spTgt spid="15">
                                            <p:graphicEl>
                                              <a:chart seriesIdx="-4" categoryIdx="2" bldStep="category"/>
                                            </p:graphicEl>
                                          </p:spTgt>
                                        </p:tgtEl>
                                        <p:attrNameLst>
                                          <p:attrName>style.visibility</p:attrName>
                                        </p:attrNameLst>
                                      </p:cBhvr>
                                      <p:to>
                                        <p:strVal val="visible"/>
                                      </p:to>
                                    </p:set>
                                    <p:animEffect transition="in" filter="wipe(down)">
                                      <p:cBhvr>
                                        <p:cTn id="56" dur="500"/>
                                        <p:tgtEl>
                                          <p:spTgt spid="15">
                                            <p:graphicEl>
                                              <a:chart seriesIdx="-4" categoryIdx="2" bldStep="category"/>
                                            </p:graphicEl>
                                          </p:spTgt>
                                        </p:tgtEl>
                                      </p:cBhvr>
                                    </p:animEffect>
                                  </p:childTnLst>
                                </p:cTn>
                              </p:par>
                            </p:childTnLst>
                          </p:cTn>
                        </p:par>
                        <p:par>
                          <p:cTn id="57" fill="hold">
                            <p:stCondLst>
                              <p:cond delay="5500"/>
                            </p:stCondLst>
                            <p:childTnLst>
                              <p:par>
                                <p:cTn id="58" presetID="22" presetClass="entr" presetSubtype="4" fill="hold" grpId="0" nodeType="afterEffect">
                                  <p:stCondLst>
                                    <p:cond delay="0"/>
                                  </p:stCondLst>
                                  <p:childTnLst>
                                    <p:set>
                                      <p:cBhvr>
                                        <p:cTn id="59" dur="1" fill="hold">
                                          <p:stCondLst>
                                            <p:cond delay="0"/>
                                          </p:stCondLst>
                                        </p:cTn>
                                        <p:tgtEl>
                                          <p:spTgt spid="15">
                                            <p:graphicEl>
                                              <a:chart seriesIdx="-4" categoryIdx="3" bldStep="category"/>
                                            </p:graphicEl>
                                          </p:spTgt>
                                        </p:tgtEl>
                                        <p:attrNameLst>
                                          <p:attrName>style.visibility</p:attrName>
                                        </p:attrNameLst>
                                      </p:cBhvr>
                                      <p:to>
                                        <p:strVal val="visible"/>
                                      </p:to>
                                    </p:set>
                                    <p:animEffect transition="in" filter="wipe(down)">
                                      <p:cBhvr>
                                        <p:cTn id="60" dur="500"/>
                                        <p:tgtEl>
                                          <p:spTgt spid="15">
                                            <p:graphicEl>
                                              <a:chart seriesIdx="-4" categoryIdx="3" bldStep="category"/>
                                            </p:graphicEl>
                                          </p:spTgt>
                                        </p:tgtEl>
                                      </p:cBhvr>
                                    </p:animEffect>
                                  </p:childTnLst>
                                </p:cTn>
                              </p:par>
                            </p:childTnLst>
                          </p:cTn>
                        </p:par>
                        <p:par>
                          <p:cTn id="61" fill="hold">
                            <p:stCondLst>
                              <p:cond delay="6000"/>
                            </p:stCondLst>
                            <p:childTnLst>
                              <p:par>
                                <p:cTn id="62" presetID="10" presetClass="entr" presetSubtype="0" fill="hold" grpId="0" nodeType="after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fade">
                                      <p:cBhvr>
                                        <p:cTn id="64" dur="500"/>
                                        <p:tgtEl>
                                          <p:spTgt spid="21"/>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fade">
                                      <p:cBhvr>
                                        <p:cTn id="67" dur="500"/>
                                        <p:tgtEl>
                                          <p:spTgt spid="20"/>
                                        </p:tgtEl>
                                      </p:cBhvr>
                                    </p:animEffect>
                                  </p:childTnLst>
                                </p:cTn>
                              </p:par>
                            </p:childTnLst>
                          </p:cTn>
                        </p:par>
                        <p:par>
                          <p:cTn id="68" fill="hold">
                            <p:stCondLst>
                              <p:cond delay="6500"/>
                            </p:stCondLst>
                            <p:childTnLst>
                              <p:par>
                                <p:cTn id="69" presetID="22" presetClass="entr" presetSubtype="4" fill="hold" nodeType="after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wipe(down)">
                                      <p:cBhvr>
                                        <p:cTn id="71" dur="500"/>
                                        <p:tgtEl>
                                          <p:spTgt spid="25"/>
                                        </p:tgtEl>
                                      </p:cBhvr>
                                    </p:animEffect>
                                  </p:childTnLst>
                                </p:cTn>
                              </p:par>
                            </p:childTnLst>
                          </p:cTn>
                        </p:par>
                        <p:par>
                          <p:cTn id="72" fill="hold">
                            <p:stCondLst>
                              <p:cond delay="7000"/>
                            </p:stCondLst>
                            <p:childTnLst>
                              <p:par>
                                <p:cTn id="73" presetID="22" presetClass="entr" presetSubtype="4" fill="hold" grpId="0" nodeType="afterEffect">
                                  <p:stCondLst>
                                    <p:cond delay="0"/>
                                  </p:stCondLst>
                                  <p:childTnLst>
                                    <p:set>
                                      <p:cBhvr>
                                        <p:cTn id="74" dur="1" fill="hold">
                                          <p:stCondLst>
                                            <p:cond delay="0"/>
                                          </p:stCondLst>
                                        </p:cTn>
                                        <p:tgtEl>
                                          <p:spTgt spid="16">
                                            <p:graphicEl>
                                              <a:chart seriesIdx="-3" categoryIdx="-3" bldStep="gridLegend"/>
                                            </p:graphicEl>
                                          </p:spTgt>
                                        </p:tgtEl>
                                        <p:attrNameLst>
                                          <p:attrName>style.visibility</p:attrName>
                                        </p:attrNameLst>
                                      </p:cBhvr>
                                      <p:to>
                                        <p:strVal val="visible"/>
                                      </p:to>
                                    </p:set>
                                    <p:animEffect transition="in" filter="wipe(down)">
                                      <p:cBhvr>
                                        <p:cTn id="75" dur="500"/>
                                        <p:tgtEl>
                                          <p:spTgt spid="16">
                                            <p:graphicEl>
                                              <a:chart seriesIdx="-3" categoryIdx="-3" bldStep="gridLegend"/>
                                            </p:graphicEl>
                                          </p:spTgt>
                                        </p:tgtEl>
                                      </p:cBhvr>
                                    </p:animEffect>
                                  </p:childTnLst>
                                </p:cTn>
                              </p:par>
                            </p:childTnLst>
                          </p:cTn>
                        </p:par>
                        <p:par>
                          <p:cTn id="76" fill="hold">
                            <p:stCondLst>
                              <p:cond delay="7500"/>
                            </p:stCondLst>
                            <p:childTnLst>
                              <p:par>
                                <p:cTn id="77" presetID="22" presetClass="entr" presetSubtype="4" fill="hold" grpId="0" nodeType="afterEffect">
                                  <p:stCondLst>
                                    <p:cond delay="0"/>
                                  </p:stCondLst>
                                  <p:childTnLst>
                                    <p:set>
                                      <p:cBhvr>
                                        <p:cTn id="78" dur="1" fill="hold">
                                          <p:stCondLst>
                                            <p:cond delay="0"/>
                                          </p:stCondLst>
                                        </p:cTn>
                                        <p:tgtEl>
                                          <p:spTgt spid="16">
                                            <p:graphicEl>
                                              <a:chart seriesIdx="-4" categoryIdx="0" bldStep="category"/>
                                            </p:graphicEl>
                                          </p:spTgt>
                                        </p:tgtEl>
                                        <p:attrNameLst>
                                          <p:attrName>style.visibility</p:attrName>
                                        </p:attrNameLst>
                                      </p:cBhvr>
                                      <p:to>
                                        <p:strVal val="visible"/>
                                      </p:to>
                                    </p:set>
                                    <p:animEffect transition="in" filter="wipe(down)">
                                      <p:cBhvr>
                                        <p:cTn id="79" dur="500"/>
                                        <p:tgtEl>
                                          <p:spTgt spid="16">
                                            <p:graphicEl>
                                              <a:chart seriesIdx="-4" categoryIdx="0" bldStep="category"/>
                                            </p:graphicEl>
                                          </p:spTgt>
                                        </p:tgtEl>
                                      </p:cBhvr>
                                    </p:animEffect>
                                  </p:childTnLst>
                                </p:cTn>
                              </p:par>
                            </p:childTnLst>
                          </p:cTn>
                        </p:par>
                        <p:par>
                          <p:cTn id="80" fill="hold">
                            <p:stCondLst>
                              <p:cond delay="8000"/>
                            </p:stCondLst>
                            <p:childTnLst>
                              <p:par>
                                <p:cTn id="81" presetID="22" presetClass="entr" presetSubtype="4" fill="hold" grpId="0" nodeType="afterEffect">
                                  <p:stCondLst>
                                    <p:cond delay="0"/>
                                  </p:stCondLst>
                                  <p:childTnLst>
                                    <p:set>
                                      <p:cBhvr>
                                        <p:cTn id="82" dur="1" fill="hold">
                                          <p:stCondLst>
                                            <p:cond delay="0"/>
                                          </p:stCondLst>
                                        </p:cTn>
                                        <p:tgtEl>
                                          <p:spTgt spid="16">
                                            <p:graphicEl>
                                              <a:chart seriesIdx="-4" categoryIdx="1" bldStep="category"/>
                                            </p:graphicEl>
                                          </p:spTgt>
                                        </p:tgtEl>
                                        <p:attrNameLst>
                                          <p:attrName>style.visibility</p:attrName>
                                        </p:attrNameLst>
                                      </p:cBhvr>
                                      <p:to>
                                        <p:strVal val="visible"/>
                                      </p:to>
                                    </p:set>
                                    <p:animEffect transition="in" filter="wipe(down)">
                                      <p:cBhvr>
                                        <p:cTn id="83" dur="500"/>
                                        <p:tgtEl>
                                          <p:spTgt spid="16">
                                            <p:graphicEl>
                                              <a:chart seriesIdx="-4" categoryIdx="1" bldStep="category"/>
                                            </p:graphicEl>
                                          </p:spTgt>
                                        </p:tgtEl>
                                      </p:cBhvr>
                                    </p:animEffect>
                                  </p:childTnLst>
                                </p:cTn>
                              </p:par>
                            </p:childTnLst>
                          </p:cTn>
                        </p:par>
                        <p:par>
                          <p:cTn id="84" fill="hold">
                            <p:stCondLst>
                              <p:cond delay="8500"/>
                            </p:stCondLst>
                            <p:childTnLst>
                              <p:par>
                                <p:cTn id="85" presetID="22" presetClass="entr" presetSubtype="4" fill="hold" grpId="0" nodeType="afterEffect">
                                  <p:stCondLst>
                                    <p:cond delay="0"/>
                                  </p:stCondLst>
                                  <p:childTnLst>
                                    <p:set>
                                      <p:cBhvr>
                                        <p:cTn id="86" dur="1" fill="hold">
                                          <p:stCondLst>
                                            <p:cond delay="0"/>
                                          </p:stCondLst>
                                        </p:cTn>
                                        <p:tgtEl>
                                          <p:spTgt spid="16">
                                            <p:graphicEl>
                                              <a:chart seriesIdx="-4" categoryIdx="2" bldStep="category"/>
                                            </p:graphicEl>
                                          </p:spTgt>
                                        </p:tgtEl>
                                        <p:attrNameLst>
                                          <p:attrName>style.visibility</p:attrName>
                                        </p:attrNameLst>
                                      </p:cBhvr>
                                      <p:to>
                                        <p:strVal val="visible"/>
                                      </p:to>
                                    </p:set>
                                    <p:animEffect transition="in" filter="wipe(down)">
                                      <p:cBhvr>
                                        <p:cTn id="87" dur="500"/>
                                        <p:tgtEl>
                                          <p:spTgt spid="16">
                                            <p:graphicEl>
                                              <a:chart seriesIdx="-4" categoryIdx="2" bldStep="category"/>
                                            </p:graphicEl>
                                          </p:spTgt>
                                        </p:tgtEl>
                                      </p:cBhvr>
                                    </p:animEffect>
                                  </p:childTnLst>
                                </p:cTn>
                              </p:par>
                            </p:childTnLst>
                          </p:cTn>
                        </p:par>
                        <p:par>
                          <p:cTn id="88" fill="hold">
                            <p:stCondLst>
                              <p:cond delay="9000"/>
                            </p:stCondLst>
                            <p:childTnLst>
                              <p:par>
                                <p:cTn id="89" presetID="22" presetClass="entr" presetSubtype="4" fill="hold" grpId="0" nodeType="afterEffect">
                                  <p:stCondLst>
                                    <p:cond delay="0"/>
                                  </p:stCondLst>
                                  <p:childTnLst>
                                    <p:set>
                                      <p:cBhvr>
                                        <p:cTn id="90" dur="1" fill="hold">
                                          <p:stCondLst>
                                            <p:cond delay="0"/>
                                          </p:stCondLst>
                                        </p:cTn>
                                        <p:tgtEl>
                                          <p:spTgt spid="16">
                                            <p:graphicEl>
                                              <a:chart seriesIdx="-4" categoryIdx="3" bldStep="category"/>
                                            </p:graphicEl>
                                          </p:spTgt>
                                        </p:tgtEl>
                                        <p:attrNameLst>
                                          <p:attrName>style.visibility</p:attrName>
                                        </p:attrNameLst>
                                      </p:cBhvr>
                                      <p:to>
                                        <p:strVal val="visible"/>
                                      </p:to>
                                    </p:set>
                                    <p:animEffect transition="in" filter="wipe(down)">
                                      <p:cBhvr>
                                        <p:cTn id="91" dur="500"/>
                                        <p:tgtEl>
                                          <p:spTgt spid="16">
                                            <p:graphicEl>
                                              <a:chart seriesIdx="-4" categoryIdx="3" bldStep="category"/>
                                            </p:graphic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23"/>
                                        </p:tgtEl>
                                        <p:attrNameLst>
                                          <p:attrName>style.visibility</p:attrName>
                                        </p:attrNameLst>
                                      </p:cBhvr>
                                      <p:to>
                                        <p:strVal val="visible"/>
                                      </p:to>
                                    </p:set>
                                    <p:animEffect transition="in" filter="fade">
                                      <p:cBhvr>
                                        <p:cTn id="94" dur="500"/>
                                        <p:tgtEl>
                                          <p:spTgt spid="23"/>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22"/>
                                        </p:tgtEl>
                                        <p:attrNameLst>
                                          <p:attrName>style.visibility</p:attrName>
                                        </p:attrNameLst>
                                      </p:cBhvr>
                                      <p:to>
                                        <p:strVal val="visible"/>
                                      </p:to>
                                    </p:set>
                                    <p:animEffect transition="in" filter="fade">
                                      <p:cBhvr>
                                        <p:cTn id="9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18" grpId="0" build="p"/>
      <p:bldP spid="19" grpId="0"/>
      <p:bldP spid="20" grpId="0"/>
      <p:bldP spid="21" grpId="0"/>
      <p:bldP spid="22" grpId="0"/>
      <p:bldP spid="23" grpId="0"/>
      <p:bldGraphic spid="4" grpId="0">
        <p:bldSub>
          <a:bldChart bld="category"/>
        </p:bldSub>
      </p:bldGraphic>
      <p:bldGraphic spid="15" grpId="0">
        <p:bldSub>
          <a:bldChart bld="category"/>
        </p:bldSub>
      </p:bldGraphic>
      <p:bldGraphic spid="16" grpId="0">
        <p:bldSub>
          <a:bldChart bld="category"/>
        </p:bldSub>
      </p:bldGraphic>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solidFill>
                  <a:schemeClr val="accent1">
                    <a:lumMod val="60000"/>
                    <a:lumOff val="40000"/>
                  </a:schemeClr>
                </a:solidFill>
              </a:rPr>
              <a:t>3 Steps to Help Change a Bad Money Habit</a:t>
            </a:r>
            <a:endParaRPr lang="en-US" dirty="0">
              <a:solidFill>
                <a:schemeClr val="accent1">
                  <a:lumMod val="60000"/>
                  <a:lumOff val="40000"/>
                </a:schemeClr>
              </a:solidFill>
            </a:endParaRPr>
          </a:p>
        </p:txBody>
      </p:sp>
      <p:cxnSp>
        <p:nvCxnSpPr>
          <p:cNvPr id="32" name="Straight Connector 31"/>
          <p:cNvCxnSpPr/>
          <p:nvPr/>
        </p:nvCxnSpPr>
        <p:spPr>
          <a:xfrm>
            <a:off x="1003293" y="2246812"/>
            <a:ext cx="7137414" cy="0"/>
          </a:xfrm>
          <a:prstGeom prst="line">
            <a:avLst/>
          </a:prstGeom>
          <a:ln>
            <a:solidFill>
              <a:schemeClr val="bg1">
                <a:lumMod val="85000"/>
              </a:schemeClr>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3"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Put a relevant subtitle </a:t>
            </a:r>
            <a:r>
              <a:rPr lang="en-US" sz="1400" b="1" dirty="0" smtClean="0">
                <a:solidFill>
                  <a:schemeClr val="accent1">
                    <a:lumMod val="60000"/>
                    <a:lumOff val="40000"/>
                  </a:schemeClr>
                </a:solidFill>
                <a:latin typeface="+mn-lt"/>
              </a:rPr>
              <a:t>in this line</a:t>
            </a:r>
            <a:endParaRPr lang="en-US" sz="1400" b="1" dirty="0">
              <a:solidFill>
                <a:schemeClr val="accent1">
                  <a:lumMod val="60000"/>
                  <a:lumOff val="40000"/>
                </a:schemeClr>
              </a:solidFill>
              <a:latin typeface="+mn-lt"/>
            </a:endParaRPr>
          </a:p>
        </p:txBody>
      </p:sp>
      <p:grpSp>
        <p:nvGrpSpPr>
          <p:cNvPr id="27" name="Group 26"/>
          <p:cNvGrpSpPr/>
          <p:nvPr/>
        </p:nvGrpSpPr>
        <p:grpSpPr>
          <a:xfrm>
            <a:off x="3683864" y="1419622"/>
            <a:ext cx="1728192" cy="1728192"/>
            <a:chOff x="3431835" y="1635646"/>
            <a:chExt cx="1728192" cy="1728192"/>
          </a:xfrm>
        </p:grpSpPr>
        <p:sp>
          <p:nvSpPr>
            <p:cNvPr id="17" name="Oval 16"/>
            <p:cNvSpPr/>
            <p:nvPr/>
          </p:nvSpPr>
          <p:spPr>
            <a:xfrm>
              <a:off x="3431835" y="1635646"/>
              <a:ext cx="1728192" cy="1728192"/>
            </a:xfrm>
            <a:prstGeom prst="ellipse">
              <a:avLst/>
            </a:prstGeom>
            <a:solidFill>
              <a:schemeClr val="accent1">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100" b="1" dirty="0" smtClean="0"/>
            </a:p>
            <a:p>
              <a:pPr algn="ctr"/>
              <a:endParaRPr lang="en-US" sz="1100" b="1" dirty="0"/>
            </a:p>
            <a:p>
              <a:pPr algn="ctr"/>
              <a:endParaRPr lang="en-US" sz="1100" b="1" dirty="0" smtClean="0"/>
            </a:p>
            <a:p>
              <a:pPr algn="ctr"/>
              <a:r>
                <a:rPr lang="en-US" sz="1100" b="1" dirty="0" smtClean="0"/>
                <a:t/>
              </a:r>
              <a:br>
                <a:rPr lang="en-US" sz="1100" b="1" dirty="0" smtClean="0"/>
              </a:br>
              <a:r>
                <a:rPr lang="en-US" sz="1100" b="1" dirty="0" smtClean="0"/>
                <a:t>Determine your Real Reward</a:t>
              </a:r>
              <a:endParaRPr lang="en-US" sz="1100" b="1" dirty="0"/>
            </a:p>
          </p:txBody>
        </p:sp>
        <p:sp>
          <p:nvSpPr>
            <p:cNvPr id="8" name="Freeform 6"/>
            <p:cNvSpPr>
              <a:spLocks noEditPoints="1"/>
            </p:cNvSpPr>
            <p:nvPr/>
          </p:nvSpPr>
          <p:spPr bwMode="auto">
            <a:xfrm>
              <a:off x="3993004" y="1995686"/>
              <a:ext cx="605854" cy="619396"/>
            </a:xfrm>
            <a:custGeom>
              <a:avLst/>
              <a:gdLst>
                <a:gd name="T0" fmla="*/ 203 w 360"/>
                <a:gd name="T1" fmla="*/ 271 h 368"/>
                <a:gd name="T2" fmla="*/ 261 w 360"/>
                <a:gd name="T3" fmla="*/ 202 h 368"/>
                <a:gd name="T4" fmla="*/ 360 w 360"/>
                <a:gd name="T5" fmla="*/ 51 h 368"/>
                <a:gd name="T6" fmla="*/ 346 w 360"/>
                <a:gd name="T7" fmla="*/ 37 h 368"/>
                <a:gd name="T8" fmla="*/ 277 w 360"/>
                <a:gd name="T9" fmla="*/ 37 h 368"/>
                <a:gd name="T10" fmla="*/ 180 w 360"/>
                <a:gd name="T11" fmla="*/ 0 h 368"/>
                <a:gd name="T12" fmla="*/ 83 w 360"/>
                <a:gd name="T13" fmla="*/ 37 h 368"/>
                <a:gd name="T14" fmla="*/ 14 w 360"/>
                <a:gd name="T15" fmla="*/ 37 h 368"/>
                <a:gd name="T16" fmla="*/ 0 w 360"/>
                <a:gd name="T17" fmla="*/ 51 h 368"/>
                <a:gd name="T18" fmla="*/ 98 w 360"/>
                <a:gd name="T19" fmla="*/ 202 h 368"/>
                <a:gd name="T20" fmla="*/ 156 w 360"/>
                <a:gd name="T21" fmla="*/ 271 h 368"/>
                <a:gd name="T22" fmla="*/ 156 w 360"/>
                <a:gd name="T23" fmla="*/ 297 h 368"/>
                <a:gd name="T24" fmla="*/ 91 w 360"/>
                <a:gd name="T25" fmla="*/ 332 h 368"/>
                <a:gd name="T26" fmla="*/ 180 w 360"/>
                <a:gd name="T27" fmla="*/ 368 h 368"/>
                <a:gd name="T28" fmla="*/ 269 w 360"/>
                <a:gd name="T29" fmla="*/ 332 h 368"/>
                <a:gd name="T30" fmla="*/ 203 w 360"/>
                <a:gd name="T31" fmla="*/ 297 h 368"/>
                <a:gd name="T32" fmla="*/ 203 w 360"/>
                <a:gd name="T33" fmla="*/ 271 h 368"/>
                <a:gd name="T34" fmla="*/ 259 w 360"/>
                <a:gd name="T35" fmla="*/ 170 h 368"/>
                <a:gd name="T36" fmla="*/ 281 w 360"/>
                <a:gd name="T37" fmla="*/ 65 h 368"/>
                <a:gd name="T38" fmla="*/ 331 w 360"/>
                <a:gd name="T39" fmla="*/ 65 h 368"/>
                <a:gd name="T40" fmla="*/ 259 w 360"/>
                <a:gd name="T41" fmla="*/ 170 h 368"/>
                <a:gd name="T42" fmla="*/ 180 w 360"/>
                <a:gd name="T43" fmla="*/ 24 h 368"/>
                <a:gd name="T44" fmla="*/ 256 w 360"/>
                <a:gd name="T45" fmla="*/ 55 h 368"/>
                <a:gd name="T46" fmla="*/ 180 w 360"/>
                <a:gd name="T47" fmla="*/ 86 h 368"/>
                <a:gd name="T48" fmla="*/ 104 w 360"/>
                <a:gd name="T49" fmla="*/ 55 h 368"/>
                <a:gd name="T50" fmla="*/ 180 w 360"/>
                <a:gd name="T51" fmla="*/ 24 h 368"/>
                <a:gd name="T52" fmla="*/ 29 w 360"/>
                <a:gd name="T53" fmla="*/ 65 h 368"/>
                <a:gd name="T54" fmla="*/ 79 w 360"/>
                <a:gd name="T55" fmla="*/ 65 h 368"/>
                <a:gd name="T56" fmla="*/ 101 w 360"/>
                <a:gd name="T57" fmla="*/ 170 h 368"/>
                <a:gd name="T58" fmla="*/ 29 w 360"/>
                <a:gd name="T59" fmla="*/ 65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0" h="368">
                  <a:moveTo>
                    <a:pt x="203" y="271"/>
                  </a:moveTo>
                  <a:cubicBezTo>
                    <a:pt x="203" y="242"/>
                    <a:pt x="225" y="226"/>
                    <a:pt x="261" y="202"/>
                  </a:cubicBezTo>
                  <a:cubicBezTo>
                    <a:pt x="305" y="173"/>
                    <a:pt x="360" y="137"/>
                    <a:pt x="360" y="51"/>
                  </a:cubicBezTo>
                  <a:cubicBezTo>
                    <a:pt x="360" y="43"/>
                    <a:pt x="353" y="37"/>
                    <a:pt x="346" y="37"/>
                  </a:cubicBezTo>
                  <a:cubicBezTo>
                    <a:pt x="277" y="37"/>
                    <a:pt x="277" y="37"/>
                    <a:pt x="277" y="37"/>
                  </a:cubicBezTo>
                  <a:cubicBezTo>
                    <a:pt x="267" y="19"/>
                    <a:pt x="238" y="0"/>
                    <a:pt x="180" y="0"/>
                  </a:cubicBezTo>
                  <a:cubicBezTo>
                    <a:pt x="121" y="0"/>
                    <a:pt x="92" y="19"/>
                    <a:pt x="83" y="37"/>
                  </a:cubicBezTo>
                  <a:cubicBezTo>
                    <a:pt x="14" y="37"/>
                    <a:pt x="14" y="37"/>
                    <a:pt x="14" y="37"/>
                  </a:cubicBezTo>
                  <a:cubicBezTo>
                    <a:pt x="6" y="37"/>
                    <a:pt x="0" y="43"/>
                    <a:pt x="0" y="51"/>
                  </a:cubicBezTo>
                  <a:cubicBezTo>
                    <a:pt x="0" y="137"/>
                    <a:pt x="54" y="173"/>
                    <a:pt x="98" y="202"/>
                  </a:cubicBezTo>
                  <a:cubicBezTo>
                    <a:pt x="134" y="226"/>
                    <a:pt x="156" y="242"/>
                    <a:pt x="156" y="271"/>
                  </a:cubicBezTo>
                  <a:cubicBezTo>
                    <a:pt x="156" y="297"/>
                    <a:pt x="156" y="297"/>
                    <a:pt x="156" y="297"/>
                  </a:cubicBezTo>
                  <a:cubicBezTo>
                    <a:pt x="118" y="301"/>
                    <a:pt x="91" y="315"/>
                    <a:pt x="91" y="332"/>
                  </a:cubicBezTo>
                  <a:cubicBezTo>
                    <a:pt x="91" y="352"/>
                    <a:pt x="131" y="368"/>
                    <a:pt x="180" y="368"/>
                  </a:cubicBezTo>
                  <a:cubicBezTo>
                    <a:pt x="229" y="368"/>
                    <a:pt x="269" y="352"/>
                    <a:pt x="269" y="332"/>
                  </a:cubicBezTo>
                  <a:cubicBezTo>
                    <a:pt x="269" y="315"/>
                    <a:pt x="241" y="301"/>
                    <a:pt x="203" y="297"/>
                  </a:cubicBezTo>
                  <a:lnTo>
                    <a:pt x="203" y="271"/>
                  </a:lnTo>
                  <a:close/>
                  <a:moveTo>
                    <a:pt x="259" y="170"/>
                  </a:moveTo>
                  <a:cubicBezTo>
                    <a:pt x="270" y="146"/>
                    <a:pt x="279" y="113"/>
                    <a:pt x="281" y="65"/>
                  </a:cubicBezTo>
                  <a:cubicBezTo>
                    <a:pt x="331" y="65"/>
                    <a:pt x="331" y="65"/>
                    <a:pt x="331" y="65"/>
                  </a:cubicBezTo>
                  <a:cubicBezTo>
                    <a:pt x="326" y="119"/>
                    <a:pt x="294" y="146"/>
                    <a:pt x="259" y="170"/>
                  </a:cubicBezTo>
                  <a:close/>
                  <a:moveTo>
                    <a:pt x="180" y="24"/>
                  </a:moveTo>
                  <a:cubicBezTo>
                    <a:pt x="234" y="24"/>
                    <a:pt x="256" y="47"/>
                    <a:pt x="256" y="55"/>
                  </a:cubicBezTo>
                  <a:cubicBezTo>
                    <a:pt x="256" y="63"/>
                    <a:pt x="234" y="86"/>
                    <a:pt x="180" y="86"/>
                  </a:cubicBezTo>
                  <a:cubicBezTo>
                    <a:pt x="125" y="86"/>
                    <a:pt x="104" y="63"/>
                    <a:pt x="104" y="55"/>
                  </a:cubicBezTo>
                  <a:cubicBezTo>
                    <a:pt x="104" y="47"/>
                    <a:pt x="125" y="24"/>
                    <a:pt x="180" y="24"/>
                  </a:cubicBezTo>
                  <a:close/>
                  <a:moveTo>
                    <a:pt x="29" y="65"/>
                  </a:moveTo>
                  <a:cubicBezTo>
                    <a:pt x="79" y="65"/>
                    <a:pt x="79" y="65"/>
                    <a:pt x="79" y="65"/>
                  </a:cubicBezTo>
                  <a:cubicBezTo>
                    <a:pt x="80" y="113"/>
                    <a:pt x="89" y="146"/>
                    <a:pt x="101" y="170"/>
                  </a:cubicBezTo>
                  <a:cubicBezTo>
                    <a:pt x="66" y="146"/>
                    <a:pt x="33" y="119"/>
                    <a:pt x="29" y="6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6" name="Group 25"/>
          <p:cNvGrpSpPr/>
          <p:nvPr/>
        </p:nvGrpSpPr>
        <p:grpSpPr>
          <a:xfrm>
            <a:off x="1607593" y="1608349"/>
            <a:ext cx="1344227" cy="1344227"/>
            <a:chOff x="1355564" y="1824373"/>
            <a:chExt cx="1344227" cy="1344227"/>
          </a:xfrm>
        </p:grpSpPr>
        <p:sp>
          <p:nvSpPr>
            <p:cNvPr id="15" name="Oval 14"/>
            <p:cNvSpPr/>
            <p:nvPr/>
          </p:nvSpPr>
          <p:spPr>
            <a:xfrm>
              <a:off x="1355564" y="1824373"/>
              <a:ext cx="1344227" cy="13442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smtClean="0"/>
            </a:p>
            <a:p>
              <a:pPr algn="ctr"/>
              <a:endParaRPr lang="en-US" sz="1100" b="1" dirty="0"/>
            </a:p>
            <a:p>
              <a:pPr algn="ctr"/>
              <a:r>
                <a:rPr lang="en-US" sz="1100" b="1" dirty="0" smtClean="0"/>
                <a:t>Identify your Trigger</a:t>
              </a:r>
              <a:endParaRPr lang="en-US" sz="1100" b="1" dirty="0"/>
            </a:p>
          </p:txBody>
        </p:sp>
        <p:sp>
          <p:nvSpPr>
            <p:cNvPr id="11" name="Freeform 11"/>
            <p:cNvSpPr>
              <a:spLocks noEditPoints="1"/>
            </p:cNvSpPr>
            <p:nvPr/>
          </p:nvSpPr>
          <p:spPr bwMode="auto">
            <a:xfrm>
              <a:off x="1867010" y="2142357"/>
              <a:ext cx="321333" cy="320479"/>
            </a:xfrm>
            <a:custGeom>
              <a:avLst/>
              <a:gdLst>
                <a:gd name="T0" fmla="*/ 7 w 319"/>
                <a:gd name="T1" fmla="*/ 291 h 318"/>
                <a:gd name="T2" fmla="*/ 26 w 319"/>
                <a:gd name="T3" fmla="*/ 310 h 318"/>
                <a:gd name="T4" fmla="*/ 53 w 319"/>
                <a:gd name="T5" fmla="*/ 310 h 318"/>
                <a:gd name="T6" fmla="*/ 129 w 319"/>
                <a:gd name="T7" fmla="*/ 234 h 318"/>
                <a:gd name="T8" fmla="*/ 191 w 319"/>
                <a:gd name="T9" fmla="*/ 251 h 318"/>
                <a:gd name="T10" fmla="*/ 319 w 319"/>
                <a:gd name="T11" fmla="*/ 124 h 318"/>
                <a:gd name="T12" fmla="*/ 195 w 319"/>
                <a:gd name="T13" fmla="*/ 0 h 318"/>
                <a:gd name="T14" fmla="*/ 67 w 319"/>
                <a:gd name="T15" fmla="*/ 127 h 318"/>
                <a:gd name="T16" fmla="*/ 85 w 319"/>
                <a:gd name="T17" fmla="*/ 192 h 318"/>
                <a:gd name="T18" fmla="*/ 10 w 319"/>
                <a:gd name="T19" fmla="*/ 267 h 318"/>
                <a:gd name="T20" fmla="*/ 7 w 319"/>
                <a:gd name="T21" fmla="*/ 291 h 318"/>
                <a:gd name="T22" fmla="*/ 191 w 319"/>
                <a:gd name="T23" fmla="*/ 213 h 318"/>
                <a:gd name="T24" fmla="*/ 106 w 319"/>
                <a:gd name="T25" fmla="*/ 127 h 318"/>
                <a:gd name="T26" fmla="*/ 195 w 319"/>
                <a:gd name="T27" fmla="*/ 38 h 318"/>
                <a:gd name="T28" fmla="*/ 281 w 319"/>
                <a:gd name="T29" fmla="*/ 124 h 318"/>
                <a:gd name="T30" fmla="*/ 191 w 319"/>
                <a:gd name="T31" fmla="*/ 213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9" h="318">
                  <a:moveTo>
                    <a:pt x="7" y="291"/>
                  </a:moveTo>
                  <a:cubicBezTo>
                    <a:pt x="26" y="310"/>
                    <a:pt x="26" y="310"/>
                    <a:pt x="26" y="310"/>
                  </a:cubicBezTo>
                  <a:cubicBezTo>
                    <a:pt x="33" y="318"/>
                    <a:pt x="46" y="318"/>
                    <a:pt x="53" y="310"/>
                  </a:cubicBezTo>
                  <a:cubicBezTo>
                    <a:pt x="129" y="234"/>
                    <a:pt x="129" y="234"/>
                    <a:pt x="129" y="234"/>
                  </a:cubicBezTo>
                  <a:cubicBezTo>
                    <a:pt x="147" y="245"/>
                    <a:pt x="169" y="251"/>
                    <a:pt x="191" y="251"/>
                  </a:cubicBezTo>
                  <a:cubicBezTo>
                    <a:pt x="260" y="251"/>
                    <a:pt x="319" y="192"/>
                    <a:pt x="319" y="124"/>
                  </a:cubicBezTo>
                  <a:cubicBezTo>
                    <a:pt x="319" y="55"/>
                    <a:pt x="263" y="0"/>
                    <a:pt x="195" y="0"/>
                  </a:cubicBezTo>
                  <a:cubicBezTo>
                    <a:pt x="127" y="0"/>
                    <a:pt x="67" y="59"/>
                    <a:pt x="67" y="127"/>
                  </a:cubicBezTo>
                  <a:cubicBezTo>
                    <a:pt x="67" y="151"/>
                    <a:pt x="74" y="173"/>
                    <a:pt x="85" y="192"/>
                  </a:cubicBezTo>
                  <a:cubicBezTo>
                    <a:pt x="10" y="267"/>
                    <a:pt x="10" y="267"/>
                    <a:pt x="10" y="267"/>
                  </a:cubicBezTo>
                  <a:cubicBezTo>
                    <a:pt x="2" y="275"/>
                    <a:pt x="0" y="284"/>
                    <a:pt x="7" y="291"/>
                  </a:cubicBezTo>
                  <a:close/>
                  <a:moveTo>
                    <a:pt x="191" y="213"/>
                  </a:moveTo>
                  <a:cubicBezTo>
                    <a:pt x="144" y="213"/>
                    <a:pt x="106" y="175"/>
                    <a:pt x="106" y="127"/>
                  </a:cubicBezTo>
                  <a:cubicBezTo>
                    <a:pt x="106" y="80"/>
                    <a:pt x="148" y="38"/>
                    <a:pt x="195" y="38"/>
                  </a:cubicBezTo>
                  <a:cubicBezTo>
                    <a:pt x="242" y="38"/>
                    <a:pt x="281" y="76"/>
                    <a:pt x="281" y="124"/>
                  </a:cubicBezTo>
                  <a:cubicBezTo>
                    <a:pt x="281" y="171"/>
                    <a:pt x="239" y="213"/>
                    <a:pt x="191" y="21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8" name="Group 27"/>
          <p:cNvGrpSpPr/>
          <p:nvPr/>
        </p:nvGrpSpPr>
        <p:grpSpPr>
          <a:xfrm>
            <a:off x="6192180" y="1608349"/>
            <a:ext cx="1344227" cy="1344227"/>
            <a:chOff x="5940151" y="1824373"/>
            <a:chExt cx="1344227" cy="1344227"/>
          </a:xfrm>
        </p:grpSpPr>
        <p:sp>
          <p:nvSpPr>
            <p:cNvPr id="20" name="Oval 19"/>
            <p:cNvSpPr/>
            <p:nvPr/>
          </p:nvSpPr>
          <p:spPr>
            <a:xfrm>
              <a:off x="5940151" y="1824373"/>
              <a:ext cx="1344227" cy="1344227"/>
            </a:xfrm>
            <a:prstGeom prst="ellipse">
              <a:avLst/>
            </a:prstGeom>
            <a:solidFill>
              <a:schemeClr val="accent1">
                <a:lumMod val="40000"/>
                <a:lumOff val="6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smtClean="0"/>
            </a:p>
            <a:p>
              <a:pPr algn="ctr"/>
              <a:endParaRPr lang="en-US" sz="1100" b="1" dirty="0"/>
            </a:p>
            <a:p>
              <a:pPr algn="ctr"/>
              <a:r>
                <a:rPr lang="en-US" sz="1100" b="1" dirty="0" smtClean="0"/>
                <a:t>Create a New Routine</a:t>
              </a:r>
              <a:endParaRPr lang="en-US" sz="1100" b="1" dirty="0"/>
            </a:p>
          </p:txBody>
        </p:sp>
        <p:sp>
          <p:nvSpPr>
            <p:cNvPr id="22" name="Freeform 16"/>
            <p:cNvSpPr>
              <a:spLocks noEditPoints="1"/>
            </p:cNvSpPr>
            <p:nvPr/>
          </p:nvSpPr>
          <p:spPr bwMode="auto">
            <a:xfrm>
              <a:off x="6456527" y="2146859"/>
              <a:ext cx="311472" cy="311472"/>
            </a:xfrm>
            <a:custGeom>
              <a:avLst/>
              <a:gdLst>
                <a:gd name="T0" fmla="*/ 320 w 360"/>
                <a:gd name="T1" fmla="*/ 40 h 360"/>
                <a:gd name="T2" fmla="*/ 302 w 360"/>
                <a:gd name="T3" fmla="*/ 40 h 360"/>
                <a:gd name="T4" fmla="*/ 302 w 360"/>
                <a:gd name="T5" fmla="*/ 80 h 360"/>
                <a:gd name="T6" fmla="*/ 238 w 360"/>
                <a:gd name="T7" fmla="*/ 80 h 360"/>
                <a:gd name="T8" fmla="*/ 238 w 360"/>
                <a:gd name="T9" fmla="*/ 40 h 360"/>
                <a:gd name="T10" fmla="*/ 122 w 360"/>
                <a:gd name="T11" fmla="*/ 40 h 360"/>
                <a:gd name="T12" fmla="*/ 122 w 360"/>
                <a:gd name="T13" fmla="*/ 80 h 360"/>
                <a:gd name="T14" fmla="*/ 58 w 360"/>
                <a:gd name="T15" fmla="*/ 80 h 360"/>
                <a:gd name="T16" fmla="*/ 58 w 360"/>
                <a:gd name="T17" fmla="*/ 40 h 360"/>
                <a:gd name="T18" fmla="*/ 40 w 360"/>
                <a:gd name="T19" fmla="*/ 40 h 360"/>
                <a:gd name="T20" fmla="*/ 0 w 360"/>
                <a:gd name="T21" fmla="*/ 80 h 360"/>
                <a:gd name="T22" fmla="*/ 0 w 360"/>
                <a:gd name="T23" fmla="*/ 320 h 360"/>
                <a:gd name="T24" fmla="*/ 40 w 360"/>
                <a:gd name="T25" fmla="*/ 360 h 360"/>
                <a:gd name="T26" fmla="*/ 320 w 360"/>
                <a:gd name="T27" fmla="*/ 360 h 360"/>
                <a:gd name="T28" fmla="*/ 360 w 360"/>
                <a:gd name="T29" fmla="*/ 320 h 360"/>
                <a:gd name="T30" fmla="*/ 360 w 360"/>
                <a:gd name="T31" fmla="*/ 80 h 360"/>
                <a:gd name="T32" fmla="*/ 320 w 360"/>
                <a:gd name="T33" fmla="*/ 40 h 360"/>
                <a:gd name="T34" fmla="*/ 320 w 360"/>
                <a:gd name="T35" fmla="*/ 320 h 360"/>
                <a:gd name="T36" fmla="*/ 40 w 360"/>
                <a:gd name="T37" fmla="*/ 320 h 360"/>
                <a:gd name="T38" fmla="*/ 40 w 360"/>
                <a:gd name="T39" fmla="*/ 160 h 360"/>
                <a:gd name="T40" fmla="*/ 320 w 360"/>
                <a:gd name="T41" fmla="*/ 160 h 360"/>
                <a:gd name="T42" fmla="*/ 320 w 360"/>
                <a:gd name="T43" fmla="*/ 320 h 360"/>
                <a:gd name="T44" fmla="*/ 104 w 360"/>
                <a:gd name="T45" fmla="*/ 0 h 360"/>
                <a:gd name="T46" fmla="*/ 76 w 360"/>
                <a:gd name="T47" fmla="*/ 0 h 360"/>
                <a:gd name="T48" fmla="*/ 76 w 360"/>
                <a:gd name="T49" fmla="*/ 68 h 360"/>
                <a:gd name="T50" fmla="*/ 104 w 360"/>
                <a:gd name="T51" fmla="*/ 68 h 360"/>
                <a:gd name="T52" fmla="*/ 104 w 360"/>
                <a:gd name="T53" fmla="*/ 0 h 360"/>
                <a:gd name="T54" fmla="*/ 284 w 360"/>
                <a:gd name="T55" fmla="*/ 0 h 360"/>
                <a:gd name="T56" fmla="*/ 256 w 360"/>
                <a:gd name="T57" fmla="*/ 0 h 360"/>
                <a:gd name="T58" fmla="*/ 256 w 360"/>
                <a:gd name="T59" fmla="*/ 68 h 360"/>
                <a:gd name="T60" fmla="*/ 284 w 360"/>
                <a:gd name="T61" fmla="*/ 68 h 360"/>
                <a:gd name="T62" fmla="*/ 284 w 360"/>
                <a:gd name="T63" fmla="*/ 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0" h="360">
                  <a:moveTo>
                    <a:pt x="320" y="40"/>
                  </a:moveTo>
                  <a:cubicBezTo>
                    <a:pt x="302" y="40"/>
                    <a:pt x="302" y="40"/>
                    <a:pt x="302" y="40"/>
                  </a:cubicBezTo>
                  <a:cubicBezTo>
                    <a:pt x="302" y="80"/>
                    <a:pt x="302" y="80"/>
                    <a:pt x="302" y="80"/>
                  </a:cubicBezTo>
                  <a:cubicBezTo>
                    <a:pt x="238" y="80"/>
                    <a:pt x="238" y="80"/>
                    <a:pt x="238" y="80"/>
                  </a:cubicBezTo>
                  <a:cubicBezTo>
                    <a:pt x="238" y="40"/>
                    <a:pt x="238" y="40"/>
                    <a:pt x="238" y="40"/>
                  </a:cubicBezTo>
                  <a:cubicBezTo>
                    <a:pt x="122" y="40"/>
                    <a:pt x="122" y="40"/>
                    <a:pt x="122" y="40"/>
                  </a:cubicBezTo>
                  <a:cubicBezTo>
                    <a:pt x="122" y="80"/>
                    <a:pt x="122" y="80"/>
                    <a:pt x="122" y="80"/>
                  </a:cubicBezTo>
                  <a:cubicBezTo>
                    <a:pt x="58" y="80"/>
                    <a:pt x="58" y="80"/>
                    <a:pt x="58" y="80"/>
                  </a:cubicBezTo>
                  <a:cubicBezTo>
                    <a:pt x="58" y="40"/>
                    <a:pt x="58" y="40"/>
                    <a:pt x="58" y="40"/>
                  </a:cubicBezTo>
                  <a:cubicBezTo>
                    <a:pt x="40" y="40"/>
                    <a:pt x="40" y="40"/>
                    <a:pt x="40" y="40"/>
                  </a:cubicBezTo>
                  <a:cubicBezTo>
                    <a:pt x="18" y="40"/>
                    <a:pt x="0" y="58"/>
                    <a:pt x="0" y="80"/>
                  </a:cubicBezTo>
                  <a:cubicBezTo>
                    <a:pt x="0" y="320"/>
                    <a:pt x="0" y="320"/>
                    <a:pt x="0" y="320"/>
                  </a:cubicBezTo>
                  <a:cubicBezTo>
                    <a:pt x="0" y="342"/>
                    <a:pt x="18" y="360"/>
                    <a:pt x="40" y="360"/>
                  </a:cubicBezTo>
                  <a:cubicBezTo>
                    <a:pt x="320" y="360"/>
                    <a:pt x="320" y="360"/>
                    <a:pt x="320" y="360"/>
                  </a:cubicBezTo>
                  <a:cubicBezTo>
                    <a:pt x="342" y="360"/>
                    <a:pt x="360" y="342"/>
                    <a:pt x="360" y="320"/>
                  </a:cubicBezTo>
                  <a:cubicBezTo>
                    <a:pt x="360" y="80"/>
                    <a:pt x="360" y="80"/>
                    <a:pt x="360" y="80"/>
                  </a:cubicBezTo>
                  <a:cubicBezTo>
                    <a:pt x="360" y="58"/>
                    <a:pt x="342" y="40"/>
                    <a:pt x="320" y="40"/>
                  </a:cubicBezTo>
                  <a:close/>
                  <a:moveTo>
                    <a:pt x="320" y="320"/>
                  </a:moveTo>
                  <a:cubicBezTo>
                    <a:pt x="40" y="320"/>
                    <a:pt x="40" y="320"/>
                    <a:pt x="40" y="320"/>
                  </a:cubicBezTo>
                  <a:cubicBezTo>
                    <a:pt x="40" y="160"/>
                    <a:pt x="40" y="160"/>
                    <a:pt x="40" y="160"/>
                  </a:cubicBezTo>
                  <a:cubicBezTo>
                    <a:pt x="320" y="160"/>
                    <a:pt x="320" y="160"/>
                    <a:pt x="320" y="160"/>
                  </a:cubicBezTo>
                  <a:lnTo>
                    <a:pt x="320" y="320"/>
                  </a:lnTo>
                  <a:close/>
                  <a:moveTo>
                    <a:pt x="104" y="0"/>
                  </a:moveTo>
                  <a:cubicBezTo>
                    <a:pt x="76" y="0"/>
                    <a:pt x="76" y="0"/>
                    <a:pt x="76" y="0"/>
                  </a:cubicBezTo>
                  <a:cubicBezTo>
                    <a:pt x="76" y="68"/>
                    <a:pt x="76" y="68"/>
                    <a:pt x="76" y="68"/>
                  </a:cubicBezTo>
                  <a:cubicBezTo>
                    <a:pt x="104" y="68"/>
                    <a:pt x="104" y="68"/>
                    <a:pt x="104" y="68"/>
                  </a:cubicBezTo>
                  <a:lnTo>
                    <a:pt x="104" y="0"/>
                  </a:lnTo>
                  <a:close/>
                  <a:moveTo>
                    <a:pt x="284" y="0"/>
                  </a:moveTo>
                  <a:cubicBezTo>
                    <a:pt x="256" y="0"/>
                    <a:pt x="256" y="0"/>
                    <a:pt x="256" y="0"/>
                  </a:cubicBezTo>
                  <a:cubicBezTo>
                    <a:pt x="256" y="68"/>
                    <a:pt x="256" y="68"/>
                    <a:pt x="256" y="68"/>
                  </a:cubicBezTo>
                  <a:cubicBezTo>
                    <a:pt x="284" y="68"/>
                    <a:pt x="284" y="68"/>
                    <a:pt x="284" y="68"/>
                  </a:cubicBezTo>
                  <a:lnTo>
                    <a:pt x="284"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7" name="Content Placeholder 2"/>
          <p:cNvSpPr>
            <a:spLocks noGrp="1"/>
          </p:cNvSpPr>
          <p:nvPr>
            <p:ph idx="1"/>
          </p:nvPr>
        </p:nvSpPr>
        <p:spPr>
          <a:xfrm>
            <a:off x="1285817" y="3721103"/>
            <a:ext cx="1963855" cy="729679"/>
          </a:xfrm>
        </p:spPr>
        <p:txBody>
          <a:bodyPr>
            <a:noAutofit/>
          </a:bodyPr>
          <a:lstStyle/>
          <a:p>
            <a:pPr marL="0" indent="0" algn="ctr">
              <a:buNone/>
            </a:pPr>
            <a:r>
              <a:rPr lang="en-US" sz="900" dirty="0"/>
              <a:t>Lorem ipsum dolor sit amet, </a:t>
            </a:r>
            <a:r>
              <a:rPr lang="en-US" sz="900" b="1" dirty="0"/>
              <a:t>consectetur adipiscing elit. </a:t>
            </a:r>
            <a:r>
              <a:rPr lang="en-US" sz="900" dirty="0" smtClean="0"/>
              <a:t>Lorem </a:t>
            </a:r>
            <a:r>
              <a:rPr lang="en-US" sz="900" dirty="0"/>
              <a:t>Ipsum has been the industry's standard dummy text ever since the </a:t>
            </a:r>
            <a:r>
              <a:rPr lang="en-US" sz="900" dirty="0" smtClean="0"/>
              <a:t>1500s.</a:t>
            </a:r>
            <a:endParaRPr lang="en-US" sz="900" dirty="0"/>
          </a:p>
        </p:txBody>
      </p:sp>
      <p:sp>
        <p:nvSpPr>
          <p:cNvPr id="38" name="Title 13"/>
          <p:cNvSpPr txBox="1">
            <a:spLocks/>
          </p:cNvSpPr>
          <p:nvPr/>
        </p:nvSpPr>
        <p:spPr>
          <a:xfrm>
            <a:off x="1220355" y="3283134"/>
            <a:ext cx="2094778" cy="400110"/>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2000" dirty="0" smtClean="0"/>
              <a:t>Step 1</a:t>
            </a:r>
            <a:endParaRPr lang="en-US" sz="2000" dirty="0"/>
          </a:p>
        </p:txBody>
      </p:sp>
      <p:sp>
        <p:nvSpPr>
          <p:cNvPr id="39" name="Content Placeholder 2"/>
          <p:cNvSpPr txBox="1">
            <a:spLocks/>
          </p:cNvSpPr>
          <p:nvPr/>
        </p:nvSpPr>
        <p:spPr>
          <a:xfrm>
            <a:off x="3581365" y="3721103"/>
            <a:ext cx="1963855" cy="72967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900" dirty="0" smtClean="0"/>
              <a:t>Lorem ipsum dolor sit amet, </a:t>
            </a:r>
            <a:r>
              <a:rPr lang="en-US" sz="900" b="1" dirty="0" smtClean="0"/>
              <a:t>consectetur adipiscing elit. </a:t>
            </a:r>
            <a:r>
              <a:rPr lang="en-US" sz="900" dirty="0" smtClean="0"/>
              <a:t>Lorem Ipsum has been the industry's standard dummy text ever since the 1500s.</a:t>
            </a:r>
            <a:endParaRPr lang="en-US" sz="900" dirty="0"/>
          </a:p>
        </p:txBody>
      </p:sp>
      <p:sp>
        <p:nvSpPr>
          <p:cNvPr id="40" name="Title 13"/>
          <p:cNvSpPr txBox="1">
            <a:spLocks/>
          </p:cNvSpPr>
          <p:nvPr/>
        </p:nvSpPr>
        <p:spPr>
          <a:xfrm>
            <a:off x="3515903" y="3283134"/>
            <a:ext cx="2094778" cy="400110"/>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2000" dirty="0" smtClean="0"/>
              <a:t>Step 2</a:t>
            </a:r>
            <a:endParaRPr lang="en-US" sz="2000" dirty="0"/>
          </a:p>
        </p:txBody>
      </p:sp>
      <p:sp>
        <p:nvSpPr>
          <p:cNvPr id="41" name="Content Placeholder 2"/>
          <p:cNvSpPr txBox="1">
            <a:spLocks/>
          </p:cNvSpPr>
          <p:nvPr/>
        </p:nvSpPr>
        <p:spPr>
          <a:xfrm>
            <a:off x="5873658" y="3721103"/>
            <a:ext cx="1963855" cy="72967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900" dirty="0" smtClean="0"/>
              <a:t>Lorem ipsum dolor sit amet, </a:t>
            </a:r>
            <a:r>
              <a:rPr lang="en-US" sz="900" b="1" dirty="0" smtClean="0"/>
              <a:t>consectetur adipiscing elit. </a:t>
            </a:r>
            <a:r>
              <a:rPr lang="en-US" sz="900" dirty="0" smtClean="0"/>
              <a:t>Lorem Ipsum has been the industry's standard dummy text ever since the 1500s.</a:t>
            </a:r>
            <a:endParaRPr lang="en-US" sz="900" dirty="0"/>
          </a:p>
        </p:txBody>
      </p:sp>
      <p:sp>
        <p:nvSpPr>
          <p:cNvPr id="42" name="Title 13"/>
          <p:cNvSpPr txBox="1">
            <a:spLocks/>
          </p:cNvSpPr>
          <p:nvPr/>
        </p:nvSpPr>
        <p:spPr>
          <a:xfrm>
            <a:off x="5808196" y="3283134"/>
            <a:ext cx="2094778" cy="400110"/>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2000" dirty="0" smtClean="0"/>
              <a:t>Step 3</a:t>
            </a:r>
            <a:endParaRPr lang="en-US" sz="2000" dirty="0"/>
          </a:p>
        </p:txBody>
      </p:sp>
      <p:sp>
        <p:nvSpPr>
          <p:cNvPr id="21" name="Flowchart: Off-page Connector 20"/>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41</a:t>
            </a:r>
            <a:endParaRPr lang="en-US" sz="1100" b="1" dirty="0"/>
          </a:p>
        </p:txBody>
      </p:sp>
    </p:spTree>
    <p:extLst>
      <p:ext uri="{BB962C8B-B14F-4D97-AF65-F5344CB8AC3E}">
        <p14:creationId xmlns:p14="http://schemas.microsoft.com/office/powerpoint/2010/main" val="3208432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16" presetClass="entr" presetSubtype="37" fill="hold" nodeType="after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barn(outVertical)">
                                      <p:cBhvr>
                                        <p:cTn id="14" dur="500"/>
                                        <p:tgtEl>
                                          <p:spTgt spid="32"/>
                                        </p:tgtEl>
                                      </p:cBhvr>
                                    </p:animEffect>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p:cTn id="18" dur="500" fill="hold"/>
                                        <p:tgtEl>
                                          <p:spTgt spid="26"/>
                                        </p:tgtEl>
                                        <p:attrNameLst>
                                          <p:attrName>ppt_w</p:attrName>
                                        </p:attrNameLst>
                                      </p:cBhvr>
                                      <p:tavLst>
                                        <p:tav tm="0">
                                          <p:val>
                                            <p:fltVal val="0"/>
                                          </p:val>
                                        </p:tav>
                                        <p:tav tm="100000">
                                          <p:val>
                                            <p:strVal val="#ppt_w"/>
                                          </p:val>
                                        </p:tav>
                                      </p:tavLst>
                                    </p:anim>
                                    <p:anim calcmode="lin" valueType="num">
                                      <p:cBhvr>
                                        <p:cTn id="19" dur="500" fill="hold"/>
                                        <p:tgtEl>
                                          <p:spTgt spid="26"/>
                                        </p:tgtEl>
                                        <p:attrNameLst>
                                          <p:attrName>ppt_h</p:attrName>
                                        </p:attrNameLst>
                                      </p:cBhvr>
                                      <p:tavLst>
                                        <p:tav tm="0">
                                          <p:val>
                                            <p:fltVal val="0"/>
                                          </p:val>
                                        </p:tav>
                                        <p:tav tm="100000">
                                          <p:val>
                                            <p:strVal val="#ppt_h"/>
                                          </p:val>
                                        </p:tav>
                                      </p:tavLst>
                                    </p:anim>
                                    <p:animEffect transition="in" filter="fade">
                                      <p:cBhvr>
                                        <p:cTn id="20" dur="500"/>
                                        <p:tgtEl>
                                          <p:spTgt spid="26"/>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fade">
                                      <p:cBhvr>
                                        <p:cTn id="24" dur="500"/>
                                        <p:tgtEl>
                                          <p:spTgt spid="38"/>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37">
                                            <p:txEl>
                                              <p:pRg st="0" end="0"/>
                                            </p:txEl>
                                          </p:spTgt>
                                        </p:tgtEl>
                                        <p:attrNameLst>
                                          <p:attrName>style.visibility</p:attrName>
                                        </p:attrNameLst>
                                      </p:cBhvr>
                                      <p:to>
                                        <p:strVal val="visible"/>
                                      </p:to>
                                    </p:set>
                                    <p:animEffect transition="in" filter="fade">
                                      <p:cBhvr>
                                        <p:cTn id="28" dur="500"/>
                                        <p:tgtEl>
                                          <p:spTgt spid="37">
                                            <p:txEl>
                                              <p:pRg st="0" end="0"/>
                                            </p:txEl>
                                          </p:spTgt>
                                        </p:tgtEl>
                                      </p:cBhvr>
                                    </p:animEffect>
                                  </p:childTnLst>
                                </p:cTn>
                              </p:par>
                            </p:childTnLst>
                          </p:cTn>
                        </p:par>
                        <p:par>
                          <p:cTn id="29" fill="hold">
                            <p:stCondLst>
                              <p:cond delay="2500"/>
                            </p:stCondLst>
                            <p:childTnLst>
                              <p:par>
                                <p:cTn id="30" presetID="53" presetClass="entr" presetSubtype="16" fill="hold" nodeType="after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p:cTn id="32" dur="500" fill="hold"/>
                                        <p:tgtEl>
                                          <p:spTgt spid="27"/>
                                        </p:tgtEl>
                                        <p:attrNameLst>
                                          <p:attrName>ppt_w</p:attrName>
                                        </p:attrNameLst>
                                      </p:cBhvr>
                                      <p:tavLst>
                                        <p:tav tm="0">
                                          <p:val>
                                            <p:fltVal val="0"/>
                                          </p:val>
                                        </p:tav>
                                        <p:tav tm="100000">
                                          <p:val>
                                            <p:strVal val="#ppt_w"/>
                                          </p:val>
                                        </p:tav>
                                      </p:tavLst>
                                    </p:anim>
                                    <p:anim calcmode="lin" valueType="num">
                                      <p:cBhvr>
                                        <p:cTn id="33" dur="500" fill="hold"/>
                                        <p:tgtEl>
                                          <p:spTgt spid="27"/>
                                        </p:tgtEl>
                                        <p:attrNameLst>
                                          <p:attrName>ppt_h</p:attrName>
                                        </p:attrNameLst>
                                      </p:cBhvr>
                                      <p:tavLst>
                                        <p:tav tm="0">
                                          <p:val>
                                            <p:fltVal val="0"/>
                                          </p:val>
                                        </p:tav>
                                        <p:tav tm="100000">
                                          <p:val>
                                            <p:strVal val="#ppt_h"/>
                                          </p:val>
                                        </p:tav>
                                      </p:tavLst>
                                    </p:anim>
                                    <p:animEffect transition="in" filter="fade">
                                      <p:cBhvr>
                                        <p:cTn id="34" dur="500"/>
                                        <p:tgtEl>
                                          <p:spTgt spid="27"/>
                                        </p:tgtEl>
                                      </p:cBhvr>
                                    </p:animEffect>
                                  </p:childTnLst>
                                </p:cTn>
                              </p:par>
                            </p:childTnLst>
                          </p:cTn>
                        </p:par>
                        <p:par>
                          <p:cTn id="35" fill="hold">
                            <p:stCondLst>
                              <p:cond delay="3000"/>
                            </p:stCondLst>
                            <p:childTnLst>
                              <p:par>
                                <p:cTn id="36" presetID="10" presetClass="entr" presetSubtype="0" fill="hold" grpId="0" nodeType="after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fade">
                                      <p:cBhvr>
                                        <p:cTn id="38" dur="500"/>
                                        <p:tgtEl>
                                          <p:spTgt spid="40"/>
                                        </p:tgtEl>
                                      </p:cBhvr>
                                    </p:animEffect>
                                  </p:childTnLst>
                                </p:cTn>
                              </p:par>
                            </p:childTnLst>
                          </p:cTn>
                        </p:par>
                        <p:par>
                          <p:cTn id="39" fill="hold">
                            <p:stCondLst>
                              <p:cond delay="3500"/>
                            </p:stCondLst>
                            <p:childTnLst>
                              <p:par>
                                <p:cTn id="40" presetID="10" presetClass="entr" presetSubtype="0" fill="hold" grpId="0" nodeType="after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500"/>
                                        <p:tgtEl>
                                          <p:spTgt spid="39"/>
                                        </p:tgtEl>
                                      </p:cBhvr>
                                    </p:animEffect>
                                  </p:childTnLst>
                                </p:cTn>
                              </p:par>
                            </p:childTnLst>
                          </p:cTn>
                        </p:par>
                        <p:par>
                          <p:cTn id="43" fill="hold">
                            <p:stCondLst>
                              <p:cond delay="4000"/>
                            </p:stCondLst>
                            <p:childTnLst>
                              <p:par>
                                <p:cTn id="44" presetID="53" presetClass="entr" presetSubtype="16" fill="hold" nodeType="afterEffect">
                                  <p:stCondLst>
                                    <p:cond delay="0"/>
                                  </p:stCondLst>
                                  <p:childTnLst>
                                    <p:set>
                                      <p:cBhvr>
                                        <p:cTn id="45" dur="1" fill="hold">
                                          <p:stCondLst>
                                            <p:cond delay="0"/>
                                          </p:stCondLst>
                                        </p:cTn>
                                        <p:tgtEl>
                                          <p:spTgt spid="28"/>
                                        </p:tgtEl>
                                        <p:attrNameLst>
                                          <p:attrName>style.visibility</p:attrName>
                                        </p:attrNameLst>
                                      </p:cBhvr>
                                      <p:to>
                                        <p:strVal val="visible"/>
                                      </p:to>
                                    </p:set>
                                    <p:anim calcmode="lin" valueType="num">
                                      <p:cBhvr>
                                        <p:cTn id="46" dur="500" fill="hold"/>
                                        <p:tgtEl>
                                          <p:spTgt spid="28"/>
                                        </p:tgtEl>
                                        <p:attrNameLst>
                                          <p:attrName>ppt_w</p:attrName>
                                        </p:attrNameLst>
                                      </p:cBhvr>
                                      <p:tavLst>
                                        <p:tav tm="0">
                                          <p:val>
                                            <p:fltVal val="0"/>
                                          </p:val>
                                        </p:tav>
                                        <p:tav tm="100000">
                                          <p:val>
                                            <p:strVal val="#ppt_w"/>
                                          </p:val>
                                        </p:tav>
                                      </p:tavLst>
                                    </p:anim>
                                    <p:anim calcmode="lin" valueType="num">
                                      <p:cBhvr>
                                        <p:cTn id="47" dur="500" fill="hold"/>
                                        <p:tgtEl>
                                          <p:spTgt spid="28"/>
                                        </p:tgtEl>
                                        <p:attrNameLst>
                                          <p:attrName>ppt_h</p:attrName>
                                        </p:attrNameLst>
                                      </p:cBhvr>
                                      <p:tavLst>
                                        <p:tav tm="0">
                                          <p:val>
                                            <p:fltVal val="0"/>
                                          </p:val>
                                        </p:tav>
                                        <p:tav tm="100000">
                                          <p:val>
                                            <p:strVal val="#ppt_h"/>
                                          </p:val>
                                        </p:tav>
                                      </p:tavLst>
                                    </p:anim>
                                    <p:animEffect transition="in" filter="fade">
                                      <p:cBhvr>
                                        <p:cTn id="48" dur="500"/>
                                        <p:tgtEl>
                                          <p:spTgt spid="28"/>
                                        </p:tgtEl>
                                      </p:cBhvr>
                                    </p:animEffect>
                                  </p:childTnLst>
                                </p:cTn>
                              </p:par>
                            </p:childTnLst>
                          </p:cTn>
                        </p:par>
                        <p:par>
                          <p:cTn id="49" fill="hold">
                            <p:stCondLst>
                              <p:cond delay="4500"/>
                            </p:stCondLst>
                            <p:childTnLst>
                              <p:par>
                                <p:cTn id="50" presetID="10" presetClass="entr" presetSubtype="0" fill="hold" grpId="0" nodeType="after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fade">
                                      <p:cBhvr>
                                        <p:cTn id="52" dur="500"/>
                                        <p:tgtEl>
                                          <p:spTgt spid="42"/>
                                        </p:tgtEl>
                                      </p:cBhvr>
                                    </p:animEffect>
                                  </p:childTnLst>
                                </p:cTn>
                              </p:par>
                            </p:childTnLst>
                          </p:cTn>
                        </p:par>
                        <p:par>
                          <p:cTn id="53" fill="hold">
                            <p:stCondLst>
                              <p:cond delay="5000"/>
                            </p:stCondLst>
                            <p:childTnLst>
                              <p:par>
                                <p:cTn id="54" presetID="10" presetClass="entr" presetSubtype="0" fill="hold" grpId="0" nodeType="afterEffect">
                                  <p:stCondLst>
                                    <p:cond delay="0"/>
                                  </p:stCondLst>
                                  <p:childTnLst>
                                    <p:set>
                                      <p:cBhvr>
                                        <p:cTn id="55" dur="1" fill="hold">
                                          <p:stCondLst>
                                            <p:cond delay="0"/>
                                          </p:stCondLst>
                                        </p:cTn>
                                        <p:tgtEl>
                                          <p:spTgt spid="41"/>
                                        </p:tgtEl>
                                        <p:attrNameLst>
                                          <p:attrName>style.visibility</p:attrName>
                                        </p:attrNameLst>
                                      </p:cBhvr>
                                      <p:to>
                                        <p:strVal val="visible"/>
                                      </p:to>
                                    </p:set>
                                    <p:animEffect transition="in" filter="fade">
                                      <p:cBhvr>
                                        <p:cTn id="5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37" grpId="0" build="p"/>
      <p:bldP spid="38" grpId="0"/>
      <p:bldP spid="39" grpId="0"/>
      <p:bldP spid="40" grpId="0"/>
      <p:bldP spid="41" grpId="0"/>
      <p:bldP spid="4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solidFill>
                  <a:schemeClr val="accent1">
                    <a:lumMod val="60000"/>
                    <a:lumOff val="40000"/>
                  </a:schemeClr>
                </a:solidFill>
              </a:rPr>
              <a:t>Iconic Circle Infographic Sample</a:t>
            </a:r>
            <a:endParaRPr lang="en-US" dirty="0">
              <a:solidFill>
                <a:schemeClr val="accent1">
                  <a:lumMod val="60000"/>
                  <a:lumOff val="40000"/>
                </a:schemeClr>
              </a:solidFill>
            </a:endParaRPr>
          </a:p>
        </p:txBody>
      </p:sp>
      <p:sp>
        <p:nvSpPr>
          <p:cNvPr id="13"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Put a relevant subtitle </a:t>
            </a:r>
            <a:r>
              <a:rPr lang="en-US" sz="1400" b="1" dirty="0" smtClean="0">
                <a:solidFill>
                  <a:schemeClr val="accent1">
                    <a:lumMod val="60000"/>
                    <a:lumOff val="40000"/>
                  </a:schemeClr>
                </a:solidFill>
                <a:latin typeface="+mn-lt"/>
              </a:rPr>
              <a:t>in this line</a:t>
            </a:r>
            <a:endParaRPr lang="en-US" sz="1400" b="1" dirty="0">
              <a:solidFill>
                <a:schemeClr val="accent1">
                  <a:lumMod val="60000"/>
                  <a:lumOff val="40000"/>
                </a:schemeClr>
              </a:solidFill>
              <a:latin typeface="+mn-lt"/>
            </a:endParaRPr>
          </a:p>
        </p:txBody>
      </p:sp>
      <p:cxnSp>
        <p:nvCxnSpPr>
          <p:cNvPr id="4" name="Straight Connector 3"/>
          <p:cNvCxnSpPr>
            <a:stCxn id="24" idx="5"/>
            <a:endCxn id="23" idx="1"/>
          </p:cNvCxnSpPr>
          <p:nvPr/>
        </p:nvCxnSpPr>
        <p:spPr>
          <a:xfrm>
            <a:off x="1532523" y="1983331"/>
            <a:ext cx="450808" cy="448022"/>
          </a:xfrm>
          <a:prstGeom prst="line">
            <a:avLst/>
          </a:prstGeom>
          <a:ln w="9525" cap="rnd">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 name="Straight Connector 5"/>
          <p:cNvCxnSpPr>
            <a:stCxn id="23" idx="3"/>
            <a:endCxn id="25" idx="7"/>
          </p:cNvCxnSpPr>
          <p:nvPr/>
        </p:nvCxnSpPr>
        <p:spPr>
          <a:xfrm flipH="1">
            <a:off x="1247277" y="3144195"/>
            <a:ext cx="736054" cy="520030"/>
          </a:xfrm>
          <a:prstGeom prst="line">
            <a:avLst/>
          </a:prstGeom>
          <a:ln w="9525" cap="rnd">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23" idx="5"/>
            <a:endCxn id="30" idx="1"/>
          </p:cNvCxnSpPr>
          <p:nvPr/>
        </p:nvCxnSpPr>
        <p:spPr>
          <a:xfrm>
            <a:off x="2696173" y="3144195"/>
            <a:ext cx="181080" cy="181080"/>
          </a:xfrm>
          <a:prstGeom prst="line">
            <a:avLst/>
          </a:prstGeom>
          <a:ln w="9525" cap="rnd">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23" idx="7"/>
            <a:endCxn id="33" idx="2"/>
          </p:cNvCxnSpPr>
          <p:nvPr/>
        </p:nvCxnSpPr>
        <p:spPr>
          <a:xfrm flipV="1">
            <a:off x="2696173" y="2229712"/>
            <a:ext cx="804871" cy="201641"/>
          </a:xfrm>
          <a:prstGeom prst="line">
            <a:avLst/>
          </a:prstGeom>
          <a:ln w="9525" cap="rnd">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33" idx="6"/>
            <a:endCxn id="34" idx="1"/>
          </p:cNvCxnSpPr>
          <p:nvPr/>
        </p:nvCxnSpPr>
        <p:spPr>
          <a:xfrm>
            <a:off x="3969096" y="2229712"/>
            <a:ext cx="738219" cy="395949"/>
          </a:xfrm>
          <a:prstGeom prst="line">
            <a:avLst/>
          </a:prstGeom>
          <a:ln w="9525" cap="rnd">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0" idx="6"/>
            <a:endCxn id="31" idx="2"/>
          </p:cNvCxnSpPr>
          <p:nvPr/>
        </p:nvCxnSpPr>
        <p:spPr>
          <a:xfrm flipV="1">
            <a:off x="3491880" y="3382804"/>
            <a:ext cx="599917" cy="197058"/>
          </a:xfrm>
          <a:prstGeom prst="line">
            <a:avLst/>
          </a:prstGeom>
          <a:ln w="9525" cap="rnd">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4091797" y="3202784"/>
            <a:ext cx="360040" cy="360040"/>
          </a:xfrm>
          <a:prstGeom prst="ellipse">
            <a:avLst/>
          </a:prstGeom>
          <a:solidFill>
            <a:schemeClr val="accent1">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grpSp>
        <p:nvGrpSpPr>
          <p:cNvPr id="10" name="Group 9"/>
          <p:cNvGrpSpPr/>
          <p:nvPr/>
        </p:nvGrpSpPr>
        <p:grpSpPr>
          <a:xfrm>
            <a:off x="4580771" y="2499117"/>
            <a:ext cx="864096" cy="864096"/>
            <a:chOff x="4580771" y="2499117"/>
            <a:chExt cx="864096" cy="864096"/>
          </a:xfrm>
        </p:grpSpPr>
        <p:sp>
          <p:nvSpPr>
            <p:cNvPr id="34" name="Oval 33"/>
            <p:cNvSpPr/>
            <p:nvPr/>
          </p:nvSpPr>
          <p:spPr>
            <a:xfrm>
              <a:off x="4580771" y="2499117"/>
              <a:ext cx="864096" cy="864096"/>
            </a:xfrm>
            <a:prstGeom prst="ellipse">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45" name="Freeform 6"/>
            <p:cNvSpPr>
              <a:spLocks noEditPoints="1"/>
            </p:cNvSpPr>
            <p:nvPr/>
          </p:nvSpPr>
          <p:spPr bwMode="auto">
            <a:xfrm>
              <a:off x="4837066" y="2755412"/>
              <a:ext cx="351505" cy="351505"/>
            </a:xfrm>
            <a:custGeom>
              <a:avLst/>
              <a:gdLst>
                <a:gd name="T0" fmla="*/ 60 w 360"/>
                <a:gd name="T1" fmla="*/ 320 h 360"/>
                <a:gd name="T2" fmla="*/ 100 w 360"/>
                <a:gd name="T3" fmla="*/ 360 h 360"/>
                <a:gd name="T4" fmla="*/ 140 w 360"/>
                <a:gd name="T5" fmla="*/ 320 h 360"/>
                <a:gd name="T6" fmla="*/ 100 w 360"/>
                <a:gd name="T7" fmla="*/ 280 h 360"/>
                <a:gd name="T8" fmla="*/ 60 w 360"/>
                <a:gd name="T9" fmla="*/ 320 h 360"/>
                <a:gd name="T10" fmla="*/ 260 w 360"/>
                <a:gd name="T11" fmla="*/ 320 h 360"/>
                <a:gd name="T12" fmla="*/ 300 w 360"/>
                <a:gd name="T13" fmla="*/ 360 h 360"/>
                <a:gd name="T14" fmla="*/ 340 w 360"/>
                <a:gd name="T15" fmla="*/ 320 h 360"/>
                <a:gd name="T16" fmla="*/ 300 w 360"/>
                <a:gd name="T17" fmla="*/ 280 h 360"/>
                <a:gd name="T18" fmla="*/ 260 w 360"/>
                <a:gd name="T19" fmla="*/ 320 h 360"/>
                <a:gd name="T20" fmla="*/ 131 w 360"/>
                <a:gd name="T21" fmla="*/ 225 h 360"/>
                <a:gd name="T22" fmla="*/ 352 w 360"/>
                <a:gd name="T23" fmla="*/ 162 h 360"/>
                <a:gd name="T24" fmla="*/ 360 w 360"/>
                <a:gd name="T25" fmla="*/ 152 h 360"/>
                <a:gd name="T26" fmla="*/ 360 w 360"/>
                <a:gd name="T27" fmla="*/ 42 h 360"/>
                <a:gd name="T28" fmla="*/ 78 w 360"/>
                <a:gd name="T29" fmla="*/ 42 h 360"/>
                <a:gd name="T30" fmla="*/ 78 w 360"/>
                <a:gd name="T31" fmla="*/ 8 h 360"/>
                <a:gd name="T32" fmla="*/ 70 w 360"/>
                <a:gd name="T33" fmla="*/ 0 h 360"/>
                <a:gd name="T34" fmla="*/ 8 w 360"/>
                <a:gd name="T35" fmla="*/ 0 h 360"/>
                <a:gd name="T36" fmla="*/ 0 w 360"/>
                <a:gd name="T37" fmla="*/ 8 h 360"/>
                <a:gd name="T38" fmla="*/ 0 w 360"/>
                <a:gd name="T39" fmla="*/ 40 h 360"/>
                <a:gd name="T40" fmla="*/ 39 w 360"/>
                <a:gd name="T41" fmla="*/ 40 h 360"/>
                <a:gd name="T42" fmla="*/ 78 w 360"/>
                <a:gd name="T43" fmla="*/ 221 h 360"/>
                <a:gd name="T44" fmla="*/ 82 w 360"/>
                <a:gd name="T45" fmla="*/ 240 h 360"/>
                <a:gd name="T46" fmla="*/ 82 w 360"/>
                <a:gd name="T47" fmla="*/ 270 h 360"/>
                <a:gd name="T48" fmla="*/ 90 w 360"/>
                <a:gd name="T49" fmla="*/ 278 h 360"/>
                <a:gd name="T50" fmla="*/ 100 w 360"/>
                <a:gd name="T51" fmla="*/ 278 h 360"/>
                <a:gd name="T52" fmla="*/ 300 w 360"/>
                <a:gd name="T53" fmla="*/ 278 h 360"/>
                <a:gd name="T54" fmla="*/ 352 w 360"/>
                <a:gd name="T55" fmla="*/ 278 h 360"/>
                <a:gd name="T56" fmla="*/ 360 w 360"/>
                <a:gd name="T57" fmla="*/ 270 h 360"/>
                <a:gd name="T58" fmla="*/ 360 w 360"/>
                <a:gd name="T59" fmla="*/ 240 h 360"/>
                <a:gd name="T60" fmla="*/ 135 w 360"/>
                <a:gd name="T61" fmla="*/ 240 h 360"/>
                <a:gd name="T62" fmla="*/ 131 w 360"/>
                <a:gd name="T63" fmla="*/ 225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0" h="360">
                  <a:moveTo>
                    <a:pt x="60" y="320"/>
                  </a:moveTo>
                  <a:cubicBezTo>
                    <a:pt x="60" y="342"/>
                    <a:pt x="78" y="360"/>
                    <a:pt x="100" y="360"/>
                  </a:cubicBezTo>
                  <a:cubicBezTo>
                    <a:pt x="122" y="360"/>
                    <a:pt x="140" y="342"/>
                    <a:pt x="140" y="320"/>
                  </a:cubicBezTo>
                  <a:cubicBezTo>
                    <a:pt x="140" y="298"/>
                    <a:pt x="122" y="280"/>
                    <a:pt x="100" y="280"/>
                  </a:cubicBezTo>
                  <a:cubicBezTo>
                    <a:pt x="78" y="280"/>
                    <a:pt x="60" y="298"/>
                    <a:pt x="60" y="320"/>
                  </a:cubicBezTo>
                  <a:close/>
                  <a:moveTo>
                    <a:pt x="260" y="320"/>
                  </a:moveTo>
                  <a:cubicBezTo>
                    <a:pt x="260" y="342"/>
                    <a:pt x="278" y="360"/>
                    <a:pt x="300" y="360"/>
                  </a:cubicBezTo>
                  <a:cubicBezTo>
                    <a:pt x="322" y="360"/>
                    <a:pt x="340" y="342"/>
                    <a:pt x="340" y="320"/>
                  </a:cubicBezTo>
                  <a:cubicBezTo>
                    <a:pt x="340" y="298"/>
                    <a:pt x="322" y="280"/>
                    <a:pt x="300" y="280"/>
                  </a:cubicBezTo>
                  <a:cubicBezTo>
                    <a:pt x="278" y="280"/>
                    <a:pt x="260" y="298"/>
                    <a:pt x="260" y="320"/>
                  </a:cubicBezTo>
                  <a:close/>
                  <a:moveTo>
                    <a:pt x="131" y="225"/>
                  </a:moveTo>
                  <a:cubicBezTo>
                    <a:pt x="352" y="162"/>
                    <a:pt x="352" y="162"/>
                    <a:pt x="352" y="162"/>
                  </a:cubicBezTo>
                  <a:cubicBezTo>
                    <a:pt x="356" y="161"/>
                    <a:pt x="360" y="156"/>
                    <a:pt x="360" y="152"/>
                  </a:cubicBezTo>
                  <a:cubicBezTo>
                    <a:pt x="360" y="42"/>
                    <a:pt x="360" y="42"/>
                    <a:pt x="360" y="42"/>
                  </a:cubicBezTo>
                  <a:cubicBezTo>
                    <a:pt x="78" y="42"/>
                    <a:pt x="78" y="42"/>
                    <a:pt x="78" y="42"/>
                  </a:cubicBezTo>
                  <a:cubicBezTo>
                    <a:pt x="78" y="8"/>
                    <a:pt x="78" y="8"/>
                    <a:pt x="78" y="8"/>
                  </a:cubicBezTo>
                  <a:cubicBezTo>
                    <a:pt x="78" y="3"/>
                    <a:pt x="74" y="0"/>
                    <a:pt x="70" y="0"/>
                  </a:cubicBezTo>
                  <a:cubicBezTo>
                    <a:pt x="8" y="0"/>
                    <a:pt x="8" y="0"/>
                    <a:pt x="8" y="0"/>
                  </a:cubicBezTo>
                  <a:cubicBezTo>
                    <a:pt x="3" y="0"/>
                    <a:pt x="0" y="3"/>
                    <a:pt x="0" y="8"/>
                  </a:cubicBezTo>
                  <a:cubicBezTo>
                    <a:pt x="0" y="40"/>
                    <a:pt x="0" y="40"/>
                    <a:pt x="0" y="40"/>
                  </a:cubicBezTo>
                  <a:cubicBezTo>
                    <a:pt x="39" y="40"/>
                    <a:pt x="39" y="40"/>
                    <a:pt x="39" y="40"/>
                  </a:cubicBezTo>
                  <a:cubicBezTo>
                    <a:pt x="78" y="221"/>
                    <a:pt x="78" y="221"/>
                    <a:pt x="78" y="221"/>
                  </a:cubicBezTo>
                  <a:cubicBezTo>
                    <a:pt x="82" y="240"/>
                    <a:pt x="82" y="240"/>
                    <a:pt x="82" y="240"/>
                  </a:cubicBezTo>
                  <a:cubicBezTo>
                    <a:pt x="82" y="270"/>
                    <a:pt x="82" y="270"/>
                    <a:pt x="82" y="270"/>
                  </a:cubicBezTo>
                  <a:cubicBezTo>
                    <a:pt x="82" y="274"/>
                    <a:pt x="85" y="278"/>
                    <a:pt x="90" y="278"/>
                  </a:cubicBezTo>
                  <a:cubicBezTo>
                    <a:pt x="100" y="278"/>
                    <a:pt x="100" y="278"/>
                    <a:pt x="100" y="278"/>
                  </a:cubicBezTo>
                  <a:cubicBezTo>
                    <a:pt x="300" y="278"/>
                    <a:pt x="300" y="278"/>
                    <a:pt x="300" y="278"/>
                  </a:cubicBezTo>
                  <a:cubicBezTo>
                    <a:pt x="352" y="278"/>
                    <a:pt x="352" y="278"/>
                    <a:pt x="352" y="278"/>
                  </a:cubicBezTo>
                  <a:cubicBezTo>
                    <a:pt x="356" y="278"/>
                    <a:pt x="360" y="274"/>
                    <a:pt x="360" y="270"/>
                  </a:cubicBezTo>
                  <a:cubicBezTo>
                    <a:pt x="360" y="240"/>
                    <a:pt x="360" y="240"/>
                    <a:pt x="360" y="240"/>
                  </a:cubicBezTo>
                  <a:cubicBezTo>
                    <a:pt x="135" y="240"/>
                    <a:pt x="135" y="240"/>
                    <a:pt x="135" y="240"/>
                  </a:cubicBezTo>
                  <a:cubicBezTo>
                    <a:pt x="112" y="240"/>
                    <a:pt x="111" y="231"/>
                    <a:pt x="131" y="22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 name="Group 1"/>
          <p:cNvGrpSpPr/>
          <p:nvPr/>
        </p:nvGrpSpPr>
        <p:grpSpPr>
          <a:xfrm>
            <a:off x="1835696" y="2283718"/>
            <a:ext cx="1008112" cy="1008112"/>
            <a:chOff x="1835696" y="2283718"/>
            <a:chExt cx="1008112" cy="1008112"/>
          </a:xfrm>
        </p:grpSpPr>
        <p:sp>
          <p:nvSpPr>
            <p:cNvPr id="23" name="Oval 22"/>
            <p:cNvSpPr/>
            <p:nvPr/>
          </p:nvSpPr>
          <p:spPr>
            <a:xfrm>
              <a:off x="1835696" y="2283718"/>
              <a:ext cx="1008112" cy="1008112"/>
            </a:xfrm>
            <a:prstGeom prst="ellipse">
              <a:avLst/>
            </a:prstGeom>
            <a:solidFill>
              <a:schemeClr val="accent1">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48" name="Freeform 11"/>
            <p:cNvSpPr>
              <a:spLocks/>
            </p:cNvSpPr>
            <p:nvPr/>
          </p:nvSpPr>
          <p:spPr bwMode="auto">
            <a:xfrm>
              <a:off x="2038163" y="2499117"/>
              <a:ext cx="603178" cy="532831"/>
            </a:xfrm>
            <a:custGeom>
              <a:avLst/>
              <a:gdLst>
                <a:gd name="T0" fmla="*/ 359 w 367"/>
                <a:gd name="T1" fmla="*/ 169 h 324"/>
                <a:gd name="T2" fmla="*/ 199 w 367"/>
                <a:gd name="T3" fmla="*/ 8 h 324"/>
                <a:gd name="T4" fmla="*/ 169 w 367"/>
                <a:gd name="T5" fmla="*/ 8 h 324"/>
                <a:gd name="T6" fmla="*/ 8 w 367"/>
                <a:gd name="T7" fmla="*/ 169 h 324"/>
                <a:gd name="T8" fmla="*/ 15 w 367"/>
                <a:gd name="T9" fmla="*/ 184 h 324"/>
                <a:gd name="T10" fmla="*/ 49 w 367"/>
                <a:gd name="T11" fmla="*/ 184 h 324"/>
                <a:gd name="T12" fmla="*/ 49 w 367"/>
                <a:gd name="T13" fmla="*/ 308 h 324"/>
                <a:gd name="T14" fmla="*/ 65 w 367"/>
                <a:gd name="T15" fmla="*/ 324 h 324"/>
                <a:gd name="T16" fmla="*/ 143 w 367"/>
                <a:gd name="T17" fmla="*/ 324 h 324"/>
                <a:gd name="T18" fmla="*/ 143 w 367"/>
                <a:gd name="T19" fmla="*/ 200 h 324"/>
                <a:gd name="T20" fmla="*/ 225 w 367"/>
                <a:gd name="T21" fmla="*/ 200 h 324"/>
                <a:gd name="T22" fmla="*/ 225 w 367"/>
                <a:gd name="T23" fmla="*/ 324 h 324"/>
                <a:gd name="T24" fmla="*/ 306 w 367"/>
                <a:gd name="T25" fmla="*/ 324 h 324"/>
                <a:gd name="T26" fmla="*/ 319 w 367"/>
                <a:gd name="T27" fmla="*/ 308 h 324"/>
                <a:gd name="T28" fmla="*/ 319 w 367"/>
                <a:gd name="T29" fmla="*/ 184 h 324"/>
                <a:gd name="T30" fmla="*/ 352 w 367"/>
                <a:gd name="T31" fmla="*/ 184 h 324"/>
                <a:gd name="T32" fmla="*/ 359 w 367"/>
                <a:gd name="T33" fmla="*/ 169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7" h="324">
                  <a:moveTo>
                    <a:pt x="359" y="169"/>
                  </a:moveTo>
                  <a:cubicBezTo>
                    <a:pt x="199" y="8"/>
                    <a:pt x="199" y="8"/>
                    <a:pt x="199" y="8"/>
                  </a:cubicBezTo>
                  <a:cubicBezTo>
                    <a:pt x="190" y="0"/>
                    <a:pt x="177" y="0"/>
                    <a:pt x="169" y="8"/>
                  </a:cubicBezTo>
                  <a:cubicBezTo>
                    <a:pt x="8" y="169"/>
                    <a:pt x="8" y="169"/>
                    <a:pt x="8" y="169"/>
                  </a:cubicBezTo>
                  <a:cubicBezTo>
                    <a:pt x="0" y="177"/>
                    <a:pt x="3" y="184"/>
                    <a:pt x="15" y="184"/>
                  </a:cubicBezTo>
                  <a:cubicBezTo>
                    <a:pt x="49" y="184"/>
                    <a:pt x="49" y="184"/>
                    <a:pt x="49" y="184"/>
                  </a:cubicBezTo>
                  <a:cubicBezTo>
                    <a:pt x="49" y="308"/>
                    <a:pt x="49" y="308"/>
                    <a:pt x="49" y="308"/>
                  </a:cubicBezTo>
                  <a:cubicBezTo>
                    <a:pt x="49" y="317"/>
                    <a:pt x="49" y="324"/>
                    <a:pt x="65" y="324"/>
                  </a:cubicBezTo>
                  <a:cubicBezTo>
                    <a:pt x="143" y="324"/>
                    <a:pt x="143" y="324"/>
                    <a:pt x="143" y="324"/>
                  </a:cubicBezTo>
                  <a:cubicBezTo>
                    <a:pt x="143" y="200"/>
                    <a:pt x="143" y="200"/>
                    <a:pt x="143" y="200"/>
                  </a:cubicBezTo>
                  <a:cubicBezTo>
                    <a:pt x="225" y="200"/>
                    <a:pt x="225" y="200"/>
                    <a:pt x="225" y="200"/>
                  </a:cubicBezTo>
                  <a:cubicBezTo>
                    <a:pt x="225" y="324"/>
                    <a:pt x="225" y="324"/>
                    <a:pt x="225" y="324"/>
                  </a:cubicBezTo>
                  <a:cubicBezTo>
                    <a:pt x="306" y="324"/>
                    <a:pt x="306" y="324"/>
                    <a:pt x="306" y="324"/>
                  </a:cubicBezTo>
                  <a:cubicBezTo>
                    <a:pt x="319" y="324"/>
                    <a:pt x="319" y="317"/>
                    <a:pt x="319" y="308"/>
                  </a:cubicBezTo>
                  <a:cubicBezTo>
                    <a:pt x="319" y="184"/>
                    <a:pt x="319" y="184"/>
                    <a:pt x="319" y="184"/>
                  </a:cubicBezTo>
                  <a:cubicBezTo>
                    <a:pt x="352" y="184"/>
                    <a:pt x="352" y="184"/>
                    <a:pt x="352" y="184"/>
                  </a:cubicBezTo>
                  <a:cubicBezTo>
                    <a:pt x="364" y="184"/>
                    <a:pt x="367" y="177"/>
                    <a:pt x="359" y="16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6"/>
          <p:cNvGrpSpPr/>
          <p:nvPr/>
        </p:nvGrpSpPr>
        <p:grpSpPr>
          <a:xfrm>
            <a:off x="2771800" y="3219822"/>
            <a:ext cx="720080" cy="720080"/>
            <a:chOff x="2771800" y="3219822"/>
            <a:chExt cx="720080" cy="720080"/>
          </a:xfrm>
        </p:grpSpPr>
        <p:sp>
          <p:nvSpPr>
            <p:cNvPr id="30" name="Oval 29"/>
            <p:cNvSpPr/>
            <p:nvPr/>
          </p:nvSpPr>
          <p:spPr>
            <a:xfrm>
              <a:off x="2771800" y="3219822"/>
              <a:ext cx="720080" cy="720080"/>
            </a:xfrm>
            <a:prstGeom prst="ellipse">
              <a:avLst/>
            </a:prstGeom>
            <a:solidFill>
              <a:schemeClr val="accent1">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51" name="Freeform 16"/>
            <p:cNvSpPr>
              <a:spLocks noEditPoints="1"/>
            </p:cNvSpPr>
            <p:nvPr/>
          </p:nvSpPr>
          <p:spPr bwMode="auto">
            <a:xfrm>
              <a:off x="3035219" y="3429022"/>
              <a:ext cx="182277" cy="308008"/>
            </a:xfrm>
            <a:custGeom>
              <a:avLst/>
              <a:gdLst>
                <a:gd name="T0" fmla="*/ 192 w 232"/>
                <a:gd name="T1" fmla="*/ 0 h 392"/>
                <a:gd name="T2" fmla="*/ 40 w 232"/>
                <a:gd name="T3" fmla="*/ 0 h 392"/>
                <a:gd name="T4" fmla="*/ 0 w 232"/>
                <a:gd name="T5" fmla="*/ 40 h 392"/>
                <a:gd name="T6" fmla="*/ 0 w 232"/>
                <a:gd name="T7" fmla="*/ 352 h 392"/>
                <a:gd name="T8" fmla="*/ 40 w 232"/>
                <a:gd name="T9" fmla="*/ 392 h 392"/>
                <a:gd name="T10" fmla="*/ 192 w 232"/>
                <a:gd name="T11" fmla="*/ 392 h 392"/>
                <a:gd name="T12" fmla="*/ 232 w 232"/>
                <a:gd name="T13" fmla="*/ 352 h 392"/>
                <a:gd name="T14" fmla="*/ 232 w 232"/>
                <a:gd name="T15" fmla="*/ 40 h 392"/>
                <a:gd name="T16" fmla="*/ 192 w 232"/>
                <a:gd name="T17" fmla="*/ 0 h 392"/>
                <a:gd name="T18" fmla="*/ 116 w 232"/>
                <a:gd name="T19" fmla="*/ 376 h 392"/>
                <a:gd name="T20" fmla="*/ 88 w 232"/>
                <a:gd name="T21" fmla="*/ 356 h 392"/>
                <a:gd name="T22" fmla="*/ 116 w 232"/>
                <a:gd name="T23" fmla="*/ 336 h 392"/>
                <a:gd name="T24" fmla="*/ 144 w 232"/>
                <a:gd name="T25" fmla="*/ 356 h 392"/>
                <a:gd name="T26" fmla="*/ 116 w 232"/>
                <a:gd name="T27" fmla="*/ 376 h 392"/>
                <a:gd name="T28" fmla="*/ 200 w 232"/>
                <a:gd name="T29" fmla="*/ 316 h 392"/>
                <a:gd name="T30" fmla="*/ 32 w 232"/>
                <a:gd name="T31" fmla="*/ 316 h 392"/>
                <a:gd name="T32" fmla="*/ 32 w 232"/>
                <a:gd name="T33" fmla="*/ 52 h 392"/>
                <a:gd name="T34" fmla="*/ 200 w 232"/>
                <a:gd name="T35" fmla="*/ 52 h 392"/>
                <a:gd name="T36" fmla="*/ 200 w 232"/>
                <a:gd name="T37" fmla="*/ 316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2" h="392">
                  <a:moveTo>
                    <a:pt x="192" y="0"/>
                  </a:moveTo>
                  <a:cubicBezTo>
                    <a:pt x="40" y="0"/>
                    <a:pt x="40" y="0"/>
                    <a:pt x="40" y="0"/>
                  </a:cubicBezTo>
                  <a:cubicBezTo>
                    <a:pt x="18" y="0"/>
                    <a:pt x="0" y="18"/>
                    <a:pt x="0" y="40"/>
                  </a:cubicBezTo>
                  <a:cubicBezTo>
                    <a:pt x="0" y="352"/>
                    <a:pt x="0" y="352"/>
                    <a:pt x="0" y="352"/>
                  </a:cubicBezTo>
                  <a:cubicBezTo>
                    <a:pt x="0" y="374"/>
                    <a:pt x="18" y="392"/>
                    <a:pt x="40" y="392"/>
                  </a:cubicBezTo>
                  <a:cubicBezTo>
                    <a:pt x="192" y="392"/>
                    <a:pt x="192" y="392"/>
                    <a:pt x="192" y="392"/>
                  </a:cubicBezTo>
                  <a:cubicBezTo>
                    <a:pt x="214" y="392"/>
                    <a:pt x="232" y="374"/>
                    <a:pt x="232" y="352"/>
                  </a:cubicBezTo>
                  <a:cubicBezTo>
                    <a:pt x="232" y="40"/>
                    <a:pt x="232" y="40"/>
                    <a:pt x="232" y="40"/>
                  </a:cubicBezTo>
                  <a:cubicBezTo>
                    <a:pt x="232" y="18"/>
                    <a:pt x="214" y="0"/>
                    <a:pt x="192" y="0"/>
                  </a:cubicBezTo>
                  <a:close/>
                  <a:moveTo>
                    <a:pt x="116" y="376"/>
                  </a:moveTo>
                  <a:cubicBezTo>
                    <a:pt x="101" y="376"/>
                    <a:pt x="88" y="367"/>
                    <a:pt x="88" y="356"/>
                  </a:cubicBezTo>
                  <a:cubicBezTo>
                    <a:pt x="88" y="345"/>
                    <a:pt x="101" y="336"/>
                    <a:pt x="116" y="336"/>
                  </a:cubicBezTo>
                  <a:cubicBezTo>
                    <a:pt x="131" y="336"/>
                    <a:pt x="144" y="345"/>
                    <a:pt x="144" y="356"/>
                  </a:cubicBezTo>
                  <a:cubicBezTo>
                    <a:pt x="144" y="367"/>
                    <a:pt x="131" y="376"/>
                    <a:pt x="116" y="376"/>
                  </a:cubicBezTo>
                  <a:close/>
                  <a:moveTo>
                    <a:pt x="200" y="316"/>
                  </a:moveTo>
                  <a:cubicBezTo>
                    <a:pt x="32" y="316"/>
                    <a:pt x="32" y="316"/>
                    <a:pt x="32" y="316"/>
                  </a:cubicBezTo>
                  <a:cubicBezTo>
                    <a:pt x="32" y="52"/>
                    <a:pt x="32" y="52"/>
                    <a:pt x="32" y="52"/>
                  </a:cubicBezTo>
                  <a:cubicBezTo>
                    <a:pt x="200" y="52"/>
                    <a:pt x="200" y="52"/>
                    <a:pt x="200" y="52"/>
                  </a:cubicBezTo>
                  <a:lnTo>
                    <a:pt x="200" y="3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3" name="Group 2"/>
          <p:cNvGrpSpPr/>
          <p:nvPr/>
        </p:nvGrpSpPr>
        <p:grpSpPr>
          <a:xfrm>
            <a:off x="1040822" y="1491630"/>
            <a:ext cx="576064" cy="576064"/>
            <a:chOff x="1040822" y="1491630"/>
            <a:chExt cx="576064" cy="576064"/>
          </a:xfrm>
        </p:grpSpPr>
        <p:sp>
          <p:nvSpPr>
            <p:cNvPr id="24" name="Oval 23"/>
            <p:cNvSpPr/>
            <p:nvPr/>
          </p:nvSpPr>
          <p:spPr>
            <a:xfrm>
              <a:off x="1040822" y="1491630"/>
              <a:ext cx="576064" cy="576064"/>
            </a:xfrm>
            <a:prstGeom prst="ellipse">
              <a:avLst/>
            </a:prstGeom>
            <a:solidFill>
              <a:schemeClr val="accent1">
                <a:lumMod val="40000"/>
                <a:lumOff val="6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54" name="Freeform 21"/>
            <p:cNvSpPr>
              <a:spLocks noEditPoints="1"/>
            </p:cNvSpPr>
            <p:nvPr/>
          </p:nvSpPr>
          <p:spPr bwMode="auto">
            <a:xfrm>
              <a:off x="1184442" y="1635646"/>
              <a:ext cx="288824" cy="195813"/>
            </a:xfrm>
            <a:custGeom>
              <a:avLst/>
              <a:gdLst>
                <a:gd name="T0" fmla="*/ 162 w 400"/>
                <a:gd name="T1" fmla="*/ 206 h 271"/>
                <a:gd name="T2" fmla="*/ 177 w 400"/>
                <a:gd name="T3" fmla="*/ 260 h 271"/>
                <a:gd name="T4" fmla="*/ 232 w 400"/>
                <a:gd name="T5" fmla="*/ 246 h 271"/>
                <a:gd name="T6" fmla="*/ 325 w 400"/>
                <a:gd name="T7" fmla="*/ 4 h 271"/>
                <a:gd name="T8" fmla="*/ 162 w 400"/>
                <a:gd name="T9" fmla="*/ 206 h 271"/>
                <a:gd name="T10" fmla="*/ 200 w 400"/>
                <a:gd name="T11" fmla="*/ 54 h 271"/>
                <a:gd name="T12" fmla="*/ 225 w 400"/>
                <a:gd name="T13" fmla="*/ 56 h 271"/>
                <a:gd name="T14" fmla="*/ 254 w 400"/>
                <a:gd name="T15" fmla="*/ 21 h 271"/>
                <a:gd name="T16" fmla="*/ 200 w 400"/>
                <a:gd name="T17" fmla="*/ 14 h 271"/>
                <a:gd name="T18" fmla="*/ 0 w 400"/>
                <a:gd name="T19" fmla="*/ 229 h 271"/>
                <a:gd name="T20" fmla="*/ 1 w 400"/>
                <a:gd name="T21" fmla="*/ 251 h 271"/>
                <a:gd name="T22" fmla="*/ 22 w 400"/>
                <a:gd name="T23" fmla="*/ 269 h 271"/>
                <a:gd name="T24" fmla="*/ 41 w 400"/>
                <a:gd name="T25" fmla="*/ 248 h 271"/>
                <a:gd name="T26" fmla="*/ 40 w 400"/>
                <a:gd name="T27" fmla="*/ 229 h 271"/>
                <a:gd name="T28" fmla="*/ 200 w 400"/>
                <a:gd name="T29" fmla="*/ 54 h 271"/>
                <a:gd name="T30" fmla="*/ 344 w 400"/>
                <a:gd name="T31" fmla="*/ 79 h 271"/>
                <a:gd name="T32" fmla="*/ 327 w 400"/>
                <a:gd name="T33" fmla="*/ 122 h 271"/>
                <a:gd name="T34" fmla="*/ 360 w 400"/>
                <a:gd name="T35" fmla="*/ 229 h 271"/>
                <a:gd name="T36" fmla="*/ 359 w 400"/>
                <a:gd name="T37" fmla="*/ 248 h 271"/>
                <a:gd name="T38" fmla="*/ 377 w 400"/>
                <a:gd name="T39" fmla="*/ 270 h 271"/>
                <a:gd name="T40" fmla="*/ 379 w 400"/>
                <a:gd name="T41" fmla="*/ 270 h 271"/>
                <a:gd name="T42" fmla="*/ 399 w 400"/>
                <a:gd name="T43" fmla="*/ 252 h 271"/>
                <a:gd name="T44" fmla="*/ 400 w 400"/>
                <a:gd name="T45" fmla="*/ 229 h 271"/>
                <a:gd name="T46" fmla="*/ 344 w 400"/>
                <a:gd name="T47" fmla="*/ 79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0" h="271">
                  <a:moveTo>
                    <a:pt x="162" y="206"/>
                  </a:moveTo>
                  <a:cubicBezTo>
                    <a:pt x="149" y="230"/>
                    <a:pt x="158" y="249"/>
                    <a:pt x="177" y="260"/>
                  </a:cubicBezTo>
                  <a:cubicBezTo>
                    <a:pt x="196" y="271"/>
                    <a:pt x="218" y="270"/>
                    <a:pt x="232" y="246"/>
                  </a:cubicBezTo>
                  <a:cubicBezTo>
                    <a:pt x="245" y="222"/>
                    <a:pt x="333" y="8"/>
                    <a:pt x="325" y="4"/>
                  </a:cubicBezTo>
                  <a:cubicBezTo>
                    <a:pt x="317" y="0"/>
                    <a:pt x="176" y="182"/>
                    <a:pt x="162" y="206"/>
                  </a:cubicBezTo>
                  <a:close/>
                  <a:moveTo>
                    <a:pt x="200" y="54"/>
                  </a:moveTo>
                  <a:cubicBezTo>
                    <a:pt x="209" y="54"/>
                    <a:pt x="217" y="55"/>
                    <a:pt x="225" y="56"/>
                  </a:cubicBezTo>
                  <a:cubicBezTo>
                    <a:pt x="234" y="45"/>
                    <a:pt x="244" y="33"/>
                    <a:pt x="254" y="21"/>
                  </a:cubicBezTo>
                  <a:cubicBezTo>
                    <a:pt x="236" y="16"/>
                    <a:pt x="218" y="14"/>
                    <a:pt x="200" y="14"/>
                  </a:cubicBezTo>
                  <a:cubicBezTo>
                    <a:pt x="88" y="14"/>
                    <a:pt x="0" y="108"/>
                    <a:pt x="0" y="229"/>
                  </a:cubicBezTo>
                  <a:cubicBezTo>
                    <a:pt x="0" y="236"/>
                    <a:pt x="0" y="244"/>
                    <a:pt x="1" y="251"/>
                  </a:cubicBezTo>
                  <a:cubicBezTo>
                    <a:pt x="2" y="262"/>
                    <a:pt x="12" y="270"/>
                    <a:pt x="22" y="269"/>
                  </a:cubicBezTo>
                  <a:cubicBezTo>
                    <a:pt x="33" y="268"/>
                    <a:pt x="42" y="259"/>
                    <a:pt x="41" y="248"/>
                  </a:cubicBezTo>
                  <a:cubicBezTo>
                    <a:pt x="40" y="242"/>
                    <a:pt x="40" y="235"/>
                    <a:pt x="40" y="229"/>
                  </a:cubicBezTo>
                  <a:cubicBezTo>
                    <a:pt x="40" y="131"/>
                    <a:pt x="110" y="54"/>
                    <a:pt x="200" y="54"/>
                  </a:cubicBezTo>
                  <a:close/>
                  <a:moveTo>
                    <a:pt x="344" y="79"/>
                  </a:moveTo>
                  <a:cubicBezTo>
                    <a:pt x="339" y="94"/>
                    <a:pt x="333" y="109"/>
                    <a:pt x="327" y="122"/>
                  </a:cubicBezTo>
                  <a:cubicBezTo>
                    <a:pt x="348" y="152"/>
                    <a:pt x="360" y="189"/>
                    <a:pt x="360" y="229"/>
                  </a:cubicBezTo>
                  <a:cubicBezTo>
                    <a:pt x="360" y="235"/>
                    <a:pt x="359" y="242"/>
                    <a:pt x="359" y="248"/>
                  </a:cubicBezTo>
                  <a:cubicBezTo>
                    <a:pt x="358" y="259"/>
                    <a:pt x="366" y="269"/>
                    <a:pt x="377" y="270"/>
                  </a:cubicBezTo>
                  <a:cubicBezTo>
                    <a:pt x="378" y="270"/>
                    <a:pt x="378" y="270"/>
                    <a:pt x="379" y="270"/>
                  </a:cubicBezTo>
                  <a:cubicBezTo>
                    <a:pt x="389" y="270"/>
                    <a:pt x="398" y="262"/>
                    <a:pt x="399" y="252"/>
                  </a:cubicBezTo>
                  <a:cubicBezTo>
                    <a:pt x="399" y="244"/>
                    <a:pt x="400" y="237"/>
                    <a:pt x="400" y="229"/>
                  </a:cubicBezTo>
                  <a:cubicBezTo>
                    <a:pt x="400" y="170"/>
                    <a:pt x="379" y="117"/>
                    <a:pt x="344" y="7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p:cNvGrpSpPr/>
          <p:nvPr/>
        </p:nvGrpSpPr>
        <p:grpSpPr>
          <a:xfrm>
            <a:off x="3501044" y="1995686"/>
            <a:ext cx="468052" cy="468052"/>
            <a:chOff x="3501044" y="1995686"/>
            <a:chExt cx="468052" cy="468052"/>
          </a:xfrm>
        </p:grpSpPr>
        <p:sp>
          <p:nvSpPr>
            <p:cNvPr id="33" name="Oval 32"/>
            <p:cNvSpPr/>
            <p:nvPr/>
          </p:nvSpPr>
          <p:spPr>
            <a:xfrm>
              <a:off x="3501044" y="1995686"/>
              <a:ext cx="468052" cy="468052"/>
            </a:xfrm>
            <a:prstGeom prst="ellipse">
              <a:avLst/>
            </a:prstGeom>
            <a:solidFill>
              <a:schemeClr val="accent1">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57" name="Freeform 26"/>
            <p:cNvSpPr>
              <a:spLocks noEditPoints="1"/>
            </p:cNvSpPr>
            <p:nvPr/>
          </p:nvSpPr>
          <p:spPr bwMode="auto">
            <a:xfrm>
              <a:off x="3617497" y="2112139"/>
              <a:ext cx="235147" cy="235147"/>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356 w 384"/>
                <a:gd name="T11" fmla="*/ 192 h 384"/>
                <a:gd name="T12" fmla="*/ 322 w 384"/>
                <a:gd name="T13" fmla="*/ 292 h 384"/>
                <a:gd name="T14" fmla="*/ 315 w 384"/>
                <a:gd name="T15" fmla="*/ 261 h 384"/>
                <a:gd name="T16" fmla="*/ 321 w 384"/>
                <a:gd name="T17" fmla="*/ 205 h 384"/>
                <a:gd name="T18" fmla="*/ 297 w 384"/>
                <a:gd name="T19" fmla="*/ 165 h 384"/>
                <a:gd name="T20" fmla="*/ 259 w 384"/>
                <a:gd name="T21" fmla="*/ 139 h 384"/>
                <a:gd name="T22" fmla="*/ 277 w 384"/>
                <a:gd name="T23" fmla="*/ 67 h 384"/>
                <a:gd name="T24" fmla="*/ 237 w 384"/>
                <a:gd name="T25" fmla="*/ 49 h 384"/>
                <a:gd name="T26" fmla="*/ 244 w 384"/>
                <a:gd name="T27" fmla="*/ 37 h 384"/>
                <a:gd name="T28" fmla="*/ 356 w 384"/>
                <a:gd name="T29" fmla="*/ 192 h 384"/>
                <a:gd name="T30" fmla="*/ 169 w 384"/>
                <a:gd name="T31" fmla="*/ 30 h 384"/>
                <a:gd name="T32" fmla="*/ 149 w 384"/>
                <a:gd name="T33" fmla="*/ 46 h 384"/>
                <a:gd name="T34" fmla="*/ 122 w 384"/>
                <a:gd name="T35" fmla="*/ 69 h 384"/>
                <a:gd name="T36" fmla="*/ 90 w 384"/>
                <a:gd name="T37" fmla="*/ 106 h 384"/>
                <a:gd name="T38" fmla="*/ 109 w 384"/>
                <a:gd name="T39" fmla="*/ 123 h 384"/>
                <a:gd name="T40" fmla="*/ 140 w 384"/>
                <a:gd name="T41" fmla="*/ 125 h 384"/>
                <a:gd name="T42" fmla="*/ 196 w 384"/>
                <a:gd name="T43" fmla="*/ 189 h 384"/>
                <a:gd name="T44" fmla="*/ 151 w 384"/>
                <a:gd name="T45" fmla="*/ 235 h 384"/>
                <a:gd name="T46" fmla="*/ 145 w 384"/>
                <a:gd name="T47" fmla="*/ 265 h 384"/>
                <a:gd name="T48" fmla="*/ 142 w 384"/>
                <a:gd name="T49" fmla="*/ 312 h 384"/>
                <a:gd name="T50" fmla="*/ 108 w 384"/>
                <a:gd name="T51" fmla="*/ 273 h 384"/>
                <a:gd name="T52" fmla="*/ 101 w 384"/>
                <a:gd name="T53" fmla="*/ 229 h 384"/>
                <a:gd name="T54" fmla="*/ 71 w 384"/>
                <a:gd name="T55" fmla="*/ 187 h 384"/>
                <a:gd name="T56" fmla="*/ 84 w 384"/>
                <a:gd name="T57" fmla="*/ 145 h 384"/>
                <a:gd name="T58" fmla="*/ 39 w 384"/>
                <a:gd name="T59" fmla="*/ 133 h 384"/>
                <a:gd name="T60" fmla="*/ 169 w 384"/>
                <a:gd name="T61" fmla="*/ 30 h 384"/>
                <a:gd name="T62" fmla="*/ 140 w 384"/>
                <a:gd name="T63" fmla="*/ 347 h 384"/>
                <a:gd name="T64" fmla="*/ 160 w 384"/>
                <a:gd name="T65" fmla="*/ 335 h 384"/>
                <a:gd name="T66" fmla="*/ 190 w 384"/>
                <a:gd name="T67" fmla="*/ 329 h 384"/>
                <a:gd name="T68" fmla="*/ 235 w 384"/>
                <a:gd name="T69" fmla="*/ 315 h 384"/>
                <a:gd name="T70" fmla="*/ 282 w 384"/>
                <a:gd name="T71" fmla="*/ 328 h 384"/>
                <a:gd name="T72" fmla="*/ 192 w 384"/>
                <a:gd name="T73" fmla="*/ 356 h 384"/>
                <a:gd name="T74" fmla="*/ 140 w 384"/>
                <a:gd name="T75" fmla="*/ 347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356" y="192"/>
                  </a:moveTo>
                  <a:cubicBezTo>
                    <a:pt x="356" y="229"/>
                    <a:pt x="343" y="264"/>
                    <a:pt x="322" y="292"/>
                  </a:cubicBezTo>
                  <a:cubicBezTo>
                    <a:pt x="316" y="287"/>
                    <a:pt x="309" y="274"/>
                    <a:pt x="315" y="261"/>
                  </a:cubicBezTo>
                  <a:cubicBezTo>
                    <a:pt x="321" y="248"/>
                    <a:pt x="323" y="217"/>
                    <a:pt x="321" y="205"/>
                  </a:cubicBezTo>
                  <a:cubicBezTo>
                    <a:pt x="320" y="194"/>
                    <a:pt x="314" y="165"/>
                    <a:pt x="297" y="165"/>
                  </a:cubicBezTo>
                  <a:cubicBezTo>
                    <a:pt x="280" y="164"/>
                    <a:pt x="269" y="159"/>
                    <a:pt x="259" y="139"/>
                  </a:cubicBezTo>
                  <a:cubicBezTo>
                    <a:pt x="238" y="98"/>
                    <a:pt x="298" y="90"/>
                    <a:pt x="277" y="67"/>
                  </a:cubicBezTo>
                  <a:cubicBezTo>
                    <a:pt x="271" y="60"/>
                    <a:pt x="241" y="93"/>
                    <a:pt x="237" y="49"/>
                  </a:cubicBezTo>
                  <a:cubicBezTo>
                    <a:pt x="237" y="46"/>
                    <a:pt x="240" y="42"/>
                    <a:pt x="244" y="37"/>
                  </a:cubicBezTo>
                  <a:cubicBezTo>
                    <a:pt x="309" y="58"/>
                    <a:pt x="356" y="120"/>
                    <a:pt x="356" y="192"/>
                  </a:cubicBezTo>
                  <a:close/>
                  <a:moveTo>
                    <a:pt x="169" y="30"/>
                  </a:moveTo>
                  <a:cubicBezTo>
                    <a:pt x="165" y="37"/>
                    <a:pt x="155" y="40"/>
                    <a:pt x="149" y="46"/>
                  </a:cubicBezTo>
                  <a:cubicBezTo>
                    <a:pt x="135" y="59"/>
                    <a:pt x="129" y="57"/>
                    <a:pt x="122" y="69"/>
                  </a:cubicBezTo>
                  <a:cubicBezTo>
                    <a:pt x="114" y="81"/>
                    <a:pt x="90" y="98"/>
                    <a:pt x="90" y="106"/>
                  </a:cubicBezTo>
                  <a:cubicBezTo>
                    <a:pt x="90" y="115"/>
                    <a:pt x="103" y="125"/>
                    <a:pt x="109" y="123"/>
                  </a:cubicBezTo>
                  <a:cubicBezTo>
                    <a:pt x="115" y="121"/>
                    <a:pt x="131" y="121"/>
                    <a:pt x="140" y="125"/>
                  </a:cubicBezTo>
                  <a:cubicBezTo>
                    <a:pt x="149" y="128"/>
                    <a:pt x="218" y="131"/>
                    <a:pt x="196" y="189"/>
                  </a:cubicBezTo>
                  <a:cubicBezTo>
                    <a:pt x="189" y="208"/>
                    <a:pt x="159" y="205"/>
                    <a:pt x="151" y="235"/>
                  </a:cubicBezTo>
                  <a:cubicBezTo>
                    <a:pt x="149" y="240"/>
                    <a:pt x="145" y="259"/>
                    <a:pt x="145" y="265"/>
                  </a:cubicBezTo>
                  <a:cubicBezTo>
                    <a:pt x="144" y="275"/>
                    <a:pt x="152" y="312"/>
                    <a:pt x="142" y="312"/>
                  </a:cubicBezTo>
                  <a:cubicBezTo>
                    <a:pt x="133" y="312"/>
                    <a:pt x="108" y="279"/>
                    <a:pt x="108" y="273"/>
                  </a:cubicBezTo>
                  <a:cubicBezTo>
                    <a:pt x="108" y="267"/>
                    <a:pt x="101" y="246"/>
                    <a:pt x="101" y="229"/>
                  </a:cubicBezTo>
                  <a:cubicBezTo>
                    <a:pt x="101" y="211"/>
                    <a:pt x="71" y="211"/>
                    <a:pt x="71" y="187"/>
                  </a:cubicBezTo>
                  <a:cubicBezTo>
                    <a:pt x="71" y="166"/>
                    <a:pt x="87" y="155"/>
                    <a:pt x="84" y="145"/>
                  </a:cubicBezTo>
                  <a:cubicBezTo>
                    <a:pt x="80" y="135"/>
                    <a:pt x="51" y="134"/>
                    <a:pt x="39" y="133"/>
                  </a:cubicBezTo>
                  <a:cubicBezTo>
                    <a:pt x="60" y="79"/>
                    <a:pt x="110" y="38"/>
                    <a:pt x="169" y="30"/>
                  </a:cubicBezTo>
                  <a:close/>
                  <a:moveTo>
                    <a:pt x="140" y="347"/>
                  </a:moveTo>
                  <a:cubicBezTo>
                    <a:pt x="150" y="342"/>
                    <a:pt x="151" y="335"/>
                    <a:pt x="160" y="335"/>
                  </a:cubicBezTo>
                  <a:cubicBezTo>
                    <a:pt x="170" y="335"/>
                    <a:pt x="179" y="331"/>
                    <a:pt x="190" y="329"/>
                  </a:cubicBezTo>
                  <a:cubicBezTo>
                    <a:pt x="200" y="326"/>
                    <a:pt x="218" y="316"/>
                    <a:pt x="235" y="315"/>
                  </a:cubicBezTo>
                  <a:cubicBezTo>
                    <a:pt x="248" y="313"/>
                    <a:pt x="275" y="315"/>
                    <a:pt x="282" y="328"/>
                  </a:cubicBezTo>
                  <a:cubicBezTo>
                    <a:pt x="256" y="346"/>
                    <a:pt x="225" y="356"/>
                    <a:pt x="192" y="356"/>
                  </a:cubicBezTo>
                  <a:cubicBezTo>
                    <a:pt x="174" y="356"/>
                    <a:pt x="156" y="353"/>
                    <a:pt x="140" y="34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5" name="Group 4"/>
          <p:cNvGrpSpPr/>
          <p:nvPr/>
        </p:nvGrpSpPr>
        <p:grpSpPr>
          <a:xfrm>
            <a:off x="755576" y="3579862"/>
            <a:ext cx="576064" cy="576064"/>
            <a:chOff x="755576" y="3579862"/>
            <a:chExt cx="576064" cy="576064"/>
          </a:xfrm>
        </p:grpSpPr>
        <p:sp>
          <p:nvSpPr>
            <p:cNvPr id="25" name="Oval 24"/>
            <p:cNvSpPr/>
            <p:nvPr/>
          </p:nvSpPr>
          <p:spPr>
            <a:xfrm>
              <a:off x="755576" y="3579862"/>
              <a:ext cx="576064" cy="576064"/>
            </a:xfrm>
            <a:prstGeom prst="ellipse">
              <a:avLst/>
            </a:prstGeom>
            <a:solidFill>
              <a:schemeClr val="accent1">
                <a:lumMod val="40000"/>
                <a:lumOff val="6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100" b="1" dirty="0"/>
            </a:p>
          </p:txBody>
        </p:sp>
        <p:sp>
          <p:nvSpPr>
            <p:cNvPr id="60" name="Freeform 31"/>
            <p:cNvSpPr>
              <a:spLocks noEditPoints="1"/>
            </p:cNvSpPr>
            <p:nvPr/>
          </p:nvSpPr>
          <p:spPr bwMode="auto">
            <a:xfrm>
              <a:off x="883116" y="3737030"/>
              <a:ext cx="320983" cy="283893"/>
            </a:xfrm>
            <a:custGeom>
              <a:avLst/>
              <a:gdLst>
                <a:gd name="T0" fmla="*/ 196 w 392"/>
                <a:gd name="T1" fmla="*/ 267 h 347"/>
                <a:gd name="T2" fmla="*/ 156 w 392"/>
                <a:gd name="T3" fmla="*/ 307 h 347"/>
                <a:gd name="T4" fmla="*/ 196 w 392"/>
                <a:gd name="T5" fmla="*/ 347 h 347"/>
                <a:gd name="T6" fmla="*/ 235 w 392"/>
                <a:gd name="T7" fmla="*/ 307 h 347"/>
                <a:gd name="T8" fmla="*/ 196 w 392"/>
                <a:gd name="T9" fmla="*/ 267 h 347"/>
                <a:gd name="T10" fmla="*/ 112 w 392"/>
                <a:gd name="T11" fmla="*/ 222 h 347"/>
                <a:gd name="T12" fmla="*/ 140 w 392"/>
                <a:gd name="T13" fmla="*/ 250 h 347"/>
                <a:gd name="T14" fmla="*/ 252 w 392"/>
                <a:gd name="T15" fmla="*/ 250 h 347"/>
                <a:gd name="T16" fmla="*/ 280 w 392"/>
                <a:gd name="T17" fmla="*/ 222 h 347"/>
                <a:gd name="T18" fmla="*/ 112 w 392"/>
                <a:gd name="T19" fmla="*/ 222 h 347"/>
                <a:gd name="T20" fmla="*/ 56 w 392"/>
                <a:gd name="T21" fmla="*/ 165 h 347"/>
                <a:gd name="T22" fmla="*/ 84 w 392"/>
                <a:gd name="T23" fmla="*/ 194 h 347"/>
                <a:gd name="T24" fmla="*/ 308 w 392"/>
                <a:gd name="T25" fmla="*/ 194 h 347"/>
                <a:gd name="T26" fmla="*/ 336 w 392"/>
                <a:gd name="T27" fmla="*/ 165 h 347"/>
                <a:gd name="T28" fmla="*/ 56 w 392"/>
                <a:gd name="T29" fmla="*/ 165 h 347"/>
                <a:gd name="T30" fmla="*/ 0 w 392"/>
                <a:gd name="T31" fmla="*/ 109 h 347"/>
                <a:gd name="T32" fmla="*/ 28 w 392"/>
                <a:gd name="T33" fmla="*/ 137 h 347"/>
                <a:gd name="T34" fmla="*/ 364 w 392"/>
                <a:gd name="T35" fmla="*/ 137 h 347"/>
                <a:gd name="T36" fmla="*/ 392 w 392"/>
                <a:gd name="T37" fmla="*/ 109 h 347"/>
                <a:gd name="T38" fmla="*/ 0 w 392"/>
                <a:gd name="T39" fmla="*/ 109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2" h="347">
                  <a:moveTo>
                    <a:pt x="196" y="267"/>
                  </a:moveTo>
                  <a:cubicBezTo>
                    <a:pt x="174" y="267"/>
                    <a:pt x="156" y="285"/>
                    <a:pt x="156" y="307"/>
                  </a:cubicBezTo>
                  <a:cubicBezTo>
                    <a:pt x="156" y="329"/>
                    <a:pt x="174" y="347"/>
                    <a:pt x="196" y="347"/>
                  </a:cubicBezTo>
                  <a:cubicBezTo>
                    <a:pt x="218" y="347"/>
                    <a:pt x="235" y="329"/>
                    <a:pt x="235" y="307"/>
                  </a:cubicBezTo>
                  <a:cubicBezTo>
                    <a:pt x="235" y="285"/>
                    <a:pt x="218" y="267"/>
                    <a:pt x="196" y="267"/>
                  </a:cubicBezTo>
                  <a:close/>
                  <a:moveTo>
                    <a:pt x="112" y="222"/>
                  </a:moveTo>
                  <a:cubicBezTo>
                    <a:pt x="140" y="250"/>
                    <a:pt x="140" y="250"/>
                    <a:pt x="140" y="250"/>
                  </a:cubicBezTo>
                  <a:cubicBezTo>
                    <a:pt x="171" y="219"/>
                    <a:pt x="221" y="219"/>
                    <a:pt x="252" y="250"/>
                  </a:cubicBezTo>
                  <a:cubicBezTo>
                    <a:pt x="280" y="222"/>
                    <a:pt x="280" y="222"/>
                    <a:pt x="280" y="222"/>
                  </a:cubicBezTo>
                  <a:cubicBezTo>
                    <a:pt x="233" y="175"/>
                    <a:pt x="158" y="175"/>
                    <a:pt x="112" y="222"/>
                  </a:cubicBezTo>
                  <a:close/>
                  <a:moveTo>
                    <a:pt x="56" y="165"/>
                  </a:moveTo>
                  <a:cubicBezTo>
                    <a:pt x="84" y="194"/>
                    <a:pt x="84" y="194"/>
                    <a:pt x="84" y="194"/>
                  </a:cubicBezTo>
                  <a:cubicBezTo>
                    <a:pt x="146" y="131"/>
                    <a:pt x="246" y="131"/>
                    <a:pt x="308" y="194"/>
                  </a:cubicBezTo>
                  <a:cubicBezTo>
                    <a:pt x="336" y="165"/>
                    <a:pt x="336" y="165"/>
                    <a:pt x="336" y="165"/>
                  </a:cubicBezTo>
                  <a:cubicBezTo>
                    <a:pt x="258" y="87"/>
                    <a:pt x="133" y="87"/>
                    <a:pt x="56" y="165"/>
                  </a:cubicBezTo>
                  <a:close/>
                  <a:moveTo>
                    <a:pt x="0" y="109"/>
                  </a:moveTo>
                  <a:cubicBezTo>
                    <a:pt x="28" y="137"/>
                    <a:pt x="28" y="137"/>
                    <a:pt x="28" y="137"/>
                  </a:cubicBezTo>
                  <a:cubicBezTo>
                    <a:pt x="121" y="43"/>
                    <a:pt x="271" y="43"/>
                    <a:pt x="364" y="137"/>
                  </a:cubicBezTo>
                  <a:cubicBezTo>
                    <a:pt x="392" y="109"/>
                    <a:pt x="392" y="109"/>
                    <a:pt x="392" y="109"/>
                  </a:cubicBezTo>
                  <a:cubicBezTo>
                    <a:pt x="284" y="0"/>
                    <a:pt x="108" y="0"/>
                    <a:pt x="0" y="10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1" name="Group 10"/>
          <p:cNvGrpSpPr/>
          <p:nvPr/>
        </p:nvGrpSpPr>
        <p:grpSpPr>
          <a:xfrm>
            <a:off x="6084168" y="1838265"/>
            <a:ext cx="2528738" cy="1957621"/>
            <a:chOff x="6084168" y="1838265"/>
            <a:chExt cx="2528738" cy="1957621"/>
          </a:xfrm>
        </p:grpSpPr>
        <p:sp>
          <p:nvSpPr>
            <p:cNvPr id="67" name="Content Placeholder 2"/>
            <p:cNvSpPr txBox="1">
              <a:spLocks/>
            </p:cNvSpPr>
            <p:nvPr/>
          </p:nvSpPr>
          <p:spPr>
            <a:xfrm>
              <a:off x="6084168" y="2342322"/>
              <a:ext cx="2376264" cy="14535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900" dirty="0" smtClean="0"/>
                <a:t>Lorem ipsum dolor sit amet, </a:t>
              </a:r>
              <a:r>
                <a:rPr lang="en-US" sz="900" b="1" dirty="0" smtClean="0"/>
                <a:t>consectetur adipiscing elit. </a:t>
              </a:r>
            </a:p>
            <a:p>
              <a:pPr marL="0" indent="0">
                <a:buFont typeface="Arial" pitchFamily="34" charset="0"/>
                <a:buNone/>
              </a:pPr>
              <a:endParaRPr lang="en-US" sz="900" dirty="0" smtClean="0"/>
            </a:p>
            <a:p>
              <a:pPr marL="0" indent="0">
                <a:buFont typeface="Arial" pitchFamily="34" charset="0"/>
                <a:buNone/>
              </a:pPr>
              <a:r>
                <a:rPr lang="en-US" sz="900" dirty="0" smtClean="0"/>
                <a:t>Lorem Ipsum has been the industry's standard dummy text ever since the 1500s, when an unknown printer took a galley of type and scrambled it to make a type specimen book. It has survived not only five centuries, but also the leap into electronic typesetting.</a:t>
              </a:r>
            </a:p>
          </p:txBody>
        </p:sp>
        <p:sp>
          <p:nvSpPr>
            <p:cNvPr id="68" name="Title 13"/>
            <p:cNvSpPr txBox="1">
              <a:spLocks/>
            </p:cNvSpPr>
            <p:nvPr/>
          </p:nvSpPr>
          <p:spPr>
            <a:xfrm>
              <a:off x="6092626" y="1838265"/>
              <a:ext cx="2520280"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000" dirty="0" smtClean="0">
                  <a:solidFill>
                    <a:schemeClr val="accent1">
                      <a:lumMod val="60000"/>
                      <a:lumOff val="40000"/>
                    </a:schemeClr>
                  </a:solidFill>
                </a:rPr>
                <a:t>Analysis</a:t>
              </a:r>
              <a:endParaRPr lang="en-US" sz="2000" dirty="0">
                <a:solidFill>
                  <a:schemeClr val="accent1">
                    <a:lumMod val="60000"/>
                    <a:lumOff val="40000"/>
                  </a:schemeClr>
                </a:solidFill>
              </a:endParaRPr>
            </a:p>
          </p:txBody>
        </p:sp>
      </p:grpSp>
      <p:cxnSp>
        <p:nvCxnSpPr>
          <p:cNvPr id="70" name="Straight Connector 69"/>
          <p:cNvCxnSpPr/>
          <p:nvPr/>
        </p:nvCxnSpPr>
        <p:spPr>
          <a:xfrm>
            <a:off x="5796136" y="1505605"/>
            <a:ext cx="0" cy="2876264"/>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5" name="Flowchart: Off-page Connector 34"/>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42</a:t>
            </a:r>
            <a:endParaRPr lang="en-US" sz="1100" b="1" dirty="0"/>
          </a:p>
        </p:txBody>
      </p:sp>
    </p:spTree>
    <p:extLst>
      <p:ext uri="{BB962C8B-B14F-4D97-AF65-F5344CB8AC3E}">
        <p14:creationId xmlns:p14="http://schemas.microsoft.com/office/powerpoint/2010/main" val="721004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53" presetClass="entr" presetSubtype="16"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Effect transition="in" filter="fade">
                                      <p:cBhvr>
                                        <p:cTn id="16" dur="500"/>
                                        <p:tgtEl>
                                          <p:spTgt spid="2"/>
                                        </p:tgtEl>
                                      </p:cBhvr>
                                    </p:animEffect>
                                  </p:childTnLst>
                                </p:cTn>
                              </p:par>
                            </p:childTnLst>
                          </p:cTn>
                        </p:par>
                        <p:par>
                          <p:cTn id="17" fill="hold">
                            <p:stCondLst>
                              <p:cond delay="1000"/>
                            </p:stCondLst>
                            <p:childTnLst>
                              <p:par>
                                <p:cTn id="18" presetID="22" presetClass="entr" presetSubtype="4"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down)">
                                      <p:cBhvr>
                                        <p:cTn id="20" dur="500"/>
                                        <p:tgtEl>
                                          <p:spTgt spid="4"/>
                                        </p:tgtEl>
                                      </p:cBhvr>
                                    </p:animEffect>
                                  </p:childTnLst>
                                </p:cTn>
                              </p:par>
                            </p:childTnLst>
                          </p:cTn>
                        </p:par>
                        <p:par>
                          <p:cTn id="21" fill="hold">
                            <p:stCondLst>
                              <p:cond delay="1500"/>
                            </p:stCondLst>
                            <p:childTnLst>
                              <p:par>
                                <p:cTn id="22" presetID="53" presetClass="entr" presetSubtype="16"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500" fill="hold"/>
                                        <p:tgtEl>
                                          <p:spTgt spid="3"/>
                                        </p:tgtEl>
                                        <p:attrNameLst>
                                          <p:attrName>ppt_w</p:attrName>
                                        </p:attrNameLst>
                                      </p:cBhvr>
                                      <p:tavLst>
                                        <p:tav tm="0">
                                          <p:val>
                                            <p:fltVal val="0"/>
                                          </p:val>
                                        </p:tav>
                                        <p:tav tm="100000">
                                          <p:val>
                                            <p:strVal val="#ppt_w"/>
                                          </p:val>
                                        </p:tav>
                                      </p:tavLst>
                                    </p:anim>
                                    <p:anim calcmode="lin" valueType="num">
                                      <p:cBhvr>
                                        <p:cTn id="25" dur="500" fill="hold"/>
                                        <p:tgtEl>
                                          <p:spTgt spid="3"/>
                                        </p:tgtEl>
                                        <p:attrNameLst>
                                          <p:attrName>ppt_h</p:attrName>
                                        </p:attrNameLst>
                                      </p:cBhvr>
                                      <p:tavLst>
                                        <p:tav tm="0">
                                          <p:val>
                                            <p:fltVal val="0"/>
                                          </p:val>
                                        </p:tav>
                                        <p:tav tm="100000">
                                          <p:val>
                                            <p:strVal val="#ppt_h"/>
                                          </p:val>
                                        </p:tav>
                                      </p:tavLst>
                                    </p:anim>
                                    <p:animEffect transition="in" filter="fade">
                                      <p:cBhvr>
                                        <p:cTn id="26" dur="500"/>
                                        <p:tgtEl>
                                          <p:spTgt spid="3"/>
                                        </p:tgtEl>
                                      </p:cBhvr>
                                    </p:animEffect>
                                  </p:childTnLst>
                                </p:cTn>
                              </p:par>
                            </p:childTnLst>
                          </p:cTn>
                        </p:par>
                        <p:par>
                          <p:cTn id="27" fill="hold">
                            <p:stCondLst>
                              <p:cond delay="2000"/>
                            </p:stCondLst>
                            <p:childTnLst>
                              <p:par>
                                <p:cTn id="28" presetID="22" presetClass="entr" presetSubtype="2" fill="hold"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right)">
                                      <p:cBhvr>
                                        <p:cTn id="30" dur="500"/>
                                        <p:tgtEl>
                                          <p:spTgt spid="6"/>
                                        </p:tgtEl>
                                      </p:cBhvr>
                                    </p:animEffect>
                                  </p:childTnLst>
                                </p:cTn>
                              </p:par>
                            </p:childTnLst>
                          </p:cTn>
                        </p:par>
                        <p:par>
                          <p:cTn id="31" fill="hold">
                            <p:stCondLst>
                              <p:cond delay="2500"/>
                            </p:stCondLst>
                            <p:childTnLst>
                              <p:par>
                                <p:cTn id="32" presetID="53" presetClass="entr" presetSubtype="16" fill="hold" nodeType="afterEffect">
                                  <p:stCondLst>
                                    <p:cond delay="0"/>
                                  </p:stCondLst>
                                  <p:childTnLst>
                                    <p:set>
                                      <p:cBhvr>
                                        <p:cTn id="33" dur="1" fill="hold">
                                          <p:stCondLst>
                                            <p:cond delay="0"/>
                                          </p:stCondLst>
                                        </p:cTn>
                                        <p:tgtEl>
                                          <p:spTgt spid="5"/>
                                        </p:tgtEl>
                                        <p:attrNameLst>
                                          <p:attrName>style.visibility</p:attrName>
                                        </p:attrNameLst>
                                      </p:cBhvr>
                                      <p:to>
                                        <p:strVal val="visible"/>
                                      </p:to>
                                    </p:set>
                                    <p:anim calcmode="lin" valueType="num">
                                      <p:cBhvr>
                                        <p:cTn id="34" dur="500" fill="hold"/>
                                        <p:tgtEl>
                                          <p:spTgt spid="5"/>
                                        </p:tgtEl>
                                        <p:attrNameLst>
                                          <p:attrName>ppt_w</p:attrName>
                                        </p:attrNameLst>
                                      </p:cBhvr>
                                      <p:tavLst>
                                        <p:tav tm="0">
                                          <p:val>
                                            <p:fltVal val="0"/>
                                          </p:val>
                                        </p:tav>
                                        <p:tav tm="100000">
                                          <p:val>
                                            <p:strVal val="#ppt_w"/>
                                          </p:val>
                                        </p:tav>
                                      </p:tavLst>
                                    </p:anim>
                                    <p:anim calcmode="lin" valueType="num">
                                      <p:cBhvr>
                                        <p:cTn id="35" dur="500" fill="hold"/>
                                        <p:tgtEl>
                                          <p:spTgt spid="5"/>
                                        </p:tgtEl>
                                        <p:attrNameLst>
                                          <p:attrName>ppt_h</p:attrName>
                                        </p:attrNameLst>
                                      </p:cBhvr>
                                      <p:tavLst>
                                        <p:tav tm="0">
                                          <p:val>
                                            <p:fltVal val="0"/>
                                          </p:val>
                                        </p:tav>
                                        <p:tav tm="100000">
                                          <p:val>
                                            <p:strVal val="#ppt_h"/>
                                          </p:val>
                                        </p:tav>
                                      </p:tavLst>
                                    </p:anim>
                                    <p:animEffect transition="in" filter="fade">
                                      <p:cBhvr>
                                        <p:cTn id="36" dur="500"/>
                                        <p:tgtEl>
                                          <p:spTgt spid="5"/>
                                        </p:tgtEl>
                                      </p:cBhvr>
                                    </p:animEffect>
                                  </p:childTnLst>
                                </p:cTn>
                              </p:par>
                            </p:childTnLst>
                          </p:cTn>
                        </p:par>
                        <p:par>
                          <p:cTn id="37" fill="hold">
                            <p:stCondLst>
                              <p:cond delay="3000"/>
                            </p:stCondLst>
                            <p:childTnLst>
                              <p:par>
                                <p:cTn id="38" presetID="22" presetClass="entr" presetSubtype="8" fill="hold" nodeType="after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wipe(left)">
                                      <p:cBhvr>
                                        <p:cTn id="40" dur="500"/>
                                        <p:tgtEl>
                                          <p:spTgt spid="9"/>
                                        </p:tgtEl>
                                      </p:cBhvr>
                                    </p:animEffect>
                                  </p:childTnLst>
                                </p:cTn>
                              </p:par>
                            </p:childTnLst>
                          </p:cTn>
                        </p:par>
                        <p:par>
                          <p:cTn id="41" fill="hold">
                            <p:stCondLst>
                              <p:cond delay="3500"/>
                            </p:stCondLst>
                            <p:childTnLst>
                              <p:par>
                                <p:cTn id="42" presetID="53" presetClass="entr" presetSubtype="16" fill="hold" nodeType="afterEffect">
                                  <p:stCondLst>
                                    <p:cond delay="0"/>
                                  </p:stCondLst>
                                  <p:childTnLst>
                                    <p:set>
                                      <p:cBhvr>
                                        <p:cTn id="43" dur="1" fill="hold">
                                          <p:stCondLst>
                                            <p:cond delay="0"/>
                                          </p:stCondLst>
                                        </p:cTn>
                                        <p:tgtEl>
                                          <p:spTgt spid="7"/>
                                        </p:tgtEl>
                                        <p:attrNameLst>
                                          <p:attrName>style.visibility</p:attrName>
                                        </p:attrNameLst>
                                      </p:cBhvr>
                                      <p:to>
                                        <p:strVal val="visible"/>
                                      </p:to>
                                    </p:set>
                                    <p:anim calcmode="lin" valueType="num">
                                      <p:cBhvr>
                                        <p:cTn id="44" dur="500" fill="hold"/>
                                        <p:tgtEl>
                                          <p:spTgt spid="7"/>
                                        </p:tgtEl>
                                        <p:attrNameLst>
                                          <p:attrName>ppt_w</p:attrName>
                                        </p:attrNameLst>
                                      </p:cBhvr>
                                      <p:tavLst>
                                        <p:tav tm="0">
                                          <p:val>
                                            <p:fltVal val="0"/>
                                          </p:val>
                                        </p:tav>
                                        <p:tav tm="100000">
                                          <p:val>
                                            <p:strVal val="#ppt_w"/>
                                          </p:val>
                                        </p:tav>
                                      </p:tavLst>
                                    </p:anim>
                                    <p:anim calcmode="lin" valueType="num">
                                      <p:cBhvr>
                                        <p:cTn id="45" dur="500" fill="hold"/>
                                        <p:tgtEl>
                                          <p:spTgt spid="7"/>
                                        </p:tgtEl>
                                        <p:attrNameLst>
                                          <p:attrName>ppt_h</p:attrName>
                                        </p:attrNameLst>
                                      </p:cBhvr>
                                      <p:tavLst>
                                        <p:tav tm="0">
                                          <p:val>
                                            <p:fltVal val="0"/>
                                          </p:val>
                                        </p:tav>
                                        <p:tav tm="100000">
                                          <p:val>
                                            <p:strVal val="#ppt_h"/>
                                          </p:val>
                                        </p:tav>
                                      </p:tavLst>
                                    </p:anim>
                                    <p:animEffect transition="in" filter="fade">
                                      <p:cBhvr>
                                        <p:cTn id="46" dur="500"/>
                                        <p:tgtEl>
                                          <p:spTgt spid="7"/>
                                        </p:tgtEl>
                                      </p:cBhvr>
                                    </p:animEffect>
                                  </p:childTnLst>
                                </p:cTn>
                              </p:par>
                            </p:childTnLst>
                          </p:cTn>
                        </p:par>
                        <p:par>
                          <p:cTn id="47" fill="hold">
                            <p:stCondLst>
                              <p:cond delay="4000"/>
                            </p:stCondLst>
                            <p:childTnLst>
                              <p:par>
                                <p:cTn id="48" presetID="22" presetClass="entr" presetSubtype="4" fill="hold" nodeType="afterEffect">
                                  <p:stCondLst>
                                    <p:cond delay="0"/>
                                  </p:stCondLst>
                                  <p:childTnLst>
                                    <p:set>
                                      <p:cBhvr>
                                        <p:cTn id="49" dur="1" fill="hold">
                                          <p:stCondLst>
                                            <p:cond delay="0"/>
                                          </p:stCondLst>
                                        </p:cTn>
                                        <p:tgtEl>
                                          <p:spTgt spid="36"/>
                                        </p:tgtEl>
                                        <p:attrNameLst>
                                          <p:attrName>style.visibility</p:attrName>
                                        </p:attrNameLst>
                                      </p:cBhvr>
                                      <p:to>
                                        <p:strVal val="visible"/>
                                      </p:to>
                                    </p:set>
                                    <p:animEffect transition="in" filter="wipe(down)">
                                      <p:cBhvr>
                                        <p:cTn id="50" dur="500"/>
                                        <p:tgtEl>
                                          <p:spTgt spid="36"/>
                                        </p:tgtEl>
                                      </p:cBhvr>
                                    </p:animEffect>
                                  </p:childTnLst>
                                </p:cTn>
                              </p:par>
                            </p:childTnLst>
                          </p:cTn>
                        </p:par>
                        <p:par>
                          <p:cTn id="51" fill="hold">
                            <p:stCondLst>
                              <p:cond delay="4500"/>
                            </p:stCondLst>
                            <p:childTnLst>
                              <p:par>
                                <p:cTn id="52" presetID="53" presetClass="entr" presetSubtype="16" fill="hold" grpId="0" nodeType="afterEffect">
                                  <p:stCondLst>
                                    <p:cond delay="0"/>
                                  </p:stCondLst>
                                  <p:childTnLst>
                                    <p:set>
                                      <p:cBhvr>
                                        <p:cTn id="53" dur="1" fill="hold">
                                          <p:stCondLst>
                                            <p:cond delay="0"/>
                                          </p:stCondLst>
                                        </p:cTn>
                                        <p:tgtEl>
                                          <p:spTgt spid="31"/>
                                        </p:tgtEl>
                                        <p:attrNameLst>
                                          <p:attrName>style.visibility</p:attrName>
                                        </p:attrNameLst>
                                      </p:cBhvr>
                                      <p:to>
                                        <p:strVal val="visible"/>
                                      </p:to>
                                    </p:set>
                                    <p:anim calcmode="lin" valueType="num">
                                      <p:cBhvr>
                                        <p:cTn id="54" dur="500" fill="hold"/>
                                        <p:tgtEl>
                                          <p:spTgt spid="31"/>
                                        </p:tgtEl>
                                        <p:attrNameLst>
                                          <p:attrName>ppt_w</p:attrName>
                                        </p:attrNameLst>
                                      </p:cBhvr>
                                      <p:tavLst>
                                        <p:tav tm="0">
                                          <p:val>
                                            <p:fltVal val="0"/>
                                          </p:val>
                                        </p:tav>
                                        <p:tav tm="100000">
                                          <p:val>
                                            <p:strVal val="#ppt_w"/>
                                          </p:val>
                                        </p:tav>
                                      </p:tavLst>
                                    </p:anim>
                                    <p:anim calcmode="lin" valueType="num">
                                      <p:cBhvr>
                                        <p:cTn id="55" dur="500" fill="hold"/>
                                        <p:tgtEl>
                                          <p:spTgt spid="31"/>
                                        </p:tgtEl>
                                        <p:attrNameLst>
                                          <p:attrName>ppt_h</p:attrName>
                                        </p:attrNameLst>
                                      </p:cBhvr>
                                      <p:tavLst>
                                        <p:tav tm="0">
                                          <p:val>
                                            <p:fltVal val="0"/>
                                          </p:val>
                                        </p:tav>
                                        <p:tav tm="100000">
                                          <p:val>
                                            <p:strVal val="#ppt_h"/>
                                          </p:val>
                                        </p:tav>
                                      </p:tavLst>
                                    </p:anim>
                                    <p:animEffect transition="in" filter="fade">
                                      <p:cBhvr>
                                        <p:cTn id="56" dur="500"/>
                                        <p:tgtEl>
                                          <p:spTgt spid="31"/>
                                        </p:tgtEl>
                                      </p:cBhvr>
                                    </p:animEffect>
                                  </p:childTnLst>
                                </p:cTn>
                              </p:par>
                            </p:childTnLst>
                          </p:cTn>
                        </p:par>
                        <p:par>
                          <p:cTn id="57" fill="hold">
                            <p:stCondLst>
                              <p:cond delay="5000"/>
                            </p:stCondLst>
                            <p:childTnLst>
                              <p:par>
                                <p:cTn id="58" presetID="22" presetClass="entr" presetSubtype="4" fill="hold" nodeType="after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wipe(down)">
                                      <p:cBhvr>
                                        <p:cTn id="60" dur="500"/>
                                        <p:tgtEl>
                                          <p:spTgt spid="12"/>
                                        </p:tgtEl>
                                      </p:cBhvr>
                                    </p:animEffect>
                                  </p:childTnLst>
                                </p:cTn>
                              </p:par>
                            </p:childTnLst>
                          </p:cTn>
                        </p:par>
                        <p:par>
                          <p:cTn id="61" fill="hold">
                            <p:stCondLst>
                              <p:cond delay="5500"/>
                            </p:stCondLst>
                            <p:childTnLst>
                              <p:par>
                                <p:cTn id="62" presetID="53" presetClass="entr" presetSubtype="16" fill="hold" nodeType="afterEffect">
                                  <p:stCondLst>
                                    <p:cond delay="0"/>
                                  </p:stCondLst>
                                  <p:childTnLst>
                                    <p:set>
                                      <p:cBhvr>
                                        <p:cTn id="63" dur="1" fill="hold">
                                          <p:stCondLst>
                                            <p:cond delay="0"/>
                                          </p:stCondLst>
                                        </p:cTn>
                                        <p:tgtEl>
                                          <p:spTgt spid="8"/>
                                        </p:tgtEl>
                                        <p:attrNameLst>
                                          <p:attrName>style.visibility</p:attrName>
                                        </p:attrNameLst>
                                      </p:cBhvr>
                                      <p:to>
                                        <p:strVal val="visible"/>
                                      </p:to>
                                    </p:set>
                                    <p:anim calcmode="lin" valueType="num">
                                      <p:cBhvr>
                                        <p:cTn id="64" dur="500" fill="hold"/>
                                        <p:tgtEl>
                                          <p:spTgt spid="8"/>
                                        </p:tgtEl>
                                        <p:attrNameLst>
                                          <p:attrName>ppt_w</p:attrName>
                                        </p:attrNameLst>
                                      </p:cBhvr>
                                      <p:tavLst>
                                        <p:tav tm="0">
                                          <p:val>
                                            <p:fltVal val="0"/>
                                          </p:val>
                                        </p:tav>
                                        <p:tav tm="100000">
                                          <p:val>
                                            <p:strVal val="#ppt_w"/>
                                          </p:val>
                                        </p:tav>
                                      </p:tavLst>
                                    </p:anim>
                                    <p:anim calcmode="lin" valueType="num">
                                      <p:cBhvr>
                                        <p:cTn id="65" dur="500" fill="hold"/>
                                        <p:tgtEl>
                                          <p:spTgt spid="8"/>
                                        </p:tgtEl>
                                        <p:attrNameLst>
                                          <p:attrName>ppt_h</p:attrName>
                                        </p:attrNameLst>
                                      </p:cBhvr>
                                      <p:tavLst>
                                        <p:tav tm="0">
                                          <p:val>
                                            <p:fltVal val="0"/>
                                          </p:val>
                                        </p:tav>
                                        <p:tav tm="100000">
                                          <p:val>
                                            <p:strVal val="#ppt_h"/>
                                          </p:val>
                                        </p:tav>
                                      </p:tavLst>
                                    </p:anim>
                                    <p:animEffect transition="in" filter="fade">
                                      <p:cBhvr>
                                        <p:cTn id="66" dur="500"/>
                                        <p:tgtEl>
                                          <p:spTgt spid="8"/>
                                        </p:tgtEl>
                                      </p:cBhvr>
                                    </p:animEffect>
                                  </p:childTnLst>
                                </p:cTn>
                              </p:par>
                            </p:childTnLst>
                          </p:cTn>
                        </p:par>
                        <p:par>
                          <p:cTn id="67" fill="hold">
                            <p:stCondLst>
                              <p:cond delay="6000"/>
                            </p:stCondLst>
                            <p:childTnLst>
                              <p:par>
                                <p:cTn id="68" presetID="22" presetClass="entr" presetSubtype="8" fill="hold" nodeType="after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wipe(left)">
                                      <p:cBhvr>
                                        <p:cTn id="70" dur="500"/>
                                        <p:tgtEl>
                                          <p:spTgt spid="21"/>
                                        </p:tgtEl>
                                      </p:cBhvr>
                                    </p:animEffect>
                                  </p:childTnLst>
                                </p:cTn>
                              </p:par>
                            </p:childTnLst>
                          </p:cTn>
                        </p:par>
                        <p:par>
                          <p:cTn id="71" fill="hold">
                            <p:stCondLst>
                              <p:cond delay="6500"/>
                            </p:stCondLst>
                            <p:childTnLst>
                              <p:par>
                                <p:cTn id="72" presetID="53" presetClass="entr" presetSubtype="16" fill="hold" nodeType="afterEffect">
                                  <p:stCondLst>
                                    <p:cond delay="0"/>
                                  </p:stCondLst>
                                  <p:childTnLst>
                                    <p:set>
                                      <p:cBhvr>
                                        <p:cTn id="73" dur="1" fill="hold">
                                          <p:stCondLst>
                                            <p:cond delay="0"/>
                                          </p:stCondLst>
                                        </p:cTn>
                                        <p:tgtEl>
                                          <p:spTgt spid="10"/>
                                        </p:tgtEl>
                                        <p:attrNameLst>
                                          <p:attrName>style.visibility</p:attrName>
                                        </p:attrNameLst>
                                      </p:cBhvr>
                                      <p:to>
                                        <p:strVal val="visible"/>
                                      </p:to>
                                    </p:set>
                                    <p:anim calcmode="lin" valueType="num">
                                      <p:cBhvr>
                                        <p:cTn id="74" dur="500" fill="hold"/>
                                        <p:tgtEl>
                                          <p:spTgt spid="10"/>
                                        </p:tgtEl>
                                        <p:attrNameLst>
                                          <p:attrName>ppt_w</p:attrName>
                                        </p:attrNameLst>
                                      </p:cBhvr>
                                      <p:tavLst>
                                        <p:tav tm="0">
                                          <p:val>
                                            <p:fltVal val="0"/>
                                          </p:val>
                                        </p:tav>
                                        <p:tav tm="100000">
                                          <p:val>
                                            <p:strVal val="#ppt_w"/>
                                          </p:val>
                                        </p:tav>
                                      </p:tavLst>
                                    </p:anim>
                                    <p:anim calcmode="lin" valueType="num">
                                      <p:cBhvr>
                                        <p:cTn id="75" dur="500" fill="hold"/>
                                        <p:tgtEl>
                                          <p:spTgt spid="10"/>
                                        </p:tgtEl>
                                        <p:attrNameLst>
                                          <p:attrName>ppt_h</p:attrName>
                                        </p:attrNameLst>
                                      </p:cBhvr>
                                      <p:tavLst>
                                        <p:tav tm="0">
                                          <p:val>
                                            <p:fltVal val="0"/>
                                          </p:val>
                                        </p:tav>
                                        <p:tav tm="100000">
                                          <p:val>
                                            <p:strVal val="#ppt_h"/>
                                          </p:val>
                                        </p:tav>
                                      </p:tavLst>
                                    </p:anim>
                                    <p:animEffect transition="in" filter="fade">
                                      <p:cBhvr>
                                        <p:cTn id="76" dur="500"/>
                                        <p:tgtEl>
                                          <p:spTgt spid="10"/>
                                        </p:tgtEl>
                                      </p:cBhvr>
                                    </p:animEffect>
                                  </p:childTnLst>
                                </p:cTn>
                              </p:par>
                            </p:childTnLst>
                          </p:cTn>
                        </p:par>
                        <p:par>
                          <p:cTn id="77" fill="hold">
                            <p:stCondLst>
                              <p:cond delay="7000"/>
                            </p:stCondLst>
                            <p:childTnLst>
                              <p:par>
                                <p:cTn id="78" presetID="22" presetClass="entr" presetSubtype="4" fill="hold" nodeType="afterEffect">
                                  <p:stCondLst>
                                    <p:cond delay="0"/>
                                  </p:stCondLst>
                                  <p:childTnLst>
                                    <p:set>
                                      <p:cBhvr>
                                        <p:cTn id="79" dur="1" fill="hold">
                                          <p:stCondLst>
                                            <p:cond delay="0"/>
                                          </p:stCondLst>
                                        </p:cTn>
                                        <p:tgtEl>
                                          <p:spTgt spid="70"/>
                                        </p:tgtEl>
                                        <p:attrNameLst>
                                          <p:attrName>style.visibility</p:attrName>
                                        </p:attrNameLst>
                                      </p:cBhvr>
                                      <p:to>
                                        <p:strVal val="visible"/>
                                      </p:to>
                                    </p:set>
                                    <p:animEffect transition="in" filter="wipe(down)">
                                      <p:cBhvr>
                                        <p:cTn id="80" dur="500"/>
                                        <p:tgtEl>
                                          <p:spTgt spid="70"/>
                                        </p:tgtEl>
                                      </p:cBhvr>
                                    </p:animEffect>
                                  </p:childTnLst>
                                </p:cTn>
                              </p:par>
                            </p:childTnLst>
                          </p:cTn>
                        </p:par>
                        <p:par>
                          <p:cTn id="81" fill="hold">
                            <p:stCondLst>
                              <p:cond delay="7500"/>
                            </p:stCondLst>
                            <p:childTnLst>
                              <p:par>
                                <p:cTn id="82" presetID="10" presetClass="entr" presetSubtype="0" fill="hold" nodeType="afterEffect">
                                  <p:stCondLst>
                                    <p:cond delay="0"/>
                                  </p:stCondLst>
                                  <p:childTnLst>
                                    <p:set>
                                      <p:cBhvr>
                                        <p:cTn id="83" dur="1" fill="hold">
                                          <p:stCondLst>
                                            <p:cond delay="0"/>
                                          </p:stCondLst>
                                        </p:cTn>
                                        <p:tgtEl>
                                          <p:spTgt spid="11"/>
                                        </p:tgtEl>
                                        <p:attrNameLst>
                                          <p:attrName>style.visibility</p:attrName>
                                        </p:attrNameLst>
                                      </p:cBhvr>
                                      <p:to>
                                        <p:strVal val="visible"/>
                                      </p:to>
                                    </p:set>
                                    <p:animEffect transition="in" filter="fade">
                                      <p:cBhvr>
                                        <p:cTn id="8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3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38" name="Title 13"/>
          <p:cNvSpPr>
            <a:spLocks noGrp="1"/>
          </p:cNvSpPr>
          <p:nvPr>
            <p:ph type="title"/>
          </p:nvPr>
        </p:nvSpPr>
        <p:spPr>
          <a:xfrm>
            <a:off x="539552" y="3620521"/>
            <a:ext cx="5620928" cy="857250"/>
          </a:xfrm>
        </p:spPr>
        <p:txBody>
          <a:bodyPr>
            <a:normAutofit/>
          </a:bodyPr>
          <a:lstStyle/>
          <a:p>
            <a:r>
              <a:rPr lang="en-US" sz="4400" dirty="0" smtClean="0">
                <a:solidFill>
                  <a:schemeClr val="bg1"/>
                </a:solidFill>
              </a:rPr>
              <a:t>Social Media</a:t>
            </a:r>
            <a:endParaRPr lang="en-US" sz="4400" dirty="0">
              <a:solidFill>
                <a:schemeClr val="bg1"/>
              </a:solidFill>
            </a:endParaRPr>
          </a:p>
        </p:txBody>
      </p:sp>
      <p:grpSp>
        <p:nvGrpSpPr>
          <p:cNvPr id="22" name="Group 21"/>
          <p:cNvGrpSpPr/>
          <p:nvPr/>
        </p:nvGrpSpPr>
        <p:grpSpPr>
          <a:xfrm>
            <a:off x="214403" y="54293"/>
            <a:ext cx="8750085" cy="4624076"/>
            <a:chOff x="214403" y="54293"/>
            <a:chExt cx="8750085" cy="4624076"/>
          </a:xfrm>
          <a:solidFill>
            <a:schemeClr val="accent1">
              <a:lumMod val="20000"/>
              <a:lumOff val="80000"/>
            </a:schemeClr>
          </a:solidFill>
        </p:grpSpPr>
        <p:grpSp>
          <p:nvGrpSpPr>
            <p:cNvPr id="4" name="Group 3"/>
            <p:cNvGrpSpPr/>
            <p:nvPr/>
          </p:nvGrpSpPr>
          <p:grpSpPr>
            <a:xfrm>
              <a:off x="3528444" y="3375512"/>
              <a:ext cx="585093" cy="459509"/>
              <a:chOff x="3239991" y="2406834"/>
              <a:chExt cx="649993" cy="510479"/>
            </a:xfrm>
            <a:grpFill/>
          </p:grpSpPr>
          <p:sp>
            <p:nvSpPr>
              <p:cNvPr id="55" name="Freeform 29"/>
              <p:cNvSpPr>
                <a:spLocks/>
              </p:cNvSpPr>
              <p:nvPr/>
            </p:nvSpPr>
            <p:spPr bwMode="auto">
              <a:xfrm>
                <a:off x="3239991" y="2448769"/>
                <a:ext cx="455640" cy="468544"/>
              </a:xfrm>
              <a:custGeom>
                <a:avLst/>
                <a:gdLst>
                  <a:gd name="T0" fmla="*/ 190 w 239"/>
                  <a:gd name="T1" fmla="*/ 0 h 246"/>
                  <a:gd name="T2" fmla="*/ 49 w 239"/>
                  <a:gd name="T3" fmla="*/ 0 h 246"/>
                  <a:gd name="T4" fmla="*/ 0 w 239"/>
                  <a:gd name="T5" fmla="*/ 49 h 246"/>
                  <a:gd name="T6" fmla="*/ 0 w 239"/>
                  <a:gd name="T7" fmla="*/ 128 h 246"/>
                  <a:gd name="T8" fmla="*/ 49 w 239"/>
                  <a:gd name="T9" fmla="*/ 177 h 246"/>
                  <a:gd name="T10" fmla="*/ 56 w 239"/>
                  <a:gd name="T11" fmla="*/ 177 h 246"/>
                  <a:gd name="T12" fmla="*/ 31 w 239"/>
                  <a:gd name="T13" fmla="*/ 245 h 246"/>
                  <a:gd name="T14" fmla="*/ 120 w 239"/>
                  <a:gd name="T15" fmla="*/ 177 h 246"/>
                  <a:gd name="T16" fmla="*/ 190 w 239"/>
                  <a:gd name="T17" fmla="*/ 177 h 246"/>
                  <a:gd name="T18" fmla="*/ 239 w 239"/>
                  <a:gd name="T19" fmla="*/ 128 h 246"/>
                  <a:gd name="T20" fmla="*/ 239 w 239"/>
                  <a:gd name="T21" fmla="*/ 49 h 246"/>
                  <a:gd name="T22" fmla="*/ 190 w 239"/>
                  <a:gd name="T23" fmla="*/ 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9" h="246">
                    <a:moveTo>
                      <a:pt x="190" y="0"/>
                    </a:moveTo>
                    <a:cubicBezTo>
                      <a:pt x="49" y="0"/>
                      <a:pt x="49" y="0"/>
                      <a:pt x="49" y="0"/>
                    </a:cubicBezTo>
                    <a:cubicBezTo>
                      <a:pt x="22" y="0"/>
                      <a:pt x="0" y="22"/>
                      <a:pt x="0" y="49"/>
                    </a:cubicBezTo>
                    <a:cubicBezTo>
                      <a:pt x="0" y="128"/>
                      <a:pt x="0" y="128"/>
                      <a:pt x="0" y="128"/>
                    </a:cubicBezTo>
                    <a:cubicBezTo>
                      <a:pt x="0" y="155"/>
                      <a:pt x="22" y="177"/>
                      <a:pt x="49" y="177"/>
                    </a:cubicBezTo>
                    <a:cubicBezTo>
                      <a:pt x="56" y="177"/>
                      <a:pt x="56" y="177"/>
                      <a:pt x="56" y="177"/>
                    </a:cubicBezTo>
                    <a:cubicBezTo>
                      <a:pt x="49" y="198"/>
                      <a:pt x="31" y="246"/>
                      <a:pt x="31" y="245"/>
                    </a:cubicBezTo>
                    <a:cubicBezTo>
                      <a:pt x="32" y="244"/>
                      <a:pt x="96" y="195"/>
                      <a:pt x="120" y="177"/>
                    </a:cubicBezTo>
                    <a:cubicBezTo>
                      <a:pt x="190" y="177"/>
                      <a:pt x="190" y="177"/>
                      <a:pt x="190" y="177"/>
                    </a:cubicBezTo>
                    <a:cubicBezTo>
                      <a:pt x="217" y="177"/>
                      <a:pt x="239" y="155"/>
                      <a:pt x="239" y="128"/>
                    </a:cubicBezTo>
                    <a:cubicBezTo>
                      <a:pt x="239" y="49"/>
                      <a:pt x="239" y="49"/>
                      <a:pt x="239" y="49"/>
                    </a:cubicBezTo>
                    <a:cubicBezTo>
                      <a:pt x="239" y="22"/>
                      <a:pt x="217" y="0"/>
                      <a:pt x="19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30"/>
              <p:cNvSpPr>
                <a:spLocks/>
              </p:cNvSpPr>
              <p:nvPr/>
            </p:nvSpPr>
            <p:spPr bwMode="auto">
              <a:xfrm>
                <a:off x="3558536" y="2406834"/>
                <a:ext cx="331448" cy="384674"/>
              </a:xfrm>
              <a:custGeom>
                <a:avLst/>
                <a:gdLst>
                  <a:gd name="T0" fmla="*/ 134 w 174"/>
                  <a:gd name="T1" fmla="*/ 0 h 202"/>
                  <a:gd name="T2" fmla="*/ 18 w 174"/>
                  <a:gd name="T3" fmla="*/ 0 h 202"/>
                  <a:gd name="T4" fmla="*/ 0 w 174"/>
                  <a:gd name="T5" fmla="*/ 5 h 202"/>
                  <a:gd name="T6" fmla="*/ 34 w 174"/>
                  <a:gd name="T7" fmla="*/ 5 h 202"/>
                  <a:gd name="T8" fmla="*/ 90 w 174"/>
                  <a:gd name="T9" fmla="*/ 61 h 202"/>
                  <a:gd name="T10" fmla="*/ 90 w 174"/>
                  <a:gd name="T11" fmla="*/ 151 h 202"/>
                  <a:gd name="T12" fmla="*/ 89 w 174"/>
                  <a:gd name="T13" fmla="*/ 156 h 202"/>
                  <a:gd name="T14" fmla="*/ 148 w 174"/>
                  <a:gd name="T15" fmla="*/ 201 h 202"/>
                  <a:gd name="T16" fmla="*/ 128 w 174"/>
                  <a:gd name="T17" fmla="*/ 145 h 202"/>
                  <a:gd name="T18" fmla="*/ 134 w 174"/>
                  <a:gd name="T19" fmla="*/ 145 h 202"/>
                  <a:gd name="T20" fmla="*/ 174 w 174"/>
                  <a:gd name="T21" fmla="*/ 105 h 202"/>
                  <a:gd name="T22" fmla="*/ 174 w 174"/>
                  <a:gd name="T23" fmla="*/ 40 h 202"/>
                  <a:gd name="T24" fmla="*/ 134 w 174"/>
                  <a:gd name="T25"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4" h="202">
                    <a:moveTo>
                      <a:pt x="134" y="0"/>
                    </a:moveTo>
                    <a:cubicBezTo>
                      <a:pt x="18" y="0"/>
                      <a:pt x="18" y="0"/>
                      <a:pt x="18" y="0"/>
                    </a:cubicBezTo>
                    <a:cubicBezTo>
                      <a:pt x="12" y="0"/>
                      <a:pt x="6" y="2"/>
                      <a:pt x="0" y="5"/>
                    </a:cubicBezTo>
                    <a:cubicBezTo>
                      <a:pt x="34" y="5"/>
                      <a:pt x="34" y="5"/>
                      <a:pt x="34" y="5"/>
                    </a:cubicBezTo>
                    <a:cubicBezTo>
                      <a:pt x="65" y="5"/>
                      <a:pt x="90" y="30"/>
                      <a:pt x="90" y="61"/>
                    </a:cubicBezTo>
                    <a:cubicBezTo>
                      <a:pt x="90" y="151"/>
                      <a:pt x="90" y="151"/>
                      <a:pt x="90" y="151"/>
                    </a:cubicBezTo>
                    <a:cubicBezTo>
                      <a:pt x="90" y="153"/>
                      <a:pt x="90" y="154"/>
                      <a:pt x="89" y="156"/>
                    </a:cubicBezTo>
                    <a:cubicBezTo>
                      <a:pt x="113" y="173"/>
                      <a:pt x="148" y="200"/>
                      <a:pt x="148" y="201"/>
                    </a:cubicBezTo>
                    <a:cubicBezTo>
                      <a:pt x="149" y="202"/>
                      <a:pt x="134" y="162"/>
                      <a:pt x="128" y="145"/>
                    </a:cubicBezTo>
                    <a:cubicBezTo>
                      <a:pt x="134" y="145"/>
                      <a:pt x="134" y="145"/>
                      <a:pt x="134" y="145"/>
                    </a:cubicBezTo>
                    <a:cubicBezTo>
                      <a:pt x="156" y="145"/>
                      <a:pt x="174" y="127"/>
                      <a:pt x="174" y="105"/>
                    </a:cubicBezTo>
                    <a:cubicBezTo>
                      <a:pt x="174" y="40"/>
                      <a:pt x="174" y="40"/>
                      <a:pt x="174" y="40"/>
                    </a:cubicBezTo>
                    <a:cubicBezTo>
                      <a:pt x="174" y="18"/>
                      <a:pt x="156" y="0"/>
                      <a:pt x="1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6"/>
            <p:cNvGrpSpPr/>
            <p:nvPr/>
          </p:nvGrpSpPr>
          <p:grpSpPr>
            <a:xfrm>
              <a:off x="1564825" y="2812922"/>
              <a:ext cx="585093" cy="460961"/>
              <a:chOff x="1058564" y="1781841"/>
              <a:chExt cx="649993" cy="512092"/>
            </a:xfrm>
            <a:grpFill/>
          </p:grpSpPr>
          <p:sp>
            <p:nvSpPr>
              <p:cNvPr id="57" name="Freeform 31"/>
              <p:cNvSpPr>
                <a:spLocks/>
              </p:cNvSpPr>
              <p:nvPr/>
            </p:nvSpPr>
            <p:spPr bwMode="auto">
              <a:xfrm>
                <a:off x="1058564" y="1823776"/>
                <a:ext cx="457253" cy="470157"/>
              </a:xfrm>
              <a:custGeom>
                <a:avLst/>
                <a:gdLst>
                  <a:gd name="T0" fmla="*/ 191 w 240"/>
                  <a:gd name="T1" fmla="*/ 0 h 247"/>
                  <a:gd name="T2" fmla="*/ 49 w 240"/>
                  <a:gd name="T3" fmla="*/ 0 h 247"/>
                  <a:gd name="T4" fmla="*/ 0 w 240"/>
                  <a:gd name="T5" fmla="*/ 49 h 247"/>
                  <a:gd name="T6" fmla="*/ 0 w 240"/>
                  <a:gd name="T7" fmla="*/ 129 h 247"/>
                  <a:gd name="T8" fmla="*/ 49 w 240"/>
                  <a:gd name="T9" fmla="*/ 178 h 247"/>
                  <a:gd name="T10" fmla="*/ 57 w 240"/>
                  <a:gd name="T11" fmla="*/ 178 h 247"/>
                  <a:gd name="T12" fmla="*/ 32 w 240"/>
                  <a:gd name="T13" fmla="*/ 245 h 247"/>
                  <a:gd name="T14" fmla="*/ 121 w 240"/>
                  <a:gd name="T15" fmla="*/ 178 h 247"/>
                  <a:gd name="T16" fmla="*/ 191 w 240"/>
                  <a:gd name="T17" fmla="*/ 178 h 247"/>
                  <a:gd name="T18" fmla="*/ 240 w 240"/>
                  <a:gd name="T19" fmla="*/ 129 h 247"/>
                  <a:gd name="T20" fmla="*/ 240 w 240"/>
                  <a:gd name="T21" fmla="*/ 49 h 247"/>
                  <a:gd name="T22" fmla="*/ 191 w 240"/>
                  <a:gd name="T23"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0" h="247">
                    <a:moveTo>
                      <a:pt x="191" y="0"/>
                    </a:moveTo>
                    <a:cubicBezTo>
                      <a:pt x="49" y="0"/>
                      <a:pt x="49" y="0"/>
                      <a:pt x="49" y="0"/>
                    </a:cubicBezTo>
                    <a:cubicBezTo>
                      <a:pt x="22" y="0"/>
                      <a:pt x="0" y="22"/>
                      <a:pt x="0" y="49"/>
                    </a:cubicBezTo>
                    <a:cubicBezTo>
                      <a:pt x="0" y="129"/>
                      <a:pt x="0" y="129"/>
                      <a:pt x="0" y="129"/>
                    </a:cubicBezTo>
                    <a:cubicBezTo>
                      <a:pt x="0" y="156"/>
                      <a:pt x="22" y="178"/>
                      <a:pt x="49" y="178"/>
                    </a:cubicBezTo>
                    <a:cubicBezTo>
                      <a:pt x="57" y="178"/>
                      <a:pt x="57" y="178"/>
                      <a:pt x="57" y="178"/>
                    </a:cubicBezTo>
                    <a:cubicBezTo>
                      <a:pt x="49" y="198"/>
                      <a:pt x="31" y="247"/>
                      <a:pt x="32" y="245"/>
                    </a:cubicBezTo>
                    <a:cubicBezTo>
                      <a:pt x="32" y="244"/>
                      <a:pt x="97" y="196"/>
                      <a:pt x="121" y="178"/>
                    </a:cubicBezTo>
                    <a:cubicBezTo>
                      <a:pt x="191" y="178"/>
                      <a:pt x="191" y="178"/>
                      <a:pt x="191" y="178"/>
                    </a:cubicBezTo>
                    <a:cubicBezTo>
                      <a:pt x="218" y="178"/>
                      <a:pt x="240" y="156"/>
                      <a:pt x="240" y="129"/>
                    </a:cubicBezTo>
                    <a:cubicBezTo>
                      <a:pt x="240" y="49"/>
                      <a:pt x="240" y="49"/>
                      <a:pt x="240" y="49"/>
                    </a:cubicBezTo>
                    <a:cubicBezTo>
                      <a:pt x="240" y="22"/>
                      <a:pt x="218" y="0"/>
                      <a:pt x="19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32"/>
              <p:cNvSpPr>
                <a:spLocks/>
              </p:cNvSpPr>
              <p:nvPr/>
            </p:nvSpPr>
            <p:spPr bwMode="auto">
              <a:xfrm>
                <a:off x="1378722" y="1781841"/>
                <a:ext cx="329835" cy="384674"/>
              </a:xfrm>
              <a:custGeom>
                <a:avLst/>
                <a:gdLst>
                  <a:gd name="T0" fmla="*/ 133 w 173"/>
                  <a:gd name="T1" fmla="*/ 0 h 202"/>
                  <a:gd name="T2" fmla="*/ 18 w 173"/>
                  <a:gd name="T3" fmla="*/ 0 h 202"/>
                  <a:gd name="T4" fmla="*/ 0 w 173"/>
                  <a:gd name="T5" fmla="*/ 5 h 202"/>
                  <a:gd name="T6" fmla="*/ 33 w 173"/>
                  <a:gd name="T7" fmla="*/ 5 h 202"/>
                  <a:gd name="T8" fmla="*/ 89 w 173"/>
                  <a:gd name="T9" fmla="*/ 61 h 202"/>
                  <a:gd name="T10" fmla="*/ 89 w 173"/>
                  <a:gd name="T11" fmla="*/ 151 h 202"/>
                  <a:gd name="T12" fmla="*/ 89 w 173"/>
                  <a:gd name="T13" fmla="*/ 156 h 202"/>
                  <a:gd name="T14" fmla="*/ 148 w 173"/>
                  <a:gd name="T15" fmla="*/ 201 h 202"/>
                  <a:gd name="T16" fmla="*/ 127 w 173"/>
                  <a:gd name="T17" fmla="*/ 145 h 202"/>
                  <a:gd name="T18" fmla="*/ 133 w 173"/>
                  <a:gd name="T19" fmla="*/ 145 h 202"/>
                  <a:gd name="T20" fmla="*/ 173 w 173"/>
                  <a:gd name="T21" fmla="*/ 105 h 202"/>
                  <a:gd name="T22" fmla="*/ 173 w 173"/>
                  <a:gd name="T23" fmla="*/ 41 h 202"/>
                  <a:gd name="T24" fmla="*/ 133 w 173"/>
                  <a:gd name="T25"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 h="202">
                    <a:moveTo>
                      <a:pt x="133" y="0"/>
                    </a:moveTo>
                    <a:cubicBezTo>
                      <a:pt x="18" y="0"/>
                      <a:pt x="18" y="0"/>
                      <a:pt x="18" y="0"/>
                    </a:cubicBezTo>
                    <a:cubicBezTo>
                      <a:pt x="11" y="0"/>
                      <a:pt x="5" y="2"/>
                      <a:pt x="0" y="5"/>
                    </a:cubicBezTo>
                    <a:cubicBezTo>
                      <a:pt x="33" y="5"/>
                      <a:pt x="33" y="5"/>
                      <a:pt x="33" y="5"/>
                    </a:cubicBezTo>
                    <a:cubicBezTo>
                      <a:pt x="64" y="5"/>
                      <a:pt x="89" y="30"/>
                      <a:pt x="89" y="61"/>
                    </a:cubicBezTo>
                    <a:cubicBezTo>
                      <a:pt x="89" y="151"/>
                      <a:pt x="89" y="151"/>
                      <a:pt x="89" y="151"/>
                    </a:cubicBezTo>
                    <a:cubicBezTo>
                      <a:pt x="89" y="153"/>
                      <a:pt x="89" y="154"/>
                      <a:pt x="89" y="156"/>
                    </a:cubicBezTo>
                    <a:cubicBezTo>
                      <a:pt x="113" y="174"/>
                      <a:pt x="148" y="200"/>
                      <a:pt x="148" y="201"/>
                    </a:cubicBezTo>
                    <a:cubicBezTo>
                      <a:pt x="148" y="202"/>
                      <a:pt x="133" y="162"/>
                      <a:pt x="127" y="145"/>
                    </a:cubicBezTo>
                    <a:cubicBezTo>
                      <a:pt x="133" y="145"/>
                      <a:pt x="133" y="145"/>
                      <a:pt x="133" y="145"/>
                    </a:cubicBezTo>
                    <a:cubicBezTo>
                      <a:pt x="155" y="145"/>
                      <a:pt x="173" y="127"/>
                      <a:pt x="173" y="105"/>
                    </a:cubicBezTo>
                    <a:cubicBezTo>
                      <a:pt x="173" y="41"/>
                      <a:pt x="173" y="41"/>
                      <a:pt x="173" y="41"/>
                    </a:cubicBezTo>
                    <a:cubicBezTo>
                      <a:pt x="173" y="18"/>
                      <a:pt x="155" y="0"/>
                      <a:pt x="13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 name="Group 11"/>
            <p:cNvGrpSpPr/>
            <p:nvPr/>
          </p:nvGrpSpPr>
          <p:grpSpPr>
            <a:xfrm>
              <a:off x="2456983" y="1317520"/>
              <a:ext cx="584368" cy="459509"/>
              <a:chOff x="2049682" y="120567"/>
              <a:chExt cx="649187" cy="510479"/>
            </a:xfrm>
            <a:grpFill/>
          </p:grpSpPr>
          <p:sp>
            <p:nvSpPr>
              <p:cNvPr id="59" name="Freeform 33"/>
              <p:cNvSpPr>
                <a:spLocks/>
              </p:cNvSpPr>
              <p:nvPr/>
            </p:nvSpPr>
            <p:spPr bwMode="auto">
              <a:xfrm>
                <a:off x="2049682" y="162502"/>
                <a:ext cx="457253" cy="468544"/>
              </a:xfrm>
              <a:custGeom>
                <a:avLst/>
                <a:gdLst>
                  <a:gd name="T0" fmla="*/ 191 w 240"/>
                  <a:gd name="T1" fmla="*/ 0 h 246"/>
                  <a:gd name="T2" fmla="*/ 49 w 240"/>
                  <a:gd name="T3" fmla="*/ 0 h 246"/>
                  <a:gd name="T4" fmla="*/ 0 w 240"/>
                  <a:gd name="T5" fmla="*/ 49 h 246"/>
                  <a:gd name="T6" fmla="*/ 0 w 240"/>
                  <a:gd name="T7" fmla="*/ 128 h 246"/>
                  <a:gd name="T8" fmla="*/ 49 w 240"/>
                  <a:gd name="T9" fmla="*/ 177 h 246"/>
                  <a:gd name="T10" fmla="*/ 57 w 240"/>
                  <a:gd name="T11" fmla="*/ 177 h 246"/>
                  <a:gd name="T12" fmla="*/ 31 w 240"/>
                  <a:gd name="T13" fmla="*/ 245 h 246"/>
                  <a:gd name="T14" fmla="*/ 121 w 240"/>
                  <a:gd name="T15" fmla="*/ 177 h 246"/>
                  <a:gd name="T16" fmla="*/ 191 w 240"/>
                  <a:gd name="T17" fmla="*/ 177 h 246"/>
                  <a:gd name="T18" fmla="*/ 240 w 240"/>
                  <a:gd name="T19" fmla="*/ 128 h 246"/>
                  <a:gd name="T20" fmla="*/ 240 w 240"/>
                  <a:gd name="T21" fmla="*/ 49 h 246"/>
                  <a:gd name="T22" fmla="*/ 191 w 240"/>
                  <a:gd name="T23" fmla="*/ 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0" h="246">
                    <a:moveTo>
                      <a:pt x="191" y="0"/>
                    </a:moveTo>
                    <a:cubicBezTo>
                      <a:pt x="49" y="0"/>
                      <a:pt x="49" y="0"/>
                      <a:pt x="49" y="0"/>
                    </a:cubicBezTo>
                    <a:cubicBezTo>
                      <a:pt x="22" y="0"/>
                      <a:pt x="0" y="22"/>
                      <a:pt x="0" y="49"/>
                    </a:cubicBezTo>
                    <a:cubicBezTo>
                      <a:pt x="0" y="128"/>
                      <a:pt x="0" y="128"/>
                      <a:pt x="0" y="128"/>
                    </a:cubicBezTo>
                    <a:cubicBezTo>
                      <a:pt x="0" y="155"/>
                      <a:pt x="22" y="177"/>
                      <a:pt x="49" y="177"/>
                    </a:cubicBezTo>
                    <a:cubicBezTo>
                      <a:pt x="57" y="177"/>
                      <a:pt x="57" y="177"/>
                      <a:pt x="57" y="177"/>
                    </a:cubicBezTo>
                    <a:cubicBezTo>
                      <a:pt x="49" y="198"/>
                      <a:pt x="31" y="246"/>
                      <a:pt x="31" y="245"/>
                    </a:cubicBezTo>
                    <a:cubicBezTo>
                      <a:pt x="32" y="244"/>
                      <a:pt x="97" y="195"/>
                      <a:pt x="121" y="177"/>
                    </a:cubicBezTo>
                    <a:cubicBezTo>
                      <a:pt x="191" y="177"/>
                      <a:pt x="191" y="177"/>
                      <a:pt x="191" y="177"/>
                    </a:cubicBezTo>
                    <a:cubicBezTo>
                      <a:pt x="218" y="177"/>
                      <a:pt x="240" y="155"/>
                      <a:pt x="240" y="128"/>
                    </a:cubicBezTo>
                    <a:cubicBezTo>
                      <a:pt x="240" y="49"/>
                      <a:pt x="240" y="49"/>
                      <a:pt x="240" y="49"/>
                    </a:cubicBezTo>
                    <a:cubicBezTo>
                      <a:pt x="240" y="22"/>
                      <a:pt x="218" y="0"/>
                      <a:pt x="19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34"/>
              <p:cNvSpPr>
                <a:spLocks/>
              </p:cNvSpPr>
              <p:nvPr/>
            </p:nvSpPr>
            <p:spPr bwMode="auto">
              <a:xfrm>
                <a:off x="2369840" y="120567"/>
                <a:ext cx="329029" cy="383061"/>
              </a:xfrm>
              <a:custGeom>
                <a:avLst/>
                <a:gdLst>
                  <a:gd name="T0" fmla="*/ 133 w 173"/>
                  <a:gd name="T1" fmla="*/ 0 h 201"/>
                  <a:gd name="T2" fmla="*/ 17 w 173"/>
                  <a:gd name="T3" fmla="*/ 0 h 201"/>
                  <a:gd name="T4" fmla="*/ 0 w 173"/>
                  <a:gd name="T5" fmla="*/ 4 h 201"/>
                  <a:gd name="T6" fmla="*/ 33 w 173"/>
                  <a:gd name="T7" fmla="*/ 4 h 201"/>
                  <a:gd name="T8" fmla="*/ 89 w 173"/>
                  <a:gd name="T9" fmla="*/ 60 h 201"/>
                  <a:gd name="T10" fmla="*/ 89 w 173"/>
                  <a:gd name="T11" fmla="*/ 151 h 201"/>
                  <a:gd name="T12" fmla="*/ 89 w 173"/>
                  <a:gd name="T13" fmla="*/ 155 h 201"/>
                  <a:gd name="T14" fmla="*/ 148 w 173"/>
                  <a:gd name="T15" fmla="*/ 200 h 201"/>
                  <a:gd name="T16" fmla="*/ 127 w 173"/>
                  <a:gd name="T17" fmla="*/ 145 h 201"/>
                  <a:gd name="T18" fmla="*/ 133 w 173"/>
                  <a:gd name="T19" fmla="*/ 145 h 201"/>
                  <a:gd name="T20" fmla="*/ 173 w 173"/>
                  <a:gd name="T21" fmla="*/ 105 h 201"/>
                  <a:gd name="T22" fmla="*/ 173 w 173"/>
                  <a:gd name="T23" fmla="*/ 40 h 201"/>
                  <a:gd name="T24" fmla="*/ 133 w 173"/>
                  <a:gd name="T25" fmla="*/ 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 h="201">
                    <a:moveTo>
                      <a:pt x="133" y="0"/>
                    </a:moveTo>
                    <a:cubicBezTo>
                      <a:pt x="17" y="0"/>
                      <a:pt x="17" y="0"/>
                      <a:pt x="17" y="0"/>
                    </a:cubicBezTo>
                    <a:cubicBezTo>
                      <a:pt x="11" y="0"/>
                      <a:pt x="5" y="1"/>
                      <a:pt x="0" y="4"/>
                    </a:cubicBezTo>
                    <a:cubicBezTo>
                      <a:pt x="33" y="4"/>
                      <a:pt x="33" y="4"/>
                      <a:pt x="33" y="4"/>
                    </a:cubicBezTo>
                    <a:cubicBezTo>
                      <a:pt x="64" y="4"/>
                      <a:pt x="89" y="29"/>
                      <a:pt x="89" y="60"/>
                    </a:cubicBezTo>
                    <a:cubicBezTo>
                      <a:pt x="89" y="151"/>
                      <a:pt x="89" y="151"/>
                      <a:pt x="89" y="151"/>
                    </a:cubicBezTo>
                    <a:cubicBezTo>
                      <a:pt x="89" y="152"/>
                      <a:pt x="89" y="154"/>
                      <a:pt x="89" y="155"/>
                    </a:cubicBezTo>
                    <a:cubicBezTo>
                      <a:pt x="112" y="173"/>
                      <a:pt x="147" y="199"/>
                      <a:pt x="148" y="200"/>
                    </a:cubicBezTo>
                    <a:cubicBezTo>
                      <a:pt x="148" y="201"/>
                      <a:pt x="133" y="162"/>
                      <a:pt x="127" y="145"/>
                    </a:cubicBezTo>
                    <a:cubicBezTo>
                      <a:pt x="133" y="145"/>
                      <a:pt x="133" y="145"/>
                      <a:pt x="133" y="145"/>
                    </a:cubicBezTo>
                    <a:cubicBezTo>
                      <a:pt x="155" y="145"/>
                      <a:pt x="173" y="127"/>
                      <a:pt x="173" y="105"/>
                    </a:cubicBezTo>
                    <a:cubicBezTo>
                      <a:pt x="173" y="40"/>
                      <a:pt x="173" y="40"/>
                      <a:pt x="173" y="40"/>
                    </a:cubicBezTo>
                    <a:cubicBezTo>
                      <a:pt x="173" y="18"/>
                      <a:pt x="155" y="0"/>
                      <a:pt x="13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 name="Group 5"/>
            <p:cNvGrpSpPr/>
            <p:nvPr/>
          </p:nvGrpSpPr>
          <p:grpSpPr>
            <a:xfrm>
              <a:off x="2475857" y="2677174"/>
              <a:ext cx="651152" cy="495805"/>
              <a:chOff x="2070649" y="1631036"/>
              <a:chExt cx="723379" cy="550800"/>
            </a:xfrm>
            <a:grpFill/>
          </p:grpSpPr>
          <p:sp>
            <p:nvSpPr>
              <p:cNvPr id="61" name="Oval 35"/>
              <p:cNvSpPr>
                <a:spLocks noChangeArrowheads="1"/>
              </p:cNvSpPr>
              <p:nvPr/>
            </p:nvSpPr>
            <p:spPr bwMode="auto">
              <a:xfrm>
                <a:off x="2344840" y="2015709"/>
                <a:ext cx="165321" cy="1661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36"/>
              <p:cNvSpPr>
                <a:spLocks/>
              </p:cNvSpPr>
              <p:nvPr/>
            </p:nvSpPr>
            <p:spPr bwMode="auto">
              <a:xfrm>
                <a:off x="2228712" y="1861679"/>
                <a:ext cx="405641" cy="169353"/>
              </a:xfrm>
              <a:custGeom>
                <a:avLst/>
                <a:gdLst>
                  <a:gd name="T0" fmla="*/ 105 w 213"/>
                  <a:gd name="T1" fmla="*/ 31 h 89"/>
                  <a:gd name="T2" fmla="*/ 191 w 213"/>
                  <a:gd name="T3" fmla="*/ 89 h 89"/>
                  <a:gd name="T4" fmla="*/ 213 w 213"/>
                  <a:gd name="T5" fmla="*/ 64 h 89"/>
                  <a:gd name="T6" fmla="*/ 105 w 213"/>
                  <a:gd name="T7" fmla="*/ 0 h 89"/>
                  <a:gd name="T8" fmla="*/ 0 w 213"/>
                  <a:gd name="T9" fmla="*/ 58 h 89"/>
                  <a:gd name="T10" fmla="*/ 21 w 213"/>
                  <a:gd name="T11" fmla="*/ 82 h 89"/>
                  <a:gd name="T12" fmla="*/ 105 w 213"/>
                  <a:gd name="T13" fmla="*/ 31 h 89"/>
                </a:gdLst>
                <a:ahLst/>
                <a:cxnLst>
                  <a:cxn ang="0">
                    <a:pos x="T0" y="T1"/>
                  </a:cxn>
                  <a:cxn ang="0">
                    <a:pos x="T2" y="T3"/>
                  </a:cxn>
                  <a:cxn ang="0">
                    <a:pos x="T4" y="T5"/>
                  </a:cxn>
                  <a:cxn ang="0">
                    <a:pos x="T6" y="T7"/>
                  </a:cxn>
                  <a:cxn ang="0">
                    <a:pos x="T8" y="T9"/>
                  </a:cxn>
                  <a:cxn ang="0">
                    <a:pos x="T10" y="T11"/>
                  </a:cxn>
                  <a:cxn ang="0">
                    <a:pos x="T12" y="T13"/>
                  </a:cxn>
                </a:cxnLst>
                <a:rect l="0" t="0" r="r" b="b"/>
                <a:pathLst>
                  <a:path w="213" h="89">
                    <a:moveTo>
                      <a:pt x="105" y="31"/>
                    </a:moveTo>
                    <a:cubicBezTo>
                      <a:pt x="144" y="31"/>
                      <a:pt x="177" y="54"/>
                      <a:pt x="191" y="89"/>
                    </a:cubicBezTo>
                    <a:cubicBezTo>
                      <a:pt x="213" y="64"/>
                      <a:pt x="213" y="64"/>
                      <a:pt x="213" y="64"/>
                    </a:cubicBezTo>
                    <a:cubicBezTo>
                      <a:pt x="192" y="26"/>
                      <a:pt x="152" y="0"/>
                      <a:pt x="105" y="0"/>
                    </a:cubicBezTo>
                    <a:cubicBezTo>
                      <a:pt x="61" y="0"/>
                      <a:pt x="22" y="23"/>
                      <a:pt x="0" y="58"/>
                    </a:cubicBezTo>
                    <a:cubicBezTo>
                      <a:pt x="21" y="82"/>
                      <a:pt x="21" y="82"/>
                      <a:pt x="21" y="82"/>
                    </a:cubicBezTo>
                    <a:cubicBezTo>
                      <a:pt x="37" y="51"/>
                      <a:pt x="68" y="31"/>
                      <a:pt x="105"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37"/>
              <p:cNvSpPr>
                <a:spLocks/>
              </p:cNvSpPr>
              <p:nvPr/>
            </p:nvSpPr>
            <p:spPr bwMode="auto">
              <a:xfrm>
                <a:off x="2157745" y="1749583"/>
                <a:ext cx="549187" cy="195966"/>
              </a:xfrm>
              <a:custGeom>
                <a:avLst/>
                <a:gdLst>
                  <a:gd name="T0" fmla="*/ 142 w 288"/>
                  <a:gd name="T1" fmla="*/ 34 h 103"/>
                  <a:gd name="T2" fmla="*/ 264 w 288"/>
                  <a:gd name="T3" fmla="*/ 103 h 103"/>
                  <a:gd name="T4" fmla="*/ 288 w 288"/>
                  <a:gd name="T5" fmla="*/ 76 h 103"/>
                  <a:gd name="T6" fmla="*/ 142 w 288"/>
                  <a:gd name="T7" fmla="*/ 0 h 103"/>
                  <a:gd name="T8" fmla="*/ 0 w 288"/>
                  <a:gd name="T9" fmla="*/ 71 h 103"/>
                  <a:gd name="T10" fmla="*/ 23 w 288"/>
                  <a:gd name="T11" fmla="*/ 97 h 103"/>
                  <a:gd name="T12" fmla="*/ 142 w 288"/>
                  <a:gd name="T13" fmla="*/ 34 h 103"/>
                </a:gdLst>
                <a:ahLst/>
                <a:cxnLst>
                  <a:cxn ang="0">
                    <a:pos x="T0" y="T1"/>
                  </a:cxn>
                  <a:cxn ang="0">
                    <a:pos x="T2" y="T3"/>
                  </a:cxn>
                  <a:cxn ang="0">
                    <a:pos x="T4" y="T5"/>
                  </a:cxn>
                  <a:cxn ang="0">
                    <a:pos x="T6" y="T7"/>
                  </a:cxn>
                  <a:cxn ang="0">
                    <a:pos x="T8" y="T9"/>
                  </a:cxn>
                  <a:cxn ang="0">
                    <a:pos x="T10" y="T11"/>
                  </a:cxn>
                  <a:cxn ang="0">
                    <a:pos x="T12" y="T13"/>
                  </a:cxn>
                </a:cxnLst>
                <a:rect l="0" t="0" r="r" b="b"/>
                <a:pathLst>
                  <a:path w="288" h="103">
                    <a:moveTo>
                      <a:pt x="142" y="34"/>
                    </a:moveTo>
                    <a:cubicBezTo>
                      <a:pt x="194" y="34"/>
                      <a:pt x="239" y="62"/>
                      <a:pt x="264" y="103"/>
                    </a:cubicBezTo>
                    <a:cubicBezTo>
                      <a:pt x="288" y="76"/>
                      <a:pt x="288" y="76"/>
                      <a:pt x="288" y="76"/>
                    </a:cubicBezTo>
                    <a:cubicBezTo>
                      <a:pt x="256" y="30"/>
                      <a:pt x="202" y="0"/>
                      <a:pt x="142" y="0"/>
                    </a:cubicBezTo>
                    <a:cubicBezTo>
                      <a:pt x="84" y="0"/>
                      <a:pt x="32" y="28"/>
                      <a:pt x="0" y="71"/>
                    </a:cubicBezTo>
                    <a:cubicBezTo>
                      <a:pt x="23" y="97"/>
                      <a:pt x="23" y="97"/>
                      <a:pt x="23" y="97"/>
                    </a:cubicBezTo>
                    <a:cubicBezTo>
                      <a:pt x="49" y="59"/>
                      <a:pt x="93" y="34"/>
                      <a:pt x="142"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38"/>
              <p:cNvSpPr>
                <a:spLocks/>
              </p:cNvSpPr>
              <p:nvPr/>
            </p:nvSpPr>
            <p:spPr bwMode="auto">
              <a:xfrm>
                <a:off x="2070649" y="1631036"/>
                <a:ext cx="723379" cy="229030"/>
              </a:xfrm>
              <a:custGeom>
                <a:avLst/>
                <a:gdLst>
                  <a:gd name="T0" fmla="*/ 188 w 380"/>
                  <a:gd name="T1" fmla="*/ 36 h 120"/>
                  <a:gd name="T2" fmla="*/ 355 w 380"/>
                  <a:gd name="T3" fmla="*/ 120 h 120"/>
                  <a:gd name="T4" fmla="*/ 380 w 380"/>
                  <a:gd name="T5" fmla="*/ 93 h 120"/>
                  <a:gd name="T6" fmla="*/ 188 w 380"/>
                  <a:gd name="T7" fmla="*/ 0 h 120"/>
                  <a:gd name="T8" fmla="*/ 0 w 380"/>
                  <a:gd name="T9" fmla="*/ 88 h 120"/>
                  <a:gd name="T10" fmla="*/ 25 w 380"/>
                  <a:gd name="T11" fmla="*/ 115 h 120"/>
                  <a:gd name="T12" fmla="*/ 188 w 380"/>
                  <a:gd name="T13" fmla="*/ 36 h 120"/>
                </a:gdLst>
                <a:ahLst/>
                <a:cxnLst>
                  <a:cxn ang="0">
                    <a:pos x="T0" y="T1"/>
                  </a:cxn>
                  <a:cxn ang="0">
                    <a:pos x="T2" y="T3"/>
                  </a:cxn>
                  <a:cxn ang="0">
                    <a:pos x="T4" y="T5"/>
                  </a:cxn>
                  <a:cxn ang="0">
                    <a:pos x="T6" y="T7"/>
                  </a:cxn>
                  <a:cxn ang="0">
                    <a:pos x="T8" y="T9"/>
                  </a:cxn>
                  <a:cxn ang="0">
                    <a:pos x="T10" y="T11"/>
                  </a:cxn>
                  <a:cxn ang="0">
                    <a:pos x="T12" y="T13"/>
                  </a:cxn>
                </a:cxnLst>
                <a:rect l="0" t="0" r="r" b="b"/>
                <a:pathLst>
                  <a:path w="380" h="120">
                    <a:moveTo>
                      <a:pt x="188" y="36"/>
                    </a:moveTo>
                    <a:cubicBezTo>
                      <a:pt x="256" y="36"/>
                      <a:pt x="317" y="69"/>
                      <a:pt x="355" y="120"/>
                    </a:cubicBezTo>
                    <a:cubicBezTo>
                      <a:pt x="380" y="93"/>
                      <a:pt x="380" y="93"/>
                      <a:pt x="380" y="93"/>
                    </a:cubicBezTo>
                    <a:cubicBezTo>
                      <a:pt x="335" y="36"/>
                      <a:pt x="266" y="0"/>
                      <a:pt x="188" y="0"/>
                    </a:cubicBezTo>
                    <a:cubicBezTo>
                      <a:pt x="113" y="0"/>
                      <a:pt x="45" y="34"/>
                      <a:pt x="0" y="88"/>
                    </a:cubicBezTo>
                    <a:cubicBezTo>
                      <a:pt x="25" y="115"/>
                      <a:pt x="25" y="115"/>
                      <a:pt x="25" y="115"/>
                    </a:cubicBezTo>
                    <a:cubicBezTo>
                      <a:pt x="63" y="67"/>
                      <a:pt x="122" y="36"/>
                      <a:pt x="188"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 name="Group 10"/>
            <p:cNvGrpSpPr/>
            <p:nvPr/>
          </p:nvGrpSpPr>
          <p:grpSpPr>
            <a:xfrm>
              <a:off x="1890764" y="926974"/>
              <a:ext cx="495805" cy="376754"/>
              <a:chOff x="1420657" y="-313299"/>
              <a:chExt cx="550800" cy="418544"/>
            </a:xfrm>
            <a:grpFill/>
          </p:grpSpPr>
          <p:sp>
            <p:nvSpPr>
              <p:cNvPr id="65" name="Oval 39"/>
              <p:cNvSpPr>
                <a:spLocks noChangeArrowheads="1"/>
              </p:cNvSpPr>
              <p:nvPr/>
            </p:nvSpPr>
            <p:spPr bwMode="auto">
              <a:xfrm>
                <a:off x="1630332" y="-20560"/>
                <a:ext cx="125805" cy="12580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40"/>
              <p:cNvSpPr>
                <a:spLocks/>
              </p:cNvSpPr>
              <p:nvPr/>
            </p:nvSpPr>
            <p:spPr bwMode="auto">
              <a:xfrm>
                <a:off x="1540817" y="-138301"/>
                <a:ext cx="308868" cy="129837"/>
              </a:xfrm>
              <a:custGeom>
                <a:avLst/>
                <a:gdLst>
                  <a:gd name="T0" fmla="*/ 80 w 162"/>
                  <a:gd name="T1" fmla="*/ 23 h 68"/>
                  <a:gd name="T2" fmla="*/ 146 w 162"/>
                  <a:gd name="T3" fmla="*/ 68 h 68"/>
                  <a:gd name="T4" fmla="*/ 162 w 162"/>
                  <a:gd name="T5" fmla="*/ 49 h 68"/>
                  <a:gd name="T6" fmla="*/ 80 w 162"/>
                  <a:gd name="T7" fmla="*/ 0 h 68"/>
                  <a:gd name="T8" fmla="*/ 0 w 162"/>
                  <a:gd name="T9" fmla="*/ 45 h 68"/>
                  <a:gd name="T10" fmla="*/ 16 w 162"/>
                  <a:gd name="T11" fmla="*/ 63 h 68"/>
                  <a:gd name="T12" fmla="*/ 80 w 162"/>
                  <a:gd name="T13" fmla="*/ 23 h 68"/>
                </a:gdLst>
                <a:ahLst/>
                <a:cxnLst>
                  <a:cxn ang="0">
                    <a:pos x="T0" y="T1"/>
                  </a:cxn>
                  <a:cxn ang="0">
                    <a:pos x="T2" y="T3"/>
                  </a:cxn>
                  <a:cxn ang="0">
                    <a:pos x="T4" y="T5"/>
                  </a:cxn>
                  <a:cxn ang="0">
                    <a:pos x="T6" y="T7"/>
                  </a:cxn>
                  <a:cxn ang="0">
                    <a:pos x="T8" y="T9"/>
                  </a:cxn>
                  <a:cxn ang="0">
                    <a:pos x="T10" y="T11"/>
                  </a:cxn>
                  <a:cxn ang="0">
                    <a:pos x="T12" y="T13"/>
                  </a:cxn>
                </a:cxnLst>
                <a:rect l="0" t="0" r="r" b="b"/>
                <a:pathLst>
                  <a:path w="162" h="68">
                    <a:moveTo>
                      <a:pt x="80" y="23"/>
                    </a:moveTo>
                    <a:cubicBezTo>
                      <a:pt x="110" y="23"/>
                      <a:pt x="135" y="42"/>
                      <a:pt x="146" y="68"/>
                    </a:cubicBezTo>
                    <a:cubicBezTo>
                      <a:pt x="162" y="49"/>
                      <a:pt x="162" y="49"/>
                      <a:pt x="162" y="49"/>
                    </a:cubicBezTo>
                    <a:cubicBezTo>
                      <a:pt x="146" y="20"/>
                      <a:pt x="115" y="0"/>
                      <a:pt x="80" y="0"/>
                    </a:cubicBezTo>
                    <a:cubicBezTo>
                      <a:pt x="46" y="0"/>
                      <a:pt x="17" y="18"/>
                      <a:pt x="0" y="45"/>
                    </a:cubicBezTo>
                    <a:cubicBezTo>
                      <a:pt x="16" y="63"/>
                      <a:pt x="16" y="63"/>
                      <a:pt x="16" y="63"/>
                    </a:cubicBezTo>
                    <a:cubicBezTo>
                      <a:pt x="28" y="39"/>
                      <a:pt x="52" y="23"/>
                      <a:pt x="80"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Freeform 41"/>
              <p:cNvSpPr>
                <a:spLocks/>
              </p:cNvSpPr>
              <p:nvPr/>
            </p:nvSpPr>
            <p:spPr bwMode="auto">
              <a:xfrm>
                <a:off x="1487591" y="-223784"/>
                <a:ext cx="416931" cy="148386"/>
              </a:xfrm>
              <a:custGeom>
                <a:avLst/>
                <a:gdLst>
                  <a:gd name="T0" fmla="*/ 108 w 219"/>
                  <a:gd name="T1" fmla="*/ 26 h 78"/>
                  <a:gd name="T2" fmla="*/ 201 w 219"/>
                  <a:gd name="T3" fmla="*/ 78 h 78"/>
                  <a:gd name="T4" fmla="*/ 219 w 219"/>
                  <a:gd name="T5" fmla="*/ 58 h 78"/>
                  <a:gd name="T6" fmla="*/ 108 w 219"/>
                  <a:gd name="T7" fmla="*/ 0 h 78"/>
                  <a:gd name="T8" fmla="*/ 0 w 219"/>
                  <a:gd name="T9" fmla="*/ 54 h 78"/>
                  <a:gd name="T10" fmla="*/ 18 w 219"/>
                  <a:gd name="T11" fmla="*/ 74 h 78"/>
                  <a:gd name="T12" fmla="*/ 108 w 219"/>
                  <a:gd name="T13" fmla="*/ 26 h 78"/>
                </a:gdLst>
                <a:ahLst/>
                <a:cxnLst>
                  <a:cxn ang="0">
                    <a:pos x="T0" y="T1"/>
                  </a:cxn>
                  <a:cxn ang="0">
                    <a:pos x="T2" y="T3"/>
                  </a:cxn>
                  <a:cxn ang="0">
                    <a:pos x="T4" y="T5"/>
                  </a:cxn>
                  <a:cxn ang="0">
                    <a:pos x="T6" y="T7"/>
                  </a:cxn>
                  <a:cxn ang="0">
                    <a:pos x="T8" y="T9"/>
                  </a:cxn>
                  <a:cxn ang="0">
                    <a:pos x="T10" y="T11"/>
                  </a:cxn>
                  <a:cxn ang="0">
                    <a:pos x="T12" y="T13"/>
                  </a:cxn>
                </a:cxnLst>
                <a:rect l="0" t="0" r="r" b="b"/>
                <a:pathLst>
                  <a:path w="219" h="78">
                    <a:moveTo>
                      <a:pt x="108" y="26"/>
                    </a:moveTo>
                    <a:cubicBezTo>
                      <a:pt x="147" y="26"/>
                      <a:pt x="182" y="47"/>
                      <a:pt x="201" y="78"/>
                    </a:cubicBezTo>
                    <a:cubicBezTo>
                      <a:pt x="219" y="58"/>
                      <a:pt x="219" y="58"/>
                      <a:pt x="219" y="58"/>
                    </a:cubicBezTo>
                    <a:cubicBezTo>
                      <a:pt x="195" y="23"/>
                      <a:pt x="154" y="0"/>
                      <a:pt x="108" y="0"/>
                    </a:cubicBezTo>
                    <a:cubicBezTo>
                      <a:pt x="64" y="0"/>
                      <a:pt x="24" y="21"/>
                      <a:pt x="0" y="54"/>
                    </a:cubicBezTo>
                    <a:cubicBezTo>
                      <a:pt x="18" y="74"/>
                      <a:pt x="18" y="74"/>
                      <a:pt x="18" y="74"/>
                    </a:cubicBezTo>
                    <a:cubicBezTo>
                      <a:pt x="37" y="45"/>
                      <a:pt x="70" y="26"/>
                      <a:pt x="108"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42"/>
              <p:cNvSpPr>
                <a:spLocks/>
              </p:cNvSpPr>
              <p:nvPr/>
            </p:nvSpPr>
            <p:spPr bwMode="auto">
              <a:xfrm>
                <a:off x="1420657" y="-313299"/>
                <a:ext cx="550800" cy="173385"/>
              </a:xfrm>
              <a:custGeom>
                <a:avLst/>
                <a:gdLst>
                  <a:gd name="T0" fmla="*/ 143 w 289"/>
                  <a:gd name="T1" fmla="*/ 28 h 91"/>
                  <a:gd name="T2" fmla="*/ 270 w 289"/>
                  <a:gd name="T3" fmla="*/ 91 h 91"/>
                  <a:gd name="T4" fmla="*/ 289 w 289"/>
                  <a:gd name="T5" fmla="*/ 71 h 91"/>
                  <a:gd name="T6" fmla="*/ 143 w 289"/>
                  <a:gd name="T7" fmla="*/ 0 h 91"/>
                  <a:gd name="T8" fmla="*/ 0 w 289"/>
                  <a:gd name="T9" fmla="*/ 67 h 91"/>
                  <a:gd name="T10" fmla="*/ 19 w 289"/>
                  <a:gd name="T11" fmla="*/ 87 h 91"/>
                  <a:gd name="T12" fmla="*/ 143 w 289"/>
                  <a:gd name="T13" fmla="*/ 28 h 91"/>
                </a:gdLst>
                <a:ahLst/>
                <a:cxnLst>
                  <a:cxn ang="0">
                    <a:pos x="T0" y="T1"/>
                  </a:cxn>
                  <a:cxn ang="0">
                    <a:pos x="T2" y="T3"/>
                  </a:cxn>
                  <a:cxn ang="0">
                    <a:pos x="T4" y="T5"/>
                  </a:cxn>
                  <a:cxn ang="0">
                    <a:pos x="T6" y="T7"/>
                  </a:cxn>
                  <a:cxn ang="0">
                    <a:pos x="T8" y="T9"/>
                  </a:cxn>
                  <a:cxn ang="0">
                    <a:pos x="T10" y="T11"/>
                  </a:cxn>
                  <a:cxn ang="0">
                    <a:pos x="T12" y="T13"/>
                  </a:cxn>
                </a:cxnLst>
                <a:rect l="0" t="0" r="r" b="b"/>
                <a:pathLst>
                  <a:path w="289" h="91">
                    <a:moveTo>
                      <a:pt x="143" y="28"/>
                    </a:moveTo>
                    <a:cubicBezTo>
                      <a:pt x="195" y="28"/>
                      <a:pt x="241" y="53"/>
                      <a:pt x="270" y="91"/>
                    </a:cubicBezTo>
                    <a:cubicBezTo>
                      <a:pt x="289" y="71"/>
                      <a:pt x="289" y="71"/>
                      <a:pt x="289" y="71"/>
                    </a:cubicBezTo>
                    <a:cubicBezTo>
                      <a:pt x="255" y="28"/>
                      <a:pt x="202" y="0"/>
                      <a:pt x="143" y="0"/>
                    </a:cubicBezTo>
                    <a:cubicBezTo>
                      <a:pt x="85" y="0"/>
                      <a:pt x="34" y="26"/>
                      <a:pt x="0" y="67"/>
                    </a:cubicBezTo>
                    <a:cubicBezTo>
                      <a:pt x="19" y="87"/>
                      <a:pt x="19" y="87"/>
                      <a:pt x="19" y="87"/>
                    </a:cubicBezTo>
                    <a:cubicBezTo>
                      <a:pt x="48" y="51"/>
                      <a:pt x="92" y="28"/>
                      <a:pt x="143"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 name="Group 14"/>
            <p:cNvGrpSpPr/>
            <p:nvPr/>
          </p:nvGrpSpPr>
          <p:grpSpPr>
            <a:xfrm>
              <a:off x="3967627" y="1107003"/>
              <a:ext cx="493627" cy="381835"/>
              <a:chOff x="3727889" y="-113301"/>
              <a:chExt cx="548381" cy="424189"/>
            </a:xfrm>
            <a:grpFill/>
          </p:grpSpPr>
          <p:sp>
            <p:nvSpPr>
              <p:cNvPr id="69" name="Oval 43"/>
              <p:cNvSpPr>
                <a:spLocks noChangeArrowheads="1"/>
              </p:cNvSpPr>
              <p:nvPr/>
            </p:nvSpPr>
            <p:spPr bwMode="auto">
              <a:xfrm>
                <a:off x="3954500" y="47987"/>
                <a:ext cx="96773" cy="9758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44"/>
              <p:cNvSpPr>
                <a:spLocks/>
              </p:cNvSpPr>
              <p:nvPr/>
            </p:nvSpPr>
            <p:spPr bwMode="auto">
              <a:xfrm>
                <a:off x="4042402" y="-20560"/>
                <a:ext cx="98386" cy="238707"/>
              </a:xfrm>
              <a:custGeom>
                <a:avLst/>
                <a:gdLst>
                  <a:gd name="T0" fmla="*/ 34 w 52"/>
                  <a:gd name="T1" fmla="*/ 61 h 125"/>
                  <a:gd name="T2" fmla="*/ 0 w 52"/>
                  <a:gd name="T3" fmla="*/ 112 h 125"/>
                  <a:gd name="T4" fmla="*/ 15 w 52"/>
                  <a:gd name="T5" fmla="*/ 125 h 125"/>
                  <a:gd name="T6" fmla="*/ 52 w 52"/>
                  <a:gd name="T7" fmla="*/ 61 h 125"/>
                  <a:gd name="T8" fmla="*/ 18 w 52"/>
                  <a:gd name="T9" fmla="*/ 0 h 125"/>
                  <a:gd name="T10" fmla="*/ 4 w 52"/>
                  <a:gd name="T11" fmla="*/ 12 h 125"/>
                  <a:gd name="T12" fmla="*/ 34 w 52"/>
                  <a:gd name="T13" fmla="*/ 61 h 125"/>
                </a:gdLst>
                <a:ahLst/>
                <a:cxnLst>
                  <a:cxn ang="0">
                    <a:pos x="T0" y="T1"/>
                  </a:cxn>
                  <a:cxn ang="0">
                    <a:pos x="T2" y="T3"/>
                  </a:cxn>
                  <a:cxn ang="0">
                    <a:pos x="T4" y="T5"/>
                  </a:cxn>
                  <a:cxn ang="0">
                    <a:pos x="T6" y="T7"/>
                  </a:cxn>
                  <a:cxn ang="0">
                    <a:pos x="T8" y="T9"/>
                  </a:cxn>
                  <a:cxn ang="0">
                    <a:pos x="T10" y="T11"/>
                  </a:cxn>
                  <a:cxn ang="0">
                    <a:pos x="T12" y="T13"/>
                  </a:cxn>
                </a:cxnLst>
                <a:rect l="0" t="0" r="r" b="b"/>
                <a:pathLst>
                  <a:path w="52" h="125">
                    <a:moveTo>
                      <a:pt x="34" y="61"/>
                    </a:moveTo>
                    <a:cubicBezTo>
                      <a:pt x="34" y="84"/>
                      <a:pt x="20" y="104"/>
                      <a:pt x="0" y="112"/>
                    </a:cubicBezTo>
                    <a:cubicBezTo>
                      <a:pt x="15" y="125"/>
                      <a:pt x="15" y="125"/>
                      <a:pt x="15" y="125"/>
                    </a:cubicBezTo>
                    <a:cubicBezTo>
                      <a:pt x="37" y="113"/>
                      <a:pt x="52" y="89"/>
                      <a:pt x="52" y="61"/>
                    </a:cubicBezTo>
                    <a:cubicBezTo>
                      <a:pt x="52" y="35"/>
                      <a:pt x="39" y="13"/>
                      <a:pt x="18" y="0"/>
                    </a:cubicBezTo>
                    <a:cubicBezTo>
                      <a:pt x="4" y="12"/>
                      <a:pt x="4" y="12"/>
                      <a:pt x="4" y="12"/>
                    </a:cubicBezTo>
                    <a:cubicBezTo>
                      <a:pt x="22" y="21"/>
                      <a:pt x="34" y="40"/>
                      <a:pt x="34"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45"/>
              <p:cNvSpPr>
                <a:spLocks/>
              </p:cNvSpPr>
              <p:nvPr/>
            </p:nvSpPr>
            <p:spPr bwMode="auto">
              <a:xfrm>
                <a:off x="4093208" y="-62495"/>
                <a:ext cx="114515" cy="322577"/>
              </a:xfrm>
              <a:custGeom>
                <a:avLst/>
                <a:gdLst>
                  <a:gd name="T0" fmla="*/ 40 w 60"/>
                  <a:gd name="T1" fmla="*/ 83 h 169"/>
                  <a:gd name="T2" fmla="*/ 0 w 60"/>
                  <a:gd name="T3" fmla="*/ 155 h 169"/>
                  <a:gd name="T4" fmla="*/ 15 w 60"/>
                  <a:gd name="T5" fmla="*/ 169 h 169"/>
                  <a:gd name="T6" fmla="*/ 60 w 60"/>
                  <a:gd name="T7" fmla="*/ 83 h 169"/>
                  <a:gd name="T8" fmla="*/ 19 w 60"/>
                  <a:gd name="T9" fmla="*/ 0 h 169"/>
                  <a:gd name="T10" fmla="*/ 3 w 60"/>
                  <a:gd name="T11" fmla="*/ 14 h 169"/>
                  <a:gd name="T12" fmla="*/ 40 w 60"/>
                  <a:gd name="T13" fmla="*/ 83 h 169"/>
                </a:gdLst>
                <a:ahLst/>
                <a:cxnLst>
                  <a:cxn ang="0">
                    <a:pos x="T0" y="T1"/>
                  </a:cxn>
                  <a:cxn ang="0">
                    <a:pos x="T2" y="T3"/>
                  </a:cxn>
                  <a:cxn ang="0">
                    <a:pos x="T4" y="T5"/>
                  </a:cxn>
                  <a:cxn ang="0">
                    <a:pos x="T6" y="T7"/>
                  </a:cxn>
                  <a:cxn ang="0">
                    <a:pos x="T8" y="T9"/>
                  </a:cxn>
                  <a:cxn ang="0">
                    <a:pos x="T10" y="T11"/>
                  </a:cxn>
                  <a:cxn ang="0">
                    <a:pos x="T12" y="T13"/>
                  </a:cxn>
                </a:cxnLst>
                <a:rect l="0" t="0" r="r" b="b"/>
                <a:pathLst>
                  <a:path w="60" h="169">
                    <a:moveTo>
                      <a:pt x="40" y="83"/>
                    </a:moveTo>
                    <a:cubicBezTo>
                      <a:pt x="40" y="114"/>
                      <a:pt x="24" y="140"/>
                      <a:pt x="0" y="155"/>
                    </a:cubicBezTo>
                    <a:cubicBezTo>
                      <a:pt x="15" y="169"/>
                      <a:pt x="15" y="169"/>
                      <a:pt x="15" y="169"/>
                    </a:cubicBezTo>
                    <a:cubicBezTo>
                      <a:pt x="42" y="150"/>
                      <a:pt x="60" y="119"/>
                      <a:pt x="60" y="83"/>
                    </a:cubicBezTo>
                    <a:cubicBezTo>
                      <a:pt x="60" y="49"/>
                      <a:pt x="44" y="19"/>
                      <a:pt x="19" y="0"/>
                    </a:cubicBezTo>
                    <a:cubicBezTo>
                      <a:pt x="3" y="14"/>
                      <a:pt x="3" y="14"/>
                      <a:pt x="3" y="14"/>
                    </a:cubicBezTo>
                    <a:cubicBezTo>
                      <a:pt x="25" y="29"/>
                      <a:pt x="40" y="54"/>
                      <a:pt x="40"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46"/>
              <p:cNvSpPr>
                <a:spLocks/>
              </p:cNvSpPr>
              <p:nvPr/>
            </p:nvSpPr>
            <p:spPr bwMode="auto">
              <a:xfrm>
                <a:off x="4143207" y="-113301"/>
                <a:ext cx="133063" cy="424189"/>
              </a:xfrm>
              <a:custGeom>
                <a:avLst/>
                <a:gdLst>
                  <a:gd name="T0" fmla="*/ 49 w 70"/>
                  <a:gd name="T1" fmla="*/ 110 h 223"/>
                  <a:gd name="T2" fmla="*/ 0 w 70"/>
                  <a:gd name="T3" fmla="*/ 209 h 223"/>
                  <a:gd name="T4" fmla="*/ 16 w 70"/>
                  <a:gd name="T5" fmla="*/ 223 h 223"/>
                  <a:gd name="T6" fmla="*/ 70 w 70"/>
                  <a:gd name="T7" fmla="*/ 110 h 223"/>
                  <a:gd name="T8" fmla="*/ 19 w 70"/>
                  <a:gd name="T9" fmla="*/ 0 h 223"/>
                  <a:gd name="T10" fmla="*/ 3 w 70"/>
                  <a:gd name="T11" fmla="*/ 14 h 223"/>
                  <a:gd name="T12" fmla="*/ 49 w 70"/>
                  <a:gd name="T13" fmla="*/ 110 h 223"/>
                </a:gdLst>
                <a:ahLst/>
                <a:cxnLst>
                  <a:cxn ang="0">
                    <a:pos x="T0" y="T1"/>
                  </a:cxn>
                  <a:cxn ang="0">
                    <a:pos x="T2" y="T3"/>
                  </a:cxn>
                  <a:cxn ang="0">
                    <a:pos x="T4" y="T5"/>
                  </a:cxn>
                  <a:cxn ang="0">
                    <a:pos x="T6" y="T7"/>
                  </a:cxn>
                  <a:cxn ang="0">
                    <a:pos x="T8" y="T9"/>
                  </a:cxn>
                  <a:cxn ang="0">
                    <a:pos x="T10" y="T11"/>
                  </a:cxn>
                  <a:cxn ang="0">
                    <a:pos x="T12" y="T13"/>
                  </a:cxn>
                </a:cxnLst>
                <a:rect l="0" t="0" r="r" b="b"/>
                <a:pathLst>
                  <a:path w="70" h="223">
                    <a:moveTo>
                      <a:pt x="49" y="110"/>
                    </a:moveTo>
                    <a:cubicBezTo>
                      <a:pt x="49" y="151"/>
                      <a:pt x="30" y="186"/>
                      <a:pt x="0" y="209"/>
                    </a:cubicBezTo>
                    <a:cubicBezTo>
                      <a:pt x="16" y="223"/>
                      <a:pt x="16" y="223"/>
                      <a:pt x="16" y="223"/>
                    </a:cubicBezTo>
                    <a:cubicBezTo>
                      <a:pt x="49" y="197"/>
                      <a:pt x="70" y="156"/>
                      <a:pt x="70" y="110"/>
                    </a:cubicBezTo>
                    <a:cubicBezTo>
                      <a:pt x="70" y="66"/>
                      <a:pt x="50" y="26"/>
                      <a:pt x="19" y="0"/>
                    </a:cubicBezTo>
                    <a:cubicBezTo>
                      <a:pt x="3" y="14"/>
                      <a:pt x="3" y="14"/>
                      <a:pt x="3" y="14"/>
                    </a:cubicBezTo>
                    <a:cubicBezTo>
                      <a:pt x="31" y="37"/>
                      <a:pt x="49" y="71"/>
                      <a:pt x="4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Oval 47"/>
              <p:cNvSpPr>
                <a:spLocks noChangeArrowheads="1"/>
              </p:cNvSpPr>
              <p:nvPr/>
            </p:nvSpPr>
            <p:spPr bwMode="auto">
              <a:xfrm>
                <a:off x="3952887" y="52019"/>
                <a:ext cx="96773" cy="9758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48"/>
              <p:cNvSpPr>
                <a:spLocks/>
              </p:cNvSpPr>
              <p:nvPr/>
            </p:nvSpPr>
            <p:spPr bwMode="auto">
              <a:xfrm>
                <a:off x="3863371" y="-20560"/>
                <a:ext cx="98386" cy="238707"/>
              </a:xfrm>
              <a:custGeom>
                <a:avLst/>
                <a:gdLst>
                  <a:gd name="T0" fmla="*/ 18 w 52"/>
                  <a:gd name="T1" fmla="*/ 64 h 125"/>
                  <a:gd name="T2" fmla="*/ 52 w 52"/>
                  <a:gd name="T3" fmla="*/ 13 h 125"/>
                  <a:gd name="T4" fmla="*/ 38 w 52"/>
                  <a:gd name="T5" fmla="*/ 0 h 125"/>
                  <a:gd name="T6" fmla="*/ 0 w 52"/>
                  <a:gd name="T7" fmla="*/ 64 h 125"/>
                  <a:gd name="T8" fmla="*/ 34 w 52"/>
                  <a:gd name="T9" fmla="*/ 125 h 125"/>
                  <a:gd name="T10" fmla="*/ 48 w 52"/>
                  <a:gd name="T11" fmla="*/ 113 h 125"/>
                  <a:gd name="T12" fmla="*/ 18 w 52"/>
                  <a:gd name="T13" fmla="*/ 64 h 125"/>
                </a:gdLst>
                <a:ahLst/>
                <a:cxnLst>
                  <a:cxn ang="0">
                    <a:pos x="T0" y="T1"/>
                  </a:cxn>
                  <a:cxn ang="0">
                    <a:pos x="T2" y="T3"/>
                  </a:cxn>
                  <a:cxn ang="0">
                    <a:pos x="T4" y="T5"/>
                  </a:cxn>
                  <a:cxn ang="0">
                    <a:pos x="T6" y="T7"/>
                  </a:cxn>
                  <a:cxn ang="0">
                    <a:pos x="T8" y="T9"/>
                  </a:cxn>
                  <a:cxn ang="0">
                    <a:pos x="T10" y="T11"/>
                  </a:cxn>
                  <a:cxn ang="0">
                    <a:pos x="T12" y="T13"/>
                  </a:cxn>
                </a:cxnLst>
                <a:rect l="0" t="0" r="r" b="b"/>
                <a:pathLst>
                  <a:path w="52" h="125">
                    <a:moveTo>
                      <a:pt x="18" y="64"/>
                    </a:moveTo>
                    <a:cubicBezTo>
                      <a:pt x="18" y="41"/>
                      <a:pt x="32" y="21"/>
                      <a:pt x="52" y="13"/>
                    </a:cubicBezTo>
                    <a:cubicBezTo>
                      <a:pt x="38" y="0"/>
                      <a:pt x="38" y="0"/>
                      <a:pt x="38" y="0"/>
                    </a:cubicBezTo>
                    <a:cubicBezTo>
                      <a:pt x="15" y="12"/>
                      <a:pt x="0" y="36"/>
                      <a:pt x="0" y="64"/>
                    </a:cubicBezTo>
                    <a:cubicBezTo>
                      <a:pt x="0" y="90"/>
                      <a:pt x="14" y="113"/>
                      <a:pt x="34" y="125"/>
                    </a:cubicBezTo>
                    <a:cubicBezTo>
                      <a:pt x="48" y="113"/>
                      <a:pt x="48" y="113"/>
                      <a:pt x="48" y="113"/>
                    </a:cubicBezTo>
                    <a:cubicBezTo>
                      <a:pt x="30" y="104"/>
                      <a:pt x="18" y="85"/>
                      <a:pt x="18"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49"/>
              <p:cNvSpPr>
                <a:spLocks/>
              </p:cNvSpPr>
              <p:nvPr/>
            </p:nvSpPr>
            <p:spPr bwMode="auto">
              <a:xfrm>
                <a:off x="3796437" y="-62495"/>
                <a:ext cx="116128" cy="322577"/>
              </a:xfrm>
              <a:custGeom>
                <a:avLst/>
                <a:gdLst>
                  <a:gd name="T0" fmla="*/ 20 w 61"/>
                  <a:gd name="T1" fmla="*/ 86 h 169"/>
                  <a:gd name="T2" fmla="*/ 61 w 61"/>
                  <a:gd name="T3" fmla="*/ 14 h 169"/>
                  <a:gd name="T4" fmla="*/ 45 w 61"/>
                  <a:gd name="T5" fmla="*/ 0 h 169"/>
                  <a:gd name="T6" fmla="*/ 0 w 61"/>
                  <a:gd name="T7" fmla="*/ 86 h 169"/>
                  <a:gd name="T8" fmla="*/ 42 w 61"/>
                  <a:gd name="T9" fmla="*/ 169 h 169"/>
                  <a:gd name="T10" fmla="*/ 57 w 61"/>
                  <a:gd name="T11" fmla="*/ 155 h 169"/>
                  <a:gd name="T12" fmla="*/ 20 w 61"/>
                  <a:gd name="T13" fmla="*/ 86 h 169"/>
                </a:gdLst>
                <a:ahLst/>
                <a:cxnLst>
                  <a:cxn ang="0">
                    <a:pos x="T0" y="T1"/>
                  </a:cxn>
                  <a:cxn ang="0">
                    <a:pos x="T2" y="T3"/>
                  </a:cxn>
                  <a:cxn ang="0">
                    <a:pos x="T4" y="T5"/>
                  </a:cxn>
                  <a:cxn ang="0">
                    <a:pos x="T6" y="T7"/>
                  </a:cxn>
                  <a:cxn ang="0">
                    <a:pos x="T8" y="T9"/>
                  </a:cxn>
                  <a:cxn ang="0">
                    <a:pos x="T10" y="T11"/>
                  </a:cxn>
                  <a:cxn ang="0">
                    <a:pos x="T12" y="T13"/>
                  </a:cxn>
                </a:cxnLst>
                <a:rect l="0" t="0" r="r" b="b"/>
                <a:pathLst>
                  <a:path w="61" h="169">
                    <a:moveTo>
                      <a:pt x="20" y="86"/>
                    </a:moveTo>
                    <a:cubicBezTo>
                      <a:pt x="20" y="55"/>
                      <a:pt x="36" y="29"/>
                      <a:pt x="61" y="14"/>
                    </a:cubicBezTo>
                    <a:cubicBezTo>
                      <a:pt x="45" y="0"/>
                      <a:pt x="45" y="0"/>
                      <a:pt x="45" y="0"/>
                    </a:cubicBezTo>
                    <a:cubicBezTo>
                      <a:pt x="18" y="19"/>
                      <a:pt x="0" y="50"/>
                      <a:pt x="0" y="86"/>
                    </a:cubicBezTo>
                    <a:cubicBezTo>
                      <a:pt x="0" y="120"/>
                      <a:pt x="16" y="150"/>
                      <a:pt x="42" y="169"/>
                    </a:cubicBezTo>
                    <a:cubicBezTo>
                      <a:pt x="57" y="155"/>
                      <a:pt x="57" y="155"/>
                      <a:pt x="57" y="155"/>
                    </a:cubicBezTo>
                    <a:cubicBezTo>
                      <a:pt x="35" y="140"/>
                      <a:pt x="20" y="115"/>
                      <a:pt x="20"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50"/>
              <p:cNvSpPr>
                <a:spLocks/>
              </p:cNvSpPr>
              <p:nvPr/>
            </p:nvSpPr>
            <p:spPr bwMode="auto">
              <a:xfrm>
                <a:off x="3727889" y="-113301"/>
                <a:ext cx="133063" cy="424189"/>
              </a:xfrm>
              <a:custGeom>
                <a:avLst/>
                <a:gdLst>
                  <a:gd name="T0" fmla="*/ 21 w 70"/>
                  <a:gd name="T1" fmla="*/ 113 h 223"/>
                  <a:gd name="T2" fmla="*/ 70 w 70"/>
                  <a:gd name="T3" fmla="*/ 14 h 223"/>
                  <a:gd name="T4" fmla="*/ 54 w 70"/>
                  <a:gd name="T5" fmla="*/ 0 h 223"/>
                  <a:gd name="T6" fmla="*/ 0 w 70"/>
                  <a:gd name="T7" fmla="*/ 113 h 223"/>
                  <a:gd name="T8" fmla="*/ 51 w 70"/>
                  <a:gd name="T9" fmla="*/ 223 h 223"/>
                  <a:gd name="T10" fmla="*/ 67 w 70"/>
                  <a:gd name="T11" fmla="*/ 209 h 223"/>
                  <a:gd name="T12" fmla="*/ 21 w 70"/>
                  <a:gd name="T13" fmla="*/ 113 h 223"/>
                </a:gdLst>
                <a:ahLst/>
                <a:cxnLst>
                  <a:cxn ang="0">
                    <a:pos x="T0" y="T1"/>
                  </a:cxn>
                  <a:cxn ang="0">
                    <a:pos x="T2" y="T3"/>
                  </a:cxn>
                  <a:cxn ang="0">
                    <a:pos x="T4" y="T5"/>
                  </a:cxn>
                  <a:cxn ang="0">
                    <a:pos x="T6" y="T7"/>
                  </a:cxn>
                  <a:cxn ang="0">
                    <a:pos x="T8" y="T9"/>
                  </a:cxn>
                  <a:cxn ang="0">
                    <a:pos x="T10" y="T11"/>
                  </a:cxn>
                  <a:cxn ang="0">
                    <a:pos x="T12" y="T13"/>
                  </a:cxn>
                </a:cxnLst>
                <a:rect l="0" t="0" r="r" b="b"/>
                <a:pathLst>
                  <a:path w="70" h="223">
                    <a:moveTo>
                      <a:pt x="21" y="113"/>
                    </a:moveTo>
                    <a:cubicBezTo>
                      <a:pt x="21" y="73"/>
                      <a:pt x="40" y="37"/>
                      <a:pt x="70" y="14"/>
                    </a:cubicBezTo>
                    <a:cubicBezTo>
                      <a:pt x="54" y="0"/>
                      <a:pt x="54" y="0"/>
                      <a:pt x="54" y="0"/>
                    </a:cubicBezTo>
                    <a:cubicBezTo>
                      <a:pt x="21" y="26"/>
                      <a:pt x="0" y="67"/>
                      <a:pt x="0" y="113"/>
                    </a:cubicBezTo>
                    <a:cubicBezTo>
                      <a:pt x="0" y="157"/>
                      <a:pt x="20" y="197"/>
                      <a:pt x="51" y="223"/>
                    </a:cubicBezTo>
                    <a:cubicBezTo>
                      <a:pt x="67" y="209"/>
                      <a:pt x="67" y="209"/>
                      <a:pt x="67" y="209"/>
                    </a:cubicBezTo>
                    <a:cubicBezTo>
                      <a:pt x="39" y="186"/>
                      <a:pt x="21" y="152"/>
                      <a:pt x="2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 name="Group 8"/>
            <p:cNvGrpSpPr/>
            <p:nvPr/>
          </p:nvGrpSpPr>
          <p:grpSpPr>
            <a:xfrm>
              <a:off x="1213479" y="2041265"/>
              <a:ext cx="365138" cy="514680"/>
              <a:chOff x="668246" y="924591"/>
              <a:chExt cx="405640" cy="571769"/>
            </a:xfrm>
            <a:grpFill/>
          </p:grpSpPr>
          <p:sp>
            <p:nvSpPr>
              <p:cNvPr id="77" name="Freeform 51"/>
              <p:cNvSpPr>
                <a:spLocks/>
              </p:cNvSpPr>
              <p:nvPr/>
            </p:nvSpPr>
            <p:spPr bwMode="auto">
              <a:xfrm>
                <a:off x="668246" y="1272975"/>
                <a:ext cx="293545" cy="223385"/>
              </a:xfrm>
              <a:custGeom>
                <a:avLst/>
                <a:gdLst>
                  <a:gd name="T0" fmla="*/ 144 w 154"/>
                  <a:gd name="T1" fmla="*/ 31 h 117"/>
                  <a:gd name="T2" fmla="*/ 94 w 154"/>
                  <a:gd name="T3" fmla="*/ 101 h 117"/>
                  <a:gd name="T4" fmla="*/ 9 w 154"/>
                  <a:gd name="T5" fmla="*/ 86 h 117"/>
                  <a:gd name="T6" fmla="*/ 59 w 154"/>
                  <a:gd name="T7" fmla="*/ 16 h 117"/>
                  <a:gd name="T8" fmla="*/ 144 w 154"/>
                  <a:gd name="T9" fmla="*/ 31 h 117"/>
                </a:gdLst>
                <a:ahLst/>
                <a:cxnLst>
                  <a:cxn ang="0">
                    <a:pos x="T0" y="T1"/>
                  </a:cxn>
                  <a:cxn ang="0">
                    <a:pos x="T2" y="T3"/>
                  </a:cxn>
                  <a:cxn ang="0">
                    <a:pos x="T4" y="T5"/>
                  </a:cxn>
                  <a:cxn ang="0">
                    <a:pos x="T6" y="T7"/>
                  </a:cxn>
                  <a:cxn ang="0">
                    <a:pos x="T8" y="T9"/>
                  </a:cxn>
                </a:cxnLst>
                <a:rect l="0" t="0" r="r" b="b"/>
                <a:pathLst>
                  <a:path w="154" h="117">
                    <a:moveTo>
                      <a:pt x="144" y="31"/>
                    </a:moveTo>
                    <a:cubicBezTo>
                      <a:pt x="154" y="54"/>
                      <a:pt x="132" y="86"/>
                      <a:pt x="94" y="101"/>
                    </a:cubicBezTo>
                    <a:cubicBezTo>
                      <a:pt x="57" y="117"/>
                      <a:pt x="19" y="110"/>
                      <a:pt x="9" y="86"/>
                    </a:cubicBezTo>
                    <a:cubicBezTo>
                      <a:pt x="0" y="63"/>
                      <a:pt x="22" y="31"/>
                      <a:pt x="59" y="16"/>
                    </a:cubicBezTo>
                    <a:cubicBezTo>
                      <a:pt x="96" y="0"/>
                      <a:pt x="134" y="7"/>
                      <a:pt x="144"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52"/>
              <p:cNvSpPr>
                <a:spLocks/>
              </p:cNvSpPr>
              <p:nvPr/>
            </p:nvSpPr>
            <p:spPr bwMode="auto">
              <a:xfrm>
                <a:off x="918243" y="924591"/>
                <a:ext cx="155643" cy="437899"/>
              </a:xfrm>
              <a:custGeom>
                <a:avLst/>
                <a:gdLst>
                  <a:gd name="T0" fmla="*/ 37 w 193"/>
                  <a:gd name="T1" fmla="*/ 543 h 543"/>
                  <a:gd name="T2" fmla="*/ 37 w 193"/>
                  <a:gd name="T3" fmla="*/ 227 h 543"/>
                  <a:gd name="T4" fmla="*/ 193 w 193"/>
                  <a:gd name="T5" fmla="*/ 142 h 543"/>
                  <a:gd name="T6" fmla="*/ 193 w 193"/>
                  <a:gd name="T7" fmla="*/ 0 h 543"/>
                  <a:gd name="T8" fmla="*/ 0 w 193"/>
                  <a:gd name="T9" fmla="*/ 85 h 543"/>
                  <a:gd name="T10" fmla="*/ 0 w 193"/>
                  <a:gd name="T11" fmla="*/ 520 h 543"/>
                  <a:gd name="T12" fmla="*/ 37 w 193"/>
                  <a:gd name="T13" fmla="*/ 543 h 543"/>
                </a:gdLst>
                <a:ahLst/>
                <a:cxnLst>
                  <a:cxn ang="0">
                    <a:pos x="T0" y="T1"/>
                  </a:cxn>
                  <a:cxn ang="0">
                    <a:pos x="T2" y="T3"/>
                  </a:cxn>
                  <a:cxn ang="0">
                    <a:pos x="T4" y="T5"/>
                  </a:cxn>
                  <a:cxn ang="0">
                    <a:pos x="T6" y="T7"/>
                  </a:cxn>
                  <a:cxn ang="0">
                    <a:pos x="T8" y="T9"/>
                  </a:cxn>
                  <a:cxn ang="0">
                    <a:pos x="T10" y="T11"/>
                  </a:cxn>
                  <a:cxn ang="0">
                    <a:pos x="T12" y="T13"/>
                  </a:cxn>
                </a:cxnLst>
                <a:rect l="0" t="0" r="r" b="b"/>
                <a:pathLst>
                  <a:path w="193" h="543">
                    <a:moveTo>
                      <a:pt x="37" y="543"/>
                    </a:moveTo>
                    <a:lnTo>
                      <a:pt x="37" y="227"/>
                    </a:lnTo>
                    <a:lnTo>
                      <a:pt x="193" y="142"/>
                    </a:lnTo>
                    <a:lnTo>
                      <a:pt x="193" y="0"/>
                    </a:lnTo>
                    <a:lnTo>
                      <a:pt x="0" y="85"/>
                    </a:lnTo>
                    <a:lnTo>
                      <a:pt x="0" y="520"/>
                    </a:lnTo>
                    <a:lnTo>
                      <a:pt x="37" y="5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6" name="Group 15"/>
            <p:cNvGrpSpPr/>
            <p:nvPr/>
          </p:nvGrpSpPr>
          <p:grpSpPr>
            <a:xfrm>
              <a:off x="4442381" y="1638378"/>
              <a:ext cx="161154" cy="226489"/>
              <a:chOff x="4255303" y="477015"/>
              <a:chExt cx="179030" cy="251611"/>
            </a:xfrm>
            <a:grpFill/>
          </p:grpSpPr>
          <p:sp>
            <p:nvSpPr>
              <p:cNvPr id="79" name="Freeform 53"/>
              <p:cNvSpPr>
                <a:spLocks/>
              </p:cNvSpPr>
              <p:nvPr/>
            </p:nvSpPr>
            <p:spPr bwMode="auto">
              <a:xfrm>
                <a:off x="4255303" y="631046"/>
                <a:ext cx="131450" cy="97580"/>
              </a:xfrm>
              <a:custGeom>
                <a:avLst/>
                <a:gdLst>
                  <a:gd name="T0" fmla="*/ 64 w 69"/>
                  <a:gd name="T1" fmla="*/ 13 h 51"/>
                  <a:gd name="T2" fmla="*/ 42 w 69"/>
                  <a:gd name="T3" fmla="*/ 44 h 51"/>
                  <a:gd name="T4" fmla="*/ 5 w 69"/>
                  <a:gd name="T5" fmla="*/ 38 h 51"/>
                  <a:gd name="T6" fmla="*/ 27 w 69"/>
                  <a:gd name="T7" fmla="*/ 6 h 51"/>
                  <a:gd name="T8" fmla="*/ 64 w 69"/>
                  <a:gd name="T9" fmla="*/ 13 h 51"/>
                </a:gdLst>
                <a:ahLst/>
                <a:cxnLst>
                  <a:cxn ang="0">
                    <a:pos x="T0" y="T1"/>
                  </a:cxn>
                  <a:cxn ang="0">
                    <a:pos x="T2" y="T3"/>
                  </a:cxn>
                  <a:cxn ang="0">
                    <a:pos x="T4" y="T5"/>
                  </a:cxn>
                  <a:cxn ang="0">
                    <a:pos x="T6" y="T7"/>
                  </a:cxn>
                  <a:cxn ang="0">
                    <a:pos x="T8" y="T9"/>
                  </a:cxn>
                </a:cxnLst>
                <a:rect l="0" t="0" r="r" b="b"/>
                <a:pathLst>
                  <a:path w="69" h="51">
                    <a:moveTo>
                      <a:pt x="64" y="13"/>
                    </a:moveTo>
                    <a:cubicBezTo>
                      <a:pt x="69" y="24"/>
                      <a:pt x="59" y="38"/>
                      <a:pt x="42" y="44"/>
                    </a:cubicBezTo>
                    <a:cubicBezTo>
                      <a:pt x="26" y="51"/>
                      <a:pt x="9" y="48"/>
                      <a:pt x="5" y="38"/>
                    </a:cubicBezTo>
                    <a:cubicBezTo>
                      <a:pt x="0" y="27"/>
                      <a:pt x="10" y="13"/>
                      <a:pt x="27" y="6"/>
                    </a:cubicBezTo>
                    <a:cubicBezTo>
                      <a:pt x="43" y="0"/>
                      <a:pt x="60" y="3"/>
                      <a:pt x="6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54"/>
              <p:cNvSpPr>
                <a:spLocks/>
              </p:cNvSpPr>
              <p:nvPr/>
            </p:nvSpPr>
            <p:spPr bwMode="auto">
              <a:xfrm>
                <a:off x="4365785" y="477015"/>
                <a:ext cx="68548" cy="191934"/>
              </a:xfrm>
              <a:custGeom>
                <a:avLst/>
                <a:gdLst>
                  <a:gd name="T0" fmla="*/ 17 w 85"/>
                  <a:gd name="T1" fmla="*/ 238 h 238"/>
                  <a:gd name="T2" fmla="*/ 17 w 85"/>
                  <a:gd name="T3" fmla="*/ 99 h 238"/>
                  <a:gd name="T4" fmla="*/ 85 w 85"/>
                  <a:gd name="T5" fmla="*/ 61 h 238"/>
                  <a:gd name="T6" fmla="*/ 85 w 85"/>
                  <a:gd name="T7" fmla="*/ 0 h 238"/>
                  <a:gd name="T8" fmla="*/ 0 w 85"/>
                  <a:gd name="T9" fmla="*/ 38 h 238"/>
                  <a:gd name="T10" fmla="*/ 0 w 85"/>
                  <a:gd name="T11" fmla="*/ 229 h 238"/>
                  <a:gd name="T12" fmla="*/ 17 w 85"/>
                  <a:gd name="T13" fmla="*/ 238 h 238"/>
                </a:gdLst>
                <a:ahLst/>
                <a:cxnLst>
                  <a:cxn ang="0">
                    <a:pos x="T0" y="T1"/>
                  </a:cxn>
                  <a:cxn ang="0">
                    <a:pos x="T2" y="T3"/>
                  </a:cxn>
                  <a:cxn ang="0">
                    <a:pos x="T4" y="T5"/>
                  </a:cxn>
                  <a:cxn ang="0">
                    <a:pos x="T6" y="T7"/>
                  </a:cxn>
                  <a:cxn ang="0">
                    <a:pos x="T8" y="T9"/>
                  </a:cxn>
                  <a:cxn ang="0">
                    <a:pos x="T10" y="T11"/>
                  </a:cxn>
                  <a:cxn ang="0">
                    <a:pos x="T12" y="T13"/>
                  </a:cxn>
                </a:cxnLst>
                <a:rect l="0" t="0" r="r" b="b"/>
                <a:pathLst>
                  <a:path w="85" h="238">
                    <a:moveTo>
                      <a:pt x="17" y="238"/>
                    </a:moveTo>
                    <a:lnTo>
                      <a:pt x="17" y="99"/>
                    </a:lnTo>
                    <a:lnTo>
                      <a:pt x="85" y="61"/>
                    </a:lnTo>
                    <a:lnTo>
                      <a:pt x="85" y="0"/>
                    </a:lnTo>
                    <a:lnTo>
                      <a:pt x="0" y="38"/>
                    </a:lnTo>
                    <a:lnTo>
                      <a:pt x="0" y="229"/>
                    </a:lnTo>
                    <a:lnTo>
                      <a:pt x="17" y="2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7" name="Group 16"/>
            <p:cNvGrpSpPr/>
            <p:nvPr/>
          </p:nvGrpSpPr>
          <p:grpSpPr>
            <a:xfrm>
              <a:off x="4629669" y="2150880"/>
              <a:ext cx="161154" cy="227940"/>
              <a:chOff x="4463365" y="1046364"/>
              <a:chExt cx="179030" cy="253224"/>
            </a:xfrm>
            <a:grpFill/>
          </p:grpSpPr>
          <p:sp>
            <p:nvSpPr>
              <p:cNvPr id="81" name="Freeform 55"/>
              <p:cNvSpPr>
                <a:spLocks/>
              </p:cNvSpPr>
              <p:nvPr/>
            </p:nvSpPr>
            <p:spPr bwMode="auto">
              <a:xfrm>
                <a:off x="4463365" y="1200395"/>
                <a:ext cx="129031" cy="99193"/>
              </a:xfrm>
              <a:custGeom>
                <a:avLst/>
                <a:gdLst>
                  <a:gd name="T0" fmla="*/ 64 w 68"/>
                  <a:gd name="T1" fmla="*/ 14 h 52"/>
                  <a:gd name="T2" fmla="*/ 42 w 68"/>
                  <a:gd name="T3" fmla="*/ 45 h 52"/>
                  <a:gd name="T4" fmla="*/ 4 w 68"/>
                  <a:gd name="T5" fmla="*/ 38 h 52"/>
                  <a:gd name="T6" fmla="*/ 26 w 68"/>
                  <a:gd name="T7" fmla="*/ 7 h 52"/>
                  <a:gd name="T8" fmla="*/ 64 w 68"/>
                  <a:gd name="T9" fmla="*/ 14 h 52"/>
                </a:gdLst>
                <a:ahLst/>
                <a:cxnLst>
                  <a:cxn ang="0">
                    <a:pos x="T0" y="T1"/>
                  </a:cxn>
                  <a:cxn ang="0">
                    <a:pos x="T2" y="T3"/>
                  </a:cxn>
                  <a:cxn ang="0">
                    <a:pos x="T4" y="T5"/>
                  </a:cxn>
                  <a:cxn ang="0">
                    <a:pos x="T6" y="T7"/>
                  </a:cxn>
                  <a:cxn ang="0">
                    <a:pos x="T8" y="T9"/>
                  </a:cxn>
                </a:cxnLst>
                <a:rect l="0" t="0" r="r" b="b"/>
                <a:pathLst>
                  <a:path w="68" h="52">
                    <a:moveTo>
                      <a:pt x="64" y="14"/>
                    </a:moveTo>
                    <a:cubicBezTo>
                      <a:pt x="68" y="24"/>
                      <a:pt x="58" y="38"/>
                      <a:pt x="42" y="45"/>
                    </a:cubicBezTo>
                    <a:cubicBezTo>
                      <a:pt x="25" y="52"/>
                      <a:pt x="9" y="49"/>
                      <a:pt x="4" y="38"/>
                    </a:cubicBezTo>
                    <a:cubicBezTo>
                      <a:pt x="0" y="28"/>
                      <a:pt x="10" y="14"/>
                      <a:pt x="26" y="7"/>
                    </a:cubicBezTo>
                    <a:cubicBezTo>
                      <a:pt x="43" y="0"/>
                      <a:pt x="59" y="3"/>
                      <a:pt x="6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56"/>
              <p:cNvSpPr>
                <a:spLocks/>
              </p:cNvSpPr>
              <p:nvPr/>
            </p:nvSpPr>
            <p:spPr bwMode="auto">
              <a:xfrm>
                <a:off x="4573847" y="1046364"/>
                <a:ext cx="68548" cy="194353"/>
              </a:xfrm>
              <a:custGeom>
                <a:avLst/>
                <a:gdLst>
                  <a:gd name="T0" fmla="*/ 16 w 85"/>
                  <a:gd name="T1" fmla="*/ 241 h 241"/>
                  <a:gd name="T2" fmla="*/ 16 w 85"/>
                  <a:gd name="T3" fmla="*/ 102 h 241"/>
                  <a:gd name="T4" fmla="*/ 85 w 85"/>
                  <a:gd name="T5" fmla="*/ 64 h 241"/>
                  <a:gd name="T6" fmla="*/ 85 w 85"/>
                  <a:gd name="T7" fmla="*/ 0 h 241"/>
                  <a:gd name="T8" fmla="*/ 0 w 85"/>
                  <a:gd name="T9" fmla="*/ 38 h 241"/>
                  <a:gd name="T10" fmla="*/ 0 w 85"/>
                  <a:gd name="T11" fmla="*/ 232 h 241"/>
                  <a:gd name="T12" fmla="*/ 16 w 85"/>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85" h="241">
                    <a:moveTo>
                      <a:pt x="16" y="241"/>
                    </a:moveTo>
                    <a:lnTo>
                      <a:pt x="16" y="102"/>
                    </a:lnTo>
                    <a:lnTo>
                      <a:pt x="85" y="64"/>
                    </a:lnTo>
                    <a:lnTo>
                      <a:pt x="85" y="0"/>
                    </a:lnTo>
                    <a:lnTo>
                      <a:pt x="0" y="38"/>
                    </a:lnTo>
                    <a:lnTo>
                      <a:pt x="0" y="232"/>
                    </a:lnTo>
                    <a:lnTo>
                      <a:pt x="16" y="2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8" name="Group 17"/>
            <p:cNvGrpSpPr/>
            <p:nvPr/>
          </p:nvGrpSpPr>
          <p:grpSpPr>
            <a:xfrm>
              <a:off x="3718636" y="2240169"/>
              <a:ext cx="489272" cy="493627"/>
              <a:chOff x="3451279" y="1145557"/>
              <a:chExt cx="543543" cy="548381"/>
            </a:xfrm>
            <a:grpFill/>
          </p:grpSpPr>
          <p:sp>
            <p:nvSpPr>
              <p:cNvPr id="111" name="Freeform 61"/>
              <p:cNvSpPr>
                <a:spLocks/>
              </p:cNvSpPr>
              <p:nvPr/>
            </p:nvSpPr>
            <p:spPr bwMode="auto">
              <a:xfrm>
                <a:off x="3765792" y="1436683"/>
                <a:ext cx="229030" cy="233062"/>
              </a:xfrm>
              <a:custGeom>
                <a:avLst/>
                <a:gdLst>
                  <a:gd name="T0" fmla="*/ 49 w 120"/>
                  <a:gd name="T1" fmla="*/ 122 h 122"/>
                  <a:gd name="T2" fmla="*/ 117 w 120"/>
                  <a:gd name="T3" fmla="*/ 8 h 122"/>
                  <a:gd name="T4" fmla="*/ 120 w 120"/>
                  <a:gd name="T5" fmla="*/ 0 h 122"/>
                  <a:gd name="T6" fmla="*/ 0 w 120"/>
                  <a:gd name="T7" fmla="*/ 9 h 122"/>
                  <a:gd name="T8" fmla="*/ 49 w 120"/>
                  <a:gd name="T9" fmla="*/ 122 h 122"/>
                </a:gdLst>
                <a:ahLst/>
                <a:cxnLst>
                  <a:cxn ang="0">
                    <a:pos x="T0" y="T1"/>
                  </a:cxn>
                  <a:cxn ang="0">
                    <a:pos x="T2" y="T3"/>
                  </a:cxn>
                  <a:cxn ang="0">
                    <a:pos x="T4" y="T5"/>
                  </a:cxn>
                  <a:cxn ang="0">
                    <a:pos x="T6" y="T7"/>
                  </a:cxn>
                  <a:cxn ang="0">
                    <a:pos x="T8" y="T9"/>
                  </a:cxn>
                </a:cxnLst>
                <a:rect l="0" t="0" r="r" b="b"/>
                <a:pathLst>
                  <a:path w="120" h="122">
                    <a:moveTo>
                      <a:pt x="49" y="122"/>
                    </a:moveTo>
                    <a:cubicBezTo>
                      <a:pt x="117" y="8"/>
                      <a:pt x="117" y="8"/>
                      <a:pt x="117" y="8"/>
                    </a:cubicBezTo>
                    <a:cubicBezTo>
                      <a:pt x="119" y="5"/>
                      <a:pt x="119" y="2"/>
                      <a:pt x="120" y="0"/>
                    </a:cubicBezTo>
                    <a:cubicBezTo>
                      <a:pt x="0" y="9"/>
                      <a:pt x="0" y="9"/>
                      <a:pt x="0" y="9"/>
                    </a:cubicBezTo>
                    <a:lnTo>
                      <a:pt x="49" y="1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 name="Freeform 62"/>
              <p:cNvSpPr>
                <a:spLocks/>
              </p:cNvSpPr>
              <p:nvPr/>
            </p:nvSpPr>
            <p:spPr bwMode="auto">
              <a:xfrm>
                <a:off x="3460957" y="1202814"/>
                <a:ext cx="234675" cy="230643"/>
              </a:xfrm>
              <a:custGeom>
                <a:avLst/>
                <a:gdLst>
                  <a:gd name="T0" fmla="*/ 74 w 123"/>
                  <a:gd name="T1" fmla="*/ 0 h 121"/>
                  <a:gd name="T2" fmla="*/ 68 w 123"/>
                  <a:gd name="T3" fmla="*/ 6 h 121"/>
                  <a:gd name="T4" fmla="*/ 0 w 123"/>
                  <a:gd name="T5" fmla="*/ 121 h 121"/>
                  <a:gd name="T6" fmla="*/ 123 w 123"/>
                  <a:gd name="T7" fmla="*/ 111 h 121"/>
                  <a:gd name="T8" fmla="*/ 74 w 123"/>
                  <a:gd name="T9" fmla="*/ 0 h 121"/>
                </a:gdLst>
                <a:ahLst/>
                <a:cxnLst>
                  <a:cxn ang="0">
                    <a:pos x="T0" y="T1"/>
                  </a:cxn>
                  <a:cxn ang="0">
                    <a:pos x="T2" y="T3"/>
                  </a:cxn>
                  <a:cxn ang="0">
                    <a:pos x="T4" y="T5"/>
                  </a:cxn>
                  <a:cxn ang="0">
                    <a:pos x="T6" y="T7"/>
                  </a:cxn>
                  <a:cxn ang="0">
                    <a:pos x="T8" y="T9"/>
                  </a:cxn>
                </a:cxnLst>
                <a:rect l="0" t="0" r="r" b="b"/>
                <a:pathLst>
                  <a:path w="123" h="121">
                    <a:moveTo>
                      <a:pt x="74" y="0"/>
                    </a:moveTo>
                    <a:cubicBezTo>
                      <a:pt x="72" y="2"/>
                      <a:pt x="70" y="4"/>
                      <a:pt x="68" y="6"/>
                    </a:cubicBezTo>
                    <a:cubicBezTo>
                      <a:pt x="0" y="121"/>
                      <a:pt x="0" y="121"/>
                      <a:pt x="0" y="121"/>
                    </a:cubicBezTo>
                    <a:cubicBezTo>
                      <a:pt x="123" y="111"/>
                      <a:pt x="123" y="111"/>
                      <a:pt x="123" y="111"/>
                    </a:cubicBezTo>
                    <a:lnTo>
                      <a:pt x="7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63"/>
              <p:cNvSpPr>
                <a:spLocks/>
              </p:cNvSpPr>
              <p:nvPr/>
            </p:nvSpPr>
            <p:spPr bwMode="auto">
              <a:xfrm>
                <a:off x="3628697" y="1200395"/>
                <a:ext cx="354028" cy="233062"/>
              </a:xfrm>
              <a:custGeom>
                <a:avLst/>
                <a:gdLst>
                  <a:gd name="T0" fmla="*/ 186 w 186"/>
                  <a:gd name="T1" fmla="*/ 111 h 122"/>
                  <a:gd name="T2" fmla="*/ 184 w 186"/>
                  <a:gd name="T3" fmla="*/ 109 h 122"/>
                  <a:gd name="T4" fmla="*/ 3 w 186"/>
                  <a:gd name="T5" fmla="*/ 1 h 122"/>
                  <a:gd name="T6" fmla="*/ 0 w 186"/>
                  <a:gd name="T7" fmla="*/ 0 h 122"/>
                  <a:gd name="T8" fmla="*/ 54 w 186"/>
                  <a:gd name="T9" fmla="*/ 122 h 122"/>
                  <a:gd name="T10" fmla="*/ 186 w 186"/>
                  <a:gd name="T11" fmla="*/ 111 h 122"/>
                </a:gdLst>
                <a:ahLst/>
                <a:cxnLst>
                  <a:cxn ang="0">
                    <a:pos x="T0" y="T1"/>
                  </a:cxn>
                  <a:cxn ang="0">
                    <a:pos x="T2" y="T3"/>
                  </a:cxn>
                  <a:cxn ang="0">
                    <a:pos x="T4" y="T5"/>
                  </a:cxn>
                  <a:cxn ang="0">
                    <a:pos x="T6" y="T7"/>
                  </a:cxn>
                  <a:cxn ang="0">
                    <a:pos x="T8" y="T9"/>
                  </a:cxn>
                  <a:cxn ang="0">
                    <a:pos x="T10" y="T11"/>
                  </a:cxn>
                </a:cxnLst>
                <a:rect l="0" t="0" r="r" b="b"/>
                <a:pathLst>
                  <a:path w="186" h="122">
                    <a:moveTo>
                      <a:pt x="186" y="111"/>
                    </a:moveTo>
                    <a:cubicBezTo>
                      <a:pt x="186" y="110"/>
                      <a:pt x="185" y="110"/>
                      <a:pt x="184" y="109"/>
                    </a:cubicBezTo>
                    <a:cubicBezTo>
                      <a:pt x="3" y="1"/>
                      <a:pt x="3" y="1"/>
                      <a:pt x="3" y="1"/>
                    </a:cubicBezTo>
                    <a:cubicBezTo>
                      <a:pt x="2" y="1"/>
                      <a:pt x="1" y="0"/>
                      <a:pt x="0" y="0"/>
                    </a:cubicBezTo>
                    <a:cubicBezTo>
                      <a:pt x="54" y="122"/>
                      <a:pt x="54" y="122"/>
                      <a:pt x="54" y="122"/>
                    </a:cubicBezTo>
                    <a:lnTo>
                      <a:pt x="186"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64"/>
              <p:cNvSpPr>
                <a:spLocks/>
              </p:cNvSpPr>
              <p:nvPr/>
            </p:nvSpPr>
            <p:spPr bwMode="auto">
              <a:xfrm>
                <a:off x="3451279" y="1436683"/>
                <a:ext cx="391125" cy="257255"/>
              </a:xfrm>
              <a:custGeom>
                <a:avLst/>
                <a:gdLst>
                  <a:gd name="T0" fmla="*/ 144 w 205"/>
                  <a:gd name="T1" fmla="*/ 11 h 135"/>
                  <a:gd name="T2" fmla="*/ 141 w 205"/>
                  <a:gd name="T3" fmla="*/ 11 h 135"/>
                  <a:gd name="T4" fmla="*/ 140 w 205"/>
                  <a:gd name="T5" fmla="*/ 11 h 135"/>
                  <a:gd name="T6" fmla="*/ 139 w 205"/>
                  <a:gd name="T7" fmla="*/ 10 h 135"/>
                  <a:gd name="T8" fmla="*/ 139 w 205"/>
                  <a:gd name="T9" fmla="*/ 10 h 135"/>
                  <a:gd name="T10" fmla="*/ 139 w 205"/>
                  <a:gd name="T11" fmla="*/ 10 h 135"/>
                  <a:gd name="T12" fmla="*/ 139 w 205"/>
                  <a:gd name="T13" fmla="*/ 10 h 135"/>
                  <a:gd name="T14" fmla="*/ 138 w 205"/>
                  <a:gd name="T15" fmla="*/ 9 h 135"/>
                  <a:gd name="T16" fmla="*/ 136 w 205"/>
                  <a:gd name="T17" fmla="*/ 7 h 135"/>
                  <a:gd name="T18" fmla="*/ 133 w 205"/>
                  <a:gd name="T19" fmla="*/ 0 h 135"/>
                  <a:gd name="T20" fmla="*/ 0 w 205"/>
                  <a:gd name="T21" fmla="*/ 11 h 135"/>
                  <a:gd name="T22" fmla="*/ 8 w 205"/>
                  <a:gd name="T23" fmla="*/ 25 h 135"/>
                  <a:gd name="T24" fmla="*/ 189 w 205"/>
                  <a:gd name="T25" fmla="*/ 132 h 135"/>
                  <a:gd name="T26" fmla="*/ 205 w 205"/>
                  <a:gd name="T27" fmla="*/ 133 h 135"/>
                  <a:gd name="T28" fmla="*/ 151 w 205"/>
                  <a:gd name="T29" fmla="*/ 11 h 135"/>
                  <a:gd name="T30" fmla="*/ 144 w 205"/>
                  <a:gd name="T31" fmla="*/ 11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5" h="135">
                    <a:moveTo>
                      <a:pt x="144" y="11"/>
                    </a:moveTo>
                    <a:cubicBezTo>
                      <a:pt x="143" y="11"/>
                      <a:pt x="142" y="11"/>
                      <a:pt x="141" y="11"/>
                    </a:cubicBezTo>
                    <a:cubicBezTo>
                      <a:pt x="141" y="11"/>
                      <a:pt x="140" y="11"/>
                      <a:pt x="140" y="11"/>
                    </a:cubicBezTo>
                    <a:cubicBezTo>
                      <a:pt x="140" y="11"/>
                      <a:pt x="140" y="11"/>
                      <a:pt x="139" y="10"/>
                    </a:cubicBezTo>
                    <a:cubicBezTo>
                      <a:pt x="139" y="10"/>
                      <a:pt x="139" y="10"/>
                      <a:pt x="139" y="10"/>
                    </a:cubicBezTo>
                    <a:cubicBezTo>
                      <a:pt x="139" y="10"/>
                      <a:pt x="139" y="10"/>
                      <a:pt x="139" y="10"/>
                    </a:cubicBezTo>
                    <a:cubicBezTo>
                      <a:pt x="139" y="10"/>
                      <a:pt x="139" y="10"/>
                      <a:pt x="139" y="10"/>
                    </a:cubicBezTo>
                    <a:cubicBezTo>
                      <a:pt x="138" y="10"/>
                      <a:pt x="138" y="9"/>
                      <a:pt x="138" y="9"/>
                    </a:cubicBezTo>
                    <a:cubicBezTo>
                      <a:pt x="137" y="8"/>
                      <a:pt x="137" y="8"/>
                      <a:pt x="136" y="7"/>
                    </a:cubicBezTo>
                    <a:cubicBezTo>
                      <a:pt x="133" y="0"/>
                      <a:pt x="133" y="0"/>
                      <a:pt x="133" y="0"/>
                    </a:cubicBezTo>
                    <a:cubicBezTo>
                      <a:pt x="0" y="11"/>
                      <a:pt x="0" y="11"/>
                      <a:pt x="0" y="11"/>
                    </a:cubicBezTo>
                    <a:cubicBezTo>
                      <a:pt x="0" y="16"/>
                      <a:pt x="3" y="22"/>
                      <a:pt x="8" y="25"/>
                    </a:cubicBezTo>
                    <a:cubicBezTo>
                      <a:pt x="189" y="132"/>
                      <a:pt x="189" y="132"/>
                      <a:pt x="189" y="132"/>
                    </a:cubicBezTo>
                    <a:cubicBezTo>
                      <a:pt x="194" y="135"/>
                      <a:pt x="200" y="135"/>
                      <a:pt x="205" y="133"/>
                    </a:cubicBezTo>
                    <a:cubicBezTo>
                      <a:pt x="151" y="11"/>
                      <a:pt x="151" y="11"/>
                      <a:pt x="151" y="11"/>
                    </a:cubicBezTo>
                    <a:lnTo>
                      <a:pt x="144"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65"/>
              <p:cNvSpPr>
                <a:spLocks/>
              </p:cNvSpPr>
              <p:nvPr/>
            </p:nvSpPr>
            <p:spPr bwMode="auto">
              <a:xfrm>
                <a:off x="3860952" y="1149589"/>
                <a:ext cx="114515" cy="125805"/>
              </a:xfrm>
              <a:custGeom>
                <a:avLst/>
                <a:gdLst>
                  <a:gd name="T0" fmla="*/ 60 w 60"/>
                  <a:gd name="T1" fmla="*/ 66 h 66"/>
                  <a:gd name="T2" fmla="*/ 35 w 60"/>
                  <a:gd name="T3" fmla="*/ 4 h 66"/>
                  <a:gd name="T4" fmla="*/ 33 w 60"/>
                  <a:gd name="T5" fmla="*/ 0 h 66"/>
                  <a:gd name="T6" fmla="*/ 0 w 60"/>
                  <a:gd name="T7" fmla="*/ 51 h 66"/>
                  <a:gd name="T8" fmla="*/ 60 w 60"/>
                  <a:gd name="T9" fmla="*/ 66 h 66"/>
                </a:gdLst>
                <a:ahLst/>
                <a:cxnLst>
                  <a:cxn ang="0">
                    <a:pos x="T0" y="T1"/>
                  </a:cxn>
                  <a:cxn ang="0">
                    <a:pos x="T2" y="T3"/>
                  </a:cxn>
                  <a:cxn ang="0">
                    <a:pos x="T4" y="T5"/>
                  </a:cxn>
                  <a:cxn ang="0">
                    <a:pos x="T6" y="T7"/>
                  </a:cxn>
                  <a:cxn ang="0">
                    <a:pos x="T8" y="T9"/>
                  </a:cxn>
                </a:cxnLst>
                <a:rect l="0" t="0" r="r" b="b"/>
                <a:pathLst>
                  <a:path w="60" h="66">
                    <a:moveTo>
                      <a:pt x="60" y="66"/>
                    </a:moveTo>
                    <a:cubicBezTo>
                      <a:pt x="35" y="4"/>
                      <a:pt x="35" y="4"/>
                      <a:pt x="35" y="4"/>
                    </a:cubicBezTo>
                    <a:cubicBezTo>
                      <a:pt x="35" y="2"/>
                      <a:pt x="34" y="1"/>
                      <a:pt x="33" y="0"/>
                    </a:cubicBezTo>
                    <a:cubicBezTo>
                      <a:pt x="0" y="51"/>
                      <a:pt x="0" y="51"/>
                      <a:pt x="0" y="51"/>
                    </a:cubicBezTo>
                    <a:lnTo>
                      <a:pt x="60"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66"/>
              <p:cNvSpPr>
                <a:spLocks/>
              </p:cNvSpPr>
              <p:nvPr/>
            </p:nvSpPr>
            <p:spPr bwMode="auto">
              <a:xfrm>
                <a:off x="3710954" y="1233459"/>
                <a:ext cx="112096" cy="125805"/>
              </a:xfrm>
              <a:custGeom>
                <a:avLst/>
                <a:gdLst>
                  <a:gd name="T0" fmla="*/ 0 w 59"/>
                  <a:gd name="T1" fmla="*/ 0 h 66"/>
                  <a:gd name="T2" fmla="*/ 0 w 59"/>
                  <a:gd name="T3" fmla="*/ 4 h 66"/>
                  <a:gd name="T4" fmla="*/ 25 w 59"/>
                  <a:gd name="T5" fmla="*/ 66 h 66"/>
                  <a:gd name="T6" fmla="*/ 59 w 59"/>
                  <a:gd name="T7" fmla="*/ 15 h 66"/>
                  <a:gd name="T8" fmla="*/ 0 w 59"/>
                  <a:gd name="T9" fmla="*/ 0 h 66"/>
                </a:gdLst>
                <a:ahLst/>
                <a:cxnLst>
                  <a:cxn ang="0">
                    <a:pos x="T0" y="T1"/>
                  </a:cxn>
                  <a:cxn ang="0">
                    <a:pos x="T2" y="T3"/>
                  </a:cxn>
                  <a:cxn ang="0">
                    <a:pos x="T4" y="T5"/>
                  </a:cxn>
                  <a:cxn ang="0">
                    <a:pos x="T6" y="T7"/>
                  </a:cxn>
                  <a:cxn ang="0">
                    <a:pos x="T8" y="T9"/>
                  </a:cxn>
                </a:cxnLst>
                <a:rect l="0" t="0" r="r" b="b"/>
                <a:pathLst>
                  <a:path w="59" h="66">
                    <a:moveTo>
                      <a:pt x="0" y="0"/>
                    </a:moveTo>
                    <a:cubicBezTo>
                      <a:pt x="0" y="1"/>
                      <a:pt x="0" y="3"/>
                      <a:pt x="0" y="4"/>
                    </a:cubicBezTo>
                    <a:cubicBezTo>
                      <a:pt x="25" y="66"/>
                      <a:pt x="25" y="66"/>
                      <a:pt x="25" y="66"/>
                    </a:cubicBezTo>
                    <a:cubicBezTo>
                      <a:pt x="59" y="15"/>
                      <a:pt x="59" y="15"/>
                      <a:pt x="59" y="15"/>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67"/>
              <p:cNvSpPr>
                <a:spLocks/>
              </p:cNvSpPr>
              <p:nvPr/>
            </p:nvSpPr>
            <p:spPr bwMode="auto">
              <a:xfrm>
                <a:off x="3718212" y="1145557"/>
                <a:ext cx="192740" cy="106451"/>
              </a:xfrm>
              <a:custGeom>
                <a:avLst/>
                <a:gdLst>
                  <a:gd name="T0" fmla="*/ 101 w 101"/>
                  <a:gd name="T1" fmla="*/ 0 h 56"/>
                  <a:gd name="T2" fmla="*/ 100 w 101"/>
                  <a:gd name="T3" fmla="*/ 1 h 56"/>
                  <a:gd name="T4" fmla="*/ 1 w 101"/>
                  <a:gd name="T5" fmla="*/ 39 h 56"/>
                  <a:gd name="T6" fmla="*/ 0 w 101"/>
                  <a:gd name="T7" fmla="*/ 40 h 56"/>
                  <a:gd name="T8" fmla="*/ 65 w 101"/>
                  <a:gd name="T9" fmla="*/ 56 h 56"/>
                  <a:gd name="T10" fmla="*/ 101 w 101"/>
                  <a:gd name="T11" fmla="*/ 0 h 56"/>
                </a:gdLst>
                <a:ahLst/>
                <a:cxnLst>
                  <a:cxn ang="0">
                    <a:pos x="T0" y="T1"/>
                  </a:cxn>
                  <a:cxn ang="0">
                    <a:pos x="T2" y="T3"/>
                  </a:cxn>
                  <a:cxn ang="0">
                    <a:pos x="T4" y="T5"/>
                  </a:cxn>
                  <a:cxn ang="0">
                    <a:pos x="T6" y="T7"/>
                  </a:cxn>
                  <a:cxn ang="0">
                    <a:pos x="T8" y="T9"/>
                  </a:cxn>
                  <a:cxn ang="0">
                    <a:pos x="T10" y="T11"/>
                  </a:cxn>
                </a:cxnLst>
                <a:rect l="0" t="0" r="r" b="b"/>
                <a:pathLst>
                  <a:path w="101" h="56">
                    <a:moveTo>
                      <a:pt x="101" y="0"/>
                    </a:moveTo>
                    <a:cubicBezTo>
                      <a:pt x="101" y="1"/>
                      <a:pt x="100" y="1"/>
                      <a:pt x="100" y="1"/>
                    </a:cubicBezTo>
                    <a:cubicBezTo>
                      <a:pt x="1" y="39"/>
                      <a:pt x="1" y="39"/>
                      <a:pt x="1" y="39"/>
                    </a:cubicBezTo>
                    <a:cubicBezTo>
                      <a:pt x="1" y="39"/>
                      <a:pt x="0" y="40"/>
                      <a:pt x="0" y="40"/>
                    </a:cubicBezTo>
                    <a:cubicBezTo>
                      <a:pt x="65" y="56"/>
                      <a:pt x="65" y="56"/>
                      <a:pt x="65" y="56"/>
                    </a:cubicBezTo>
                    <a:lnTo>
                      <a:pt x="10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 name="Freeform 68"/>
              <p:cNvSpPr>
                <a:spLocks/>
              </p:cNvSpPr>
              <p:nvPr/>
            </p:nvSpPr>
            <p:spPr bwMode="auto">
              <a:xfrm>
                <a:off x="3764179" y="1256040"/>
                <a:ext cx="212901" cy="117741"/>
              </a:xfrm>
              <a:custGeom>
                <a:avLst/>
                <a:gdLst>
                  <a:gd name="T0" fmla="*/ 45 w 112"/>
                  <a:gd name="T1" fmla="*/ 4 h 62"/>
                  <a:gd name="T2" fmla="*/ 44 w 112"/>
                  <a:gd name="T3" fmla="*/ 5 h 62"/>
                  <a:gd name="T4" fmla="*/ 44 w 112"/>
                  <a:gd name="T5" fmla="*/ 5 h 62"/>
                  <a:gd name="T6" fmla="*/ 43 w 112"/>
                  <a:gd name="T7" fmla="*/ 5 h 62"/>
                  <a:gd name="T8" fmla="*/ 43 w 112"/>
                  <a:gd name="T9" fmla="*/ 5 h 62"/>
                  <a:gd name="T10" fmla="*/ 43 w 112"/>
                  <a:gd name="T11" fmla="*/ 5 h 62"/>
                  <a:gd name="T12" fmla="*/ 43 w 112"/>
                  <a:gd name="T13" fmla="*/ 5 h 62"/>
                  <a:gd name="T14" fmla="*/ 42 w 112"/>
                  <a:gd name="T15" fmla="*/ 5 h 62"/>
                  <a:gd name="T16" fmla="*/ 41 w 112"/>
                  <a:gd name="T17" fmla="*/ 5 h 62"/>
                  <a:gd name="T18" fmla="*/ 37 w 112"/>
                  <a:gd name="T19" fmla="*/ 4 h 62"/>
                  <a:gd name="T20" fmla="*/ 0 w 112"/>
                  <a:gd name="T21" fmla="*/ 60 h 62"/>
                  <a:gd name="T22" fmla="*/ 8 w 112"/>
                  <a:gd name="T23" fmla="*/ 61 h 62"/>
                  <a:gd name="T24" fmla="*/ 107 w 112"/>
                  <a:gd name="T25" fmla="*/ 23 h 62"/>
                  <a:gd name="T26" fmla="*/ 112 w 112"/>
                  <a:gd name="T27" fmla="*/ 17 h 62"/>
                  <a:gd name="T28" fmla="*/ 47 w 112"/>
                  <a:gd name="T29" fmla="*/ 0 h 62"/>
                  <a:gd name="T30" fmla="*/ 45 w 112"/>
                  <a:gd name="T31"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62">
                    <a:moveTo>
                      <a:pt x="45" y="4"/>
                    </a:moveTo>
                    <a:cubicBezTo>
                      <a:pt x="45" y="4"/>
                      <a:pt x="44" y="4"/>
                      <a:pt x="44" y="5"/>
                    </a:cubicBezTo>
                    <a:cubicBezTo>
                      <a:pt x="44" y="5"/>
                      <a:pt x="44" y="5"/>
                      <a:pt x="44" y="5"/>
                    </a:cubicBezTo>
                    <a:cubicBezTo>
                      <a:pt x="43" y="5"/>
                      <a:pt x="43" y="5"/>
                      <a:pt x="43" y="5"/>
                    </a:cubicBezTo>
                    <a:cubicBezTo>
                      <a:pt x="43" y="5"/>
                      <a:pt x="43" y="5"/>
                      <a:pt x="43" y="5"/>
                    </a:cubicBezTo>
                    <a:cubicBezTo>
                      <a:pt x="43" y="5"/>
                      <a:pt x="43" y="5"/>
                      <a:pt x="43" y="5"/>
                    </a:cubicBezTo>
                    <a:cubicBezTo>
                      <a:pt x="43" y="5"/>
                      <a:pt x="43" y="5"/>
                      <a:pt x="43" y="5"/>
                    </a:cubicBezTo>
                    <a:cubicBezTo>
                      <a:pt x="43" y="5"/>
                      <a:pt x="42" y="5"/>
                      <a:pt x="42" y="5"/>
                    </a:cubicBezTo>
                    <a:cubicBezTo>
                      <a:pt x="42" y="5"/>
                      <a:pt x="41" y="5"/>
                      <a:pt x="41" y="5"/>
                    </a:cubicBezTo>
                    <a:cubicBezTo>
                      <a:pt x="37" y="4"/>
                      <a:pt x="37" y="4"/>
                      <a:pt x="37" y="4"/>
                    </a:cubicBezTo>
                    <a:cubicBezTo>
                      <a:pt x="0" y="60"/>
                      <a:pt x="0" y="60"/>
                      <a:pt x="0" y="60"/>
                    </a:cubicBezTo>
                    <a:cubicBezTo>
                      <a:pt x="3" y="62"/>
                      <a:pt x="6" y="62"/>
                      <a:pt x="8" y="61"/>
                    </a:cubicBezTo>
                    <a:cubicBezTo>
                      <a:pt x="107" y="23"/>
                      <a:pt x="107" y="23"/>
                      <a:pt x="107" y="23"/>
                    </a:cubicBezTo>
                    <a:cubicBezTo>
                      <a:pt x="110" y="22"/>
                      <a:pt x="111" y="20"/>
                      <a:pt x="112" y="17"/>
                    </a:cubicBezTo>
                    <a:cubicBezTo>
                      <a:pt x="47" y="0"/>
                      <a:pt x="47" y="0"/>
                      <a:pt x="47" y="0"/>
                    </a:cubicBezTo>
                    <a:lnTo>
                      <a:pt x="4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 name="Group 2"/>
            <p:cNvGrpSpPr/>
            <p:nvPr/>
          </p:nvGrpSpPr>
          <p:grpSpPr>
            <a:xfrm>
              <a:off x="4181775" y="2771544"/>
              <a:ext cx="483464" cy="401435"/>
              <a:chOff x="3965790" y="1735873"/>
              <a:chExt cx="537091" cy="445963"/>
            </a:xfrm>
            <a:grpFill/>
          </p:grpSpPr>
          <p:sp>
            <p:nvSpPr>
              <p:cNvPr id="119" name="Freeform 69"/>
              <p:cNvSpPr>
                <a:spLocks/>
              </p:cNvSpPr>
              <p:nvPr/>
            </p:nvSpPr>
            <p:spPr bwMode="auto">
              <a:xfrm>
                <a:off x="3965790" y="1905226"/>
                <a:ext cx="366125" cy="276610"/>
              </a:xfrm>
              <a:custGeom>
                <a:avLst/>
                <a:gdLst>
                  <a:gd name="T0" fmla="*/ 76 w 454"/>
                  <a:gd name="T1" fmla="*/ 0 h 343"/>
                  <a:gd name="T2" fmla="*/ 0 w 454"/>
                  <a:gd name="T3" fmla="*/ 343 h 343"/>
                  <a:gd name="T4" fmla="*/ 454 w 454"/>
                  <a:gd name="T5" fmla="*/ 343 h 343"/>
                  <a:gd name="T6" fmla="*/ 373 w 454"/>
                  <a:gd name="T7" fmla="*/ 0 h 343"/>
                  <a:gd name="T8" fmla="*/ 76 w 454"/>
                  <a:gd name="T9" fmla="*/ 0 h 343"/>
                </a:gdLst>
                <a:ahLst/>
                <a:cxnLst>
                  <a:cxn ang="0">
                    <a:pos x="T0" y="T1"/>
                  </a:cxn>
                  <a:cxn ang="0">
                    <a:pos x="T2" y="T3"/>
                  </a:cxn>
                  <a:cxn ang="0">
                    <a:pos x="T4" y="T5"/>
                  </a:cxn>
                  <a:cxn ang="0">
                    <a:pos x="T6" y="T7"/>
                  </a:cxn>
                  <a:cxn ang="0">
                    <a:pos x="T8" y="T9"/>
                  </a:cxn>
                </a:cxnLst>
                <a:rect l="0" t="0" r="r" b="b"/>
                <a:pathLst>
                  <a:path w="454" h="343">
                    <a:moveTo>
                      <a:pt x="76" y="0"/>
                    </a:moveTo>
                    <a:lnTo>
                      <a:pt x="0" y="343"/>
                    </a:lnTo>
                    <a:lnTo>
                      <a:pt x="454" y="343"/>
                    </a:lnTo>
                    <a:lnTo>
                      <a:pt x="373" y="0"/>
                    </a:lnTo>
                    <a:lnTo>
                      <a:pt x="7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70"/>
              <p:cNvSpPr>
                <a:spLocks/>
              </p:cNvSpPr>
              <p:nvPr/>
            </p:nvSpPr>
            <p:spPr bwMode="auto">
              <a:xfrm>
                <a:off x="4223045" y="1869743"/>
                <a:ext cx="279836" cy="247578"/>
              </a:xfrm>
              <a:custGeom>
                <a:avLst/>
                <a:gdLst>
                  <a:gd name="T0" fmla="*/ 137 w 347"/>
                  <a:gd name="T1" fmla="*/ 307 h 307"/>
                  <a:gd name="T2" fmla="*/ 347 w 347"/>
                  <a:gd name="T3" fmla="*/ 307 h 307"/>
                  <a:gd name="T4" fmla="*/ 274 w 347"/>
                  <a:gd name="T5" fmla="*/ 0 h 307"/>
                  <a:gd name="T6" fmla="*/ 5 w 347"/>
                  <a:gd name="T7" fmla="*/ 0 h 307"/>
                  <a:gd name="T8" fmla="*/ 0 w 347"/>
                  <a:gd name="T9" fmla="*/ 26 h 307"/>
                  <a:gd name="T10" fmla="*/ 71 w 347"/>
                  <a:gd name="T11" fmla="*/ 26 h 307"/>
                  <a:gd name="T12" fmla="*/ 137 w 347"/>
                  <a:gd name="T13" fmla="*/ 307 h 307"/>
                </a:gdLst>
                <a:ahLst/>
                <a:cxnLst>
                  <a:cxn ang="0">
                    <a:pos x="T0" y="T1"/>
                  </a:cxn>
                  <a:cxn ang="0">
                    <a:pos x="T2" y="T3"/>
                  </a:cxn>
                  <a:cxn ang="0">
                    <a:pos x="T4" y="T5"/>
                  </a:cxn>
                  <a:cxn ang="0">
                    <a:pos x="T6" y="T7"/>
                  </a:cxn>
                  <a:cxn ang="0">
                    <a:pos x="T8" y="T9"/>
                  </a:cxn>
                  <a:cxn ang="0">
                    <a:pos x="T10" y="T11"/>
                  </a:cxn>
                  <a:cxn ang="0">
                    <a:pos x="T12" y="T13"/>
                  </a:cxn>
                </a:cxnLst>
                <a:rect l="0" t="0" r="r" b="b"/>
                <a:pathLst>
                  <a:path w="347" h="307">
                    <a:moveTo>
                      <a:pt x="137" y="307"/>
                    </a:moveTo>
                    <a:lnTo>
                      <a:pt x="347" y="307"/>
                    </a:lnTo>
                    <a:lnTo>
                      <a:pt x="274" y="0"/>
                    </a:lnTo>
                    <a:lnTo>
                      <a:pt x="5" y="0"/>
                    </a:lnTo>
                    <a:lnTo>
                      <a:pt x="0" y="26"/>
                    </a:lnTo>
                    <a:lnTo>
                      <a:pt x="71" y="26"/>
                    </a:lnTo>
                    <a:lnTo>
                      <a:pt x="137" y="3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71"/>
              <p:cNvSpPr>
                <a:spLocks/>
              </p:cNvSpPr>
              <p:nvPr/>
            </p:nvSpPr>
            <p:spPr bwMode="auto">
              <a:xfrm>
                <a:off x="4055305" y="1777808"/>
                <a:ext cx="173385" cy="142740"/>
              </a:xfrm>
              <a:custGeom>
                <a:avLst/>
                <a:gdLst>
                  <a:gd name="T0" fmla="*/ 91 w 91"/>
                  <a:gd name="T1" fmla="*/ 75 h 75"/>
                  <a:gd name="T2" fmla="*/ 81 w 91"/>
                  <a:gd name="T3" fmla="*/ 75 h 75"/>
                  <a:gd name="T4" fmla="*/ 81 w 91"/>
                  <a:gd name="T5" fmla="*/ 33 h 75"/>
                  <a:gd name="T6" fmla="*/ 46 w 91"/>
                  <a:gd name="T7" fmla="*/ 7 h 75"/>
                  <a:gd name="T8" fmla="*/ 11 w 91"/>
                  <a:gd name="T9" fmla="*/ 33 h 75"/>
                  <a:gd name="T10" fmla="*/ 11 w 91"/>
                  <a:gd name="T11" fmla="*/ 75 h 75"/>
                  <a:gd name="T12" fmla="*/ 0 w 91"/>
                  <a:gd name="T13" fmla="*/ 75 h 75"/>
                  <a:gd name="T14" fmla="*/ 0 w 91"/>
                  <a:gd name="T15" fmla="*/ 33 h 75"/>
                  <a:gd name="T16" fmla="*/ 46 w 91"/>
                  <a:gd name="T17" fmla="*/ 0 h 75"/>
                  <a:gd name="T18" fmla="*/ 91 w 91"/>
                  <a:gd name="T19" fmla="*/ 33 h 75"/>
                  <a:gd name="T20" fmla="*/ 91 w 91"/>
                  <a:gd name="T21"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75">
                    <a:moveTo>
                      <a:pt x="91" y="75"/>
                    </a:moveTo>
                    <a:cubicBezTo>
                      <a:pt x="81" y="75"/>
                      <a:pt x="81" y="75"/>
                      <a:pt x="81" y="75"/>
                    </a:cubicBezTo>
                    <a:cubicBezTo>
                      <a:pt x="81" y="33"/>
                      <a:pt x="81" y="33"/>
                      <a:pt x="81" y="33"/>
                    </a:cubicBezTo>
                    <a:cubicBezTo>
                      <a:pt x="81" y="19"/>
                      <a:pt x="65" y="7"/>
                      <a:pt x="46" y="7"/>
                    </a:cubicBezTo>
                    <a:cubicBezTo>
                      <a:pt x="26" y="7"/>
                      <a:pt x="11" y="19"/>
                      <a:pt x="11" y="33"/>
                    </a:cubicBezTo>
                    <a:cubicBezTo>
                      <a:pt x="11" y="75"/>
                      <a:pt x="11" y="75"/>
                      <a:pt x="11" y="75"/>
                    </a:cubicBezTo>
                    <a:cubicBezTo>
                      <a:pt x="0" y="75"/>
                      <a:pt x="0" y="75"/>
                      <a:pt x="0" y="75"/>
                    </a:cubicBezTo>
                    <a:cubicBezTo>
                      <a:pt x="0" y="33"/>
                      <a:pt x="0" y="33"/>
                      <a:pt x="0" y="33"/>
                    </a:cubicBezTo>
                    <a:cubicBezTo>
                      <a:pt x="0" y="15"/>
                      <a:pt x="21" y="0"/>
                      <a:pt x="46" y="0"/>
                    </a:cubicBezTo>
                    <a:cubicBezTo>
                      <a:pt x="71" y="0"/>
                      <a:pt x="91" y="15"/>
                      <a:pt x="91" y="33"/>
                    </a:cubicBezTo>
                    <a:lnTo>
                      <a:pt x="91"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72"/>
              <p:cNvSpPr>
                <a:spLocks/>
              </p:cNvSpPr>
              <p:nvPr/>
            </p:nvSpPr>
            <p:spPr bwMode="auto">
              <a:xfrm>
                <a:off x="4236754" y="1735873"/>
                <a:ext cx="172579" cy="142740"/>
              </a:xfrm>
              <a:custGeom>
                <a:avLst/>
                <a:gdLst>
                  <a:gd name="T0" fmla="*/ 91 w 91"/>
                  <a:gd name="T1" fmla="*/ 75 h 75"/>
                  <a:gd name="T2" fmla="*/ 81 w 91"/>
                  <a:gd name="T3" fmla="*/ 75 h 75"/>
                  <a:gd name="T4" fmla="*/ 81 w 91"/>
                  <a:gd name="T5" fmla="*/ 33 h 75"/>
                  <a:gd name="T6" fmla="*/ 46 w 91"/>
                  <a:gd name="T7" fmla="*/ 8 h 75"/>
                  <a:gd name="T8" fmla="*/ 11 w 91"/>
                  <a:gd name="T9" fmla="*/ 33 h 75"/>
                  <a:gd name="T10" fmla="*/ 11 w 91"/>
                  <a:gd name="T11" fmla="*/ 75 h 75"/>
                  <a:gd name="T12" fmla="*/ 0 w 91"/>
                  <a:gd name="T13" fmla="*/ 75 h 75"/>
                  <a:gd name="T14" fmla="*/ 0 w 91"/>
                  <a:gd name="T15" fmla="*/ 33 h 75"/>
                  <a:gd name="T16" fmla="*/ 46 w 91"/>
                  <a:gd name="T17" fmla="*/ 0 h 75"/>
                  <a:gd name="T18" fmla="*/ 91 w 91"/>
                  <a:gd name="T19" fmla="*/ 33 h 75"/>
                  <a:gd name="T20" fmla="*/ 91 w 91"/>
                  <a:gd name="T21"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75">
                    <a:moveTo>
                      <a:pt x="91" y="75"/>
                    </a:moveTo>
                    <a:cubicBezTo>
                      <a:pt x="81" y="75"/>
                      <a:pt x="81" y="75"/>
                      <a:pt x="81" y="75"/>
                    </a:cubicBezTo>
                    <a:cubicBezTo>
                      <a:pt x="81" y="33"/>
                      <a:pt x="81" y="33"/>
                      <a:pt x="81" y="33"/>
                    </a:cubicBezTo>
                    <a:cubicBezTo>
                      <a:pt x="81" y="19"/>
                      <a:pt x="65" y="8"/>
                      <a:pt x="46" y="8"/>
                    </a:cubicBezTo>
                    <a:cubicBezTo>
                      <a:pt x="27" y="8"/>
                      <a:pt x="11" y="19"/>
                      <a:pt x="11" y="33"/>
                    </a:cubicBezTo>
                    <a:cubicBezTo>
                      <a:pt x="11" y="75"/>
                      <a:pt x="11" y="75"/>
                      <a:pt x="11" y="75"/>
                    </a:cubicBezTo>
                    <a:cubicBezTo>
                      <a:pt x="0" y="75"/>
                      <a:pt x="0" y="75"/>
                      <a:pt x="0" y="75"/>
                    </a:cubicBezTo>
                    <a:cubicBezTo>
                      <a:pt x="0" y="33"/>
                      <a:pt x="0" y="33"/>
                      <a:pt x="0" y="33"/>
                    </a:cubicBezTo>
                    <a:cubicBezTo>
                      <a:pt x="0" y="15"/>
                      <a:pt x="21" y="0"/>
                      <a:pt x="46" y="0"/>
                    </a:cubicBezTo>
                    <a:cubicBezTo>
                      <a:pt x="71" y="0"/>
                      <a:pt x="91" y="15"/>
                      <a:pt x="91" y="33"/>
                    </a:cubicBezTo>
                    <a:lnTo>
                      <a:pt x="91"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9" name="Group 18"/>
            <p:cNvGrpSpPr/>
            <p:nvPr/>
          </p:nvGrpSpPr>
          <p:grpSpPr>
            <a:xfrm>
              <a:off x="2027963" y="2072480"/>
              <a:ext cx="384013" cy="318680"/>
              <a:chOff x="1573074" y="959268"/>
              <a:chExt cx="426608" cy="354029"/>
            </a:xfrm>
            <a:grpFill/>
          </p:grpSpPr>
          <p:sp>
            <p:nvSpPr>
              <p:cNvPr id="123" name="Freeform 73"/>
              <p:cNvSpPr>
                <a:spLocks/>
              </p:cNvSpPr>
              <p:nvPr/>
            </p:nvSpPr>
            <p:spPr bwMode="auto">
              <a:xfrm>
                <a:off x="1573074" y="1093944"/>
                <a:ext cx="291932" cy="219353"/>
              </a:xfrm>
              <a:custGeom>
                <a:avLst/>
                <a:gdLst>
                  <a:gd name="T0" fmla="*/ 59 w 362"/>
                  <a:gd name="T1" fmla="*/ 0 h 272"/>
                  <a:gd name="T2" fmla="*/ 0 w 362"/>
                  <a:gd name="T3" fmla="*/ 272 h 272"/>
                  <a:gd name="T4" fmla="*/ 362 w 362"/>
                  <a:gd name="T5" fmla="*/ 272 h 272"/>
                  <a:gd name="T6" fmla="*/ 298 w 362"/>
                  <a:gd name="T7" fmla="*/ 0 h 272"/>
                  <a:gd name="T8" fmla="*/ 59 w 362"/>
                  <a:gd name="T9" fmla="*/ 0 h 272"/>
                </a:gdLst>
                <a:ahLst/>
                <a:cxnLst>
                  <a:cxn ang="0">
                    <a:pos x="T0" y="T1"/>
                  </a:cxn>
                  <a:cxn ang="0">
                    <a:pos x="T2" y="T3"/>
                  </a:cxn>
                  <a:cxn ang="0">
                    <a:pos x="T4" y="T5"/>
                  </a:cxn>
                  <a:cxn ang="0">
                    <a:pos x="T6" y="T7"/>
                  </a:cxn>
                  <a:cxn ang="0">
                    <a:pos x="T8" y="T9"/>
                  </a:cxn>
                </a:cxnLst>
                <a:rect l="0" t="0" r="r" b="b"/>
                <a:pathLst>
                  <a:path w="362" h="272">
                    <a:moveTo>
                      <a:pt x="59" y="0"/>
                    </a:moveTo>
                    <a:lnTo>
                      <a:pt x="0" y="272"/>
                    </a:lnTo>
                    <a:lnTo>
                      <a:pt x="362" y="272"/>
                    </a:lnTo>
                    <a:lnTo>
                      <a:pt x="298" y="0"/>
                    </a:lnTo>
                    <a:lnTo>
                      <a:pt x="5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74"/>
              <p:cNvSpPr>
                <a:spLocks/>
              </p:cNvSpPr>
              <p:nvPr/>
            </p:nvSpPr>
            <p:spPr bwMode="auto">
              <a:xfrm>
                <a:off x="1777104" y="1063300"/>
                <a:ext cx="222578" cy="198385"/>
              </a:xfrm>
              <a:custGeom>
                <a:avLst/>
                <a:gdLst>
                  <a:gd name="T0" fmla="*/ 109 w 276"/>
                  <a:gd name="T1" fmla="*/ 246 h 246"/>
                  <a:gd name="T2" fmla="*/ 276 w 276"/>
                  <a:gd name="T3" fmla="*/ 246 h 246"/>
                  <a:gd name="T4" fmla="*/ 220 w 276"/>
                  <a:gd name="T5" fmla="*/ 0 h 246"/>
                  <a:gd name="T6" fmla="*/ 5 w 276"/>
                  <a:gd name="T7" fmla="*/ 0 h 246"/>
                  <a:gd name="T8" fmla="*/ 0 w 276"/>
                  <a:gd name="T9" fmla="*/ 22 h 246"/>
                  <a:gd name="T10" fmla="*/ 57 w 276"/>
                  <a:gd name="T11" fmla="*/ 22 h 246"/>
                  <a:gd name="T12" fmla="*/ 109 w 276"/>
                  <a:gd name="T13" fmla="*/ 246 h 246"/>
                </a:gdLst>
                <a:ahLst/>
                <a:cxnLst>
                  <a:cxn ang="0">
                    <a:pos x="T0" y="T1"/>
                  </a:cxn>
                  <a:cxn ang="0">
                    <a:pos x="T2" y="T3"/>
                  </a:cxn>
                  <a:cxn ang="0">
                    <a:pos x="T4" y="T5"/>
                  </a:cxn>
                  <a:cxn ang="0">
                    <a:pos x="T6" y="T7"/>
                  </a:cxn>
                  <a:cxn ang="0">
                    <a:pos x="T8" y="T9"/>
                  </a:cxn>
                  <a:cxn ang="0">
                    <a:pos x="T10" y="T11"/>
                  </a:cxn>
                  <a:cxn ang="0">
                    <a:pos x="T12" y="T13"/>
                  </a:cxn>
                </a:cxnLst>
                <a:rect l="0" t="0" r="r" b="b"/>
                <a:pathLst>
                  <a:path w="276" h="246">
                    <a:moveTo>
                      <a:pt x="109" y="246"/>
                    </a:moveTo>
                    <a:lnTo>
                      <a:pt x="276" y="246"/>
                    </a:lnTo>
                    <a:lnTo>
                      <a:pt x="220" y="0"/>
                    </a:lnTo>
                    <a:lnTo>
                      <a:pt x="5" y="0"/>
                    </a:lnTo>
                    <a:lnTo>
                      <a:pt x="0" y="22"/>
                    </a:lnTo>
                    <a:lnTo>
                      <a:pt x="57" y="22"/>
                    </a:lnTo>
                    <a:lnTo>
                      <a:pt x="109" y="2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75"/>
              <p:cNvSpPr>
                <a:spLocks/>
              </p:cNvSpPr>
              <p:nvPr/>
            </p:nvSpPr>
            <p:spPr bwMode="auto">
              <a:xfrm>
                <a:off x="1644041" y="991526"/>
                <a:ext cx="138708" cy="113709"/>
              </a:xfrm>
              <a:custGeom>
                <a:avLst/>
                <a:gdLst>
                  <a:gd name="T0" fmla="*/ 73 w 73"/>
                  <a:gd name="T1" fmla="*/ 60 h 60"/>
                  <a:gd name="T2" fmla="*/ 65 w 73"/>
                  <a:gd name="T3" fmla="*/ 60 h 60"/>
                  <a:gd name="T4" fmla="*/ 65 w 73"/>
                  <a:gd name="T5" fmla="*/ 26 h 60"/>
                  <a:gd name="T6" fmla="*/ 37 w 73"/>
                  <a:gd name="T7" fmla="*/ 6 h 60"/>
                  <a:gd name="T8" fmla="*/ 9 w 73"/>
                  <a:gd name="T9" fmla="*/ 26 h 60"/>
                  <a:gd name="T10" fmla="*/ 9 w 73"/>
                  <a:gd name="T11" fmla="*/ 60 h 60"/>
                  <a:gd name="T12" fmla="*/ 0 w 73"/>
                  <a:gd name="T13" fmla="*/ 60 h 60"/>
                  <a:gd name="T14" fmla="*/ 0 w 73"/>
                  <a:gd name="T15" fmla="*/ 26 h 60"/>
                  <a:gd name="T16" fmla="*/ 37 w 73"/>
                  <a:gd name="T17" fmla="*/ 0 h 60"/>
                  <a:gd name="T18" fmla="*/ 73 w 73"/>
                  <a:gd name="T19" fmla="*/ 26 h 60"/>
                  <a:gd name="T20" fmla="*/ 73 w 73"/>
                  <a:gd name="T2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60">
                    <a:moveTo>
                      <a:pt x="73" y="60"/>
                    </a:moveTo>
                    <a:cubicBezTo>
                      <a:pt x="65" y="60"/>
                      <a:pt x="65" y="60"/>
                      <a:pt x="65" y="60"/>
                    </a:cubicBezTo>
                    <a:cubicBezTo>
                      <a:pt x="65" y="26"/>
                      <a:pt x="65" y="26"/>
                      <a:pt x="65" y="26"/>
                    </a:cubicBezTo>
                    <a:cubicBezTo>
                      <a:pt x="65" y="15"/>
                      <a:pt x="52" y="6"/>
                      <a:pt x="37" y="6"/>
                    </a:cubicBezTo>
                    <a:cubicBezTo>
                      <a:pt x="21" y="6"/>
                      <a:pt x="9" y="15"/>
                      <a:pt x="9" y="26"/>
                    </a:cubicBezTo>
                    <a:cubicBezTo>
                      <a:pt x="9" y="60"/>
                      <a:pt x="9" y="60"/>
                      <a:pt x="9" y="60"/>
                    </a:cubicBezTo>
                    <a:cubicBezTo>
                      <a:pt x="0" y="60"/>
                      <a:pt x="0" y="60"/>
                      <a:pt x="0" y="60"/>
                    </a:cubicBezTo>
                    <a:cubicBezTo>
                      <a:pt x="0" y="26"/>
                      <a:pt x="0" y="26"/>
                      <a:pt x="0" y="26"/>
                    </a:cubicBezTo>
                    <a:cubicBezTo>
                      <a:pt x="0" y="12"/>
                      <a:pt x="17" y="0"/>
                      <a:pt x="37" y="0"/>
                    </a:cubicBezTo>
                    <a:cubicBezTo>
                      <a:pt x="57" y="0"/>
                      <a:pt x="73" y="12"/>
                      <a:pt x="73" y="26"/>
                    </a:cubicBezTo>
                    <a:lnTo>
                      <a:pt x="73"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76"/>
              <p:cNvSpPr>
                <a:spLocks/>
              </p:cNvSpPr>
              <p:nvPr/>
            </p:nvSpPr>
            <p:spPr bwMode="auto">
              <a:xfrm>
                <a:off x="1788394" y="959268"/>
                <a:ext cx="139515" cy="113709"/>
              </a:xfrm>
              <a:custGeom>
                <a:avLst/>
                <a:gdLst>
                  <a:gd name="T0" fmla="*/ 73 w 73"/>
                  <a:gd name="T1" fmla="*/ 60 h 60"/>
                  <a:gd name="T2" fmla="*/ 65 w 73"/>
                  <a:gd name="T3" fmla="*/ 60 h 60"/>
                  <a:gd name="T4" fmla="*/ 65 w 73"/>
                  <a:gd name="T5" fmla="*/ 26 h 60"/>
                  <a:gd name="T6" fmla="*/ 37 w 73"/>
                  <a:gd name="T7" fmla="*/ 6 h 60"/>
                  <a:gd name="T8" fmla="*/ 9 w 73"/>
                  <a:gd name="T9" fmla="*/ 26 h 60"/>
                  <a:gd name="T10" fmla="*/ 9 w 73"/>
                  <a:gd name="T11" fmla="*/ 60 h 60"/>
                  <a:gd name="T12" fmla="*/ 0 w 73"/>
                  <a:gd name="T13" fmla="*/ 60 h 60"/>
                  <a:gd name="T14" fmla="*/ 0 w 73"/>
                  <a:gd name="T15" fmla="*/ 26 h 60"/>
                  <a:gd name="T16" fmla="*/ 37 w 73"/>
                  <a:gd name="T17" fmla="*/ 0 h 60"/>
                  <a:gd name="T18" fmla="*/ 73 w 73"/>
                  <a:gd name="T19" fmla="*/ 26 h 60"/>
                  <a:gd name="T20" fmla="*/ 73 w 73"/>
                  <a:gd name="T2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60">
                    <a:moveTo>
                      <a:pt x="73" y="60"/>
                    </a:moveTo>
                    <a:cubicBezTo>
                      <a:pt x="65" y="60"/>
                      <a:pt x="65" y="60"/>
                      <a:pt x="65" y="60"/>
                    </a:cubicBezTo>
                    <a:cubicBezTo>
                      <a:pt x="65" y="26"/>
                      <a:pt x="65" y="26"/>
                      <a:pt x="65" y="26"/>
                    </a:cubicBezTo>
                    <a:cubicBezTo>
                      <a:pt x="65" y="15"/>
                      <a:pt x="52" y="6"/>
                      <a:pt x="37" y="6"/>
                    </a:cubicBezTo>
                    <a:cubicBezTo>
                      <a:pt x="21" y="6"/>
                      <a:pt x="9" y="15"/>
                      <a:pt x="9" y="26"/>
                    </a:cubicBezTo>
                    <a:cubicBezTo>
                      <a:pt x="9" y="60"/>
                      <a:pt x="9" y="60"/>
                      <a:pt x="9" y="60"/>
                    </a:cubicBezTo>
                    <a:cubicBezTo>
                      <a:pt x="0" y="60"/>
                      <a:pt x="0" y="60"/>
                      <a:pt x="0" y="60"/>
                    </a:cubicBezTo>
                    <a:cubicBezTo>
                      <a:pt x="0" y="26"/>
                      <a:pt x="0" y="26"/>
                      <a:pt x="0" y="26"/>
                    </a:cubicBezTo>
                    <a:cubicBezTo>
                      <a:pt x="0" y="11"/>
                      <a:pt x="17" y="0"/>
                      <a:pt x="37" y="0"/>
                    </a:cubicBezTo>
                    <a:cubicBezTo>
                      <a:pt x="57" y="0"/>
                      <a:pt x="73" y="11"/>
                      <a:pt x="73" y="26"/>
                    </a:cubicBezTo>
                    <a:lnTo>
                      <a:pt x="73"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0" name="Group 19"/>
            <p:cNvGrpSpPr/>
            <p:nvPr/>
          </p:nvGrpSpPr>
          <p:grpSpPr>
            <a:xfrm>
              <a:off x="2703796" y="1830022"/>
              <a:ext cx="409420" cy="533553"/>
              <a:chOff x="2323872" y="689916"/>
              <a:chExt cx="454834" cy="592736"/>
            </a:xfrm>
            <a:grpFill/>
          </p:grpSpPr>
          <p:sp>
            <p:nvSpPr>
              <p:cNvPr id="127" name="Freeform 77"/>
              <p:cNvSpPr>
                <a:spLocks/>
              </p:cNvSpPr>
              <p:nvPr/>
            </p:nvSpPr>
            <p:spPr bwMode="auto">
              <a:xfrm>
                <a:off x="2323872" y="979429"/>
                <a:ext cx="454834" cy="303223"/>
              </a:xfrm>
              <a:custGeom>
                <a:avLst/>
                <a:gdLst>
                  <a:gd name="T0" fmla="*/ 239 w 239"/>
                  <a:gd name="T1" fmla="*/ 159 h 159"/>
                  <a:gd name="T2" fmla="*/ 119 w 239"/>
                  <a:gd name="T3" fmla="*/ 0 h 159"/>
                  <a:gd name="T4" fmla="*/ 0 w 239"/>
                  <a:gd name="T5" fmla="*/ 159 h 159"/>
                  <a:gd name="T6" fmla="*/ 239 w 239"/>
                  <a:gd name="T7" fmla="*/ 159 h 159"/>
                </a:gdLst>
                <a:ahLst/>
                <a:cxnLst>
                  <a:cxn ang="0">
                    <a:pos x="T0" y="T1"/>
                  </a:cxn>
                  <a:cxn ang="0">
                    <a:pos x="T2" y="T3"/>
                  </a:cxn>
                  <a:cxn ang="0">
                    <a:pos x="T4" y="T5"/>
                  </a:cxn>
                  <a:cxn ang="0">
                    <a:pos x="T6" y="T7"/>
                  </a:cxn>
                </a:cxnLst>
                <a:rect l="0" t="0" r="r" b="b"/>
                <a:pathLst>
                  <a:path w="239" h="159">
                    <a:moveTo>
                      <a:pt x="239" y="159"/>
                    </a:moveTo>
                    <a:cubicBezTo>
                      <a:pt x="239" y="71"/>
                      <a:pt x="185" y="0"/>
                      <a:pt x="119" y="0"/>
                    </a:cubicBezTo>
                    <a:cubicBezTo>
                      <a:pt x="53" y="0"/>
                      <a:pt x="0" y="71"/>
                      <a:pt x="0" y="159"/>
                    </a:cubicBezTo>
                    <a:lnTo>
                      <a:pt x="239" y="1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8" name="Oval 78"/>
              <p:cNvSpPr>
                <a:spLocks noChangeArrowheads="1"/>
              </p:cNvSpPr>
              <p:nvPr/>
            </p:nvSpPr>
            <p:spPr bwMode="auto">
              <a:xfrm>
                <a:off x="2413388" y="689916"/>
                <a:ext cx="268545" cy="2693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9"/>
            <p:cNvGrpSpPr/>
            <p:nvPr/>
          </p:nvGrpSpPr>
          <p:grpSpPr>
            <a:xfrm>
              <a:off x="1438515" y="1482305"/>
              <a:ext cx="260606" cy="336102"/>
              <a:chOff x="918243" y="303630"/>
              <a:chExt cx="289513" cy="373383"/>
            </a:xfrm>
            <a:grpFill/>
          </p:grpSpPr>
          <p:sp>
            <p:nvSpPr>
              <p:cNvPr id="129" name="Freeform 79"/>
              <p:cNvSpPr>
                <a:spLocks/>
              </p:cNvSpPr>
              <p:nvPr/>
            </p:nvSpPr>
            <p:spPr bwMode="auto">
              <a:xfrm>
                <a:off x="918243" y="486692"/>
                <a:ext cx="289513" cy="190321"/>
              </a:xfrm>
              <a:custGeom>
                <a:avLst/>
                <a:gdLst>
                  <a:gd name="T0" fmla="*/ 152 w 152"/>
                  <a:gd name="T1" fmla="*/ 100 h 100"/>
                  <a:gd name="T2" fmla="*/ 76 w 152"/>
                  <a:gd name="T3" fmla="*/ 0 h 100"/>
                  <a:gd name="T4" fmla="*/ 0 w 152"/>
                  <a:gd name="T5" fmla="*/ 100 h 100"/>
                  <a:gd name="T6" fmla="*/ 152 w 152"/>
                  <a:gd name="T7" fmla="*/ 100 h 100"/>
                </a:gdLst>
                <a:ahLst/>
                <a:cxnLst>
                  <a:cxn ang="0">
                    <a:pos x="T0" y="T1"/>
                  </a:cxn>
                  <a:cxn ang="0">
                    <a:pos x="T2" y="T3"/>
                  </a:cxn>
                  <a:cxn ang="0">
                    <a:pos x="T4" y="T5"/>
                  </a:cxn>
                  <a:cxn ang="0">
                    <a:pos x="T6" y="T7"/>
                  </a:cxn>
                </a:cxnLst>
                <a:rect l="0" t="0" r="r" b="b"/>
                <a:pathLst>
                  <a:path w="152" h="100">
                    <a:moveTo>
                      <a:pt x="152" y="100"/>
                    </a:moveTo>
                    <a:cubicBezTo>
                      <a:pt x="152" y="45"/>
                      <a:pt x="118" y="0"/>
                      <a:pt x="76" y="0"/>
                    </a:cubicBezTo>
                    <a:cubicBezTo>
                      <a:pt x="34" y="0"/>
                      <a:pt x="0" y="45"/>
                      <a:pt x="0" y="100"/>
                    </a:cubicBezTo>
                    <a:lnTo>
                      <a:pt x="152"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Oval 80"/>
              <p:cNvSpPr>
                <a:spLocks noChangeArrowheads="1"/>
              </p:cNvSpPr>
              <p:nvPr/>
            </p:nvSpPr>
            <p:spPr bwMode="auto">
              <a:xfrm>
                <a:off x="974694" y="303630"/>
                <a:ext cx="170159" cy="1693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31" name="Freeform 81"/>
            <p:cNvSpPr>
              <a:spLocks noEditPoints="1"/>
            </p:cNvSpPr>
            <p:nvPr/>
          </p:nvSpPr>
          <p:spPr bwMode="auto">
            <a:xfrm>
              <a:off x="3417379" y="1638378"/>
              <a:ext cx="423213" cy="409420"/>
            </a:xfrm>
            <a:custGeom>
              <a:avLst/>
              <a:gdLst>
                <a:gd name="T0" fmla="*/ 210 w 247"/>
                <a:gd name="T1" fmla="*/ 176 h 239"/>
                <a:gd name="T2" fmla="*/ 157 w 247"/>
                <a:gd name="T3" fmla="*/ 196 h 239"/>
                <a:gd name="T4" fmla="*/ 142 w 247"/>
                <a:gd name="T5" fmla="*/ 187 h 239"/>
                <a:gd name="T6" fmla="*/ 120 w 247"/>
                <a:gd name="T7" fmla="*/ 189 h 239"/>
                <a:gd name="T8" fmla="*/ 97 w 247"/>
                <a:gd name="T9" fmla="*/ 194 h 239"/>
                <a:gd name="T10" fmla="*/ 65 w 247"/>
                <a:gd name="T11" fmla="*/ 176 h 239"/>
                <a:gd name="T12" fmla="*/ 62 w 247"/>
                <a:gd name="T13" fmla="*/ 129 h 239"/>
                <a:gd name="T14" fmla="*/ 100 w 247"/>
                <a:gd name="T15" fmla="*/ 68 h 239"/>
                <a:gd name="T16" fmla="*/ 146 w 247"/>
                <a:gd name="T17" fmla="*/ 52 h 239"/>
                <a:gd name="T18" fmla="*/ 165 w 247"/>
                <a:gd name="T19" fmla="*/ 62 h 239"/>
                <a:gd name="T20" fmla="*/ 181 w 247"/>
                <a:gd name="T21" fmla="*/ 58 h 239"/>
                <a:gd name="T22" fmla="*/ 168 w 247"/>
                <a:gd name="T23" fmla="*/ 154 h 239"/>
                <a:gd name="T24" fmla="*/ 163 w 247"/>
                <a:gd name="T25" fmla="*/ 172 h 239"/>
                <a:gd name="T26" fmla="*/ 170 w 247"/>
                <a:gd name="T27" fmla="*/ 179 h 239"/>
                <a:gd name="T28" fmla="*/ 213 w 247"/>
                <a:gd name="T29" fmla="*/ 153 h 239"/>
                <a:gd name="T30" fmla="*/ 206 w 247"/>
                <a:gd name="T31" fmla="*/ 40 h 239"/>
                <a:gd name="T32" fmla="*/ 143 w 247"/>
                <a:gd name="T33" fmla="*/ 17 h 239"/>
                <a:gd name="T34" fmla="*/ 133 w 247"/>
                <a:gd name="T35" fmla="*/ 17 h 239"/>
                <a:gd name="T36" fmla="*/ 21 w 247"/>
                <a:gd name="T37" fmla="*/ 133 h 239"/>
                <a:gd name="T38" fmla="*/ 125 w 247"/>
                <a:gd name="T39" fmla="*/ 223 h 239"/>
                <a:gd name="T40" fmla="*/ 216 w 247"/>
                <a:gd name="T41" fmla="*/ 193 h 239"/>
                <a:gd name="T42" fmla="*/ 180 w 247"/>
                <a:gd name="T43" fmla="*/ 228 h 239"/>
                <a:gd name="T44" fmla="*/ 38 w 247"/>
                <a:gd name="T45" fmla="*/ 211 h 239"/>
                <a:gd name="T46" fmla="*/ 37 w 247"/>
                <a:gd name="T47" fmla="*/ 45 h 239"/>
                <a:gd name="T48" fmla="*/ 215 w 247"/>
                <a:gd name="T49" fmla="*/ 27 h 239"/>
                <a:gd name="T50" fmla="*/ 242 w 247"/>
                <a:gd name="T51" fmla="*/ 130 h 239"/>
                <a:gd name="T52" fmla="*/ 145 w 247"/>
                <a:gd name="T53" fmla="*/ 65 h 239"/>
                <a:gd name="T54" fmla="*/ 95 w 247"/>
                <a:gd name="T55" fmla="*/ 116 h 239"/>
                <a:gd name="T56" fmla="*/ 83 w 247"/>
                <a:gd name="T57" fmla="*/ 161 h 239"/>
                <a:gd name="T58" fmla="*/ 93 w 247"/>
                <a:gd name="T59" fmla="*/ 179 h 239"/>
                <a:gd name="T60" fmla="*/ 136 w 247"/>
                <a:gd name="T61" fmla="*/ 158 h 239"/>
                <a:gd name="T62" fmla="*/ 149 w 247"/>
                <a:gd name="T63" fmla="*/ 132 h 239"/>
                <a:gd name="T64" fmla="*/ 164 w 247"/>
                <a:gd name="T65" fmla="*/ 85 h 239"/>
                <a:gd name="T66" fmla="*/ 153 w 247"/>
                <a:gd name="T67" fmla="*/ 66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7" h="239">
                  <a:moveTo>
                    <a:pt x="242" y="130"/>
                  </a:moveTo>
                  <a:cubicBezTo>
                    <a:pt x="236" y="148"/>
                    <a:pt x="226" y="163"/>
                    <a:pt x="210" y="176"/>
                  </a:cubicBezTo>
                  <a:cubicBezTo>
                    <a:pt x="195" y="190"/>
                    <a:pt x="179" y="197"/>
                    <a:pt x="163" y="197"/>
                  </a:cubicBezTo>
                  <a:cubicBezTo>
                    <a:pt x="157" y="196"/>
                    <a:pt x="157" y="196"/>
                    <a:pt x="157" y="196"/>
                  </a:cubicBezTo>
                  <a:cubicBezTo>
                    <a:pt x="156" y="196"/>
                    <a:pt x="153" y="196"/>
                    <a:pt x="150" y="195"/>
                  </a:cubicBezTo>
                  <a:cubicBezTo>
                    <a:pt x="147" y="194"/>
                    <a:pt x="144" y="191"/>
                    <a:pt x="142" y="187"/>
                  </a:cubicBezTo>
                  <a:cubicBezTo>
                    <a:pt x="139" y="176"/>
                    <a:pt x="139" y="176"/>
                    <a:pt x="139" y="176"/>
                  </a:cubicBezTo>
                  <a:cubicBezTo>
                    <a:pt x="133" y="181"/>
                    <a:pt x="126" y="186"/>
                    <a:pt x="120" y="189"/>
                  </a:cubicBezTo>
                  <a:cubicBezTo>
                    <a:pt x="116" y="190"/>
                    <a:pt x="113" y="191"/>
                    <a:pt x="109" y="192"/>
                  </a:cubicBezTo>
                  <a:cubicBezTo>
                    <a:pt x="105" y="193"/>
                    <a:pt x="101" y="194"/>
                    <a:pt x="97" y="194"/>
                  </a:cubicBezTo>
                  <a:cubicBezTo>
                    <a:pt x="92" y="194"/>
                    <a:pt x="86" y="193"/>
                    <a:pt x="81" y="191"/>
                  </a:cubicBezTo>
                  <a:cubicBezTo>
                    <a:pt x="73" y="188"/>
                    <a:pt x="68" y="183"/>
                    <a:pt x="65" y="176"/>
                  </a:cubicBezTo>
                  <a:cubicBezTo>
                    <a:pt x="61" y="169"/>
                    <a:pt x="59" y="161"/>
                    <a:pt x="59" y="151"/>
                  </a:cubicBezTo>
                  <a:cubicBezTo>
                    <a:pt x="59" y="143"/>
                    <a:pt x="60" y="136"/>
                    <a:pt x="62" y="129"/>
                  </a:cubicBezTo>
                  <a:cubicBezTo>
                    <a:pt x="64" y="122"/>
                    <a:pt x="67" y="115"/>
                    <a:pt x="70" y="109"/>
                  </a:cubicBezTo>
                  <a:cubicBezTo>
                    <a:pt x="79" y="92"/>
                    <a:pt x="89" y="78"/>
                    <a:pt x="100" y="68"/>
                  </a:cubicBezTo>
                  <a:cubicBezTo>
                    <a:pt x="113" y="58"/>
                    <a:pt x="126" y="52"/>
                    <a:pt x="139" y="52"/>
                  </a:cubicBezTo>
                  <a:cubicBezTo>
                    <a:pt x="146" y="52"/>
                    <a:pt x="146" y="52"/>
                    <a:pt x="146" y="52"/>
                  </a:cubicBezTo>
                  <a:cubicBezTo>
                    <a:pt x="150" y="53"/>
                    <a:pt x="150" y="53"/>
                    <a:pt x="150" y="53"/>
                  </a:cubicBezTo>
                  <a:cubicBezTo>
                    <a:pt x="156" y="55"/>
                    <a:pt x="160" y="57"/>
                    <a:pt x="165" y="62"/>
                  </a:cubicBezTo>
                  <a:cubicBezTo>
                    <a:pt x="174" y="73"/>
                    <a:pt x="174" y="73"/>
                    <a:pt x="174" y="73"/>
                  </a:cubicBezTo>
                  <a:cubicBezTo>
                    <a:pt x="181" y="58"/>
                    <a:pt x="181" y="58"/>
                    <a:pt x="181" y="58"/>
                  </a:cubicBezTo>
                  <a:cubicBezTo>
                    <a:pt x="207" y="58"/>
                    <a:pt x="207" y="58"/>
                    <a:pt x="207" y="58"/>
                  </a:cubicBezTo>
                  <a:cubicBezTo>
                    <a:pt x="168" y="154"/>
                    <a:pt x="168" y="154"/>
                    <a:pt x="168" y="154"/>
                  </a:cubicBezTo>
                  <a:cubicBezTo>
                    <a:pt x="164" y="164"/>
                    <a:pt x="164" y="164"/>
                    <a:pt x="164" y="164"/>
                  </a:cubicBezTo>
                  <a:cubicBezTo>
                    <a:pt x="163" y="167"/>
                    <a:pt x="163" y="170"/>
                    <a:pt x="163" y="172"/>
                  </a:cubicBezTo>
                  <a:cubicBezTo>
                    <a:pt x="163" y="175"/>
                    <a:pt x="164" y="177"/>
                    <a:pt x="166" y="178"/>
                  </a:cubicBezTo>
                  <a:cubicBezTo>
                    <a:pt x="170" y="179"/>
                    <a:pt x="170" y="179"/>
                    <a:pt x="170" y="179"/>
                  </a:cubicBezTo>
                  <a:cubicBezTo>
                    <a:pt x="173" y="179"/>
                    <a:pt x="173" y="179"/>
                    <a:pt x="173" y="179"/>
                  </a:cubicBezTo>
                  <a:cubicBezTo>
                    <a:pt x="186" y="179"/>
                    <a:pt x="200" y="170"/>
                    <a:pt x="213" y="153"/>
                  </a:cubicBezTo>
                  <a:cubicBezTo>
                    <a:pt x="226" y="135"/>
                    <a:pt x="233" y="116"/>
                    <a:pt x="233" y="96"/>
                  </a:cubicBezTo>
                  <a:cubicBezTo>
                    <a:pt x="233" y="74"/>
                    <a:pt x="224" y="55"/>
                    <a:pt x="206" y="40"/>
                  </a:cubicBezTo>
                  <a:cubicBezTo>
                    <a:pt x="197" y="32"/>
                    <a:pt x="187" y="26"/>
                    <a:pt x="177" y="22"/>
                  </a:cubicBezTo>
                  <a:cubicBezTo>
                    <a:pt x="166" y="19"/>
                    <a:pt x="155" y="17"/>
                    <a:pt x="143" y="17"/>
                  </a:cubicBezTo>
                  <a:cubicBezTo>
                    <a:pt x="137" y="17"/>
                    <a:pt x="137" y="17"/>
                    <a:pt x="137" y="17"/>
                  </a:cubicBezTo>
                  <a:cubicBezTo>
                    <a:pt x="133" y="17"/>
                    <a:pt x="133" y="17"/>
                    <a:pt x="133" y="17"/>
                  </a:cubicBezTo>
                  <a:cubicBezTo>
                    <a:pt x="102" y="19"/>
                    <a:pt x="76" y="32"/>
                    <a:pt x="54" y="55"/>
                  </a:cubicBezTo>
                  <a:cubicBezTo>
                    <a:pt x="32" y="78"/>
                    <a:pt x="21" y="104"/>
                    <a:pt x="21" y="133"/>
                  </a:cubicBezTo>
                  <a:cubicBezTo>
                    <a:pt x="21" y="159"/>
                    <a:pt x="30" y="181"/>
                    <a:pt x="48" y="197"/>
                  </a:cubicBezTo>
                  <a:cubicBezTo>
                    <a:pt x="67" y="214"/>
                    <a:pt x="93" y="223"/>
                    <a:pt x="125" y="223"/>
                  </a:cubicBezTo>
                  <a:cubicBezTo>
                    <a:pt x="146" y="223"/>
                    <a:pt x="166" y="219"/>
                    <a:pt x="184" y="211"/>
                  </a:cubicBezTo>
                  <a:cubicBezTo>
                    <a:pt x="193" y="208"/>
                    <a:pt x="203" y="201"/>
                    <a:pt x="216" y="193"/>
                  </a:cubicBezTo>
                  <a:cubicBezTo>
                    <a:pt x="226" y="199"/>
                    <a:pt x="226" y="199"/>
                    <a:pt x="226" y="199"/>
                  </a:cubicBezTo>
                  <a:cubicBezTo>
                    <a:pt x="210" y="212"/>
                    <a:pt x="195" y="222"/>
                    <a:pt x="180" y="228"/>
                  </a:cubicBezTo>
                  <a:cubicBezTo>
                    <a:pt x="163" y="236"/>
                    <a:pt x="144" y="239"/>
                    <a:pt x="125" y="239"/>
                  </a:cubicBezTo>
                  <a:cubicBezTo>
                    <a:pt x="91" y="239"/>
                    <a:pt x="62" y="230"/>
                    <a:pt x="38" y="211"/>
                  </a:cubicBezTo>
                  <a:cubicBezTo>
                    <a:pt x="13" y="191"/>
                    <a:pt x="0" y="165"/>
                    <a:pt x="0" y="135"/>
                  </a:cubicBezTo>
                  <a:cubicBezTo>
                    <a:pt x="0" y="103"/>
                    <a:pt x="12" y="73"/>
                    <a:pt x="37" y="45"/>
                  </a:cubicBezTo>
                  <a:cubicBezTo>
                    <a:pt x="64" y="15"/>
                    <a:pt x="96" y="0"/>
                    <a:pt x="134" y="0"/>
                  </a:cubicBezTo>
                  <a:cubicBezTo>
                    <a:pt x="166" y="0"/>
                    <a:pt x="193" y="9"/>
                    <a:pt x="215" y="27"/>
                  </a:cubicBezTo>
                  <a:cubicBezTo>
                    <a:pt x="236" y="45"/>
                    <a:pt x="247" y="68"/>
                    <a:pt x="247" y="97"/>
                  </a:cubicBezTo>
                  <a:cubicBezTo>
                    <a:pt x="247" y="107"/>
                    <a:pt x="245" y="119"/>
                    <a:pt x="242" y="130"/>
                  </a:cubicBezTo>
                  <a:close/>
                  <a:moveTo>
                    <a:pt x="153" y="66"/>
                  </a:moveTo>
                  <a:cubicBezTo>
                    <a:pt x="150" y="65"/>
                    <a:pt x="148" y="65"/>
                    <a:pt x="145" y="65"/>
                  </a:cubicBezTo>
                  <a:cubicBezTo>
                    <a:pt x="137" y="65"/>
                    <a:pt x="127" y="70"/>
                    <a:pt x="117" y="81"/>
                  </a:cubicBezTo>
                  <a:cubicBezTo>
                    <a:pt x="109" y="91"/>
                    <a:pt x="102" y="102"/>
                    <a:pt x="95" y="116"/>
                  </a:cubicBezTo>
                  <a:cubicBezTo>
                    <a:pt x="92" y="124"/>
                    <a:pt x="89" y="132"/>
                    <a:pt x="87" y="139"/>
                  </a:cubicBezTo>
                  <a:cubicBezTo>
                    <a:pt x="84" y="148"/>
                    <a:pt x="83" y="155"/>
                    <a:pt x="83" y="161"/>
                  </a:cubicBezTo>
                  <a:cubicBezTo>
                    <a:pt x="83" y="165"/>
                    <a:pt x="84" y="169"/>
                    <a:pt x="85" y="172"/>
                  </a:cubicBezTo>
                  <a:cubicBezTo>
                    <a:pt x="87" y="175"/>
                    <a:pt x="89" y="177"/>
                    <a:pt x="93" y="179"/>
                  </a:cubicBezTo>
                  <a:cubicBezTo>
                    <a:pt x="97" y="181"/>
                    <a:pt x="101" y="182"/>
                    <a:pt x="105" y="182"/>
                  </a:cubicBezTo>
                  <a:cubicBezTo>
                    <a:pt x="116" y="182"/>
                    <a:pt x="127" y="174"/>
                    <a:pt x="136" y="158"/>
                  </a:cubicBezTo>
                  <a:cubicBezTo>
                    <a:pt x="137" y="156"/>
                    <a:pt x="139" y="153"/>
                    <a:pt x="141" y="149"/>
                  </a:cubicBezTo>
                  <a:cubicBezTo>
                    <a:pt x="143" y="145"/>
                    <a:pt x="146" y="139"/>
                    <a:pt x="149" y="132"/>
                  </a:cubicBezTo>
                  <a:cubicBezTo>
                    <a:pt x="153" y="124"/>
                    <a:pt x="157" y="116"/>
                    <a:pt x="159" y="109"/>
                  </a:cubicBezTo>
                  <a:cubicBezTo>
                    <a:pt x="162" y="99"/>
                    <a:pt x="164" y="92"/>
                    <a:pt x="164" y="85"/>
                  </a:cubicBezTo>
                  <a:cubicBezTo>
                    <a:pt x="164" y="80"/>
                    <a:pt x="163" y="77"/>
                    <a:pt x="161" y="73"/>
                  </a:cubicBezTo>
                  <a:cubicBezTo>
                    <a:pt x="160" y="70"/>
                    <a:pt x="157" y="68"/>
                    <a:pt x="153" y="6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32" name="Freeform 82"/>
            <p:cNvSpPr>
              <a:spLocks noEditPoints="1"/>
            </p:cNvSpPr>
            <p:nvPr/>
          </p:nvSpPr>
          <p:spPr bwMode="auto">
            <a:xfrm>
              <a:off x="3161854" y="729523"/>
              <a:ext cx="333925" cy="322310"/>
            </a:xfrm>
            <a:custGeom>
              <a:avLst/>
              <a:gdLst>
                <a:gd name="T0" fmla="*/ 166 w 195"/>
                <a:gd name="T1" fmla="*/ 139 h 188"/>
                <a:gd name="T2" fmla="*/ 124 w 195"/>
                <a:gd name="T3" fmla="*/ 155 h 188"/>
                <a:gd name="T4" fmla="*/ 112 w 195"/>
                <a:gd name="T5" fmla="*/ 147 h 188"/>
                <a:gd name="T6" fmla="*/ 95 w 195"/>
                <a:gd name="T7" fmla="*/ 149 h 188"/>
                <a:gd name="T8" fmla="*/ 77 w 195"/>
                <a:gd name="T9" fmla="*/ 153 h 188"/>
                <a:gd name="T10" fmla="*/ 51 w 195"/>
                <a:gd name="T11" fmla="*/ 139 h 188"/>
                <a:gd name="T12" fmla="*/ 49 w 195"/>
                <a:gd name="T13" fmla="*/ 102 h 188"/>
                <a:gd name="T14" fmla="*/ 79 w 195"/>
                <a:gd name="T15" fmla="*/ 54 h 188"/>
                <a:gd name="T16" fmla="*/ 115 w 195"/>
                <a:gd name="T17" fmla="*/ 41 h 188"/>
                <a:gd name="T18" fmla="*/ 130 w 195"/>
                <a:gd name="T19" fmla="*/ 49 h 188"/>
                <a:gd name="T20" fmla="*/ 143 w 195"/>
                <a:gd name="T21" fmla="*/ 46 h 188"/>
                <a:gd name="T22" fmla="*/ 132 w 195"/>
                <a:gd name="T23" fmla="*/ 121 h 188"/>
                <a:gd name="T24" fmla="*/ 129 w 195"/>
                <a:gd name="T25" fmla="*/ 135 h 188"/>
                <a:gd name="T26" fmla="*/ 134 w 195"/>
                <a:gd name="T27" fmla="*/ 141 h 188"/>
                <a:gd name="T28" fmla="*/ 168 w 195"/>
                <a:gd name="T29" fmla="*/ 120 h 188"/>
                <a:gd name="T30" fmla="*/ 162 w 195"/>
                <a:gd name="T31" fmla="*/ 31 h 188"/>
                <a:gd name="T32" fmla="*/ 113 w 195"/>
                <a:gd name="T33" fmla="*/ 13 h 188"/>
                <a:gd name="T34" fmla="*/ 105 w 195"/>
                <a:gd name="T35" fmla="*/ 13 h 188"/>
                <a:gd name="T36" fmla="*/ 17 w 195"/>
                <a:gd name="T37" fmla="*/ 105 h 188"/>
                <a:gd name="T38" fmla="*/ 99 w 195"/>
                <a:gd name="T39" fmla="*/ 176 h 188"/>
                <a:gd name="T40" fmla="*/ 170 w 195"/>
                <a:gd name="T41" fmla="*/ 152 h 188"/>
                <a:gd name="T42" fmla="*/ 142 w 195"/>
                <a:gd name="T43" fmla="*/ 180 h 188"/>
                <a:gd name="T44" fmla="*/ 30 w 195"/>
                <a:gd name="T45" fmla="*/ 166 h 188"/>
                <a:gd name="T46" fmla="*/ 29 w 195"/>
                <a:gd name="T47" fmla="*/ 36 h 188"/>
                <a:gd name="T48" fmla="*/ 169 w 195"/>
                <a:gd name="T49" fmla="*/ 22 h 188"/>
                <a:gd name="T50" fmla="*/ 191 w 195"/>
                <a:gd name="T51" fmla="*/ 103 h 188"/>
                <a:gd name="T52" fmla="*/ 115 w 195"/>
                <a:gd name="T53" fmla="*/ 51 h 188"/>
                <a:gd name="T54" fmla="*/ 75 w 195"/>
                <a:gd name="T55" fmla="*/ 92 h 188"/>
                <a:gd name="T56" fmla="*/ 66 w 195"/>
                <a:gd name="T57" fmla="*/ 127 h 188"/>
                <a:gd name="T58" fmla="*/ 74 w 195"/>
                <a:gd name="T59" fmla="*/ 141 h 188"/>
                <a:gd name="T60" fmla="*/ 107 w 195"/>
                <a:gd name="T61" fmla="*/ 124 h 188"/>
                <a:gd name="T62" fmla="*/ 118 w 195"/>
                <a:gd name="T63" fmla="*/ 104 h 188"/>
                <a:gd name="T64" fmla="*/ 129 w 195"/>
                <a:gd name="T65" fmla="*/ 67 h 188"/>
                <a:gd name="T66" fmla="*/ 121 w 195"/>
                <a:gd name="T67" fmla="*/ 5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5" h="188">
                  <a:moveTo>
                    <a:pt x="191" y="103"/>
                  </a:moveTo>
                  <a:cubicBezTo>
                    <a:pt x="186" y="116"/>
                    <a:pt x="178" y="128"/>
                    <a:pt x="166" y="139"/>
                  </a:cubicBezTo>
                  <a:cubicBezTo>
                    <a:pt x="153" y="150"/>
                    <a:pt x="141" y="155"/>
                    <a:pt x="129" y="155"/>
                  </a:cubicBezTo>
                  <a:cubicBezTo>
                    <a:pt x="124" y="155"/>
                    <a:pt x="124" y="155"/>
                    <a:pt x="124" y="155"/>
                  </a:cubicBezTo>
                  <a:cubicBezTo>
                    <a:pt x="123" y="155"/>
                    <a:pt x="121" y="154"/>
                    <a:pt x="118" y="153"/>
                  </a:cubicBezTo>
                  <a:cubicBezTo>
                    <a:pt x="116" y="153"/>
                    <a:pt x="114" y="151"/>
                    <a:pt x="112" y="147"/>
                  </a:cubicBezTo>
                  <a:cubicBezTo>
                    <a:pt x="110" y="139"/>
                    <a:pt x="110" y="139"/>
                    <a:pt x="110" y="139"/>
                  </a:cubicBezTo>
                  <a:cubicBezTo>
                    <a:pt x="105" y="143"/>
                    <a:pt x="100" y="146"/>
                    <a:pt x="95" y="149"/>
                  </a:cubicBezTo>
                  <a:cubicBezTo>
                    <a:pt x="92" y="150"/>
                    <a:pt x="89" y="151"/>
                    <a:pt x="86" y="152"/>
                  </a:cubicBezTo>
                  <a:cubicBezTo>
                    <a:pt x="83" y="152"/>
                    <a:pt x="80" y="153"/>
                    <a:pt x="77" y="153"/>
                  </a:cubicBezTo>
                  <a:cubicBezTo>
                    <a:pt x="73" y="153"/>
                    <a:pt x="68" y="152"/>
                    <a:pt x="64" y="150"/>
                  </a:cubicBezTo>
                  <a:cubicBezTo>
                    <a:pt x="58" y="148"/>
                    <a:pt x="54" y="144"/>
                    <a:pt x="51" y="139"/>
                  </a:cubicBezTo>
                  <a:cubicBezTo>
                    <a:pt x="48" y="133"/>
                    <a:pt x="47" y="127"/>
                    <a:pt x="47" y="119"/>
                  </a:cubicBezTo>
                  <a:cubicBezTo>
                    <a:pt x="47" y="113"/>
                    <a:pt x="48" y="107"/>
                    <a:pt x="49" y="102"/>
                  </a:cubicBezTo>
                  <a:cubicBezTo>
                    <a:pt x="51" y="96"/>
                    <a:pt x="53" y="91"/>
                    <a:pt x="56" y="86"/>
                  </a:cubicBezTo>
                  <a:cubicBezTo>
                    <a:pt x="62" y="72"/>
                    <a:pt x="70" y="62"/>
                    <a:pt x="79" y="54"/>
                  </a:cubicBezTo>
                  <a:cubicBezTo>
                    <a:pt x="89" y="46"/>
                    <a:pt x="99" y="41"/>
                    <a:pt x="110" y="41"/>
                  </a:cubicBezTo>
                  <a:cubicBezTo>
                    <a:pt x="115" y="41"/>
                    <a:pt x="115" y="41"/>
                    <a:pt x="115" y="41"/>
                  </a:cubicBezTo>
                  <a:cubicBezTo>
                    <a:pt x="118" y="42"/>
                    <a:pt x="118" y="42"/>
                    <a:pt x="118" y="42"/>
                  </a:cubicBezTo>
                  <a:cubicBezTo>
                    <a:pt x="123" y="43"/>
                    <a:pt x="127" y="45"/>
                    <a:pt x="130" y="49"/>
                  </a:cubicBezTo>
                  <a:cubicBezTo>
                    <a:pt x="137" y="58"/>
                    <a:pt x="137" y="58"/>
                    <a:pt x="137" y="58"/>
                  </a:cubicBezTo>
                  <a:cubicBezTo>
                    <a:pt x="143" y="46"/>
                    <a:pt x="143" y="46"/>
                    <a:pt x="143" y="46"/>
                  </a:cubicBezTo>
                  <a:cubicBezTo>
                    <a:pt x="163" y="46"/>
                    <a:pt x="163" y="46"/>
                    <a:pt x="163" y="46"/>
                  </a:cubicBezTo>
                  <a:cubicBezTo>
                    <a:pt x="132" y="121"/>
                    <a:pt x="132" y="121"/>
                    <a:pt x="132" y="121"/>
                  </a:cubicBezTo>
                  <a:cubicBezTo>
                    <a:pt x="130" y="129"/>
                    <a:pt x="130" y="129"/>
                    <a:pt x="130" y="129"/>
                  </a:cubicBezTo>
                  <a:cubicBezTo>
                    <a:pt x="129" y="131"/>
                    <a:pt x="129" y="134"/>
                    <a:pt x="129" y="135"/>
                  </a:cubicBezTo>
                  <a:cubicBezTo>
                    <a:pt x="129" y="138"/>
                    <a:pt x="129" y="140"/>
                    <a:pt x="131" y="140"/>
                  </a:cubicBezTo>
                  <a:cubicBezTo>
                    <a:pt x="134" y="141"/>
                    <a:pt x="134" y="141"/>
                    <a:pt x="134" y="141"/>
                  </a:cubicBezTo>
                  <a:cubicBezTo>
                    <a:pt x="137" y="141"/>
                    <a:pt x="137" y="141"/>
                    <a:pt x="137" y="141"/>
                  </a:cubicBezTo>
                  <a:cubicBezTo>
                    <a:pt x="147" y="141"/>
                    <a:pt x="157" y="134"/>
                    <a:pt x="168" y="120"/>
                  </a:cubicBezTo>
                  <a:cubicBezTo>
                    <a:pt x="178" y="107"/>
                    <a:pt x="183" y="92"/>
                    <a:pt x="183" y="76"/>
                  </a:cubicBezTo>
                  <a:cubicBezTo>
                    <a:pt x="183" y="58"/>
                    <a:pt x="176" y="43"/>
                    <a:pt x="162" y="31"/>
                  </a:cubicBezTo>
                  <a:cubicBezTo>
                    <a:pt x="155" y="25"/>
                    <a:pt x="148" y="21"/>
                    <a:pt x="139" y="18"/>
                  </a:cubicBezTo>
                  <a:cubicBezTo>
                    <a:pt x="131" y="15"/>
                    <a:pt x="122" y="13"/>
                    <a:pt x="113" y="13"/>
                  </a:cubicBezTo>
                  <a:cubicBezTo>
                    <a:pt x="108" y="13"/>
                    <a:pt x="108" y="13"/>
                    <a:pt x="108" y="13"/>
                  </a:cubicBezTo>
                  <a:cubicBezTo>
                    <a:pt x="105" y="13"/>
                    <a:pt x="105" y="13"/>
                    <a:pt x="105" y="13"/>
                  </a:cubicBezTo>
                  <a:cubicBezTo>
                    <a:pt x="81" y="16"/>
                    <a:pt x="60" y="26"/>
                    <a:pt x="43" y="44"/>
                  </a:cubicBezTo>
                  <a:cubicBezTo>
                    <a:pt x="26" y="62"/>
                    <a:pt x="17" y="82"/>
                    <a:pt x="17" y="105"/>
                  </a:cubicBezTo>
                  <a:cubicBezTo>
                    <a:pt x="17" y="126"/>
                    <a:pt x="24" y="142"/>
                    <a:pt x="38" y="155"/>
                  </a:cubicBezTo>
                  <a:cubicBezTo>
                    <a:pt x="53" y="169"/>
                    <a:pt x="73" y="176"/>
                    <a:pt x="99" y="176"/>
                  </a:cubicBezTo>
                  <a:cubicBezTo>
                    <a:pt x="115" y="176"/>
                    <a:pt x="131" y="173"/>
                    <a:pt x="145" y="166"/>
                  </a:cubicBezTo>
                  <a:cubicBezTo>
                    <a:pt x="152" y="164"/>
                    <a:pt x="160" y="159"/>
                    <a:pt x="170" y="152"/>
                  </a:cubicBezTo>
                  <a:cubicBezTo>
                    <a:pt x="178" y="157"/>
                    <a:pt x="178" y="157"/>
                    <a:pt x="178" y="157"/>
                  </a:cubicBezTo>
                  <a:cubicBezTo>
                    <a:pt x="166" y="167"/>
                    <a:pt x="154" y="175"/>
                    <a:pt x="142" y="180"/>
                  </a:cubicBezTo>
                  <a:cubicBezTo>
                    <a:pt x="128" y="185"/>
                    <a:pt x="114" y="188"/>
                    <a:pt x="98" y="188"/>
                  </a:cubicBezTo>
                  <a:cubicBezTo>
                    <a:pt x="72" y="188"/>
                    <a:pt x="49" y="181"/>
                    <a:pt x="30" y="166"/>
                  </a:cubicBezTo>
                  <a:cubicBezTo>
                    <a:pt x="10" y="150"/>
                    <a:pt x="0" y="130"/>
                    <a:pt x="0" y="106"/>
                  </a:cubicBezTo>
                  <a:cubicBezTo>
                    <a:pt x="0" y="81"/>
                    <a:pt x="10" y="58"/>
                    <a:pt x="29" y="36"/>
                  </a:cubicBezTo>
                  <a:cubicBezTo>
                    <a:pt x="51" y="12"/>
                    <a:pt x="76" y="0"/>
                    <a:pt x="105" y="0"/>
                  </a:cubicBezTo>
                  <a:cubicBezTo>
                    <a:pt x="131" y="0"/>
                    <a:pt x="152" y="8"/>
                    <a:pt x="169" y="22"/>
                  </a:cubicBezTo>
                  <a:cubicBezTo>
                    <a:pt x="186" y="36"/>
                    <a:pt x="195" y="54"/>
                    <a:pt x="195" y="76"/>
                  </a:cubicBezTo>
                  <a:cubicBezTo>
                    <a:pt x="195" y="85"/>
                    <a:pt x="193" y="94"/>
                    <a:pt x="191" y="103"/>
                  </a:cubicBezTo>
                  <a:close/>
                  <a:moveTo>
                    <a:pt x="121" y="52"/>
                  </a:moveTo>
                  <a:cubicBezTo>
                    <a:pt x="119" y="51"/>
                    <a:pt x="117" y="51"/>
                    <a:pt x="115" y="51"/>
                  </a:cubicBezTo>
                  <a:cubicBezTo>
                    <a:pt x="108" y="51"/>
                    <a:pt x="101" y="55"/>
                    <a:pt x="93" y="64"/>
                  </a:cubicBezTo>
                  <a:cubicBezTo>
                    <a:pt x="86" y="72"/>
                    <a:pt x="80" y="81"/>
                    <a:pt x="75" y="92"/>
                  </a:cubicBezTo>
                  <a:cubicBezTo>
                    <a:pt x="73" y="98"/>
                    <a:pt x="71" y="104"/>
                    <a:pt x="69" y="109"/>
                  </a:cubicBezTo>
                  <a:cubicBezTo>
                    <a:pt x="67" y="116"/>
                    <a:pt x="66" y="122"/>
                    <a:pt x="66" y="127"/>
                  </a:cubicBezTo>
                  <a:cubicBezTo>
                    <a:pt x="66" y="130"/>
                    <a:pt x="66" y="133"/>
                    <a:pt x="67" y="136"/>
                  </a:cubicBezTo>
                  <a:cubicBezTo>
                    <a:pt x="69" y="138"/>
                    <a:pt x="71" y="140"/>
                    <a:pt x="74" y="141"/>
                  </a:cubicBezTo>
                  <a:cubicBezTo>
                    <a:pt x="77" y="142"/>
                    <a:pt x="80" y="143"/>
                    <a:pt x="83" y="143"/>
                  </a:cubicBezTo>
                  <a:cubicBezTo>
                    <a:pt x="92" y="143"/>
                    <a:pt x="100" y="137"/>
                    <a:pt x="107" y="124"/>
                  </a:cubicBezTo>
                  <a:cubicBezTo>
                    <a:pt x="108" y="123"/>
                    <a:pt x="109" y="121"/>
                    <a:pt x="111" y="118"/>
                  </a:cubicBezTo>
                  <a:cubicBezTo>
                    <a:pt x="113" y="114"/>
                    <a:pt x="115" y="110"/>
                    <a:pt x="118" y="104"/>
                  </a:cubicBezTo>
                  <a:cubicBezTo>
                    <a:pt x="121" y="98"/>
                    <a:pt x="124" y="92"/>
                    <a:pt x="126" y="86"/>
                  </a:cubicBezTo>
                  <a:cubicBezTo>
                    <a:pt x="128" y="78"/>
                    <a:pt x="129" y="72"/>
                    <a:pt x="129" y="67"/>
                  </a:cubicBezTo>
                  <a:cubicBezTo>
                    <a:pt x="129" y="63"/>
                    <a:pt x="129" y="60"/>
                    <a:pt x="127" y="58"/>
                  </a:cubicBezTo>
                  <a:cubicBezTo>
                    <a:pt x="126" y="55"/>
                    <a:pt x="124" y="54"/>
                    <a:pt x="121" y="5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38" name="Group 137"/>
            <p:cNvGrpSpPr/>
            <p:nvPr/>
          </p:nvGrpSpPr>
          <p:grpSpPr>
            <a:xfrm>
              <a:off x="6252570" y="3479513"/>
              <a:ext cx="352531" cy="276864"/>
              <a:chOff x="3239991" y="2406834"/>
              <a:chExt cx="649993" cy="510479"/>
            </a:xfrm>
            <a:grpFill/>
          </p:grpSpPr>
          <p:sp>
            <p:nvSpPr>
              <p:cNvPr id="210" name="Freeform 29"/>
              <p:cNvSpPr>
                <a:spLocks/>
              </p:cNvSpPr>
              <p:nvPr/>
            </p:nvSpPr>
            <p:spPr bwMode="auto">
              <a:xfrm>
                <a:off x="3239991" y="2448769"/>
                <a:ext cx="455640" cy="468544"/>
              </a:xfrm>
              <a:custGeom>
                <a:avLst/>
                <a:gdLst>
                  <a:gd name="T0" fmla="*/ 190 w 239"/>
                  <a:gd name="T1" fmla="*/ 0 h 246"/>
                  <a:gd name="T2" fmla="*/ 49 w 239"/>
                  <a:gd name="T3" fmla="*/ 0 h 246"/>
                  <a:gd name="T4" fmla="*/ 0 w 239"/>
                  <a:gd name="T5" fmla="*/ 49 h 246"/>
                  <a:gd name="T6" fmla="*/ 0 w 239"/>
                  <a:gd name="T7" fmla="*/ 128 h 246"/>
                  <a:gd name="T8" fmla="*/ 49 w 239"/>
                  <a:gd name="T9" fmla="*/ 177 h 246"/>
                  <a:gd name="T10" fmla="*/ 56 w 239"/>
                  <a:gd name="T11" fmla="*/ 177 h 246"/>
                  <a:gd name="T12" fmla="*/ 31 w 239"/>
                  <a:gd name="T13" fmla="*/ 245 h 246"/>
                  <a:gd name="T14" fmla="*/ 120 w 239"/>
                  <a:gd name="T15" fmla="*/ 177 h 246"/>
                  <a:gd name="T16" fmla="*/ 190 w 239"/>
                  <a:gd name="T17" fmla="*/ 177 h 246"/>
                  <a:gd name="T18" fmla="*/ 239 w 239"/>
                  <a:gd name="T19" fmla="*/ 128 h 246"/>
                  <a:gd name="T20" fmla="*/ 239 w 239"/>
                  <a:gd name="T21" fmla="*/ 49 h 246"/>
                  <a:gd name="T22" fmla="*/ 190 w 239"/>
                  <a:gd name="T23" fmla="*/ 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9" h="246">
                    <a:moveTo>
                      <a:pt x="190" y="0"/>
                    </a:moveTo>
                    <a:cubicBezTo>
                      <a:pt x="49" y="0"/>
                      <a:pt x="49" y="0"/>
                      <a:pt x="49" y="0"/>
                    </a:cubicBezTo>
                    <a:cubicBezTo>
                      <a:pt x="22" y="0"/>
                      <a:pt x="0" y="22"/>
                      <a:pt x="0" y="49"/>
                    </a:cubicBezTo>
                    <a:cubicBezTo>
                      <a:pt x="0" y="128"/>
                      <a:pt x="0" y="128"/>
                      <a:pt x="0" y="128"/>
                    </a:cubicBezTo>
                    <a:cubicBezTo>
                      <a:pt x="0" y="155"/>
                      <a:pt x="22" y="177"/>
                      <a:pt x="49" y="177"/>
                    </a:cubicBezTo>
                    <a:cubicBezTo>
                      <a:pt x="56" y="177"/>
                      <a:pt x="56" y="177"/>
                      <a:pt x="56" y="177"/>
                    </a:cubicBezTo>
                    <a:cubicBezTo>
                      <a:pt x="49" y="198"/>
                      <a:pt x="31" y="246"/>
                      <a:pt x="31" y="245"/>
                    </a:cubicBezTo>
                    <a:cubicBezTo>
                      <a:pt x="32" y="244"/>
                      <a:pt x="96" y="195"/>
                      <a:pt x="120" y="177"/>
                    </a:cubicBezTo>
                    <a:cubicBezTo>
                      <a:pt x="190" y="177"/>
                      <a:pt x="190" y="177"/>
                      <a:pt x="190" y="177"/>
                    </a:cubicBezTo>
                    <a:cubicBezTo>
                      <a:pt x="217" y="177"/>
                      <a:pt x="239" y="155"/>
                      <a:pt x="239" y="128"/>
                    </a:cubicBezTo>
                    <a:cubicBezTo>
                      <a:pt x="239" y="49"/>
                      <a:pt x="239" y="49"/>
                      <a:pt x="239" y="49"/>
                    </a:cubicBezTo>
                    <a:cubicBezTo>
                      <a:pt x="239" y="22"/>
                      <a:pt x="217" y="0"/>
                      <a:pt x="19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1" name="Freeform 30"/>
              <p:cNvSpPr>
                <a:spLocks/>
              </p:cNvSpPr>
              <p:nvPr/>
            </p:nvSpPr>
            <p:spPr bwMode="auto">
              <a:xfrm>
                <a:off x="3558536" y="2406834"/>
                <a:ext cx="331448" cy="384674"/>
              </a:xfrm>
              <a:custGeom>
                <a:avLst/>
                <a:gdLst>
                  <a:gd name="T0" fmla="*/ 134 w 174"/>
                  <a:gd name="T1" fmla="*/ 0 h 202"/>
                  <a:gd name="T2" fmla="*/ 18 w 174"/>
                  <a:gd name="T3" fmla="*/ 0 h 202"/>
                  <a:gd name="T4" fmla="*/ 0 w 174"/>
                  <a:gd name="T5" fmla="*/ 5 h 202"/>
                  <a:gd name="T6" fmla="*/ 34 w 174"/>
                  <a:gd name="T7" fmla="*/ 5 h 202"/>
                  <a:gd name="T8" fmla="*/ 90 w 174"/>
                  <a:gd name="T9" fmla="*/ 61 h 202"/>
                  <a:gd name="T10" fmla="*/ 90 w 174"/>
                  <a:gd name="T11" fmla="*/ 151 h 202"/>
                  <a:gd name="T12" fmla="*/ 89 w 174"/>
                  <a:gd name="T13" fmla="*/ 156 h 202"/>
                  <a:gd name="T14" fmla="*/ 148 w 174"/>
                  <a:gd name="T15" fmla="*/ 201 h 202"/>
                  <a:gd name="T16" fmla="*/ 128 w 174"/>
                  <a:gd name="T17" fmla="*/ 145 h 202"/>
                  <a:gd name="T18" fmla="*/ 134 w 174"/>
                  <a:gd name="T19" fmla="*/ 145 h 202"/>
                  <a:gd name="T20" fmla="*/ 174 w 174"/>
                  <a:gd name="T21" fmla="*/ 105 h 202"/>
                  <a:gd name="T22" fmla="*/ 174 w 174"/>
                  <a:gd name="T23" fmla="*/ 40 h 202"/>
                  <a:gd name="T24" fmla="*/ 134 w 174"/>
                  <a:gd name="T25"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4" h="202">
                    <a:moveTo>
                      <a:pt x="134" y="0"/>
                    </a:moveTo>
                    <a:cubicBezTo>
                      <a:pt x="18" y="0"/>
                      <a:pt x="18" y="0"/>
                      <a:pt x="18" y="0"/>
                    </a:cubicBezTo>
                    <a:cubicBezTo>
                      <a:pt x="12" y="0"/>
                      <a:pt x="6" y="2"/>
                      <a:pt x="0" y="5"/>
                    </a:cubicBezTo>
                    <a:cubicBezTo>
                      <a:pt x="34" y="5"/>
                      <a:pt x="34" y="5"/>
                      <a:pt x="34" y="5"/>
                    </a:cubicBezTo>
                    <a:cubicBezTo>
                      <a:pt x="65" y="5"/>
                      <a:pt x="90" y="30"/>
                      <a:pt x="90" y="61"/>
                    </a:cubicBezTo>
                    <a:cubicBezTo>
                      <a:pt x="90" y="151"/>
                      <a:pt x="90" y="151"/>
                      <a:pt x="90" y="151"/>
                    </a:cubicBezTo>
                    <a:cubicBezTo>
                      <a:pt x="90" y="153"/>
                      <a:pt x="90" y="154"/>
                      <a:pt x="89" y="156"/>
                    </a:cubicBezTo>
                    <a:cubicBezTo>
                      <a:pt x="113" y="173"/>
                      <a:pt x="148" y="200"/>
                      <a:pt x="148" y="201"/>
                    </a:cubicBezTo>
                    <a:cubicBezTo>
                      <a:pt x="149" y="202"/>
                      <a:pt x="134" y="162"/>
                      <a:pt x="128" y="145"/>
                    </a:cubicBezTo>
                    <a:cubicBezTo>
                      <a:pt x="134" y="145"/>
                      <a:pt x="134" y="145"/>
                      <a:pt x="134" y="145"/>
                    </a:cubicBezTo>
                    <a:cubicBezTo>
                      <a:pt x="156" y="145"/>
                      <a:pt x="174" y="127"/>
                      <a:pt x="174" y="105"/>
                    </a:cubicBezTo>
                    <a:cubicBezTo>
                      <a:pt x="174" y="40"/>
                      <a:pt x="174" y="40"/>
                      <a:pt x="174" y="40"/>
                    </a:cubicBezTo>
                    <a:cubicBezTo>
                      <a:pt x="174" y="18"/>
                      <a:pt x="156" y="0"/>
                      <a:pt x="1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39" name="Group 138"/>
            <p:cNvGrpSpPr/>
            <p:nvPr/>
          </p:nvGrpSpPr>
          <p:grpSpPr>
            <a:xfrm>
              <a:off x="5069448" y="3140540"/>
              <a:ext cx="352531" cy="277739"/>
              <a:chOff x="1058564" y="1781841"/>
              <a:chExt cx="649993" cy="512092"/>
            </a:xfrm>
            <a:grpFill/>
          </p:grpSpPr>
          <p:sp>
            <p:nvSpPr>
              <p:cNvPr id="208" name="Freeform 31"/>
              <p:cNvSpPr>
                <a:spLocks/>
              </p:cNvSpPr>
              <p:nvPr/>
            </p:nvSpPr>
            <p:spPr bwMode="auto">
              <a:xfrm>
                <a:off x="1058564" y="1823776"/>
                <a:ext cx="457253" cy="470157"/>
              </a:xfrm>
              <a:custGeom>
                <a:avLst/>
                <a:gdLst>
                  <a:gd name="T0" fmla="*/ 191 w 240"/>
                  <a:gd name="T1" fmla="*/ 0 h 247"/>
                  <a:gd name="T2" fmla="*/ 49 w 240"/>
                  <a:gd name="T3" fmla="*/ 0 h 247"/>
                  <a:gd name="T4" fmla="*/ 0 w 240"/>
                  <a:gd name="T5" fmla="*/ 49 h 247"/>
                  <a:gd name="T6" fmla="*/ 0 w 240"/>
                  <a:gd name="T7" fmla="*/ 129 h 247"/>
                  <a:gd name="T8" fmla="*/ 49 w 240"/>
                  <a:gd name="T9" fmla="*/ 178 h 247"/>
                  <a:gd name="T10" fmla="*/ 57 w 240"/>
                  <a:gd name="T11" fmla="*/ 178 h 247"/>
                  <a:gd name="T12" fmla="*/ 32 w 240"/>
                  <a:gd name="T13" fmla="*/ 245 h 247"/>
                  <a:gd name="T14" fmla="*/ 121 w 240"/>
                  <a:gd name="T15" fmla="*/ 178 h 247"/>
                  <a:gd name="T16" fmla="*/ 191 w 240"/>
                  <a:gd name="T17" fmla="*/ 178 h 247"/>
                  <a:gd name="T18" fmla="*/ 240 w 240"/>
                  <a:gd name="T19" fmla="*/ 129 h 247"/>
                  <a:gd name="T20" fmla="*/ 240 w 240"/>
                  <a:gd name="T21" fmla="*/ 49 h 247"/>
                  <a:gd name="T22" fmla="*/ 191 w 240"/>
                  <a:gd name="T23"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0" h="247">
                    <a:moveTo>
                      <a:pt x="191" y="0"/>
                    </a:moveTo>
                    <a:cubicBezTo>
                      <a:pt x="49" y="0"/>
                      <a:pt x="49" y="0"/>
                      <a:pt x="49" y="0"/>
                    </a:cubicBezTo>
                    <a:cubicBezTo>
                      <a:pt x="22" y="0"/>
                      <a:pt x="0" y="22"/>
                      <a:pt x="0" y="49"/>
                    </a:cubicBezTo>
                    <a:cubicBezTo>
                      <a:pt x="0" y="129"/>
                      <a:pt x="0" y="129"/>
                      <a:pt x="0" y="129"/>
                    </a:cubicBezTo>
                    <a:cubicBezTo>
                      <a:pt x="0" y="156"/>
                      <a:pt x="22" y="178"/>
                      <a:pt x="49" y="178"/>
                    </a:cubicBezTo>
                    <a:cubicBezTo>
                      <a:pt x="57" y="178"/>
                      <a:pt x="57" y="178"/>
                      <a:pt x="57" y="178"/>
                    </a:cubicBezTo>
                    <a:cubicBezTo>
                      <a:pt x="49" y="198"/>
                      <a:pt x="31" y="247"/>
                      <a:pt x="32" y="245"/>
                    </a:cubicBezTo>
                    <a:cubicBezTo>
                      <a:pt x="32" y="244"/>
                      <a:pt x="97" y="196"/>
                      <a:pt x="121" y="178"/>
                    </a:cubicBezTo>
                    <a:cubicBezTo>
                      <a:pt x="191" y="178"/>
                      <a:pt x="191" y="178"/>
                      <a:pt x="191" y="178"/>
                    </a:cubicBezTo>
                    <a:cubicBezTo>
                      <a:pt x="218" y="178"/>
                      <a:pt x="240" y="156"/>
                      <a:pt x="240" y="129"/>
                    </a:cubicBezTo>
                    <a:cubicBezTo>
                      <a:pt x="240" y="49"/>
                      <a:pt x="240" y="49"/>
                      <a:pt x="240" y="49"/>
                    </a:cubicBezTo>
                    <a:cubicBezTo>
                      <a:pt x="240" y="22"/>
                      <a:pt x="218" y="0"/>
                      <a:pt x="19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9" name="Freeform 32"/>
              <p:cNvSpPr>
                <a:spLocks/>
              </p:cNvSpPr>
              <p:nvPr/>
            </p:nvSpPr>
            <p:spPr bwMode="auto">
              <a:xfrm>
                <a:off x="1378722" y="1781841"/>
                <a:ext cx="329835" cy="384674"/>
              </a:xfrm>
              <a:custGeom>
                <a:avLst/>
                <a:gdLst>
                  <a:gd name="T0" fmla="*/ 133 w 173"/>
                  <a:gd name="T1" fmla="*/ 0 h 202"/>
                  <a:gd name="T2" fmla="*/ 18 w 173"/>
                  <a:gd name="T3" fmla="*/ 0 h 202"/>
                  <a:gd name="T4" fmla="*/ 0 w 173"/>
                  <a:gd name="T5" fmla="*/ 5 h 202"/>
                  <a:gd name="T6" fmla="*/ 33 w 173"/>
                  <a:gd name="T7" fmla="*/ 5 h 202"/>
                  <a:gd name="T8" fmla="*/ 89 w 173"/>
                  <a:gd name="T9" fmla="*/ 61 h 202"/>
                  <a:gd name="T10" fmla="*/ 89 w 173"/>
                  <a:gd name="T11" fmla="*/ 151 h 202"/>
                  <a:gd name="T12" fmla="*/ 89 w 173"/>
                  <a:gd name="T13" fmla="*/ 156 h 202"/>
                  <a:gd name="T14" fmla="*/ 148 w 173"/>
                  <a:gd name="T15" fmla="*/ 201 h 202"/>
                  <a:gd name="T16" fmla="*/ 127 w 173"/>
                  <a:gd name="T17" fmla="*/ 145 h 202"/>
                  <a:gd name="T18" fmla="*/ 133 w 173"/>
                  <a:gd name="T19" fmla="*/ 145 h 202"/>
                  <a:gd name="T20" fmla="*/ 173 w 173"/>
                  <a:gd name="T21" fmla="*/ 105 h 202"/>
                  <a:gd name="T22" fmla="*/ 173 w 173"/>
                  <a:gd name="T23" fmla="*/ 41 h 202"/>
                  <a:gd name="T24" fmla="*/ 133 w 173"/>
                  <a:gd name="T25"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 h="202">
                    <a:moveTo>
                      <a:pt x="133" y="0"/>
                    </a:moveTo>
                    <a:cubicBezTo>
                      <a:pt x="18" y="0"/>
                      <a:pt x="18" y="0"/>
                      <a:pt x="18" y="0"/>
                    </a:cubicBezTo>
                    <a:cubicBezTo>
                      <a:pt x="11" y="0"/>
                      <a:pt x="5" y="2"/>
                      <a:pt x="0" y="5"/>
                    </a:cubicBezTo>
                    <a:cubicBezTo>
                      <a:pt x="33" y="5"/>
                      <a:pt x="33" y="5"/>
                      <a:pt x="33" y="5"/>
                    </a:cubicBezTo>
                    <a:cubicBezTo>
                      <a:pt x="64" y="5"/>
                      <a:pt x="89" y="30"/>
                      <a:pt x="89" y="61"/>
                    </a:cubicBezTo>
                    <a:cubicBezTo>
                      <a:pt x="89" y="151"/>
                      <a:pt x="89" y="151"/>
                      <a:pt x="89" y="151"/>
                    </a:cubicBezTo>
                    <a:cubicBezTo>
                      <a:pt x="89" y="153"/>
                      <a:pt x="89" y="154"/>
                      <a:pt x="89" y="156"/>
                    </a:cubicBezTo>
                    <a:cubicBezTo>
                      <a:pt x="113" y="174"/>
                      <a:pt x="148" y="200"/>
                      <a:pt x="148" y="201"/>
                    </a:cubicBezTo>
                    <a:cubicBezTo>
                      <a:pt x="148" y="202"/>
                      <a:pt x="133" y="162"/>
                      <a:pt x="127" y="145"/>
                    </a:cubicBezTo>
                    <a:cubicBezTo>
                      <a:pt x="133" y="145"/>
                      <a:pt x="133" y="145"/>
                      <a:pt x="133" y="145"/>
                    </a:cubicBezTo>
                    <a:cubicBezTo>
                      <a:pt x="155" y="145"/>
                      <a:pt x="173" y="127"/>
                      <a:pt x="173" y="105"/>
                    </a:cubicBezTo>
                    <a:cubicBezTo>
                      <a:pt x="173" y="41"/>
                      <a:pt x="173" y="41"/>
                      <a:pt x="173" y="41"/>
                    </a:cubicBezTo>
                    <a:cubicBezTo>
                      <a:pt x="173" y="18"/>
                      <a:pt x="155" y="0"/>
                      <a:pt x="13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0" name="Group 139"/>
            <p:cNvGrpSpPr/>
            <p:nvPr/>
          </p:nvGrpSpPr>
          <p:grpSpPr>
            <a:xfrm>
              <a:off x="5606993" y="2239530"/>
              <a:ext cx="352094" cy="276864"/>
              <a:chOff x="2049682" y="120567"/>
              <a:chExt cx="649187" cy="510479"/>
            </a:xfrm>
            <a:grpFill/>
          </p:grpSpPr>
          <p:sp>
            <p:nvSpPr>
              <p:cNvPr id="206" name="Freeform 33"/>
              <p:cNvSpPr>
                <a:spLocks/>
              </p:cNvSpPr>
              <p:nvPr/>
            </p:nvSpPr>
            <p:spPr bwMode="auto">
              <a:xfrm>
                <a:off x="2049682" y="162502"/>
                <a:ext cx="457253" cy="468544"/>
              </a:xfrm>
              <a:custGeom>
                <a:avLst/>
                <a:gdLst>
                  <a:gd name="T0" fmla="*/ 191 w 240"/>
                  <a:gd name="T1" fmla="*/ 0 h 246"/>
                  <a:gd name="T2" fmla="*/ 49 w 240"/>
                  <a:gd name="T3" fmla="*/ 0 h 246"/>
                  <a:gd name="T4" fmla="*/ 0 w 240"/>
                  <a:gd name="T5" fmla="*/ 49 h 246"/>
                  <a:gd name="T6" fmla="*/ 0 w 240"/>
                  <a:gd name="T7" fmla="*/ 128 h 246"/>
                  <a:gd name="T8" fmla="*/ 49 w 240"/>
                  <a:gd name="T9" fmla="*/ 177 h 246"/>
                  <a:gd name="T10" fmla="*/ 57 w 240"/>
                  <a:gd name="T11" fmla="*/ 177 h 246"/>
                  <a:gd name="T12" fmla="*/ 31 w 240"/>
                  <a:gd name="T13" fmla="*/ 245 h 246"/>
                  <a:gd name="T14" fmla="*/ 121 w 240"/>
                  <a:gd name="T15" fmla="*/ 177 h 246"/>
                  <a:gd name="T16" fmla="*/ 191 w 240"/>
                  <a:gd name="T17" fmla="*/ 177 h 246"/>
                  <a:gd name="T18" fmla="*/ 240 w 240"/>
                  <a:gd name="T19" fmla="*/ 128 h 246"/>
                  <a:gd name="T20" fmla="*/ 240 w 240"/>
                  <a:gd name="T21" fmla="*/ 49 h 246"/>
                  <a:gd name="T22" fmla="*/ 191 w 240"/>
                  <a:gd name="T23" fmla="*/ 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0" h="246">
                    <a:moveTo>
                      <a:pt x="191" y="0"/>
                    </a:moveTo>
                    <a:cubicBezTo>
                      <a:pt x="49" y="0"/>
                      <a:pt x="49" y="0"/>
                      <a:pt x="49" y="0"/>
                    </a:cubicBezTo>
                    <a:cubicBezTo>
                      <a:pt x="22" y="0"/>
                      <a:pt x="0" y="22"/>
                      <a:pt x="0" y="49"/>
                    </a:cubicBezTo>
                    <a:cubicBezTo>
                      <a:pt x="0" y="128"/>
                      <a:pt x="0" y="128"/>
                      <a:pt x="0" y="128"/>
                    </a:cubicBezTo>
                    <a:cubicBezTo>
                      <a:pt x="0" y="155"/>
                      <a:pt x="22" y="177"/>
                      <a:pt x="49" y="177"/>
                    </a:cubicBezTo>
                    <a:cubicBezTo>
                      <a:pt x="57" y="177"/>
                      <a:pt x="57" y="177"/>
                      <a:pt x="57" y="177"/>
                    </a:cubicBezTo>
                    <a:cubicBezTo>
                      <a:pt x="49" y="198"/>
                      <a:pt x="31" y="246"/>
                      <a:pt x="31" y="245"/>
                    </a:cubicBezTo>
                    <a:cubicBezTo>
                      <a:pt x="32" y="244"/>
                      <a:pt x="97" y="195"/>
                      <a:pt x="121" y="177"/>
                    </a:cubicBezTo>
                    <a:cubicBezTo>
                      <a:pt x="191" y="177"/>
                      <a:pt x="191" y="177"/>
                      <a:pt x="191" y="177"/>
                    </a:cubicBezTo>
                    <a:cubicBezTo>
                      <a:pt x="218" y="177"/>
                      <a:pt x="240" y="155"/>
                      <a:pt x="240" y="128"/>
                    </a:cubicBezTo>
                    <a:cubicBezTo>
                      <a:pt x="240" y="49"/>
                      <a:pt x="240" y="49"/>
                      <a:pt x="240" y="49"/>
                    </a:cubicBezTo>
                    <a:cubicBezTo>
                      <a:pt x="240" y="22"/>
                      <a:pt x="218" y="0"/>
                      <a:pt x="19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7" name="Freeform 34"/>
              <p:cNvSpPr>
                <a:spLocks/>
              </p:cNvSpPr>
              <p:nvPr/>
            </p:nvSpPr>
            <p:spPr bwMode="auto">
              <a:xfrm>
                <a:off x="2369840" y="120567"/>
                <a:ext cx="329029" cy="383061"/>
              </a:xfrm>
              <a:custGeom>
                <a:avLst/>
                <a:gdLst>
                  <a:gd name="T0" fmla="*/ 133 w 173"/>
                  <a:gd name="T1" fmla="*/ 0 h 201"/>
                  <a:gd name="T2" fmla="*/ 17 w 173"/>
                  <a:gd name="T3" fmla="*/ 0 h 201"/>
                  <a:gd name="T4" fmla="*/ 0 w 173"/>
                  <a:gd name="T5" fmla="*/ 4 h 201"/>
                  <a:gd name="T6" fmla="*/ 33 w 173"/>
                  <a:gd name="T7" fmla="*/ 4 h 201"/>
                  <a:gd name="T8" fmla="*/ 89 w 173"/>
                  <a:gd name="T9" fmla="*/ 60 h 201"/>
                  <a:gd name="T10" fmla="*/ 89 w 173"/>
                  <a:gd name="T11" fmla="*/ 151 h 201"/>
                  <a:gd name="T12" fmla="*/ 89 w 173"/>
                  <a:gd name="T13" fmla="*/ 155 h 201"/>
                  <a:gd name="T14" fmla="*/ 148 w 173"/>
                  <a:gd name="T15" fmla="*/ 200 h 201"/>
                  <a:gd name="T16" fmla="*/ 127 w 173"/>
                  <a:gd name="T17" fmla="*/ 145 h 201"/>
                  <a:gd name="T18" fmla="*/ 133 w 173"/>
                  <a:gd name="T19" fmla="*/ 145 h 201"/>
                  <a:gd name="T20" fmla="*/ 173 w 173"/>
                  <a:gd name="T21" fmla="*/ 105 h 201"/>
                  <a:gd name="T22" fmla="*/ 173 w 173"/>
                  <a:gd name="T23" fmla="*/ 40 h 201"/>
                  <a:gd name="T24" fmla="*/ 133 w 173"/>
                  <a:gd name="T25" fmla="*/ 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 h="201">
                    <a:moveTo>
                      <a:pt x="133" y="0"/>
                    </a:moveTo>
                    <a:cubicBezTo>
                      <a:pt x="17" y="0"/>
                      <a:pt x="17" y="0"/>
                      <a:pt x="17" y="0"/>
                    </a:cubicBezTo>
                    <a:cubicBezTo>
                      <a:pt x="11" y="0"/>
                      <a:pt x="5" y="1"/>
                      <a:pt x="0" y="4"/>
                    </a:cubicBezTo>
                    <a:cubicBezTo>
                      <a:pt x="33" y="4"/>
                      <a:pt x="33" y="4"/>
                      <a:pt x="33" y="4"/>
                    </a:cubicBezTo>
                    <a:cubicBezTo>
                      <a:pt x="64" y="4"/>
                      <a:pt x="89" y="29"/>
                      <a:pt x="89" y="60"/>
                    </a:cubicBezTo>
                    <a:cubicBezTo>
                      <a:pt x="89" y="151"/>
                      <a:pt x="89" y="151"/>
                      <a:pt x="89" y="151"/>
                    </a:cubicBezTo>
                    <a:cubicBezTo>
                      <a:pt x="89" y="152"/>
                      <a:pt x="89" y="154"/>
                      <a:pt x="89" y="155"/>
                    </a:cubicBezTo>
                    <a:cubicBezTo>
                      <a:pt x="112" y="173"/>
                      <a:pt x="147" y="199"/>
                      <a:pt x="148" y="200"/>
                    </a:cubicBezTo>
                    <a:cubicBezTo>
                      <a:pt x="148" y="201"/>
                      <a:pt x="133" y="162"/>
                      <a:pt x="127" y="145"/>
                    </a:cubicBezTo>
                    <a:cubicBezTo>
                      <a:pt x="133" y="145"/>
                      <a:pt x="133" y="145"/>
                      <a:pt x="133" y="145"/>
                    </a:cubicBezTo>
                    <a:cubicBezTo>
                      <a:pt x="155" y="145"/>
                      <a:pt x="173" y="127"/>
                      <a:pt x="173" y="105"/>
                    </a:cubicBezTo>
                    <a:cubicBezTo>
                      <a:pt x="173" y="40"/>
                      <a:pt x="173" y="40"/>
                      <a:pt x="173" y="40"/>
                    </a:cubicBezTo>
                    <a:cubicBezTo>
                      <a:pt x="173" y="18"/>
                      <a:pt x="155" y="0"/>
                      <a:pt x="13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1" name="Group 140"/>
            <p:cNvGrpSpPr/>
            <p:nvPr/>
          </p:nvGrpSpPr>
          <p:grpSpPr>
            <a:xfrm>
              <a:off x="5618364" y="3058750"/>
              <a:ext cx="392333" cy="298733"/>
              <a:chOff x="2070649" y="1631036"/>
              <a:chExt cx="723379" cy="550800"/>
            </a:xfrm>
            <a:grpFill/>
          </p:grpSpPr>
          <p:sp>
            <p:nvSpPr>
              <p:cNvPr id="202" name="Oval 35"/>
              <p:cNvSpPr>
                <a:spLocks noChangeArrowheads="1"/>
              </p:cNvSpPr>
              <p:nvPr/>
            </p:nvSpPr>
            <p:spPr bwMode="auto">
              <a:xfrm>
                <a:off x="2344840" y="2015709"/>
                <a:ext cx="165321" cy="1661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3" name="Freeform 36"/>
              <p:cNvSpPr>
                <a:spLocks/>
              </p:cNvSpPr>
              <p:nvPr/>
            </p:nvSpPr>
            <p:spPr bwMode="auto">
              <a:xfrm>
                <a:off x="2228712" y="1861679"/>
                <a:ext cx="405641" cy="169353"/>
              </a:xfrm>
              <a:custGeom>
                <a:avLst/>
                <a:gdLst>
                  <a:gd name="T0" fmla="*/ 105 w 213"/>
                  <a:gd name="T1" fmla="*/ 31 h 89"/>
                  <a:gd name="T2" fmla="*/ 191 w 213"/>
                  <a:gd name="T3" fmla="*/ 89 h 89"/>
                  <a:gd name="T4" fmla="*/ 213 w 213"/>
                  <a:gd name="T5" fmla="*/ 64 h 89"/>
                  <a:gd name="T6" fmla="*/ 105 w 213"/>
                  <a:gd name="T7" fmla="*/ 0 h 89"/>
                  <a:gd name="T8" fmla="*/ 0 w 213"/>
                  <a:gd name="T9" fmla="*/ 58 h 89"/>
                  <a:gd name="T10" fmla="*/ 21 w 213"/>
                  <a:gd name="T11" fmla="*/ 82 h 89"/>
                  <a:gd name="T12" fmla="*/ 105 w 213"/>
                  <a:gd name="T13" fmla="*/ 31 h 89"/>
                </a:gdLst>
                <a:ahLst/>
                <a:cxnLst>
                  <a:cxn ang="0">
                    <a:pos x="T0" y="T1"/>
                  </a:cxn>
                  <a:cxn ang="0">
                    <a:pos x="T2" y="T3"/>
                  </a:cxn>
                  <a:cxn ang="0">
                    <a:pos x="T4" y="T5"/>
                  </a:cxn>
                  <a:cxn ang="0">
                    <a:pos x="T6" y="T7"/>
                  </a:cxn>
                  <a:cxn ang="0">
                    <a:pos x="T8" y="T9"/>
                  </a:cxn>
                  <a:cxn ang="0">
                    <a:pos x="T10" y="T11"/>
                  </a:cxn>
                  <a:cxn ang="0">
                    <a:pos x="T12" y="T13"/>
                  </a:cxn>
                </a:cxnLst>
                <a:rect l="0" t="0" r="r" b="b"/>
                <a:pathLst>
                  <a:path w="213" h="89">
                    <a:moveTo>
                      <a:pt x="105" y="31"/>
                    </a:moveTo>
                    <a:cubicBezTo>
                      <a:pt x="144" y="31"/>
                      <a:pt x="177" y="54"/>
                      <a:pt x="191" y="89"/>
                    </a:cubicBezTo>
                    <a:cubicBezTo>
                      <a:pt x="213" y="64"/>
                      <a:pt x="213" y="64"/>
                      <a:pt x="213" y="64"/>
                    </a:cubicBezTo>
                    <a:cubicBezTo>
                      <a:pt x="192" y="26"/>
                      <a:pt x="152" y="0"/>
                      <a:pt x="105" y="0"/>
                    </a:cubicBezTo>
                    <a:cubicBezTo>
                      <a:pt x="61" y="0"/>
                      <a:pt x="22" y="23"/>
                      <a:pt x="0" y="58"/>
                    </a:cubicBezTo>
                    <a:cubicBezTo>
                      <a:pt x="21" y="82"/>
                      <a:pt x="21" y="82"/>
                      <a:pt x="21" y="82"/>
                    </a:cubicBezTo>
                    <a:cubicBezTo>
                      <a:pt x="37" y="51"/>
                      <a:pt x="68" y="31"/>
                      <a:pt x="105"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4" name="Freeform 37"/>
              <p:cNvSpPr>
                <a:spLocks/>
              </p:cNvSpPr>
              <p:nvPr/>
            </p:nvSpPr>
            <p:spPr bwMode="auto">
              <a:xfrm>
                <a:off x="2157745" y="1749583"/>
                <a:ext cx="549187" cy="195966"/>
              </a:xfrm>
              <a:custGeom>
                <a:avLst/>
                <a:gdLst>
                  <a:gd name="T0" fmla="*/ 142 w 288"/>
                  <a:gd name="T1" fmla="*/ 34 h 103"/>
                  <a:gd name="T2" fmla="*/ 264 w 288"/>
                  <a:gd name="T3" fmla="*/ 103 h 103"/>
                  <a:gd name="T4" fmla="*/ 288 w 288"/>
                  <a:gd name="T5" fmla="*/ 76 h 103"/>
                  <a:gd name="T6" fmla="*/ 142 w 288"/>
                  <a:gd name="T7" fmla="*/ 0 h 103"/>
                  <a:gd name="T8" fmla="*/ 0 w 288"/>
                  <a:gd name="T9" fmla="*/ 71 h 103"/>
                  <a:gd name="T10" fmla="*/ 23 w 288"/>
                  <a:gd name="T11" fmla="*/ 97 h 103"/>
                  <a:gd name="T12" fmla="*/ 142 w 288"/>
                  <a:gd name="T13" fmla="*/ 34 h 103"/>
                </a:gdLst>
                <a:ahLst/>
                <a:cxnLst>
                  <a:cxn ang="0">
                    <a:pos x="T0" y="T1"/>
                  </a:cxn>
                  <a:cxn ang="0">
                    <a:pos x="T2" y="T3"/>
                  </a:cxn>
                  <a:cxn ang="0">
                    <a:pos x="T4" y="T5"/>
                  </a:cxn>
                  <a:cxn ang="0">
                    <a:pos x="T6" y="T7"/>
                  </a:cxn>
                  <a:cxn ang="0">
                    <a:pos x="T8" y="T9"/>
                  </a:cxn>
                  <a:cxn ang="0">
                    <a:pos x="T10" y="T11"/>
                  </a:cxn>
                  <a:cxn ang="0">
                    <a:pos x="T12" y="T13"/>
                  </a:cxn>
                </a:cxnLst>
                <a:rect l="0" t="0" r="r" b="b"/>
                <a:pathLst>
                  <a:path w="288" h="103">
                    <a:moveTo>
                      <a:pt x="142" y="34"/>
                    </a:moveTo>
                    <a:cubicBezTo>
                      <a:pt x="194" y="34"/>
                      <a:pt x="239" y="62"/>
                      <a:pt x="264" y="103"/>
                    </a:cubicBezTo>
                    <a:cubicBezTo>
                      <a:pt x="288" y="76"/>
                      <a:pt x="288" y="76"/>
                      <a:pt x="288" y="76"/>
                    </a:cubicBezTo>
                    <a:cubicBezTo>
                      <a:pt x="256" y="30"/>
                      <a:pt x="202" y="0"/>
                      <a:pt x="142" y="0"/>
                    </a:cubicBezTo>
                    <a:cubicBezTo>
                      <a:pt x="84" y="0"/>
                      <a:pt x="32" y="28"/>
                      <a:pt x="0" y="71"/>
                    </a:cubicBezTo>
                    <a:cubicBezTo>
                      <a:pt x="23" y="97"/>
                      <a:pt x="23" y="97"/>
                      <a:pt x="23" y="97"/>
                    </a:cubicBezTo>
                    <a:cubicBezTo>
                      <a:pt x="49" y="59"/>
                      <a:pt x="93" y="34"/>
                      <a:pt x="142"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5" name="Freeform 38"/>
              <p:cNvSpPr>
                <a:spLocks/>
              </p:cNvSpPr>
              <p:nvPr/>
            </p:nvSpPr>
            <p:spPr bwMode="auto">
              <a:xfrm>
                <a:off x="2070649" y="1631036"/>
                <a:ext cx="723379" cy="229030"/>
              </a:xfrm>
              <a:custGeom>
                <a:avLst/>
                <a:gdLst>
                  <a:gd name="T0" fmla="*/ 188 w 380"/>
                  <a:gd name="T1" fmla="*/ 36 h 120"/>
                  <a:gd name="T2" fmla="*/ 355 w 380"/>
                  <a:gd name="T3" fmla="*/ 120 h 120"/>
                  <a:gd name="T4" fmla="*/ 380 w 380"/>
                  <a:gd name="T5" fmla="*/ 93 h 120"/>
                  <a:gd name="T6" fmla="*/ 188 w 380"/>
                  <a:gd name="T7" fmla="*/ 0 h 120"/>
                  <a:gd name="T8" fmla="*/ 0 w 380"/>
                  <a:gd name="T9" fmla="*/ 88 h 120"/>
                  <a:gd name="T10" fmla="*/ 25 w 380"/>
                  <a:gd name="T11" fmla="*/ 115 h 120"/>
                  <a:gd name="T12" fmla="*/ 188 w 380"/>
                  <a:gd name="T13" fmla="*/ 36 h 120"/>
                </a:gdLst>
                <a:ahLst/>
                <a:cxnLst>
                  <a:cxn ang="0">
                    <a:pos x="T0" y="T1"/>
                  </a:cxn>
                  <a:cxn ang="0">
                    <a:pos x="T2" y="T3"/>
                  </a:cxn>
                  <a:cxn ang="0">
                    <a:pos x="T4" y="T5"/>
                  </a:cxn>
                  <a:cxn ang="0">
                    <a:pos x="T6" y="T7"/>
                  </a:cxn>
                  <a:cxn ang="0">
                    <a:pos x="T8" y="T9"/>
                  </a:cxn>
                  <a:cxn ang="0">
                    <a:pos x="T10" y="T11"/>
                  </a:cxn>
                  <a:cxn ang="0">
                    <a:pos x="T12" y="T13"/>
                  </a:cxn>
                </a:cxnLst>
                <a:rect l="0" t="0" r="r" b="b"/>
                <a:pathLst>
                  <a:path w="380" h="120">
                    <a:moveTo>
                      <a:pt x="188" y="36"/>
                    </a:moveTo>
                    <a:cubicBezTo>
                      <a:pt x="256" y="36"/>
                      <a:pt x="317" y="69"/>
                      <a:pt x="355" y="120"/>
                    </a:cubicBezTo>
                    <a:cubicBezTo>
                      <a:pt x="380" y="93"/>
                      <a:pt x="380" y="93"/>
                      <a:pt x="380" y="93"/>
                    </a:cubicBezTo>
                    <a:cubicBezTo>
                      <a:pt x="335" y="36"/>
                      <a:pt x="266" y="0"/>
                      <a:pt x="188" y="0"/>
                    </a:cubicBezTo>
                    <a:cubicBezTo>
                      <a:pt x="113" y="0"/>
                      <a:pt x="45" y="34"/>
                      <a:pt x="0" y="88"/>
                    </a:cubicBezTo>
                    <a:cubicBezTo>
                      <a:pt x="25" y="115"/>
                      <a:pt x="25" y="115"/>
                      <a:pt x="25" y="115"/>
                    </a:cubicBezTo>
                    <a:cubicBezTo>
                      <a:pt x="63" y="67"/>
                      <a:pt x="122" y="36"/>
                      <a:pt x="188"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2" name="Group 141"/>
            <p:cNvGrpSpPr/>
            <p:nvPr/>
          </p:nvGrpSpPr>
          <p:grpSpPr>
            <a:xfrm>
              <a:off x="5265834" y="2004218"/>
              <a:ext cx="298733" cy="227002"/>
              <a:chOff x="1420657" y="-313299"/>
              <a:chExt cx="550800" cy="418544"/>
            </a:xfrm>
            <a:grpFill/>
          </p:grpSpPr>
          <p:sp>
            <p:nvSpPr>
              <p:cNvPr id="198" name="Oval 39"/>
              <p:cNvSpPr>
                <a:spLocks noChangeArrowheads="1"/>
              </p:cNvSpPr>
              <p:nvPr/>
            </p:nvSpPr>
            <p:spPr bwMode="auto">
              <a:xfrm>
                <a:off x="1630332" y="-20560"/>
                <a:ext cx="125805" cy="12580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40"/>
              <p:cNvSpPr>
                <a:spLocks/>
              </p:cNvSpPr>
              <p:nvPr/>
            </p:nvSpPr>
            <p:spPr bwMode="auto">
              <a:xfrm>
                <a:off x="1540817" y="-138301"/>
                <a:ext cx="308868" cy="129837"/>
              </a:xfrm>
              <a:custGeom>
                <a:avLst/>
                <a:gdLst>
                  <a:gd name="T0" fmla="*/ 80 w 162"/>
                  <a:gd name="T1" fmla="*/ 23 h 68"/>
                  <a:gd name="T2" fmla="*/ 146 w 162"/>
                  <a:gd name="T3" fmla="*/ 68 h 68"/>
                  <a:gd name="T4" fmla="*/ 162 w 162"/>
                  <a:gd name="T5" fmla="*/ 49 h 68"/>
                  <a:gd name="T6" fmla="*/ 80 w 162"/>
                  <a:gd name="T7" fmla="*/ 0 h 68"/>
                  <a:gd name="T8" fmla="*/ 0 w 162"/>
                  <a:gd name="T9" fmla="*/ 45 h 68"/>
                  <a:gd name="T10" fmla="*/ 16 w 162"/>
                  <a:gd name="T11" fmla="*/ 63 h 68"/>
                  <a:gd name="T12" fmla="*/ 80 w 162"/>
                  <a:gd name="T13" fmla="*/ 23 h 68"/>
                </a:gdLst>
                <a:ahLst/>
                <a:cxnLst>
                  <a:cxn ang="0">
                    <a:pos x="T0" y="T1"/>
                  </a:cxn>
                  <a:cxn ang="0">
                    <a:pos x="T2" y="T3"/>
                  </a:cxn>
                  <a:cxn ang="0">
                    <a:pos x="T4" y="T5"/>
                  </a:cxn>
                  <a:cxn ang="0">
                    <a:pos x="T6" y="T7"/>
                  </a:cxn>
                  <a:cxn ang="0">
                    <a:pos x="T8" y="T9"/>
                  </a:cxn>
                  <a:cxn ang="0">
                    <a:pos x="T10" y="T11"/>
                  </a:cxn>
                  <a:cxn ang="0">
                    <a:pos x="T12" y="T13"/>
                  </a:cxn>
                </a:cxnLst>
                <a:rect l="0" t="0" r="r" b="b"/>
                <a:pathLst>
                  <a:path w="162" h="68">
                    <a:moveTo>
                      <a:pt x="80" y="23"/>
                    </a:moveTo>
                    <a:cubicBezTo>
                      <a:pt x="110" y="23"/>
                      <a:pt x="135" y="42"/>
                      <a:pt x="146" y="68"/>
                    </a:cubicBezTo>
                    <a:cubicBezTo>
                      <a:pt x="162" y="49"/>
                      <a:pt x="162" y="49"/>
                      <a:pt x="162" y="49"/>
                    </a:cubicBezTo>
                    <a:cubicBezTo>
                      <a:pt x="146" y="20"/>
                      <a:pt x="115" y="0"/>
                      <a:pt x="80" y="0"/>
                    </a:cubicBezTo>
                    <a:cubicBezTo>
                      <a:pt x="46" y="0"/>
                      <a:pt x="17" y="18"/>
                      <a:pt x="0" y="45"/>
                    </a:cubicBezTo>
                    <a:cubicBezTo>
                      <a:pt x="16" y="63"/>
                      <a:pt x="16" y="63"/>
                      <a:pt x="16" y="63"/>
                    </a:cubicBezTo>
                    <a:cubicBezTo>
                      <a:pt x="28" y="39"/>
                      <a:pt x="52" y="23"/>
                      <a:pt x="80"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41"/>
              <p:cNvSpPr>
                <a:spLocks/>
              </p:cNvSpPr>
              <p:nvPr/>
            </p:nvSpPr>
            <p:spPr bwMode="auto">
              <a:xfrm>
                <a:off x="1487591" y="-223784"/>
                <a:ext cx="416931" cy="148386"/>
              </a:xfrm>
              <a:custGeom>
                <a:avLst/>
                <a:gdLst>
                  <a:gd name="T0" fmla="*/ 108 w 219"/>
                  <a:gd name="T1" fmla="*/ 26 h 78"/>
                  <a:gd name="T2" fmla="*/ 201 w 219"/>
                  <a:gd name="T3" fmla="*/ 78 h 78"/>
                  <a:gd name="T4" fmla="*/ 219 w 219"/>
                  <a:gd name="T5" fmla="*/ 58 h 78"/>
                  <a:gd name="T6" fmla="*/ 108 w 219"/>
                  <a:gd name="T7" fmla="*/ 0 h 78"/>
                  <a:gd name="T8" fmla="*/ 0 w 219"/>
                  <a:gd name="T9" fmla="*/ 54 h 78"/>
                  <a:gd name="T10" fmla="*/ 18 w 219"/>
                  <a:gd name="T11" fmla="*/ 74 h 78"/>
                  <a:gd name="T12" fmla="*/ 108 w 219"/>
                  <a:gd name="T13" fmla="*/ 26 h 78"/>
                </a:gdLst>
                <a:ahLst/>
                <a:cxnLst>
                  <a:cxn ang="0">
                    <a:pos x="T0" y="T1"/>
                  </a:cxn>
                  <a:cxn ang="0">
                    <a:pos x="T2" y="T3"/>
                  </a:cxn>
                  <a:cxn ang="0">
                    <a:pos x="T4" y="T5"/>
                  </a:cxn>
                  <a:cxn ang="0">
                    <a:pos x="T6" y="T7"/>
                  </a:cxn>
                  <a:cxn ang="0">
                    <a:pos x="T8" y="T9"/>
                  </a:cxn>
                  <a:cxn ang="0">
                    <a:pos x="T10" y="T11"/>
                  </a:cxn>
                  <a:cxn ang="0">
                    <a:pos x="T12" y="T13"/>
                  </a:cxn>
                </a:cxnLst>
                <a:rect l="0" t="0" r="r" b="b"/>
                <a:pathLst>
                  <a:path w="219" h="78">
                    <a:moveTo>
                      <a:pt x="108" y="26"/>
                    </a:moveTo>
                    <a:cubicBezTo>
                      <a:pt x="147" y="26"/>
                      <a:pt x="182" y="47"/>
                      <a:pt x="201" y="78"/>
                    </a:cubicBezTo>
                    <a:cubicBezTo>
                      <a:pt x="219" y="58"/>
                      <a:pt x="219" y="58"/>
                      <a:pt x="219" y="58"/>
                    </a:cubicBezTo>
                    <a:cubicBezTo>
                      <a:pt x="195" y="23"/>
                      <a:pt x="154" y="0"/>
                      <a:pt x="108" y="0"/>
                    </a:cubicBezTo>
                    <a:cubicBezTo>
                      <a:pt x="64" y="0"/>
                      <a:pt x="24" y="21"/>
                      <a:pt x="0" y="54"/>
                    </a:cubicBezTo>
                    <a:cubicBezTo>
                      <a:pt x="18" y="74"/>
                      <a:pt x="18" y="74"/>
                      <a:pt x="18" y="74"/>
                    </a:cubicBezTo>
                    <a:cubicBezTo>
                      <a:pt x="37" y="45"/>
                      <a:pt x="70" y="26"/>
                      <a:pt x="108"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42"/>
              <p:cNvSpPr>
                <a:spLocks/>
              </p:cNvSpPr>
              <p:nvPr/>
            </p:nvSpPr>
            <p:spPr bwMode="auto">
              <a:xfrm>
                <a:off x="1420657" y="-313299"/>
                <a:ext cx="550800" cy="173385"/>
              </a:xfrm>
              <a:custGeom>
                <a:avLst/>
                <a:gdLst>
                  <a:gd name="T0" fmla="*/ 143 w 289"/>
                  <a:gd name="T1" fmla="*/ 28 h 91"/>
                  <a:gd name="T2" fmla="*/ 270 w 289"/>
                  <a:gd name="T3" fmla="*/ 91 h 91"/>
                  <a:gd name="T4" fmla="*/ 289 w 289"/>
                  <a:gd name="T5" fmla="*/ 71 h 91"/>
                  <a:gd name="T6" fmla="*/ 143 w 289"/>
                  <a:gd name="T7" fmla="*/ 0 h 91"/>
                  <a:gd name="T8" fmla="*/ 0 w 289"/>
                  <a:gd name="T9" fmla="*/ 67 h 91"/>
                  <a:gd name="T10" fmla="*/ 19 w 289"/>
                  <a:gd name="T11" fmla="*/ 87 h 91"/>
                  <a:gd name="T12" fmla="*/ 143 w 289"/>
                  <a:gd name="T13" fmla="*/ 28 h 91"/>
                </a:gdLst>
                <a:ahLst/>
                <a:cxnLst>
                  <a:cxn ang="0">
                    <a:pos x="T0" y="T1"/>
                  </a:cxn>
                  <a:cxn ang="0">
                    <a:pos x="T2" y="T3"/>
                  </a:cxn>
                  <a:cxn ang="0">
                    <a:pos x="T4" y="T5"/>
                  </a:cxn>
                  <a:cxn ang="0">
                    <a:pos x="T6" y="T7"/>
                  </a:cxn>
                  <a:cxn ang="0">
                    <a:pos x="T8" y="T9"/>
                  </a:cxn>
                  <a:cxn ang="0">
                    <a:pos x="T10" y="T11"/>
                  </a:cxn>
                  <a:cxn ang="0">
                    <a:pos x="T12" y="T13"/>
                  </a:cxn>
                </a:cxnLst>
                <a:rect l="0" t="0" r="r" b="b"/>
                <a:pathLst>
                  <a:path w="289" h="91">
                    <a:moveTo>
                      <a:pt x="143" y="28"/>
                    </a:moveTo>
                    <a:cubicBezTo>
                      <a:pt x="195" y="28"/>
                      <a:pt x="241" y="53"/>
                      <a:pt x="270" y="91"/>
                    </a:cubicBezTo>
                    <a:cubicBezTo>
                      <a:pt x="289" y="71"/>
                      <a:pt x="289" y="71"/>
                      <a:pt x="289" y="71"/>
                    </a:cubicBezTo>
                    <a:cubicBezTo>
                      <a:pt x="255" y="28"/>
                      <a:pt x="202" y="0"/>
                      <a:pt x="143" y="0"/>
                    </a:cubicBezTo>
                    <a:cubicBezTo>
                      <a:pt x="85" y="0"/>
                      <a:pt x="34" y="26"/>
                      <a:pt x="0" y="67"/>
                    </a:cubicBezTo>
                    <a:cubicBezTo>
                      <a:pt x="19" y="87"/>
                      <a:pt x="19" y="87"/>
                      <a:pt x="19" y="87"/>
                    </a:cubicBezTo>
                    <a:cubicBezTo>
                      <a:pt x="48" y="51"/>
                      <a:pt x="92" y="28"/>
                      <a:pt x="143"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3" name="Group 142"/>
            <p:cNvGrpSpPr/>
            <p:nvPr/>
          </p:nvGrpSpPr>
          <p:grpSpPr>
            <a:xfrm>
              <a:off x="6517187" y="2112689"/>
              <a:ext cx="297421" cy="230064"/>
              <a:chOff x="3727889" y="-113301"/>
              <a:chExt cx="548381" cy="424189"/>
            </a:xfrm>
            <a:grpFill/>
          </p:grpSpPr>
          <p:sp>
            <p:nvSpPr>
              <p:cNvPr id="190" name="Oval 43"/>
              <p:cNvSpPr>
                <a:spLocks noChangeArrowheads="1"/>
              </p:cNvSpPr>
              <p:nvPr/>
            </p:nvSpPr>
            <p:spPr bwMode="auto">
              <a:xfrm>
                <a:off x="3954500" y="47987"/>
                <a:ext cx="96773" cy="9758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1" name="Freeform 44"/>
              <p:cNvSpPr>
                <a:spLocks/>
              </p:cNvSpPr>
              <p:nvPr/>
            </p:nvSpPr>
            <p:spPr bwMode="auto">
              <a:xfrm>
                <a:off x="4042402" y="-20560"/>
                <a:ext cx="98386" cy="238707"/>
              </a:xfrm>
              <a:custGeom>
                <a:avLst/>
                <a:gdLst>
                  <a:gd name="T0" fmla="*/ 34 w 52"/>
                  <a:gd name="T1" fmla="*/ 61 h 125"/>
                  <a:gd name="T2" fmla="*/ 0 w 52"/>
                  <a:gd name="T3" fmla="*/ 112 h 125"/>
                  <a:gd name="T4" fmla="*/ 15 w 52"/>
                  <a:gd name="T5" fmla="*/ 125 h 125"/>
                  <a:gd name="T6" fmla="*/ 52 w 52"/>
                  <a:gd name="T7" fmla="*/ 61 h 125"/>
                  <a:gd name="T8" fmla="*/ 18 w 52"/>
                  <a:gd name="T9" fmla="*/ 0 h 125"/>
                  <a:gd name="T10" fmla="*/ 4 w 52"/>
                  <a:gd name="T11" fmla="*/ 12 h 125"/>
                  <a:gd name="T12" fmla="*/ 34 w 52"/>
                  <a:gd name="T13" fmla="*/ 61 h 125"/>
                </a:gdLst>
                <a:ahLst/>
                <a:cxnLst>
                  <a:cxn ang="0">
                    <a:pos x="T0" y="T1"/>
                  </a:cxn>
                  <a:cxn ang="0">
                    <a:pos x="T2" y="T3"/>
                  </a:cxn>
                  <a:cxn ang="0">
                    <a:pos x="T4" y="T5"/>
                  </a:cxn>
                  <a:cxn ang="0">
                    <a:pos x="T6" y="T7"/>
                  </a:cxn>
                  <a:cxn ang="0">
                    <a:pos x="T8" y="T9"/>
                  </a:cxn>
                  <a:cxn ang="0">
                    <a:pos x="T10" y="T11"/>
                  </a:cxn>
                  <a:cxn ang="0">
                    <a:pos x="T12" y="T13"/>
                  </a:cxn>
                </a:cxnLst>
                <a:rect l="0" t="0" r="r" b="b"/>
                <a:pathLst>
                  <a:path w="52" h="125">
                    <a:moveTo>
                      <a:pt x="34" y="61"/>
                    </a:moveTo>
                    <a:cubicBezTo>
                      <a:pt x="34" y="84"/>
                      <a:pt x="20" y="104"/>
                      <a:pt x="0" y="112"/>
                    </a:cubicBezTo>
                    <a:cubicBezTo>
                      <a:pt x="15" y="125"/>
                      <a:pt x="15" y="125"/>
                      <a:pt x="15" y="125"/>
                    </a:cubicBezTo>
                    <a:cubicBezTo>
                      <a:pt x="37" y="113"/>
                      <a:pt x="52" y="89"/>
                      <a:pt x="52" y="61"/>
                    </a:cubicBezTo>
                    <a:cubicBezTo>
                      <a:pt x="52" y="35"/>
                      <a:pt x="39" y="13"/>
                      <a:pt x="18" y="0"/>
                    </a:cubicBezTo>
                    <a:cubicBezTo>
                      <a:pt x="4" y="12"/>
                      <a:pt x="4" y="12"/>
                      <a:pt x="4" y="12"/>
                    </a:cubicBezTo>
                    <a:cubicBezTo>
                      <a:pt x="22" y="21"/>
                      <a:pt x="34" y="40"/>
                      <a:pt x="34"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2" name="Freeform 45"/>
              <p:cNvSpPr>
                <a:spLocks/>
              </p:cNvSpPr>
              <p:nvPr/>
            </p:nvSpPr>
            <p:spPr bwMode="auto">
              <a:xfrm>
                <a:off x="4093208" y="-62495"/>
                <a:ext cx="114515" cy="322577"/>
              </a:xfrm>
              <a:custGeom>
                <a:avLst/>
                <a:gdLst>
                  <a:gd name="T0" fmla="*/ 40 w 60"/>
                  <a:gd name="T1" fmla="*/ 83 h 169"/>
                  <a:gd name="T2" fmla="*/ 0 w 60"/>
                  <a:gd name="T3" fmla="*/ 155 h 169"/>
                  <a:gd name="T4" fmla="*/ 15 w 60"/>
                  <a:gd name="T5" fmla="*/ 169 h 169"/>
                  <a:gd name="T6" fmla="*/ 60 w 60"/>
                  <a:gd name="T7" fmla="*/ 83 h 169"/>
                  <a:gd name="T8" fmla="*/ 19 w 60"/>
                  <a:gd name="T9" fmla="*/ 0 h 169"/>
                  <a:gd name="T10" fmla="*/ 3 w 60"/>
                  <a:gd name="T11" fmla="*/ 14 h 169"/>
                  <a:gd name="T12" fmla="*/ 40 w 60"/>
                  <a:gd name="T13" fmla="*/ 83 h 169"/>
                </a:gdLst>
                <a:ahLst/>
                <a:cxnLst>
                  <a:cxn ang="0">
                    <a:pos x="T0" y="T1"/>
                  </a:cxn>
                  <a:cxn ang="0">
                    <a:pos x="T2" y="T3"/>
                  </a:cxn>
                  <a:cxn ang="0">
                    <a:pos x="T4" y="T5"/>
                  </a:cxn>
                  <a:cxn ang="0">
                    <a:pos x="T6" y="T7"/>
                  </a:cxn>
                  <a:cxn ang="0">
                    <a:pos x="T8" y="T9"/>
                  </a:cxn>
                  <a:cxn ang="0">
                    <a:pos x="T10" y="T11"/>
                  </a:cxn>
                  <a:cxn ang="0">
                    <a:pos x="T12" y="T13"/>
                  </a:cxn>
                </a:cxnLst>
                <a:rect l="0" t="0" r="r" b="b"/>
                <a:pathLst>
                  <a:path w="60" h="169">
                    <a:moveTo>
                      <a:pt x="40" y="83"/>
                    </a:moveTo>
                    <a:cubicBezTo>
                      <a:pt x="40" y="114"/>
                      <a:pt x="24" y="140"/>
                      <a:pt x="0" y="155"/>
                    </a:cubicBezTo>
                    <a:cubicBezTo>
                      <a:pt x="15" y="169"/>
                      <a:pt x="15" y="169"/>
                      <a:pt x="15" y="169"/>
                    </a:cubicBezTo>
                    <a:cubicBezTo>
                      <a:pt x="42" y="150"/>
                      <a:pt x="60" y="119"/>
                      <a:pt x="60" y="83"/>
                    </a:cubicBezTo>
                    <a:cubicBezTo>
                      <a:pt x="60" y="49"/>
                      <a:pt x="44" y="19"/>
                      <a:pt x="19" y="0"/>
                    </a:cubicBezTo>
                    <a:cubicBezTo>
                      <a:pt x="3" y="14"/>
                      <a:pt x="3" y="14"/>
                      <a:pt x="3" y="14"/>
                    </a:cubicBezTo>
                    <a:cubicBezTo>
                      <a:pt x="25" y="29"/>
                      <a:pt x="40" y="54"/>
                      <a:pt x="40"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3" name="Freeform 46"/>
              <p:cNvSpPr>
                <a:spLocks/>
              </p:cNvSpPr>
              <p:nvPr/>
            </p:nvSpPr>
            <p:spPr bwMode="auto">
              <a:xfrm>
                <a:off x="4143207" y="-113301"/>
                <a:ext cx="133063" cy="424189"/>
              </a:xfrm>
              <a:custGeom>
                <a:avLst/>
                <a:gdLst>
                  <a:gd name="T0" fmla="*/ 49 w 70"/>
                  <a:gd name="T1" fmla="*/ 110 h 223"/>
                  <a:gd name="T2" fmla="*/ 0 w 70"/>
                  <a:gd name="T3" fmla="*/ 209 h 223"/>
                  <a:gd name="T4" fmla="*/ 16 w 70"/>
                  <a:gd name="T5" fmla="*/ 223 h 223"/>
                  <a:gd name="T6" fmla="*/ 70 w 70"/>
                  <a:gd name="T7" fmla="*/ 110 h 223"/>
                  <a:gd name="T8" fmla="*/ 19 w 70"/>
                  <a:gd name="T9" fmla="*/ 0 h 223"/>
                  <a:gd name="T10" fmla="*/ 3 w 70"/>
                  <a:gd name="T11" fmla="*/ 14 h 223"/>
                  <a:gd name="T12" fmla="*/ 49 w 70"/>
                  <a:gd name="T13" fmla="*/ 110 h 223"/>
                </a:gdLst>
                <a:ahLst/>
                <a:cxnLst>
                  <a:cxn ang="0">
                    <a:pos x="T0" y="T1"/>
                  </a:cxn>
                  <a:cxn ang="0">
                    <a:pos x="T2" y="T3"/>
                  </a:cxn>
                  <a:cxn ang="0">
                    <a:pos x="T4" y="T5"/>
                  </a:cxn>
                  <a:cxn ang="0">
                    <a:pos x="T6" y="T7"/>
                  </a:cxn>
                  <a:cxn ang="0">
                    <a:pos x="T8" y="T9"/>
                  </a:cxn>
                  <a:cxn ang="0">
                    <a:pos x="T10" y="T11"/>
                  </a:cxn>
                  <a:cxn ang="0">
                    <a:pos x="T12" y="T13"/>
                  </a:cxn>
                </a:cxnLst>
                <a:rect l="0" t="0" r="r" b="b"/>
                <a:pathLst>
                  <a:path w="70" h="223">
                    <a:moveTo>
                      <a:pt x="49" y="110"/>
                    </a:moveTo>
                    <a:cubicBezTo>
                      <a:pt x="49" y="151"/>
                      <a:pt x="30" y="186"/>
                      <a:pt x="0" y="209"/>
                    </a:cubicBezTo>
                    <a:cubicBezTo>
                      <a:pt x="16" y="223"/>
                      <a:pt x="16" y="223"/>
                      <a:pt x="16" y="223"/>
                    </a:cubicBezTo>
                    <a:cubicBezTo>
                      <a:pt x="49" y="197"/>
                      <a:pt x="70" y="156"/>
                      <a:pt x="70" y="110"/>
                    </a:cubicBezTo>
                    <a:cubicBezTo>
                      <a:pt x="70" y="66"/>
                      <a:pt x="50" y="26"/>
                      <a:pt x="19" y="0"/>
                    </a:cubicBezTo>
                    <a:cubicBezTo>
                      <a:pt x="3" y="14"/>
                      <a:pt x="3" y="14"/>
                      <a:pt x="3" y="14"/>
                    </a:cubicBezTo>
                    <a:cubicBezTo>
                      <a:pt x="31" y="37"/>
                      <a:pt x="49" y="71"/>
                      <a:pt x="4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4" name="Oval 47"/>
              <p:cNvSpPr>
                <a:spLocks noChangeArrowheads="1"/>
              </p:cNvSpPr>
              <p:nvPr/>
            </p:nvSpPr>
            <p:spPr bwMode="auto">
              <a:xfrm>
                <a:off x="3952887" y="52019"/>
                <a:ext cx="96773" cy="9758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5" name="Freeform 48"/>
              <p:cNvSpPr>
                <a:spLocks/>
              </p:cNvSpPr>
              <p:nvPr/>
            </p:nvSpPr>
            <p:spPr bwMode="auto">
              <a:xfrm>
                <a:off x="3863371" y="-20560"/>
                <a:ext cx="98386" cy="238707"/>
              </a:xfrm>
              <a:custGeom>
                <a:avLst/>
                <a:gdLst>
                  <a:gd name="T0" fmla="*/ 18 w 52"/>
                  <a:gd name="T1" fmla="*/ 64 h 125"/>
                  <a:gd name="T2" fmla="*/ 52 w 52"/>
                  <a:gd name="T3" fmla="*/ 13 h 125"/>
                  <a:gd name="T4" fmla="*/ 38 w 52"/>
                  <a:gd name="T5" fmla="*/ 0 h 125"/>
                  <a:gd name="T6" fmla="*/ 0 w 52"/>
                  <a:gd name="T7" fmla="*/ 64 h 125"/>
                  <a:gd name="T8" fmla="*/ 34 w 52"/>
                  <a:gd name="T9" fmla="*/ 125 h 125"/>
                  <a:gd name="T10" fmla="*/ 48 w 52"/>
                  <a:gd name="T11" fmla="*/ 113 h 125"/>
                  <a:gd name="T12" fmla="*/ 18 w 52"/>
                  <a:gd name="T13" fmla="*/ 64 h 125"/>
                </a:gdLst>
                <a:ahLst/>
                <a:cxnLst>
                  <a:cxn ang="0">
                    <a:pos x="T0" y="T1"/>
                  </a:cxn>
                  <a:cxn ang="0">
                    <a:pos x="T2" y="T3"/>
                  </a:cxn>
                  <a:cxn ang="0">
                    <a:pos x="T4" y="T5"/>
                  </a:cxn>
                  <a:cxn ang="0">
                    <a:pos x="T6" y="T7"/>
                  </a:cxn>
                  <a:cxn ang="0">
                    <a:pos x="T8" y="T9"/>
                  </a:cxn>
                  <a:cxn ang="0">
                    <a:pos x="T10" y="T11"/>
                  </a:cxn>
                  <a:cxn ang="0">
                    <a:pos x="T12" y="T13"/>
                  </a:cxn>
                </a:cxnLst>
                <a:rect l="0" t="0" r="r" b="b"/>
                <a:pathLst>
                  <a:path w="52" h="125">
                    <a:moveTo>
                      <a:pt x="18" y="64"/>
                    </a:moveTo>
                    <a:cubicBezTo>
                      <a:pt x="18" y="41"/>
                      <a:pt x="32" y="21"/>
                      <a:pt x="52" y="13"/>
                    </a:cubicBezTo>
                    <a:cubicBezTo>
                      <a:pt x="38" y="0"/>
                      <a:pt x="38" y="0"/>
                      <a:pt x="38" y="0"/>
                    </a:cubicBezTo>
                    <a:cubicBezTo>
                      <a:pt x="15" y="12"/>
                      <a:pt x="0" y="36"/>
                      <a:pt x="0" y="64"/>
                    </a:cubicBezTo>
                    <a:cubicBezTo>
                      <a:pt x="0" y="90"/>
                      <a:pt x="14" y="113"/>
                      <a:pt x="34" y="125"/>
                    </a:cubicBezTo>
                    <a:cubicBezTo>
                      <a:pt x="48" y="113"/>
                      <a:pt x="48" y="113"/>
                      <a:pt x="48" y="113"/>
                    </a:cubicBezTo>
                    <a:cubicBezTo>
                      <a:pt x="30" y="104"/>
                      <a:pt x="18" y="85"/>
                      <a:pt x="18"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6" name="Freeform 49"/>
              <p:cNvSpPr>
                <a:spLocks/>
              </p:cNvSpPr>
              <p:nvPr/>
            </p:nvSpPr>
            <p:spPr bwMode="auto">
              <a:xfrm>
                <a:off x="3796437" y="-62495"/>
                <a:ext cx="116128" cy="322577"/>
              </a:xfrm>
              <a:custGeom>
                <a:avLst/>
                <a:gdLst>
                  <a:gd name="T0" fmla="*/ 20 w 61"/>
                  <a:gd name="T1" fmla="*/ 86 h 169"/>
                  <a:gd name="T2" fmla="*/ 61 w 61"/>
                  <a:gd name="T3" fmla="*/ 14 h 169"/>
                  <a:gd name="T4" fmla="*/ 45 w 61"/>
                  <a:gd name="T5" fmla="*/ 0 h 169"/>
                  <a:gd name="T6" fmla="*/ 0 w 61"/>
                  <a:gd name="T7" fmla="*/ 86 h 169"/>
                  <a:gd name="T8" fmla="*/ 42 w 61"/>
                  <a:gd name="T9" fmla="*/ 169 h 169"/>
                  <a:gd name="T10" fmla="*/ 57 w 61"/>
                  <a:gd name="T11" fmla="*/ 155 h 169"/>
                  <a:gd name="T12" fmla="*/ 20 w 61"/>
                  <a:gd name="T13" fmla="*/ 86 h 169"/>
                </a:gdLst>
                <a:ahLst/>
                <a:cxnLst>
                  <a:cxn ang="0">
                    <a:pos x="T0" y="T1"/>
                  </a:cxn>
                  <a:cxn ang="0">
                    <a:pos x="T2" y="T3"/>
                  </a:cxn>
                  <a:cxn ang="0">
                    <a:pos x="T4" y="T5"/>
                  </a:cxn>
                  <a:cxn ang="0">
                    <a:pos x="T6" y="T7"/>
                  </a:cxn>
                  <a:cxn ang="0">
                    <a:pos x="T8" y="T9"/>
                  </a:cxn>
                  <a:cxn ang="0">
                    <a:pos x="T10" y="T11"/>
                  </a:cxn>
                  <a:cxn ang="0">
                    <a:pos x="T12" y="T13"/>
                  </a:cxn>
                </a:cxnLst>
                <a:rect l="0" t="0" r="r" b="b"/>
                <a:pathLst>
                  <a:path w="61" h="169">
                    <a:moveTo>
                      <a:pt x="20" y="86"/>
                    </a:moveTo>
                    <a:cubicBezTo>
                      <a:pt x="20" y="55"/>
                      <a:pt x="36" y="29"/>
                      <a:pt x="61" y="14"/>
                    </a:cubicBezTo>
                    <a:cubicBezTo>
                      <a:pt x="45" y="0"/>
                      <a:pt x="45" y="0"/>
                      <a:pt x="45" y="0"/>
                    </a:cubicBezTo>
                    <a:cubicBezTo>
                      <a:pt x="18" y="19"/>
                      <a:pt x="0" y="50"/>
                      <a:pt x="0" y="86"/>
                    </a:cubicBezTo>
                    <a:cubicBezTo>
                      <a:pt x="0" y="120"/>
                      <a:pt x="16" y="150"/>
                      <a:pt x="42" y="169"/>
                    </a:cubicBezTo>
                    <a:cubicBezTo>
                      <a:pt x="57" y="155"/>
                      <a:pt x="57" y="155"/>
                      <a:pt x="57" y="155"/>
                    </a:cubicBezTo>
                    <a:cubicBezTo>
                      <a:pt x="35" y="140"/>
                      <a:pt x="20" y="115"/>
                      <a:pt x="20"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7" name="Freeform 50"/>
              <p:cNvSpPr>
                <a:spLocks/>
              </p:cNvSpPr>
              <p:nvPr/>
            </p:nvSpPr>
            <p:spPr bwMode="auto">
              <a:xfrm>
                <a:off x="3727889" y="-113301"/>
                <a:ext cx="133063" cy="424189"/>
              </a:xfrm>
              <a:custGeom>
                <a:avLst/>
                <a:gdLst>
                  <a:gd name="T0" fmla="*/ 21 w 70"/>
                  <a:gd name="T1" fmla="*/ 113 h 223"/>
                  <a:gd name="T2" fmla="*/ 70 w 70"/>
                  <a:gd name="T3" fmla="*/ 14 h 223"/>
                  <a:gd name="T4" fmla="*/ 54 w 70"/>
                  <a:gd name="T5" fmla="*/ 0 h 223"/>
                  <a:gd name="T6" fmla="*/ 0 w 70"/>
                  <a:gd name="T7" fmla="*/ 113 h 223"/>
                  <a:gd name="T8" fmla="*/ 51 w 70"/>
                  <a:gd name="T9" fmla="*/ 223 h 223"/>
                  <a:gd name="T10" fmla="*/ 67 w 70"/>
                  <a:gd name="T11" fmla="*/ 209 h 223"/>
                  <a:gd name="T12" fmla="*/ 21 w 70"/>
                  <a:gd name="T13" fmla="*/ 113 h 223"/>
                </a:gdLst>
                <a:ahLst/>
                <a:cxnLst>
                  <a:cxn ang="0">
                    <a:pos x="T0" y="T1"/>
                  </a:cxn>
                  <a:cxn ang="0">
                    <a:pos x="T2" y="T3"/>
                  </a:cxn>
                  <a:cxn ang="0">
                    <a:pos x="T4" y="T5"/>
                  </a:cxn>
                  <a:cxn ang="0">
                    <a:pos x="T6" y="T7"/>
                  </a:cxn>
                  <a:cxn ang="0">
                    <a:pos x="T8" y="T9"/>
                  </a:cxn>
                  <a:cxn ang="0">
                    <a:pos x="T10" y="T11"/>
                  </a:cxn>
                  <a:cxn ang="0">
                    <a:pos x="T12" y="T13"/>
                  </a:cxn>
                </a:cxnLst>
                <a:rect l="0" t="0" r="r" b="b"/>
                <a:pathLst>
                  <a:path w="70" h="223">
                    <a:moveTo>
                      <a:pt x="21" y="113"/>
                    </a:moveTo>
                    <a:cubicBezTo>
                      <a:pt x="21" y="73"/>
                      <a:pt x="40" y="37"/>
                      <a:pt x="70" y="14"/>
                    </a:cubicBezTo>
                    <a:cubicBezTo>
                      <a:pt x="54" y="0"/>
                      <a:pt x="54" y="0"/>
                      <a:pt x="54" y="0"/>
                    </a:cubicBezTo>
                    <a:cubicBezTo>
                      <a:pt x="21" y="26"/>
                      <a:pt x="0" y="67"/>
                      <a:pt x="0" y="113"/>
                    </a:cubicBezTo>
                    <a:cubicBezTo>
                      <a:pt x="0" y="157"/>
                      <a:pt x="20" y="197"/>
                      <a:pt x="51" y="223"/>
                    </a:cubicBezTo>
                    <a:cubicBezTo>
                      <a:pt x="67" y="209"/>
                      <a:pt x="67" y="209"/>
                      <a:pt x="67" y="209"/>
                    </a:cubicBezTo>
                    <a:cubicBezTo>
                      <a:pt x="39" y="186"/>
                      <a:pt x="21" y="152"/>
                      <a:pt x="2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4" name="Group 143"/>
            <p:cNvGrpSpPr/>
            <p:nvPr/>
          </p:nvGrpSpPr>
          <p:grpSpPr>
            <a:xfrm>
              <a:off x="4857755" y="2675601"/>
              <a:ext cx="220003" cy="310105"/>
              <a:chOff x="668246" y="924591"/>
              <a:chExt cx="405640" cy="571769"/>
            </a:xfrm>
            <a:grpFill/>
          </p:grpSpPr>
          <p:sp>
            <p:nvSpPr>
              <p:cNvPr id="188" name="Freeform 51"/>
              <p:cNvSpPr>
                <a:spLocks/>
              </p:cNvSpPr>
              <p:nvPr/>
            </p:nvSpPr>
            <p:spPr bwMode="auto">
              <a:xfrm>
                <a:off x="668246" y="1272975"/>
                <a:ext cx="293545" cy="223385"/>
              </a:xfrm>
              <a:custGeom>
                <a:avLst/>
                <a:gdLst>
                  <a:gd name="T0" fmla="*/ 144 w 154"/>
                  <a:gd name="T1" fmla="*/ 31 h 117"/>
                  <a:gd name="T2" fmla="*/ 94 w 154"/>
                  <a:gd name="T3" fmla="*/ 101 h 117"/>
                  <a:gd name="T4" fmla="*/ 9 w 154"/>
                  <a:gd name="T5" fmla="*/ 86 h 117"/>
                  <a:gd name="T6" fmla="*/ 59 w 154"/>
                  <a:gd name="T7" fmla="*/ 16 h 117"/>
                  <a:gd name="T8" fmla="*/ 144 w 154"/>
                  <a:gd name="T9" fmla="*/ 31 h 117"/>
                </a:gdLst>
                <a:ahLst/>
                <a:cxnLst>
                  <a:cxn ang="0">
                    <a:pos x="T0" y="T1"/>
                  </a:cxn>
                  <a:cxn ang="0">
                    <a:pos x="T2" y="T3"/>
                  </a:cxn>
                  <a:cxn ang="0">
                    <a:pos x="T4" y="T5"/>
                  </a:cxn>
                  <a:cxn ang="0">
                    <a:pos x="T6" y="T7"/>
                  </a:cxn>
                  <a:cxn ang="0">
                    <a:pos x="T8" y="T9"/>
                  </a:cxn>
                </a:cxnLst>
                <a:rect l="0" t="0" r="r" b="b"/>
                <a:pathLst>
                  <a:path w="154" h="117">
                    <a:moveTo>
                      <a:pt x="144" y="31"/>
                    </a:moveTo>
                    <a:cubicBezTo>
                      <a:pt x="154" y="54"/>
                      <a:pt x="132" y="86"/>
                      <a:pt x="94" y="101"/>
                    </a:cubicBezTo>
                    <a:cubicBezTo>
                      <a:pt x="57" y="117"/>
                      <a:pt x="19" y="110"/>
                      <a:pt x="9" y="86"/>
                    </a:cubicBezTo>
                    <a:cubicBezTo>
                      <a:pt x="0" y="63"/>
                      <a:pt x="22" y="31"/>
                      <a:pt x="59" y="16"/>
                    </a:cubicBezTo>
                    <a:cubicBezTo>
                      <a:pt x="96" y="0"/>
                      <a:pt x="134" y="7"/>
                      <a:pt x="144"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9" name="Freeform 52"/>
              <p:cNvSpPr>
                <a:spLocks/>
              </p:cNvSpPr>
              <p:nvPr/>
            </p:nvSpPr>
            <p:spPr bwMode="auto">
              <a:xfrm>
                <a:off x="918243" y="924591"/>
                <a:ext cx="155643" cy="437899"/>
              </a:xfrm>
              <a:custGeom>
                <a:avLst/>
                <a:gdLst>
                  <a:gd name="T0" fmla="*/ 37 w 193"/>
                  <a:gd name="T1" fmla="*/ 543 h 543"/>
                  <a:gd name="T2" fmla="*/ 37 w 193"/>
                  <a:gd name="T3" fmla="*/ 227 h 543"/>
                  <a:gd name="T4" fmla="*/ 193 w 193"/>
                  <a:gd name="T5" fmla="*/ 142 h 543"/>
                  <a:gd name="T6" fmla="*/ 193 w 193"/>
                  <a:gd name="T7" fmla="*/ 0 h 543"/>
                  <a:gd name="T8" fmla="*/ 0 w 193"/>
                  <a:gd name="T9" fmla="*/ 85 h 543"/>
                  <a:gd name="T10" fmla="*/ 0 w 193"/>
                  <a:gd name="T11" fmla="*/ 520 h 543"/>
                  <a:gd name="T12" fmla="*/ 37 w 193"/>
                  <a:gd name="T13" fmla="*/ 543 h 543"/>
                </a:gdLst>
                <a:ahLst/>
                <a:cxnLst>
                  <a:cxn ang="0">
                    <a:pos x="T0" y="T1"/>
                  </a:cxn>
                  <a:cxn ang="0">
                    <a:pos x="T2" y="T3"/>
                  </a:cxn>
                  <a:cxn ang="0">
                    <a:pos x="T4" y="T5"/>
                  </a:cxn>
                  <a:cxn ang="0">
                    <a:pos x="T6" y="T7"/>
                  </a:cxn>
                  <a:cxn ang="0">
                    <a:pos x="T8" y="T9"/>
                  </a:cxn>
                  <a:cxn ang="0">
                    <a:pos x="T10" y="T11"/>
                  </a:cxn>
                  <a:cxn ang="0">
                    <a:pos x="T12" y="T13"/>
                  </a:cxn>
                </a:cxnLst>
                <a:rect l="0" t="0" r="r" b="b"/>
                <a:pathLst>
                  <a:path w="193" h="543">
                    <a:moveTo>
                      <a:pt x="37" y="543"/>
                    </a:moveTo>
                    <a:lnTo>
                      <a:pt x="37" y="227"/>
                    </a:lnTo>
                    <a:lnTo>
                      <a:pt x="193" y="142"/>
                    </a:lnTo>
                    <a:lnTo>
                      <a:pt x="193" y="0"/>
                    </a:lnTo>
                    <a:lnTo>
                      <a:pt x="0" y="85"/>
                    </a:lnTo>
                    <a:lnTo>
                      <a:pt x="0" y="520"/>
                    </a:lnTo>
                    <a:lnTo>
                      <a:pt x="37" y="5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5" name="Group 144"/>
            <p:cNvGrpSpPr/>
            <p:nvPr/>
          </p:nvGrpSpPr>
          <p:grpSpPr>
            <a:xfrm>
              <a:off x="6803236" y="2432853"/>
              <a:ext cx="97099" cy="136464"/>
              <a:chOff x="4255303" y="477015"/>
              <a:chExt cx="179030" cy="251611"/>
            </a:xfrm>
            <a:grpFill/>
          </p:grpSpPr>
          <p:sp>
            <p:nvSpPr>
              <p:cNvPr id="186" name="Freeform 53"/>
              <p:cNvSpPr>
                <a:spLocks/>
              </p:cNvSpPr>
              <p:nvPr/>
            </p:nvSpPr>
            <p:spPr bwMode="auto">
              <a:xfrm>
                <a:off x="4255303" y="631046"/>
                <a:ext cx="131450" cy="97580"/>
              </a:xfrm>
              <a:custGeom>
                <a:avLst/>
                <a:gdLst>
                  <a:gd name="T0" fmla="*/ 64 w 69"/>
                  <a:gd name="T1" fmla="*/ 13 h 51"/>
                  <a:gd name="T2" fmla="*/ 42 w 69"/>
                  <a:gd name="T3" fmla="*/ 44 h 51"/>
                  <a:gd name="T4" fmla="*/ 5 w 69"/>
                  <a:gd name="T5" fmla="*/ 38 h 51"/>
                  <a:gd name="T6" fmla="*/ 27 w 69"/>
                  <a:gd name="T7" fmla="*/ 6 h 51"/>
                  <a:gd name="T8" fmla="*/ 64 w 69"/>
                  <a:gd name="T9" fmla="*/ 13 h 51"/>
                </a:gdLst>
                <a:ahLst/>
                <a:cxnLst>
                  <a:cxn ang="0">
                    <a:pos x="T0" y="T1"/>
                  </a:cxn>
                  <a:cxn ang="0">
                    <a:pos x="T2" y="T3"/>
                  </a:cxn>
                  <a:cxn ang="0">
                    <a:pos x="T4" y="T5"/>
                  </a:cxn>
                  <a:cxn ang="0">
                    <a:pos x="T6" y="T7"/>
                  </a:cxn>
                  <a:cxn ang="0">
                    <a:pos x="T8" y="T9"/>
                  </a:cxn>
                </a:cxnLst>
                <a:rect l="0" t="0" r="r" b="b"/>
                <a:pathLst>
                  <a:path w="69" h="51">
                    <a:moveTo>
                      <a:pt x="64" y="13"/>
                    </a:moveTo>
                    <a:cubicBezTo>
                      <a:pt x="69" y="24"/>
                      <a:pt x="59" y="38"/>
                      <a:pt x="42" y="44"/>
                    </a:cubicBezTo>
                    <a:cubicBezTo>
                      <a:pt x="26" y="51"/>
                      <a:pt x="9" y="48"/>
                      <a:pt x="5" y="38"/>
                    </a:cubicBezTo>
                    <a:cubicBezTo>
                      <a:pt x="0" y="27"/>
                      <a:pt x="10" y="13"/>
                      <a:pt x="27" y="6"/>
                    </a:cubicBezTo>
                    <a:cubicBezTo>
                      <a:pt x="43" y="0"/>
                      <a:pt x="60" y="3"/>
                      <a:pt x="6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7" name="Freeform 54"/>
              <p:cNvSpPr>
                <a:spLocks/>
              </p:cNvSpPr>
              <p:nvPr/>
            </p:nvSpPr>
            <p:spPr bwMode="auto">
              <a:xfrm>
                <a:off x="4365785" y="477015"/>
                <a:ext cx="68548" cy="191934"/>
              </a:xfrm>
              <a:custGeom>
                <a:avLst/>
                <a:gdLst>
                  <a:gd name="T0" fmla="*/ 17 w 85"/>
                  <a:gd name="T1" fmla="*/ 238 h 238"/>
                  <a:gd name="T2" fmla="*/ 17 w 85"/>
                  <a:gd name="T3" fmla="*/ 99 h 238"/>
                  <a:gd name="T4" fmla="*/ 85 w 85"/>
                  <a:gd name="T5" fmla="*/ 61 h 238"/>
                  <a:gd name="T6" fmla="*/ 85 w 85"/>
                  <a:gd name="T7" fmla="*/ 0 h 238"/>
                  <a:gd name="T8" fmla="*/ 0 w 85"/>
                  <a:gd name="T9" fmla="*/ 38 h 238"/>
                  <a:gd name="T10" fmla="*/ 0 w 85"/>
                  <a:gd name="T11" fmla="*/ 229 h 238"/>
                  <a:gd name="T12" fmla="*/ 17 w 85"/>
                  <a:gd name="T13" fmla="*/ 238 h 238"/>
                </a:gdLst>
                <a:ahLst/>
                <a:cxnLst>
                  <a:cxn ang="0">
                    <a:pos x="T0" y="T1"/>
                  </a:cxn>
                  <a:cxn ang="0">
                    <a:pos x="T2" y="T3"/>
                  </a:cxn>
                  <a:cxn ang="0">
                    <a:pos x="T4" y="T5"/>
                  </a:cxn>
                  <a:cxn ang="0">
                    <a:pos x="T6" y="T7"/>
                  </a:cxn>
                  <a:cxn ang="0">
                    <a:pos x="T8" y="T9"/>
                  </a:cxn>
                  <a:cxn ang="0">
                    <a:pos x="T10" y="T11"/>
                  </a:cxn>
                  <a:cxn ang="0">
                    <a:pos x="T12" y="T13"/>
                  </a:cxn>
                </a:cxnLst>
                <a:rect l="0" t="0" r="r" b="b"/>
                <a:pathLst>
                  <a:path w="85" h="238">
                    <a:moveTo>
                      <a:pt x="17" y="238"/>
                    </a:moveTo>
                    <a:lnTo>
                      <a:pt x="17" y="99"/>
                    </a:lnTo>
                    <a:lnTo>
                      <a:pt x="85" y="61"/>
                    </a:lnTo>
                    <a:lnTo>
                      <a:pt x="85" y="0"/>
                    </a:lnTo>
                    <a:lnTo>
                      <a:pt x="0" y="38"/>
                    </a:lnTo>
                    <a:lnTo>
                      <a:pt x="0" y="229"/>
                    </a:lnTo>
                    <a:lnTo>
                      <a:pt x="17" y="2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6" name="Group 145"/>
            <p:cNvGrpSpPr/>
            <p:nvPr/>
          </p:nvGrpSpPr>
          <p:grpSpPr>
            <a:xfrm>
              <a:off x="6916081" y="2741646"/>
              <a:ext cx="97099" cy="137339"/>
              <a:chOff x="4463365" y="1046364"/>
              <a:chExt cx="179030" cy="253224"/>
            </a:xfrm>
            <a:grpFill/>
          </p:grpSpPr>
          <p:sp>
            <p:nvSpPr>
              <p:cNvPr id="184" name="Freeform 55"/>
              <p:cNvSpPr>
                <a:spLocks/>
              </p:cNvSpPr>
              <p:nvPr/>
            </p:nvSpPr>
            <p:spPr bwMode="auto">
              <a:xfrm>
                <a:off x="4463365" y="1200395"/>
                <a:ext cx="129031" cy="99193"/>
              </a:xfrm>
              <a:custGeom>
                <a:avLst/>
                <a:gdLst>
                  <a:gd name="T0" fmla="*/ 64 w 68"/>
                  <a:gd name="T1" fmla="*/ 14 h 52"/>
                  <a:gd name="T2" fmla="*/ 42 w 68"/>
                  <a:gd name="T3" fmla="*/ 45 h 52"/>
                  <a:gd name="T4" fmla="*/ 4 w 68"/>
                  <a:gd name="T5" fmla="*/ 38 h 52"/>
                  <a:gd name="T6" fmla="*/ 26 w 68"/>
                  <a:gd name="T7" fmla="*/ 7 h 52"/>
                  <a:gd name="T8" fmla="*/ 64 w 68"/>
                  <a:gd name="T9" fmla="*/ 14 h 52"/>
                </a:gdLst>
                <a:ahLst/>
                <a:cxnLst>
                  <a:cxn ang="0">
                    <a:pos x="T0" y="T1"/>
                  </a:cxn>
                  <a:cxn ang="0">
                    <a:pos x="T2" y="T3"/>
                  </a:cxn>
                  <a:cxn ang="0">
                    <a:pos x="T4" y="T5"/>
                  </a:cxn>
                  <a:cxn ang="0">
                    <a:pos x="T6" y="T7"/>
                  </a:cxn>
                  <a:cxn ang="0">
                    <a:pos x="T8" y="T9"/>
                  </a:cxn>
                </a:cxnLst>
                <a:rect l="0" t="0" r="r" b="b"/>
                <a:pathLst>
                  <a:path w="68" h="52">
                    <a:moveTo>
                      <a:pt x="64" y="14"/>
                    </a:moveTo>
                    <a:cubicBezTo>
                      <a:pt x="68" y="24"/>
                      <a:pt x="58" y="38"/>
                      <a:pt x="42" y="45"/>
                    </a:cubicBezTo>
                    <a:cubicBezTo>
                      <a:pt x="25" y="52"/>
                      <a:pt x="9" y="49"/>
                      <a:pt x="4" y="38"/>
                    </a:cubicBezTo>
                    <a:cubicBezTo>
                      <a:pt x="0" y="28"/>
                      <a:pt x="10" y="14"/>
                      <a:pt x="26" y="7"/>
                    </a:cubicBezTo>
                    <a:cubicBezTo>
                      <a:pt x="43" y="0"/>
                      <a:pt x="59" y="3"/>
                      <a:pt x="6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5" name="Freeform 56"/>
              <p:cNvSpPr>
                <a:spLocks/>
              </p:cNvSpPr>
              <p:nvPr/>
            </p:nvSpPr>
            <p:spPr bwMode="auto">
              <a:xfrm>
                <a:off x="4573847" y="1046364"/>
                <a:ext cx="68548" cy="194353"/>
              </a:xfrm>
              <a:custGeom>
                <a:avLst/>
                <a:gdLst>
                  <a:gd name="T0" fmla="*/ 16 w 85"/>
                  <a:gd name="T1" fmla="*/ 241 h 241"/>
                  <a:gd name="T2" fmla="*/ 16 w 85"/>
                  <a:gd name="T3" fmla="*/ 102 h 241"/>
                  <a:gd name="T4" fmla="*/ 85 w 85"/>
                  <a:gd name="T5" fmla="*/ 64 h 241"/>
                  <a:gd name="T6" fmla="*/ 85 w 85"/>
                  <a:gd name="T7" fmla="*/ 0 h 241"/>
                  <a:gd name="T8" fmla="*/ 0 w 85"/>
                  <a:gd name="T9" fmla="*/ 38 h 241"/>
                  <a:gd name="T10" fmla="*/ 0 w 85"/>
                  <a:gd name="T11" fmla="*/ 232 h 241"/>
                  <a:gd name="T12" fmla="*/ 16 w 85"/>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85" h="241">
                    <a:moveTo>
                      <a:pt x="16" y="241"/>
                    </a:moveTo>
                    <a:lnTo>
                      <a:pt x="16" y="102"/>
                    </a:lnTo>
                    <a:lnTo>
                      <a:pt x="85" y="64"/>
                    </a:lnTo>
                    <a:lnTo>
                      <a:pt x="85" y="0"/>
                    </a:lnTo>
                    <a:lnTo>
                      <a:pt x="0" y="38"/>
                    </a:lnTo>
                    <a:lnTo>
                      <a:pt x="0" y="232"/>
                    </a:lnTo>
                    <a:lnTo>
                      <a:pt x="16" y="2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7" name="Group 146"/>
            <p:cNvGrpSpPr/>
            <p:nvPr/>
          </p:nvGrpSpPr>
          <p:grpSpPr>
            <a:xfrm>
              <a:off x="5311322" y="3492634"/>
              <a:ext cx="279925" cy="227439"/>
              <a:chOff x="1504527" y="2431028"/>
              <a:chExt cx="516123" cy="419350"/>
            </a:xfrm>
            <a:grpFill/>
          </p:grpSpPr>
          <p:sp>
            <p:nvSpPr>
              <p:cNvPr id="180" name="Freeform 57"/>
              <p:cNvSpPr>
                <a:spLocks/>
              </p:cNvSpPr>
              <p:nvPr/>
            </p:nvSpPr>
            <p:spPr bwMode="auto">
              <a:xfrm>
                <a:off x="1799685" y="2440705"/>
                <a:ext cx="219352" cy="261288"/>
              </a:xfrm>
              <a:custGeom>
                <a:avLst/>
                <a:gdLst>
                  <a:gd name="T0" fmla="*/ 115 w 115"/>
                  <a:gd name="T1" fmla="*/ 137 h 137"/>
                  <a:gd name="T2" fmla="*/ 82 w 115"/>
                  <a:gd name="T3" fmla="*/ 8 h 137"/>
                  <a:gd name="T4" fmla="*/ 78 w 115"/>
                  <a:gd name="T5" fmla="*/ 0 h 137"/>
                  <a:gd name="T6" fmla="*/ 0 w 115"/>
                  <a:gd name="T7" fmla="*/ 92 h 137"/>
                  <a:gd name="T8" fmla="*/ 115 w 115"/>
                  <a:gd name="T9" fmla="*/ 137 h 137"/>
                </a:gdLst>
                <a:ahLst/>
                <a:cxnLst>
                  <a:cxn ang="0">
                    <a:pos x="T0" y="T1"/>
                  </a:cxn>
                  <a:cxn ang="0">
                    <a:pos x="T2" y="T3"/>
                  </a:cxn>
                  <a:cxn ang="0">
                    <a:pos x="T4" y="T5"/>
                  </a:cxn>
                  <a:cxn ang="0">
                    <a:pos x="T6" y="T7"/>
                  </a:cxn>
                  <a:cxn ang="0">
                    <a:pos x="T8" y="T9"/>
                  </a:cxn>
                </a:cxnLst>
                <a:rect l="0" t="0" r="r" b="b"/>
                <a:pathLst>
                  <a:path w="115" h="137">
                    <a:moveTo>
                      <a:pt x="115" y="137"/>
                    </a:moveTo>
                    <a:cubicBezTo>
                      <a:pt x="82" y="8"/>
                      <a:pt x="82" y="8"/>
                      <a:pt x="82" y="8"/>
                    </a:cubicBezTo>
                    <a:cubicBezTo>
                      <a:pt x="81" y="5"/>
                      <a:pt x="80" y="2"/>
                      <a:pt x="78" y="0"/>
                    </a:cubicBezTo>
                    <a:cubicBezTo>
                      <a:pt x="0" y="92"/>
                      <a:pt x="0" y="92"/>
                      <a:pt x="0" y="92"/>
                    </a:cubicBezTo>
                    <a:lnTo>
                      <a:pt x="115" y="1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1" name="Freeform 58"/>
              <p:cNvSpPr>
                <a:spLocks/>
              </p:cNvSpPr>
              <p:nvPr/>
            </p:nvSpPr>
            <p:spPr bwMode="auto">
              <a:xfrm>
                <a:off x="1504527" y="2553607"/>
                <a:ext cx="216933" cy="262094"/>
              </a:xfrm>
              <a:custGeom>
                <a:avLst/>
                <a:gdLst>
                  <a:gd name="T0" fmla="*/ 1 w 114"/>
                  <a:gd name="T1" fmla="*/ 0 h 138"/>
                  <a:gd name="T2" fmla="*/ 1 w 114"/>
                  <a:gd name="T3" fmla="*/ 9 h 138"/>
                  <a:gd name="T4" fmla="*/ 34 w 114"/>
                  <a:gd name="T5" fmla="*/ 138 h 138"/>
                  <a:gd name="T6" fmla="*/ 114 w 114"/>
                  <a:gd name="T7" fmla="*/ 44 h 138"/>
                  <a:gd name="T8" fmla="*/ 1 w 114"/>
                  <a:gd name="T9" fmla="*/ 0 h 138"/>
                </a:gdLst>
                <a:ahLst/>
                <a:cxnLst>
                  <a:cxn ang="0">
                    <a:pos x="T0" y="T1"/>
                  </a:cxn>
                  <a:cxn ang="0">
                    <a:pos x="T2" y="T3"/>
                  </a:cxn>
                  <a:cxn ang="0">
                    <a:pos x="T4" y="T5"/>
                  </a:cxn>
                  <a:cxn ang="0">
                    <a:pos x="T6" y="T7"/>
                  </a:cxn>
                  <a:cxn ang="0">
                    <a:pos x="T8" y="T9"/>
                  </a:cxn>
                </a:cxnLst>
                <a:rect l="0" t="0" r="r" b="b"/>
                <a:pathLst>
                  <a:path w="114" h="138">
                    <a:moveTo>
                      <a:pt x="1" y="0"/>
                    </a:moveTo>
                    <a:cubicBezTo>
                      <a:pt x="1" y="3"/>
                      <a:pt x="0" y="6"/>
                      <a:pt x="1" y="9"/>
                    </a:cubicBezTo>
                    <a:cubicBezTo>
                      <a:pt x="34" y="138"/>
                      <a:pt x="34" y="138"/>
                      <a:pt x="34" y="138"/>
                    </a:cubicBezTo>
                    <a:cubicBezTo>
                      <a:pt x="114" y="44"/>
                      <a:pt x="114" y="44"/>
                      <a:pt x="114" y="44"/>
                    </a:cubicBez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2" name="Freeform 59"/>
              <p:cNvSpPr>
                <a:spLocks/>
              </p:cNvSpPr>
              <p:nvPr/>
            </p:nvSpPr>
            <p:spPr bwMode="auto">
              <a:xfrm>
                <a:off x="1523881" y="2431028"/>
                <a:ext cx="401608" cy="194353"/>
              </a:xfrm>
              <a:custGeom>
                <a:avLst/>
                <a:gdLst>
                  <a:gd name="T0" fmla="*/ 211 w 211"/>
                  <a:gd name="T1" fmla="*/ 0 h 102"/>
                  <a:gd name="T2" fmla="*/ 207 w 211"/>
                  <a:gd name="T3" fmla="*/ 1 h 102"/>
                  <a:gd name="T4" fmla="*/ 3 w 211"/>
                  <a:gd name="T5" fmla="*/ 53 h 102"/>
                  <a:gd name="T6" fmla="*/ 0 w 211"/>
                  <a:gd name="T7" fmla="*/ 54 h 102"/>
                  <a:gd name="T8" fmla="*/ 124 w 211"/>
                  <a:gd name="T9" fmla="*/ 102 h 102"/>
                  <a:gd name="T10" fmla="*/ 211 w 211"/>
                  <a:gd name="T11" fmla="*/ 0 h 102"/>
                </a:gdLst>
                <a:ahLst/>
                <a:cxnLst>
                  <a:cxn ang="0">
                    <a:pos x="T0" y="T1"/>
                  </a:cxn>
                  <a:cxn ang="0">
                    <a:pos x="T2" y="T3"/>
                  </a:cxn>
                  <a:cxn ang="0">
                    <a:pos x="T4" y="T5"/>
                  </a:cxn>
                  <a:cxn ang="0">
                    <a:pos x="T6" y="T7"/>
                  </a:cxn>
                  <a:cxn ang="0">
                    <a:pos x="T8" y="T9"/>
                  </a:cxn>
                  <a:cxn ang="0">
                    <a:pos x="T10" y="T11"/>
                  </a:cxn>
                </a:cxnLst>
                <a:rect l="0" t="0" r="r" b="b"/>
                <a:pathLst>
                  <a:path w="211" h="102">
                    <a:moveTo>
                      <a:pt x="211" y="0"/>
                    </a:moveTo>
                    <a:cubicBezTo>
                      <a:pt x="209" y="0"/>
                      <a:pt x="208" y="0"/>
                      <a:pt x="207" y="1"/>
                    </a:cubicBezTo>
                    <a:cubicBezTo>
                      <a:pt x="3" y="53"/>
                      <a:pt x="3" y="53"/>
                      <a:pt x="3" y="53"/>
                    </a:cubicBezTo>
                    <a:cubicBezTo>
                      <a:pt x="2" y="53"/>
                      <a:pt x="1" y="53"/>
                      <a:pt x="0" y="54"/>
                    </a:cubicBezTo>
                    <a:cubicBezTo>
                      <a:pt x="124" y="102"/>
                      <a:pt x="124" y="102"/>
                      <a:pt x="124" y="102"/>
                    </a:cubicBezTo>
                    <a:lnTo>
                      <a:pt x="2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3" name="Freeform 60"/>
              <p:cNvSpPr>
                <a:spLocks/>
              </p:cNvSpPr>
              <p:nvPr/>
            </p:nvSpPr>
            <p:spPr bwMode="auto">
              <a:xfrm>
                <a:off x="1581139" y="2635058"/>
                <a:ext cx="439511" cy="215320"/>
              </a:xfrm>
              <a:custGeom>
                <a:avLst/>
                <a:gdLst>
                  <a:gd name="T0" fmla="*/ 102 w 231"/>
                  <a:gd name="T1" fmla="*/ 6 h 113"/>
                  <a:gd name="T2" fmla="*/ 100 w 231"/>
                  <a:gd name="T3" fmla="*/ 8 h 113"/>
                  <a:gd name="T4" fmla="*/ 99 w 231"/>
                  <a:gd name="T5" fmla="*/ 9 h 113"/>
                  <a:gd name="T6" fmla="*/ 98 w 231"/>
                  <a:gd name="T7" fmla="*/ 9 h 113"/>
                  <a:gd name="T8" fmla="*/ 98 w 231"/>
                  <a:gd name="T9" fmla="*/ 9 h 113"/>
                  <a:gd name="T10" fmla="*/ 98 w 231"/>
                  <a:gd name="T11" fmla="*/ 9 h 113"/>
                  <a:gd name="T12" fmla="*/ 97 w 231"/>
                  <a:gd name="T13" fmla="*/ 9 h 113"/>
                  <a:gd name="T14" fmla="*/ 96 w 231"/>
                  <a:gd name="T15" fmla="*/ 9 h 113"/>
                  <a:gd name="T16" fmla="*/ 94 w 231"/>
                  <a:gd name="T17" fmla="*/ 8 h 113"/>
                  <a:gd name="T18" fmla="*/ 87 w 231"/>
                  <a:gd name="T19" fmla="*/ 6 h 113"/>
                  <a:gd name="T20" fmla="*/ 0 w 231"/>
                  <a:gd name="T21" fmla="*/ 108 h 113"/>
                  <a:gd name="T22" fmla="*/ 15 w 231"/>
                  <a:gd name="T23" fmla="*/ 112 h 113"/>
                  <a:gd name="T24" fmla="*/ 219 w 231"/>
                  <a:gd name="T25" fmla="*/ 60 h 113"/>
                  <a:gd name="T26" fmla="*/ 231 w 231"/>
                  <a:gd name="T27" fmla="*/ 49 h 113"/>
                  <a:gd name="T28" fmla="*/ 107 w 231"/>
                  <a:gd name="T29" fmla="*/ 0 h 113"/>
                  <a:gd name="T30" fmla="*/ 102 w 231"/>
                  <a:gd name="T31" fmla="*/ 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1" h="113">
                    <a:moveTo>
                      <a:pt x="102" y="6"/>
                    </a:moveTo>
                    <a:cubicBezTo>
                      <a:pt x="101" y="7"/>
                      <a:pt x="100" y="8"/>
                      <a:pt x="100" y="8"/>
                    </a:cubicBezTo>
                    <a:cubicBezTo>
                      <a:pt x="99" y="8"/>
                      <a:pt x="99" y="8"/>
                      <a:pt x="99" y="9"/>
                    </a:cubicBezTo>
                    <a:cubicBezTo>
                      <a:pt x="98" y="9"/>
                      <a:pt x="98" y="9"/>
                      <a:pt x="98" y="9"/>
                    </a:cubicBezTo>
                    <a:cubicBezTo>
                      <a:pt x="98" y="9"/>
                      <a:pt x="98" y="9"/>
                      <a:pt x="98" y="9"/>
                    </a:cubicBezTo>
                    <a:cubicBezTo>
                      <a:pt x="98" y="9"/>
                      <a:pt x="98" y="9"/>
                      <a:pt x="98" y="9"/>
                    </a:cubicBezTo>
                    <a:cubicBezTo>
                      <a:pt x="98" y="9"/>
                      <a:pt x="97" y="9"/>
                      <a:pt x="97" y="9"/>
                    </a:cubicBezTo>
                    <a:cubicBezTo>
                      <a:pt x="97" y="9"/>
                      <a:pt x="96" y="9"/>
                      <a:pt x="96" y="9"/>
                    </a:cubicBezTo>
                    <a:cubicBezTo>
                      <a:pt x="95" y="9"/>
                      <a:pt x="94" y="9"/>
                      <a:pt x="94" y="8"/>
                    </a:cubicBezTo>
                    <a:cubicBezTo>
                      <a:pt x="87" y="6"/>
                      <a:pt x="87" y="6"/>
                      <a:pt x="87" y="6"/>
                    </a:cubicBezTo>
                    <a:cubicBezTo>
                      <a:pt x="0" y="108"/>
                      <a:pt x="0" y="108"/>
                      <a:pt x="0" y="108"/>
                    </a:cubicBezTo>
                    <a:cubicBezTo>
                      <a:pt x="4" y="112"/>
                      <a:pt x="10" y="113"/>
                      <a:pt x="15" y="112"/>
                    </a:cubicBezTo>
                    <a:cubicBezTo>
                      <a:pt x="219" y="60"/>
                      <a:pt x="219" y="60"/>
                      <a:pt x="219" y="60"/>
                    </a:cubicBezTo>
                    <a:cubicBezTo>
                      <a:pt x="225" y="59"/>
                      <a:pt x="229" y="54"/>
                      <a:pt x="231" y="49"/>
                    </a:cubicBezTo>
                    <a:cubicBezTo>
                      <a:pt x="107" y="0"/>
                      <a:pt x="107" y="0"/>
                      <a:pt x="107" y="0"/>
                    </a:cubicBezTo>
                    <a:lnTo>
                      <a:pt x="10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8" name="Group 147"/>
            <p:cNvGrpSpPr/>
            <p:nvPr/>
          </p:nvGrpSpPr>
          <p:grpSpPr>
            <a:xfrm>
              <a:off x="6367165" y="2795445"/>
              <a:ext cx="294797" cy="297421"/>
              <a:chOff x="3451279" y="1145557"/>
              <a:chExt cx="543543" cy="548381"/>
            </a:xfrm>
            <a:grpFill/>
          </p:grpSpPr>
          <p:sp>
            <p:nvSpPr>
              <p:cNvPr id="172" name="Freeform 61"/>
              <p:cNvSpPr>
                <a:spLocks/>
              </p:cNvSpPr>
              <p:nvPr/>
            </p:nvSpPr>
            <p:spPr bwMode="auto">
              <a:xfrm>
                <a:off x="3765792" y="1436683"/>
                <a:ext cx="229030" cy="233062"/>
              </a:xfrm>
              <a:custGeom>
                <a:avLst/>
                <a:gdLst>
                  <a:gd name="T0" fmla="*/ 49 w 120"/>
                  <a:gd name="T1" fmla="*/ 122 h 122"/>
                  <a:gd name="T2" fmla="*/ 117 w 120"/>
                  <a:gd name="T3" fmla="*/ 8 h 122"/>
                  <a:gd name="T4" fmla="*/ 120 w 120"/>
                  <a:gd name="T5" fmla="*/ 0 h 122"/>
                  <a:gd name="T6" fmla="*/ 0 w 120"/>
                  <a:gd name="T7" fmla="*/ 9 h 122"/>
                  <a:gd name="T8" fmla="*/ 49 w 120"/>
                  <a:gd name="T9" fmla="*/ 122 h 122"/>
                </a:gdLst>
                <a:ahLst/>
                <a:cxnLst>
                  <a:cxn ang="0">
                    <a:pos x="T0" y="T1"/>
                  </a:cxn>
                  <a:cxn ang="0">
                    <a:pos x="T2" y="T3"/>
                  </a:cxn>
                  <a:cxn ang="0">
                    <a:pos x="T4" y="T5"/>
                  </a:cxn>
                  <a:cxn ang="0">
                    <a:pos x="T6" y="T7"/>
                  </a:cxn>
                  <a:cxn ang="0">
                    <a:pos x="T8" y="T9"/>
                  </a:cxn>
                </a:cxnLst>
                <a:rect l="0" t="0" r="r" b="b"/>
                <a:pathLst>
                  <a:path w="120" h="122">
                    <a:moveTo>
                      <a:pt x="49" y="122"/>
                    </a:moveTo>
                    <a:cubicBezTo>
                      <a:pt x="117" y="8"/>
                      <a:pt x="117" y="8"/>
                      <a:pt x="117" y="8"/>
                    </a:cubicBezTo>
                    <a:cubicBezTo>
                      <a:pt x="119" y="5"/>
                      <a:pt x="119" y="2"/>
                      <a:pt x="120" y="0"/>
                    </a:cubicBezTo>
                    <a:cubicBezTo>
                      <a:pt x="0" y="9"/>
                      <a:pt x="0" y="9"/>
                      <a:pt x="0" y="9"/>
                    </a:cubicBezTo>
                    <a:lnTo>
                      <a:pt x="49" y="1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3" name="Freeform 62"/>
              <p:cNvSpPr>
                <a:spLocks/>
              </p:cNvSpPr>
              <p:nvPr/>
            </p:nvSpPr>
            <p:spPr bwMode="auto">
              <a:xfrm>
                <a:off x="3460957" y="1202814"/>
                <a:ext cx="234675" cy="230643"/>
              </a:xfrm>
              <a:custGeom>
                <a:avLst/>
                <a:gdLst>
                  <a:gd name="T0" fmla="*/ 74 w 123"/>
                  <a:gd name="T1" fmla="*/ 0 h 121"/>
                  <a:gd name="T2" fmla="*/ 68 w 123"/>
                  <a:gd name="T3" fmla="*/ 6 h 121"/>
                  <a:gd name="T4" fmla="*/ 0 w 123"/>
                  <a:gd name="T5" fmla="*/ 121 h 121"/>
                  <a:gd name="T6" fmla="*/ 123 w 123"/>
                  <a:gd name="T7" fmla="*/ 111 h 121"/>
                  <a:gd name="T8" fmla="*/ 74 w 123"/>
                  <a:gd name="T9" fmla="*/ 0 h 121"/>
                </a:gdLst>
                <a:ahLst/>
                <a:cxnLst>
                  <a:cxn ang="0">
                    <a:pos x="T0" y="T1"/>
                  </a:cxn>
                  <a:cxn ang="0">
                    <a:pos x="T2" y="T3"/>
                  </a:cxn>
                  <a:cxn ang="0">
                    <a:pos x="T4" y="T5"/>
                  </a:cxn>
                  <a:cxn ang="0">
                    <a:pos x="T6" y="T7"/>
                  </a:cxn>
                  <a:cxn ang="0">
                    <a:pos x="T8" y="T9"/>
                  </a:cxn>
                </a:cxnLst>
                <a:rect l="0" t="0" r="r" b="b"/>
                <a:pathLst>
                  <a:path w="123" h="121">
                    <a:moveTo>
                      <a:pt x="74" y="0"/>
                    </a:moveTo>
                    <a:cubicBezTo>
                      <a:pt x="72" y="2"/>
                      <a:pt x="70" y="4"/>
                      <a:pt x="68" y="6"/>
                    </a:cubicBezTo>
                    <a:cubicBezTo>
                      <a:pt x="0" y="121"/>
                      <a:pt x="0" y="121"/>
                      <a:pt x="0" y="121"/>
                    </a:cubicBezTo>
                    <a:cubicBezTo>
                      <a:pt x="123" y="111"/>
                      <a:pt x="123" y="111"/>
                      <a:pt x="123" y="111"/>
                    </a:cubicBezTo>
                    <a:lnTo>
                      <a:pt x="7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4" name="Freeform 63"/>
              <p:cNvSpPr>
                <a:spLocks/>
              </p:cNvSpPr>
              <p:nvPr/>
            </p:nvSpPr>
            <p:spPr bwMode="auto">
              <a:xfrm>
                <a:off x="3628697" y="1200395"/>
                <a:ext cx="354028" cy="233062"/>
              </a:xfrm>
              <a:custGeom>
                <a:avLst/>
                <a:gdLst>
                  <a:gd name="T0" fmla="*/ 186 w 186"/>
                  <a:gd name="T1" fmla="*/ 111 h 122"/>
                  <a:gd name="T2" fmla="*/ 184 w 186"/>
                  <a:gd name="T3" fmla="*/ 109 h 122"/>
                  <a:gd name="T4" fmla="*/ 3 w 186"/>
                  <a:gd name="T5" fmla="*/ 1 h 122"/>
                  <a:gd name="T6" fmla="*/ 0 w 186"/>
                  <a:gd name="T7" fmla="*/ 0 h 122"/>
                  <a:gd name="T8" fmla="*/ 54 w 186"/>
                  <a:gd name="T9" fmla="*/ 122 h 122"/>
                  <a:gd name="T10" fmla="*/ 186 w 186"/>
                  <a:gd name="T11" fmla="*/ 111 h 122"/>
                </a:gdLst>
                <a:ahLst/>
                <a:cxnLst>
                  <a:cxn ang="0">
                    <a:pos x="T0" y="T1"/>
                  </a:cxn>
                  <a:cxn ang="0">
                    <a:pos x="T2" y="T3"/>
                  </a:cxn>
                  <a:cxn ang="0">
                    <a:pos x="T4" y="T5"/>
                  </a:cxn>
                  <a:cxn ang="0">
                    <a:pos x="T6" y="T7"/>
                  </a:cxn>
                  <a:cxn ang="0">
                    <a:pos x="T8" y="T9"/>
                  </a:cxn>
                  <a:cxn ang="0">
                    <a:pos x="T10" y="T11"/>
                  </a:cxn>
                </a:cxnLst>
                <a:rect l="0" t="0" r="r" b="b"/>
                <a:pathLst>
                  <a:path w="186" h="122">
                    <a:moveTo>
                      <a:pt x="186" y="111"/>
                    </a:moveTo>
                    <a:cubicBezTo>
                      <a:pt x="186" y="110"/>
                      <a:pt x="185" y="110"/>
                      <a:pt x="184" y="109"/>
                    </a:cubicBezTo>
                    <a:cubicBezTo>
                      <a:pt x="3" y="1"/>
                      <a:pt x="3" y="1"/>
                      <a:pt x="3" y="1"/>
                    </a:cubicBezTo>
                    <a:cubicBezTo>
                      <a:pt x="2" y="1"/>
                      <a:pt x="1" y="0"/>
                      <a:pt x="0" y="0"/>
                    </a:cubicBezTo>
                    <a:cubicBezTo>
                      <a:pt x="54" y="122"/>
                      <a:pt x="54" y="122"/>
                      <a:pt x="54" y="122"/>
                    </a:cubicBezTo>
                    <a:lnTo>
                      <a:pt x="186"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5" name="Freeform 64"/>
              <p:cNvSpPr>
                <a:spLocks/>
              </p:cNvSpPr>
              <p:nvPr/>
            </p:nvSpPr>
            <p:spPr bwMode="auto">
              <a:xfrm>
                <a:off x="3451279" y="1436683"/>
                <a:ext cx="391125" cy="257255"/>
              </a:xfrm>
              <a:custGeom>
                <a:avLst/>
                <a:gdLst>
                  <a:gd name="T0" fmla="*/ 144 w 205"/>
                  <a:gd name="T1" fmla="*/ 11 h 135"/>
                  <a:gd name="T2" fmla="*/ 141 w 205"/>
                  <a:gd name="T3" fmla="*/ 11 h 135"/>
                  <a:gd name="T4" fmla="*/ 140 w 205"/>
                  <a:gd name="T5" fmla="*/ 11 h 135"/>
                  <a:gd name="T6" fmla="*/ 139 w 205"/>
                  <a:gd name="T7" fmla="*/ 10 h 135"/>
                  <a:gd name="T8" fmla="*/ 139 w 205"/>
                  <a:gd name="T9" fmla="*/ 10 h 135"/>
                  <a:gd name="T10" fmla="*/ 139 w 205"/>
                  <a:gd name="T11" fmla="*/ 10 h 135"/>
                  <a:gd name="T12" fmla="*/ 139 w 205"/>
                  <a:gd name="T13" fmla="*/ 10 h 135"/>
                  <a:gd name="T14" fmla="*/ 138 w 205"/>
                  <a:gd name="T15" fmla="*/ 9 h 135"/>
                  <a:gd name="T16" fmla="*/ 136 w 205"/>
                  <a:gd name="T17" fmla="*/ 7 h 135"/>
                  <a:gd name="T18" fmla="*/ 133 w 205"/>
                  <a:gd name="T19" fmla="*/ 0 h 135"/>
                  <a:gd name="T20" fmla="*/ 0 w 205"/>
                  <a:gd name="T21" fmla="*/ 11 h 135"/>
                  <a:gd name="T22" fmla="*/ 8 w 205"/>
                  <a:gd name="T23" fmla="*/ 25 h 135"/>
                  <a:gd name="T24" fmla="*/ 189 w 205"/>
                  <a:gd name="T25" fmla="*/ 132 h 135"/>
                  <a:gd name="T26" fmla="*/ 205 w 205"/>
                  <a:gd name="T27" fmla="*/ 133 h 135"/>
                  <a:gd name="T28" fmla="*/ 151 w 205"/>
                  <a:gd name="T29" fmla="*/ 11 h 135"/>
                  <a:gd name="T30" fmla="*/ 144 w 205"/>
                  <a:gd name="T31" fmla="*/ 11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5" h="135">
                    <a:moveTo>
                      <a:pt x="144" y="11"/>
                    </a:moveTo>
                    <a:cubicBezTo>
                      <a:pt x="143" y="11"/>
                      <a:pt x="142" y="11"/>
                      <a:pt x="141" y="11"/>
                    </a:cubicBezTo>
                    <a:cubicBezTo>
                      <a:pt x="141" y="11"/>
                      <a:pt x="140" y="11"/>
                      <a:pt x="140" y="11"/>
                    </a:cubicBezTo>
                    <a:cubicBezTo>
                      <a:pt x="140" y="11"/>
                      <a:pt x="140" y="11"/>
                      <a:pt x="139" y="10"/>
                    </a:cubicBezTo>
                    <a:cubicBezTo>
                      <a:pt x="139" y="10"/>
                      <a:pt x="139" y="10"/>
                      <a:pt x="139" y="10"/>
                    </a:cubicBezTo>
                    <a:cubicBezTo>
                      <a:pt x="139" y="10"/>
                      <a:pt x="139" y="10"/>
                      <a:pt x="139" y="10"/>
                    </a:cubicBezTo>
                    <a:cubicBezTo>
                      <a:pt x="139" y="10"/>
                      <a:pt x="139" y="10"/>
                      <a:pt x="139" y="10"/>
                    </a:cubicBezTo>
                    <a:cubicBezTo>
                      <a:pt x="138" y="10"/>
                      <a:pt x="138" y="9"/>
                      <a:pt x="138" y="9"/>
                    </a:cubicBezTo>
                    <a:cubicBezTo>
                      <a:pt x="137" y="8"/>
                      <a:pt x="137" y="8"/>
                      <a:pt x="136" y="7"/>
                    </a:cubicBezTo>
                    <a:cubicBezTo>
                      <a:pt x="133" y="0"/>
                      <a:pt x="133" y="0"/>
                      <a:pt x="133" y="0"/>
                    </a:cubicBezTo>
                    <a:cubicBezTo>
                      <a:pt x="0" y="11"/>
                      <a:pt x="0" y="11"/>
                      <a:pt x="0" y="11"/>
                    </a:cubicBezTo>
                    <a:cubicBezTo>
                      <a:pt x="0" y="16"/>
                      <a:pt x="3" y="22"/>
                      <a:pt x="8" y="25"/>
                    </a:cubicBezTo>
                    <a:cubicBezTo>
                      <a:pt x="189" y="132"/>
                      <a:pt x="189" y="132"/>
                      <a:pt x="189" y="132"/>
                    </a:cubicBezTo>
                    <a:cubicBezTo>
                      <a:pt x="194" y="135"/>
                      <a:pt x="200" y="135"/>
                      <a:pt x="205" y="133"/>
                    </a:cubicBezTo>
                    <a:cubicBezTo>
                      <a:pt x="151" y="11"/>
                      <a:pt x="151" y="11"/>
                      <a:pt x="151" y="11"/>
                    </a:cubicBezTo>
                    <a:lnTo>
                      <a:pt x="144"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6" name="Freeform 65"/>
              <p:cNvSpPr>
                <a:spLocks/>
              </p:cNvSpPr>
              <p:nvPr/>
            </p:nvSpPr>
            <p:spPr bwMode="auto">
              <a:xfrm>
                <a:off x="3860952" y="1149589"/>
                <a:ext cx="114515" cy="125805"/>
              </a:xfrm>
              <a:custGeom>
                <a:avLst/>
                <a:gdLst>
                  <a:gd name="T0" fmla="*/ 60 w 60"/>
                  <a:gd name="T1" fmla="*/ 66 h 66"/>
                  <a:gd name="T2" fmla="*/ 35 w 60"/>
                  <a:gd name="T3" fmla="*/ 4 h 66"/>
                  <a:gd name="T4" fmla="*/ 33 w 60"/>
                  <a:gd name="T5" fmla="*/ 0 h 66"/>
                  <a:gd name="T6" fmla="*/ 0 w 60"/>
                  <a:gd name="T7" fmla="*/ 51 h 66"/>
                  <a:gd name="T8" fmla="*/ 60 w 60"/>
                  <a:gd name="T9" fmla="*/ 66 h 66"/>
                </a:gdLst>
                <a:ahLst/>
                <a:cxnLst>
                  <a:cxn ang="0">
                    <a:pos x="T0" y="T1"/>
                  </a:cxn>
                  <a:cxn ang="0">
                    <a:pos x="T2" y="T3"/>
                  </a:cxn>
                  <a:cxn ang="0">
                    <a:pos x="T4" y="T5"/>
                  </a:cxn>
                  <a:cxn ang="0">
                    <a:pos x="T6" y="T7"/>
                  </a:cxn>
                  <a:cxn ang="0">
                    <a:pos x="T8" y="T9"/>
                  </a:cxn>
                </a:cxnLst>
                <a:rect l="0" t="0" r="r" b="b"/>
                <a:pathLst>
                  <a:path w="60" h="66">
                    <a:moveTo>
                      <a:pt x="60" y="66"/>
                    </a:moveTo>
                    <a:cubicBezTo>
                      <a:pt x="35" y="4"/>
                      <a:pt x="35" y="4"/>
                      <a:pt x="35" y="4"/>
                    </a:cubicBezTo>
                    <a:cubicBezTo>
                      <a:pt x="35" y="2"/>
                      <a:pt x="34" y="1"/>
                      <a:pt x="33" y="0"/>
                    </a:cubicBezTo>
                    <a:cubicBezTo>
                      <a:pt x="0" y="51"/>
                      <a:pt x="0" y="51"/>
                      <a:pt x="0" y="51"/>
                    </a:cubicBezTo>
                    <a:lnTo>
                      <a:pt x="60"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7" name="Freeform 66"/>
              <p:cNvSpPr>
                <a:spLocks/>
              </p:cNvSpPr>
              <p:nvPr/>
            </p:nvSpPr>
            <p:spPr bwMode="auto">
              <a:xfrm>
                <a:off x="3710954" y="1233459"/>
                <a:ext cx="112096" cy="125805"/>
              </a:xfrm>
              <a:custGeom>
                <a:avLst/>
                <a:gdLst>
                  <a:gd name="T0" fmla="*/ 0 w 59"/>
                  <a:gd name="T1" fmla="*/ 0 h 66"/>
                  <a:gd name="T2" fmla="*/ 0 w 59"/>
                  <a:gd name="T3" fmla="*/ 4 h 66"/>
                  <a:gd name="T4" fmla="*/ 25 w 59"/>
                  <a:gd name="T5" fmla="*/ 66 h 66"/>
                  <a:gd name="T6" fmla="*/ 59 w 59"/>
                  <a:gd name="T7" fmla="*/ 15 h 66"/>
                  <a:gd name="T8" fmla="*/ 0 w 59"/>
                  <a:gd name="T9" fmla="*/ 0 h 66"/>
                </a:gdLst>
                <a:ahLst/>
                <a:cxnLst>
                  <a:cxn ang="0">
                    <a:pos x="T0" y="T1"/>
                  </a:cxn>
                  <a:cxn ang="0">
                    <a:pos x="T2" y="T3"/>
                  </a:cxn>
                  <a:cxn ang="0">
                    <a:pos x="T4" y="T5"/>
                  </a:cxn>
                  <a:cxn ang="0">
                    <a:pos x="T6" y="T7"/>
                  </a:cxn>
                  <a:cxn ang="0">
                    <a:pos x="T8" y="T9"/>
                  </a:cxn>
                </a:cxnLst>
                <a:rect l="0" t="0" r="r" b="b"/>
                <a:pathLst>
                  <a:path w="59" h="66">
                    <a:moveTo>
                      <a:pt x="0" y="0"/>
                    </a:moveTo>
                    <a:cubicBezTo>
                      <a:pt x="0" y="1"/>
                      <a:pt x="0" y="3"/>
                      <a:pt x="0" y="4"/>
                    </a:cubicBezTo>
                    <a:cubicBezTo>
                      <a:pt x="25" y="66"/>
                      <a:pt x="25" y="66"/>
                      <a:pt x="25" y="66"/>
                    </a:cubicBezTo>
                    <a:cubicBezTo>
                      <a:pt x="59" y="15"/>
                      <a:pt x="59" y="15"/>
                      <a:pt x="59" y="15"/>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8" name="Freeform 67"/>
              <p:cNvSpPr>
                <a:spLocks/>
              </p:cNvSpPr>
              <p:nvPr/>
            </p:nvSpPr>
            <p:spPr bwMode="auto">
              <a:xfrm>
                <a:off x="3718212" y="1145557"/>
                <a:ext cx="192740" cy="106451"/>
              </a:xfrm>
              <a:custGeom>
                <a:avLst/>
                <a:gdLst>
                  <a:gd name="T0" fmla="*/ 101 w 101"/>
                  <a:gd name="T1" fmla="*/ 0 h 56"/>
                  <a:gd name="T2" fmla="*/ 100 w 101"/>
                  <a:gd name="T3" fmla="*/ 1 h 56"/>
                  <a:gd name="T4" fmla="*/ 1 w 101"/>
                  <a:gd name="T5" fmla="*/ 39 h 56"/>
                  <a:gd name="T6" fmla="*/ 0 w 101"/>
                  <a:gd name="T7" fmla="*/ 40 h 56"/>
                  <a:gd name="T8" fmla="*/ 65 w 101"/>
                  <a:gd name="T9" fmla="*/ 56 h 56"/>
                  <a:gd name="T10" fmla="*/ 101 w 101"/>
                  <a:gd name="T11" fmla="*/ 0 h 56"/>
                </a:gdLst>
                <a:ahLst/>
                <a:cxnLst>
                  <a:cxn ang="0">
                    <a:pos x="T0" y="T1"/>
                  </a:cxn>
                  <a:cxn ang="0">
                    <a:pos x="T2" y="T3"/>
                  </a:cxn>
                  <a:cxn ang="0">
                    <a:pos x="T4" y="T5"/>
                  </a:cxn>
                  <a:cxn ang="0">
                    <a:pos x="T6" y="T7"/>
                  </a:cxn>
                  <a:cxn ang="0">
                    <a:pos x="T8" y="T9"/>
                  </a:cxn>
                  <a:cxn ang="0">
                    <a:pos x="T10" y="T11"/>
                  </a:cxn>
                </a:cxnLst>
                <a:rect l="0" t="0" r="r" b="b"/>
                <a:pathLst>
                  <a:path w="101" h="56">
                    <a:moveTo>
                      <a:pt x="101" y="0"/>
                    </a:moveTo>
                    <a:cubicBezTo>
                      <a:pt x="101" y="1"/>
                      <a:pt x="100" y="1"/>
                      <a:pt x="100" y="1"/>
                    </a:cubicBezTo>
                    <a:cubicBezTo>
                      <a:pt x="1" y="39"/>
                      <a:pt x="1" y="39"/>
                      <a:pt x="1" y="39"/>
                    </a:cubicBezTo>
                    <a:cubicBezTo>
                      <a:pt x="1" y="39"/>
                      <a:pt x="0" y="40"/>
                      <a:pt x="0" y="40"/>
                    </a:cubicBezTo>
                    <a:cubicBezTo>
                      <a:pt x="65" y="56"/>
                      <a:pt x="65" y="56"/>
                      <a:pt x="65" y="56"/>
                    </a:cubicBezTo>
                    <a:lnTo>
                      <a:pt x="10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9" name="Freeform 68"/>
              <p:cNvSpPr>
                <a:spLocks/>
              </p:cNvSpPr>
              <p:nvPr/>
            </p:nvSpPr>
            <p:spPr bwMode="auto">
              <a:xfrm>
                <a:off x="3764179" y="1256040"/>
                <a:ext cx="212901" cy="117741"/>
              </a:xfrm>
              <a:custGeom>
                <a:avLst/>
                <a:gdLst>
                  <a:gd name="T0" fmla="*/ 45 w 112"/>
                  <a:gd name="T1" fmla="*/ 4 h 62"/>
                  <a:gd name="T2" fmla="*/ 44 w 112"/>
                  <a:gd name="T3" fmla="*/ 5 h 62"/>
                  <a:gd name="T4" fmla="*/ 44 w 112"/>
                  <a:gd name="T5" fmla="*/ 5 h 62"/>
                  <a:gd name="T6" fmla="*/ 43 w 112"/>
                  <a:gd name="T7" fmla="*/ 5 h 62"/>
                  <a:gd name="T8" fmla="*/ 43 w 112"/>
                  <a:gd name="T9" fmla="*/ 5 h 62"/>
                  <a:gd name="T10" fmla="*/ 43 w 112"/>
                  <a:gd name="T11" fmla="*/ 5 h 62"/>
                  <a:gd name="T12" fmla="*/ 43 w 112"/>
                  <a:gd name="T13" fmla="*/ 5 h 62"/>
                  <a:gd name="T14" fmla="*/ 42 w 112"/>
                  <a:gd name="T15" fmla="*/ 5 h 62"/>
                  <a:gd name="T16" fmla="*/ 41 w 112"/>
                  <a:gd name="T17" fmla="*/ 5 h 62"/>
                  <a:gd name="T18" fmla="*/ 37 w 112"/>
                  <a:gd name="T19" fmla="*/ 4 h 62"/>
                  <a:gd name="T20" fmla="*/ 0 w 112"/>
                  <a:gd name="T21" fmla="*/ 60 h 62"/>
                  <a:gd name="T22" fmla="*/ 8 w 112"/>
                  <a:gd name="T23" fmla="*/ 61 h 62"/>
                  <a:gd name="T24" fmla="*/ 107 w 112"/>
                  <a:gd name="T25" fmla="*/ 23 h 62"/>
                  <a:gd name="T26" fmla="*/ 112 w 112"/>
                  <a:gd name="T27" fmla="*/ 17 h 62"/>
                  <a:gd name="T28" fmla="*/ 47 w 112"/>
                  <a:gd name="T29" fmla="*/ 0 h 62"/>
                  <a:gd name="T30" fmla="*/ 45 w 112"/>
                  <a:gd name="T31"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62">
                    <a:moveTo>
                      <a:pt x="45" y="4"/>
                    </a:moveTo>
                    <a:cubicBezTo>
                      <a:pt x="45" y="4"/>
                      <a:pt x="44" y="4"/>
                      <a:pt x="44" y="5"/>
                    </a:cubicBezTo>
                    <a:cubicBezTo>
                      <a:pt x="44" y="5"/>
                      <a:pt x="44" y="5"/>
                      <a:pt x="44" y="5"/>
                    </a:cubicBezTo>
                    <a:cubicBezTo>
                      <a:pt x="43" y="5"/>
                      <a:pt x="43" y="5"/>
                      <a:pt x="43" y="5"/>
                    </a:cubicBezTo>
                    <a:cubicBezTo>
                      <a:pt x="43" y="5"/>
                      <a:pt x="43" y="5"/>
                      <a:pt x="43" y="5"/>
                    </a:cubicBezTo>
                    <a:cubicBezTo>
                      <a:pt x="43" y="5"/>
                      <a:pt x="43" y="5"/>
                      <a:pt x="43" y="5"/>
                    </a:cubicBezTo>
                    <a:cubicBezTo>
                      <a:pt x="43" y="5"/>
                      <a:pt x="43" y="5"/>
                      <a:pt x="43" y="5"/>
                    </a:cubicBezTo>
                    <a:cubicBezTo>
                      <a:pt x="43" y="5"/>
                      <a:pt x="42" y="5"/>
                      <a:pt x="42" y="5"/>
                    </a:cubicBezTo>
                    <a:cubicBezTo>
                      <a:pt x="42" y="5"/>
                      <a:pt x="41" y="5"/>
                      <a:pt x="41" y="5"/>
                    </a:cubicBezTo>
                    <a:cubicBezTo>
                      <a:pt x="37" y="4"/>
                      <a:pt x="37" y="4"/>
                      <a:pt x="37" y="4"/>
                    </a:cubicBezTo>
                    <a:cubicBezTo>
                      <a:pt x="0" y="60"/>
                      <a:pt x="0" y="60"/>
                      <a:pt x="0" y="60"/>
                    </a:cubicBezTo>
                    <a:cubicBezTo>
                      <a:pt x="3" y="62"/>
                      <a:pt x="6" y="62"/>
                      <a:pt x="8" y="61"/>
                    </a:cubicBezTo>
                    <a:cubicBezTo>
                      <a:pt x="107" y="23"/>
                      <a:pt x="107" y="23"/>
                      <a:pt x="107" y="23"/>
                    </a:cubicBezTo>
                    <a:cubicBezTo>
                      <a:pt x="110" y="22"/>
                      <a:pt x="111" y="20"/>
                      <a:pt x="112" y="17"/>
                    </a:cubicBezTo>
                    <a:cubicBezTo>
                      <a:pt x="47" y="0"/>
                      <a:pt x="47" y="0"/>
                      <a:pt x="47" y="0"/>
                    </a:cubicBezTo>
                    <a:lnTo>
                      <a:pt x="4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9" name="Group 148"/>
            <p:cNvGrpSpPr/>
            <p:nvPr/>
          </p:nvGrpSpPr>
          <p:grpSpPr>
            <a:xfrm>
              <a:off x="6646216" y="3115609"/>
              <a:ext cx="291297" cy="241873"/>
              <a:chOff x="3965790" y="1735873"/>
              <a:chExt cx="537091" cy="445963"/>
            </a:xfrm>
            <a:grpFill/>
          </p:grpSpPr>
          <p:sp>
            <p:nvSpPr>
              <p:cNvPr id="168" name="Freeform 69"/>
              <p:cNvSpPr>
                <a:spLocks/>
              </p:cNvSpPr>
              <p:nvPr/>
            </p:nvSpPr>
            <p:spPr bwMode="auto">
              <a:xfrm>
                <a:off x="3965790" y="1905226"/>
                <a:ext cx="366125" cy="276610"/>
              </a:xfrm>
              <a:custGeom>
                <a:avLst/>
                <a:gdLst>
                  <a:gd name="T0" fmla="*/ 76 w 454"/>
                  <a:gd name="T1" fmla="*/ 0 h 343"/>
                  <a:gd name="T2" fmla="*/ 0 w 454"/>
                  <a:gd name="T3" fmla="*/ 343 h 343"/>
                  <a:gd name="T4" fmla="*/ 454 w 454"/>
                  <a:gd name="T5" fmla="*/ 343 h 343"/>
                  <a:gd name="T6" fmla="*/ 373 w 454"/>
                  <a:gd name="T7" fmla="*/ 0 h 343"/>
                  <a:gd name="T8" fmla="*/ 76 w 454"/>
                  <a:gd name="T9" fmla="*/ 0 h 343"/>
                </a:gdLst>
                <a:ahLst/>
                <a:cxnLst>
                  <a:cxn ang="0">
                    <a:pos x="T0" y="T1"/>
                  </a:cxn>
                  <a:cxn ang="0">
                    <a:pos x="T2" y="T3"/>
                  </a:cxn>
                  <a:cxn ang="0">
                    <a:pos x="T4" y="T5"/>
                  </a:cxn>
                  <a:cxn ang="0">
                    <a:pos x="T6" y="T7"/>
                  </a:cxn>
                  <a:cxn ang="0">
                    <a:pos x="T8" y="T9"/>
                  </a:cxn>
                </a:cxnLst>
                <a:rect l="0" t="0" r="r" b="b"/>
                <a:pathLst>
                  <a:path w="454" h="343">
                    <a:moveTo>
                      <a:pt x="76" y="0"/>
                    </a:moveTo>
                    <a:lnTo>
                      <a:pt x="0" y="343"/>
                    </a:lnTo>
                    <a:lnTo>
                      <a:pt x="454" y="343"/>
                    </a:lnTo>
                    <a:lnTo>
                      <a:pt x="373" y="0"/>
                    </a:lnTo>
                    <a:lnTo>
                      <a:pt x="7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9" name="Freeform 70"/>
              <p:cNvSpPr>
                <a:spLocks/>
              </p:cNvSpPr>
              <p:nvPr/>
            </p:nvSpPr>
            <p:spPr bwMode="auto">
              <a:xfrm>
                <a:off x="4223045" y="1869743"/>
                <a:ext cx="279836" cy="247578"/>
              </a:xfrm>
              <a:custGeom>
                <a:avLst/>
                <a:gdLst>
                  <a:gd name="T0" fmla="*/ 137 w 347"/>
                  <a:gd name="T1" fmla="*/ 307 h 307"/>
                  <a:gd name="T2" fmla="*/ 347 w 347"/>
                  <a:gd name="T3" fmla="*/ 307 h 307"/>
                  <a:gd name="T4" fmla="*/ 274 w 347"/>
                  <a:gd name="T5" fmla="*/ 0 h 307"/>
                  <a:gd name="T6" fmla="*/ 5 w 347"/>
                  <a:gd name="T7" fmla="*/ 0 h 307"/>
                  <a:gd name="T8" fmla="*/ 0 w 347"/>
                  <a:gd name="T9" fmla="*/ 26 h 307"/>
                  <a:gd name="T10" fmla="*/ 71 w 347"/>
                  <a:gd name="T11" fmla="*/ 26 h 307"/>
                  <a:gd name="T12" fmla="*/ 137 w 347"/>
                  <a:gd name="T13" fmla="*/ 307 h 307"/>
                </a:gdLst>
                <a:ahLst/>
                <a:cxnLst>
                  <a:cxn ang="0">
                    <a:pos x="T0" y="T1"/>
                  </a:cxn>
                  <a:cxn ang="0">
                    <a:pos x="T2" y="T3"/>
                  </a:cxn>
                  <a:cxn ang="0">
                    <a:pos x="T4" y="T5"/>
                  </a:cxn>
                  <a:cxn ang="0">
                    <a:pos x="T6" y="T7"/>
                  </a:cxn>
                  <a:cxn ang="0">
                    <a:pos x="T8" y="T9"/>
                  </a:cxn>
                  <a:cxn ang="0">
                    <a:pos x="T10" y="T11"/>
                  </a:cxn>
                  <a:cxn ang="0">
                    <a:pos x="T12" y="T13"/>
                  </a:cxn>
                </a:cxnLst>
                <a:rect l="0" t="0" r="r" b="b"/>
                <a:pathLst>
                  <a:path w="347" h="307">
                    <a:moveTo>
                      <a:pt x="137" y="307"/>
                    </a:moveTo>
                    <a:lnTo>
                      <a:pt x="347" y="307"/>
                    </a:lnTo>
                    <a:lnTo>
                      <a:pt x="274" y="0"/>
                    </a:lnTo>
                    <a:lnTo>
                      <a:pt x="5" y="0"/>
                    </a:lnTo>
                    <a:lnTo>
                      <a:pt x="0" y="26"/>
                    </a:lnTo>
                    <a:lnTo>
                      <a:pt x="71" y="26"/>
                    </a:lnTo>
                    <a:lnTo>
                      <a:pt x="137" y="3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0" name="Freeform 71"/>
              <p:cNvSpPr>
                <a:spLocks/>
              </p:cNvSpPr>
              <p:nvPr/>
            </p:nvSpPr>
            <p:spPr bwMode="auto">
              <a:xfrm>
                <a:off x="4055305" y="1777808"/>
                <a:ext cx="173385" cy="142740"/>
              </a:xfrm>
              <a:custGeom>
                <a:avLst/>
                <a:gdLst>
                  <a:gd name="T0" fmla="*/ 91 w 91"/>
                  <a:gd name="T1" fmla="*/ 75 h 75"/>
                  <a:gd name="T2" fmla="*/ 81 w 91"/>
                  <a:gd name="T3" fmla="*/ 75 h 75"/>
                  <a:gd name="T4" fmla="*/ 81 w 91"/>
                  <a:gd name="T5" fmla="*/ 33 h 75"/>
                  <a:gd name="T6" fmla="*/ 46 w 91"/>
                  <a:gd name="T7" fmla="*/ 7 h 75"/>
                  <a:gd name="T8" fmla="*/ 11 w 91"/>
                  <a:gd name="T9" fmla="*/ 33 h 75"/>
                  <a:gd name="T10" fmla="*/ 11 w 91"/>
                  <a:gd name="T11" fmla="*/ 75 h 75"/>
                  <a:gd name="T12" fmla="*/ 0 w 91"/>
                  <a:gd name="T13" fmla="*/ 75 h 75"/>
                  <a:gd name="T14" fmla="*/ 0 w 91"/>
                  <a:gd name="T15" fmla="*/ 33 h 75"/>
                  <a:gd name="T16" fmla="*/ 46 w 91"/>
                  <a:gd name="T17" fmla="*/ 0 h 75"/>
                  <a:gd name="T18" fmla="*/ 91 w 91"/>
                  <a:gd name="T19" fmla="*/ 33 h 75"/>
                  <a:gd name="T20" fmla="*/ 91 w 91"/>
                  <a:gd name="T21"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75">
                    <a:moveTo>
                      <a:pt x="91" y="75"/>
                    </a:moveTo>
                    <a:cubicBezTo>
                      <a:pt x="81" y="75"/>
                      <a:pt x="81" y="75"/>
                      <a:pt x="81" y="75"/>
                    </a:cubicBezTo>
                    <a:cubicBezTo>
                      <a:pt x="81" y="33"/>
                      <a:pt x="81" y="33"/>
                      <a:pt x="81" y="33"/>
                    </a:cubicBezTo>
                    <a:cubicBezTo>
                      <a:pt x="81" y="19"/>
                      <a:pt x="65" y="7"/>
                      <a:pt x="46" y="7"/>
                    </a:cubicBezTo>
                    <a:cubicBezTo>
                      <a:pt x="26" y="7"/>
                      <a:pt x="11" y="19"/>
                      <a:pt x="11" y="33"/>
                    </a:cubicBezTo>
                    <a:cubicBezTo>
                      <a:pt x="11" y="75"/>
                      <a:pt x="11" y="75"/>
                      <a:pt x="11" y="75"/>
                    </a:cubicBezTo>
                    <a:cubicBezTo>
                      <a:pt x="0" y="75"/>
                      <a:pt x="0" y="75"/>
                      <a:pt x="0" y="75"/>
                    </a:cubicBezTo>
                    <a:cubicBezTo>
                      <a:pt x="0" y="33"/>
                      <a:pt x="0" y="33"/>
                      <a:pt x="0" y="33"/>
                    </a:cubicBezTo>
                    <a:cubicBezTo>
                      <a:pt x="0" y="15"/>
                      <a:pt x="21" y="0"/>
                      <a:pt x="46" y="0"/>
                    </a:cubicBezTo>
                    <a:cubicBezTo>
                      <a:pt x="71" y="0"/>
                      <a:pt x="91" y="15"/>
                      <a:pt x="91" y="33"/>
                    </a:cubicBezTo>
                    <a:lnTo>
                      <a:pt x="91"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1" name="Freeform 72"/>
              <p:cNvSpPr>
                <a:spLocks/>
              </p:cNvSpPr>
              <p:nvPr/>
            </p:nvSpPr>
            <p:spPr bwMode="auto">
              <a:xfrm>
                <a:off x="4236754" y="1735873"/>
                <a:ext cx="172579" cy="142740"/>
              </a:xfrm>
              <a:custGeom>
                <a:avLst/>
                <a:gdLst>
                  <a:gd name="T0" fmla="*/ 91 w 91"/>
                  <a:gd name="T1" fmla="*/ 75 h 75"/>
                  <a:gd name="T2" fmla="*/ 81 w 91"/>
                  <a:gd name="T3" fmla="*/ 75 h 75"/>
                  <a:gd name="T4" fmla="*/ 81 w 91"/>
                  <a:gd name="T5" fmla="*/ 33 h 75"/>
                  <a:gd name="T6" fmla="*/ 46 w 91"/>
                  <a:gd name="T7" fmla="*/ 8 h 75"/>
                  <a:gd name="T8" fmla="*/ 11 w 91"/>
                  <a:gd name="T9" fmla="*/ 33 h 75"/>
                  <a:gd name="T10" fmla="*/ 11 w 91"/>
                  <a:gd name="T11" fmla="*/ 75 h 75"/>
                  <a:gd name="T12" fmla="*/ 0 w 91"/>
                  <a:gd name="T13" fmla="*/ 75 h 75"/>
                  <a:gd name="T14" fmla="*/ 0 w 91"/>
                  <a:gd name="T15" fmla="*/ 33 h 75"/>
                  <a:gd name="T16" fmla="*/ 46 w 91"/>
                  <a:gd name="T17" fmla="*/ 0 h 75"/>
                  <a:gd name="T18" fmla="*/ 91 w 91"/>
                  <a:gd name="T19" fmla="*/ 33 h 75"/>
                  <a:gd name="T20" fmla="*/ 91 w 91"/>
                  <a:gd name="T21"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75">
                    <a:moveTo>
                      <a:pt x="91" y="75"/>
                    </a:moveTo>
                    <a:cubicBezTo>
                      <a:pt x="81" y="75"/>
                      <a:pt x="81" y="75"/>
                      <a:pt x="81" y="75"/>
                    </a:cubicBezTo>
                    <a:cubicBezTo>
                      <a:pt x="81" y="33"/>
                      <a:pt x="81" y="33"/>
                      <a:pt x="81" y="33"/>
                    </a:cubicBezTo>
                    <a:cubicBezTo>
                      <a:pt x="81" y="19"/>
                      <a:pt x="65" y="8"/>
                      <a:pt x="46" y="8"/>
                    </a:cubicBezTo>
                    <a:cubicBezTo>
                      <a:pt x="27" y="8"/>
                      <a:pt x="11" y="19"/>
                      <a:pt x="11" y="33"/>
                    </a:cubicBezTo>
                    <a:cubicBezTo>
                      <a:pt x="11" y="75"/>
                      <a:pt x="11" y="75"/>
                      <a:pt x="11" y="75"/>
                    </a:cubicBezTo>
                    <a:cubicBezTo>
                      <a:pt x="0" y="75"/>
                      <a:pt x="0" y="75"/>
                      <a:pt x="0" y="75"/>
                    </a:cubicBezTo>
                    <a:cubicBezTo>
                      <a:pt x="0" y="33"/>
                      <a:pt x="0" y="33"/>
                      <a:pt x="0" y="33"/>
                    </a:cubicBezTo>
                    <a:cubicBezTo>
                      <a:pt x="0" y="15"/>
                      <a:pt x="21" y="0"/>
                      <a:pt x="46" y="0"/>
                    </a:cubicBezTo>
                    <a:cubicBezTo>
                      <a:pt x="71" y="0"/>
                      <a:pt x="91" y="15"/>
                      <a:pt x="91" y="33"/>
                    </a:cubicBezTo>
                    <a:lnTo>
                      <a:pt x="91"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0" name="Group 149"/>
            <p:cNvGrpSpPr/>
            <p:nvPr/>
          </p:nvGrpSpPr>
          <p:grpSpPr>
            <a:xfrm>
              <a:off x="5348499" y="2694409"/>
              <a:ext cx="231376" cy="192012"/>
              <a:chOff x="1573074" y="959268"/>
              <a:chExt cx="426608" cy="354029"/>
            </a:xfrm>
            <a:grpFill/>
          </p:grpSpPr>
          <p:sp>
            <p:nvSpPr>
              <p:cNvPr id="164" name="Freeform 73"/>
              <p:cNvSpPr>
                <a:spLocks/>
              </p:cNvSpPr>
              <p:nvPr/>
            </p:nvSpPr>
            <p:spPr bwMode="auto">
              <a:xfrm>
                <a:off x="1573074" y="1093944"/>
                <a:ext cx="291932" cy="219353"/>
              </a:xfrm>
              <a:custGeom>
                <a:avLst/>
                <a:gdLst>
                  <a:gd name="T0" fmla="*/ 59 w 362"/>
                  <a:gd name="T1" fmla="*/ 0 h 272"/>
                  <a:gd name="T2" fmla="*/ 0 w 362"/>
                  <a:gd name="T3" fmla="*/ 272 h 272"/>
                  <a:gd name="T4" fmla="*/ 362 w 362"/>
                  <a:gd name="T5" fmla="*/ 272 h 272"/>
                  <a:gd name="T6" fmla="*/ 298 w 362"/>
                  <a:gd name="T7" fmla="*/ 0 h 272"/>
                  <a:gd name="T8" fmla="*/ 59 w 362"/>
                  <a:gd name="T9" fmla="*/ 0 h 272"/>
                </a:gdLst>
                <a:ahLst/>
                <a:cxnLst>
                  <a:cxn ang="0">
                    <a:pos x="T0" y="T1"/>
                  </a:cxn>
                  <a:cxn ang="0">
                    <a:pos x="T2" y="T3"/>
                  </a:cxn>
                  <a:cxn ang="0">
                    <a:pos x="T4" y="T5"/>
                  </a:cxn>
                  <a:cxn ang="0">
                    <a:pos x="T6" y="T7"/>
                  </a:cxn>
                  <a:cxn ang="0">
                    <a:pos x="T8" y="T9"/>
                  </a:cxn>
                </a:cxnLst>
                <a:rect l="0" t="0" r="r" b="b"/>
                <a:pathLst>
                  <a:path w="362" h="272">
                    <a:moveTo>
                      <a:pt x="59" y="0"/>
                    </a:moveTo>
                    <a:lnTo>
                      <a:pt x="0" y="272"/>
                    </a:lnTo>
                    <a:lnTo>
                      <a:pt x="362" y="272"/>
                    </a:lnTo>
                    <a:lnTo>
                      <a:pt x="298" y="0"/>
                    </a:lnTo>
                    <a:lnTo>
                      <a:pt x="5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5" name="Freeform 74"/>
              <p:cNvSpPr>
                <a:spLocks/>
              </p:cNvSpPr>
              <p:nvPr/>
            </p:nvSpPr>
            <p:spPr bwMode="auto">
              <a:xfrm>
                <a:off x="1777104" y="1063300"/>
                <a:ext cx="222578" cy="198385"/>
              </a:xfrm>
              <a:custGeom>
                <a:avLst/>
                <a:gdLst>
                  <a:gd name="T0" fmla="*/ 109 w 276"/>
                  <a:gd name="T1" fmla="*/ 246 h 246"/>
                  <a:gd name="T2" fmla="*/ 276 w 276"/>
                  <a:gd name="T3" fmla="*/ 246 h 246"/>
                  <a:gd name="T4" fmla="*/ 220 w 276"/>
                  <a:gd name="T5" fmla="*/ 0 h 246"/>
                  <a:gd name="T6" fmla="*/ 5 w 276"/>
                  <a:gd name="T7" fmla="*/ 0 h 246"/>
                  <a:gd name="T8" fmla="*/ 0 w 276"/>
                  <a:gd name="T9" fmla="*/ 22 h 246"/>
                  <a:gd name="T10" fmla="*/ 57 w 276"/>
                  <a:gd name="T11" fmla="*/ 22 h 246"/>
                  <a:gd name="T12" fmla="*/ 109 w 276"/>
                  <a:gd name="T13" fmla="*/ 246 h 246"/>
                </a:gdLst>
                <a:ahLst/>
                <a:cxnLst>
                  <a:cxn ang="0">
                    <a:pos x="T0" y="T1"/>
                  </a:cxn>
                  <a:cxn ang="0">
                    <a:pos x="T2" y="T3"/>
                  </a:cxn>
                  <a:cxn ang="0">
                    <a:pos x="T4" y="T5"/>
                  </a:cxn>
                  <a:cxn ang="0">
                    <a:pos x="T6" y="T7"/>
                  </a:cxn>
                  <a:cxn ang="0">
                    <a:pos x="T8" y="T9"/>
                  </a:cxn>
                  <a:cxn ang="0">
                    <a:pos x="T10" y="T11"/>
                  </a:cxn>
                  <a:cxn ang="0">
                    <a:pos x="T12" y="T13"/>
                  </a:cxn>
                </a:cxnLst>
                <a:rect l="0" t="0" r="r" b="b"/>
                <a:pathLst>
                  <a:path w="276" h="246">
                    <a:moveTo>
                      <a:pt x="109" y="246"/>
                    </a:moveTo>
                    <a:lnTo>
                      <a:pt x="276" y="246"/>
                    </a:lnTo>
                    <a:lnTo>
                      <a:pt x="220" y="0"/>
                    </a:lnTo>
                    <a:lnTo>
                      <a:pt x="5" y="0"/>
                    </a:lnTo>
                    <a:lnTo>
                      <a:pt x="0" y="22"/>
                    </a:lnTo>
                    <a:lnTo>
                      <a:pt x="57" y="22"/>
                    </a:lnTo>
                    <a:lnTo>
                      <a:pt x="109" y="2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6" name="Freeform 75"/>
              <p:cNvSpPr>
                <a:spLocks/>
              </p:cNvSpPr>
              <p:nvPr/>
            </p:nvSpPr>
            <p:spPr bwMode="auto">
              <a:xfrm>
                <a:off x="1644041" y="991526"/>
                <a:ext cx="138708" cy="113709"/>
              </a:xfrm>
              <a:custGeom>
                <a:avLst/>
                <a:gdLst>
                  <a:gd name="T0" fmla="*/ 73 w 73"/>
                  <a:gd name="T1" fmla="*/ 60 h 60"/>
                  <a:gd name="T2" fmla="*/ 65 w 73"/>
                  <a:gd name="T3" fmla="*/ 60 h 60"/>
                  <a:gd name="T4" fmla="*/ 65 w 73"/>
                  <a:gd name="T5" fmla="*/ 26 h 60"/>
                  <a:gd name="T6" fmla="*/ 37 w 73"/>
                  <a:gd name="T7" fmla="*/ 6 h 60"/>
                  <a:gd name="T8" fmla="*/ 9 w 73"/>
                  <a:gd name="T9" fmla="*/ 26 h 60"/>
                  <a:gd name="T10" fmla="*/ 9 w 73"/>
                  <a:gd name="T11" fmla="*/ 60 h 60"/>
                  <a:gd name="T12" fmla="*/ 0 w 73"/>
                  <a:gd name="T13" fmla="*/ 60 h 60"/>
                  <a:gd name="T14" fmla="*/ 0 w 73"/>
                  <a:gd name="T15" fmla="*/ 26 h 60"/>
                  <a:gd name="T16" fmla="*/ 37 w 73"/>
                  <a:gd name="T17" fmla="*/ 0 h 60"/>
                  <a:gd name="T18" fmla="*/ 73 w 73"/>
                  <a:gd name="T19" fmla="*/ 26 h 60"/>
                  <a:gd name="T20" fmla="*/ 73 w 73"/>
                  <a:gd name="T2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60">
                    <a:moveTo>
                      <a:pt x="73" y="60"/>
                    </a:moveTo>
                    <a:cubicBezTo>
                      <a:pt x="65" y="60"/>
                      <a:pt x="65" y="60"/>
                      <a:pt x="65" y="60"/>
                    </a:cubicBezTo>
                    <a:cubicBezTo>
                      <a:pt x="65" y="26"/>
                      <a:pt x="65" y="26"/>
                      <a:pt x="65" y="26"/>
                    </a:cubicBezTo>
                    <a:cubicBezTo>
                      <a:pt x="65" y="15"/>
                      <a:pt x="52" y="6"/>
                      <a:pt x="37" y="6"/>
                    </a:cubicBezTo>
                    <a:cubicBezTo>
                      <a:pt x="21" y="6"/>
                      <a:pt x="9" y="15"/>
                      <a:pt x="9" y="26"/>
                    </a:cubicBezTo>
                    <a:cubicBezTo>
                      <a:pt x="9" y="60"/>
                      <a:pt x="9" y="60"/>
                      <a:pt x="9" y="60"/>
                    </a:cubicBezTo>
                    <a:cubicBezTo>
                      <a:pt x="0" y="60"/>
                      <a:pt x="0" y="60"/>
                      <a:pt x="0" y="60"/>
                    </a:cubicBezTo>
                    <a:cubicBezTo>
                      <a:pt x="0" y="26"/>
                      <a:pt x="0" y="26"/>
                      <a:pt x="0" y="26"/>
                    </a:cubicBezTo>
                    <a:cubicBezTo>
                      <a:pt x="0" y="12"/>
                      <a:pt x="17" y="0"/>
                      <a:pt x="37" y="0"/>
                    </a:cubicBezTo>
                    <a:cubicBezTo>
                      <a:pt x="57" y="0"/>
                      <a:pt x="73" y="12"/>
                      <a:pt x="73" y="26"/>
                    </a:cubicBezTo>
                    <a:lnTo>
                      <a:pt x="73"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7" name="Freeform 76"/>
              <p:cNvSpPr>
                <a:spLocks/>
              </p:cNvSpPr>
              <p:nvPr/>
            </p:nvSpPr>
            <p:spPr bwMode="auto">
              <a:xfrm>
                <a:off x="1788394" y="959268"/>
                <a:ext cx="139515" cy="113709"/>
              </a:xfrm>
              <a:custGeom>
                <a:avLst/>
                <a:gdLst>
                  <a:gd name="T0" fmla="*/ 73 w 73"/>
                  <a:gd name="T1" fmla="*/ 60 h 60"/>
                  <a:gd name="T2" fmla="*/ 65 w 73"/>
                  <a:gd name="T3" fmla="*/ 60 h 60"/>
                  <a:gd name="T4" fmla="*/ 65 w 73"/>
                  <a:gd name="T5" fmla="*/ 26 h 60"/>
                  <a:gd name="T6" fmla="*/ 37 w 73"/>
                  <a:gd name="T7" fmla="*/ 6 h 60"/>
                  <a:gd name="T8" fmla="*/ 9 w 73"/>
                  <a:gd name="T9" fmla="*/ 26 h 60"/>
                  <a:gd name="T10" fmla="*/ 9 w 73"/>
                  <a:gd name="T11" fmla="*/ 60 h 60"/>
                  <a:gd name="T12" fmla="*/ 0 w 73"/>
                  <a:gd name="T13" fmla="*/ 60 h 60"/>
                  <a:gd name="T14" fmla="*/ 0 w 73"/>
                  <a:gd name="T15" fmla="*/ 26 h 60"/>
                  <a:gd name="T16" fmla="*/ 37 w 73"/>
                  <a:gd name="T17" fmla="*/ 0 h 60"/>
                  <a:gd name="T18" fmla="*/ 73 w 73"/>
                  <a:gd name="T19" fmla="*/ 26 h 60"/>
                  <a:gd name="T20" fmla="*/ 73 w 73"/>
                  <a:gd name="T2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60">
                    <a:moveTo>
                      <a:pt x="73" y="60"/>
                    </a:moveTo>
                    <a:cubicBezTo>
                      <a:pt x="65" y="60"/>
                      <a:pt x="65" y="60"/>
                      <a:pt x="65" y="60"/>
                    </a:cubicBezTo>
                    <a:cubicBezTo>
                      <a:pt x="65" y="26"/>
                      <a:pt x="65" y="26"/>
                      <a:pt x="65" y="26"/>
                    </a:cubicBezTo>
                    <a:cubicBezTo>
                      <a:pt x="65" y="15"/>
                      <a:pt x="52" y="6"/>
                      <a:pt x="37" y="6"/>
                    </a:cubicBezTo>
                    <a:cubicBezTo>
                      <a:pt x="21" y="6"/>
                      <a:pt x="9" y="15"/>
                      <a:pt x="9" y="26"/>
                    </a:cubicBezTo>
                    <a:cubicBezTo>
                      <a:pt x="9" y="60"/>
                      <a:pt x="9" y="60"/>
                      <a:pt x="9" y="60"/>
                    </a:cubicBezTo>
                    <a:cubicBezTo>
                      <a:pt x="0" y="60"/>
                      <a:pt x="0" y="60"/>
                      <a:pt x="0" y="60"/>
                    </a:cubicBezTo>
                    <a:cubicBezTo>
                      <a:pt x="0" y="26"/>
                      <a:pt x="0" y="26"/>
                      <a:pt x="0" y="26"/>
                    </a:cubicBezTo>
                    <a:cubicBezTo>
                      <a:pt x="0" y="11"/>
                      <a:pt x="17" y="0"/>
                      <a:pt x="37" y="0"/>
                    </a:cubicBezTo>
                    <a:cubicBezTo>
                      <a:pt x="57" y="0"/>
                      <a:pt x="73" y="11"/>
                      <a:pt x="73" y="26"/>
                    </a:cubicBezTo>
                    <a:lnTo>
                      <a:pt x="73"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1" name="Group 150"/>
            <p:cNvGrpSpPr/>
            <p:nvPr/>
          </p:nvGrpSpPr>
          <p:grpSpPr>
            <a:xfrm>
              <a:off x="5755703" y="2548323"/>
              <a:ext cx="246684" cy="321477"/>
              <a:chOff x="2323872" y="689916"/>
              <a:chExt cx="454834" cy="592736"/>
            </a:xfrm>
            <a:grpFill/>
          </p:grpSpPr>
          <p:sp>
            <p:nvSpPr>
              <p:cNvPr id="162" name="Freeform 77"/>
              <p:cNvSpPr>
                <a:spLocks/>
              </p:cNvSpPr>
              <p:nvPr/>
            </p:nvSpPr>
            <p:spPr bwMode="auto">
              <a:xfrm>
                <a:off x="2323872" y="979429"/>
                <a:ext cx="454834" cy="303223"/>
              </a:xfrm>
              <a:custGeom>
                <a:avLst/>
                <a:gdLst>
                  <a:gd name="T0" fmla="*/ 239 w 239"/>
                  <a:gd name="T1" fmla="*/ 159 h 159"/>
                  <a:gd name="T2" fmla="*/ 119 w 239"/>
                  <a:gd name="T3" fmla="*/ 0 h 159"/>
                  <a:gd name="T4" fmla="*/ 0 w 239"/>
                  <a:gd name="T5" fmla="*/ 159 h 159"/>
                  <a:gd name="T6" fmla="*/ 239 w 239"/>
                  <a:gd name="T7" fmla="*/ 159 h 159"/>
                </a:gdLst>
                <a:ahLst/>
                <a:cxnLst>
                  <a:cxn ang="0">
                    <a:pos x="T0" y="T1"/>
                  </a:cxn>
                  <a:cxn ang="0">
                    <a:pos x="T2" y="T3"/>
                  </a:cxn>
                  <a:cxn ang="0">
                    <a:pos x="T4" y="T5"/>
                  </a:cxn>
                  <a:cxn ang="0">
                    <a:pos x="T6" y="T7"/>
                  </a:cxn>
                </a:cxnLst>
                <a:rect l="0" t="0" r="r" b="b"/>
                <a:pathLst>
                  <a:path w="239" h="159">
                    <a:moveTo>
                      <a:pt x="239" y="159"/>
                    </a:moveTo>
                    <a:cubicBezTo>
                      <a:pt x="239" y="71"/>
                      <a:pt x="185" y="0"/>
                      <a:pt x="119" y="0"/>
                    </a:cubicBezTo>
                    <a:cubicBezTo>
                      <a:pt x="53" y="0"/>
                      <a:pt x="0" y="71"/>
                      <a:pt x="0" y="159"/>
                    </a:cubicBezTo>
                    <a:lnTo>
                      <a:pt x="239" y="1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3" name="Oval 78"/>
              <p:cNvSpPr>
                <a:spLocks noChangeArrowheads="1"/>
              </p:cNvSpPr>
              <p:nvPr/>
            </p:nvSpPr>
            <p:spPr bwMode="auto">
              <a:xfrm>
                <a:off x="2413388" y="689916"/>
                <a:ext cx="268545" cy="2693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2" name="Group 151"/>
            <p:cNvGrpSpPr/>
            <p:nvPr/>
          </p:nvGrpSpPr>
          <p:grpSpPr>
            <a:xfrm>
              <a:off x="4993344" y="2338816"/>
              <a:ext cx="157021" cy="202508"/>
              <a:chOff x="918243" y="303630"/>
              <a:chExt cx="289513" cy="373383"/>
            </a:xfrm>
            <a:grpFill/>
          </p:grpSpPr>
          <p:sp>
            <p:nvSpPr>
              <p:cNvPr id="160" name="Freeform 79"/>
              <p:cNvSpPr>
                <a:spLocks/>
              </p:cNvSpPr>
              <p:nvPr/>
            </p:nvSpPr>
            <p:spPr bwMode="auto">
              <a:xfrm>
                <a:off x="918243" y="486692"/>
                <a:ext cx="289513" cy="190321"/>
              </a:xfrm>
              <a:custGeom>
                <a:avLst/>
                <a:gdLst>
                  <a:gd name="T0" fmla="*/ 152 w 152"/>
                  <a:gd name="T1" fmla="*/ 100 h 100"/>
                  <a:gd name="T2" fmla="*/ 76 w 152"/>
                  <a:gd name="T3" fmla="*/ 0 h 100"/>
                  <a:gd name="T4" fmla="*/ 0 w 152"/>
                  <a:gd name="T5" fmla="*/ 100 h 100"/>
                  <a:gd name="T6" fmla="*/ 152 w 152"/>
                  <a:gd name="T7" fmla="*/ 100 h 100"/>
                </a:gdLst>
                <a:ahLst/>
                <a:cxnLst>
                  <a:cxn ang="0">
                    <a:pos x="T0" y="T1"/>
                  </a:cxn>
                  <a:cxn ang="0">
                    <a:pos x="T2" y="T3"/>
                  </a:cxn>
                  <a:cxn ang="0">
                    <a:pos x="T4" y="T5"/>
                  </a:cxn>
                  <a:cxn ang="0">
                    <a:pos x="T6" y="T7"/>
                  </a:cxn>
                </a:cxnLst>
                <a:rect l="0" t="0" r="r" b="b"/>
                <a:pathLst>
                  <a:path w="152" h="100">
                    <a:moveTo>
                      <a:pt x="152" y="100"/>
                    </a:moveTo>
                    <a:cubicBezTo>
                      <a:pt x="152" y="45"/>
                      <a:pt x="118" y="0"/>
                      <a:pt x="76" y="0"/>
                    </a:cubicBezTo>
                    <a:cubicBezTo>
                      <a:pt x="34" y="0"/>
                      <a:pt x="0" y="45"/>
                      <a:pt x="0" y="100"/>
                    </a:cubicBezTo>
                    <a:lnTo>
                      <a:pt x="152"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1" name="Oval 80"/>
              <p:cNvSpPr>
                <a:spLocks noChangeArrowheads="1"/>
              </p:cNvSpPr>
              <p:nvPr/>
            </p:nvSpPr>
            <p:spPr bwMode="auto">
              <a:xfrm>
                <a:off x="974694" y="303630"/>
                <a:ext cx="170159" cy="1693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53" name="Freeform 81"/>
            <p:cNvSpPr>
              <a:spLocks noEditPoints="1"/>
            </p:cNvSpPr>
            <p:nvPr/>
          </p:nvSpPr>
          <p:spPr bwMode="auto">
            <a:xfrm>
              <a:off x="6185651" y="2432853"/>
              <a:ext cx="254994" cy="246684"/>
            </a:xfrm>
            <a:custGeom>
              <a:avLst/>
              <a:gdLst>
                <a:gd name="T0" fmla="*/ 210 w 247"/>
                <a:gd name="T1" fmla="*/ 176 h 239"/>
                <a:gd name="T2" fmla="*/ 157 w 247"/>
                <a:gd name="T3" fmla="*/ 196 h 239"/>
                <a:gd name="T4" fmla="*/ 142 w 247"/>
                <a:gd name="T5" fmla="*/ 187 h 239"/>
                <a:gd name="T6" fmla="*/ 120 w 247"/>
                <a:gd name="T7" fmla="*/ 189 h 239"/>
                <a:gd name="T8" fmla="*/ 97 w 247"/>
                <a:gd name="T9" fmla="*/ 194 h 239"/>
                <a:gd name="T10" fmla="*/ 65 w 247"/>
                <a:gd name="T11" fmla="*/ 176 h 239"/>
                <a:gd name="T12" fmla="*/ 62 w 247"/>
                <a:gd name="T13" fmla="*/ 129 h 239"/>
                <a:gd name="T14" fmla="*/ 100 w 247"/>
                <a:gd name="T15" fmla="*/ 68 h 239"/>
                <a:gd name="T16" fmla="*/ 146 w 247"/>
                <a:gd name="T17" fmla="*/ 52 h 239"/>
                <a:gd name="T18" fmla="*/ 165 w 247"/>
                <a:gd name="T19" fmla="*/ 62 h 239"/>
                <a:gd name="T20" fmla="*/ 181 w 247"/>
                <a:gd name="T21" fmla="*/ 58 h 239"/>
                <a:gd name="T22" fmla="*/ 168 w 247"/>
                <a:gd name="T23" fmla="*/ 154 h 239"/>
                <a:gd name="T24" fmla="*/ 163 w 247"/>
                <a:gd name="T25" fmla="*/ 172 h 239"/>
                <a:gd name="T26" fmla="*/ 170 w 247"/>
                <a:gd name="T27" fmla="*/ 179 h 239"/>
                <a:gd name="T28" fmla="*/ 213 w 247"/>
                <a:gd name="T29" fmla="*/ 153 h 239"/>
                <a:gd name="T30" fmla="*/ 206 w 247"/>
                <a:gd name="T31" fmla="*/ 40 h 239"/>
                <a:gd name="T32" fmla="*/ 143 w 247"/>
                <a:gd name="T33" fmla="*/ 17 h 239"/>
                <a:gd name="T34" fmla="*/ 133 w 247"/>
                <a:gd name="T35" fmla="*/ 17 h 239"/>
                <a:gd name="T36" fmla="*/ 21 w 247"/>
                <a:gd name="T37" fmla="*/ 133 h 239"/>
                <a:gd name="T38" fmla="*/ 125 w 247"/>
                <a:gd name="T39" fmla="*/ 223 h 239"/>
                <a:gd name="T40" fmla="*/ 216 w 247"/>
                <a:gd name="T41" fmla="*/ 193 h 239"/>
                <a:gd name="T42" fmla="*/ 180 w 247"/>
                <a:gd name="T43" fmla="*/ 228 h 239"/>
                <a:gd name="T44" fmla="*/ 38 w 247"/>
                <a:gd name="T45" fmla="*/ 211 h 239"/>
                <a:gd name="T46" fmla="*/ 37 w 247"/>
                <a:gd name="T47" fmla="*/ 45 h 239"/>
                <a:gd name="T48" fmla="*/ 215 w 247"/>
                <a:gd name="T49" fmla="*/ 27 h 239"/>
                <a:gd name="T50" fmla="*/ 242 w 247"/>
                <a:gd name="T51" fmla="*/ 130 h 239"/>
                <a:gd name="T52" fmla="*/ 145 w 247"/>
                <a:gd name="T53" fmla="*/ 65 h 239"/>
                <a:gd name="T54" fmla="*/ 95 w 247"/>
                <a:gd name="T55" fmla="*/ 116 h 239"/>
                <a:gd name="T56" fmla="*/ 83 w 247"/>
                <a:gd name="T57" fmla="*/ 161 h 239"/>
                <a:gd name="T58" fmla="*/ 93 w 247"/>
                <a:gd name="T59" fmla="*/ 179 h 239"/>
                <a:gd name="T60" fmla="*/ 136 w 247"/>
                <a:gd name="T61" fmla="*/ 158 h 239"/>
                <a:gd name="T62" fmla="*/ 149 w 247"/>
                <a:gd name="T63" fmla="*/ 132 h 239"/>
                <a:gd name="T64" fmla="*/ 164 w 247"/>
                <a:gd name="T65" fmla="*/ 85 h 239"/>
                <a:gd name="T66" fmla="*/ 153 w 247"/>
                <a:gd name="T67" fmla="*/ 66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7" h="239">
                  <a:moveTo>
                    <a:pt x="242" y="130"/>
                  </a:moveTo>
                  <a:cubicBezTo>
                    <a:pt x="236" y="148"/>
                    <a:pt x="226" y="163"/>
                    <a:pt x="210" y="176"/>
                  </a:cubicBezTo>
                  <a:cubicBezTo>
                    <a:pt x="195" y="190"/>
                    <a:pt x="179" y="197"/>
                    <a:pt x="163" y="197"/>
                  </a:cubicBezTo>
                  <a:cubicBezTo>
                    <a:pt x="157" y="196"/>
                    <a:pt x="157" y="196"/>
                    <a:pt x="157" y="196"/>
                  </a:cubicBezTo>
                  <a:cubicBezTo>
                    <a:pt x="156" y="196"/>
                    <a:pt x="153" y="196"/>
                    <a:pt x="150" y="195"/>
                  </a:cubicBezTo>
                  <a:cubicBezTo>
                    <a:pt x="147" y="194"/>
                    <a:pt x="144" y="191"/>
                    <a:pt x="142" y="187"/>
                  </a:cubicBezTo>
                  <a:cubicBezTo>
                    <a:pt x="139" y="176"/>
                    <a:pt x="139" y="176"/>
                    <a:pt x="139" y="176"/>
                  </a:cubicBezTo>
                  <a:cubicBezTo>
                    <a:pt x="133" y="181"/>
                    <a:pt x="126" y="186"/>
                    <a:pt x="120" y="189"/>
                  </a:cubicBezTo>
                  <a:cubicBezTo>
                    <a:pt x="116" y="190"/>
                    <a:pt x="113" y="191"/>
                    <a:pt x="109" y="192"/>
                  </a:cubicBezTo>
                  <a:cubicBezTo>
                    <a:pt x="105" y="193"/>
                    <a:pt x="101" y="194"/>
                    <a:pt x="97" y="194"/>
                  </a:cubicBezTo>
                  <a:cubicBezTo>
                    <a:pt x="92" y="194"/>
                    <a:pt x="86" y="193"/>
                    <a:pt x="81" y="191"/>
                  </a:cubicBezTo>
                  <a:cubicBezTo>
                    <a:pt x="73" y="188"/>
                    <a:pt x="68" y="183"/>
                    <a:pt x="65" y="176"/>
                  </a:cubicBezTo>
                  <a:cubicBezTo>
                    <a:pt x="61" y="169"/>
                    <a:pt x="59" y="161"/>
                    <a:pt x="59" y="151"/>
                  </a:cubicBezTo>
                  <a:cubicBezTo>
                    <a:pt x="59" y="143"/>
                    <a:pt x="60" y="136"/>
                    <a:pt x="62" y="129"/>
                  </a:cubicBezTo>
                  <a:cubicBezTo>
                    <a:pt x="64" y="122"/>
                    <a:pt x="67" y="115"/>
                    <a:pt x="70" y="109"/>
                  </a:cubicBezTo>
                  <a:cubicBezTo>
                    <a:pt x="79" y="92"/>
                    <a:pt x="89" y="78"/>
                    <a:pt x="100" y="68"/>
                  </a:cubicBezTo>
                  <a:cubicBezTo>
                    <a:pt x="113" y="58"/>
                    <a:pt x="126" y="52"/>
                    <a:pt x="139" y="52"/>
                  </a:cubicBezTo>
                  <a:cubicBezTo>
                    <a:pt x="146" y="52"/>
                    <a:pt x="146" y="52"/>
                    <a:pt x="146" y="52"/>
                  </a:cubicBezTo>
                  <a:cubicBezTo>
                    <a:pt x="150" y="53"/>
                    <a:pt x="150" y="53"/>
                    <a:pt x="150" y="53"/>
                  </a:cubicBezTo>
                  <a:cubicBezTo>
                    <a:pt x="156" y="55"/>
                    <a:pt x="160" y="57"/>
                    <a:pt x="165" y="62"/>
                  </a:cubicBezTo>
                  <a:cubicBezTo>
                    <a:pt x="174" y="73"/>
                    <a:pt x="174" y="73"/>
                    <a:pt x="174" y="73"/>
                  </a:cubicBezTo>
                  <a:cubicBezTo>
                    <a:pt x="181" y="58"/>
                    <a:pt x="181" y="58"/>
                    <a:pt x="181" y="58"/>
                  </a:cubicBezTo>
                  <a:cubicBezTo>
                    <a:pt x="207" y="58"/>
                    <a:pt x="207" y="58"/>
                    <a:pt x="207" y="58"/>
                  </a:cubicBezTo>
                  <a:cubicBezTo>
                    <a:pt x="168" y="154"/>
                    <a:pt x="168" y="154"/>
                    <a:pt x="168" y="154"/>
                  </a:cubicBezTo>
                  <a:cubicBezTo>
                    <a:pt x="164" y="164"/>
                    <a:pt x="164" y="164"/>
                    <a:pt x="164" y="164"/>
                  </a:cubicBezTo>
                  <a:cubicBezTo>
                    <a:pt x="163" y="167"/>
                    <a:pt x="163" y="170"/>
                    <a:pt x="163" y="172"/>
                  </a:cubicBezTo>
                  <a:cubicBezTo>
                    <a:pt x="163" y="175"/>
                    <a:pt x="164" y="177"/>
                    <a:pt x="166" y="178"/>
                  </a:cubicBezTo>
                  <a:cubicBezTo>
                    <a:pt x="170" y="179"/>
                    <a:pt x="170" y="179"/>
                    <a:pt x="170" y="179"/>
                  </a:cubicBezTo>
                  <a:cubicBezTo>
                    <a:pt x="173" y="179"/>
                    <a:pt x="173" y="179"/>
                    <a:pt x="173" y="179"/>
                  </a:cubicBezTo>
                  <a:cubicBezTo>
                    <a:pt x="186" y="179"/>
                    <a:pt x="200" y="170"/>
                    <a:pt x="213" y="153"/>
                  </a:cubicBezTo>
                  <a:cubicBezTo>
                    <a:pt x="226" y="135"/>
                    <a:pt x="233" y="116"/>
                    <a:pt x="233" y="96"/>
                  </a:cubicBezTo>
                  <a:cubicBezTo>
                    <a:pt x="233" y="74"/>
                    <a:pt x="224" y="55"/>
                    <a:pt x="206" y="40"/>
                  </a:cubicBezTo>
                  <a:cubicBezTo>
                    <a:pt x="197" y="32"/>
                    <a:pt x="187" y="26"/>
                    <a:pt x="177" y="22"/>
                  </a:cubicBezTo>
                  <a:cubicBezTo>
                    <a:pt x="166" y="19"/>
                    <a:pt x="155" y="17"/>
                    <a:pt x="143" y="17"/>
                  </a:cubicBezTo>
                  <a:cubicBezTo>
                    <a:pt x="137" y="17"/>
                    <a:pt x="137" y="17"/>
                    <a:pt x="137" y="17"/>
                  </a:cubicBezTo>
                  <a:cubicBezTo>
                    <a:pt x="133" y="17"/>
                    <a:pt x="133" y="17"/>
                    <a:pt x="133" y="17"/>
                  </a:cubicBezTo>
                  <a:cubicBezTo>
                    <a:pt x="102" y="19"/>
                    <a:pt x="76" y="32"/>
                    <a:pt x="54" y="55"/>
                  </a:cubicBezTo>
                  <a:cubicBezTo>
                    <a:pt x="32" y="78"/>
                    <a:pt x="21" y="104"/>
                    <a:pt x="21" y="133"/>
                  </a:cubicBezTo>
                  <a:cubicBezTo>
                    <a:pt x="21" y="159"/>
                    <a:pt x="30" y="181"/>
                    <a:pt x="48" y="197"/>
                  </a:cubicBezTo>
                  <a:cubicBezTo>
                    <a:pt x="67" y="214"/>
                    <a:pt x="93" y="223"/>
                    <a:pt x="125" y="223"/>
                  </a:cubicBezTo>
                  <a:cubicBezTo>
                    <a:pt x="146" y="223"/>
                    <a:pt x="166" y="219"/>
                    <a:pt x="184" y="211"/>
                  </a:cubicBezTo>
                  <a:cubicBezTo>
                    <a:pt x="193" y="208"/>
                    <a:pt x="203" y="201"/>
                    <a:pt x="216" y="193"/>
                  </a:cubicBezTo>
                  <a:cubicBezTo>
                    <a:pt x="226" y="199"/>
                    <a:pt x="226" y="199"/>
                    <a:pt x="226" y="199"/>
                  </a:cubicBezTo>
                  <a:cubicBezTo>
                    <a:pt x="210" y="212"/>
                    <a:pt x="195" y="222"/>
                    <a:pt x="180" y="228"/>
                  </a:cubicBezTo>
                  <a:cubicBezTo>
                    <a:pt x="163" y="236"/>
                    <a:pt x="144" y="239"/>
                    <a:pt x="125" y="239"/>
                  </a:cubicBezTo>
                  <a:cubicBezTo>
                    <a:pt x="91" y="239"/>
                    <a:pt x="62" y="230"/>
                    <a:pt x="38" y="211"/>
                  </a:cubicBezTo>
                  <a:cubicBezTo>
                    <a:pt x="13" y="191"/>
                    <a:pt x="0" y="165"/>
                    <a:pt x="0" y="135"/>
                  </a:cubicBezTo>
                  <a:cubicBezTo>
                    <a:pt x="0" y="103"/>
                    <a:pt x="12" y="73"/>
                    <a:pt x="37" y="45"/>
                  </a:cubicBezTo>
                  <a:cubicBezTo>
                    <a:pt x="64" y="15"/>
                    <a:pt x="96" y="0"/>
                    <a:pt x="134" y="0"/>
                  </a:cubicBezTo>
                  <a:cubicBezTo>
                    <a:pt x="166" y="0"/>
                    <a:pt x="193" y="9"/>
                    <a:pt x="215" y="27"/>
                  </a:cubicBezTo>
                  <a:cubicBezTo>
                    <a:pt x="236" y="45"/>
                    <a:pt x="247" y="68"/>
                    <a:pt x="247" y="97"/>
                  </a:cubicBezTo>
                  <a:cubicBezTo>
                    <a:pt x="247" y="107"/>
                    <a:pt x="245" y="119"/>
                    <a:pt x="242" y="130"/>
                  </a:cubicBezTo>
                  <a:close/>
                  <a:moveTo>
                    <a:pt x="153" y="66"/>
                  </a:moveTo>
                  <a:cubicBezTo>
                    <a:pt x="150" y="65"/>
                    <a:pt x="148" y="65"/>
                    <a:pt x="145" y="65"/>
                  </a:cubicBezTo>
                  <a:cubicBezTo>
                    <a:pt x="137" y="65"/>
                    <a:pt x="127" y="70"/>
                    <a:pt x="117" y="81"/>
                  </a:cubicBezTo>
                  <a:cubicBezTo>
                    <a:pt x="109" y="91"/>
                    <a:pt x="102" y="102"/>
                    <a:pt x="95" y="116"/>
                  </a:cubicBezTo>
                  <a:cubicBezTo>
                    <a:pt x="92" y="124"/>
                    <a:pt x="89" y="132"/>
                    <a:pt x="87" y="139"/>
                  </a:cubicBezTo>
                  <a:cubicBezTo>
                    <a:pt x="84" y="148"/>
                    <a:pt x="83" y="155"/>
                    <a:pt x="83" y="161"/>
                  </a:cubicBezTo>
                  <a:cubicBezTo>
                    <a:pt x="83" y="165"/>
                    <a:pt x="84" y="169"/>
                    <a:pt x="85" y="172"/>
                  </a:cubicBezTo>
                  <a:cubicBezTo>
                    <a:pt x="87" y="175"/>
                    <a:pt x="89" y="177"/>
                    <a:pt x="93" y="179"/>
                  </a:cubicBezTo>
                  <a:cubicBezTo>
                    <a:pt x="97" y="181"/>
                    <a:pt x="101" y="182"/>
                    <a:pt x="105" y="182"/>
                  </a:cubicBezTo>
                  <a:cubicBezTo>
                    <a:pt x="116" y="182"/>
                    <a:pt x="127" y="174"/>
                    <a:pt x="136" y="158"/>
                  </a:cubicBezTo>
                  <a:cubicBezTo>
                    <a:pt x="137" y="156"/>
                    <a:pt x="139" y="153"/>
                    <a:pt x="141" y="149"/>
                  </a:cubicBezTo>
                  <a:cubicBezTo>
                    <a:pt x="143" y="145"/>
                    <a:pt x="146" y="139"/>
                    <a:pt x="149" y="132"/>
                  </a:cubicBezTo>
                  <a:cubicBezTo>
                    <a:pt x="153" y="124"/>
                    <a:pt x="157" y="116"/>
                    <a:pt x="159" y="109"/>
                  </a:cubicBezTo>
                  <a:cubicBezTo>
                    <a:pt x="162" y="99"/>
                    <a:pt x="164" y="92"/>
                    <a:pt x="164" y="85"/>
                  </a:cubicBezTo>
                  <a:cubicBezTo>
                    <a:pt x="164" y="80"/>
                    <a:pt x="163" y="77"/>
                    <a:pt x="161" y="73"/>
                  </a:cubicBezTo>
                  <a:cubicBezTo>
                    <a:pt x="160" y="70"/>
                    <a:pt x="157" y="68"/>
                    <a:pt x="153" y="6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54" name="Freeform 82"/>
            <p:cNvSpPr>
              <a:spLocks noEditPoints="1"/>
            </p:cNvSpPr>
            <p:nvPr/>
          </p:nvSpPr>
          <p:spPr bwMode="auto">
            <a:xfrm>
              <a:off x="6031692" y="1885249"/>
              <a:ext cx="201197" cy="194198"/>
            </a:xfrm>
            <a:custGeom>
              <a:avLst/>
              <a:gdLst>
                <a:gd name="T0" fmla="*/ 166 w 195"/>
                <a:gd name="T1" fmla="*/ 139 h 188"/>
                <a:gd name="T2" fmla="*/ 124 w 195"/>
                <a:gd name="T3" fmla="*/ 155 h 188"/>
                <a:gd name="T4" fmla="*/ 112 w 195"/>
                <a:gd name="T5" fmla="*/ 147 h 188"/>
                <a:gd name="T6" fmla="*/ 95 w 195"/>
                <a:gd name="T7" fmla="*/ 149 h 188"/>
                <a:gd name="T8" fmla="*/ 77 w 195"/>
                <a:gd name="T9" fmla="*/ 153 h 188"/>
                <a:gd name="T10" fmla="*/ 51 w 195"/>
                <a:gd name="T11" fmla="*/ 139 h 188"/>
                <a:gd name="T12" fmla="*/ 49 w 195"/>
                <a:gd name="T13" fmla="*/ 102 h 188"/>
                <a:gd name="T14" fmla="*/ 79 w 195"/>
                <a:gd name="T15" fmla="*/ 54 h 188"/>
                <a:gd name="T16" fmla="*/ 115 w 195"/>
                <a:gd name="T17" fmla="*/ 41 h 188"/>
                <a:gd name="T18" fmla="*/ 130 w 195"/>
                <a:gd name="T19" fmla="*/ 49 h 188"/>
                <a:gd name="T20" fmla="*/ 143 w 195"/>
                <a:gd name="T21" fmla="*/ 46 h 188"/>
                <a:gd name="T22" fmla="*/ 132 w 195"/>
                <a:gd name="T23" fmla="*/ 121 h 188"/>
                <a:gd name="T24" fmla="*/ 129 w 195"/>
                <a:gd name="T25" fmla="*/ 135 h 188"/>
                <a:gd name="T26" fmla="*/ 134 w 195"/>
                <a:gd name="T27" fmla="*/ 141 h 188"/>
                <a:gd name="T28" fmla="*/ 168 w 195"/>
                <a:gd name="T29" fmla="*/ 120 h 188"/>
                <a:gd name="T30" fmla="*/ 162 w 195"/>
                <a:gd name="T31" fmla="*/ 31 h 188"/>
                <a:gd name="T32" fmla="*/ 113 w 195"/>
                <a:gd name="T33" fmla="*/ 13 h 188"/>
                <a:gd name="T34" fmla="*/ 105 w 195"/>
                <a:gd name="T35" fmla="*/ 13 h 188"/>
                <a:gd name="T36" fmla="*/ 17 w 195"/>
                <a:gd name="T37" fmla="*/ 105 h 188"/>
                <a:gd name="T38" fmla="*/ 99 w 195"/>
                <a:gd name="T39" fmla="*/ 176 h 188"/>
                <a:gd name="T40" fmla="*/ 170 w 195"/>
                <a:gd name="T41" fmla="*/ 152 h 188"/>
                <a:gd name="T42" fmla="*/ 142 w 195"/>
                <a:gd name="T43" fmla="*/ 180 h 188"/>
                <a:gd name="T44" fmla="*/ 30 w 195"/>
                <a:gd name="T45" fmla="*/ 166 h 188"/>
                <a:gd name="T46" fmla="*/ 29 w 195"/>
                <a:gd name="T47" fmla="*/ 36 h 188"/>
                <a:gd name="T48" fmla="*/ 169 w 195"/>
                <a:gd name="T49" fmla="*/ 22 h 188"/>
                <a:gd name="T50" fmla="*/ 191 w 195"/>
                <a:gd name="T51" fmla="*/ 103 h 188"/>
                <a:gd name="T52" fmla="*/ 115 w 195"/>
                <a:gd name="T53" fmla="*/ 51 h 188"/>
                <a:gd name="T54" fmla="*/ 75 w 195"/>
                <a:gd name="T55" fmla="*/ 92 h 188"/>
                <a:gd name="T56" fmla="*/ 66 w 195"/>
                <a:gd name="T57" fmla="*/ 127 h 188"/>
                <a:gd name="T58" fmla="*/ 74 w 195"/>
                <a:gd name="T59" fmla="*/ 141 h 188"/>
                <a:gd name="T60" fmla="*/ 107 w 195"/>
                <a:gd name="T61" fmla="*/ 124 h 188"/>
                <a:gd name="T62" fmla="*/ 118 w 195"/>
                <a:gd name="T63" fmla="*/ 104 h 188"/>
                <a:gd name="T64" fmla="*/ 129 w 195"/>
                <a:gd name="T65" fmla="*/ 67 h 188"/>
                <a:gd name="T66" fmla="*/ 121 w 195"/>
                <a:gd name="T67" fmla="*/ 5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5" h="188">
                  <a:moveTo>
                    <a:pt x="191" y="103"/>
                  </a:moveTo>
                  <a:cubicBezTo>
                    <a:pt x="186" y="116"/>
                    <a:pt x="178" y="128"/>
                    <a:pt x="166" y="139"/>
                  </a:cubicBezTo>
                  <a:cubicBezTo>
                    <a:pt x="153" y="150"/>
                    <a:pt x="141" y="155"/>
                    <a:pt x="129" y="155"/>
                  </a:cubicBezTo>
                  <a:cubicBezTo>
                    <a:pt x="124" y="155"/>
                    <a:pt x="124" y="155"/>
                    <a:pt x="124" y="155"/>
                  </a:cubicBezTo>
                  <a:cubicBezTo>
                    <a:pt x="123" y="155"/>
                    <a:pt x="121" y="154"/>
                    <a:pt x="118" y="153"/>
                  </a:cubicBezTo>
                  <a:cubicBezTo>
                    <a:pt x="116" y="153"/>
                    <a:pt x="114" y="151"/>
                    <a:pt x="112" y="147"/>
                  </a:cubicBezTo>
                  <a:cubicBezTo>
                    <a:pt x="110" y="139"/>
                    <a:pt x="110" y="139"/>
                    <a:pt x="110" y="139"/>
                  </a:cubicBezTo>
                  <a:cubicBezTo>
                    <a:pt x="105" y="143"/>
                    <a:pt x="100" y="146"/>
                    <a:pt x="95" y="149"/>
                  </a:cubicBezTo>
                  <a:cubicBezTo>
                    <a:pt x="92" y="150"/>
                    <a:pt x="89" y="151"/>
                    <a:pt x="86" y="152"/>
                  </a:cubicBezTo>
                  <a:cubicBezTo>
                    <a:pt x="83" y="152"/>
                    <a:pt x="80" y="153"/>
                    <a:pt x="77" y="153"/>
                  </a:cubicBezTo>
                  <a:cubicBezTo>
                    <a:pt x="73" y="153"/>
                    <a:pt x="68" y="152"/>
                    <a:pt x="64" y="150"/>
                  </a:cubicBezTo>
                  <a:cubicBezTo>
                    <a:pt x="58" y="148"/>
                    <a:pt x="54" y="144"/>
                    <a:pt x="51" y="139"/>
                  </a:cubicBezTo>
                  <a:cubicBezTo>
                    <a:pt x="48" y="133"/>
                    <a:pt x="47" y="127"/>
                    <a:pt x="47" y="119"/>
                  </a:cubicBezTo>
                  <a:cubicBezTo>
                    <a:pt x="47" y="113"/>
                    <a:pt x="48" y="107"/>
                    <a:pt x="49" y="102"/>
                  </a:cubicBezTo>
                  <a:cubicBezTo>
                    <a:pt x="51" y="96"/>
                    <a:pt x="53" y="91"/>
                    <a:pt x="56" y="86"/>
                  </a:cubicBezTo>
                  <a:cubicBezTo>
                    <a:pt x="62" y="72"/>
                    <a:pt x="70" y="62"/>
                    <a:pt x="79" y="54"/>
                  </a:cubicBezTo>
                  <a:cubicBezTo>
                    <a:pt x="89" y="46"/>
                    <a:pt x="99" y="41"/>
                    <a:pt x="110" y="41"/>
                  </a:cubicBezTo>
                  <a:cubicBezTo>
                    <a:pt x="115" y="41"/>
                    <a:pt x="115" y="41"/>
                    <a:pt x="115" y="41"/>
                  </a:cubicBezTo>
                  <a:cubicBezTo>
                    <a:pt x="118" y="42"/>
                    <a:pt x="118" y="42"/>
                    <a:pt x="118" y="42"/>
                  </a:cubicBezTo>
                  <a:cubicBezTo>
                    <a:pt x="123" y="43"/>
                    <a:pt x="127" y="45"/>
                    <a:pt x="130" y="49"/>
                  </a:cubicBezTo>
                  <a:cubicBezTo>
                    <a:pt x="137" y="58"/>
                    <a:pt x="137" y="58"/>
                    <a:pt x="137" y="58"/>
                  </a:cubicBezTo>
                  <a:cubicBezTo>
                    <a:pt x="143" y="46"/>
                    <a:pt x="143" y="46"/>
                    <a:pt x="143" y="46"/>
                  </a:cubicBezTo>
                  <a:cubicBezTo>
                    <a:pt x="163" y="46"/>
                    <a:pt x="163" y="46"/>
                    <a:pt x="163" y="46"/>
                  </a:cubicBezTo>
                  <a:cubicBezTo>
                    <a:pt x="132" y="121"/>
                    <a:pt x="132" y="121"/>
                    <a:pt x="132" y="121"/>
                  </a:cubicBezTo>
                  <a:cubicBezTo>
                    <a:pt x="130" y="129"/>
                    <a:pt x="130" y="129"/>
                    <a:pt x="130" y="129"/>
                  </a:cubicBezTo>
                  <a:cubicBezTo>
                    <a:pt x="129" y="131"/>
                    <a:pt x="129" y="134"/>
                    <a:pt x="129" y="135"/>
                  </a:cubicBezTo>
                  <a:cubicBezTo>
                    <a:pt x="129" y="138"/>
                    <a:pt x="129" y="140"/>
                    <a:pt x="131" y="140"/>
                  </a:cubicBezTo>
                  <a:cubicBezTo>
                    <a:pt x="134" y="141"/>
                    <a:pt x="134" y="141"/>
                    <a:pt x="134" y="141"/>
                  </a:cubicBezTo>
                  <a:cubicBezTo>
                    <a:pt x="137" y="141"/>
                    <a:pt x="137" y="141"/>
                    <a:pt x="137" y="141"/>
                  </a:cubicBezTo>
                  <a:cubicBezTo>
                    <a:pt x="147" y="141"/>
                    <a:pt x="157" y="134"/>
                    <a:pt x="168" y="120"/>
                  </a:cubicBezTo>
                  <a:cubicBezTo>
                    <a:pt x="178" y="107"/>
                    <a:pt x="183" y="92"/>
                    <a:pt x="183" y="76"/>
                  </a:cubicBezTo>
                  <a:cubicBezTo>
                    <a:pt x="183" y="58"/>
                    <a:pt x="176" y="43"/>
                    <a:pt x="162" y="31"/>
                  </a:cubicBezTo>
                  <a:cubicBezTo>
                    <a:pt x="155" y="25"/>
                    <a:pt x="148" y="21"/>
                    <a:pt x="139" y="18"/>
                  </a:cubicBezTo>
                  <a:cubicBezTo>
                    <a:pt x="131" y="15"/>
                    <a:pt x="122" y="13"/>
                    <a:pt x="113" y="13"/>
                  </a:cubicBezTo>
                  <a:cubicBezTo>
                    <a:pt x="108" y="13"/>
                    <a:pt x="108" y="13"/>
                    <a:pt x="108" y="13"/>
                  </a:cubicBezTo>
                  <a:cubicBezTo>
                    <a:pt x="105" y="13"/>
                    <a:pt x="105" y="13"/>
                    <a:pt x="105" y="13"/>
                  </a:cubicBezTo>
                  <a:cubicBezTo>
                    <a:pt x="81" y="16"/>
                    <a:pt x="60" y="26"/>
                    <a:pt x="43" y="44"/>
                  </a:cubicBezTo>
                  <a:cubicBezTo>
                    <a:pt x="26" y="62"/>
                    <a:pt x="17" y="82"/>
                    <a:pt x="17" y="105"/>
                  </a:cubicBezTo>
                  <a:cubicBezTo>
                    <a:pt x="17" y="126"/>
                    <a:pt x="24" y="142"/>
                    <a:pt x="38" y="155"/>
                  </a:cubicBezTo>
                  <a:cubicBezTo>
                    <a:pt x="53" y="169"/>
                    <a:pt x="73" y="176"/>
                    <a:pt x="99" y="176"/>
                  </a:cubicBezTo>
                  <a:cubicBezTo>
                    <a:pt x="115" y="176"/>
                    <a:pt x="131" y="173"/>
                    <a:pt x="145" y="166"/>
                  </a:cubicBezTo>
                  <a:cubicBezTo>
                    <a:pt x="152" y="164"/>
                    <a:pt x="160" y="159"/>
                    <a:pt x="170" y="152"/>
                  </a:cubicBezTo>
                  <a:cubicBezTo>
                    <a:pt x="178" y="157"/>
                    <a:pt x="178" y="157"/>
                    <a:pt x="178" y="157"/>
                  </a:cubicBezTo>
                  <a:cubicBezTo>
                    <a:pt x="166" y="167"/>
                    <a:pt x="154" y="175"/>
                    <a:pt x="142" y="180"/>
                  </a:cubicBezTo>
                  <a:cubicBezTo>
                    <a:pt x="128" y="185"/>
                    <a:pt x="114" y="188"/>
                    <a:pt x="98" y="188"/>
                  </a:cubicBezTo>
                  <a:cubicBezTo>
                    <a:pt x="72" y="188"/>
                    <a:pt x="49" y="181"/>
                    <a:pt x="30" y="166"/>
                  </a:cubicBezTo>
                  <a:cubicBezTo>
                    <a:pt x="10" y="150"/>
                    <a:pt x="0" y="130"/>
                    <a:pt x="0" y="106"/>
                  </a:cubicBezTo>
                  <a:cubicBezTo>
                    <a:pt x="0" y="81"/>
                    <a:pt x="10" y="58"/>
                    <a:pt x="29" y="36"/>
                  </a:cubicBezTo>
                  <a:cubicBezTo>
                    <a:pt x="51" y="12"/>
                    <a:pt x="76" y="0"/>
                    <a:pt x="105" y="0"/>
                  </a:cubicBezTo>
                  <a:cubicBezTo>
                    <a:pt x="131" y="0"/>
                    <a:pt x="152" y="8"/>
                    <a:pt x="169" y="22"/>
                  </a:cubicBezTo>
                  <a:cubicBezTo>
                    <a:pt x="186" y="36"/>
                    <a:pt x="195" y="54"/>
                    <a:pt x="195" y="76"/>
                  </a:cubicBezTo>
                  <a:cubicBezTo>
                    <a:pt x="195" y="85"/>
                    <a:pt x="193" y="94"/>
                    <a:pt x="191" y="103"/>
                  </a:cubicBezTo>
                  <a:close/>
                  <a:moveTo>
                    <a:pt x="121" y="52"/>
                  </a:moveTo>
                  <a:cubicBezTo>
                    <a:pt x="119" y="51"/>
                    <a:pt x="117" y="51"/>
                    <a:pt x="115" y="51"/>
                  </a:cubicBezTo>
                  <a:cubicBezTo>
                    <a:pt x="108" y="51"/>
                    <a:pt x="101" y="55"/>
                    <a:pt x="93" y="64"/>
                  </a:cubicBezTo>
                  <a:cubicBezTo>
                    <a:pt x="86" y="72"/>
                    <a:pt x="80" y="81"/>
                    <a:pt x="75" y="92"/>
                  </a:cubicBezTo>
                  <a:cubicBezTo>
                    <a:pt x="73" y="98"/>
                    <a:pt x="71" y="104"/>
                    <a:pt x="69" y="109"/>
                  </a:cubicBezTo>
                  <a:cubicBezTo>
                    <a:pt x="67" y="116"/>
                    <a:pt x="66" y="122"/>
                    <a:pt x="66" y="127"/>
                  </a:cubicBezTo>
                  <a:cubicBezTo>
                    <a:pt x="66" y="130"/>
                    <a:pt x="66" y="133"/>
                    <a:pt x="67" y="136"/>
                  </a:cubicBezTo>
                  <a:cubicBezTo>
                    <a:pt x="69" y="138"/>
                    <a:pt x="71" y="140"/>
                    <a:pt x="74" y="141"/>
                  </a:cubicBezTo>
                  <a:cubicBezTo>
                    <a:pt x="77" y="142"/>
                    <a:pt x="80" y="143"/>
                    <a:pt x="83" y="143"/>
                  </a:cubicBezTo>
                  <a:cubicBezTo>
                    <a:pt x="92" y="143"/>
                    <a:pt x="100" y="137"/>
                    <a:pt x="107" y="124"/>
                  </a:cubicBezTo>
                  <a:cubicBezTo>
                    <a:pt x="108" y="123"/>
                    <a:pt x="109" y="121"/>
                    <a:pt x="111" y="118"/>
                  </a:cubicBezTo>
                  <a:cubicBezTo>
                    <a:pt x="113" y="114"/>
                    <a:pt x="115" y="110"/>
                    <a:pt x="118" y="104"/>
                  </a:cubicBezTo>
                  <a:cubicBezTo>
                    <a:pt x="121" y="98"/>
                    <a:pt x="124" y="92"/>
                    <a:pt x="126" y="86"/>
                  </a:cubicBezTo>
                  <a:cubicBezTo>
                    <a:pt x="128" y="78"/>
                    <a:pt x="129" y="72"/>
                    <a:pt x="129" y="67"/>
                  </a:cubicBezTo>
                  <a:cubicBezTo>
                    <a:pt x="129" y="63"/>
                    <a:pt x="129" y="60"/>
                    <a:pt x="127" y="58"/>
                  </a:cubicBezTo>
                  <a:cubicBezTo>
                    <a:pt x="126" y="55"/>
                    <a:pt x="124" y="54"/>
                    <a:pt x="121" y="5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55" name="Group 154"/>
            <p:cNvGrpSpPr/>
            <p:nvPr/>
          </p:nvGrpSpPr>
          <p:grpSpPr>
            <a:xfrm>
              <a:off x="5727710" y="3506193"/>
              <a:ext cx="379211" cy="320165"/>
              <a:chOff x="2272260" y="2456027"/>
              <a:chExt cx="699186" cy="590317"/>
            </a:xfrm>
            <a:grpFill/>
          </p:grpSpPr>
          <p:sp>
            <p:nvSpPr>
              <p:cNvPr id="156" name="Freeform 83"/>
              <p:cNvSpPr>
                <a:spLocks/>
              </p:cNvSpPr>
              <p:nvPr/>
            </p:nvSpPr>
            <p:spPr bwMode="auto">
              <a:xfrm>
                <a:off x="2272260" y="2743928"/>
                <a:ext cx="455640" cy="302416"/>
              </a:xfrm>
              <a:custGeom>
                <a:avLst/>
                <a:gdLst>
                  <a:gd name="T0" fmla="*/ 239 w 239"/>
                  <a:gd name="T1" fmla="*/ 159 h 159"/>
                  <a:gd name="T2" fmla="*/ 120 w 239"/>
                  <a:gd name="T3" fmla="*/ 0 h 159"/>
                  <a:gd name="T4" fmla="*/ 0 w 239"/>
                  <a:gd name="T5" fmla="*/ 159 h 159"/>
                  <a:gd name="T6" fmla="*/ 239 w 239"/>
                  <a:gd name="T7" fmla="*/ 159 h 159"/>
                </a:gdLst>
                <a:ahLst/>
                <a:cxnLst>
                  <a:cxn ang="0">
                    <a:pos x="T0" y="T1"/>
                  </a:cxn>
                  <a:cxn ang="0">
                    <a:pos x="T2" y="T3"/>
                  </a:cxn>
                  <a:cxn ang="0">
                    <a:pos x="T4" y="T5"/>
                  </a:cxn>
                  <a:cxn ang="0">
                    <a:pos x="T6" y="T7"/>
                  </a:cxn>
                </a:cxnLst>
                <a:rect l="0" t="0" r="r" b="b"/>
                <a:pathLst>
                  <a:path w="239" h="159">
                    <a:moveTo>
                      <a:pt x="239" y="159"/>
                    </a:moveTo>
                    <a:cubicBezTo>
                      <a:pt x="239" y="71"/>
                      <a:pt x="186" y="0"/>
                      <a:pt x="120" y="0"/>
                    </a:cubicBezTo>
                    <a:cubicBezTo>
                      <a:pt x="54" y="0"/>
                      <a:pt x="0" y="71"/>
                      <a:pt x="0" y="159"/>
                    </a:cubicBezTo>
                    <a:lnTo>
                      <a:pt x="239" y="1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7" name="Oval 84"/>
              <p:cNvSpPr>
                <a:spLocks noChangeArrowheads="1"/>
              </p:cNvSpPr>
              <p:nvPr/>
            </p:nvSpPr>
            <p:spPr bwMode="auto">
              <a:xfrm>
                <a:off x="2363388" y="2456027"/>
                <a:ext cx="266933" cy="26693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8" name="Freeform 85"/>
              <p:cNvSpPr>
                <a:spLocks/>
              </p:cNvSpPr>
              <p:nvPr/>
            </p:nvSpPr>
            <p:spPr bwMode="auto">
              <a:xfrm>
                <a:off x="2659353" y="2743928"/>
                <a:ext cx="312093" cy="302416"/>
              </a:xfrm>
              <a:custGeom>
                <a:avLst/>
                <a:gdLst>
                  <a:gd name="T0" fmla="*/ 45 w 164"/>
                  <a:gd name="T1" fmla="*/ 0 h 159"/>
                  <a:gd name="T2" fmla="*/ 0 w 164"/>
                  <a:gd name="T3" fmla="*/ 11 h 159"/>
                  <a:gd name="T4" fmla="*/ 76 w 164"/>
                  <a:gd name="T5" fmla="*/ 159 h 159"/>
                  <a:gd name="T6" fmla="*/ 164 w 164"/>
                  <a:gd name="T7" fmla="*/ 159 h 159"/>
                  <a:gd name="T8" fmla="*/ 45 w 164"/>
                  <a:gd name="T9" fmla="*/ 0 h 159"/>
                </a:gdLst>
                <a:ahLst/>
                <a:cxnLst>
                  <a:cxn ang="0">
                    <a:pos x="T0" y="T1"/>
                  </a:cxn>
                  <a:cxn ang="0">
                    <a:pos x="T2" y="T3"/>
                  </a:cxn>
                  <a:cxn ang="0">
                    <a:pos x="T4" y="T5"/>
                  </a:cxn>
                  <a:cxn ang="0">
                    <a:pos x="T6" y="T7"/>
                  </a:cxn>
                  <a:cxn ang="0">
                    <a:pos x="T8" y="T9"/>
                  </a:cxn>
                </a:cxnLst>
                <a:rect l="0" t="0" r="r" b="b"/>
                <a:pathLst>
                  <a:path w="164" h="159">
                    <a:moveTo>
                      <a:pt x="45" y="0"/>
                    </a:moveTo>
                    <a:cubicBezTo>
                      <a:pt x="29" y="0"/>
                      <a:pt x="14" y="4"/>
                      <a:pt x="0" y="11"/>
                    </a:cubicBezTo>
                    <a:cubicBezTo>
                      <a:pt x="45" y="35"/>
                      <a:pt x="76" y="92"/>
                      <a:pt x="76" y="159"/>
                    </a:cubicBezTo>
                    <a:cubicBezTo>
                      <a:pt x="164" y="159"/>
                      <a:pt x="164" y="159"/>
                      <a:pt x="164" y="159"/>
                    </a:cubicBezTo>
                    <a:cubicBezTo>
                      <a:pt x="164" y="71"/>
                      <a:pt x="111" y="0"/>
                      <a:pt x="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9" name="Freeform 86"/>
              <p:cNvSpPr>
                <a:spLocks/>
              </p:cNvSpPr>
              <p:nvPr/>
            </p:nvSpPr>
            <p:spPr bwMode="auto">
              <a:xfrm>
                <a:off x="2656933" y="2456027"/>
                <a:ext cx="217740" cy="266933"/>
              </a:xfrm>
              <a:custGeom>
                <a:avLst/>
                <a:gdLst>
                  <a:gd name="T0" fmla="*/ 26 w 114"/>
                  <a:gd name="T1" fmla="*/ 70 h 140"/>
                  <a:gd name="T2" fmla="*/ 0 w 114"/>
                  <a:gd name="T3" fmla="*/ 124 h 140"/>
                  <a:gd name="T4" fmla="*/ 44 w 114"/>
                  <a:gd name="T5" fmla="*/ 140 h 140"/>
                  <a:gd name="T6" fmla="*/ 114 w 114"/>
                  <a:gd name="T7" fmla="*/ 70 h 140"/>
                  <a:gd name="T8" fmla="*/ 44 w 114"/>
                  <a:gd name="T9" fmla="*/ 0 h 140"/>
                  <a:gd name="T10" fmla="*/ 0 w 114"/>
                  <a:gd name="T11" fmla="*/ 15 h 140"/>
                  <a:gd name="T12" fmla="*/ 26 w 114"/>
                  <a:gd name="T13" fmla="*/ 70 h 140"/>
                </a:gdLst>
                <a:ahLst/>
                <a:cxnLst>
                  <a:cxn ang="0">
                    <a:pos x="T0" y="T1"/>
                  </a:cxn>
                  <a:cxn ang="0">
                    <a:pos x="T2" y="T3"/>
                  </a:cxn>
                  <a:cxn ang="0">
                    <a:pos x="T4" y="T5"/>
                  </a:cxn>
                  <a:cxn ang="0">
                    <a:pos x="T6" y="T7"/>
                  </a:cxn>
                  <a:cxn ang="0">
                    <a:pos x="T8" y="T9"/>
                  </a:cxn>
                  <a:cxn ang="0">
                    <a:pos x="T10" y="T11"/>
                  </a:cxn>
                  <a:cxn ang="0">
                    <a:pos x="T12" y="T13"/>
                  </a:cxn>
                </a:cxnLst>
                <a:rect l="0" t="0" r="r" b="b"/>
                <a:pathLst>
                  <a:path w="114" h="140">
                    <a:moveTo>
                      <a:pt x="26" y="70"/>
                    </a:moveTo>
                    <a:cubicBezTo>
                      <a:pt x="26" y="92"/>
                      <a:pt x="16" y="111"/>
                      <a:pt x="0" y="124"/>
                    </a:cubicBezTo>
                    <a:cubicBezTo>
                      <a:pt x="12" y="134"/>
                      <a:pt x="27" y="140"/>
                      <a:pt x="44" y="140"/>
                    </a:cubicBezTo>
                    <a:cubicBezTo>
                      <a:pt x="83" y="140"/>
                      <a:pt x="114" y="108"/>
                      <a:pt x="114" y="70"/>
                    </a:cubicBezTo>
                    <a:cubicBezTo>
                      <a:pt x="114" y="31"/>
                      <a:pt x="83" y="0"/>
                      <a:pt x="44" y="0"/>
                    </a:cubicBezTo>
                    <a:cubicBezTo>
                      <a:pt x="27" y="0"/>
                      <a:pt x="12" y="5"/>
                      <a:pt x="0" y="15"/>
                    </a:cubicBezTo>
                    <a:cubicBezTo>
                      <a:pt x="16" y="28"/>
                      <a:pt x="26" y="48"/>
                      <a:pt x="26"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3" name="Group 212"/>
            <p:cNvGrpSpPr/>
            <p:nvPr/>
          </p:nvGrpSpPr>
          <p:grpSpPr>
            <a:xfrm>
              <a:off x="7783702" y="1302301"/>
              <a:ext cx="547276" cy="429809"/>
              <a:chOff x="3239991" y="2406834"/>
              <a:chExt cx="649993" cy="510479"/>
            </a:xfrm>
            <a:grpFill/>
          </p:grpSpPr>
          <p:sp>
            <p:nvSpPr>
              <p:cNvPr id="285" name="Freeform 29"/>
              <p:cNvSpPr>
                <a:spLocks/>
              </p:cNvSpPr>
              <p:nvPr/>
            </p:nvSpPr>
            <p:spPr bwMode="auto">
              <a:xfrm>
                <a:off x="3239991" y="2448769"/>
                <a:ext cx="455640" cy="468544"/>
              </a:xfrm>
              <a:custGeom>
                <a:avLst/>
                <a:gdLst>
                  <a:gd name="T0" fmla="*/ 190 w 239"/>
                  <a:gd name="T1" fmla="*/ 0 h 246"/>
                  <a:gd name="T2" fmla="*/ 49 w 239"/>
                  <a:gd name="T3" fmla="*/ 0 h 246"/>
                  <a:gd name="T4" fmla="*/ 0 w 239"/>
                  <a:gd name="T5" fmla="*/ 49 h 246"/>
                  <a:gd name="T6" fmla="*/ 0 w 239"/>
                  <a:gd name="T7" fmla="*/ 128 h 246"/>
                  <a:gd name="T8" fmla="*/ 49 w 239"/>
                  <a:gd name="T9" fmla="*/ 177 h 246"/>
                  <a:gd name="T10" fmla="*/ 56 w 239"/>
                  <a:gd name="T11" fmla="*/ 177 h 246"/>
                  <a:gd name="T12" fmla="*/ 31 w 239"/>
                  <a:gd name="T13" fmla="*/ 245 h 246"/>
                  <a:gd name="T14" fmla="*/ 120 w 239"/>
                  <a:gd name="T15" fmla="*/ 177 h 246"/>
                  <a:gd name="T16" fmla="*/ 190 w 239"/>
                  <a:gd name="T17" fmla="*/ 177 h 246"/>
                  <a:gd name="T18" fmla="*/ 239 w 239"/>
                  <a:gd name="T19" fmla="*/ 128 h 246"/>
                  <a:gd name="T20" fmla="*/ 239 w 239"/>
                  <a:gd name="T21" fmla="*/ 49 h 246"/>
                  <a:gd name="T22" fmla="*/ 190 w 239"/>
                  <a:gd name="T23" fmla="*/ 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9" h="246">
                    <a:moveTo>
                      <a:pt x="190" y="0"/>
                    </a:moveTo>
                    <a:cubicBezTo>
                      <a:pt x="49" y="0"/>
                      <a:pt x="49" y="0"/>
                      <a:pt x="49" y="0"/>
                    </a:cubicBezTo>
                    <a:cubicBezTo>
                      <a:pt x="22" y="0"/>
                      <a:pt x="0" y="22"/>
                      <a:pt x="0" y="49"/>
                    </a:cubicBezTo>
                    <a:cubicBezTo>
                      <a:pt x="0" y="128"/>
                      <a:pt x="0" y="128"/>
                      <a:pt x="0" y="128"/>
                    </a:cubicBezTo>
                    <a:cubicBezTo>
                      <a:pt x="0" y="155"/>
                      <a:pt x="22" y="177"/>
                      <a:pt x="49" y="177"/>
                    </a:cubicBezTo>
                    <a:cubicBezTo>
                      <a:pt x="56" y="177"/>
                      <a:pt x="56" y="177"/>
                      <a:pt x="56" y="177"/>
                    </a:cubicBezTo>
                    <a:cubicBezTo>
                      <a:pt x="49" y="198"/>
                      <a:pt x="31" y="246"/>
                      <a:pt x="31" y="245"/>
                    </a:cubicBezTo>
                    <a:cubicBezTo>
                      <a:pt x="32" y="244"/>
                      <a:pt x="96" y="195"/>
                      <a:pt x="120" y="177"/>
                    </a:cubicBezTo>
                    <a:cubicBezTo>
                      <a:pt x="190" y="177"/>
                      <a:pt x="190" y="177"/>
                      <a:pt x="190" y="177"/>
                    </a:cubicBezTo>
                    <a:cubicBezTo>
                      <a:pt x="217" y="177"/>
                      <a:pt x="239" y="155"/>
                      <a:pt x="239" y="128"/>
                    </a:cubicBezTo>
                    <a:cubicBezTo>
                      <a:pt x="239" y="49"/>
                      <a:pt x="239" y="49"/>
                      <a:pt x="239" y="49"/>
                    </a:cubicBezTo>
                    <a:cubicBezTo>
                      <a:pt x="239" y="22"/>
                      <a:pt x="217" y="0"/>
                      <a:pt x="19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6" name="Freeform 30"/>
              <p:cNvSpPr>
                <a:spLocks/>
              </p:cNvSpPr>
              <p:nvPr/>
            </p:nvSpPr>
            <p:spPr bwMode="auto">
              <a:xfrm>
                <a:off x="3558536" y="2406834"/>
                <a:ext cx="331448" cy="384674"/>
              </a:xfrm>
              <a:custGeom>
                <a:avLst/>
                <a:gdLst>
                  <a:gd name="T0" fmla="*/ 134 w 174"/>
                  <a:gd name="T1" fmla="*/ 0 h 202"/>
                  <a:gd name="T2" fmla="*/ 18 w 174"/>
                  <a:gd name="T3" fmla="*/ 0 h 202"/>
                  <a:gd name="T4" fmla="*/ 0 w 174"/>
                  <a:gd name="T5" fmla="*/ 5 h 202"/>
                  <a:gd name="T6" fmla="*/ 34 w 174"/>
                  <a:gd name="T7" fmla="*/ 5 h 202"/>
                  <a:gd name="T8" fmla="*/ 90 w 174"/>
                  <a:gd name="T9" fmla="*/ 61 h 202"/>
                  <a:gd name="T10" fmla="*/ 90 w 174"/>
                  <a:gd name="T11" fmla="*/ 151 h 202"/>
                  <a:gd name="T12" fmla="*/ 89 w 174"/>
                  <a:gd name="T13" fmla="*/ 156 h 202"/>
                  <a:gd name="T14" fmla="*/ 148 w 174"/>
                  <a:gd name="T15" fmla="*/ 201 h 202"/>
                  <a:gd name="T16" fmla="*/ 128 w 174"/>
                  <a:gd name="T17" fmla="*/ 145 h 202"/>
                  <a:gd name="T18" fmla="*/ 134 w 174"/>
                  <a:gd name="T19" fmla="*/ 145 h 202"/>
                  <a:gd name="T20" fmla="*/ 174 w 174"/>
                  <a:gd name="T21" fmla="*/ 105 h 202"/>
                  <a:gd name="T22" fmla="*/ 174 w 174"/>
                  <a:gd name="T23" fmla="*/ 40 h 202"/>
                  <a:gd name="T24" fmla="*/ 134 w 174"/>
                  <a:gd name="T25"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4" h="202">
                    <a:moveTo>
                      <a:pt x="134" y="0"/>
                    </a:moveTo>
                    <a:cubicBezTo>
                      <a:pt x="18" y="0"/>
                      <a:pt x="18" y="0"/>
                      <a:pt x="18" y="0"/>
                    </a:cubicBezTo>
                    <a:cubicBezTo>
                      <a:pt x="12" y="0"/>
                      <a:pt x="6" y="2"/>
                      <a:pt x="0" y="5"/>
                    </a:cubicBezTo>
                    <a:cubicBezTo>
                      <a:pt x="34" y="5"/>
                      <a:pt x="34" y="5"/>
                      <a:pt x="34" y="5"/>
                    </a:cubicBezTo>
                    <a:cubicBezTo>
                      <a:pt x="65" y="5"/>
                      <a:pt x="90" y="30"/>
                      <a:pt x="90" y="61"/>
                    </a:cubicBezTo>
                    <a:cubicBezTo>
                      <a:pt x="90" y="151"/>
                      <a:pt x="90" y="151"/>
                      <a:pt x="90" y="151"/>
                    </a:cubicBezTo>
                    <a:cubicBezTo>
                      <a:pt x="90" y="153"/>
                      <a:pt x="90" y="154"/>
                      <a:pt x="89" y="156"/>
                    </a:cubicBezTo>
                    <a:cubicBezTo>
                      <a:pt x="113" y="173"/>
                      <a:pt x="148" y="200"/>
                      <a:pt x="148" y="201"/>
                    </a:cubicBezTo>
                    <a:cubicBezTo>
                      <a:pt x="149" y="202"/>
                      <a:pt x="134" y="162"/>
                      <a:pt x="128" y="145"/>
                    </a:cubicBezTo>
                    <a:cubicBezTo>
                      <a:pt x="134" y="145"/>
                      <a:pt x="134" y="145"/>
                      <a:pt x="134" y="145"/>
                    </a:cubicBezTo>
                    <a:cubicBezTo>
                      <a:pt x="156" y="145"/>
                      <a:pt x="174" y="127"/>
                      <a:pt x="174" y="105"/>
                    </a:cubicBezTo>
                    <a:cubicBezTo>
                      <a:pt x="174" y="40"/>
                      <a:pt x="174" y="40"/>
                      <a:pt x="174" y="40"/>
                    </a:cubicBezTo>
                    <a:cubicBezTo>
                      <a:pt x="174" y="18"/>
                      <a:pt x="156" y="0"/>
                      <a:pt x="1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4" name="Group 213"/>
            <p:cNvGrpSpPr/>
            <p:nvPr/>
          </p:nvGrpSpPr>
          <p:grpSpPr>
            <a:xfrm>
              <a:off x="5947001" y="776074"/>
              <a:ext cx="547276" cy="431167"/>
              <a:chOff x="1058564" y="1781841"/>
              <a:chExt cx="649993" cy="512092"/>
            </a:xfrm>
            <a:grpFill/>
          </p:grpSpPr>
          <p:sp>
            <p:nvSpPr>
              <p:cNvPr id="283" name="Freeform 31"/>
              <p:cNvSpPr>
                <a:spLocks/>
              </p:cNvSpPr>
              <p:nvPr/>
            </p:nvSpPr>
            <p:spPr bwMode="auto">
              <a:xfrm>
                <a:off x="1058564" y="1823776"/>
                <a:ext cx="457253" cy="470157"/>
              </a:xfrm>
              <a:custGeom>
                <a:avLst/>
                <a:gdLst>
                  <a:gd name="T0" fmla="*/ 191 w 240"/>
                  <a:gd name="T1" fmla="*/ 0 h 247"/>
                  <a:gd name="T2" fmla="*/ 49 w 240"/>
                  <a:gd name="T3" fmla="*/ 0 h 247"/>
                  <a:gd name="T4" fmla="*/ 0 w 240"/>
                  <a:gd name="T5" fmla="*/ 49 h 247"/>
                  <a:gd name="T6" fmla="*/ 0 w 240"/>
                  <a:gd name="T7" fmla="*/ 129 h 247"/>
                  <a:gd name="T8" fmla="*/ 49 w 240"/>
                  <a:gd name="T9" fmla="*/ 178 h 247"/>
                  <a:gd name="T10" fmla="*/ 57 w 240"/>
                  <a:gd name="T11" fmla="*/ 178 h 247"/>
                  <a:gd name="T12" fmla="*/ 32 w 240"/>
                  <a:gd name="T13" fmla="*/ 245 h 247"/>
                  <a:gd name="T14" fmla="*/ 121 w 240"/>
                  <a:gd name="T15" fmla="*/ 178 h 247"/>
                  <a:gd name="T16" fmla="*/ 191 w 240"/>
                  <a:gd name="T17" fmla="*/ 178 h 247"/>
                  <a:gd name="T18" fmla="*/ 240 w 240"/>
                  <a:gd name="T19" fmla="*/ 129 h 247"/>
                  <a:gd name="T20" fmla="*/ 240 w 240"/>
                  <a:gd name="T21" fmla="*/ 49 h 247"/>
                  <a:gd name="T22" fmla="*/ 191 w 240"/>
                  <a:gd name="T23"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0" h="247">
                    <a:moveTo>
                      <a:pt x="191" y="0"/>
                    </a:moveTo>
                    <a:cubicBezTo>
                      <a:pt x="49" y="0"/>
                      <a:pt x="49" y="0"/>
                      <a:pt x="49" y="0"/>
                    </a:cubicBezTo>
                    <a:cubicBezTo>
                      <a:pt x="22" y="0"/>
                      <a:pt x="0" y="22"/>
                      <a:pt x="0" y="49"/>
                    </a:cubicBezTo>
                    <a:cubicBezTo>
                      <a:pt x="0" y="129"/>
                      <a:pt x="0" y="129"/>
                      <a:pt x="0" y="129"/>
                    </a:cubicBezTo>
                    <a:cubicBezTo>
                      <a:pt x="0" y="156"/>
                      <a:pt x="22" y="178"/>
                      <a:pt x="49" y="178"/>
                    </a:cubicBezTo>
                    <a:cubicBezTo>
                      <a:pt x="57" y="178"/>
                      <a:pt x="57" y="178"/>
                      <a:pt x="57" y="178"/>
                    </a:cubicBezTo>
                    <a:cubicBezTo>
                      <a:pt x="49" y="198"/>
                      <a:pt x="31" y="247"/>
                      <a:pt x="32" y="245"/>
                    </a:cubicBezTo>
                    <a:cubicBezTo>
                      <a:pt x="32" y="244"/>
                      <a:pt x="97" y="196"/>
                      <a:pt x="121" y="178"/>
                    </a:cubicBezTo>
                    <a:cubicBezTo>
                      <a:pt x="191" y="178"/>
                      <a:pt x="191" y="178"/>
                      <a:pt x="191" y="178"/>
                    </a:cubicBezTo>
                    <a:cubicBezTo>
                      <a:pt x="218" y="178"/>
                      <a:pt x="240" y="156"/>
                      <a:pt x="240" y="129"/>
                    </a:cubicBezTo>
                    <a:cubicBezTo>
                      <a:pt x="240" y="49"/>
                      <a:pt x="240" y="49"/>
                      <a:pt x="240" y="49"/>
                    </a:cubicBezTo>
                    <a:cubicBezTo>
                      <a:pt x="240" y="22"/>
                      <a:pt x="218" y="0"/>
                      <a:pt x="19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4" name="Freeform 32"/>
              <p:cNvSpPr>
                <a:spLocks/>
              </p:cNvSpPr>
              <p:nvPr/>
            </p:nvSpPr>
            <p:spPr bwMode="auto">
              <a:xfrm>
                <a:off x="1378722" y="1781841"/>
                <a:ext cx="329835" cy="384674"/>
              </a:xfrm>
              <a:custGeom>
                <a:avLst/>
                <a:gdLst>
                  <a:gd name="T0" fmla="*/ 133 w 173"/>
                  <a:gd name="T1" fmla="*/ 0 h 202"/>
                  <a:gd name="T2" fmla="*/ 18 w 173"/>
                  <a:gd name="T3" fmla="*/ 0 h 202"/>
                  <a:gd name="T4" fmla="*/ 0 w 173"/>
                  <a:gd name="T5" fmla="*/ 5 h 202"/>
                  <a:gd name="T6" fmla="*/ 33 w 173"/>
                  <a:gd name="T7" fmla="*/ 5 h 202"/>
                  <a:gd name="T8" fmla="*/ 89 w 173"/>
                  <a:gd name="T9" fmla="*/ 61 h 202"/>
                  <a:gd name="T10" fmla="*/ 89 w 173"/>
                  <a:gd name="T11" fmla="*/ 151 h 202"/>
                  <a:gd name="T12" fmla="*/ 89 w 173"/>
                  <a:gd name="T13" fmla="*/ 156 h 202"/>
                  <a:gd name="T14" fmla="*/ 148 w 173"/>
                  <a:gd name="T15" fmla="*/ 201 h 202"/>
                  <a:gd name="T16" fmla="*/ 127 w 173"/>
                  <a:gd name="T17" fmla="*/ 145 h 202"/>
                  <a:gd name="T18" fmla="*/ 133 w 173"/>
                  <a:gd name="T19" fmla="*/ 145 h 202"/>
                  <a:gd name="T20" fmla="*/ 173 w 173"/>
                  <a:gd name="T21" fmla="*/ 105 h 202"/>
                  <a:gd name="T22" fmla="*/ 173 w 173"/>
                  <a:gd name="T23" fmla="*/ 41 h 202"/>
                  <a:gd name="T24" fmla="*/ 133 w 173"/>
                  <a:gd name="T25"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 h="202">
                    <a:moveTo>
                      <a:pt x="133" y="0"/>
                    </a:moveTo>
                    <a:cubicBezTo>
                      <a:pt x="18" y="0"/>
                      <a:pt x="18" y="0"/>
                      <a:pt x="18" y="0"/>
                    </a:cubicBezTo>
                    <a:cubicBezTo>
                      <a:pt x="11" y="0"/>
                      <a:pt x="5" y="2"/>
                      <a:pt x="0" y="5"/>
                    </a:cubicBezTo>
                    <a:cubicBezTo>
                      <a:pt x="33" y="5"/>
                      <a:pt x="33" y="5"/>
                      <a:pt x="33" y="5"/>
                    </a:cubicBezTo>
                    <a:cubicBezTo>
                      <a:pt x="64" y="5"/>
                      <a:pt x="89" y="30"/>
                      <a:pt x="89" y="61"/>
                    </a:cubicBezTo>
                    <a:cubicBezTo>
                      <a:pt x="89" y="151"/>
                      <a:pt x="89" y="151"/>
                      <a:pt x="89" y="151"/>
                    </a:cubicBezTo>
                    <a:cubicBezTo>
                      <a:pt x="89" y="153"/>
                      <a:pt x="89" y="154"/>
                      <a:pt x="89" y="156"/>
                    </a:cubicBezTo>
                    <a:cubicBezTo>
                      <a:pt x="113" y="174"/>
                      <a:pt x="148" y="200"/>
                      <a:pt x="148" y="201"/>
                    </a:cubicBezTo>
                    <a:cubicBezTo>
                      <a:pt x="148" y="202"/>
                      <a:pt x="133" y="162"/>
                      <a:pt x="127" y="145"/>
                    </a:cubicBezTo>
                    <a:cubicBezTo>
                      <a:pt x="133" y="145"/>
                      <a:pt x="133" y="145"/>
                      <a:pt x="133" y="145"/>
                    </a:cubicBezTo>
                    <a:cubicBezTo>
                      <a:pt x="155" y="145"/>
                      <a:pt x="173" y="127"/>
                      <a:pt x="173" y="105"/>
                    </a:cubicBezTo>
                    <a:cubicBezTo>
                      <a:pt x="173" y="41"/>
                      <a:pt x="173" y="41"/>
                      <a:pt x="173" y="41"/>
                    </a:cubicBezTo>
                    <a:cubicBezTo>
                      <a:pt x="173" y="18"/>
                      <a:pt x="155" y="0"/>
                      <a:pt x="13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6" name="Group 215"/>
            <p:cNvGrpSpPr/>
            <p:nvPr/>
          </p:nvGrpSpPr>
          <p:grpSpPr>
            <a:xfrm>
              <a:off x="6799149" y="649100"/>
              <a:ext cx="609065" cy="463759"/>
              <a:chOff x="2070649" y="1631036"/>
              <a:chExt cx="723379" cy="550800"/>
            </a:xfrm>
            <a:grpFill/>
          </p:grpSpPr>
          <p:sp>
            <p:nvSpPr>
              <p:cNvPr id="277" name="Oval 35"/>
              <p:cNvSpPr>
                <a:spLocks noChangeArrowheads="1"/>
              </p:cNvSpPr>
              <p:nvPr/>
            </p:nvSpPr>
            <p:spPr bwMode="auto">
              <a:xfrm>
                <a:off x="2344840" y="2015709"/>
                <a:ext cx="165321" cy="1661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8" name="Freeform 36"/>
              <p:cNvSpPr>
                <a:spLocks/>
              </p:cNvSpPr>
              <p:nvPr/>
            </p:nvSpPr>
            <p:spPr bwMode="auto">
              <a:xfrm>
                <a:off x="2228712" y="1861679"/>
                <a:ext cx="405641" cy="169353"/>
              </a:xfrm>
              <a:custGeom>
                <a:avLst/>
                <a:gdLst>
                  <a:gd name="T0" fmla="*/ 105 w 213"/>
                  <a:gd name="T1" fmla="*/ 31 h 89"/>
                  <a:gd name="T2" fmla="*/ 191 w 213"/>
                  <a:gd name="T3" fmla="*/ 89 h 89"/>
                  <a:gd name="T4" fmla="*/ 213 w 213"/>
                  <a:gd name="T5" fmla="*/ 64 h 89"/>
                  <a:gd name="T6" fmla="*/ 105 w 213"/>
                  <a:gd name="T7" fmla="*/ 0 h 89"/>
                  <a:gd name="T8" fmla="*/ 0 w 213"/>
                  <a:gd name="T9" fmla="*/ 58 h 89"/>
                  <a:gd name="T10" fmla="*/ 21 w 213"/>
                  <a:gd name="T11" fmla="*/ 82 h 89"/>
                  <a:gd name="T12" fmla="*/ 105 w 213"/>
                  <a:gd name="T13" fmla="*/ 31 h 89"/>
                </a:gdLst>
                <a:ahLst/>
                <a:cxnLst>
                  <a:cxn ang="0">
                    <a:pos x="T0" y="T1"/>
                  </a:cxn>
                  <a:cxn ang="0">
                    <a:pos x="T2" y="T3"/>
                  </a:cxn>
                  <a:cxn ang="0">
                    <a:pos x="T4" y="T5"/>
                  </a:cxn>
                  <a:cxn ang="0">
                    <a:pos x="T6" y="T7"/>
                  </a:cxn>
                  <a:cxn ang="0">
                    <a:pos x="T8" y="T9"/>
                  </a:cxn>
                  <a:cxn ang="0">
                    <a:pos x="T10" y="T11"/>
                  </a:cxn>
                  <a:cxn ang="0">
                    <a:pos x="T12" y="T13"/>
                  </a:cxn>
                </a:cxnLst>
                <a:rect l="0" t="0" r="r" b="b"/>
                <a:pathLst>
                  <a:path w="213" h="89">
                    <a:moveTo>
                      <a:pt x="105" y="31"/>
                    </a:moveTo>
                    <a:cubicBezTo>
                      <a:pt x="144" y="31"/>
                      <a:pt x="177" y="54"/>
                      <a:pt x="191" y="89"/>
                    </a:cubicBezTo>
                    <a:cubicBezTo>
                      <a:pt x="213" y="64"/>
                      <a:pt x="213" y="64"/>
                      <a:pt x="213" y="64"/>
                    </a:cubicBezTo>
                    <a:cubicBezTo>
                      <a:pt x="192" y="26"/>
                      <a:pt x="152" y="0"/>
                      <a:pt x="105" y="0"/>
                    </a:cubicBezTo>
                    <a:cubicBezTo>
                      <a:pt x="61" y="0"/>
                      <a:pt x="22" y="23"/>
                      <a:pt x="0" y="58"/>
                    </a:cubicBezTo>
                    <a:cubicBezTo>
                      <a:pt x="21" y="82"/>
                      <a:pt x="21" y="82"/>
                      <a:pt x="21" y="82"/>
                    </a:cubicBezTo>
                    <a:cubicBezTo>
                      <a:pt x="37" y="51"/>
                      <a:pt x="68" y="31"/>
                      <a:pt x="105"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9" name="Freeform 37"/>
              <p:cNvSpPr>
                <a:spLocks/>
              </p:cNvSpPr>
              <p:nvPr/>
            </p:nvSpPr>
            <p:spPr bwMode="auto">
              <a:xfrm>
                <a:off x="2157745" y="1749583"/>
                <a:ext cx="549187" cy="195966"/>
              </a:xfrm>
              <a:custGeom>
                <a:avLst/>
                <a:gdLst>
                  <a:gd name="T0" fmla="*/ 142 w 288"/>
                  <a:gd name="T1" fmla="*/ 34 h 103"/>
                  <a:gd name="T2" fmla="*/ 264 w 288"/>
                  <a:gd name="T3" fmla="*/ 103 h 103"/>
                  <a:gd name="T4" fmla="*/ 288 w 288"/>
                  <a:gd name="T5" fmla="*/ 76 h 103"/>
                  <a:gd name="T6" fmla="*/ 142 w 288"/>
                  <a:gd name="T7" fmla="*/ 0 h 103"/>
                  <a:gd name="T8" fmla="*/ 0 w 288"/>
                  <a:gd name="T9" fmla="*/ 71 h 103"/>
                  <a:gd name="T10" fmla="*/ 23 w 288"/>
                  <a:gd name="T11" fmla="*/ 97 h 103"/>
                  <a:gd name="T12" fmla="*/ 142 w 288"/>
                  <a:gd name="T13" fmla="*/ 34 h 103"/>
                </a:gdLst>
                <a:ahLst/>
                <a:cxnLst>
                  <a:cxn ang="0">
                    <a:pos x="T0" y="T1"/>
                  </a:cxn>
                  <a:cxn ang="0">
                    <a:pos x="T2" y="T3"/>
                  </a:cxn>
                  <a:cxn ang="0">
                    <a:pos x="T4" y="T5"/>
                  </a:cxn>
                  <a:cxn ang="0">
                    <a:pos x="T6" y="T7"/>
                  </a:cxn>
                  <a:cxn ang="0">
                    <a:pos x="T8" y="T9"/>
                  </a:cxn>
                  <a:cxn ang="0">
                    <a:pos x="T10" y="T11"/>
                  </a:cxn>
                  <a:cxn ang="0">
                    <a:pos x="T12" y="T13"/>
                  </a:cxn>
                </a:cxnLst>
                <a:rect l="0" t="0" r="r" b="b"/>
                <a:pathLst>
                  <a:path w="288" h="103">
                    <a:moveTo>
                      <a:pt x="142" y="34"/>
                    </a:moveTo>
                    <a:cubicBezTo>
                      <a:pt x="194" y="34"/>
                      <a:pt x="239" y="62"/>
                      <a:pt x="264" y="103"/>
                    </a:cubicBezTo>
                    <a:cubicBezTo>
                      <a:pt x="288" y="76"/>
                      <a:pt x="288" y="76"/>
                      <a:pt x="288" y="76"/>
                    </a:cubicBezTo>
                    <a:cubicBezTo>
                      <a:pt x="256" y="30"/>
                      <a:pt x="202" y="0"/>
                      <a:pt x="142" y="0"/>
                    </a:cubicBezTo>
                    <a:cubicBezTo>
                      <a:pt x="84" y="0"/>
                      <a:pt x="32" y="28"/>
                      <a:pt x="0" y="71"/>
                    </a:cubicBezTo>
                    <a:cubicBezTo>
                      <a:pt x="23" y="97"/>
                      <a:pt x="23" y="97"/>
                      <a:pt x="23" y="97"/>
                    </a:cubicBezTo>
                    <a:cubicBezTo>
                      <a:pt x="49" y="59"/>
                      <a:pt x="93" y="34"/>
                      <a:pt x="142"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0" name="Freeform 38"/>
              <p:cNvSpPr>
                <a:spLocks/>
              </p:cNvSpPr>
              <p:nvPr/>
            </p:nvSpPr>
            <p:spPr bwMode="auto">
              <a:xfrm>
                <a:off x="2070649" y="1631036"/>
                <a:ext cx="723379" cy="229030"/>
              </a:xfrm>
              <a:custGeom>
                <a:avLst/>
                <a:gdLst>
                  <a:gd name="T0" fmla="*/ 188 w 380"/>
                  <a:gd name="T1" fmla="*/ 36 h 120"/>
                  <a:gd name="T2" fmla="*/ 355 w 380"/>
                  <a:gd name="T3" fmla="*/ 120 h 120"/>
                  <a:gd name="T4" fmla="*/ 380 w 380"/>
                  <a:gd name="T5" fmla="*/ 93 h 120"/>
                  <a:gd name="T6" fmla="*/ 188 w 380"/>
                  <a:gd name="T7" fmla="*/ 0 h 120"/>
                  <a:gd name="T8" fmla="*/ 0 w 380"/>
                  <a:gd name="T9" fmla="*/ 88 h 120"/>
                  <a:gd name="T10" fmla="*/ 25 w 380"/>
                  <a:gd name="T11" fmla="*/ 115 h 120"/>
                  <a:gd name="T12" fmla="*/ 188 w 380"/>
                  <a:gd name="T13" fmla="*/ 36 h 120"/>
                </a:gdLst>
                <a:ahLst/>
                <a:cxnLst>
                  <a:cxn ang="0">
                    <a:pos x="T0" y="T1"/>
                  </a:cxn>
                  <a:cxn ang="0">
                    <a:pos x="T2" y="T3"/>
                  </a:cxn>
                  <a:cxn ang="0">
                    <a:pos x="T4" y="T5"/>
                  </a:cxn>
                  <a:cxn ang="0">
                    <a:pos x="T6" y="T7"/>
                  </a:cxn>
                  <a:cxn ang="0">
                    <a:pos x="T8" y="T9"/>
                  </a:cxn>
                  <a:cxn ang="0">
                    <a:pos x="T10" y="T11"/>
                  </a:cxn>
                  <a:cxn ang="0">
                    <a:pos x="T12" y="T13"/>
                  </a:cxn>
                </a:cxnLst>
                <a:rect l="0" t="0" r="r" b="b"/>
                <a:pathLst>
                  <a:path w="380" h="120">
                    <a:moveTo>
                      <a:pt x="188" y="36"/>
                    </a:moveTo>
                    <a:cubicBezTo>
                      <a:pt x="256" y="36"/>
                      <a:pt x="317" y="69"/>
                      <a:pt x="355" y="120"/>
                    </a:cubicBezTo>
                    <a:cubicBezTo>
                      <a:pt x="380" y="93"/>
                      <a:pt x="380" y="93"/>
                      <a:pt x="380" y="93"/>
                    </a:cubicBezTo>
                    <a:cubicBezTo>
                      <a:pt x="335" y="36"/>
                      <a:pt x="266" y="0"/>
                      <a:pt x="188" y="0"/>
                    </a:cubicBezTo>
                    <a:cubicBezTo>
                      <a:pt x="113" y="0"/>
                      <a:pt x="45" y="34"/>
                      <a:pt x="0" y="88"/>
                    </a:cubicBezTo>
                    <a:cubicBezTo>
                      <a:pt x="25" y="115"/>
                      <a:pt x="25" y="115"/>
                      <a:pt x="25" y="115"/>
                    </a:cubicBezTo>
                    <a:cubicBezTo>
                      <a:pt x="63" y="67"/>
                      <a:pt x="122" y="36"/>
                      <a:pt x="188"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9" name="Group 218"/>
            <p:cNvGrpSpPr/>
            <p:nvPr/>
          </p:nvGrpSpPr>
          <p:grpSpPr>
            <a:xfrm>
              <a:off x="5618364" y="54293"/>
              <a:ext cx="341538" cy="481414"/>
              <a:chOff x="668246" y="924591"/>
              <a:chExt cx="405640" cy="571769"/>
            </a:xfrm>
            <a:grpFill/>
          </p:grpSpPr>
          <p:sp>
            <p:nvSpPr>
              <p:cNvPr id="263" name="Freeform 51"/>
              <p:cNvSpPr>
                <a:spLocks/>
              </p:cNvSpPr>
              <p:nvPr/>
            </p:nvSpPr>
            <p:spPr bwMode="auto">
              <a:xfrm>
                <a:off x="668246" y="1272975"/>
                <a:ext cx="293545" cy="223385"/>
              </a:xfrm>
              <a:custGeom>
                <a:avLst/>
                <a:gdLst>
                  <a:gd name="T0" fmla="*/ 144 w 154"/>
                  <a:gd name="T1" fmla="*/ 31 h 117"/>
                  <a:gd name="T2" fmla="*/ 94 w 154"/>
                  <a:gd name="T3" fmla="*/ 101 h 117"/>
                  <a:gd name="T4" fmla="*/ 9 w 154"/>
                  <a:gd name="T5" fmla="*/ 86 h 117"/>
                  <a:gd name="T6" fmla="*/ 59 w 154"/>
                  <a:gd name="T7" fmla="*/ 16 h 117"/>
                  <a:gd name="T8" fmla="*/ 144 w 154"/>
                  <a:gd name="T9" fmla="*/ 31 h 117"/>
                </a:gdLst>
                <a:ahLst/>
                <a:cxnLst>
                  <a:cxn ang="0">
                    <a:pos x="T0" y="T1"/>
                  </a:cxn>
                  <a:cxn ang="0">
                    <a:pos x="T2" y="T3"/>
                  </a:cxn>
                  <a:cxn ang="0">
                    <a:pos x="T4" y="T5"/>
                  </a:cxn>
                  <a:cxn ang="0">
                    <a:pos x="T6" y="T7"/>
                  </a:cxn>
                  <a:cxn ang="0">
                    <a:pos x="T8" y="T9"/>
                  </a:cxn>
                </a:cxnLst>
                <a:rect l="0" t="0" r="r" b="b"/>
                <a:pathLst>
                  <a:path w="154" h="117">
                    <a:moveTo>
                      <a:pt x="144" y="31"/>
                    </a:moveTo>
                    <a:cubicBezTo>
                      <a:pt x="154" y="54"/>
                      <a:pt x="132" y="86"/>
                      <a:pt x="94" y="101"/>
                    </a:cubicBezTo>
                    <a:cubicBezTo>
                      <a:pt x="57" y="117"/>
                      <a:pt x="19" y="110"/>
                      <a:pt x="9" y="86"/>
                    </a:cubicBezTo>
                    <a:cubicBezTo>
                      <a:pt x="0" y="63"/>
                      <a:pt x="22" y="31"/>
                      <a:pt x="59" y="16"/>
                    </a:cubicBezTo>
                    <a:cubicBezTo>
                      <a:pt x="96" y="0"/>
                      <a:pt x="134" y="7"/>
                      <a:pt x="144"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4" name="Freeform 52"/>
              <p:cNvSpPr>
                <a:spLocks/>
              </p:cNvSpPr>
              <p:nvPr/>
            </p:nvSpPr>
            <p:spPr bwMode="auto">
              <a:xfrm>
                <a:off x="918243" y="924591"/>
                <a:ext cx="155643" cy="437899"/>
              </a:xfrm>
              <a:custGeom>
                <a:avLst/>
                <a:gdLst>
                  <a:gd name="T0" fmla="*/ 37 w 193"/>
                  <a:gd name="T1" fmla="*/ 543 h 543"/>
                  <a:gd name="T2" fmla="*/ 37 w 193"/>
                  <a:gd name="T3" fmla="*/ 227 h 543"/>
                  <a:gd name="T4" fmla="*/ 193 w 193"/>
                  <a:gd name="T5" fmla="*/ 142 h 543"/>
                  <a:gd name="T6" fmla="*/ 193 w 193"/>
                  <a:gd name="T7" fmla="*/ 0 h 543"/>
                  <a:gd name="T8" fmla="*/ 0 w 193"/>
                  <a:gd name="T9" fmla="*/ 85 h 543"/>
                  <a:gd name="T10" fmla="*/ 0 w 193"/>
                  <a:gd name="T11" fmla="*/ 520 h 543"/>
                  <a:gd name="T12" fmla="*/ 37 w 193"/>
                  <a:gd name="T13" fmla="*/ 543 h 543"/>
                </a:gdLst>
                <a:ahLst/>
                <a:cxnLst>
                  <a:cxn ang="0">
                    <a:pos x="T0" y="T1"/>
                  </a:cxn>
                  <a:cxn ang="0">
                    <a:pos x="T2" y="T3"/>
                  </a:cxn>
                  <a:cxn ang="0">
                    <a:pos x="T4" y="T5"/>
                  </a:cxn>
                  <a:cxn ang="0">
                    <a:pos x="T6" y="T7"/>
                  </a:cxn>
                  <a:cxn ang="0">
                    <a:pos x="T8" y="T9"/>
                  </a:cxn>
                  <a:cxn ang="0">
                    <a:pos x="T10" y="T11"/>
                  </a:cxn>
                  <a:cxn ang="0">
                    <a:pos x="T12" y="T13"/>
                  </a:cxn>
                </a:cxnLst>
                <a:rect l="0" t="0" r="r" b="b"/>
                <a:pathLst>
                  <a:path w="193" h="543">
                    <a:moveTo>
                      <a:pt x="37" y="543"/>
                    </a:moveTo>
                    <a:lnTo>
                      <a:pt x="37" y="227"/>
                    </a:lnTo>
                    <a:lnTo>
                      <a:pt x="193" y="142"/>
                    </a:lnTo>
                    <a:lnTo>
                      <a:pt x="193" y="0"/>
                    </a:lnTo>
                    <a:lnTo>
                      <a:pt x="0" y="85"/>
                    </a:lnTo>
                    <a:lnTo>
                      <a:pt x="0" y="520"/>
                    </a:lnTo>
                    <a:lnTo>
                      <a:pt x="37" y="5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21" name="Group 220"/>
            <p:cNvGrpSpPr/>
            <p:nvPr/>
          </p:nvGrpSpPr>
          <p:grpSpPr>
            <a:xfrm>
              <a:off x="8813750" y="156823"/>
              <a:ext cx="150738" cy="213208"/>
              <a:chOff x="4463365" y="1046364"/>
              <a:chExt cx="179030" cy="253224"/>
            </a:xfrm>
            <a:grpFill/>
          </p:grpSpPr>
          <p:sp>
            <p:nvSpPr>
              <p:cNvPr id="259" name="Freeform 55"/>
              <p:cNvSpPr>
                <a:spLocks/>
              </p:cNvSpPr>
              <p:nvPr/>
            </p:nvSpPr>
            <p:spPr bwMode="auto">
              <a:xfrm>
                <a:off x="4463365" y="1200395"/>
                <a:ext cx="129031" cy="99193"/>
              </a:xfrm>
              <a:custGeom>
                <a:avLst/>
                <a:gdLst>
                  <a:gd name="T0" fmla="*/ 64 w 68"/>
                  <a:gd name="T1" fmla="*/ 14 h 52"/>
                  <a:gd name="T2" fmla="*/ 42 w 68"/>
                  <a:gd name="T3" fmla="*/ 45 h 52"/>
                  <a:gd name="T4" fmla="*/ 4 w 68"/>
                  <a:gd name="T5" fmla="*/ 38 h 52"/>
                  <a:gd name="T6" fmla="*/ 26 w 68"/>
                  <a:gd name="T7" fmla="*/ 7 h 52"/>
                  <a:gd name="T8" fmla="*/ 64 w 68"/>
                  <a:gd name="T9" fmla="*/ 14 h 52"/>
                </a:gdLst>
                <a:ahLst/>
                <a:cxnLst>
                  <a:cxn ang="0">
                    <a:pos x="T0" y="T1"/>
                  </a:cxn>
                  <a:cxn ang="0">
                    <a:pos x="T2" y="T3"/>
                  </a:cxn>
                  <a:cxn ang="0">
                    <a:pos x="T4" y="T5"/>
                  </a:cxn>
                  <a:cxn ang="0">
                    <a:pos x="T6" y="T7"/>
                  </a:cxn>
                  <a:cxn ang="0">
                    <a:pos x="T8" y="T9"/>
                  </a:cxn>
                </a:cxnLst>
                <a:rect l="0" t="0" r="r" b="b"/>
                <a:pathLst>
                  <a:path w="68" h="52">
                    <a:moveTo>
                      <a:pt x="64" y="14"/>
                    </a:moveTo>
                    <a:cubicBezTo>
                      <a:pt x="68" y="24"/>
                      <a:pt x="58" y="38"/>
                      <a:pt x="42" y="45"/>
                    </a:cubicBezTo>
                    <a:cubicBezTo>
                      <a:pt x="25" y="52"/>
                      <a:pt x="9" y="49"/>
                      <a:pt x="4" y="38"/>
                    </a:cubicBezTo>
                    <a:cubicBezTo>
                      <a:pt x="0" y="28"/>
                      <a:pt x="10" y="14"/>
                      <a:pt x="26" y="7"/>
                    </a:cubicBezTo>
                    <a:cubicBezTo>
                      <a:pt x="43" y="0"/>
                      <a:pt x="59" y="3"/>
                      <a:pt x="6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0" name="Freeform 56"/>
              <p:cNvSpPr>
                <a:spLocks/>
              </p:cNvSpPr>
              <p:nvPr/>
            </p:nvSpPr>
            <p:spPr bwMode="auto">
              <a:xfrm>
                <a:off x="4573847" y="1046364"/>
                <a:ext cx="68548" cy="194353"/>
              </a:xfrm>
              <a:custGeom>
                <a:avLst/>
                <a:gdLst>
                  <a:gd name="T0" fmla="*/ 16 w 85"/>
                  <a:gd name="T1" fmla="*/ 241 h 241"/>
                  <a:gd name="T2" fmla="*/ 16 w 85"/>
                  <a:gd name="T3" fmla="*/ 102 h 241"/>
                  <a:gd name="T4" fmla="*/ 85 w 85"/>
                  <a:gd name="T5" fmla="*/ 64 h 241"/>
                  <a:gd name="T6" fmla="*/ 85 w 85"/>
                  <a:gd name="T7" fmla="*/ 0 h 241"/>
                  <a:gd name="T8" fmla="*/ 0 w 85"/>
                  <a:gd name="T9" fmla="*/ 38 h 241"/>
                  <a:gd name="T10" fmla="*/ 0 w 85"/>
                  <a:gd name="T11" fmla="*/ 232 h 241"/>
                  <a:gd name="T12" fmla="*/ 16 w 85"/>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85" h="241">
                    <a:moveTo>
                      <a:pt x="16" y="241"/>
                    </a:moveTo>
                    <a:lnTo>
                      <a:pt x="16" y="102"/>
                    </a:lnTo>
                    <a:lnTo>
                      <a:pt x="85" y="64"/>
                    </a:lnTo>
                    <a:lnTo>
                      <a:pt x="85" y="0"/>
                    </a:lnTo>
                    <a:lnTo>
                      <a:pt x="0" y="38"/>
                    </a:lnTo>
                    <a:lnTo>
                      <a:pt x="0" y="232"/>
                    </a:lnTo>
                    <a:lnTo>
                      <a:pt x="16" y="2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22" name="Group 221"/>
            <p:cNvGrpSpPr/>
            <p:nvPr/>
          </p:nvGrpSpPr>
          <p:grpSpPr>
            <a:xfrm>
              <a:off x="6322490" y="1322672"/>
              <a:ext cx="434561" cy="353081"/>
              <a:chOff x="1504527" y="2431028"/>
              <a:chExt cx="516123" cy="419350"/>
            </a:xfrm>
            <a:grpFill/>
          </p:grpSpPr>
          <p:sp>
            <p:nvSpPr>
              <p:cNvPr id="255" name="Freeform 57"/>
              <p:cNvSpPr>
                <a:spLocks/>
              </p:cNvSpPr>
              <p:nvPr/>
            </p:nvSpPr>
            <p:spPr bwMode="auto">
              <a:xfrm>
                <a:off x="1799685" y="2440705"/>
                <a:ext cx="219352" cy="261288"/>
              </a:xfrm>
              <a:custGeom>
                <a:avLst/>
                <a:gdLst>
                  <a:gd name="T0" fmla="*/ 115 w 115"/>
                  <a:gd name="T1" fmla="*/ 137 h 137"/>
                  <a:gd name="T2" fmla="*/ 82 w 115"/>
                  <a:gd name="T3" fmla="*/ 8 h 137"/>
                  <a:gd name="T4" fmla="*/ 78 w 115"/>
                  <a:gd name="T5" fmla="*/ 0 h 137"/>
                  <a:gd name="T6" fmla="*/ 0 w 115"/>
                  <a:gd name="T7" fmla="*/ 92 h 137"/>
                  <a:gd name="T8" fmla="*/ 115 w 115"/>
                  <a:gd name="T9" fmla="*/ 137 h 137"/>
                </a:gdLst>
                <a:ahLst/>
                <a:cxnLst>
                  <a:cxn ang="0">
                    <a:pos x="T0" y="T1"/>
                  </a:cxn>
                  <a:cxn ang="0">
                    <a:pos x="T2" y="T3"/>
                  </a:cxn>
                  <a:cxn ang="0">
                    <a:pos x="T4" y="T5"/>
                  </a:cxn>
                  <a:cxn ang="0">
                    <a:pos x="T6" y="T7"/>
                  </a:cxn>
                  <a:cxn ang="0">
                    <a:pos x="T8" y="T9"/>
                  </a:cxn>
                </a:cxnLst>
                <a:rect l="0" t="0" r="r" b="b"/>
                <a:pathLst>
                  <a:path w="115" h="137">
                    <a:moveTo>
                      <a:pt x="115" y="137"/>
                    </a:moveTo>
                    <a:cubicBezTo>
                      <a:pt x="82" y="8"/>
                      <a:pt x="82" y="8"/>
                      <a:pt x="82" y="8"/>
                    </a:cubicBezTo>
                    <a:cubicBezTo>
                      <a:pt x="81" y="5"/>
                      <a:pt x="80" y="2"/>
                      <a:pt x="78" y="0"/>
                    </a:cubicBezTo>
                    <a:cubicBezTo>
                      <a:pt x="0" y="92"/>
                      <a:pt x="0" y="92"/>
                      <a:pt x="0" y="92"/>
                    </a:cubicBezTo>
                    <a:lnTo>
                      <a:pt x="115" y="1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6" name="Freeform 58"/>
              <p:cNvSpPr>
                <a:spLocks/>
              </p:cNvSpPr>
              <p:nvPr/>
            </p:nvSpPr>
            <p:spPr bwMode="auto">
              <a:xfrm>
                <a:off x="1504527" y="2553607"/>
                <a:ext cx="216933" cy="262094"/>
              </a:xfrm>
              <a:custGeom>
                <a:avLst/>
                <a:gdLst>
                  <a:gd name="T0" fmla="*/ 1 w 114"/>
                  <a:gd name="T1" fmla="*/ 0 h 138"/>
                  <a:gd name="T2" fmla="*/ 1 w 114"/>
                  <a:gd name="T3" fmla="*/ 9 h 138"/>
                  <a:gd name="T4" fmla="*/ 34 w 114"/>
                  <a:gd name="T5" fmla="*/ 138 h 138"/>
                  <a:gd name="T6" fmla="*/ 114 w 114"/>
                  <a:gd name="T7" fmla="*/ 44 h 138"/>
                  <a:gd name="T8" fmla="*/ 1 w 114"/>
                  <a:gd name="T9" fmla="*/ 0 h 138"/>
                </a:gdLst>
                <a:ahLst/>
                <a:cxnLst>
                  <a:cxn ang="0">
                    <a:pos x="T0" y="T1"/>
                  </a:cxn>
                  <a:cxn ang="0">
                    <a:pos x="T2" y="T3"/>
                  </a:cxn>
                  <a:cxn ang="0">
                    <a:pos x="T4" y="T5"/>
                  </a:cxn>
                  <a:cxn ang="0">
                    <a:pos x="T6" y="T7"/>
                  </a:cxn>
                  <a:cxn ang="0">
                    <a:pos x="T8" y="T9"/>
                  </a:cxn>
                </a:cxnLst>
                <a:rect l="0" t="0" r="r" b="b"/>
                <a:pathLst>
                  <a:path w="114" h="138">
                    <a:moveTo>
                      <a:pt x="1" y="0"/>
                    </a:moveTo>
                    <a:cubicBezTo>
                      <a:pt x="1" y="3"/>
                      <a:pt x="0" y="6"/>
                      <a:pt x="1" y="9"/>
                    </a:cubicBezTo>
                    <a:cubicBezTo>
                      <a:pt x="34" y="138"/>
                      <a:pt x="34" y="138"/>
                      <a:pt x="34" y="138"/>
                    </a:cubicBezTo>
                    <a:cubicBezTo>
                      <a:pt x="114" y="44"/>
                      <a:pt x="114" y="44"/>
                      <a:pt x="114" y="44"/>
                    </a:cubicBez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7" name="Freeform 59"/>
              <p:cNvSpPr>
                <a:spLocks/>
              </p:cNvSpPr>
              <p:nvPr/>
            </p:nvSpPr>
            <p:spPr bwMode="auto">
              <a:xfrm>
                <a:off x="1523881" y="2431028"/>
                <a:ext cx="401608" cy="194353"/>
              </a:xfrm>
              <a:custGeom>
                <a:avLst/>
                <a:gdLst>
                  <a:gd name="T0" fmla="*/ 211 w 211"/>
                  <a:gd name="T1" fmla="*/ 0 h 102"/>
                  <a:gd name="T2" fmla="*/ 207 w 211"/>
                  <a:gd name="T3" fmla="*/ 1 h 102"/>
                  <a:gd name="T4" fmla="*/ 3 w 211"/>
                  <a:gd name="T5" fmla="*/ 53 h 102"/>
                  <a:gd name="T6" fmla="*/ 0 w 211"/>
                  <a:gd name="T7" fmla="*/ 54 h 102"/>
                  <a:gd name="T8" fmla="*/ 124 w 211"/>
                  <a:gd name="T9" fmla="*/ 102 h 102"/>
                  <a:gd name="T10" fmla="*/ 211 w 211"/>
                  <a:gd name="T11" fmla="*/ 0 h 102"/>
                </a:gdLst>
                <a:ahLst/>
                <a:cxnLst>
                  <a:cxn ang="0">
                    <a:pos x="T0" y="T1"/>
                  </a:cxn>
                  <a:cxn ang="0">
                    <a:pos x="T2" y="T3"/>
                  </a:cxn>
                  <a:cxn ang="0">
                    <a:pos x="T4" y="T5"/>
                  </a:cxn>
                  <a:cxn ang="0">
                    <a:pos x="T6" y="T7"/>
                  </a:cxn>
                  <a:cxn ang="0">
                    <a:pos x="T8" y="T9"/>
                  </a:cxn>
                  <a:cxn ang="0">
                    <a:pos x="T10" y="T11"/>
                  </a:cxn>
                </a:cxnLst>
                <a:rect l="0" t="0" r="r" b="b"/>
                <a:pathLst>
                  <a:path w="211" h="102">
                    <a:moveTo>
                      <a:pt x="211" y="0"/>
                    </a:moveTo>
                    <a:cubicBezTo>
                      <a:pt x="209" y="0"/>
                      <a:pt x="208" y="0"/>
                      <a:pt x="207" y="1"/>
                    </a:cubicBezTo>
                    <a:cubicBezTo>
                      <a:pt x="3" y="53"/>
                      <a:pt x="3" y="53"/>
                      <a:pt x="3" y="53"/>
                    </a:cubicBezTo>
                    <a:cubicBezTo>
                      <a:pt x="2" y="53"/>
                      <a:pt x="1" y="53"/>
                      <a:pt x="0" y="54"/>
                    </a:cubicBezTo>
                    <a:cubicBezTo>
                      <a:pt x="124" y="102"/>
                      <a:pt x="124" y="102"/>
                      <a:pt x="124" y="102"/>
                    </a:cubicBezTo>
                    <a:lnTo>
                      <a:pt x="2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8" name="Freeform 60"/>
              <p:cNvSpPr>
                <a:spLocks/>
              </p:cNvSpPr>
              <p:nvPr/>
            </p:nvSpPr>
            <p:spPr bwMode="auto">
              <a:xfrm>
                <a:off x="1581139" y="2635058"/>
                <a:ext cx="439511" cy="215320"/>
              </a:xfrm>
              <a:custGeom>
                <a:avLst/>
                <a:gdLst>
                  <a:gd name="T0" fmla="*/ 102 w 231"/>
                  <a:gd name="T1" fmla="*/ 6 h 113"/>
                  <a:gd name="T2" fmla="*/ 100 w 231"/>
                  <a:gd name="T3" fmla="*/ 8 h 113"/>
                  <a:gd name="T4" fmla="*/ 99 w 231"/>
                  <a:gd name="T5" fmla="*/ 9 h 113"/>
                  <a:gd name="T6" fmla="*/ 98 w 231"/>
                  <a:gd name="T7" fmla="*/ 9 h 113"/>
                  <a:gd name="T8" fmla="*/ 98 w 231"/>
                  <a:gd name="T9" fmla="*/ 9 h 113"/>
                  <a:gd name="T10" fmla="*/ 98 w 231"/>
                  <a:gd name="T11" fmla="*/ 9 h 113"/>
                  <a:gd name="T12" fmla="*/ 97 w 231"/>
                  <a:gd name="T13" fmla="*/ 9 h 113"/>
                  <a:gd name="T14" fmla="*/ 96 w 231"/>
                  <a:gd name="T15" fmla="*/ 9 h 113"/>
                  <a:gd name="T16" fmla="*/ 94 w 231"/>
                  <a:gd name="T17" fmla="*/ 8 h 113"/>
                  <a:gd name="T18" fmla="*/ 87 w 231"/>
                  <a:gd name="T19" fmla="*/ 6 h 113"/>
                  <a:gd name="T20" fmla="*/ 0 w 231"/>
                  <a:gd name="T21" fmla="*/ 108 h 113"/>
                  <a:gd name="T22" fmla="*/ 15 w 231"/>
                  <a:gd name="T23" fmla="*/ 112 h 113"/>
                  <a:gd name="T24" fmla="*/ 219 w 231"/>
                  <a:gd name="T25" fmla="*/ 60 h 113"/>
                  <a:gd name="T26" fmla="*/ 231 w 231"/>
                  <a:gd name="T27" fmla="*/ 49 h 113"/>
                  <a:gd name="T28" fmla="*/ 107 w 231"/>
                  <a:gd name="T29" fmla="*/ 0 h 113"/>
                  <a:gd name="T30" fmla="*/ 102 w 231"/>
                  <a:gd name="T31" fmla="*/ 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1" h="113">
                    <a:moveTo>
                      <a:pt x="102" y="6"/>
                    </a:moveTo>
                    <a:cubicBezTo>
                      <a:pt x="101" y="7"/>
                      <a:pt x="100" y="8"/>
                      <a:pt x="100" y="8"/>
                    </a:cubicBezTo>
                    <a:cubicBezTo>
                      <a:pt x="99" y="8"/>
                      <a:pt x="99" y="8"/>
                      <a:pt x="99" y="9"/>
                    </a:cubicBezTo>
                    <a:cubicBezTo>
                      <a:pt x="98" y="9"/>
                      <a:pt x="98" y="9"/>
                      <a:pt x="98" y="9"/>
                    </a:cubicBezTo>
                    <a:cubicBezTo>
                      <a:pt x="98" y="9"/>
                      <a:pt x="98" y="9"/>
                      <a:pt x="98" y="9"/>
                    </a:cubicBezTo>
                    <a:cubicBezTo>
                      <a:pt x="98" y="9"/>
                      <a:pt x="98" y="9"/>
                      <a:pt x="98" y="9"/>
                    </a:cubicBezTo>
                    <a:cubicBezTo>
                      <a:pt x="98" y="9"/>
                      <a:pt x="97" y="9"/>
                      <a:pt x="97" y="9"/>
                    </a:cubicBezTo>
                    <a:cubicBezTo>
                      <a:pt x="97" y="9"/>
                      <a:pt x="96" y="9"/>
                      <a:pt x="96" y="9"/>
                    </a:cubicBezTo>
                    <a:cubicBezTo>
                      <a:pt x="95" y="9"/>
                      <a:pt x="94" y="9"/>
                      <a:pt x="94" y="8"/>
                    </a:cubicBezTo>
                    <a:cubicBezTo>
                      <a:pt x="87" y="6"/>
                      <a:pt x="87" y="6"/>
                      <a:pt x="87" y="6"/>
                    </a:cubicBezTo>
                    <a:cubicBezTo>
                      <a:pt x="0" y="108"/>
                      <a:pt x="0" y="108"/>
                      <a:pt x="0" y="108"/>
                    </a:cubicBezTo>
                    <a:cubicBezTo>
                      <a:pt x="4" y="112"/>
                      <a:pt x="10" y="113"/>
                      <a:pt x="15" y="112"/>
                    </a:cubicBezTo>
                    <a:cubicBezTo>
                      <a:pt x="219" y="60"/>
                      <a:pt x="219" y="60"/>
                      <a:pt x="219" y="60"/>
                    </a:cubicBezTo>
                    <a:cubicBezTo>
                      <a:pt x="225" y="59"/>
                      <a:pt x="229" y="54"/>
                      <a:pt x="231" y="49"/>
                    </a:cubicBezTo>
                    <a:cubicBezTo>
                      <a:pt x="107" y="0"/>
                      <a:pt x="107" y="0"/>
                      <a:pt x="107" y="0"/>
                    </a:cubicBezTo>
                    <a:lnTo>
                      <a:pt x="10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23" name="Group 222"/>
            <p:cNvGrpSpPr/>
            <p:nvPr/>
          </p:nvGrpSpPr>
          <p:grpSpPr>
            <a:xfrm>
              <a:off x="7961601" y="240340"/>
              <a:ext cx="457648" cy="461722"/>
              <a:chOff x="3451279" y="1145557"/>
              <a:chExt cx="543543" cy="548381"/>
            </a:xfrm>
            <a:grpFill/>
          </p:grpSpPr>
          <p:sp>
            <p:nvSpPr>
              <p:cNvPr id="247" name="Freeform 61"/>
              <p:cNvSpPr>
                <a:spLocks/>
              </p:cNvSpPr>
              <p:nvPr/>
            </p:nvSpPr>
            <p:spPr bwMode="auto">
              <a:xfrm>
                <a:off x="3765792" y="1436683"/>
                <a:ext cx="229030" cy="233062"/>
              </a:xfrm>
              <a:custGeom>
                <a:avLst/>
                <a:gdLst>
                  <a:gd name="T0" fmla="*/ 49 w 120"/>
                  <a:gd name="T1" fmla="*/ 122 h 122"/>
                  <a:gd name="T2" fmla="*/ 117 w 120"/>
                  <a:gd name="T3" fmla="*/ 8 h 122"/>
                  <a:gd name="T4" fmla="*/ 120 w 120"/>
                  <a:gd name="T5" fmla="*/ 0 h 122"/>
                  <a:gd name="T6" fmla="*/ 0 w 120"/>
                  <a:gd name="T7" fmla="*/ 9 h 122"/>
                  <a:gd name="T8" fmla="*/ 49 w 120"/>
                  <a:gd name="T9" fmla="*/ 122 h 122"/>
                </a:gdLst>
                <a:ahLst/>
                <a:cxnLst>
                  <a:cxn ang="0">
                    <a:pos x="T0" y="T1"/>
                  </a:cxn>
                  <a:cxn ang="0">
                    <a:pos x="T2" y="T3"/>
                  </a:cxn>
                  <a:cxn ang="0">
                    <a:pos x="T4" y="T5"/>
                  </a:cxn>
                  <a:cxn ang="0">
                    <a:pos x="T6" y="T7"/>
                  </a:cxn>
                  <a:cxn ang="0">
                    <a:pos x="T8" y="T9"/>
                  </a:cxn>
                </a:cxnLst>
                <a:rect l="0" t="0" r="r" b="b"/>
                <a:pathLst>
                  <a:path w="120" h="122">
                    <a:moveTo>
                      <a:pt x="49" y="122"/>
                    </a:moveTo>
                    <a:cubicBezTo>
                      <a:pt x="117" y="8"/>
                      <a:pt x="117" y="8"/>
                      <a:pt x="117" y="8"/>
                    </a:cubicBezTo>
                    <a:cubicBezTo>
                      <a:pt x="119" y="5"/>
                      <a:pt x="119" y="2"/>
                      <a:pt x="120" y="0"/>
                    </a:cubicBezTo>
                    <a:cubicBezTo>
                      <a:pt x="0" y="9"/>
                      <a:pt x="0" y="9"/>
                      <a:pt x="0" y="9"/>
                    </a:cubicBezTo>
                    <a:lnTo>
                      <a:pt x="49" y="1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8" name="Freeform 62"/>
              <p:cNvSpPr>
                <a:spLocks/>
              </p:cNvSpPr>
              <p:nvPr/>
            </p:nvSpPr>
            <p:spPr bwMode="auto">
              <a:xfrm>
                <a:off x="3460957" y="1202814"/>
                <a:ext cx="234675" cy="230643"/>
              </a:xfrm>
              <a:custGeom>
                <a:avLst/>
                <a:gdLst>
                  <a:gd name="T0" fmla="*/ 74 w 123"/>
                  <a:gd name="T1" fmla="*/ 0 h 121"/>
                  <a:gd name="T2" fmla="*/ 68 w 123"/>
                  <a:gd name="T3" fmla="*/ 6 h 121"/>
                  <a:gd name="T4" fmla="*/ 0 w 123"/>
                  <a:gd name="T5" fmla="*/ 121 h 121"/>
                  <a:gd name="T6" fmla="*/ 123 w 123"/>
                  <a:gd name="T7" fmla="*/ 111 h 121"/>
                  <a:gd name="T8" fmla="*/ 74 w 123"/>
                  <a:gd name="T9" fmla="*/ 0 h 121"/>
                </a:gdLst>
                <a:ahLst/>
                <a:cxnLst>
                  <a:cxn ang="0">
                    <a:pos x="T0" y="T1"/>
                  </a:cxn>
                  <a:cxn ang="0">
                    <a:pos x="T2" y="T3"/>
                  </a:cxn>
                  <a:cxn ang="0">
                    <a:pos x="T4" y="T5"/>
                  </a:cxn>
                  <a:cxn ang="0">
                    <a:pos x="T6" y="T7"/>
                  </a:cxn>
                  <a:cxn ang="0">
                    <a:pos x="T8" y="T9"/>
                  </a:cxn>
                </a:cxnLst>
                <a:rect l="0" t="0" r="r" b="b"/>
                <a:pathLst>
                  <a:path w="123" h="121">
                    <a:moveTo>
                      <a:pt x="74" y="0"/>
                    </a:moveTo>
                    <a:cubicBezTo>
                      <a:pt x="72" y="2"/>
                      <a:pt x="70" y="4"/>
                      <a:pt x="68" y="6"/>
                    </a:cubicBezTo>
                    <a:cubicBezTo>
                      <a:pt x="0" y="121"/>
                      <a:pt x="0" y="121"/>
                      <a:pt x="0" y="121"/>
                    </a:cubicBezTo>
                    <a:cubicBezTo>
                      <a:pt x="123" y="111"/>
                      <a:pt x="123" y="111"/>
                      <a:pt x="123" y="111"/>
                    </a:cubicBezTo>
                    <a:lnTo>
                      <a:pt x="7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9" name="Freeform 63"/>
              <p:cNvSpPr>
                <a:spLocks/>
              </p:cNvSpPr>
              <p:nvPr/>
            </p:nvSpPr>
            <p:spPr bwMode="auto">
              <a:xfrm>
                <a:off x="3628697" y="1200395"/>
                <a:ext cx="354028" cy="233062"/>
              </a:xfrm>
              <a:custGeom>
                <a:avLst/>
                <a:gdLst>
                  <a:gd name="T0" fmla="*/ 186 w 186"/>
                  <a:gd name="T1" fmla="*/ 111 h 122"/>
                  <a:gd name="T2" fmla="*/ 184 w 186"/>
                  <a:gd name="T3" fmla="*/ 109 h 122"/>
                  <a:gd name="T4" fmla="*/ 3 w 186"/>
                  <a:gd name="T5" fmla="*/ 1 h 122"/>
                  <a:gd name="T6" fmla="*/ 0 w 186"/>
                  <a:gd name="T7" fmla="*/ 0 h 122"/>
                  <a:gd name="T8" fmla="*/ 54 w 186"/>
                  <a:gd name="T9" fmla="*/ 122 h 122"/>
                  <a:gd name="T10" fmla="*/ 186 w 186"/>
                  <a:gd name="T11" fmla="*/ 111 h 122"/>
                </a:gdLst>
                <a:ahLst/>
                <a:cxnLst>
                  <a:cxn ang="0">
                    <a:pos x="T0" y="T1"/>
                  </a:cxn>
                  <a:cxn ang="0">
                    <a:pos x="T2" y="T3"/>
                  </a:cxn>
                  <a:cxn ang="0">
                    <a:pos x="T4" y="T5"/>
                  </a:cxn>
                  <a:cxn ang="0">
                    <a:pos x="T6" y="T7"/>
                  </a:cxn>
                  <a:cxn ang="0">
                    <a:pos x="T8" y="T9"/>
                  </a:cxn>
                  <a:cxn ang="0">
                    <a:pos x="T10" y="T11"/>
                  </a:cxn>
                </a:cxnLst>
                <a:rect l="0" t="0" r="r" b="b"/>
                <a:pathLst>
                  <a:path w="186" h="122">
                    <a:moveTo>
                      <a:pt x="186" y="111"/>
                    </a:moveTo>
                    <a:cubicBezTo>
                      <a:pt x="186" y="110"/>
                      <a:pt x="185" y="110"/>
                      <a:pt x="184" y="109"/>
                    </a:cubicBezTo>
                    <a:cubicBezTo>
                      <a:pt x="3" y="1"/>
                      <a:pt x="3" y="1"/>
                      <a:pt x="3" y="1"/>
                    </a:cubicBezTo>
                    <a:cubicBezTo>
                      <a:pt x="2" y="1"/>
                      <a:pt x="1" y="0"/>
                      <a:pt x="0" y="0"/>
                    </a:cubicBezTo>
                    <a:cubicBezTo>
                      <a:pt x="54" y="122"/>
                      <a:pt x="54" y="122"/>
                      <a:pt x="54" y="122"/>
                    </a:cubicBezTo>
                    <a:lnTo>
                      <a:pt x="186"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0" name="Freeform 64"/>
              <p:cNvSpPr>
                <a:spLocks/>
              </p:cNvSpPr>
              <p:nvPr/>
            </p:nvSpPr>
            <p:spPr bwMode="auto">
              <a:xfrm>
                <a:off x="3451279" y="1436683"/>
                <a:ext cx="391125" cy="257255"/>
              </a:xfrm>
              <a:custGeom>
                <a:avLst/>
                <a:gdLst>
                  <a:gd name="T0" fmla="*/ 144 w 205"/>
                  <a:gd name="T1" fmla="*/ 11 h 135"/>
                  <a:gd name="T2" fmla="*/ 141 w 205"/>
                  <a:gd name="T3" fmla="*/ 11 h 135"/>
                  <a:gd name="T4" fmla="*/ 140 w 205"/>
                  <a:gd name="T5" fmla="*/ 11 h 135"/>
                  <a:gd name="T6" fmla="*/ 139 w 205"/>
                  <a:gd name="T7" fmla="*/ 10 h 135"/>
                  <a:gd name="T8" fmla="*/ 139 w 205"/>
                  <a:gd name="T9" fmla="*/ 10 h 135"/>
                  <a:gd name="T10" fmla="*/ 139 w 205"/>
                  <a:gd name="T11" fmla="*/ 10 h 135"/>
                  <a:gd name="T12" fmla="*/ 139 w 205"/>
                  <a:gd name="T13" fmla="*/ 10 h 135"/>
                  <a:gd name="T14" fmla="*/ 138 w 205"/>
                  <a:gd name="T15" fmla="*/ 9 h 135"/>
                  <a:gd name="T16" fmla="*/ 136 w 205"/>
                  <a:gd name="T17" fmla="*/ 7 h 135"/>
                  <a:gd name="T18" fmla="*/ 133 w 205"/>
                  <a:gd name="T19" fmla="*/ 0 h 135"/>
                  <a:gd name="T20" fmla="*/ 0 w 205"/>
                  <a:gd name="T21" fmla="*/ 11 h 135"/>
                  <a:gd name="T22" fmla="*/ 8 w 205"/>
                  <a:gd name="T23" fmla="*/ 25 h 135"/>
                  <a:gd name="T24" fmla="*/ 189 w 205"/>
                  <a:gd name="T25" fmla="*/ 132 h 135"/>
                  <a:gd name="T26" fmla="*/ 205 w 205"/>
                  <a:gd name="T27" fmla="*/ 133 h 135"/>
                  <a:gd name="T28" fmla="*/ 151 w 205"/>
                  <a:gd name="T29" fmla="*/ 11 h 135"/>
                  <a:gd name="T30" fmla="*/ 144 w 205"/>
                  <a:gd name="T31" fmla="*/ 11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5" h="135">
                    <a:moveTo>
                      <a:pt x="144" y="11"/>
                    </a:moveTo>
                    <a:cubicBezTo>
                      <a:pt x="143" y="11"/>
                      <a:pt x="142" y="11"/>
                      <a:pt x="141" y="11"/>
                    </a:cubicBezTo>
                    <a:cubicBezTo>
                      <a:pt x="141" y="11"/>
                      <a:pt x="140" y="11"/>
                      <a:pt x="140" y="11"/>
                    </a:cubicBezTo>
                    <a:cubicBezTo>
                      <a:pt x="140" y="11"/>
                      <a:pt x="140" y="11"/>
                      <a:pt x="139" y="10"/>
                    </a:cubicBezTo>
                    <a:cubicBezTo>
                      <a:pt x="139" y="10"/>
                      <a:pt x="139" y="10"/>
                      <a:pt x="139" y="10"/>
                    </a:cubicBezTo>
                    <a:cubicBezTo>
                      <a:pt x="139" y="10"/>
                      <a:pt x="139" y="10"/>
                      <a:pt x="139" y="10"/>
                    </a:cubicBezTo>
                    <a:cubicBezTo>
                      <a:pt x="139" y="10"/>
                      <a:pt x="139" y="10"/>
                      <a:pt x="139" y="10"/>
                    </a:cubicBezTo>
                    <a:cubicBezTo>
                      <a:pt x="138" y="10"/>
                      <a:pt x="138" y="9"/>
                      <a:pt x="138" y="9"/>
                    </a:cubicBezTo>
                    <a:cubicBezTo>
                      <a:pt x="137" y="8"/>
                      <a:pt x="137" y="8"/>
                      <a:pt x="136" y="7"/>
                    </a:cubicBezTo>
                    <a:cubicBezTo>
                      <a:pt x="133" y="0"/>
                      <a:pt x="133" y="0"/>
                      <a:pt x="133" y="0"/>
                    </a:cubicBezTo>
                    <a:cubicBezTo>
                      <a:pt x="0" y="11"/>
                      <a:pt x="0" y="11"/>
                      <a:pt x="0" y="11"/>
                    </a:cubicBezTo>
                    <a:cubicBezTo>
                      <a:pt x="0" y="16"/>
                      <a:pt x="3" y="22"/>
                      <a:pt x="8" y="25"/>
                    </a:cubicBezTo>
                    <a:cubicBezTo>
                      <a:pt x="189" y="132"/>
                      <a:pt x="189" y="132"/>
                      <a:pt x="189" y="132"/>
                    </a:cubicBezTo>
                    <a:cubicBezTo>
                      <a:pt x="194" y="135"/>
                      <a:pt x="200" y="135"/>
                      <a:pt x="205" y="133"/>
                    </a:cubicBezTo>
                    <a:cubicBezTo>
                      <a:pt x="151" y="11"/>
                      <a:pt x="151" y="11"/>
                      <a:pt x="151" y="11"/>
                    </a:cubicBezTo>
                    <a:lnTo>
                      <a:pt x="144"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1" name="Freeform 65"/>
              <p:cNvSpPr>
                <a:spLocks/>
              </p:cNvSpPr>
              <p:nvPr/>
            </p:nvSpPr>
            <p:spPr bwMode="auto">
              <a:xfrm>
                <a:off x="3860952" y="1149589"/>
                <a:ext cx="114515" cy="125805"/>
              </a:xfrm>
              <a:custGeom>
                <a:avLst/>
                <a:gdLst>
                  <a:gd name="T0" fmla="*/ 60 w 60"/>
                  <a:gd name="T1" fmla="*/ 66 h 66"/>
                  <a:gd name="T2" fmla="*/ 35 w 60"/>
                  <a:gd name="T3" fmla="*/ 4 h 66"/>
                  <a:gd name="T4" fmla="*/ 33 w 60"/>
                  <a:gd name="T5" fmla="*/ 0 h 66"/>
                  <a:gd name="T6" fmla="*/ 0 w 60"/>
                  <a:gd name="T7" fmla="*/ 51 h 66"/>
                  <a:gd name="T8" fmla="*/ 60 w 60"/>
                  <a:gd name="T9" fmla="*/ 66 h 66"/>
                </a:gdLst>
                <a:ahLst/>
                <a:cxnLst>
                  <a:cxn ang="0">
                    <a:pos x="T0" y="T1"/>
                  </a:cxn>
                  <a:cxn ang="0">
                    <a:pos x="T2" y="T3"/>
                  </a:cxn>
                  <a:cxn ang="0">
                    <a:pos x="T4" y="T5"/>
                  </a:cxn>
                  <a:cxn ang="0">
                    <a:pos x="T6" y="T7"/>
                  </a:cxn>
                  <a:cxn ang="0">
                    <a:pos x="T8" y="T9"/>
                  </a:cxn>
                </a:cxnLst>
                <a:rect l="0" t="0" r="r" b="b"/>
                <a:pathLst>
                  <a:path w="60" h="66">
                    <a:moveTo>
                      <a:pt x="60" y="66"/>
                    </a:moveTo>
                    <a:cubicBezTo>
                      <a:pt x="35" y="4"/>
                      <a:pt x="35" y="4"/>
                      <a:pt x="35" y="4"/>
                    </a:cubicBezTo>
                    <a:cubicBezTo>
                      <a:pt x="35" y="2"/>
                      <a:pt x="34" y="1"/>
                      <a:pt x="33" y="0"/>
                    </a:cubicBezTo>
                    <a:cubicBezTo>
                      <a:pt x="0" y="51"/>
                      <a:pt x="0" y="51"/>
                      <a:pt x="0" y="51"/>
                    </a:cubicBezTo>
                    <a:lnTo>
                      <a:pt x="60"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2" name="Freeform 66"/>
              <p:cNvSpPr>
                <a:spLocks/>
              </p:cNvSpPr>
              <p:nvPr/>
            </p:nvSpPr>
            <p:spPr bwMode="auto">
              <a:xfrm>
                <a:off x="3710954" y="1233459"/>
                <a:ext cx="112096" cy="125805"/>
              </a:xfrm>
              <a:custGeom>
                <a:avLst/>
                <a:gdLst>
                  <a:gd name="T0" fmla="*/ 0 w 59"/>
                  <a:gd name="T1" fmla="*/ 0 h 66"/>
                  <a:gd name="T2" fmla="*/ 0 w 59"/>
                  <a:gd name="T3" fmla="*/ 4 h 66"/>
                  <a:gd name="T4" fmla="*/ 25 w 59"/>
                  <a:gd name="T5" fmla="*/ 66 h 66"/>
                  <a:gd name="T6" fmla="*/ 59 w 59"/>
                  <a:gd name="T7" fmla="*/ 15 h 66"/>
                  <a:gd name="T8" fmla="*/ 0 w 59"/>
                  <a:gd name="T9" fmla="*/ 0 h 66"/>
                </a:gdLst>
                <a:ahLst/>
                <a:cxnLst>
                  <a:cxn ang="0">
                    <a:pos x="T0" y="T1"/>
                  </a:cxn>
                  <a:cxn ang="0">
                    <a:pos x="T2" y="T3"/>
                  </a:cxn>
                  <a:cxn ang="0">
                    <a:pos x="T4" y="T5"/>
                  </a:cxn>
                  <a:cxn ang="0">
                    <a:pos x="T6" y="T7"/>
                  </a:cxn>
                  <a:cxn ang="0">
                    <a:pos x="T8" y="T9"/>
                  </a:cxn>
                </a:cxnLst>
                <a:rect l="0" t="0" r="r" b="b"/>
                <a:pathLst>
                  <a:path w="59" h="66">
                    <a:moveTo>
                      <a:pt x="0" y="0"/>
                    </a:moveTo>
                    <a:cubicBezTo>
                      <a:pt x="0" y="1"/>
                      <a:pt x="0" y="3"/>
                      <a:pt x="0" y="4"/>
                    </a:cubicBezTo>
                    <a:cubicBezTo>
                      <a:pt x="25" y="66"/>
                      <a:pt x="25" y="66"/>
                      <a:pt x="25" y="66"/>
                    </a:cubicBezTo>
                    <a:cubicBezTo>
                      <a:pt x="59" y="15"/>
                      <a:pt x="59" y="15"/>
                      <a:pt x="59" y="15"/>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3" name="Freeform 67"/>
              <p:cNvSpPr>
                <a:spLocks/>
              </p:cNvSpPr>
              <p:nvPr/>
            </p:nvSpPr>
            <p:spPr bwMode="auto">
              <a:xfrm>
                <a:off x="3718212" y="1145557"/>
                <a:ext cx="192740" cy="106451"/>
              </a:xfrm>
              <a:custGeom>
                <a:avLst/>
                <a:gdLst>
                  <a:gd name="T0" fmla="*/ 101 w 101"/>
                  <a:gd name="T1" fmla="*/ 0 h 56"/>
                  <a:gd name="T2" fmla="*/ 100 w 101"/>
                  <a:gd name="T3" fmla="*/ 1 h 56"/>
                  <a:gd name="T4" fmla="*/ 1 w 101"/>
                  <a:gd name="T5" fmla="*/ 39 h 56"/>
                  <a:gd name="T6" fmla="*/ 0 w 101"/>
                  <a:gd name="T7" fmla="*/ 40 h 56"/>
                  <a:gd name="T8" fmla="*/ 65 w 101"/>
                  <a:gd name="T9" fmla="*/ 56 h 56"/>
                  <a:gd name="T10" fmla="*/ 101 w 101"/>
                  <a:gd name="T11" fmla="*/ 0 h 56"/>
                </a:gdLst>
                <a:ahLst/>
                <a:cxnLst>
                  <a:cxn ang="0">
                    <a:pos x="T0" y="T1"/>
                  </a:cxn>
                  <a:cxn ang="0">
                    <a:pos x="T2" y="T3"/>
                  </a:cxn>
                  <a:cxn ang="0">
                    <a:pos x="T4" y="T5"/>
                  </a:cxn>
                  <a:cxn ang="0">
                    <a:pos x="T6" y="T7"/>
                  </a:cxn>
                  <a:cxn ang="0">
                    <a:pos x="T8" y="T9"/>
                  </a:cxn>
                  <a:cxn ang="0">
                    <a:pos x="T10" y="T11"/>
                  </a:cxn>
                </a:cxnLst>
                <a:rect l="0" t="0" r="r" b="b"/>
                <a:pathLst>
                  <a:path w="101" h="56">
                    <a:moveTo>
                      <a:pt x="101" y="0"/>
                    </a:moveTo>
                    <a:cubicBezTo>
                      <a:pt x="101" y="1"/>
                      <a:pt x="100" y="1"/>
                      <a:pt x="100" y="1"/>
                    </a:cubicBezTo>
                    <a:cubicBezTo>
                      <a:pt x="1" y="39"/>
                      <a:pt x="1" y="39"/>
                      <a:pt x="1" y="39"/>
                    </a:cubicBezTo>
                    <a:cubicBezTo>
                      <a:pt x="1" y="39"/>
                      <a:pt x="0" y="40"/>
                      <a:pt x="0" y="40"/>
                    </a:cubicBezTo>
                    <a:cubicBezTo>
                      <a:pt x="65" y="56"/>
                      <a:pt x="65" y="56"/>
                      <a:pt x="65" y="56"/>
                    </a:cubicBezTo>
                    <a:lnTo>
                      <a:pt x="10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4" name="Freeform 68"/>
              <p:cNvSpPr>
                <a:spLocks/>
              </p:cNvSpPr>
              <p:nvPr/>
            </p:nvSpPr>
            <p:spPr bwMode="auto">
              <a:xfrm>
                <a:off x="3764179" y="1256040"/>
                <a:ext cx="212901" cy="117741"/>
              </a:xfrm>
              <a:custGeom>
                <a:avLst/>
                <a:gdLst>
                  <a:gd name="T0" fmla="*/ 45 w 112"/>
                  <a:gd name="T1" fmla="*/ 4 h 62"/>
                  <a:gd name="T2" fmla="*/ 44 w 112"/>
                  <a:gd name="T3" fmla="*/ 5 h 62"/>
                  <a:gd name="T4" fmla="*/ 44 w 112"/>
                  <a:gd name="T5" fmla="*/ 5 h 62"/>
                  <a:gd name="T6" fmla="*/ 43 w 112"/>
                  <a:gd name="T7" fmla="*/ 5 h 62"/>
                  <a:gd name="T8" fmla="*/ 43 w 112"/>
                  <a:gd name="T9" fmla="*/ 5 h 62"/>
                  <a:gd name="T10" fmla="*/ 43 w 112"/>
                  <a:gd name="T11" fmla="*/ 5 h 62"/>
                  <a:gd name="T12" fmla="*/ 43 w 112"/>
                  <a:gd name="T13" fmla="*/ 5 h 62"/>
                  <a:gd name="T14" fmla="*/ 42 w 112"/>
                  <a:gd name="T15" fmla="*/ 5 h 62"/>
                  <a:gd name="T16" fmla="*/ 41 w 112"/>
                  <a:gd name="T17" fmla="*/ 5 h 62"/>
                  <a:gd name="T18" fmla="*/ 37 w 112"/>
                  <a:gd name="T19" fmla="*/ 4 h 62"/>
                  <a:gd name="T20" fmla="*/ 0 w 112"/>
                  <a:gd name="T21" fmla="*/ 60 h 62"/>
                  <a:gd name="T22" fmla="*/ 8 w 112"/>
                  <a:gd name="T23" fmla="*/ 61 h 62"/>
                  <a:gd name="T24" fmla="*/ 107 w 112"/>
                  <a:gd name="T25" fmla="*/ 23 h 62"/>
                  <a:gd name="T26" fmla="*/ 112 w 112"/>
                  <a:gd name="T27" fmla="*/ 17 h 62"/>
                  <a:gd name="T28" fmla="*/ 47 w 112"/>
                  <a:gd name="T29" fmla="*/ 0 h 62"/>
                  <a:gd name="T30" fmla="*/ 45 w 112"/>
                  <a:gd name="T31"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62">
                    <a:moveTo>
                      <a:pt x="45" y="4"/>
                    </a:moveTo>
                    <a:cubicBezTo>
                      <a:pt x="45" y="4"/>
                      <a:pt x="44" y="4"/>
                      <a:pt x="44" y="5"/>
                    </a:cubicBezTo>
                    <a:cubicBezTo>
                      <a:pt x="44" y="5"/>
                      <a:pt x="44" y="5"/>
                      <a:pt x="44" y="5"/>
                    </a:cubicBezTo>
                    <a:cubicBezTo>
                      <a:pt x="43" y="5"/>
                      <a:pt x="43" y="5"/>
                      <a:pt x="43" y="5"/>
                    </a:cubicBezTo>
                    <a:cubicBezTo>
                      <a:pt x="43" y="5"/>
                      <a:pt x="43" y="5"/>
                      <a:pt x="43" y="5"/>
                    </a:cubicBezTo>
                    <a:cubicBezTo>
                      <a:pt x="43" y="5"/>
                      <a:pt x="43" y="5"/>
                      <a:pt x="43" y="5"/>
                    </a:cubicBezTo>
                    <a:cubicBezTo>
                      <a:pt x="43" y="5"/>
                      <a:pt x="43" y="5"/>
                      <a:pt x="43" y="5"/>
                    </a:cubicBezTo>
                    <a:cubicBezTo>
                      <a:pt x="43" y="5"/>
                      <a:pt x="42" y="5"/>
                      <a:pt x="42" y="5"/>
                    </a:cubicBezTo>
                    <a:cubicBezTo>
                      <a:pt x="42" y="5"/>
                      <a:pt x="41" y="5"/>
                      <a:pt x="41" y="5"/>
                    </a:cubicBezTo>
                    <a:cubicBezTo>
                      <a:pt x="37" y="4"/>
                      <a:pt x="37" y="4"/>
                      <a:pt x="37" y="4"/>
                    </a:cubicBezTo>
                    <a:cubicBezTo>
                      <a:pt x="0" y="60"/>
                      <a:pt x="0" y="60"/>
                      <a:pt x="0" y="60"/>
                    </a:cubicBezTo>
                    <a:cubicBezTo>
                      <a:pt x="3" y="62"/>
                      <a:pt x="6" y="62"/>
                      <a:pt x="8" y="61"/>
                    </a:cubicBezTo>
                    <a:cubicBezTo>
                      <a:pt x="107" y="23"/>
                      <a:pt x="107" y="23"/>
                      <a:pt x="107" y="23"/>
                    </a:cubicBezTo>
                    <a:cubicBezTo>
                      <a:pt x="110" y="22"/>
                      <a:pt x="111" y="20"/>
                      <a:pt x="112" y="17"/>
                    </a:cubicBezTo>
                    <a:cubicBezTo>
                      <a:pt x="47" y="0"/>
                      <a:pt x="47" y="0"/>
                      <a:pt x="47" y="0"/>
                    </a:cubicBezTo>
                    <a:lnTo>
                      <a:pt x="4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24" name="Group 223"/>
            <p:cNvGrpSpPr/>
            <p:nvPr/>
          </p:nvGrpSpPr>
          <p:grpSpPr>
            <a:xfrm>
              <a:off x="8394805" y="737370"/>
              <a:ext cx="452216" cy="375489"/>
              <a:chOff x="3965790" y="1735873"/>
              <a:chExt cx="537091" cy="445963"/>
            </a:xfrm>
            <a:grpFill/>
          </p:grpSpPr>
          <p:sp>
            <p:nvSpPr>
              <p:cNvPr id="243" name="Freeform 69"/>
              <p:cNvSpPr>
                <a:spLocks/>
              </p:cNvSpPr>
              <p:nvPr/>
            </p:nvSpPr>
            <p:spPr bwMode="auto">
              <a:xfrm>
                <a:off x="3965790" y="1905226"/>
                <a:ext cx="366125" cy="276610"/>
              </a:xfrm>
              <a:custGeom>
                <a:avLst/>
                <a:gdLst>
                  <a:gd name="T0" fmla="*/ 76 w 454"/>
                  <a:gd name="T1" fmla="*/ 0 h 343"/>
                  <a:gd name="T2" fmla="*/ 0 w 454"/>
                  <a:gd name="T3" fmla="*/ 343 h 343"/>
                  <a:gd name="T4" fmla="*/ 454 w 454"/>
                  <a:gd name="T5" fmla="*/ 343 h 343"/>
                  <a:gd name="T6" fmla="*/ 373 w 454"/>
                  <a:gd name="T7" fmla="*/ 0 h 343"/>
                  <a:gd name="T8" fmla="*/ 76 w 454"/>
                  <a:gd name="T9" fmla="*/ 0 h 343"/>
                </a:gdLst>
                <a:ahLst/>
                <a:cxnLst>
                  <a:cxn ang="0">
                    <a:pos x="T0" y="T1"/>
                  </a:cxn>
                  <a:cxn ang="0">
                    <a:pos x="T2" y="T3"/>
                  </a:cxn>
                  <a:cxn ang="0">
                    <a:pos x="T4" y="T5"/>
                  </a:cxn>
                  <a:cxn ang="0">
                    <a:pos x="T6" y="T7"/>
                  </a:cxn>
                  <a:cxn ang="0">
                    <a:pos x="T8" y="T9"/>
                  </a:cxn>
                </a:cxnLst>
                <a:rect l="0" t="0" r="r" b="b"/>
                <a:pathLst>
                  <a:path w="454" h="343">
                    <a:moveTo>
                      <a:pt x="76" y="0"/>
                    </a:moveTo>
                    <a:lnTo>
                      <a:pt x="0" y="343"/>
                    </a:lnTo>
                    <a:lnTo>
                      <a:pt x="454" y="343"/>
                    </a:lnTo>
                    <a:lnTo>
                      <a:pt x="373" y="0"/>
                    </a:lnTo>
                    <a:lnTo>
                      <a:pt x="7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4" name="Freeform 70"/>
              <p:cNvSpPr>
                <a:spLocks/>
              </p:cNvSpPr>
              <p:nvPr/>
            </p:nvSpPr>
            <p:spPr bwMode="auto">
              <a:xfrm>
                <a:off x="4223045" y="1869743"/>
                <a:ext cx="279836" cy="247578"/>
              </a:xfrm>
              <a:custGeom>
                <a:avLst/>
                <a:gdLst>
                  <a:gd name="T0" fmla="*/ 137 w 347"/>
                  <a:gd name="T1" fmla="*/ 307 h 307"/>
                  <a:gd name="T2" fmla="*/ 347 w 347"/>
                  <a:gd name="T3" fmla="*/ 307 h 307"/>
                  <a:gd name="T4" fmla="*/ 274 w 347"/>
                  <a:gd name="T5" fmla="*/ 0 h 307"/>
                  <a:gd name="T6" fmla="*/ 5 w 347"/>
                  <a:gd name="T7" fmla="*/ 0 h 307"/>
                  <a:gd name="T8" fmla="*/ 0 w 347"/>
                  <a:gd name="T9" fmla="*/ 26 h 307"/>
                  <a:gd name="T10" fmla="*/ 71 w 347"/>
                  <a:gd name="T11" fmla="*/ 26 h 307"/>
                  <a:gd name="T12" fmla="*/ 137 w 347"/>
                  <a:gd name="T13" fmla="*/ 307 h 307"/>
                </a:gdLst>
                <a:ahLst/>
                <a:cxnLst>
                  <a:cxn ang="0">
                    <a:pos x="T0" y="T1"/>
                  </a:cxn>
                  <a:cxn ang="0">
                    <a:pos x="T2" y="T3"/>
                  </a:cxn>
                  <a:cxn ang="0">
                    <a:pos x="T4" y="T5"/>
                  </a:cxn>
                  <a:cxn ang="0">
                    <a:pos x="T6" y="T7"/>
                  </a:cxn>
                  <a:cxn ang="0">
                    <a:pos x="T8" y="T9"/>
                  </a:cxn>
                  <a:cxn ang="0">
                    <a:pos x="T10" y="T11"/>
                  </a:cxn>
                  <a:cxn ang="0">
                    <a:pos x="T12" y="T13"/>
                  </a:cxn>
                </a:cxnLst>
                <a:rect l="0" t="0" r="r" b="b"/>
                <a:pathLst>
                  <a:path w="347" h="307">
                    <a:moveTo>
                      <a:pt x="137" y="307"/>
                    </a:moveTo>
                    <a:lnTo>
                      <a:pt x="347" y="307"/>
                    </a:lnTo>
                    <a:lnTo>
                      <a:pt x="274" y="0"/>
                    </a:lnTo>
                    <a:lnTo>
                      <a:pt x="5" y="0"/>
                    </a:lnTo>
                    <a:lnTo>
                      <a:pt x="0" y="26"/>
                    </a:lnTo>
                    <a:lnTo>
                      <a:pt x="71" y="26"/>
                    </a:lnTo>
                    <a:lnTo>
                      <a:pt x="137" y="3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5" name="Freeform 71"/>
              <p:cNvSpPr>
                <a:spLocks/>
              </p:cNvSpPr>
              <p:nvPr/>
            </p:nvSpPr>
            <p:spPr bwMode="auto">
              <a:xfrm>
                <a:off x="4055305" y="1777808"/>
                <a:ext cx="173385" cy="142740"/>
              </a:xfrm>
              <a:custGeom>
                <a:avLst/>
                <a:gdLst>
                  <a:gd name="T0" fmla="*/ 91 w 91"/>
                  <a:gd name="T1" fmla="*/ 75 h 75"/>
                  <a:gd name="T2" fmla="*/ 81 w 91"/>
                  <a:gd name="T3" fmla="*/ 75 h 75"/>
                  <a:gd name="T4" fmla="*/ 81 w 91"/>
                  <a:gd name="T5" fmla="*/ 33 h 75"/>
                  <a:gd name="T6" fmla="*/ 46 w 91"/>
                  <a:gd name="T7" fmla="*/ 7 h 75"/>
                  <a:gd name="T8" fmla="*/ 11 w 91"/>
                  <a:gd name="T9" fmla="*/ 33 h 75"/>
                  <a:gd name="T10" fmla="*/ 11 w 91"/>
                  <a:gd name="T11" fmla="*/ 75 h 75"/>
                  <a:gd name="T12" fmla="*/ 0 w 91"/>
                  <a:gd name="T13" fmla="*/ 75 h 75"/>
                  <a:gd name="T14" fmla="*/ 0 w 91"/>
                  <a:gd name="T15" fmla="*/ 33 h 75"/>
                  <a:gd name="T16" fmla="*/ 46 w 91"/>
                  <a:gd name="T17" fmla="*/ 0 h 75"/>
                  <a:gd name="T18" fmla="*/ 91 w 91"/>
                  <a:gd name="T19" fmla="*/ 33 h 75"/>
                  <a:gd name="T20" fmla="*/ 91 w 91"/>
                  <a:gd name="T21"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75">
                    <a:moveTo>
                      <a:pt x="91" y="75"/>
                    </a:moveTo>
                    <a:cubicBezTo>
                      <a:pt x="81" y="75"/>
                      <a:pt x="81" y="75"/>
                      <a:pt x="81" y="75"/>
                    </a:cubicBezTo>
                    <a:cubicBezTo>
                      <a:pt x="81" y="33"/>
                      <a:pt x="81" y="33"/>
                      <a:pt x="81" y="33"/>
                    </a:cubicBezTo>
                    <a:cubicBezTo>
                      <a:pt x="81" y="19"/>
                      <a:pt x="65" y="7"/>
                      <a:pt x="46" y="7"/>
                    </a:cubicBezTo>
                    <a:cubicBezTo>
                      <a:pt x="26" y="7"/>
                      <a:pt x="11" y="19"/>
                      <a:pt x="11" y="33"/>
                    </a:cubicBezTo>
                    <a:cubicBezTo>
                      <a:pt x="11" y="75"/>
                      <a:pt x="11" y="75"/>
                      <a:pt x="11" y="75"/>
                    </a:cubicBezTo>
                    <a:cubicBezTo>
                      <a:pt x="0" y="75"/>
                      <a:pt x="0" y="75"/>
                      <a:pt x="0" y="75"/>
                    </a:cubicBezTo>
                    <a:cubicBezTo>
                      <a:pt x="0" y="33"/>
                      <a:pt x="0" y="33"/>
                      <a:pt x="0" y="33"/>
                    </a:cubicBezTo>
                    <a:cubicBezTo>
                      <a:pt x="0" y="15"/>
                      <a:pt x="21" y="0"/>
                      <a:pt x="46" y="0"/>
                    </a:cubicBezTo>
                    <a:cubicBezTo>
                      <a:pt x="71" y="0"/>
                      <a:pt x="91" y="15"/>
                      <a:pt x="91" y="33"/>
                    </a:cubicBezTo>
                    <a:lnTo>
                      <a:pt x="91"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6" name="Freeform 72"/>
              <p:cNvSpPr>
                <a:spLocks/>
              </p:cNvSpPr>
              <p:nvPr/>
            </p:nvSpPr>
            <p:spPr bwMode="auto">
              <a:xfrm>
                <a:off x="4236754" y="1735873"/>
                <a:ext cx="172579" cy="142740"/>
              </a:xfrm>
              <a:custGeom>
                <a:avLst/>
                <a:gdLst>
                  <a:gd name="T0" fmla="*/ 91 w 91"/>
                  <a:gd name="T1" fmla="*/ 75 h 75"/>
                  <a:gd name="T2" fmla="*/ 81 w 91"/>
                  <a:gd name="T3" fmla="*/ 75 h 75"/>
                  <a:gd name="T4" fmla="*/ 81 w 91"/>
                  <a:gd name="T5" fmla="*/ 33 h 75"/>
                  <a:gd name="T6" fmla="*/ 46 w 91"/>
                  <a:gd name="T7" fmla="*/ 8 h 75"/>
                  <a:gd name="T8" fmla="*/ 11 w 91"/>
                  <a:gd name="T9" fmla="*/ 33 h 75"/>
                  <a:gd name="T10" fmla="*/ 11 w 91"/>
                  <a:gd name="T11" fmla="*/ 75 h 75"/>
                  <a:gd name="T12" fmla="*/ 0 w 91"/>
                  <a:gd name="T13" fmla="*/ 75 h 75"/>
                  <a:gd name="T14" fmla="*/ 0 w 91"/>
                  <a:gd name="T15" fmla="*/ 33 h 75"/>
                  <a:gd name="T16" fmla="*/ 46 w 91"/>
                  <a:gd name="T17" fmla="*/ 0 h 75"/>
                  <a:gd name="T18" fmla="*/ 91 w 91"/>
                  <a:gd name="T19" fmla="*/ 33 h 75"/>
                  <a:gd name="T20" fmla="*/ 91 w 91"/>
                  <a:gd name="T21"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75">
                    <a:moveTo>
                      <a:pt x="91" y="75"/>
                    </a:moveTo>
                    <a:cubicBezTo>
                      <a:pt x="81" y="75"/>
                      <a:pt x="81" y="75"/>
                      <a:pt x="81" y="75"/>
                    </a:cubicBezTo>
                    <a:cubicBezTo>
                      <a:pt x="81" y="33"/>
                      <a:pt x="81" y="33"/>
                      <a:pt x="81" y="33"/>
                    </a:cubicBezTo>
                    <a:cubicBezTo>
                      <a:pt x="81" y="19"/>
                      <a:pt x="65" y="8"/>
                      <a:pt x="46" y="8"/>
                    </a:cubicBezTo>
                    <a:cubicBezTo>
                      <a:pt x="27" y="8"/>
                      <a:pt x="11" y="19"/>
                      <a:pt x="11" y="33"/>
                    </a:cubicBezTo>
                    <a:cubicBezTo>
                      <a:pt x="11" y="75"/>
                      <a:pt x="11" y="75"/>
                      <a:pt x="11" y="75"/>
                    </a:cubicBezTo>
                    <a:cubicBezTo>
                      <a:pt x="0" y="75"/>
                      <a:pt x="0" y="75"/>
                      <a:pt x="0" y="75"/>
                    </a:cubicBezTo>
                    <a:cubicBezTo>
                      <a:pt x="0" y="33"/>
                      <a:pt x="0" y="33"/>
                      <a:pt x="0" y="33"/>
                    </a:cubicBezTo>
                    <a:cubicBezTo>
                      <a:pt x="0" y="15"/>
                      <a:pt x="21" y="0"/>
                      <a:pt x="46" y="0"/>
                    </a:cubicBezTo>
                    <a:cubicBezTo>
                      <a:pt x="71" y="0"/>
                      <a:pt x="91" y="15"/>
                      <a:pt x="91" y="33"/>
                    </a:cubicBezTo>
                    <a:lnTo>
                      <a:pt x="91"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25" name="Group 224"/>
            <p:cNvGrpSpPr/>
            <p:nvPr/>
          </p:nvGrpSpPr>
          <p:grpSpPr>
            <a:xfrm>
              <a:off x="6380204" y="83490"/>
              <a:ext cx="359192" cy="298083"/>
              <a:chOff x="1573074" y="959268"/>
              <a:chExt cx="426608" cy="354029"/>
            </a:xfrm>
            <a:grpFill/>
          </p:grpSpPr>
          <p:sp>
            <p:nvSpPr>
              <p:cNvPr id="239" name="Freeform 73"/>
              <p:cNvSpPr>
                <a:spLocks/>
              </p:cNvSpPr>
              <p:nvPr/>
            </p:nvSpPr>
            <p:spPr bwMode="auto">
              <a:xfrm>
                <a:off x="1573074" y="1093944"/>
                <a:ext cx="291932" cy="219353"/>
              </a:xfrm>
              <a:custGeom>
                <a:avLst/>
                <a:gdLst>
                  <a:gd name="T0" fmla="*/ 59 w 362"/>
                  <a:gd name="T1" fmla="*/ 0 h 272"/>
                  <a:gd name="T2" fmla="*/ 0 w 362"/>
                  <a:gd name="T3" fmla="*/ 272 h 272"/>
                  <a:gd name="T4" fmla="*/ 362 w 362"/>
                  <a:gd name="T5" fmla="*/ 272 h 272"/>
                  <a:gd name="T6" fmla="*/ 298 w 362"/>
                  <a:gd name="T7" fmla="*/ 0 h 272"/>
                  <a:gd name="T8" fmla="*/ 59 w 362"/>
                  <a:gd name="T9" fmla="*/ 0 h 272"/>
                </a:gdLst>
                <a:ahLst/>
                <a:cxnLst>
                  <a:cxn ang="0">
                    <a:pos x="T0" y="T1"/>
                  </a:cxn>
                  <a:cxn ang="0">
                    <a:pos x="T2" y="T3"/>
                  </a:cxn>
                  <a:cxn ang="0">
                    <a:pos x="T4" y="T5"/>
                  </a:cxn>
                  <a:cxn ang="0">
                    <a:pos x="T6" y="T7"/>
                  </a:cxn>
                  <a:cxn ang="0">
                    <a:pos x="T8" y="T9"/>
                  </a:cxn>
                </a:cxnLst>
                <a:rect l="0" t="0" r="r" b="b"/>
                <a:pathLst>
                  <a:path w="362" h="272">
                    <a:moveTo>
                      <a:pt x="59" y="0"/>
                    </a:moveTo>
                    <a:lnTo>
                      <a:pt x="0" y="272"/>
                    </a:lnTo>
                    <a:lnTo>
                      <a:pt x="362" y="272"/>
                    </a:lnTo>
                    <a:lnTo>
                      <a:pt x="298" y="0"/>
                    </a:lnTo>
                    <a:lnTo>
                      <a:pt x="5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0" name="Freeform 74"/>
              <p:cNvSpPr>
                <a:spLocks/>
              </p:cNvSpPr>
              <p:nvPr/>
            </p:nvSpPr>
            <p:spPr bwMode="auto">
              <a:xfrm>
                <a:off x="1777104" y="1063300"/>
                <a:ext cx="222578" cy="198385"/>
              </a:xfrm>
              <a:custGeom>
                <a:avLst/>
                <a:gdLst>
                  <a:gd name="T0" fmla="*/ 109 w 276"/>
                  <a:gd name="T1" fmla="*/ 246 h 246"/>
                  <a:gd name="T2" fmla="*/ 276 w 276"/>
                  <a:gd name="T3" fmla="*/ 246 h 246"/>
                  <a:gd name="T4" fmla="*/ 220 w 276"/>
                  <a:gd name="T5" fmla="*/ 0 h 246"/>
                  <a:gd name="T6" fmla="*/ 5 w 276"/>
                  <a:gd name="T7" fmla="*/ 0 h 246"/>
                  <a:gd name="T8" fmla="*/ 0 w 276"/>
                  <a:gd name="T9" fmla="*/ 22 h 246"/>
                  <a:gd name="T10" fmla="*/ 57 w 276"/>
                  <a:gd name="T11" fmla="*/ 22 h 246"/>
                  <a:gd name="T12" fmla="*/ 109 w 276"/>
                  <a:gd name="T13" fmla="*/ 246 h 246"/>
                </a:gdLst>
                <a:ahLst/>
                <a:cxnLst>
                  <a:cxn ang="0">
                    <a:pos x="T0" y="T1"/>
                  </a:cxn>
                  <a:cxn ang="0">
                    <a:pos x="T2" y="T3"/>
                  </a:cxn>
                  <a:cxn ang="0">
                    <a:pos x="T4" y="T5"/>
                  </a:cxn>
                  <a:cxn ang="0">
                    <a:pos x="T6" y="T7"/>
                  </a:cxn>
                  <a:cxn ang="0">
                    <a:pos x="T8" y="T9"/>
                  </a:cxn>
                  <a:cxn ang="0">
                    <a:pos x="T10" y="T11"/>
                  </a:cxn>
                  <a:cxn ang="0">
                    <a:pos x="T12" y="T13"/>
                  </a:cxn>
                </a:cxnLst>
                <a:rect l="0" t="0" r="r" b="b"/>
                <a:pathLst>
                  <a:path w="276" h="246">
                    <a:moveTo>
                      <a:pt x="109" y="246"/>
                    </a:moveTo>
                    <a:lnTo>
                      <a:pt x="276" y="246"/>
                    </a:lnTo>
                    <a:lnTo>
                      <a:pt x="220" y="0"/>
                    </a:lnTo>
                    <a:lnTo>
                      <a:pt x="5" y="0"/>
                    </a:lnTo>
                    <a:lnTo>
                      <a:pt x="0" y="22"/>
                    </a:lnTo>
                    <a:lnTo>
                      <a:pt x="57" y="22"/>
                    </a:lnTo>
                    <a:lnTo>
                      <a:pt x="109" y="2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1" name="Freeform 75"/>
              <p:cNvSpPr>
                <a:spLocks/>
              </p:cNvSpPr>
              <p:nvPr/>
            </p:nvSpPr>
            <p:spPr bwMode="auto">
              <a:xfrm>
                <a:off x="1644041" y="991526"/>
                <a:ext cx="138708" cy="113709"/>
              </a:xfrm>
              <a:custGeom>
                <a:avLst/>
                <a:gdLst>
                  <a:gd name="T0" fmla="*/ 73 w 73"/>
                  <a:gd name="T1" fmla="*/ 60 h 60"/>
                  <a:gd name="T2" fmla="*/ 65 w 73"/>
                  <a:gd name="T3" fmla="*/ 60 h 60"/>
                  <a:gd name="T4" fmla="*/ 65 w 73"/>
                  <a:gd name="T5" fmla="*/ 26 h 60"/>
                  <a:gd name="T6" fmla="*/ 37 w 73"/>
                  <a:gd name="T7" fmla="*/ 6 h 60"/>
                  <a:gd name="T8" fmla="*/ 9 w 73"/>
                  <a:gd name="T9" fmla="*/ 26 h 60"/>
                  <a:gd name="T10" fmla="*/ 9 w 73"/>
                  <a:gd name="T11" fmla="*/ 60 h 60"/>
                  <a:gd name="T12" fmla="*/ 0 w 73"/>
                  <a:gd name="T13" fmla="*/ 60 h 60"/>
                  <a:gd name="T14" fmla="*/ 0 w 73"/>
                  <a:gd name="T15" fmla="*/ 26 h 60"/>
                  <a:gd name="T16" fmla="*/ 37 w 73"/>
                  <a:gd name="T17" fmla="*/ 0 h 60"/>
                  <a:gd name="T18" fmla="*/ 73 w 73"/>
                  <a:gd name="T19" fmla="*/ 26 h 60"/>
                  <a:gd name="T20" fmla="*/ 73 w 73"/>
                  <a:gd name="T2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60">
                    <a:moveTo>
                      <a:pt x="73" y="60"/>
                    </a:moveTo>
                    <a:cubicBezTo>
                      <a:pt x="65" y="60"/>
                      <a:pt x="65" y="60"/>
                      <a:pt x="65" y="60"/>
                    </a:cubicBezTo>
                    <a:cubicBezTo>
                      <a:pt x="65" y="26"/>
                      <a:pt x="65" y="26"/>
                      <a:pt x="65" y="26"/>
                    </a:cubicBezTo>
                    <a:cubicBezTo>
                      <a:pt x="65" y="15"/>
                      <a:pt x="52" y="6"/>
                      <a:pt x="37" y="6"/>
                    </a:cubicBezTo>
                    <a:cubicBezTo>
                      <a:pt x="21" y="6"/>
                      <a:pt x="9" y="15"/>
                      <a:pt x="9" y="26"/>
                    </a:cubicBezTo>
                    <a:cubicBezTo>
                      <a:pt x="9" y="60"/>
                      <a:pt x="9" y="60"/>
                      <a:pt x="9" y="60"/>
                    </a:cubicBezTo>
                    <a:cubicBezTo>
                      <a:pt x="0" y="60"/>
                      <a:pt x="0" y="60"/>
                      <a:pt x="0" y="60"/>
                    </a:cubicBezTo>
                    <a:cubicBezTo>
                      <a:pt x="0" y="26"/>
                      <a:pt x="0" y="26"/>
                      <a:pt x="0" y="26"/>
                    </a:cubicBezTo>
                    <a:cubicBezTo>
                      <a:pt x="0" y="12"/>
                      <a:pt x="17" y="0"/>
                      <a:pt x="37" y="0"/>
                    </a:cubicBezTo>
                    <a:cubicBezTo>
                      <a:pt x="57" y="0"/>
                      <a:pt x="73" y="12"/>
                      <a:pt x="73" y="26"/>
                    </a:cubicBezTo>
                    <a:lnTo>
                      <a:pt x="73"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2" name="Freeform 76"/>
              <p:cNvSpPr>
                <a:spLocks/>
              </p:cNvSpPr>
              <p:nvPr/>
            </p:nvSpPr>
            <p:spPr bwMode="auto">
              <a:xfrm>
                <a:off x="1788394" y="959268"/>
                <a:ext cx="139515" cy="113709"/>
              </a:xfrm>
              <a:custGeom>
                <a:avLst/>
                <a:gdLst>
                  <a:gd name="T0" fmla="*/ 73 w 73"/>
                  <a:gd name="T1" fmla="*/ 60 h 60"/>
                  <a:gd name="T2" fmla="*/ 65 w 73"/>
                  <a:gd name="T3" fmla="*/ 60 h 60"/>
                  <a:gd name="T4" fmla="*/ 65 w 73"/>
                  <a:gd name="T5" fmla="*/ 26 h 60"/>
                  <a:gd name="T6" fmla="*/ 37 w 73"/>
                  <a:gd name="T7" fmla="*/ 6 h 60"/>
                  <a:gd name="T8" fmla="*/ 9 w 73"/>
                  <a:gd name="T9" fmla="*/ 26 h 60"/>
                  <a:gd name="T10" fmla="*/ 9 w 73"/>
                  <a:gd name="T11" fmla="*/ 60 h 60"/>
                  <a:gd name="T12" fmla="*/ 0 w 73"/>
                  <a:gd name="T13" fmla="*/ 60 h 60"/>
                  <a:gd name="T14" fmla="*/ 0 w 73"/>
                  <a:gd name="T15" fmla="*/ 26 h 60"/>
                  <a:gd name="T16" fmla="*/ 37 w 73"/>
                  <a:gd name="T17" fmla="*/ 0 h 60"/>
                  <a:gd name="T18" fmla="*/ 73 w 73"/>
                  <a:gd name="T19" fmla="*/ 26 h 60"/>
                  <a:gd name="T20" fmla="*/ 73 w 73"/>
                  <a:gd name="T2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60">
                    <a:moveTo>
                      <a:pt x="73" y="60"/>
                    </a:moveTo>
                    <a:cubicBezTo>
                      <a:pt x="65" y="60"/>
                      <a:pt x="65" y="60"/>
                      <a:pt x="65" y="60"/>
                    </a:cubicBezTo>
                    <a:cubicBezTo>
                      <a:pt x="65" y="26"/>
                      <a:pt x="65" y="26"/>
                      <a:pt x="65" y="26"/>
                    </a:cubicBezTo>
                    <a:cubicBezTo>
                      <a:pt x="65" y="15"/>
                      <a:pt x="52" y="6"/>
                      <a:pt x="37" y="6"/>
                    </a:cubicBezTo>
                    <a:cubicBezTo>
                      <a:pt x="21" y="6"/>
                      <a:pt x="9" y="15"/>
                      <a:pt x="9" y="26"/>
                    </a:cubicBezTo>
                    <a:cubicBezTo>
                      <a:pt x="9" y="60"/>
                      <a:pt x="9" y="60"/>
                      <a:pt x="9" y="60"/>
                    </a:cubicBezTo>
                    <a:cubicBezTo>
                      <a:pt x="0" y="60"/>
                      <a:pt x="0" y="60"/>
                      <a:pt x="0" y="60"/>
                    </a:cubicBezTo>
                    <a:cubicBezTo>
                      <a:pt x="0" y="26"/>
                      <a:pt x="0" y="26"/>
                      <a:pt x="0" y="26"/>
                    </a:cubicBezTo>
                    <a:cubicBezTo>
                      <a:pt x="0" y="11"/>
                      <a:pt x="17" y="0"/>
                      <a:pt x="37" y="0"/>
                    </a:cubicBezTo>
                    <a:cubicBezTo>
                      <a:pt x="57" y="0"/>
                      <a:pt x="73" y="11"/>
                      <a:pt x="73" y="26"/>
                    </a:cubicBezTo>
                    <a:lnTo>
                      <a:pt x="73"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30" name="Group 229"/>
            <p:cNvGrpSpPr/>
            <p:nvPr/>
          </p:nvGrpSpPr>
          <p:grpSpPr>
            <a:xfrm>
              <a:off x="6968900" y="1343720"/>
              <a:ext cx="588695" cy="497031"/>
              <a:chOff x="2272260" y="2456027"/>
              <a:chExt cx="699186" cy="590317"/>
            </a:xfrm>
            <a:grpFill/>
          </p:grpSpPr>
          <p:sp>
            <p:nvSpPr>
              <p:cNvPr id="231" name="Freeform 83"/>
              <p:cNvSpPr>
                <a:spLocks/>
              </p:cNvSpPr>
              <p:nvPr/>
            </p:nvSpPr>
            <p:spPr bwMode="auto">
              <a:xfrm>
                <a:off x="2272260" y="2743928"/>
                <a:ext cx="455640" cy="302416"/>
              </a:xfrm>
              <a:custGeom>
                <a:avLst/>
                <a:gdLst>
                  <a:gd name="T0" fmla="*/ 239 w 239"/>
                  <a:gd name="T1" fmla="*/ 159 h 159"/>
                  <a:gd name="T2" fmla="*/ 120 w 239"/>
                  <a:gd name="T3" fmla="*/ 0 h 159"/>
                  <a:gd name="T4" fmla="*/ 0 w 239"/>
                  <a:gd name="T5" fmla="*/ 159 h 159"/>
                  <a:gd name="T6" fmla="*/ 239 w 239"/>
                  <a:gd name="T7" fmla="*/ 159 h 159"/>
                </a:gdLst>
                <a:ahLst/>
                <a:cxnLst>
                  <a:cxn ang="0">
                    <a:pos x="T0" y="T1"/>
                  </a:cxn>
                  <a:cxn ang="0">
                    <a:pos x="T2" y="T3"/>
                  </a:cxn>
                  <a:cxn ang="0">
                    <a:pos x="T4" y="T5"/>
                  </a:cxn>
                  <a:cxn ang="0">
                    <a:pos x="T6" y="T7"/>
                  </a:cxn>
                </a:cxnLst>
                <a:rect l="0" t="0" r="r" b="b"/>
                <a:pathLst>
                  <a:path w="239" h="159">
                    <a:moveTo>
                      <a:pt x="239" y="159"/>
                    </a:moveTo>
                    <a:cubicBezTo>
                      <a:pt x="239" y="71"/>
                      <a:pt x="186" y="0"/>
                      <a:pt x="120" y="0"/>
                    </a:cubicBezTo>
                    <a:cubicBezTo>
                      <a:pt x="54" y="0"/>
                      <a:pt x="0" y="71"/>
                      <a:pt x="0" y="159"/>
                    </a:cubicBezTo>
                    <a:lnTo>
                      <a:pt x="239" y="1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2" name="Oval 84"/>
              <p:cNvSpPr>
                <a:spLocks noChangeArrowheads="1"/>
              </p:cNvSpPr>
              <p:nvPr/>
            </p:nvSpPr>
            <p:spPr bwMode="auto">
              <a:xfrm>
                <a:off x="2363388" y="2456027"/>
                <a:ext cx="266933" cy="26693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3" name="Freeform 85"/>
              <p:cNvSpPr>
                <a:spLocks/>
              </p:cNvSpPr>
              <p:nvPr/>
            </p:nvSpPr>
            <p:spPr bwMode="auto">
              <a:xfrm>
                <a:off x="2659353" y="2743928"/>
                <a:ext cx="312093" cy="302416"/>
              </a:xfrm>
              <a:custGeom>
                <a:avLst/>
                <a:gdLst>
                  <a:gd name="T0" fmla="*/ 45 w 164"/>
                  <a:gd name="T1" fmla="*/ 0 h 159"/>
                  <a:gd name="T2" fmla="*/ 0 w 164"/>
                  <a:gd name="T3" fmla="*/ 11 h 159"/>
                  <a:gd name="T4" fmla="*/ 76 w 164"/>
                  <a:gd name="T5" fmla="*/ 159 h 159"/>
                  <a:gd name="T6" fmla="*/ 164 w 164"/>
                  <a:gd name="T7" fmla="*/ 159 h 159"/>
                  <a:gd name="T8" fmla="*/ 45 w 164"/>
                  <a:gd name="T9" fmla="*/ 0 h 159"/>
                </a:gdLst>
                <a:ahLst/>
                <a:cxnLst>
                  <a:cxn ang="0">
                    <a:pos x="T0" y="T1"/>
                  </a:cxn>
                  <a:cxn ang="0">
                    <a:pos x="T2" y="T3"/>
                  </a:cxn>
                  <a:cxn ang="0">
                    <a:pos x="T4" y="T5"/>
                  </a:cxn>
                  <a:cxn ang="0">
                    <a:pos x="T6" y="T7"/>
                  </a:cxn>
                  <a:cxn ang="0">
                    <a:pos x="T8" y="T9"/>
                  </a:cxn>
                </a:cxnLst>
                <a:rect l="0" t="0" r="r" b="b"/>
                <a:pathLst>
                  <a:path w="164" h="159">
                    <a:moveTo>
                      <a:pt x="45" y="0"/>
                    </a:moveTo>
                    <a:cubicBezTo>
                      <a:pt x="29" y="0"/>
                      <a:pt x="14" y="4"/>
                      <a:pt x="0" y="11"/>
                    </a:cubicBezTo>
                    <a:cubicBezTo>
                      <a:pt x="45" y="35"/>
                      <a:pt x="76" y="92"/>
                      <a:pt x="76" y="159"/>
                    </a:cubicBezTo>
                    <a:cubicBezTo>
                      <a:pt x="164" y="159"/>
                      <a:pt x="164" y="159"/>
                      <a:pt x="164" y="159"/>
                    </a:cubicBezTo>
                    <a:cubicBezTo>
                      <a:pt x="164" y="71"/>
                      <a:pt x="111" y="0"/>
                      <a:pt x="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4" name="Freeform 86"/>
              <p:cNvSpPr>
                <a:spLocks/>
              </p:cNvSpPr>
              <p:nvPr/>
            </p:nvSpPr>
            <p:spPr bwMode="auto">
              <a:xfrm>
                <a:off x="2656933" y="2456027"/>
                <a:ext cx="217740" cy="266933"/>
              </a:xfrm>
              <a:custGeom>
                <a:avLst/>
                <a:gdLst>
                  <a:gd name="T0" fmla="*/ 26 w 114"/>
                  <a:gd name="T1" fmla="*/ 70 h 140"/>
                  <a:gd name="T2" fmla="*/ 0 w 114"/>
                  <a:gd name="T3" fmla="*/ 124 h 140"/>
                  <a:gd name="T4" fmla="*/ 44 w 114"/>
                  <a:gd name="T5" fmla="*/ 140 h 140"/>
                  <a:gd name="T6" fmla="*/ 114 w 114"/>
                  <a:gd name="T7" fmla="*/ 70 h 140"/>
                  <a:gd name="T8" fmla="*/ 44 w 114"/>
                  <a:gd name="T9" fmla="*/ 0 h 140"/>
                  <a:gd name="T10" fmla="*/ 0 w 114"/>
                  <a:gd name="T11" fmla="*/ 15 h 140"/>
                  <a:gd name="T12" fmla="*/ 26 w 114"/>
                  <a:gd name="T13" fmla="*/ 70 h 140"/>
                </a:gdLst>
                <a:ahLst/>
                <a:cxnLst>
                  <a:cxn ang="0">
                    <a:pos x="T0" y="T1"/>
                  </a:cxn>
                  <a:cxn ang="0">
                    <a:pos x="T2" y="T3"/>
                  </a:cxn>
                  <a:cxn ang="0">
                    <a:pos x="T4" y="T5"/>
                  </a:cxn>
                  <a:cxn ang="0">
                    <a:pos x="T6" y="T7"/>
                  </a:cxn>
                  <a:cxn ang="0">
                    <a:pos x="T8" y="T9"/>
                  </a:cxn>
                  <a:cxn ang="0">
                    <a:pos x="T10" y="T11"/>
                  </a:cxn>
                  <a:cxn ang="0">
                    <a:pos x="T12" y="T13"/>
                  </a:cxn>
                </a:cxnLst>
                <a:rect l="0" t="0" r="r" b="b"/>
                <a:pathLst>
                  <a:path w="114" h="140">
                    <a:moveTo>
                      <a:pt x="26" y="70"/>
                    </a:moveTo>
                    <a:cubicBezTo>
                      <a:pt x="26" y="92"/>
                      <a:pt x="16" y="111"/>
                      <a:pt x="0" y="124"/>
                    </a:cubicBezTo>
                    <a:cubicBezTo>
                      <a:pt x="12" y="134"/>
                      <a:pt x="27" y="140"/>
                      <a:pt x="44" y="140"/>
                    </a:cubicBezTo>
                    <a:cubicBezTo>
                      <a:pt x="83" y="140"/>
                      <a:pt x="114" y="108"/>
                      <a:pt x="114" y="70"/>
                    </a:cubicBezTo>
                    <a:cubicBezTo>
                      <a:pt x="114" y="31"/>
                      <a:pt x="83" y="0"/>
                      <a:pt x="44" y="0"/>
                    </a:cubicBezTo>
                    <a:cubicBezTo>
                      <a:pt x="27" y="0"/>
                      <a:pt x="12" y="5"/>
                      <a:pt x="0" y="15"/>
                    </a:cubicBezTo>
                    <a:cubicBezTo>
                      <a:pt x="16" y="28"/>
                      <a:pt x="26" y="48"/>
                      <a:pt x="26"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88" name="Group 287"/>
            <p:cNvGrpSpPr/>
            <p:nvPr/>
          </p:nvGrpSpPr>
          <p:grpSpPr>
            <a:xfrm>
              <a:off x="1226324" y="1226663"/>
              <a:ext cx="255757" cy="200862"/>
              <a:chOff x="3239991" y="2406834"/>
              <a:chExt cx="649993" cy="510479"/>
            </a:xfrm>
            <a:grpFill/>
          </p:grpSpPr>
          <p:sp>
            <p:nvSpPr>
              <p:cNvPr id="360" name="Freeform 29"/>
              <p:cNvSpPr>
                <a:spLocks/>
              </p:cNvSpPr>
              <p:nvPr/>
            </p:nvSpPr>
            <p:spPr bwMode="auto">
              <a:xfrm>
                <a:off x="3239991" y="2448769"/>
                <a:ext cx="455640" cy="468544"/>
              </a:xfrm>
              <a:custGeom>
                <a:avLst/>
                <a:gdLst>
                  <a:gd name="T0" fmla="*/ 190 w 239"/>
                  <a:gd name="T1" fmla="*/ 0 h 246"/>
                  <a:gd name="T2" fmla="*/ 49 w 239"/>
                  <a:gd name="T3" fmla="*/ 0 h 246"/>
                  <a:gd name="T4" fmla="*/ 0 w 239"/>
                  <a:gd name="T5" fmla="*/ 49 h 246"/>
                  <a:gd name="T6" fmla="*/ 0 w 239"/>
                  <a:gd name="T7" fmla="*/ 128 h 246"/>
                  <a:gd name="T8" fmla="*/ 49 w 239"/>
                  <a:gd name="T9" fmla="*/ 177 h 246"/>
                  <a:gd name="T10" fmla="*/ 56 w 239"/>
                  <a:gd name="T11" fmla="*/ 177 h 246"/>
                  <a:gd name="T12" fmla="*/ 31 w 239"/>
                  <a:gd name="T13" fmla="*/ 245 h 246"/>
                  <a:gd name="T14" fmla="*/ 120 w 239"/>
                  <a:gd name="T15" fmla="*/ 177 h 246"/>
                  <a:gd name="T16" fmla="*/ 190 w 239"/>
                  <a:gd name="T17" fmla="*/ 177 h 246"/>
                  <a:gd name="T18" fmla="*/ 239 w 239"/>
                  <a:gd name="T19" fmla="*/ 128 h 246"/>
                  <a:gd name="T20" fmla="*/ 239 w 239"/>
                  <a:gd name="T21" fmla="*/ 49 h 246"/>
                  <a:gd name="T22" fmla="*/ 190 w 239"/>
                  <a:gd name="T23" fmla="*/ 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9" h="246">
                    <a:moveTo>
                      <a:pt x="190" y="0"/>
                    </a:moveTo>
                    <a:cubicBezTo>
                      <a:pt x="49" y="0"/>
                      <a:pt x="49" y="0"/>
                      <a:pt x="49" y="0"/>
                    </a:cubicBezTo>
                    <a:cubicBezTo>
                      <a:pt x="22" y="0"/>
                      <a:pt x="0" y="22"/>
                      <a:pt x="0" y="49"/>
                    </a:cubicBezTo>
                    <a:cubicBezTo>
                      <a:pt x="0" y="128"/>
                      <a:pt x="0" y="128"/>
                      <a:pt x="0" y="128"/>
                    </a:cubicBezTo>
                    <a:cubicBezTo>
                      <a:pt x="0" y="155"/>
                      <a:pt x="22" y="177"/>
                      <a:pt x="49" y="177"/>
                    </a:cubicBezTo>
                    <a:cubicBezTo>
                      <a:pt x="56" y="177"/>
                      <a:pt x="56" y="177"/>
                      <a:pt x="56" y="177"/>
                    </a:cubicBezTo>
                    <a:cubicBezTo>
                      <a:pt x="49" y="198"/>
                      <a:pt x="31" y="246"/>
                      <a:pt x="31" y="245"/>
                    </a:cubicBezTo>
                    <a:cubicBezTo>
                      <a:pt x="32" y="244"/>
                      <a:pt x="96" y="195"/>
                      <a:pt x="120" y="177"/>
                    </a:cubicBezTo>
                    <a:cubicBezTo>
                      <a:pt x="190" y="177"/>
                      <a:pt x="190" y="177"/>
                      <a:pt x="190" y="177"/>
                    </a:cubicBezTo>
                    <a:cubicBezTo>
                      <a:pt x="217" y="177"/>
                      <a:pt x="239" y="155"/>
                      <a:pt x="239" y="128"/>
                    </a:cubicBezTo>
                    <a:cubicBezTo>
                      <a:pt x="239" y="49"/>
                      <a:pt x="239" y="49"/>
                      <a:pt x="239" y="49"/>
                    </a:cubicBezTo>
                    <a:cubicBezTo>
                      <a:pt x="239" y="22"/>
                      <a:pt x="217" y="0"/>
                      <a:pt x="19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1" name="Freeform 30"/>
              <p:cNvSpPr>
                <a:spLocks/>
              </p:cNvSpPr>
              <p:nvPr/>
            </p:nvSpPr>
            <p:spPr bwMode="auto">
              <a:xfrm>
                <a:off x="3558536" y="2406834"/>
                <a:ext cx="331448" cy="384674"/>
              </a:xfrm>
              <a:custGeom>
                <a:avLst/>
                <a:gdLst>
                  <a:gd name="T0" fmla="*/ 134 w 174"/>
                  <a:gd name="T1" fmla="*/ 0 h 202"/>
                  <a:gd name="T2" fmla="*/ 18 w 174"/>
                  <a:gd name="T3" fmla="*/ 0 h 202"/>
                  <a:gd name="T4" fmla="*/ 0 w 174"/>
                  <a:gd name="T5" fmla="*/ 5 h 202"/>
                  <a:gd name="T6" fmla="*/ 34 w 174"/>
                  <a:gd name="T7" fmla="*/ 5 h 202"/>
                  <a:gd name="T8" fmla="*/ 90 w 174"/>
                  <a:gd name="T9" fmla="*/ 61 h 202"/>
                  <a:gd name="T10" fmla="*/ 90 w 174"/>
                  <a:gd name="T11" fmla="*/ 151 h 202"/>
                  <a:gd name="T12" fmla="*/ 89 w 174"/>
                  <a:gd name="T13" fmla="*/ 156 h 202"/>
                  <a:gd name="T14" fmla="*/ 148 w 174"/>
                  <a:gd name="T15" fmla="*/ 201 h 202"/>
                  <a:gd name="T16" fmla="*/ 128 w 174"/>
                  <a:gd name="T17" fmla="*/ 145 h 202"/>
                  <a:gd name="T18" fmla="*/ 134 w 174"/>
                  <a:gd name="T19" fmla="*/ 145 h 202"/>
                  <a:gd name="T20" fmla="*/ 174 w 174"/>
                  <a:gd name="T21" fmla="*/ 105 h 202"/>
                  <a:gd name="T22" fmla="*/ 174 w 174"/>
                  <a:gd name="T23" fmla="*/ 40 h 202"/>
                  <a:gd name="T24" fmla="*/ 134 w 174"/>
                  <a:gd name="T25"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4" h="202">
                    <a:moveTo>
                      <a:pt x="134" y="0"/>
                    </a:moveTo>
                    <a:cubicBezTo>
                      <a:pt x="18" y="0"/>
                      <a:pt x="18" y="0"/>
                      <a:pt x="18" y="0"/>
                    </a:cubicBezTo>
                    <a:cubicBezTo>
                      <a:pt x="12" y="0"/>
                      <a:pt x="6" y="2"/>
                      <a:pt x="0" y="5"/>
                    </a:cubicBezTo>
                    <a:cubicBezTo>
                      <a:pt x="34" y="5"/>
                      <a:pt x="34" y="5"/>
                      <a:pt x="34" y="5"/>
                    </a:cubicBezTo>
                    <a:cubicBezTo>
                      <a:pt x="65" y="5"/>
                      <a:pt x="90" y="30"/>
                      <a:pt x="90" y="61"/>
                    </a:cubicBezTo>
                    <a:cubicBezTo>
                      <a:pt x="90" y="151"/>
                      <a:pt x="90" y="151"/>
                      <a:pt x="90" y="151"/>
                    </a:cubicBezTo>
                    <a:cubicBezTo>
                      <a:pt x="90" y="153"/>
                      <a:pt x="90" y="154"/>
                      <a:pt x="89" y="156"/>
                    </a:cubicBezTo>
                    <a:cubicBezTo>
                      <a:pt x="113" y="173"/>
                      <a:pt x="148" y="200"/>
                      <a:pt x="148" y="201"/>
                    </a:cubicBezTo>
                    <a:cubicBezTo>
                      <a:pt x="149" y="202"/>
                      <a:pt x="134" y="162"/>
                      <a:pt x="128" y="145"/>
                    </a:cubicBezTo>
                    <a:cubicBezTo>
                      <a:pt x="134" y="145"/>
                      <a:pt x="134" y="145"/>
                      <a:pt x="134" y="145"/>
                    </a:cubicBezTo>
                    <a:cubicBezTo>
                      <a:pt x="156" y="145"/>
                      <a:pt x="174" y="127"/>
                      <a:pt x="174" y="105"/>
                    </a:cubicBezTo>
                    <a:cubicBezTo>
                      <a:pt x="174" y="40"/>
                      <a:pt x="174" y="40"/>
                      <a:pt x="174" y="40"/>
                    </a:cubicBezTo>
                    <a:cubicBezTo>
                      <a:pt x="174" y="18"/>
                      <a:pt x="156" y="0"/>
                      <a:pt x="1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89" name="Group 288"/>
            <p:cNvGrpSpPr/>
            <p:nvPr/>
          </p:nvGrpSpPr>
          <p:grpSpPr>
            <a:xfrm>
              <a:off x="367984" y="980743"/>
              <a:ext cx="255757" cy="201496"/>
              <a:chOff x="1058564" y="1781841"/>
              <a:chExt cx="649993" cy="512092"/>
            </a:xfrm>
            <a:grpFill/>
          </p:grpSpPr>
          <p:sp>
            <p:nvSpPr>
              <p:cNvPr id="358" name="Freeform 31"/>
              <p:cNvSpPr>
                <a:spLocks/>
              </p:cNvSpPr>
              <p:nvPr/>
            </p:nvSpPr>
            <p:spPr bwMode="auto">
              <a:xfrm>
                <a:off x="1058564" y="1823776"/>
                <a:ext cx="457253" cy="470157"/>
              </a:xfrm>
              <a:custGeom>
                <a:avLst/>
                <a:gdLst>
                  <a:gd name="T0" fmla="*/ 191 w 240"/>
                  <a:gd name="T1" fmla="*/ 0 h 247"/>
                  <a:gd name="T2" fmla="*/ 49 w 240"/>
                  <a:gd name="T3" fmla="*/ 0 h 247"/>
                  <a:gd name="T4" fmla="*/ 0 w 240"/>
                  <a:gd name="T5" fmla="*/ 49 h 247"/>
                  <a:gd name="T6" fmla="*/ 0 w 240"/>
                  <a:gd name="T7" fmla="*/ 129 h 247"/>
                  <a:gd name="T8" fmla="*/ 49 w 240"/>
                  <a:gd name="T9" fmla="*/ 178 h 247"/>
                  <a:gd name="T10" fmla="*/ 57 w 240"/>
                  <a:gd name="T11" fmla="*/ 178 h 247"/>
                  <a:gd name="T12" fmla="*/ 32 w 240"/>
                  <a:gd name="T13" fmla="*/ 245 h 247"/>
                  <a:gd name="T14" fmla="*/ 121 w 240"/>
                  <a:gd name="T15" fmla="*/ 178 h 247"/>
                  <a:gd name="T16" fmla="*/ 191 w 240"/>
                  <a:gd name="T17" fmla="*/ 178 h 247"/>
                  <a:gd name="T18" fmla="*/ 240 w 240"/>
                  <a:gd name="T19" fmla="*/ 129 h 247"/>
                  <a:gd name="T20" fmla="*/ 240 w 240"/>
                  <a:gd name="T21" fmla="*/ 49 h 247"/>
                  <a:gd name="T22" fmla="*/ 191 w 240"/>
                  <a:gd name="T23"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0" h="247">
                    <a:moveTo>
                      <a:pt x="191" y="0"/>
                    </a:moveTo>
                    <a:cubicBezTo>
                      <a:pt x="49" y="0"/>
                      <a:pt x="49" y="0"/>
                      <a:pt x="49" y="0"/>
                    </a:cubicBezTo>
                    <a:cubicBezTo>
                      <a:pt x="22" y="0"/>
                      <a:pt x="0" y="22"/>
                      <a:pt x="0" y="49"/>
                    </a:cubicBezTo>
                    <a:cubicBezTo>
                      <a:pt x="0" y="129"/>
                      <a:pt x="0" y="129"/>
                      <a:pt x="0" y="129"/>
                    </a:cubicBezTo>
                    <a:cubicBezTo>
                      <a:pt x="0" y="156"/>
                      <a:pt x="22" y="178"/>
                      <a:pt x="49" y="178"/>
                    </a:cubicBezTo>
                    <a:cubicBezTo>
                      <a:pt x="57" y="178"/>
                      <a:pt x="57" y="178"/>
                      <a:pt x="57" y="178"/>
                    </a:cubicBezTo>
                    <a:cubicBezTo>
                      <a:pt x="49" y="198"/>
                      <a:pt x="31" y="247"/>
                      <a:pt x="32" y="245"/>
                    </a:cubicBezTo>
                    <a:cubicBezTo>
                      <a:pt x="32" y="244"/>
                      <a:pt x="97" y="196"/>
                      <a:pt x="121" y="178"/>
                    </a:cubicBezTo>
                    <a:cubicBezTo>
                      <a:pt x="191" y="178"/>
                      <a:pt x="191" y="178"/>
                      <a:pt x="191" y="178"/>
                    </a:cubicBezTo>
                    <a:cubicBezTo>
                      <a:pt x="218" y="178"/>
                      <a:pt x="240" y="156"/>
                      <a:pt x="240" y="129"/>
                    </a:cubicBezTo>
                    <a:cubicBezTo>
                      <a:pt x="240" y="49"/>
                      <a:pt x="240" y="49"/>
                      <a:pt x="240" y="49"/>
                    </a:cubicBezTo>
                    <a:cubicBezTo>
                      <a:pt x="240" y="22"/>
                      <a:pt x="218" y="0"/>
                      <a:pt x="19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9" name="Freeform 32"/>
              <p:cNvSpPr>
                <a:spLocks/>
              </p:cNvSpPr>
              <p:nvPr/>
            </p:nvSpPr>
            <p:spPr bwMode="auto">
              <a:xfrm>
                <a:off x="1378722" y="1781841"/>
                <a:ext cx="329835" cy="384674"/>
              </a:xfrm>
              <a:custGeom>
                <a:avLst/>
                <a:gdLst>
                  <a:gd name="T0" fmla="*/ 133 w 173"/>
                  <a:gd name="T1" fmla="*/ 0 h 202"/>
                  <a:gd name="T2" fmla="*/ 18 w 173"/>
                  <a:gd name="T3" fmla="*/ 0 h 202"/>
                  <a:gd name="T4" fmla="*/ 0 w 173"/>
                  <a:gd name="T5" fmla="*/ 5 h 202"/>
                  <a:gd name="T6" fmla="*/ 33 w 173"/>
                  <a:gd name="T7" fmla="*/ 5 h 202"/>
                  <a:gd name="T8" fmla="*/ 89 w 173"/>
                  <a:gd name="T9" fmla="*/ 61 h 202"/>
                  <a:gd name="T10" fmla="*/ 89 w 173"/>
                  <a:gd name="T11" fmla="*/ 151 h 202"/>
                  <a:gd name="T12" fmla="*/ 89 w 173"/>
                  <a:gd name="T13" fmla="*/ 156 h 202"/>
                  <a:gd name="T14" fmla="*/ 148 w 173"/>
                  <a:gd name="T15" fmla="*/ 201 h 202"/>
                  <a:gd name="T16" fmla="*/ 127 w 173"/>
                  <a:gd name="T17" fmla="*/ 145 h 202"/>
                  <a:gd name="T18" fmla="*/ 133 w 173"/>
                  <a:gd name="T19" fmla="*/ 145 h 202"/>
                  <a:gd name="T20" fmla="*/ 173 w 173"/>
                  <a:gd name="T21" fmla="*/ 105 h 202"/>
                  <a:gd name="T22" fmla="*/ 173 w 173"/>
                  <a:gd name="T23" fmla="*/ 41 h 202"/>
                  <a:gd name="T24" fmla="*/ 133 w 173"/>
                  <a:gd name="T25"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 h="202">
                    <a:moveTo>
                      <a:pt x="133" y="0"/>
                    </a:moveTo>
                    <a:cubicBezTo>
                      <a:pt x="18" y="0"/>
                      <a:pt x="18" y="0"/>
                      <a:pt x="18" y="0"/>
                    </a:cubicBezTo>
                    <a:cubicBezTo>
                      <a:pt x="11" y="0"/>
                      <a:pt x="5" y="2"/>
                      <a:pt x="0" y="5"/>
                    </a:cubicBezTo>
                    <a:cubicBezTo>
                      <a:pt x="33" y="5"/>
                      <a:pt x="33" y="5"/>
                      <a:pt x="33" y="5"/>
                    </a:cubicBezTo>
                    <a:cubicBezTo>
                      <a:pt x="64" y="5"/>
                      <a:pt x="89" y="30"/>
                      <a:pt x="89" y="61"/>
                    </a:cubicBezTo>
                    <a:cubicBezTo>
                      <a:pt x="89" y="151"/>
                      <a:pt x="89" y="151"/>
                      <a:pt x="89" y="151"/>
                    </a:cubicBezTo>
                    <a:cubicBezTo>
                      <a:pt x="89" y="153"/>
                      <a:pt x="89" y="154"/>
                      <a:pt x="89" y="156"/>
                    </a:cubicBezTo>
                    <a:cubicBezTo>
                      <a:pt x="113" y="174"/>
                      <a:pt x="148" y="200"/>
                      <a:pt x="148" y="201"/>
                    </a:cubicBezTo>
                    <a:cubicBezTo>
                      <a:pt x="148" y="202"/>
                      <a:pt x="133" y="162"/>
                      <a:pt x="127" y="145"/>
                    </a:cubicBezTo>
                    <a:cubicBezTo>
                      <a:pt x="133" y="145"/>
                      <a:pt x="133" y="145"/>
                      <a:pt x="133" y="145"/>
                    </a:cubicBezTo>
                    <a:cubicBezTo>
                      <a:pt x="155" y="145"/>
                      <a:pt x="173" y="127"/>
                      <a:pt x="173" y="105"/>
                    </a:cubicBezTo>
                    <a:cubicBezTo>
                      <a:pt x="173" y="41"/>
                      <a:pt x="173" y="41"/>
                      <a:pt x="173" y="41"/>
                    </a:cubicBezTo>
                    <a:cubicBezTo>
                      <a:pt x="173" y="18"/>
                      <a:pt x="155" y="0"/>
                      <a:pt x="13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90" name="Group 289"/>
            <p:cNvGrpSpPr/>
            <p:nvPr/>
          </p:nvGrpSpPr>
          <p:grpSpPr>
            <a:xfrm>
              <a:off x="757966" y="327070"/>
              <a:ext cx="255440" cy="200862"/>
              <a:chOff x="2049682" y="120567"/>
              <a:chExt cx="649187" cy="510479"/>
            </a:xfrm>
            <a:grpFill/>
          </p:grpSpPr>
          <p:sp>
            <p:nvSpPr>
              <p:cNvPr id="356" name="Freeform 33"/>
              <p:cNvSpPr>
                <a:spLocks/>
              </p:cNvSpPr>
              <p:nvPr/>
            </p:nvSpPr>
            <p:spPr bwMode="auto">
              <a:xfrm>
                <a:off x="2049682" y="162502"/>
                <a:ext cx="457253" cy="468544"/>
              </a:xfrm>
              <a:custGeom>
                <a:avLst/>
                <a:gdLst>
                  <a:gd name="T0" fmla="*/ 191 w 240"/>
                  <a:gd name="T1" fmla="*/ 0 h 246"/>
                  <a:gd name="T2" fmla="*/ 49 w 240"/>
                  <a:gd name="T3" fmla="*/ 0 h 246"/>
                  <a:gd name="T4" fmla="*/ 0 w 240"/>
                  <a:gd name="T5" fmla="*/ 49 h 246"/>
                  <a:gd name="T6" fmla="*/ 0 w 240"/>
                  <a:gd name="T7" fmla="*/ 128 h 246"/>
                  <a:gd name="T8" fmla="*/ 49 w 240"/>
                  <a:gd name="T9" fmla="*/ 177 h 246"/>
                  <a:gd name="T10" fmla="*/ 57 w 240"/>
                  <a:gd name="T11" fmla="*/ 177 h 246"/>
                  <a:gd name="T12" fmla="*/ 31 w 240"/>
                  <a:gd name="T13" fmla="*/ 245 h 246"/>
                  <a:gd name="T14" fmla="*/ 121 w 240"/>
                  <a:gd name="T15" fmla="*/ 177 h 246"/>
                  <a:gd name="T16" fmla="*/ 191 w 240"/>
                  <a:gd name="T17" fmla="*/ 177 h 246"/>
                  <a:gd name="T18" fmla="*/ 240 w 240"/>
                  <a:gd name="T19" fmla="*/ 128 h 246"/>
                  <a:gd name="T20" fmla="*/ 240 w 240"/>
                  <a:gd name="T21" fmla="*/ 49 h 246"/>
                  <a:gd name="T22" fmla="*/ 191 w 240"/>
                  <a:gd name="T23" fmla="*/ 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0" h="246">
                    <a:moveTo>
                      <a:pt x="191" y="0"/>
                    </a:moveTo>
                    <a:cubicBezTo>
                      <a:pt x="49" y="0"/>
                      <a:pt x="49" y="0"/>
                      <a:pt x="49" y="0"/>
                    </a:cubicBezTo>
                    <a:cubicBezTo>
                      <a:pt x="22" y="0"/>
                      <a:pt x="0" y="22"/>
                      <a:pt x="0" y="49"/>
                    </a:cubicBezTo>
                    <a:cubicBezTo>
                      <a:pt x="0" y="128"/>
                      <a:pt x="0" y="128"/>
                      <a:pt x="0" y="128"/>
                    </a:cubicBezTo>
                    <a:cubicBezTo>
                      <a:pt x="0" y="155"/>
                      <a:pt x="22" y="177"/>
                      <a:pt x="49" y="177"/>
                    </a:cubicBezTo>
                    <a:cubicBezTo>
                      <a:pt x="57" y="177"/>
                      <a:pt x="57" y="177"/>
                      <a:pt x="57" y="177"/>
                    </a:cubicBezTo>
                    <a:cubicBezTo>
                      <a:pt x="49" y="198"/>
                      <a:pt x="31" y="246"/>
                      <a:pt x="31" y="245"/>
                    </a:cubicBezTo>
                    <a:cubicBezTo>
                      <a:pt x="32" y="244"/>
                      <a:pt x="97" y="195"/>
                      <a:pt x="121" y="177"/>
                    </a:cubicBezTo>
                    <a:cubicBezTo>
                      <a:pt x="191" y="177"/>
                      <a:pt x="191" y="177"/>
                      <a:pt x="191" y="177"/>
                    </a:cubicBezTo>
                    <a:cubicBezTo>
                      <a:pt x="218" y="177"/>
                      <a:pt x="240" y="155"/>
                      <a:pt x="240" y="128"/>
                    </a:cubicBezTo>
                    <a:cubicBezTo>
                      <a:pt x="240" y="49"/>
                      <a:pt x="240" y="49"/>
                      <a:pt x="240" y="49"/>
                    </a:cubicBezTo>
                    <a:cubicBezTo>
                      <a:pt x="240" y="22"/>
                      <a:pt x="218" y="0"/>
                      <a:pt x="19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7" name="Freeform 34"/>
              <p:cNvSpPr>
                <a:spLocks/>
              </p:cNvSpPr>
              <p:nvPr/>
            </p:nvSpPr>
            <p:spPr bwMode="auto">
              <a:xfrm>
                <a:off x="2369840" y="120567"/>
                <a:ext cx="329029" cy="383061"/>
              </a:xfrm>
              <a:custGeom>
                <a:avLst/>
                <a:gdLst>
                  <a:gd name="T0" fmla="*/ 133 w 173"/>
                  <a:gd name="T1" fmla="*/ 0 h 201"/>
                  <a:gd name="T2" fmla="*/ 17 w 173"/>
                  <a:gd name="T3" fmla="*/ 0 h 201"/>
                  <a:gd name="T4" fmla="*/ 0 w 173"/>
                  <a:gd name="T5" fmla="*/ 4 h 201"/>
                  <a:gd name="T6" fmla="*/ 33 w 173"/>
                  <a:gd name="T7" fmla="*/ 4 h 201"/>
                  <a:gd name="T8" fmla="*/ 89 w 173"/>
                  <a:gd name="T9" fmla="*/ 60 h 201"/>
                  <a:gd name="T10" fmla="*/ 89 w 173"/>
                  <a:gd name="T11" fmla="*/ 151 h 201"/>
                  <a:gd name="T12" fmla="*/ 89 w 173"/>
                  <a:gd name="T13" fmla="*/ 155 h 201"/>
                  <a:gd name="T14" fmla="*/ 148 w 173"/>
                  <a:gd name="T15" fmla="*/ 200 h 201"/>
                  <a:gd name="T16" fmla="*/ 127 w 173"/>
                  <a:gd name="T17" fmla="*/ 145 h 201"/>
                  <a:gd name="T18" fmla="*/ 133 w 173"/>
                  <a:gd name="T19" fmla="*/ 145 h 201"/>
                  <a:gd name="T20" fmla="*/ 173 w 173"/>
                  <a:gd name="T21" fmla="*/ 105 h 201"/>
                  <a:gd name="T22" fmla="*/ 173 w 173"/>
                  <a:gd name="T23" fmla="*/ 40 h 201"/>
                  <a:gd name="T24" fmla="*/ 133 w 173"/>
                  <a:gd name="T25" fmla="*/ 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 h="201">
                    <a:moveTo>
                      <a:pt x="133" y="0"/>
                    </a:moveTo>
                    <a:cubicBezTo>
                      <a:pt x="17" y="0"/>
                      <a:pt x="17" y="0"/>
                      <a:pt x="17" y="0"/>
                    </a:cubicBezTo>
                    <a:cubicBezTo>
                      <a:pt x="11" y="0"/>
                      <a:pt x="5" y="1"/>
                      <a:pt x="0" y="4"/>
                    </a:cubicBezTo>
                    <a:cubicBezTo>
                      <a:pt x="33" y="4"/>
                      <a:pt x="33" y="4"/>
                      <a:pt x="33" y="4"/>
                    </a:cubicBezTo>
                    <a:cubicBezTo>
                      <a:pt x="64" y="4"/>
                      <a:pt x="89" y="29"/>
                      <a:pt x="89" y="60"/>
                    </a:cubicBezTo>
                    <a:cubicBezTo>
                      <a:pt x="89" y="151"/>
                      <a:pt x="89" y="151"/>
                      <a:pt x="89" y="151"/>
                    </a:cubicBezTo>
                    <a:cubicBezTo>
                      <a:pt x="89" y="152"/>
                      <a:pt x="89" y="154"/>
                      <a:pt x="89" y="155"/>
                    </a:cubicBezTo>
                    <a:cubicBezTo>
                      <a:pt x="112" y="173"/>
                      <a:pt x="147" y="199"/>
                      <a:pt x="148" y="200"/>
                    </a:cubicBezTo>
                    <a:cubicBezTo>
                      <a:pt x="148" y="201"/>
                      <a:pt x="133" y="162"/>
                      <a:pt x="127" y="145"/>
                    </a:cubicBezTo>
                    <a:cubicBezTo>
                      <a:pt x="133" y="145"/>
                      <a:pt x="133" y="145"/>
                      <a:pt x="133" y="145"/>
                    </a:cubicBezTo>
                    <a:cubicBezTo>
                      <a:pt x="155" y="145"/>
                      <a:pt x="173" y="127"/>
                      <a:pt x="173" y="105"/>
                    </a:cubicBezTo>
                    <a:cubicBezTo>
                      <a:pt x="173" y="40"/>
                      <a:pt x="173" y="40"/>
                      <a:pt x="173" y="40"/>
                    </a:cubicBezTo>
                    <a:cubicBezTo>
                      <a:pt x="173" y="18"/>
                      <a:pt x="155" y="0"/>
                      <a:pt x="13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91" name="Group 290"/>
            <p:cNvGrpSpPr/>
            <p:nvPr/>
          </p:nvGrpSpPr>
          <p:grpSpPr>
            <a:xfrm>
              <a:off x="766216" y="921404"/>
              <a:ext cx="284633" cy="216727"/>
              <a:chOff x="2070649" y="1631036"/>
              <a:chExt cx="723379" cy="550800"/>
            </a:xfrm>
            <a:grpFill/>
          </p:grpSpPr>
          <p:sp>
            <p:nvSpPr>
              <p:cNvPr id="352" name="Oval 35"/>
              <p:cNvSpPr>
                <a:spLocks noChangeArrowheads="1"/>
              </p:cNvSpPr>
              <p:nvPr/>
            </p:nvSpPr>
            <p:spPr bwMode="auto">
              <a:xfrm>
                <a:off x="2344840" y="2015709"/>
                <a:ext cx="165321" cy="1661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3" name="Freeform 36"/>
              <p:cNvSpPr>
                <a:spLocks/>
              </p:cNvSpPr>
              <p:nvPr/>
            </p:nvSpPr>
            <p:spPr bwMode="auto">
              <a:xfrm>
                <a:off x="2228712" y="1861679"/>
                <a:ext cx="405641" cy="169353"/>
              </a:xfrm>
              <a:custGeom>
                <a:avLst/>
                <a:gdLst>
                  <a:gd name="T0" fmla="*/ 105 w 213"/>
                  <a:gd name="T1" fmla="*/ 31 h 89"/>
                  <a:gd name="T2" fmla="*/ 191 w 213"/>
                  <a:gd name="T3" fmla="*/ 89 h 89"/>
                  <a:gd name="T4" fmla="*/ 213 w 213"/>
                  <a:gd name="T5" fmla="*/ 64 h 89"/>
                  <a:gd name="T6" fmla="*/ 105 w 213"/>
                  <a:gd name="T7" fmla="*/ 0 h 89"/>
                  <a:gd name="T8" fmla="*/ 0 w 213"/>
                  <a:gd name="T9" fmla="*/ 58 h 89"/>
                  <a:gd name="T10" fmla="*/ 21 w 213"/>
                  <a:gd name="T11" fmla="*/ 82 h 89"/>
                  <a:gd name="T12" fmla="*/ 105 w 213"/>
                  <a:gd name="T13" fmla="*/ 31 h 89"/>
                </a:gdLst>
                <a:ahLst/>
                <a:cxnLst>
                  <a:cxn ang="0">
                    <a:pos x="T0" y="T1"/>
                  </a:cxn>
                  <a:cxn ang="0">
                    <a:pos x="T2" y="T3"/>
                  </a:cxn>
                  <a:cxn ang="0">
                    <a:pos x="T4" y="T5"/>
                  </a:cxn>
                  <a:cxn ang="0">
                    <a:pos x="T6" y="T7"/>
                  </a:cxn>
                  <a:cxn ang="0">
                    <a:pos x="T8" y="T9"/>
                  </a:cxn>
                  <a:cxn ang="0">
                    <a:pos x="T10" y="T11"/>
                  </a:cxn>
                  <a:cxn ang="0">
                    <a:pos x="T12" y="T13"/>
                  </a:cxn>
                </a:cxnLst>
                <a:rect l="0" t="0" r="r" b="b"/>
                <a:pathLst>
                  <a:path w="213" h="89">
                    <a:moveTo>
                      <a:pt x="105" y="31"/>
                    </a:moveTo>
                    <a:cubicBezTo>
                      <a:pt x="144" y="31"/>
                      <a:pt x="177" y="54"/>
                      <a:pt x="191" y="89"/>
                    </a:cubicBezTo>
                    <a:cubicBezTo>
                      <a:pt x="213" y="64"/>
                      <a:pt x="213" y="64"/>
                      <a:pt x="213" y="64"/>
                    </a:cubicBezTo>
                    <a:cubicBezTo>
                      <a:pt x="192" y="26"/>
                      <a:pt x="152" y="0"/>
                      <a:pt x="105" y="0"/>
                    </a:cubicBezTo>
                    <a:cubicBezTo>
                      <a:pt x="61" y="0"/>
                      <a:pt x="22" y="23"/>
                      <a:pt x="0" y="58"/>
                    </a:cubicBezTo>
                    <a:cubicBezTo>
                      <a:pt x="21" y="82"/>
                      <a:pt x="21" y="82"/>
                      <a:pt x="21" y="82"/>
                    </a:cubicBezTo>
                    <a:cubicBezTo>
                      <a:pt x="37" y="51"/>
                      <a:pt x="68" y="31"/>
                      <a:pt x="105"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4" name="Freeform 37"/>
              <p:cNvSpPr>
                <a:spLocks/>
              </p:cNvSpPr>
              <p:nvPr/>
            </p:nvSpPr>
            <p:spPr bwMode="auto">
              <a:xfrm>
                <a:off x="2157745" y="1749583"/>
                <a:ext cx="549187" cy="195966"/>
              </a:xfrm>
              <a:custGeom>
                <a:avLst/>
                <a:gdLst>
                  <a:gd name="T0" fmla="*/ 142 w 288"/>
                  <a:gd name="T1" fmla="*/ 34 h 103"/>
                  <a:gd name="T2" fmla="*/ 264 w 288"/>
                  <a:gd name="T3" fmla="*/ 103 h 103"/>
                  <a:gd name="T4" fmla="*/ 288 w 288"/>
                  <a:gd name="T5" fmla="*/ 76 h 103"/>
                  <a:gd name="T6" fmla="*/ 142 w 288"/>
                  <a:gd name="T7" fmla="*/ 0 h 103"/>
                  <a:gd name="T8" fmla="*/ 0 w 288"/>
                  <a:gd name="T9" fmla="*/ 71 h 103"/>
                  <a:gd name="T10" fmla="*/ 23 w 288"/>
                  <a:gd name="T11" fmla="*/ 97 h 103"/>
                  <a:gd name="T12" fmla="*/ 142 w 288"/>
                  <a:gd name="T13" fmla="*/ 34 h 103"/>
                </a:gdLst>
                <a:ahLst/>
                <a:cxnLst>
                  <a:cxn ang="0">
                    <a:pos x="T0" y="T1"/>
                  </a:cxn>
                  <a:cxn ang="0">
                    <a:pos x="T2" y="T3"/>
                  </a:cxn>
                  <a:cxn ang="0">
                    <a:pos x="T4" y="T5"/>
                  </a:cxn>
                  <a:cxn ang="0">
                    <a:pos x="T6" y="T7"/>
                  </a:cxn>
                  <a:cxn ang="0">
                    <a:pos x="T8" y="T9"/>
                  </a:cxn>
                  <a:cxn ang="0">
                    <a:pos x="T10" y="T11"/>
                  </a:cxn>
                  <a:cxn ang="0">
                    <a:pos x="T12" y="T13"/>
                  </a:cxn>
                </a:cxnLst>
                <a:rect l="0" t="0" r="r" b="b"/>
                <a:pathLst>
                  <a:path w="288" h="103">
                    <a:moveTo>
                      <a:pt x="142" y="34"/>
                    </a:moveTo>
                    <a:cubicBezTo>
                      <a:pt x="194" y="34"/>
                      <a:pt x="239" y="62"/>
                      <a:pt x="264" y="103"/>
                    </a:cubicBezTo>
                    <a:cubicBezTo>
                      <a:pt x="288" y="76"/>
                      <a:pt x="288" y="76"/>
                      <a:pt x="288" y="76"/>
                    </a:cubicBezTo>
                    <a:cubicBezTo>
                      <a:pt x="256" y="30"/>
                      <a:pt x="202" y="0"/>
                      <a:pt x="142" y="0"/>
                    </a:cubicBezTo>
                    <a:cubicBezTo>
                      <a:pt x="84" y="0"/>
                      <a:pt x="32" y="28"/>
                      <a:pt x="0" y="71"/>
                    </a:cubicBezTo>
                    <a:cubicBezTo>
                      <a:pt x="23" y="97"/>
                      <a:pt x="23" y="97"/>
                      <a:pt x="23" y="97"/>
                    </a:cubicBezTo>
                    <a:cubicBezTo>
                      <a:pt x="49" y="59"/>
                      <a:pt x="93" y="34"/>
                      <a:pt x="142"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5" name="Freeform 38"/>
              <p:cNvSpPr>
                <a:spLocks/>
              </p:cNvSpPr>
              <p:nvPr/>
            </p:nvSpPr>
            <p:spPr bwMode="auto">
              <a:xfrm>
                <a:off x="2070649" y="1631036"/>
                <a:ext cx="723379" cy="229030"/>
              </a:xfrm>
              <a:custGeom>
                <a:avLst/>
                <a:gdLst>
                  <a:gd name="T0" fmla="*/ 188 w 380"/>
                  <a:gd name="T1" fmla="*/ 36 h 120"/>
                  <a:gd name="T2" fmla="*/ 355 w 380"/>
                  <a:gd name="T3" fmla="*/ 120 h 120"/>
                  <a:gd name="T4" fmla="*/ 380 w 380"/>
                  <a:gd name="T5" fmla="*/ 93 h 120"/>
                  <a:gd name="T6" fmla="*/ 188 w 380"/>
                  <a:gd name="T7" fmla="*/ 0 h 120"/>
                  <a:gd name="T8" fmla="*/ 0 w 380"/>
                  <a:gd name="T9" fmla="*/ 88 h 120"/>
                  <a:gd name="T10" fmla="*/ 25 w 380"/>
                  <a:gd name="T11" fmla="*/ 115 h 120"/>
                  <a:gd name="T12" fmla="*/ 188 w 380"/>
                  <a:gd name="T13" fmla="*/ 36 h 120"/>
                </a:gdLst>
                <a:ahLst/>
                <a:cxnLst>
                  <a:cxn ang="0">
                    <a:pos x="T0" y="T1"/>
                  </a:cxn>
                  <a:cxn ang="0">
                    <a:pos x="T2" y="T3"/>
                  </a:cxn>
                  <a:cxn ang="0">
                    <a:pos x="T4" y="T5"/>
                  </a:cxn>
                  <a:cxn ang="0">
                    <a:pos x="T6" y="T7"/>
                  </a:cxn>
                  <a:cxn ang="0">
                    <a:pos x="T8" y="T9"/>
                  </a:cxn>
                  <a:cxn ang="0">
                    <a:pos x="T10" y="T11"/>
                  </a:cxn>
                  <a:cxn ang="0">
                    <a:pos x="T12" y="T13"/>
                  </a:cxn>
                </a:cxnLst>
                <a:rect l="0" t="0" r="r" b="b"/>
                <a:pathLst>
                  <a:path w="380" h="120">
                    <a:moveTo>
                      <a:pt x="188" y="36"/>
                    </a:moveTo>
                    <a:cubicBezTo>
                      <a:pt x="256" y="36"/>
                      <a:pt x="317" y="69"/>
                      <a:pt x="355" y="120"/>
                    </a:cubicBezTo>
                    <a:cubicBezTo>
                      <a:pt x="380" y="93"/>
                      <a:pt x="380" y="93"/>
                      <a:pt x="380" y="93"/>
                    </a:cubicBezTo>
                    <a:cubicBezTo>
                      <a:pt x="335" y="36"/>
                      <a:pt x="266" y="0"/>
                      <a:pt x="188" y="0"/>
                    </a:cubicBezTo>
                    <a:cubicBezTo>
                      <a:pt x="113" y="0"/>
                      <a:pt x="45" y="34"/>
                      <a:pt x="0" y="88"/>
                    </a:cubicBezTo>
                    <a:cubicBezTo>
                      <a:pt x="25" y="115"/>
                      <a:pt x="25" y="115"/>
                      <a:pt x="25" y="115"/>
                    </a:cubicBezTo>
                    <a:cubicBezTo>
                      <a:pt x="63" y="67"/>
                      <a:pt x="122" y="36"/>
                      <a:pt x="188"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92" name="Group 291"/>
            <p:cNvGrpSpPr/>
            <p:nvPr/>
          </p:nvGrpSpPr>
          <p:grpSpPr>
            <a:xfrm>
              <a:off x="510459" y="156354"/>
              <a:ext cx="216727" cy="164687"/>
              <a:chOff x="1420657" y="-313299"/>
              <a:chExt cx="550800" cy="418544"/>
            </a:xfrm>
            <a:grpFill/>
          </p:grpSpPr>
          <p:sp>
            <p:nvSpPr>
              <p:cNvPr id="348" name="Oval 39"/>
              <p:cNvSpPr>
                <a:spLocks noChangeArrowheads="1"/>
              </p:cNvSpPr>
              <p:nvPr/>
            </p:nvSpPr>
            <p:spPr bwMode="auto">
              <a:xfrm>
                <a:off x="1630332" y="-20560"/>
                <a:ext cx="125805" cy="12580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9" name="Freeform 40"/>
              <p:cNvSpPr>
                <a:spLocks/>
              </p:cNvSpPr>
              <p:nvPr/>
            </p:nvSpPr>
            <p:spPr bwMode="auto">
              <a:xfrm>
                <a:off x="1540817" y="-138301"/>
                <a:ext cx="308868" cy="129837"/>
              </a:xfrm>
              <a:custGeom>
                <a:avLst/>
                <a:gdLst>
                  <a:gd name="T0" fmla="*/ 80 w 162"/>
                  <a:gd name="T1" fmla="*/ 23 h 68"/>
                  <a:gd name="T2" fmla="*/ 146 w 162"/>
                  <a:gd name="T3" fmla="*/ 68 h 68"/>
                  <a:gd name="T4" fmla="*/ 162 w 162"/>
                  <a:gd name="T5" fmla="*/ 49 h 68"/>
                  <a:gd name="T6" fmla="*/ 80 w 162"/>
                  <a:gd name="T7" fmla="*/ 0 h 68"/>
                  <a:gd name="T8" fmla="*/ 0 w 162"/>
                  <a:gd name="T9" fmla="*/ 45 h 68"/>
                  <a:gd name="T10" fmla="*/ 16 w 162"/>
                  <a:gd name="T11" fmla="*/ 63 h 68"/>
                  <a:gd name="T12" fmla="*/ 80 w 162"/>
                  <a:gd name="T13" fmla="*/ 23 h 68"/>
                </a:gdLst>
                <a:ahLst/>
                <a:cxnLst>
                  <a:cxn ang="0">
                    <a:pos x="T0" y="T1"/>
                  </a:cxn>
                  <a:cxn ang="0">
                    <a:pos x="T2" y="T3"/>
                  </a:cxn>
                  <a:cxn ang="0">
                    <a:pos x="T4" y="T5"/>
                  </a:cxn>
                  <a:cxn ang="0">
                    <a:pos x="T6" y="T7"/>
                  </a:cxn>
                  <a:cxn ang="0">
                    <a:pos x="T8" y="T9"/>
                  </a:cxn>
                  <a:cxn ang="0">
                    <a:pos x="T10" y="T11"/>
                  </a:cxn>
                  <a:cxn ang="0">
                    <a:pos x="T12" y="T13"/>
                  </a:cxn>
                </a:cxnLst>
                <a:rect l="0" t="0" r="r" b="b"/>
                <a:pathLst>
                  <a:path w="162" h="68">
                    <a:moveTo>
                      <a:pt x="80" y="23"/>
                    </a:moveTo>
                    <a:cubicBezTo>
                      <a:pt x="110" y="23"/>
                      <a:pt x="135" y="42"/>
                      <a:pt x="146" y="68"/>
                    </a:cubicBezTo>
                    <a:cubicBezTo>
                      <a:pt x="162" y="49"/>
                      <a:pt x="162" y="49"/>
                      <a:pt x="162" y="49"/>
                    </a:cubicBezTo>
                    <a:cubicBezTo>
                      <a:pt x="146" y="20"/>
                      <a:pt x="115" y="0"/>
                      <a:pt x="80" y="0"/>
                    </a:cubicBezTo>
                    <a:cubicBezTo>
                      <a:pt x="46" y="0"/>
                      <a:pt x="17" y="18"/>
                      <a:pt x="0" y="45"/>
                    </a:cubicBezTo>
                    <a:cubicBezTo>
                      <a:pt x="16" y="63"/>
                      <a:pt x="16" y="63"/>
                      <a:pt x="16" y="63"/>
                    </a:cubicBezTo>
                    <a:cubicBezTo>
                      <a:pt x="28" y="39"/>
                      <a:pt x="52" y="23"/>
                      <a:pt x="80"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0" name="Freeform 41"/>
              <p:cNvSpPr>
                <a:spLocks/>
              </p:cNvSpPr>
              <p:nvPr/>
            </p:nvSpPr>
            <p:spPr bwMode="auto">
              <a:xfrm>
                <a:off x="1487591" y="-223784"/>
                <a:ext cx="416931" cy="148386"/>
              </a:xfrm>
              <a:custGeom>
                <a:avLst/>
                <a:gdLst>
                  <a:gd name="T0" fmla="*/ 108 w 219"/>
                  <a:gd name="T1" fmla="*/ 26 h 78"/>
                  <a:gd name="T2" fmla="*/ 201 w 219"/>
                  <a:gd name="T3" fmla="*/ 78 h 78"/>
                  <a:gd name="T4" fmla="*/ 219 w 219"/>
                  <a:gd name="T5" fmla="*/ 58 h 78"/>
                  <a:gd name="T6" fmla="*/ 108 w 219"/>
                  <a:gd name="T7" fmla="*/ 0 h 78"/>
                  <a:gd name="T8" fmla="*/ 0 w 219"/>
                  <a:gd name="T9" fmla="*/ 54 h 78"/>
                  <a:gd name="T10" fmla="*/ 18 w 219"/>
                  <a:gd name="T11" fmla="*/ 74 h 78"/>
                  <a:gd name="T12" fmla="*/ 108 w 219"/>
                  <a:gd name="T13" fmla="*/ 26 h 78"/>
                </a:gdLst>
                <a:ahLst/>
                <a:cxnLst>
                  <a:cxn ang="0">
                    <a:pos x="T0" y="T1"/>
                  </a:cxn>
                  <a:cxn ang="0">
                    <a:pos x="T2" y="T3"/>
                  </a:cxn>
                  <a:cxn ang="0">
                    <a:pos x="T4" y="T5"/>
                  </a:cxn>
                  <a:cxn ang="0">
                    <a:pos x="T6" y="T7"/>
                  </a:cxn>
                  <a:cxn ang="0">
                    <a:pos x="T8" y="T9"/>
                  </a:cxn>
                  <a:cxn ang="0">
                    <a:pos x="T10" y="T11"/>
                  </a:cxn>
                  <a:cxn ang="0">
                    <a:pos x="T12" y="T13"/>
                  </a:cxn>
                </a:cxnLst>
                <a:rect l="0" t="0" r="r" b="b"/>
                <a:pathLst>
                  <a:path w="219" h="78">
                    <a:moveTo>
                      <a:pt x="108" y="26"/>
                    </a:moveTo>
                    <a:cubicBezTo>
                      <a:pt x="147" y="26"/>
                      <a:pt x="182" y="47"/>
                      <a:pt x="201" y="78"/>
                    </a:cubicBezTo>
                    <a:cubicBezTo>
                      <a:pt x="219" y="58"/>
                      <a:pt x="219" y="58"/>
                      <a:pt x="219" y="58"/>
                    </a:cubicBezTo>
                    <a:cubicBezTo>
                      <a:pt x="195" y="23"/>
                      <a:pt x="154" y="0"/>
                      <a:pt x="108" y="0"/>
                    </a:cubicBezTo>
                    <a:cubicBezTo>
                      <a:pt x="64" y="0"/>
                      <a:pt x="24" y="21"/>
                      <a:pt x="0" y="54"/>
                    </a:cubicBezTo>
                    <a:cubicBezTo>
                      <a:pt x="18" y="74"/>
                      <a:pt x="18" y="74"/>
                      <a:pt x="18" y="74"/>
                    </a:cubicBezTo>
                    <a:cubicBezTo>
                      <a:pt x="37" y="45"/>
                      <a:pt x="70" y="26"/>
                      <a:pt x="108"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1" name="Freeform 42"/>
              <p:cNvSpPr>
                <a:spLocks/>
              </p:cNvSpPr>
              <p:nvPr/>
            </p:nvSpPr>
            <p:spPr bwMode="auto">
              <a:xfrm>
                <a:off x="1420657" y="-313299"/>
                <a:ext cx="550800" cy="173385"/>
              </a:xfrm>
              <a:custGeom>
                <a:avLst/>
                <a:gdLst>
                  <a:gd name="T0" fmla="*/ 143 w 289"/>
                  <a:gd name="T1" fmla="*/ 28 h 91"/>
                  <a:gd name="T2" fmla="*/ 270 w 289"/>
                  <a:gd name="T3" fmla="*/ 91 h 91"/>
                  <a:gd name="T4" fmla="*/ 289 w 289"/>
                  <a:gd name="T5" fmla="*/ 71 h 91"/>
                  <a:gd name="T6" fmla="*/ 143 w 289"/>
                  <a:gd name="T7" fmla="*/ 0 h 91"/>
                  <a:gd name="T8" fmla="*/ 0 w 289"/>
                  <a:gd name="T9" fmla="*/ 67 h 91"/>
                  <a:gd name="T10" fmla="*/ 19 w 289"/>
                  <a:gd name="T11" fmla="*/ 87 h 91"/>
                  <a:gd name="T12" fmla="*/ 143 w 289"/>
                  <a:gd name="T13" fmla="*/ 28 h 91"/>
                </a:gdLst>
                <a:ahLst/>
                <a:cxnLst>
                  <a:cxn ang="0">
                    <a:pos x="T0" y="T1"/>
                  </a:cxn>
                  <a:cxn ang="0">
                    <a:pos x="T2" y="T3"/>
                  </a:cxn>
                  <a:cxn ang="0">
                    <a:pos x="T4" y="T5"/>
                  </a:cxn>
                  <a:cxn ang="0">
                    <a:pos x="T6" y="T7"/>
                  </a:cxn>
                  <a:cxn ang="0">
                    <a:pos x="T8" y="T9"/>
                  </a:cxn>
                  <a:cxn ang="0">
                    <a:pos x="T10" y="T11"/>
                  </a:cxn>
                  <a:cxn ang="0">
                    <a:pos x="T12" y="T13"/>
                  </a:cxn>
                </a:cxnLst>
                <a:rect l="0" t="0" r="r" b="b"/>
                <a:pathLst>
                  <a:path w="289" h="91">
                    <a:moveTo>
                      <a:pt x="143" y="28"/>
                    </a:moveTo>
                    <a:cubicBezTo>
                      <a:pt x="195" y="28"/>
                      <a:pt x="241" y="53"/>
                      <a:pt x="270" y="91"/>
                    </a:cubicBezTo>
                    <a:cubicBezTo>
                      <a:pt x="289" y="71"/>
                      <a:pt x="289" y="71"/>
                      <a:pt x="289" y="71"/>
                    </a:cubicBezTo>
                    <a:cubicBezTo>
                      <a:pt x="255" y="28"/>
                      <a:pt x="202" y="0"/>
                      <a:pt x="143" y="0"/>
                    </a:cubicBezTo>
                    <a:cubicBezTo>
                      <a:pt x="85" y="0"/>
                      <a:pt x="34" y="26"/>
                      <a:pt x="0" y="67"/>
                    </a:cubicBezTo>
                    <a:cubicBezTo>
                      <a:pt x="19" y="87"/>
                      <a:pt x="19" y="87"/>
                      <a:pt x="19" y="87"/>
                    </a:cubicBezTo>
                    <a:cubicBezTo>
                      <a:pt x="48" y="51"/>
                      <a:pt x="92" y="28"/>
                      <a:pt x="143"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93" name="Group 292"/>
            <p:cNvGrpSpPr/>
            <p:nvPr/>
          </p:nvGrpSpPr>
          <p:grpSpPr>
            <a:xfrm>
              <a:off x="1418300" y="235049"/>
              <a:ext cx="215775" cy="166908"/>
              <a:chOff x="3727889" y="-113301"/>
              <a:chExt cx="548381" cy="424189"/>
            </a:xfrm>
            <a:grpFill/>
          </p:grpSpPr>
          <p:sp>
            <p:nvSpPr>
              <p:cNvPr id="340" name="Oval 43"/>
              <p:cNvSpPr>
                <a:spLocks noChangeArrowheads="1"/>
              </p:cNvSpPr>
              <p:nvPr/>
            </p:nvSpPr>
            <p:spPr bwMode="auto">
              <a:xfrm>
                <a:off x="3954500" y="47987"/>
                <a:ext cx="96773" cy="9758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1" name="Freeform 44"/>
              <p:cNvSpPr>
                <a:spLocks/>
              </p:cNvSpPr>
              <p:nvPr/>
            </p:nvSpPr>
            <p:spPr bwMode="auto">
              <a:xfrm>
                <a:off x="4042402" y="-20560"/>
                <a:ext cx="98386" cy="238707"/>
              </a:xfrm>
              <a:custGeom>
                <a:avLst/>
                <a:gdLst>
                  <a:gd name="T0" fmla="*/ 34 w 52"/>
                  <a:gd name="T1" fmla="*/ 61 h 125"/>
                  <a:gd name="T2" fmla="*/ 0 w 52"/>
                  <a:gd name="T3" fmla="*/ 112 h 125"/>
                  <a:gd name="T4" fmla="*/ 15 w 52"/>
                  <a:gd name="T5" fmla="*/ 125 h 125"/>
                  <a:gd name="T6" fmla="*/ 52 w 52"/>
                  <a:gd name="T7" fmla="*/ 61 h 125"/>
                  <a:gd name="T8" fmla="*/ 18 w 52"/>
                  <a:gd name="T9" fmla="*/ 0 h 125"/>
                  <a:gd name="T10" fmla="*/ 4 w 52"/>
                  <a:gd name="T11" fmla="*/ 12 h 125"/>
                  <a:gd name="T12" fmla="*/ 34 w 52"/>
                  <a:gd name="T13" fmla="*/ 61 h 125"/>
                </a:gdLst>
                <a:ahLst/>
                <a:cxnLst>
                  <a:cxn ang="0">
                    <a:pos x="T0" y="T1"/>
                  </a:cxn>
                  <a:cxn ang="0">
                    <a:pos x="T2" y="T3"/>
                  </a:cxn>
                  <a:cxn ang="0">
                    <a:pos x="T4" y="T5"/>
                  </a:cxn>
                  <a:cxn ang="0">
                    <a:pos x="T6" y="T7"/>
                  </a:cxn>
                  <a:cxn ang="0">
                    <a:pos x="T8" y="T9"/>
                  </a:cxn>
                  <a:cxn ang="0">
                    <a:pos x="T10" y="T11"/>
                  </a:cxn>
                  <a:cxn ang="0">
                    <a:pos x="T12" y="T13"/>
                  </a:cxn>
                </a:cxnLst>
                <a:rect l="0" t="0" r="r" b="b"/>
                <a:pathLst>
                  <a:path w="52" h="125">
                    <a:moveTo>
                      <a:pt x="34" y="61"/>
                    </a:moveTo>
                    <a:cubicBezTo>
                      <a:pt x="34" y="84"/>
                      <a:pt x="20" y="104"/>
                      <a:pt x="0" y="112"/>
                    </a:cubicBezTo>
                    <a:cubicBezTo>
                      <a:pt x="15" y="125"/>
                      <a:pt x="15" y="125"/>
                      <a:pt x="15" y="125"/>
                    </a:cubicBezTo>
                    <a:cubicBezTo>
                      <a:pt x="37" y="113"/>
                      <a:pt x="52" y="89"/>
                      <a:pt x="52" y="61"/>
                    </a:cubicBezTo>
                    <a:cubicBezTo>
                      <a:pt x="52" y="35"/>
                      <a:pt x="39" y="13"/>
                      <a:pt x="18" y="0"/>
                    </a:cubicBezTo>
                    <a:cubicBezTo>
                      <a:pt x="4" y="12"/>
                      <a:pt x="4" y="12"/>
                      <a:pt x="4" y="12"/>
                    </a:cubicBezTo>
                    <a:cubicBezTo>
                      <a:pt x="22" y="21"/>
                      <a:pt x="34" y="40"/>
                      <a:pt x="34"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2" name="Freeform 45"/>
              <p:cNvSpPr>
                <a:spLocks/>
              </p:cNvSpPr>
              <p:nvPr/>
            </p:nvSpPr>
            <p:spPr bwMode="auto">
              <a:xfrm>
                <a:off x="4093208" y="-62495"/>
                <a:ext cx="114515" cy="322577"/>
              </a:xfrm>
              <a:custGeom>
                <a:avLst/>
                <a:gdLst>
                  <a:gd name="T0" fmla="*/ 40 w 60"/>
                  <a:gd name="T1" fmla="*/ 83 h 169"/>
                  <a:gd name="T2" fmla="*/ 0 w 60"/>
                  <a:gd name="T3" fmla="*/ 155 h 169"/>
                  <a:gd name="T4" fmla="*/ 15 w 60"/>
                  <a:gd name="T5" fmla="*/ 169 h 169"/>
                  <a:gd name="T6" fmla="*/ 60 w 60"/>
                  <a:gd name="T7" fmla="*/ 83 h 169"/>
                  <a:gd name="T8" fmla="*/ 19 w 60"/>
                  <a:gd name="T9" fmla="*/ 0 h 169"/>
                  <a:gd name="T10" fmla="*/ 3 w 60"/>
                  <a:gd name="T11" fmla="*/ 14 h 169"/>
                  <a:gd name="T12" fmla="*/ 40 w 60"/>
                  <a:gd name="T13" fmla="*/ 83 h 169"/>
                </a:gdLst>
                <a:ahLst/>
                <a:cxnLst>
                  <a:cxn ang="0">
                    <a:pos x="T0" y="T1"/>
                  </a:cxn>
                  <a:cxn ang="0">
                    <a:pos x="T2" y="T3"/>
                  </a:cxn>
                  <a:cxn ang="0">
                    <a:pos x="T4" y="T5"/>
                  </a:cxn>
                  <a:cxn ang="0">
                    <a:pos x="T6" y="T7"/>
                  </a:cxn>
                  <a:cxn ang="0">
                    <a:pos x="T8" y="T9"/>
                  </a:cxn>
                  <a:cxn ang="0">
                    <a:pos x="T10" y="T11"/>
                  </a:cxn>
                  <a:cxn ang="0">
                    <a:pos x="T12" y="T13"/>
                  </a:cxn>
                </a:cxnLst>
                <a:rect l="0" t="0" r="r" b="b"/>
                <a:pathLst>
                  <a:path w="60" h="169">
                    <a:moveTo>
                      <a:pt x="40" y="83"/>
                    </a:moveTo>
                    <a:cubicBezTo>
                      <a:pt x="40" y="114"/>
                      <a:pt x="24" y="140"/>
                      <a:pt x="0" y="155"/>
                    </a:cubicBezTo>
                    <a:cubicBezTo>
                      <a:pt x="15" y="169"/>
                      <a:pt x="15" y="169"/>
                      <a:pt x="15" y="169"/>
                    </a:cubicBezTo>
                    <a:cubicBezTo>
                      <a:pt x="42" y="150"/>
                      <a:pt x="60" y="119"/>
                      <a:pt x="60" y="83"/>
                    </a:cubicBezTo>
                    <a:cubicBezTo>
                      <a:pt x="60" y="49"/>
                      <a:pt x="44" y="19"/>
                      <a:pt x="19" y="0"/>
                    </a:cubicBezTo>
                    <a:cubicBezTo>
                      <a:pt x="3" y="14"/>
                      <a:pt x="3" y="14"/>
                      <a:pt x="3" y="14"/>
                    </a:cubicBezTo>
                    <a:cubicBezTo>
                      <a:pt x="25" y="29"/>
                      <a:pt x="40" y="54"/>
                      <a:pt x="40"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3" name="Freeform 46"/>
              <p:cNvSpPr>
                <a:spLocks/>
              </p:cNvSpPr>
              <p:nvPr/>
            </p:nvSpPr>
            <p:spPr bwMode="auto">
              <a:xfrm>
                <a:off x="4143207" y="-113301"/>
                <a:ext cx="133063" cy="424189"/>
              </a:xfrm>
              <a:custGeom>
                <a:avLst/>
                <a:gdLst>
                  <a:gd name="T0" fmla="*/ 49 w 70"/>
                  <a:gd name="T1" fmla="*/ 110 h 223"/>
                  <a:gd name="T2" fmla="*/ 0 w 70"/>
                  <a:gd name="T3" fmla="*/ 209 h 223"/>
                  <a:gd name="T4" fmla="*/ 16 w 70"/>
                  <a:gd name="T5" fmla="*/ 223 h 223"/>
                  <a:gd name="T6" fmla="*/ 70 w 70"/>
                  <a:gd name="T7" fmla="*/ 110 h 223"/>
                  <a:gd name="T8" fmla="*/ 19 w 70"/>
                  <a:gd name="T9" fmla="*/ 0 h 223"/>
                  <a:gd name="T10" fmla="*/ 3 w 70"/>
                  <a:gd name="T11" fmla="*/ 14 h 223"/>
                  <a:gd name="T12" fmla="*/ 49 w 70"/>
                  <a:gd name="T13" fmla="*/ 110 h 223"/>
                </a:gdLst>
                <a:ahLst/>
                <a:cxnLst>
                  <a:cxn ang="0">
                    <a:pos x="T0" y="T1"/>
                  </a:cxn>
                  <a:cxn ang="0">
                    <a:pos x="T2" y="T3"/>
                  </a:cxn>
                  <a:cxn ang="0">
                    <a:pos x="T4" y="T5"/>
                  </a:cxn>
                  <a:cxn ang="0">
                    <a:pos x="T6" y="T7"/>
                  </a:cxn>
                  <a:cxn ang="0">
                    <a:pos x="T8" y="T9"/>
                  </a:cxn>
                  <a:cxn ang="0">
                    <a:pos x="T10" y="T11"/>
                  </a:cxn>
                  <a:cxn ang="0">
                    <a:pos x="T12" y="T13"/>
                  </a:cxn>
                </a:cxnLst>
                <a:rect l="0" t="0" r="r" b="b"/>
                <a:pathLst>
                  <a:path w="70" h="223">
                    <a:moveTo>
                      <a:pt x="49" y="110"/>
                    </a:moveTo>
                    <a:cubicBezTo>
                      <a:pt x="49" y="151"/>
                      <a:pt x="30" y="186"/>
                      <a:pt x="0" y="209"/>
                    </a:cubicBezTo>
                    <a:cubicBezTo>
                      <a:pt x="16" y="223"/>
                      <a:pt x="16" y="223"/>
                      <a:pt x="16" y="223"/>
                    </a:cubicBezTo>
                    <a:cubicBezTo>
                      <a:pt x="49" y="197"/>
                      <a:pt x="70" y="156"/>
                      <a:pt x="70" y="110"/>
                    </a:cubicBezTo>
                    <a:cubicBezTo>
                      <a:pt x="70" y="66"/>
                      <a:pt x="50" y="26"/>
                      <a:pt x="19" y="0"/>
                    </a:cubicBezTo>
                    <a:cubicBezTo>
                      <a:pt x="3" y="14"/>
                      <a:pt x="3" y="14"/>
                      <a:pt x="3" y="14"/>
                    </a:cubicBezTo>
                    <a:cubicBezTo>
                      <a:pt x="31" y="37"/>
                      <a:pt x="49" y="71"/>
                      <a:pt x="4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4" name="Oval 47"/>
              <p:cNvSpPr>
                <a:spLocks noChangeArrowheads="1"/>
              </p:cNvSpPr>
              <p:nvPr/>
            </p:nvSpPr>
            <p:spPr bwMode="auto">
              <a:xfrm>
                <a:off x="3952887" y="52019"/>
                <a:ext cx="96773" cy="9758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5" name="Freeform 48"/>
              <p:cNvSpPr>
                <a:spLocks/>
              </p:cNvSpPr>
              <p:nvPr/>
            </p:nvSpPr>
            <p:spPr bwMode="auto">
              <a:xfrm>
                <a:off x="3863371" y="-20560"/>
                <a:ext cx="98386" cy="238707"/>
              </a:xfrm>
              <a:custGeom>
                <a:avLst/>
                <a:gdLst>
                  <a:gd name="T0" fmla="*/ 18 w 52"/>
                  <a:gd name="T1" fmla="*/ 64 h 125"/>
                  <a:gd name="T2" fmla="*/ 52 w 52"/>
                  <a:gd name="T3" fmla="*/ 13 h 125"/>
                  <a:gd name="T4" fmla="*/ 38 w 52"/>
                  <a:gd name="T5" fmla="*/ 0 h 125"/>
                  <a:gd name="T6" fmla="*/ 0 w 52"/>
                  <a:gd name="T7" fmla="*/ 64 h 125"/>
                  <a:gd name="T8" fmla="*/ 34 w 52"/>
                  <a:gd name="T9" fmla="*/ 125 h 125"/>
                  <a:gd name="T10" fmla="*/ 48 w 52"/>
                  <a:gd name="T11" fmla="*/ 113 h 125"/>
                  <a:gd name="T12" fmla="*/ 18 w 52"/>
                  <a:gd name="T13" fmla="*/ 64 h 125"/>
                </a:gdLst>
                <a:ahLst/>
                <a:cxnLst>
                  <a:cxn ang="0">
                    <a:pos x="T0" y="T1"/>
                  </a:cxn>
                  <a:cxn ang="0">
                    <a:pos x="T2" y="T3"/>
                  </a:cxn>
                  <a:cxn ang="0">
                    <a:pos x="T4" y="T5"/>
                  </a:cxn>
                  <a:cxn ang="0">
                    <a:pos x="T6" y="T7"/>
                  </a:cxn>
                  <a:cxn ang="0">
                    <a:pos x="T8" y="T9"/>
                  </a:cxn>
                  <a:cxn ang="0">
                    <a:pos x="T10" y="T11"/>
                  </a:cxn>
                  <a:cxn ang="0">
                    <a:pos x="T12" y="T13"/>
                  </a:cxn>
                </a:cxnLst>
                <a:rect l="0" t="0" r="r" b="b"/>
                <a:pathLst>
                  <a:path w="52" h="125">
                    <a:moveTo>
                      <a:pt x="18" y="64"/>
                    </a:moveTo>
                    <a:cubicBezTo>
                      <a:pt x="18" y="41"/>
                      <a:pt x="32" y="21"/>
                      <a:pt x="52" y="13"/>
                    </a:cubicBezTo>
                    <a:cubicBezTo>
                      <a:pt x="38" y="0"/>
                      <a:pt x="38" y="0"/>
                      <a:pt x="38" y="0"/>
                    </a:cubicBezTo>
                    <a:cubicBezTo>
                      <a:pt x="15" y="12"/>
                      <a:pt x="0" y="36"/>
                      <a:pt x="0" y="64"/>
                    </a:cubicBezTo>
                    <a:cubicBezTo>
                      <a:pt x="0" y="90"/>
                      <a:pt x="14" y="113"/>
                      <a:pt x="34" y="125"/>
                    </a:cubicBezTo>
                    <a:cubicBezTo>
                      <a:pt x="48" y="113"/>
                      <a:pt x="48" y="113"/>
                      <a:pt x="48" y="113"/>
                    </a:cubicBezTo>
                    <a:cubicBezTo>
                      <a:pt x="30" y="104"/>
                      <a:pt x="18" y="85"/>
                      <a:pt x="18"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6" name="Freeform 49"/>
              <p:cNvSpPr>
                <a:spLocks/>
              </p:cNvSpPr>
              <p:nvPr/>
            </p:nvSpPr>
            <p:spPr bwMode="auto">
              <a:xfrm>
                <a:off x="3796437" y="-62495"/>
                <a:ext cx="116128" cy="322577"/>
              </a:xfrm>
              <a:custGeom>
                <a:avLst/>
                <a:gdLst>
                  <a:gd name="T0" fmla="*/ 20 w 61"/>
                  <a:gd name="T1" fmla="*/ 86 h 169"/>
                  <a:gd name="T2" fmla="*/ 61 w 61"/>
                  <a:gd name="T3" fmla="*/ 14 h 169"/>
                  <a:gd name="T4" fmla="*/ 45 w 61"/>
                  <a:gd name="T5" fmla="*/ 0 h 169"/>
                  <a:gd name="T6" fmla="*/ 0 w 61"/>
                  <a:gd name="T7" fmla="*/ 86 h 169"/>
                  <a:gd name="T8" fmla="*/ 42 w 61"/>
                  <a:gd name="T9" fmla="*/ 169 h 169"/>
                  <a:gd name="T10" fmla="*/ 57 w 61"/>
                  <a:gd name="T11" fmla="*/ 155 h 169"/>
                  <a:gd name="T12" fmla="*/ 20 w 61"/>
                  <a:gd name="T13" fmla="*/ 86 h 169"/>
                </a:gdLst>
                <a:ahLst/>
                <a:cxnLst>
                  <a:cxn ang="0">
                    <a:pos x="T0" y="T1"/>
                  </a:cxn>
                  <a:cxn ang="0">
                    <a:pos x="T2" y="T3"/>
                  </a:cxn>
                  <a:cxn ang="0">
                    <a:pos x="T4" y="T5"/>
                  </a:cxn>
                  <a:cxn ang="0">
                    <a:pos x="T6" y="T7"/>
                  </a:cxn>
                  <a:cxn ang="0">
                    <a:pos x="T8" y="T9"/>
                  </a:cxn>
                  <a:cxn ang="0">
                    <a:pos x="T10" y="T11"/>
                  </a:cxn>
                  <a:cxn ang="0">
                    <a:pos x="T12" y="T13"/>
                  </a:cxn>
                </a:cxnLst>
                <a:rect l="0" t="0" r="r" b="b"/>
                <a:pathLst>
                  <a:path w="61" h="169">
                    <a:moveTo>
                      <a:pt x="20" y="86"/>
                    </a:moveTo>
                    <a:cubicBezTo>
                      <a:pt x="20" y="55"/>
                      <a:pt x="36" y="29"/>
                      <a:pt x="61" y="14"/>
                    </a:cubicBezTo>
                    <a:cubicBezTo>
                      <a:pt x="45" y="0"/>
                      <a:pt x="45" y="0"/>
                      <a:pt x="45" y="0"/>
                    </a:cubicBezTo>
                    <a:cubicBezTo>
                      <a:pt x="18" y="19"/>
                      <a:pt x="0" y="50"/>
                      <a:pt x="0" y="86"/>
                    </a:cubicBezTo>
                    <a:cubicBezTo>
                      <a:pt x="0" y="120"/>
                      <a:pt x="16" y="150"/>
                      <a:pt x="42" y="169"/>
                    </a:cubicBezTo>
                    <a:cubicBezTo>
                      <a:pt x="57" y="155"/>
                      <a:pt x="57" y="155"/>
                      <a:pt x="57" y="155"/>
                    </a:cubicBezTo>
                    <a:cubicBezTo>
                      <a:pt x="35" y="140"/>
                      <a:pt x="20" y="115"/>
                      <a:pt x="20"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7" name="Freeform 50"/>
              <p:cNvSpPr>
                <a:spLocks/>
              </p:cNvSpPr>
              <p:nvPr/>
            </p:nvSpPr>
            <p:spPr bwMode="auto">
              <a:xfrm>
                <a:off x="3727889" y="-113301"/>
                <a:ext cx="133063" cy="424189"/>
              </a:xfrm>
              <a:custGeom>
                <a:avLst/>
                <a:gdLst>
                  <a:gd name="T0" fmla="*/ 21 w 70"/>
                  <a:gd name="T1" fmla="*/ 113 h 223"/>
                  <a:gd name="T2" fmla="*/ 70 w 70"/>
                  <a:gd name="T3" fmla="*/ 14 h 223"/>
                  <a:gd name="T4" fmla="*/ 54 w 70"/>
                  <a:gd name="T5" fmla="*/ 0 h 223"/>
                  <a:gd name="T6" fmla="*/ 0 w 70"/>
                  <a:gd name="T7" fmla="*/ 113 h 223"/>
                  <a:gd name="T8" fmla="*/ 51 w 70"/>
                  <a:gd name="T9" fmla="*/ 223 h 223"/>
                  <a:gd name="T10" fmla="*/ 67 w 70"/>
                  <a:gd name="T11" fmla="*/ 209 h 223"/>
                  <a:gd name="T12" fmla="*/ 21 w 70"/>
                  <a:gd name="T13" fmla="*/ 113 h 223"/>
                </a:gdLst>
                <a:ahLst/>
                <a:cxnLst>
                  <a:cxn ang="0">
                    <a:pos x="T0" y="T1"/>
                  </a:cxn>
                  <a:cxn ang="0">
                    <a:pos x="T2" y="T3"/>
                  </a:cxn>
                  <a:cxn ang="0">
                    <a:pos x="T4" y="T5"/>
                  </a:cxn>
                  <a:cxn ang="0">
                    <a:pos x="T6" y="T7"/>
                  </a:cxn>
                  <a:cxn ang="0">
                    <a:pos x="T8" y="T9"/>
                  </a:cxn>
                  <a:cxn ang="0">
                    <a:pos x="T10" y="T11"/>
                  </a:cxn>
                  <a:cxn ang="0">
                    <a:pos x="T12" y="T13"/>
                  </a:cxn>
                </a:cxnLst>
                <a:rect l="0" t="0" r="r" b="b"/>
                <a:pathLst>
                  <a:path w="70" h="223">
                    <a:moveTo>
                      <a:pt x="21" y="113"/>
                    </a:moveTo>
                    <a:cubicBezTo>
                      <a:pt x="21" y="73"/>
                      <a:pt x="40" y="37"/>
                      <a:pt x="70" y="14"/>
                    </a:cubicBezTo>
                    <a:cubicBezTo>
                      <a:pt x="54" y="0"/>
                      <a:pt x="54" y="0"/>
                      <a:pt x="54" y="0"/>
                    </a:cubicBezTo>
                    <a:cubicBezTo>
                      <a:pt x="21" y="26"/>
                      <a:pt x="0" y="67"/>
                      <a:pt x="0" y="113"/>
                    </a:cubicBezTo>
                    <a:cubicBezTo>
                      <a:pt x="0" y="157"/>
                      <a:pt x="20" y="197"/>
                      <a:pt x="51" y="223"/>
                    </a:cubicBezTo>
                    <a:cubicBezTo>
                      <a:pt x="67" y="209"/>
                      <a:pt x="67" y="209"/>
                      <a:pt x="67" y="209"/>
                    </a:cubicBezTo>
                    <a:cubicBezTo>
                      <a:pt x="39" y="186"/>
                      <a:pt x="21" y="152"/>
                      <a:pt x="2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94" name="Group 293"/>
            <p:cNvGrpSpPr/>
            <p:nvPr/>
          </p:nvGrpSpPr>
          <p:grpSpPr>
            <a:xfrm>
              <a:off x="214403" y="643435"/>
              <a:ext cx="159610" cy="224978"/>
              <a:chOff x="668246" y="924591"/>
              <a:chExt cx="405640" cy="571769"/>
            </a:xfrm>
            <a:grpFill/>
          </p:grpSpPr>
          <p:sp>
            <p:nvSpPr>
              <p:cNvPr id="338" name="Freeform 51"/>
              <p:cNvSpPr>
                <a:spLocks/>
              </p:cNvSpPr>
              <p:nvPr/>
            </p:nvSpPr>
            <p:spPr bwMode="auto">
              <a:xfrm>
                <a:off x="668246" y="1272975"/>
                <a:ext cx="293545" cy="223385"/>
              </a:xfrm>
              <a:custGeom>
                <a:avLst/>
                <a:gdLst>
                  <a:gd name="T0" fmla="*/ 144 w 154"/>
                  <a:gd name="T1" fmla="*/ 31 h 117"/>
                  <a:gd name="T2" fmla="*/ 94 w 154"/>
                  <a:gd name="T3" fmla="*/ 101 h 117"/>
                  <a:gd name="T4" fmla="*/ 9 w 154"/>
                  <a:gd name="T5" fmla="*/ 86 h 117"/>
                  <a:gd name="T6" fmla="*/ 59 w 154"/>
                  <a:gd name="T7" fmla="*/ 16 h 117"/>
                  <a:gd name="T8" fmla="*/ 144 w 154"/>
                  <a:gd name="T9" fmla="*/ 31 h 117"/>
                </a:gdLst>
                <a:ahLst/>
                <a:cxnLst>
                  <a:cxn ang="0">
                    <a:pos x="T0" y="T1"/>
                  </a:cxn>
                  <a:cxn ang="0">
                    <a:pos x="T2" y="T3"/>
                  </a:cxn>
                  <a:cxn ang="0">
                    <a:pos x="T4" y="T5"/>
                  </a:cxn>
                  <a:cxn ang="0">
                    <a:pos x="T6" y="T7"/>
                  </a:cxn>
                  <a:cxn ang="0">
                    <a:pos x="T8" y="T9"/>
                  </a:cxn>
                </a:cxnLst>
                <a:rect l="0" t="0" r="r" b="b"/>
                <a:pathLst>
                  <a:path w="154" h="117">
                    <a:moveTo>
                      <a:pt x="144" y="31"/>
                    </a:moveTo>
                    <a:cubicBezTo>
                      <a:pt x="154" y="54"/>
                      <a:pt x="132" y="86"/>
                      <a:pt x="94" y="101"/>
                    </a:cubicBezTo>
                    <a:cubicBezTo>
                      <a:pt x="57" y="117"/>
                      <a:pt x="19" y="110"/>
                      <a:pt x="9" y="86"/>
                    </a:cubicBezTo>
                    <a:cubicBezTo>
                      <a:pt x="0" y="63"/>
                      <a:pt x="22" y="31"/>
                      <a:pt x="59" y="16"/>
                    </a:cubicBezTo>
                    <a:cubicBezTo>
                      <a:pt x="96" y="0"/>
                      <a:pt x="134" y="7"/>
                      <a:pt x="144"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9" name="Freeform 52"/>
              <p:cNvSpPr>
                <a:spLocks/>
              </p:cNvSpPr>
              <p:nvPr/>
            </p:nvSpPr>
            <p:spPr bwMode="auto">
              <a:xfrm>
                <a:off x="918243" y="924591"/>
                <a:ext cx="155643" cy="437899"/>
              </a:xfrm>
              <a:custGeom>
                <a:avLst/>
                <a:gdLst>
                  <a:gd name="T0" fmla="*/ 37 w 193"/>
                  <a:gd name="T1" fmla="*/ 543 h 543"/>
                  <a:gd name="T2" fmla="*/ 37 w 193"/>
                  <a:gd name="T3" fmla="*/ 227 h 543"/>
                  <a:gd name="T4" fmla="*/ 193 w 193"/>
                  <a:gd name="T5" fmla="*/ 142 h 543"/>
                  <a:gd name="T6" fmla="*/ 193 w 193"/>
                  <a:gd name="T7" fmla="*/ 0 h 543"/>
                  <a:gd name="T8" fmla="*/ 0 w 193"/>
                  <a:gd name="T9" fmla="*/ 85 h 543"/>
                  <a:gd name="T10" fmla="*/ 0 w 193"/>
                  <a:gd name="T11" fmla="*/ 520 h 543"/>
                  <a:gd name="T12" fmla="*/ 37 w 193"/>
                  <a:gd name="T13" fmla="*/ 543 h 543"/>
                </a:gdLst>
                <a:ahLst/>
                <a:cxnLst>
                  <a:cxn ang="0">
                    <a:pos x="T0" y="T1"/>
                  </a:cxn>
                  <a:cxn ang="0">
                    <a:pos x="T2" y="T3"/>
                  </a:cxn>
                  <a:cxn ang="0">
                    <a:pos x="T4" y="T5"/>
                  </a:cxn>
                  <a:cxn ang="0">
                    <a:pos x="T6" y="T7"/>
                  </a:cxn>
                  <a:cxn ang="0">
                    <a:pos x="T8" y="T9"/>
                  </a:cxn>
                  <a:cxn ang="0">
                    <a:pos x="T10" y="T11"/>
                  </a:cxn>
                  <a:cxn ang="0">
                    <a:pos x="T12" y="T13"/>
                  </a:cxn>
                </a:cxnLst>
                <a:rect l="0" t="0" r="r" b="b"/>
                <a:pathLst>
                  <a:path w="193" h="543">
                    <a:moveTo>
                      <a:pt x="37" y="543"/>
                    </a:moveTo>
                    <a:lnTo>
                      <a:pt x="37" y="227"/>
                    </a:lnTo>
                    <a:lnTo>
                      <a:pt x="193" y="142"/>
                    </a:lnTo>
                    <a:lnTo>
                      <a:pt x="193" y="0"/>
                    </a:lnTo>
                    <a:lnTo>
                      <a:pt x="0" y="85"/>
                    </a:lnTo>
                    <a:lnTo>
                      <a:pt x="0" y="520"/>
                    </a:lnTo>
                    <a:lnTo>
                      <a:pt x="37" y="5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95" name="Group 294"/>
            <p:cNvGrpSpPr/>
            <p:nvPr/>
          </p:nvGrpSpPr>
          <p:grpSpPr>
            <a:xfrm>
              <a:off x="1625825" y="467324"/>
              <a:ext cx="70444" cy="99003"/>
              <a:chOff x="4255303" y="477015"/>
              <a:chExt cx="179030" cy="251611"/>
            </a:xfrm>
            <a:grpFill/>
          </p:grpSpPr>
          <p:sp>
            <p:nvSpPr>
              <p:cNvPr id="336" name="Freeform 53"/>
              <p:cNvSpPr>
                <a:spLocks/>
              </p:cNvSpPr>
              <p:nvPr/>
            </p:nvSpPr>
            <p:spPr bwMode="auto">
              <a:xfrm>
                <a:off x="4255303" y="631046"/>
                <a:ext cx="131450" cy="97580"/>
              </a:xfrm>
              <a:custGeom>
                <a:avLst/>
                <a:gdLst>
                  <a:gd name="T0" fmla="*/ 64 w 69"/>
                  <a:gd name="T1" fmla="*/ 13 h 51"/>
                  <a:gd name="T2" fmla="*/ 42 w 69"/>
                  <a:gd name="T3" fmla="*/ 44 h 51"/>
                  <a:gd name="T4" fmla="*/ 5 w 69"/>
                  <a:gd name="T5" fmla="*/ 38 h 51"/>
                  <a:gd name="T6" fmla="*/ 27 w 69"/>
                  <a:gd name="T7" fmla="*/ 6 h 51"/>
                  <a:gd name="T8" fmla="*/ 64 w 69"/>
                  <a:gd name="T9" fmla="*/ 13 h 51"/>
                </a:gdLst>
                <a:ahLst/>
                <a:cxnLst>
                  <a:cxn ang="0">
                    <a:pos x="T0" y="T1"/>
                  </a:cxn>
                  <a:cxn ang="0">
                    <a:pos x="T2" y="T3"/>
                  </a:cxn>
                  <a:cxn ang="0">
                    <a:pos x="T4" y="T5"/>
                  </a:cxn>
                  <a:cxn ang="0">
                    <a:pos x="T6" y="T7"/>
                  </a:cxn>
                  <a:cxn ang="0">
                    <a:pos x="T8" y="T9"/>
                  </a:cxn>
                </a:cxnLst>
                <a:rect l="0" t="0" r="r" b="b"/>
                <a:pathLst>
                  <a:path w="69" h="51">
                    <a:moveTo>
                      <a:pt x="64" y="13"/>
                    </a:moveTo>
                    <a:cubicBezTo>
                      <a:pt x="69" y="24"/>
                      <a:pt x="59" y="38"/>
                      <a:pt x="42" y="44"/>
                    </a:cubicBezTo>
                    <a:cubicBezTo>
                      <a:pt x="26" y="51"/>
                      <a:pt x="9" y="48"/>
                      <a:pt x="5" y="38"/>
                    </a:cubicBezTo>
                    <a:cubicBezTo>
                      <a:pt x="0" y="27"/>
                      <a:pt x="10" y="13"/>
                      <a:pt x="27" y="6"/>
                    </a:cubicBezTo>
                    <a:cubicBezTo>
                      <a:pt x="43" y="0"/>
                      <a:pt x="60" y="3"/>
                      <a:pt x="6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7" name="Freeform 54"/>
              <p:cNvSpPr>
                <a:spLocks/>
              </p:cNvSpPr>
              <p:nvPr/>
            </p:nvSpPr>
            <p:spPr bwMode="auto">
              <a:xfrm>
                <a:off x="4365785" y="477015"/>
                <a:ext cx="68548" cy="191934"/>
              </a:xfrm>
              <a:custGeom>
                <a:avLst/>
                <a:gdLst>
                  <a:gd name="T0" fmla="*/ 17 w 85"/>
                  <a:gd name="T1" fmla="*/ 238 h 238"/>
                  <a:gd name="T2" fmla="*/ 17 w 85"/>
                  <a:gd name="T3" fmla="*/ 99 h 238"/>
                  <a:gd name="T4" fmla="*/ 85 w 85"/>
                  <a:gd name="T5" fmla="*/ 61 h 238"/>
                  <a:gd name="T6" fmla="*/ 85 w 85"/>
                  <a:gd name="T7" fmla="*/ 0 h 238"/>
                  <a:gd name="T8" fmla="*/ 0 w 85"/>
                  <a:gd name="T9" fmla="*/ 38 h 238"/>
                  <a:gd name="T10" fmla="*/ 0 w 85"/>
                  <a:gd name="T11" fmla="*/ 229 h 238"/>
                  <a:gd name="T12" fmla="*/ 17 w 85"/>
                  <a:gd name="T13" fmla="*/ 238 h 238"/>
                </a:gdLst>
                <a:ahLst/>
                <a:cxnLst>
                  <a:cxn ang="0">
                    <a:pos x="T0" y="T1"/>
                  </a:cxn>
                  <a:cxn ang="0">
                    <a:pos x="T2" y="T3"/>
                  </a:cxn>
                  <a:cxn ang="0">
                    <a:pos x="T4" y="T5"/>
                  </a:cxn>
                  <a:cxn ang="0">
                    <a:pos x="T6" y="T7"/>
                  </a:cxn>
                  <a:cxn ang="0">
                    <a:pos x="T8" y="T9"/>
                  </a:cxn>
                  <a:cxn ang="0">
                    <a:pos x="T10" y="T11"/>
                  </a:cxn>
                  <a:cxn ang="0">
                    <a:pos x="T12" y="T13"/>
                  </a:cxn>
                </a:cxnLst>
                <a:rect l="0" t="0" r="r" b="b"/>
                <a:pathLst>
                  <a:path w="85" h="238">
                    <a:moveTo>
                      <a:pt x="17" y="238"/>
                    </a:moveTo>
                    <a:lnTo>
                      <a:pt x="17" y="99"/>
                    </a:lnTo>
                    <a:lnTo>
                      <a:pt x="85" y="61"/>
                    </a:lnTo>
                    <a:lnTo>
                      <a:pt x="85" y="0"/>
                    </a:lnTo>
                    <a:lnTo>
                      <a:pt x="0" y="38"/>
                    </a:lnTo>
                    <a:lnTo>
                      <a:pt x="0" y="229"/>
                    </a:lnTo>
                    <a:lnTo>
                      <a:pt x="17" y="2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96" name="Group 295"/>
            <p:cNvGrpSpPr/>
            <p:nvPr/>
          </p:nvGrpSpPr>
          <p:grpSpPr>
            <a:xfrm>
              <a:off x="1707693" y="691350"/>
              <a:ext cx="70444" cy="99638"/>
              <a:chOff x="4463365" y="1046364"/>
              <a:chExt cx="179030" cy="253224"/>
            </a:xfrm>
            <a:grpFill/>
          </p:grpSpPr>
          <p:sp>
            <p:nvSpPr>
              <p:cNvPr id="334" name="Freeform 55"/>
              <p:cNvSpPr>
                <a:spLocks/>
              </p:cNvSpPr>
              <p:nvPr/>
            </p:nvSpPr>
            <p:spPr bwMode="auto">
              <a:xfrm>
                <a:off x="4463365" y="1200395"/>
                <a:ext cx="129031" cy="99193"/>
              </a:xfrm>
              <a:custGeom>
                <a:avLst/>
                <a:gdLst>
                  <a:gd name="T0" fmla="*/ 64 w 68"/>
                  <a:gd name="T1" fmla="*/ 14 h 52"/>
                  <a:gd name="T2" fmla="*/ 42 w 68"/>
                  <a:gd name="T3" fmla="*/ 45 h 52"/>
                  <a:gd name="T4" fmla="*/ 4 w 68"/>
                  <a:gd name="T5" fmla="*/ 38 h 52"/>
                  <a:gd name="T6" fmla="*/ 26 w 68"/>
                  <a:gd name="T7" fmla="*/ 7 h 52"/>
                  <a:gd name="T8" fmla="*/ 64 w 68"/>
                  <a:gd name="T9" fmla="*/ 14 h 52"/>
                </a:gdLst>
                <a:ahLst/>
                <a:cxnLst>
                  <a:cxn ang="0">
                    <a:pos x="T0" y="T1"/>
                  </a:cxn>
                  <a:cxn ang="0">
                    <a:pos x="T2" y="T3"/>
                  </a:cxn>
                  <a:cxn ang="0">
                    <a:pos x="T4" y="T5"/>
                  </a:cxn>
                  <a:cxn ang="0">
                    <a:pos x="T6" y="T7"/>
                  </a:cxn>
                  <a:cxn ang="0">
                    <a:pos x="T8" y="T9"/>
                  </a:cxn>
                </a:cxnLst>
                <a:rect l="0" t="0" r="r" b="b"/>
                <a:pathLst>
                  <a:path w="68" h="52">
                    <a:moveTo>
                      <a:pt x="64" y="14"/>
                    </a:moveTo>
                    <a:cubicBezTo>
                      <a:pt x="68" y="24"/>
                      <a:pt x="58" y="38"/>
                      <a:pt x="42" y="45"/>
                    </a:cubicBezTo>
                    <a:cubicBezTo>
                      <a:pt x="25" y="52"/>
                      <a:pt x="9" y="49"/>
                      <a:pt x="4" y="38"/>
                    </a:cubicBezTo>
                    <a:cubicBezTo>
                      <a:pt x="0" y="28"/>
                      <a:pt x="10" y="14"/>
                      <a:pt x="26" y="7"/>
                    </a:cubicBezTo>
                    <a:cubicBezTo>
                      <a:pt x="43" y="0"/>
                      <a:pt x="59" y="3"/>
                      <a:pt x="6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5" name="Freeform 56"/>
              <p:cNvSpPr>
                <a:spLocks/>
              </p:cNvSpPr>
              <p:nvPr/>
            </p:nvSpPr>
            <p:spPr bwMode="auto">
              <a:xfrm>
                <a:off x="4573847" y="1046364"/>
                <a:ext cx="68548" cy="194353"/>
              </a:xfrm>
              <a:custGeom>
                <a:avLst/>
                <a:gdLst>
                  <a:gd name="T0" fmla="*/ 16 w 85"/>
                  <a:gd name="T1" fmla="*/ 241 h 241"/>
                  <a:gd name="T2" fmla="*/ 16 w 85"/>
                  <a:gd name="T3" fmla="*/ 102 h 241"/>
                  <a:gd name="T4" fmla="*/ 85 w 85"/>
                  <a:gd name="T5" fmla="*/ 64 h 241"/>
                  <a:gd name="T6" fmla="*/ 85 w 85"/>
                  <a:gd name="T7" fmla="*/ 0 h 241"/>
                  <a:gd name="T8" fmla="*/ 0 w 85"/>
                  <a:gd name="T9" fmla="*/ 38 h 241"/>
                  <a:gd name="T10" fmla="*/ 0 w 85"/>
                  <a:gd name="T11" fmla="*/ 232 h 241"/>
                  <a:gd name="T12" fmla="*/ 16 w 85"/>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85" h="241">
                    <a:moveTo>
                      <a:pt x="16" y="241"/>
                    </a:moveTo>
                    <a:lnTo>
                      <a:pt x="16" y="102"/>
                    </a:lnTo>
                    <a:lnTo>
                      <a:pt x="85" y="64"/>
                    </a:lnTo>
                    <a:lnTo>
                      <a:pt x="85" y="0"/>
                    </a:lnTo>
                    <a:lnTo>
                      <a:pt x="0" y="38"/>
                    </a:lnTo>
                    <a:lnTo>
                      <a:pt x="0" y="232"/>
                    </a:lnTo>
                    <a:lnTo>
                      <a:pt x="16" y="2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97" name="Group 296"/>
            <p:cNvGrpSpPr/>
            <p:nvPr/>
          </p:nvGrpSpPr>
          <p:grpSpPr>
            <a:xfrm>
              <a:off x="543460" y="1236183"/>
              <a:ext cx="203082" cy="165004"/>
              <a:chOff x="1504527" y="2431028"/>
              <a:chExt cx="516123" cy="419350"/>
            </a:xfrm>
            <a:grpFill/>
          </p:grpSpPr>
          <p:sp>
            <p:nvSpPr>
              <p:cNvPr id="330" name="Freeform 57"/>
              <p:cNvSpPr>
                <a:spLocks/>
              </p:cNvSpPr>
              <p:nvPr/>
            </p:nvSpPr>
            <p:spPr bwMode="auto">
              <a:xfrm>
                <a:off x="1799685" y="2440705"/>
                <a:ext cx="219352" cy="261288"/>
              </a:xfrm>
              <a:custGeom>
                <a:avLst/>
                <a:gdLst>
                  <a:gd name="T0" fmla="*/ 115 w 115"/>
                  <a:gd name="T1" fmla="*/ 137 h 137"/>
                  <a:gd name="T2" fmla="*/ 82 w 115"/>
                  <a:gd name="T3" fmla="*/ 8 h 137"/>
                  <a:gd name="T4" fmla="*/ 78 w 115"/>
                  <a:gd name="T5" fmla="*/ 0 h 137"/>
                  <a:gd name="T6" fmla="*/ 0 w 115"/>
                  <a:gd name="T7" fmla="*/ 92 h 137"/>
                  <a:gd name="T8" fmla="*/ 115 w 115"/>
                  <a:gd name="T9" fmla="*/ 137 h 137"/>
                </a:gdLst>
                <a:ahLst/>
                <a:cxnLst>
                  <a:cxn ang="0">
                    <a:pos x="T0" y="T1"/>
                  </a:cxn>
                  <a:cxn ang="0">
                    <a:pos x="T2" y="T3"/>
                  </a:cxn>
                  <a:cxn ang="0">
                    <a:pos x="T4" y="T5"/>
                  </a:cxn>
                  <a:cxn ang="0">
                    <a:pos x="T6" y="T7"/>
                  </a:cxn>
                  <a:cxn ang="0">
                    <a:pos x="T8" y="T9"/>
                  </a:cxn>
                </a:cxnLst>
                <a:rect l="0" t="0" r="r" b="b"/>
                <a:pathLst>
                  <a:path w="115" h="137">
                    <a:moveTo>
                      <a:pt x="115" y="137"/>
                    </a:moveTo>
                    <a:cubicBezTo>
                      <a:pt x="82" y="8"/>
                      <a:pt x="82" y="8"/>
                      <a:pt x="82" y="8"/>
                    </a:cubicBezTo>
                    <a:cubicBezTo>
                      <a:pt x="81" y="5"/>
                      <a:pt x="80" y="2"/>
                      <a:pt x="78" y="0"/>
                    </a:cubicBezTo>
                    <a:cubicBezTo>
                      <a:pt x="0" y="92"/>
                      <a:pt x="0" y="92"/>
                      <a:pt x="0" y="92"/>
                    </a:cubicBezTo>
                    <a:lnTo>
                      <a:pt x="115" y="1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1" name="Freeform 58"/>
              <p:cNvSpPr>
                <a:spLocks/>
              </p:cNvSpPr>
              <p:nvPr/>
            </p:nvSpPr>
            <p:spPr bwMode="auto">
              <a:xfrm>
                <a:off x="1504527" y="2553607"/>
                <a:ext cx="216933" cy="262094"/>
              </a:xfrm>
              <a:custGeom>
                <a:avLst/>
                <a:gdLst>
                  <a:gd name="T0" fmla="*/ 1 w 114"/>
                  <a:gd name="T1" fmla="*/ 0 h 138"/>
                  <a:gd name="T2" fmla="*/ 1 w 114"/>
                  <a:gd name="T3" fmla="*/ 9 h 138"/>
                  <a:gd name="T4" fmla="*/ 34 w 114"/>
                  <a:gd name="T5" fmla="*/ 138 h 138"/>
                  <a:gd name="T6" fmla="*/ 114 w 114"/>
                  <a:gd name="T7" fmla="*/ 44 h 138"/>
                  <a:gd name="T8" fmla="*/ 1 w 114"/>
                  <a:gd name="T9" fmla="*/ 0 h 138"/>
                </a:gdLst>
                <a:ahLst/>
                <a:cxnLst>
                  <a:cxn ang="0">
                    <a:pos x="T0" y="T1"/>
                  </a:cxn>
                  <a:cxn ang="0">
                    <a:pos x="T2" y="T3"/>
                  </a:cxn>
                  <a:cxn ang="0">
                    <a:pos x="T4" y="T5"/>
                  </a:cxn>
                  <a:cxn ang="0">
                    <a:pos x="T6" y="T7"/>
                  </a:cxn>
                  <a:cxn ang="0">
                    <a:pos x="T8" y="T9"/>
                  </a:cxn>
                </a:cxnLst>
                <a:rect l="0" t="0" r="r" b="b"/>
                <a:pathLst>
                  <a:path w="114" h="138">
                    <a:moveTo>
                      <a:pt x="1" y="0"/>
                    </a:moveTo>
                    <a:cubicBezTo>
                      <a:pt x="1" y="3"/>
                      <a:pt x="0" y="6"/>
                      <a:pt x="1" y="9"/>
                    </a:cubicBezTo>
                    <a:cubicBezTo>
                      <a:pt x="34" y="138"/>
                      <a:pt x="34" y="138"/>
                      <a:pt x="34" y="138"/>
                    </a:cubicBezTo>
                    <a:cubicBezTo>
                      <a:pt x="114" y="44"/>
                      <a:pt x="114" y="44"/>
                      <a:pt x="114" y="44"/>
                    </a:cubicBez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2" name="Freeform 59"/>
              <p:cNvSpPr>
                <a:spLocks/>
              </p:cNvSpPr>
              <p:nvPr/>
            </p:nvSpPr>
            <p:spPr bwMode="auto">
              <a:xfrm>
                <a:off x="1523881" y="2431028"/>
                <a:ext cx="401608" cy="194353"/>
              </a:xfrm>
              <a:custGeom>
                <a:avLst/>
                <a:gdLst>
                  <a:gd name="T0" fmla="*/ 211 w 211"/>
                  <a:gd name="T1" fmla="*/ 0 h 102"/>
                  <a:gd name="T2" fmla="*/ 207 w 211"/>
                  <a:gd name="T3" fmla="*/ 1 h 102"/>
                  <a:gd name="T4" fmla="*/ 3 w 211"/>
                  <a:gd name="T5" fmla="*/ 53 h 102"/>
                  <a:gd name="T6" fmla="*/ 0 w 211"/>
                  <a:gd name="T7" fmla="*/ 54 h 102"/>
                  <a:gd name="T8" fmla="*/ 124 w 211"/>
                  <a:gd name="T9" fmla="*/ 102 h 102"/>
                  <a:gd name="T10" fmla="*/ 211 w 211"/>
                  <a:gd name="T11" fmla="*/ 0 h 102"/>
                </a:gdLst>
                <a:ahLst/>
                <a:cxnLst>
                  <a:cxn ang="0">
                    <a:pos x="T0" y="T1"/>
                  </a:cxn>
                  <a:cxn ang="0">
                    <a:pos x="T2" y="T3"/>
                  </a:cxn>
                  <a:cxn ang="0">
                    <a:pos x="T4" y="T5"/>
                  </a:cxn>
                  <a:cxn ang="0">
                    <a:pos x="T6" y="T7"/>
                  </a:cxn>
                  <a:cxn ang="0">
                    <a:pos x="T8" y="T9"/>
                  </a:cxn>
                  <a:cxn ang="0">
                    <a:pos x="T10" y="T11"/>
                  </a:cxn>
                </a:cxnLst>
                <a:rect l="0" t="0" r="r" b="b"/>
                <a:pathLst>
                  <a:path w="211" h="102">
                    <a:moveTo>
                      <a:pt x="211" y="0"/>
                    </a:moveTo>
                    <a:cubicBezTo>
                      <a:pt x="209" y="0"/>
                      <a:pt x="208" y="0"/>
                      <a:pt x="207" y="1"/>
                    </a:cubicBezTo>
                    <a:cubicBezTo>
                      <a:pt x="3" y="53"/>
                      <a:pt x="3" y="53"/>
                      <a:pt x="3" y="53"/>
                    </a:cubicBezTo>
                    <a:cubicBezTo>
                      <a:pt x="2" y="53"/>
                      <a:pt x="1" y="53"/>
                      <a:pt x="0" y="54"/>
                    </a:cubicBezTo>
                    <a:cubicBezTo>
                      <a:pt x="124" y="102"/>
                      <a:pt x="124" y="102"/>
                      <a:pt x="124" y="102"/>
                    </a:cubicBezTo>
                    <a:lnTo>
                      <a:pt x="2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3" name="Freeform 60"/>
              <p:cNvSpPr>
                <a:spLocks/>
              </p:cNvSpPr>
              <p:nvPr/>
            </p:nvSpPr>
            <p:spPr bwMode="auto">
              <a:xfrm>
                <a:off x="1581139" y="2635058"/>
                <a:ext cx="439511" cy="215320"/>
              </a:xfrm>
              <a:custGeom>
                <a:avLst/>
                <a:gdLst>
                  <a:gd name="T0" fmla="*/ 102 w 231"/>
                  <a:gd name="T1" fmla="*/ 6 h 113"/>
                  <a:gd name="T2" fmla="*/ 100 w 231"/>
                  <a:gd name="T3" fmla="*/ 8 h 113"/>
                  <a:gd name="T4" fmla="*/ 99 w 231"/>
                  <a:gd name="T5" fmla="*/ 9 h 113"/>
                  <a:gd name="T6" fmla="*/ 98 w 231"/>
                  <a:gd name="T7" fmla="*/ 9 h 113"/>
                  <a:gd name="T8" fmla="*/ 98 w 231"/>
                  <a:gd name="T9" fmla="*/ 9 h 113"/>
                  <a:gd name="T10" fmla="*/ 98 w 231"/>
                  <a:gd name="T11" fmla="*/ 9 h 113"/>
                  <a:gd name="T12" fmla="*/ 97 w 231"/>
                  <a:gd name="T13" fmla="*/ 9 h 113"/>
                  <a:gd name="T14" fmla="*/ 96 w 231"/>
                  <a:gd name="T15" fmla="*/ 9 h 113"/>
                  <a:gd name="T16" fmla="*/ 94 w 231"/>
                  <a:gd name="T17" fmla="*/ 8 h 113"/>
                  <a:gd name="T18" fmla="*/ 87 w 231"/>
                  <a:gd name="T19" fmla="*/ 6 h 113"/>
                  <a:gd name="T20" fmla="*/ 0 w 231"/>
                  <a:gd name="T21" fmla="*/ 108 h 113"/>
                  <a:gd name="T22" fmla="*/ 15 w 231"/>
                  <a:gd name="T23" fmla="*/ 112 h 113"/>
                  <a:gd name="T24" fmla="*/ 219 w 231"/>
                  <a:gd name="T25" fmla="*/ 60 h 113"/>
                  <a:gd name="T26" fmla="*/ 231 w 231"/>
                  <a:gd name="T27" fmla="*/ 49 h 113"/>
                  <a:gd name="T28" fmla="*/ 107 w 231"/>
                  <a:gd name="T29" fmla="*/ 0 h 113"/>
                  <a:gd name="T30" fmla="*/ 102 w 231"/>
                  <a:gd name="T31" fmla="*/ 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1" h="113">
                    <a:moveTo>
                      <a:pt x="102" y="6"/>
                    </a:moveTo>
                    <a:cubicBezTo>
                      <a:pt x="101" y="7"/>
                      <a:pt x="100" y="8"/>
                      <a:pt x="100" y="8"/>
                    </a:cubicBezTo>
                    <a:cubicBezTo>
                      <a:pt x="99" y="8"/>
                      <a:pt x="99" y="8"/>
                      <a:pt x="99" y="9"/>
                    </a:cubicBezTo>
                    <a:cubicBezTo>
                      <a:pt x="98" y="9"/>
                      <a:pt x="98" y="9"/>
                      <a:pt x="98" y="9"/>
                    </a:cubicBezTo>
                    <a:cubicBezTo>
                      <a:pt x="98" y="9"/>
                      <a:pt x="98" y="9"/>
                      <a:pt x="98" y="9"/>
                    </a:cubicBezTo>
                    <a:cubicBezTo>
                      <a:pt x="98" y="9"/>
                      <a:pt x="98" y="9"/>
                      <a:pt x="98" y="9"/>
                    </a:cubicBezTo>
                    <a:cubicBezTo>
                      <a:pt x="98" y="9"/>
                      <a:pt x="97" y="9"/>
                      <a:pt x="97" y="9"/>
                    </a:cubicBezTo>
                    <a:cubicBezTo>
                      <a:pt x="97" y="9"/>
                      <a:pt x="96" y="9"/>
                      <a:pt x="96" y="9"/>
                    </a:cubicBezTo>
                    <a:cubicBezTo>
                      <a:pt x="95" y="9"/>
                      <a:pt x="94" y="9"/>
                      <a:pt x="94" y="8"/>
                    </a:cubicBezTo>
                    <a:cubicBezTo>
                      <a:pt x="87" y="6"/>
                      <a:pt x="87" y="6"/>
                      <a:pt x="87" y="6"/>
                    </a:cubicBezTo>
                    <a:cubicBezTo>
                      <a:pt x="0" y="108"/>
                      <a:pt x="0" y="108"/>
                      <a:pt x="0" y="108"/>
                    </a:cubicBezTo>
                    <a:cubicBezTo>
                      <a:pt x="4" y="112"/>
                      <a:pt x="10" y="113"/>
                      <a:pt x="15" y="112"/>
                    </a:cubicBezTo>
                    <a:cubicBezTo>
                      <a:pt x="219" y="60"/>
                      <a:pt x="219" y="60"/>
                      <a:pt x="219" y="60"/>
                    </a:cubicBezTo>
                    <a:cubicBezTo>
                      <a:pt x="225" y="59"/>
                      <a:pt x="229" y="54"/>
                      <a:pt x="231" y="49"/>
                    </a:cubicBezTo>
                    <a:cubicBezTo>
                      <a:pt x="107" y="0"/>
                      <a:pt x="107" y="0"/>
                      <a:pt x="107" y="0"/>
                    </a:cubicBezTo>
                    <a:lnTo>
                      <a:pt x="10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98" name="Group 297"/>
            <p:cNvGrpSpPr/>
            <p:nvPr/>
          </p:nvGrpSpPr>
          <p:grpSpPr>
            <a:xfrm>
              <a:off x="1309461" y="730380"/>
              <a:ext cx="213871" cy="215775"/>
              <a:chOff x="3451279" y="1145557"/>
              <a:chExt cx="543543" cy="548381"/>
            </a:xfrm>
            <a:grpFill/>
          </p:grpSpPr>
          <p:sp>
            <p:nvSpPr>
              <p:cNvPr id="322" name="Freeform 61"/>
              <p:cNvSpPr>
                <a:spLocks/>
              </p:cNvSpPr>
              <p:nvPr/>
            </p:nvSpPr>
            <p:spPr bwMode="auto">
              <a:xfrm>
                <a:off x="3765792" y="1436683"/>
                <a:ext cx="229030" cy="233062"/>
              </a:xfrm>
              <a:custGeom>
                <a:avLst/>
                <a:gdLst>
                  <a:gd name="T0" fmla="*/ 49 w 120"/>
                  <a:gd name="T1" fmla="*/ 122 h 122"/>
                  <a:gd name="T2" fmla="*/ 117 w 120"/>
                  <a:gd name="T3" fmla="*/ 8 h 122"/>
                  <a:gd name="T4" fmla="*/ 120 w 120"/>
                  <a:gd name="T5" fmla="*/ 0 h 122"/>
                  <a:gd name="T6" fmla="*/ 0 w 120"/>
                  <a:gd name="T7" fmla="*/ 9 h 122"/>
                  <a:gd name="T8" fmla="*/ 49 w 120"/>
                  <a:gd name="T9" fmla="*/ 122 h 122"/>
                </a:gdLst>
                <a:ahLst/>
                <a:cxnLst>
                  <a:cxn ang="0">
                    <a:pos x="T0" y="T1"/>
                  </a:cxn>
                  <a:cxn ang="0">
                    <a:pos x="T2" y="T3"/>
                  </a:cxn>
                  <a:cxn ang="0">
                    <a:pos x="T4" y="T5"/>
                  </a:cxn>
                  <a:cxn ang="0">
                    <a:pos x="T6" y="T7"/>
                  </a:cxn>
                  <a:cxn ang="0">
                    <a:pos x="T8" y="T9"/>
                  </a:cxn>
                </a:cxnLst>
                <a:rect l="0" t="0" r="r" b="b"/>
                <a:pathLst>
                  <a:path w="120" h="122">
                    <a:moveTo>
                      <a:pt x="49" y="122"/>
                    </a:moveTo>
                    <a:cubicBezTo>
                      <a:pt x="117" y="8"/>
                      <a:pt x="117" y="8"/>
                      <a:pt x="117" y="8"/>
                    </a:cubicBezTo>
                    <a:cubicBezTo>
                      <a:pt x="119" y="5"/>
                      <a:pt x="119" y="2"/>
                      <a:pt x="120" y="0"/>
                    </a:cubicBezTo>
                    <a:cubicBezTo>
                      <a:pt x="0" y="9"/>
                      <a:pt x="0" y="9"/>
                      <a:pt x="0" y="9"/>
                    </a:cubicBezTo>
                    <a:lnTo>
                      <a:pt x="49" y="1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3" name="Freeform 62"/>
              <p:cNvSpPr>
                <a:spLocks/>
              </p:cNvSpPr>
              <p:nvPr/>
            </p:nvSpPr>
            <p:spPr bwMode="auto">
              <a:xfrm>
                <a:off x="3460957" y="1202814"/>
                <a:ext cx="234675" cy="230643"/>
              </a:xfrm>
              <a:custGeom>
                <a:avLst/>
                <a:gdLst>
                  <a:gd name="T0" fmla="*/ 74 w 123"/>
                  <a:gd name="T1" fmla="*/ 0 h 121"/>
                  <a:gd name="T2" fmla="*/ 68 w 123"/>
                  <a:gd name="T3" fmla="*/ 6 h 121"/>
                  <a:gd name="T4" fmla="*/ 0 w 123"/>
                  <a:gd name="T5" fmla="*/ 121 h 121"/>
                  <a:gd name="T6" fmla="*/ 123 w 123"/>
                  <a:gd name="T7" fmla="*/ 111 h 121"/>
                  <a:gd name="T8" fmla="*/ 74 w 123"/>
                  <a:gd name="T9" fmla="*/ 0 h 121"/>
                </a:gdLst>
                <a:ahLst/>
                <a:cxnLst>
                  <a:cxn ang="0">
                    <a:pos x="T0" y="T1"/>
                  </a:cxn>
                  <a:cxn ang="0">
                    <a:pos x="T2" y="T3"/>
                  </a:cxn>
                  <a:cxn ang="0">
                    <a:pos x="T4" y="T5"/>
                  </a:cxn>
                  <a:cxn ang="0">
                    <a:pos x="T6" y="T7"/>
                  </a:cxn>
                  <a:cxn ang="0">
                    <a:pos x="T8" y="T9"/>
                  </a:cxn>
                </a:cxnLst>
                <a:rect l="0" t="0" r="r" b="b"/>
                <a:pathLst>
                  <a:path w="123" h="121">
                    <a:moveTo>
                      <a:pt x="74" y="0"/>
                    </a:moveTo>
                    <a:cubicBezTo>
                      <a:pt x="72" y="2"/>
                      <a:pt x="70" y="4"/>
                      <a:pt x="68" y="6"/>
                    </a:cubicBezTo>
                    <a:cubicBezTo>
                      <a:pt x="0" y="121"/>
                      <a:pt x="0" y="121"/>
                      <a:pt x="0" y="121"/>
                    </a:cubicBezTo>
                    <a:cubicBezTo>
                      <a:pt x="123" y="111"/>
                      <a:pt x="123" y="111"/>
                      <a:pt x="123" y="111"/>
                    </a:cubicBezTo>
                    <a:lnTo>
                      <a:pt x="7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4" name="Freeform 63"/>
              <p:cNvSpPr>
                <a:spLocks/>
              </p:cNvSpPr>
              <p:nvPr/>
            </p:nvSpPr>
            <p:spPr bwMode="auto">
              <a:xfrm>
                <a:off x="3628697" y="1200395"/>
                <a:ext cx="354028" cy="233062"/>
              </a:xfrm>
              <a:custGeom>
                <a:avLst/>
                <a:gdLst>
                  <a:gd name="T0" fmla="*/ 186 w 186"/>
                  <a:gd name="T1" fmla="*/ 111 h 122"/>
                  <a:gd name="T2" fmla="*/ 184 w 186"/>
                  <a:gd name="T3" fmla="*/ 109 h 122"/>
                  <a:gd name="T4" fmla="*/ 3 w 186"/>
                  <a:gd name="T5" fmla="*/ 1 h 122"/>
                  <a:gd name="T6" fmla="*/ 0 w 186"/>
                  <a:gd name="T7" fmla="*/ 0 h 122"/>
                  <a:gd name="T8" fmla="*/ 54 w 186"/>
                  <a:gd name="T9" fmla="*/ 122 h 122"/>
                  <a:gd name="T10" fmla="*/ 186 w 186"/>
                  <a:gd name="T11" fmla="*/ 111 h 122"/>
                </a:gdLst>
                <a:ahLst/>
                <a:cxnLst>
                  <a:cxn ang="0">
                    <a:pos x="T0" y="T1"/>
                  </a:cxn>
                  <a:cxn ang="0">
                    <a:pos x="T2" y="T3"/>
                  </a:cxn>
                  <a:cxn ang="0">
                    <a:pos x="T4" y="T5"/>
                  </a:cxn>
                  <a:cxn ang="0">
                    <a:pos x="T6" y="T7"/>
                  </a:cxn>
                  <a:cxn ang="0">
                    <a:pos x="T8" y="T9"/>
                  </a:cxn>
                  <a:cxn ang="0">
                    <a:pos x="T10" y="T11"/>
                  </a:cxn>
                </a:cxnLst>
                <a:rect l="0" t="0" r="r" b="b"/>
                <a:pathLst>
                  <a:path w="186" h="122">
                    <a:moveTo>
                      <a:pt x="186" y="111"/>
                    </a:moveTo>
                    <a:cubicBezTo>
                      <a:pt x="186" y="110"/>
                      <a:pt x="185" y="110"/>
                      <a:pt x="184" y="109"/>
                    </a:cubicBezTo>
                    <a:cubicBezTo>
                      <a:pt x="3" y="1"/>
                      <a:pt x="3" y="1"/>
                      <a:pt x="3" y="1"/>
                    </a:cubicBezTo>
                    <a:cubicBezTo>
                      <a:pt x="2" y="1"/>
                      <a:pt x="1" y="0"/>
                      <a:pt x="0" y="0"/>
                    </a:cubicBezTo>
                    <a:cubicBezTo>
                      <a:pt x="54" y="122"/>
                      <a:pt x="54" y="122"/>
                      <a:pt x="54" y="122"/>
                    </a:cubicBezTo>
                    <a:lnTo>
                      <a:pt x="186"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5" name="Freeform 64"/>
              <p:cNvSpPr>
                <a:spLocks/>
              </p:cNvSpPr>
              <p:nvPr/>
            </p:nvSpPr>
            <p:spPr bwMode="auto">
              <a:xfrm>
                <a:off x="3451279" y="1436683"/>
                <a:ext cx="391125" cy="257255"/>
              </a:xfrm>
              <a:custGeom>
                <a:avLst/>
                <a:gdLst>
                  <a:gd name="T0" fmla="*/ 144 w 205"/>
                  <a:gd name="T1" fmla="*/ 11 h 135"/>
                  <a:gd name="T2" fmla="*/ 141 w 205"/>
                  <a:gd name="T3" fmla="*/ 11 h 135"/>
                  <a:gd name="T4" fmla="*/ 140 w 205"/>
                  <a:gd name="T5" fmla="*/ 11 h 135"/>
                  <a:gd name="T6" fmla="*/ 139 w 205"/>
                  <a:gd name="T7" fmla="*/ 10 h 135"/>
                  <a:gd name="T8" fmla="*/ 139 w 205"/>
                  <a:gd name="T9" fmla="*/ 10 h 135"/>
                  <a:gd name="T10" fmla="*/ 139 w 205"/>
                  <a:gd name="T11" fmla="*/ 10 h 135"/>
                  <a:gd name="T12" fmla="*/ 139 w 205"/>
                  <a:gd name="T13" fmla="*/ 10 h 135"/>
                  <a:gd name="T14" fmla="*/ 138 w 205"/>
                  <a:gd name="T15" fmla="*/ 9 h 135"/>
                  <a:gd name="T16" fmla="*/ 136 w 205"/>
                  <a:gd name="T17" fmla="*/ 7 h 135"/>
                  <a:gd name="T18" fmla="*/ 133 w 205"/>
                  <a:gd name="T19" fmla="*/ 0 h 135"/>
                  <a:gd name="T20" fmla="*/ 0 w 205"/>
                  <a:gd name="T21" fmla="*/ 11 h 135"/>
                  <a:gd name="T22" fmla="*/ 8 w 205"/>
                  <a:gd name="T23" fmla="*/ 25 h 135"/>
                  <a:gd name="T24" fmla="*/ 189 w 205"/>
                  <a:gd name="T25" fmla="*/ 132 h 135"/>
                  <a:gd name="T26" fmla="*/ 205 w 205"/>
                  <a:gd name="T27" fmla="*/ 133 h 135"/>
                  <a:gd name="T28" fmla="*/ 151 w 205"/>
                  <a:gd name="T29" fmla="*/ 11 h 135"/>
                  <a:gd name="T30" fmla="*/ 144 w 205"/>
                  <a:gd name="T31" fmla="*/ 11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5" h="135">
                    <a:moveTo>
                      <a:pt x="144" y="11"/>
                    </a:moveTo>
                    <a:cubicBezTo>
                      <a:pt x="143" y="11"/>
                      <a:pt x="142" y="11"/>
                      <a:pt x="141" y="11"/>
                    </a:cubicBezTo>
                    <a:cubicBezTo>
                      <a:pt x="141" y="11"/>
                      <a:pt x="140" y="11"/>
                      <a:pt x="140" y="11"/>
                    </a:cubicBezTo>
                    <a:cubicBezTo>
                      <a:pt x="140" y="11"/>
                      <a:pt x="140" y="11"/>
                      <a:pt x="139" y="10"/>
                    </a:cubicBezTo>
                    <a:cubicBezTo>
                      <a:pt x="139" y="10"/>
                      <a:pt x="139" y="10"/>
                      <a:pt x="139" y="10"/>
                    </a:cubicBezTo>
                    <a:cubicBezTo>
                      <a:pt x="139" y="10"/>
                      <a:pt x="139" y="10"/>
                      <a:pt x="139" y="10"/>
                    </a:cubicBezTo>
                    <a:cubicBezTo>
                      <a:pt x="139" y="10"/>
                      <a:pt x="139" y="10"/>
                      <a:pt x="139" y="10"/>
                    </a:cubicBezTo>
                    <a:cubicBezTo>
                      <a:pt x="138" y="10"/>
                      <a:pt x="138" y="9"/>
                      <a:pt x="138" y="9"/>
                    </a:cubicBezTo>
                    <a:cubicBezTo>
                      <a:pt x="137" y="8"/>
                      <a:pt x="137" y="8"/>
                      <a:pt x="136" y="7"/>
                    </a:cubicBezTo>
                    <a:cubicBezTo>
                      <a:pt x="133" y="0"/>
                      <a:pt x="133" y="0"/>
                      <a:pt x="133" y="0"/>
                    </a:cubicBezTo>
                    <a:cubicBezTo>
                      <a:pt x="0" y="11"/>
                      <a:pt x="0" y="11"/>
                      <a:pt x="0" y="11"/>
                    </a:cubicBezTo>
                    <a:cubicBezTo>
                      <a:pt x="0" y="16"/>
                      <a:pt x="3" y="22"/>
                      <a:pt x="8" y="25"/>
                    </a:cubicBezTo>
                    <a:cubicBezTo>
                      <a:pt x="189" y="132"/>
                      <a:pt x="189" y="132"/>
                      <a:pt x="189" y="132"/>
                    </a:cubicBezTo>
                    <a:cubicBezTo>
                      <a:pt x="194" y="135"/>
                      <a:pt x="200" y="135"/>
                      <a:pt x="205" y="133"/>
                    </a:cubicBezTo>
                    <a:cubicBezTo>
                      <a:pt x="151" y="11"/>
                      <a:pt x="151" y="11"/>
                      <a:pt x="151" y="11"/>
                    </a:cubicBezTo>
                    <a:lnTo>
                      <a:pt x="144"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6" name="Freeform 65"/>
              <p:cNvSpPr>
                <a:spLocks/>
              </p:cNvSpPr>
              <p:nvPr/>
            </p:nvSpPr>
            <p:spPr bwMode="auto">
              <a:xfrm>
                <a:off x="3860952" y="1149589"/>
                <a:ext cx="114515" cy="125805"/>
              </a:xfrm>
              <a:custGeom>
                <a:avLst/>
                <a:gdLst>
                  <a:gd name="T0" fmla="*/ 60 w 60"/>
                  <a:gd name="T1" fmla="*/ 66 h 66"/>
                  <a:gd name="T2" fmla="*/ 35 w 60"/>
                  <a:gd name="T3" fmla="*/ 4 h 66"/>
                  <a:gd name="T4" fmla="*/ 33 w 60"/>
                  <a:gd name="T5" fmla="*/ 0 h 66"/>
                  <a:gd name="T6" fmla="*/ 0 w 60"/>
                  <a:gd name="T7" fmla="*/ 51 h 66"/>
                  <a:gd name="T8" fmla="*/ 60 w 60"/>
                  <a:gd name="T9" fmla="*/ 66 h 66"/>
                </a:gdLst>
                <a:ahLst/>
                <a:cxnLst>
                  <a:cxn ang="0">
                    <a:pos x="T0" y="T1"/>
                  </a:cxn>
                  <a:cxn ang="0">
                    <a:pos x="T2" y="T3"/>
                  </a:cxn>
                  <a:cxn ang="0">
                    <a:pos x="T4" y="T5"/>
                  </a:cxn>
                  <a:cxn ang="0">
                    <a:pos x="T6" y="T7"/>
                  </a:cxn>
                  <a:cxn ang="0">
                    <a:pos x="T8" y="T9"/>
                  </a:cxn>
                </a:cxnLst>
                <a:rect l="0" t="0" r="r" b="b"/>
                <a:pathLst>
                  <a:path w="60" h="66">
                    <a:moveTo>
                      <a:pt x="60" y="66"/>
                    </a:moveTo>
                    <a:cubicBezTo>
                      <a:pt x="35" y="4"/>
                      <a:pt x="35" y="4"/>
                      <a:pt x="35" y="4"/>
                    </a:cubicBezTo>
                    <a:cubicBezTo>
                      <a:pt x="35" y="2"/>
                      <a:pt x="34" y="1"/>
                      <a:pt x="33" y="0"/>
                    </a:cubicBezTo>
                    <a:cubicBezTo>
                      <a:pt x="0" y="51"/>
                      <a:pt x="0" y="51"/>
                      <a:pt x="0" y="51"/>
                    </a:cubicBezTo>
                    <a:lnTo>
                      <a:pt x="60"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7" name="Freeform 66"/>
              <p:cNvSpPr>
                <a:spLocks/>
              </p:cNvSpPr>
              <p:nvPr/>
            </p:nvSpPr>
            <p:spPr bwMode="auto">
              <a:xfrm>
                <a:off x="3710954" y="1233459"/>
                <a:ext cx="112096" cy="125805"/>
              </a:xfrm>
              <a:custGeom>
                <a:avLst/>
                <a:gdLst>
                  <a:gd name="T0" fmla="*/ 0 w 59"/>
                  <a:gd name="T1" fmla="*/ 0 h 66"/>
                  <a:gd name="T2" fmla="*/ 0 w 59"/>
                  <a:gd name="T3" fmla="*/ 4 h 66"/>
                  <a:gd name="T4" fmla="*/ 25 w 59"/>
                  <a:gd name="T5" fmla="*/ 66 h 66"/>
                  <a:gd name="T6" fmla="*/ 59 w 59"/>
                  <a:gd name="T7" fmla="*/ 15 h 66"/>
                  <a:gd name="T8" fmla="*/ 0 w 59"/>
                  <a:gd name="T9" fmla="*/ 0 h 66"/>
                </a:gdLst>
                <a:ahLst/>
                <a:cxnLst>
                  <a:cxn ang="0">
                    <a:pos x="T0" y="T1"/>
                  </a:cxn>
                  <a:cxn ang="0">
                    <a:pos x="T2" y="T3"/>
                  </a:cxn>
                  <a:cxn ang="0">
                    <a:pos x="T4" y="T5"/>
                  </a:cxn>
                  <a:cxn ang="0">
                    <a:pos x="T6" y="T7"/>
                  </a:cxn>
                  <a:cxn ang="0">
                    <a:pos x="T8" y="T9"/>
                  </a:cxn>
                </a:cxnLst>
                <a:rect l="0" t="0" r="r" b="b"/>
                <a:pathLst>
                  <a:path w="59" h="66">
                    <a:moveTo>
                      <a:pt x="0" y="0"/>
                    </a:moveTo>
                    <a:cubicBezTo>
                      <a:pt x="0" y="1"/>
                      <a:pt x="0" y="3"/>
                      <a:pt x="0" y="4"/>
                    </a:cubicBezTo>
                    <a:cubicBezTo>
                      <a:pt x="25" y="66"/>
                      <a:pt x="25" y="66"/>
                      <a:pt x="25" y="66"/>
                    </a:cubicBezTo>
                    <a:cubicBezTo>
                      <a:pt x="59" y="15"/>
                      <a:pt x="59" y="15"/>
                      <a:pt x="59" y="15"/>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8" name="Freeform 67"/>
              <p:cNvSpPr>
                <a:spLocks/>
              </p:cNvSpPr>
              <p:nvPr/>
            </p:nvSpPr>
            <p:spPr bwMode="auto">
              <a:xfrm>
                <a:off x="3718212" y="1145557"/>
                <a:ext cx="192740" cy="106451"/>
              </a:xfrm>
              <a:custGeom>
                <a:avLst/>
                <a:gdLst>
                  <a:gd name="T0" fmla="*/ 101 w 101"/>
                  <a:gd name="T1" fmla="*/ 0 h 56"/>
                  <a:gd name="T2" fmla="*/ 100 w 101"/>
                  <a:gd name="T3" fmla="*/ 1 h 56"/>
                  <a:gd name="T4" fmla="*/ 1 w 101"/>
                  <a:gd name="T5" fmla="*/ 39 h 56"/>
                  <a:gd name="T6" fmla="*/ 0 w 101"/>
                  <a:gd name="T7" fmla="*/ 40 h 56"/>
                  <a:gd name="T8" fmla="*/ 65 w 101"/>
                  <a:gd name="T9" fmla="*/ 56 h 56"/>
                  <a:gd name="T10" fmla="*/ 101 w 101"/>
                  <a:gd name="T11" fmla="*/ 0 h 56"/>
                </a:gdLst>
                <a:ahLst/>
                <a:cxnLst>
                  <a:cxn ang="0">
                    <a:pos x="T0" y="T1"/>
                  </a:cxn>
                  <a:cxn ang="0">
                    <a:pos x="T2" y="T3"/>
                  </a:cxn>
                  <a:cxn ang="0">
                    <a:pos x="T4" y="T5"/>
                  </a:cxn>
                  <a:cxn ang="0">
                    <a:pos x="T6" y="T7"/>
                  </a:cxn>
                  <a:cxn ang="0">
                    <a:pos x="T8" y="T9"/>
                  </a:cxn>
                  <a:cxn ang="0">
                    <a:pos x="T10" y="T11"/>
                  </a:cxn>
                </a:cxnLst>
                <a:rect l="0" t="0" r="r" b="b"/>
                <a:pathLst>
                  <a:path w="101" h="56">
                    <a:moveTo>
                      <a:pt x="101" y="0"/>
                    </a:moveTo>
                    <a:cubicBezTo>
                      <a:pt x="101" y="1"/>
                      <a:pt x="100" y="1"/>
                      <a:pt x="100" y="1"/>
                    </a:cubicBezTo>
                    <a:cubicBezTo>
                      <a:pt x="1" y="39"/>
                      <a:pt x="1" y="39"/>
                      <a:pt x="1" y="39"/>
                    </a:cubicBezTo>
                    <a:cubicBezTo>
                      <a:pt x="1" y="39"/>
                      <a:pt x="0" y="40"/>
                      <a:pt x="0" y="40"/>
                    </a:cubicBezTo>
                    <a:cubicBezTo>
                      <a:pt x="65" y="56"/>
                      <a:pt x="65" y="56"/>
                      <a:pt x="65" y="56"/>
                    </a:cubicBezTo>
                    <a:lnTo>
                      <a:pt x="10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9" name="Freeform 68"/>
              <p:cNvSpPr>
                <a:spLocks/>
              </p:cNvSpPr>
              <p:nvPr/>
            </p:nvSpPr>
            <p:spPr bwMode="auto">
              <a:xfrm>
                <a:off x="3764179" y="1256040"/>
                <a:ext cx="212901" cy="117741"/>
              </a:xfrm>
              <a:custGeom>
                <a:avLst/>
                <a:gdLst>
                  <a:gd name="T0" fmla="*/ 45 w 112"/>
                  <a:gd name="T1" fmla="*/ 4 h 62"/>
                  <a:gd name="T2" fmla="*/ 44 w 112"/>
                  <a:gd name="T3" fmla="*/ 5 h 62"/>
                  <a:gd name="T4" fmla="*/ 44 w 112"/>
                  <a:gd name="T5" fmla="*/ 5 h 62"/>
                  <a:gd name="T6" fmla="*/ 43 w 112"/>
                  <a:gd name="T7" fmla="*/ 5 h 62"/>
                  <a:gd name="T8" fmla="*/ 43 w 112"/>
                  <a:gd name="T9" fmla="*/ 5 h 62"/>
                  <a:gd name="T10" fmla="*/ 43 w 112"/>
                  <a:gd name="T11" fmla="*/ 5 h 62"/>
                  <a:gd name="T12" fmla="*/ 43 w 112"/>
                  <a:gd name="T13" fmla="*/ 5 h 62"/>
                  <a:gd name="T14" fmla="*/ 42 w 112"/>
                  <a:gd name="T15" fmla="*/ 5 h 62"/>
                  <a:gd name="T16" fmla="*/ 41 w 112"/>
                  <a:gd name="T17" fmla="*/ 5 h 62"/>
                  <a:gd name="T18" fmla="*/ 37 w 112"/>
                  <a:gd name="T19" fmla="*/ 4 h 62"/>
                  <a:gd name="T20" fmla="*/ 0 w 112"/>
                  <a:gd name="T21" fmla="*/ 60 h 62"/>
                  <a:gd name="T22" fmla="*/ 8 w 112"/>
                  <a:gd name="T23" fmla="*/ 61 h 62"/>
                  <a:gd name="T24" fmla="*/ 107 w 112"/>
                  <a:gd name="T25" fmla="*/ 23 h 62"/>
                  <a:gd name="T26" fmla="*/ 112 w 112"/>
                  <a:gd name="T27" fmla="*/ 17 h 62"/>
                  <a:gd name="T28" fmla="*/ 47 w 112"/>
                  <a:gd name="T29" fmla="*/ 0 h 62"/>
                  <a:gd name="T30" fmla="*/ 45 w 112"/>
                  <a:gd name="T31"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62">
                    <a:moveTo>
                      <a:pt x="45" y="4"/>
                    </a:moveTo>
                    <a:cubicBezTo>
                      <a:pt x="45" y="4"/>
                      <a:pt x="44" y="4"/>
                      <a:pt x="44" y="5"/>
                    </a:cubicBezTo>
                    <a:cubicBezTo>
                      <a:pt x="44" y="5"/>
                      <a:pt x="44" y="5"/>
                      <a:pt x="44" y="5"/>
                    </a:cubicBezTo>
                    <a:cubicBezTo>
                      <a:pt x="43" y="5"/>
                      <a:pt x="43" y="5"/>
                      <a:pt x="43" y="5"/>
                    </a:cubicBezTo>
                    <a:cubicBezTo>
                      <a:pt x="43" y="5"/>
                      <a:pt x="43" y="5"/>
                      <a:pt x="43" y="5"/>
                    </a:cubicBezTo>
                    <a:cubicBezTo>
                      <a:pt x="43" y="5"/>
                      <a:pt x="43" y="5"/>
                      <a:pt x="43" y="5"/>
                    </a:cubicBezTo>
                    <a:cubicBezTo>
                      <a:pt x="43" y="5"/>
                      <a:pt x="43" y="5"/>
                      <a:pt x="43" y="5"/>
                    </a:cubicBezTo>
                    <a:cubicBezTo>
                      <a:pt x="43" y="5"/>
                      <a:pt x="42" y="5"/>
                      <a:pt x="42" y="5"/>
                    </a:cubicBezTo>
                    <a:cubicBezTo>
                      <a:pt x="42" y="5"/>
                      <a:pt x="41" y="5"/>
                      <a:pt x="41" y="5"/>
                    </a:cubicBezTo>
                    <a:cubicBezTo>
                      <a:pt x="37" y="4"/>
                      <a:pt x="37" y="4"/>
                      <a:pt x="37" y="4"/>
                    </a:cubicBezTo>
                    <a:cubicBezTo>
                      <a:pt x="0" y="60"/>
                      <a:pt x="0" y="60"/>
                      <a:pt x="0" y="60"/>
                    </a:cubicBezTo>
                    <a:cubicBezTo>
                      <a:pt x="3" y="62"/>
                      <a:pt x="6" y="62"/>
                      <a:pt x="8" y="61"/>
                    </a:cubicBezTo>
                    <a:cubicBezTo>
                      <a:pt x="107" y="23"/>
                      <a:pt x="107" y="23"/>
                      <a:pt x="107" y="23"/>
                    </a:cubicBezTo>
                    <a:cubicBezTo>
                      <a:pt x="110" y="22"/>
                      <a:pt x="111" y="20"/>
                      <a:pt x="112" y="17"/>
                    </a:cubicBezTo>
                    <a:cubicBezTo>
                      <a:pt x="47" y="0"/>
                      <a:pt x="47" y="0"/>
                      <a:pt x="47" y="0"/>
                    </a:cubicBezTo>
                    <a:lnTo>
                      <a:pt x="4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99" name="Group 298"/>
            <p:cNvGrpSpPr/>
            <p:nvPr/>
          </p:nvGrpSpPr>
          <p:grpSpPr>
            <a:xfrm>
              <a:off x="1511909" y="962655"/>
              <a:ext cx="211333" cy="175476"/>
              <a:chOff x="3965790" y="1735873"/>
              <a:chExt cx="537091" cy="445963"/>
            </a:xfrm>
            <a:grpFill/>
          </p:grpSpPr>
          <p:sp>
            <p:nvSpPr>
              <p:cNvPr id="318" name="Freeform 69"/>
              <p:cNvSpPr>
                <a:spLocks/>
              </p:cNvSpPr>
              <p:nvPr/>
            </p:nvSpPr>
            <p:spPr bwMode="auto">
              <a:xfrm>
                <a:off x="3965790" y="1905226"/>
                <a:ext cx="366125" cy="276610"/>
              </a:xfrm>
              <a:custGeom>
                <a:avLst/>
                <a:gdLst>
                  <a:gd name="T0" fmla="*/ 76 w 454"/>
                  <a:gd name="T1" fmla="*/ 0 h 343"/>
                  <a:gd name="T2" fmla="*/ 0 w 454"/>
                  <a:gd name="T3" fmla="*/ 343 h 343"/>
                  <a:gd name="T4" fmla="*/ 454 w 454"/>
                  <a:gd name="T5" fmla="*/ 343 h 343"/>
                  <a:gd name="T6" fmla="*/ 373 w 454"/>
                  <a:gd name="T7" fmla="*/ 0 h 343"/>
                  <a:gd name="T8" fmla="*/ 76 w 454"/>
                  <a:gd name="T9" fmla="*/ 0 h 343"/>
                </a:gdLst>
                <a:ahLst/>
                <a:cxnLst>
                  <a:cxn ang="0">
                    <a:pos x="T0" y="T1"/>
                  </a:cxn>
                  <a:cxn ang="0">
                    <a:pos x="T2" y="T3"/>
                  </a:cxn>
                  <a:cxn ang="0">
                    <a:pos x="T4" y="T5"/>
                  </a:cxn>
                  <a:cxn ang="0">
                    <a:pos x="T6" y="T7"/>
                  </a:cxn>
                  <a:cxn ang="0">
                    <a:pos x="T8" y="T9"/>
                  </a:cxn>
                </a:cxnLst>
                <a:rect l="0" t="0" r="r" b="b"/>
                <a:pathLst>
                  <a:path w="454" h="343">
                    <a:moveTo>
                      <a:pt x="76" y="0"/>
                    </a:moveTo>
                    <a:lnTo>
                      <a:pt x="0" y="343"/>
                    </a:lnTo>
                    <a:lnTo>
                      <a:pt x="454" y="343"/>
                    </a:lnTo>
                    <a:lnTo>
                      <a:pt x="373" y="0"/>
                    </a:lnTo>
                    <a:lnTo>
                      <a:pt x="7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9" name="Freeform 70"/>
              <p:cNvSpPr>
                <a:spLocks/>
              </p:cNvSpPr>
              <p:nvPr/>
            </p:nvSpPr>
            <p:spPr bwMode="auto">
              <a:xfrm>
                <a:off x="4223045" y="1869743"/>
                <a:ext cx="279836" cy="247578"/>
              </a:xfrm>
              <a:custGeom>
                <a:avLst/>
                <a:gdLst>
                  <a:gd name="T0" fmla="*/ 137 w 347"/>
                  <a:gd name="T1" fmla="*/ 307 h 307"/>
                  <a:gd name="T2" fmla="*/ 347 w 347"/>
                  <a:gd name="T3" fmla="*/ 307 h 307"/>
                  <a:gd name="T4" fmla="*/ 274 w 347"/>
                  <a:gd name="T5" fmla="*/ 0 h 307"/>
                  <a:gd name="T6" fmla="*/ 5 w 347"/>
                  <a:gd name="T7" fmla="*/ 0 h 307"/>
                  <a:gd name="T8" fmla="*/ 0 w 347"/>
                  <a:gd name="T9" fmla="*/ 26 h 307"/>
                  <a:gd name="T10" fmla="*/ 71 w 347"/>
                  <a:gd name="T11" fmla="*/ 26 h 307"/>
                  <a:gd name="T12" fmla="*/ 137 w 347"/>
                  <a:gd name="T13" fmla="*/ 307 h 307"/>
                </a:gdLst>
                <a:ahLst/>
                <a:cxnLst>
                  <a:cxn ang="0">
                    <a:pos x="T0" y="T1"/>
                  </a:cxn>
                  <a:cxn ang="0">
                    <a:pos x="T2" y="T3"/>
                  </a:cxn>
                  <a:cxn ang="0">
                    <a:pos x="T4" y="T5"/>
                  </a:cxn>
                  <a:cxn ang="0">
                    <a:pos x="T6" y="T7"/>
                  </a:cxn>
                  <a:cxn ang="0">
                    <a:pos x="T8" y="T9"/>
                  </a:cxn>
                  <a:cxn ang="0">
                    <a:pos x="T10" y="T11"/>
                  </a:cxn>
                  <a:cxn ang="0">
                    <a:pos x="T12" y="T13"/>
                  </a:cxn>
                </a:cxnLst>
                <a:rect l="0" t="0" r="r" b="b"/>
                <a:pathLst>
                  <a:path w="347" h="307">
                    <a:moveTo>
                      <a:pt x="137" y="307"/>
                    </a:moveTo>
                    <a:lnTo>
                      <a:pt x="347" y="307"/>
                    </a:lnTo>
                    <a:lnTo>
                      <a:pt x="274" y="0"/>
                    </a:lnTo>
                    <a:lnTo>
                      <a:pt x="5" y="0"/>
                    </a:lnTo>
                    <a:lnTo>
                      <a:pt x="0" y="26"/>
                    </a:lnTo>
                    <a:lnTo>
                      <a:pt x="71" y="26"/>
                    </a:lnTo>
                    <a:lnTo>
                      <a:pt x="137" y="3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0" name="Freeform 71"/>
              <p:cNvSpPr>
                <a:spLocks/>
              </p:cNvSpPr>
              <p:nvPr/>
            </p:nvSpPr>
            <p:spPr bwMode="auto">
              <a:xfrm>
                <a:off x="4055305" y="1777808"/>
                <a:ext cx="173385" cy="142740"/>
              </a:xfrm>
              <a:custGeom>
                <a:avLst/>
                <a:gdLst>
                  <a:gd name="T0" fmla="*/ 91 w 91"/>
                  <a:gd name="T1" fmla="*/ 75 h 75"/>
                  <a:gd name="T2" fmla="*/ 81 w 91"/>
                  <a:gd name="T3" fmla="*/ 75 h 75"/>
                  <a:gd name="T4" fmla="*/ 81 w 91"/>
                  <a:gd name="T5" fmla="*/ 33 h 75"/>
                  <a:gd name="T6" fmla="*/ 46 w 91"/>
                  <a:gd name="T7" fmla="*/ 7 h 75"/>
                  <a:gd name="T8" fmla="*/ 11 w 91"/>
                  <a:gd name="T9" fmla="*/ 33 h 75"/>
                  <a:gd name="T10" fmla="*/ 11 w 91"/>
                  <a:gd name="T11" fmla="*/ 75 h 75"/>
                  <a:gd name="T12" fmla="*/ 0 w 91"/>
                  <a:gd name="T13" fmla="*/ 75 h 75"/>
                  <a:gd name="T14" fmla="*/ 0 w 91"/>
                  <a:gd name="T15" fmla="*/ 33 h 75"/>
                  <a:gd name="T16" fmla="*/ 46 w 91"/>
                  <a:gd name="T17" fmla="*/ 0 h 75"/>
                  <a:gd name="T18" fmla="*/ 91 w 91"/>
                  <a:gd name="T19" fmla="*/ 33 h 75"/>
                  <a:gd name="T20" fmla="*/ 91 w 91"/>
                  <a:gd name="T21"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75">
                    <a:moveTo>
                      <a:pt x="91" y="75"/>
                    </a:moveTo>
                    <a:cubicBezTo>
                      <a:pt x="81" y="75"/>
                      <a:pt x="81" y="75"/>
                      <a:pt x="81" y="75"/>
                    </a:cubicBezTo>
                    <a:cubicBezTo>
                      <a:pt x="81" y="33"/>
                      <a:pt x="81" y="33"/>
                      <a:pt x="81" y="33"/>
                    </a:cubicBezTo>
                    <a:cubicBezTo>
                      <a:pt x="81" y="19"/>
                      <a:pt x="65" y="7"/>
                      <a:pt x="46" y="7"/>
                    </a:cubicBezTo>
                    <a:cubicBezTo>
                      <a:pt x="26" y="7"/>
                      <a:pt x="11" y="19"/>
                      <a:pt x="11" y="33"/>
                    </a:cubicBezTo>
                    <a:cubicBezTo>
                      <a:pt x="11" y="75"/>
                      <a:pt x="11" y="75"/>
                      <a:pt x="11" y="75"/>
                    </a:cubicBezTo>
                    <a:cubicBezTo>
                      <a:pt x="0" y="75"/>
                      <a:pt x="0" y="75"/>
                      <a:pt x="0" y="75"/>
                    </a:cubicBezTo>
                    <a:cubicBezTo>
                      <a:pt x="0" y="33"/>
                      <a:pt x="0" y="33"/>
                      <a:pt x="0" y="33"/>
                    </a:cubicBezTo>
                    <a:cubicBezTo>
                      <a:pt x="0" y="15"/>
                      <a:pt x="21" y="0"/>
                      <a:pt x="46" y="0"/>
                    </a:cubicBezTo>
                    <a:cubicBezTo>
                      <a:pt x="71" y="0"/>
                      <a:pt x="91" y="15"/>
                      <a:pt x="91" y="33"/>
                    </a:cubicBezTo>
                    <a:lnTo>
                      <a:pt x="91"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1" name="Freeform 72"/>
              <p:cNvSpPr>
                <a:spLocks/>
              </p:cNvSpPr>
              <p:nvPr/>
            </p:nvSpPr>
            <p:spPr bwMode="auto">
              <a:xfrm>
                <a:off x="4236754" y="1735873"/>
                <a:ext cx="172579" cy="142740"/>
              </a:xfrm>
              <a:custGeom>
                <a:avLst/>
                <a:gdLst>
                  <a:gd name="T0" fmla="*/ 91 w 91"/>
                  <a:gd name="T1" fmla="*/ 75 h 75"/>
                  <a:gd name="T2" fmla="*/ 81 w 91"/>
                  <a:gd name="T3" fmla="*/ 75 h 75"/>
                  <a:gd name="T4" fmla="*/ 81 w 91"/>
                  <a:gd name="T5" fmla="*/ 33 h 75"/>
                  <a:gd name="T6" fmla="*/ 46 w 91"/>
                  <a:gd name="T7" fmla="*/ 8 h 75"/>
                  <a:gd name="T8" fmla="*/ 11 w 91"/>
                  <a:gd name="T9" fmla="*/ 33 h 75"/>
                  <a:gd name="T10" fmla="*/ 11 w 91"/>
                  <a:gd name="T11" fmla="*/ 75 h 75"/>
                  <a:gd name="T12" fmla="*/ 0 w 91"/>
                  <a:gd name="T13" fmla="*/ 75 h 75"/>
                  <a:gd name="T14" fmla="*/ 0 w 91"/>
                  <a:gd name="T15" fmla="*/ 33 h 75"/>
                  <a:gd name="T16" fmla="*/ 46 w 91"/>
                  <a:gd name="T17" fmla="*/ 0 h 75"/>
                  <a:gd name="T18" fmla="*/ 91 w 91"/>
                  <a:gd name="T19" fmla="*/ 33 h 75"/>
                  <a:gd name="T20" fmla="*/ 91 w 91"/>
                  <a:gd name="T21"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75">
                    <a:moveTo>
                      <a:pt x="91" y="75"/>
                    </a:moveTo>
                    <a:cubicBezTo>
                      <a:pt x="81" y="75"/>
                      <a:pt x="81" y="75"/>
                      <a:pt x="81" y="75"/>
                    </a:cubicBezTo>
                    <a:cubicBezTo>
                      <a:pt x="81" y="33"/>
                      <a:pt x="81" y="33"/>
                      <a:pt x="81" y="33"/>
                    </a:cubicBezTo>
                    <a:cubicBezTo>
                      <a:pt x="81" y="19"/>
                      <a:pt x="65" y="8"/>
                      <a:pt x="46" y="8"/>
                    </a:cubicBezTo>
                    <a:cubicBezTo>
                      <a:pt x="27" y="8"/>
                      <a:pt x="11" y="19"/>
                      <a:pt x="11" y="33"/>
                    </a:cubicBezTo>
                    <a:cubicBezTo>
                      <a:pt x="11" y="75"/>
                      <a:pt x="11" y="75"/>
                      <a:pt x="11" y="75"/>
                    </a:cubicBezTo>
                    <a:cubicBezTo>
                      <a:pt x="0" y="75"/>
                      <a:pt x="0" y="75"/>
                      <a:pt x="0" y="75"/>
                    </a:cubicBezTo>
                    <a:cubicBezTo>
                      <a:pt x="0" y="33"/>
                      <a:pt x="0" y="33"/>
                      <a:pt x="0" y="33"/>
                    </a:cubicBezTo>
                    <a:cubicBezTo>
                      <a:pt x="0" y="15"/>
                      <a:pt x="21" y="0"/>
                      <a:pt x="46" y="0"/>
                    </a:cubicBezTo>
                    <a:cubicBezTo>
                      <a:pt x="71" y="0"/>
                      <a:pt x="91" y="15"/>
                      <a:pt x="91" y="33"/>
                    </a:cubicBezTo>
                    <a:lnTo>
                      <a:pt x="91"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00" name="Group 299"/>
            <p:cNvGrpSpPr/>
            <p:nvPr/>
          </p:nvGrpSpPr>
          <p:grpSpPr>
            <a:xfrm>
              <a:off x="570432" y="657080"/>
              <a:ext cx="167860" cy="139302"/>
              <a:chOff x="1573074" y="959268"/>
              <a:chExt cx="426608" cy="354029"/>
            </a:xfrm>
            <a:grpFill/>
          </p:grpSpPr>
          <p:sp>
            <p:nvSpPr>
              <p:cNvPr id="314" name="Freeform 73"/>
              <p:cNvSpPr>
                <a:spLocks/>
              </p:cNvSpPr>
              <p:nvPr/>
            </p:nvSpPr>
            <p:spPr bwMode="auto">
              <a:xfrm>
                <a:off x="1573074" y="1093944"/>
                <a:ext cx="291932" cy="219353"/>
              </a:xfrm>
              <a:custGeom>
                <a:avLst/>
                <a:gdLst>
                  <a:gd name="T0" fmla="*/ 59 w 362"/>
                  <a:gd name="T1" fmla="*/ 0 h 272"/>
                  <a:gd name="T2" fmla="*/ 0 w 362"/>
                  <a:gd name="T3" fmla="*/ 272 h 272"/>
                  <a:gd name="T4" fmla="*/ 362 w 362"/>
                  <a:gd name="T5" fmla="*/ 272 h 272"/>
                  <a:gd name="T6" fmla="*/ 298 w 362"/>
                  <a:gd name="T7" fmla="*/ 0 h 272"/>
                  <a:gd name="T8" fmla="*/ 59 w 362"/>
                  <a:gd name="T9" fmla="*/ 0 h 272"/>
                </a:gdLst>
                <a:ahLst/>
                <a:cxnLst>
                  <a:cxn ang="0">
                    <a:pos x="T0" y="T1"/>
                  </a:cxn>
                  <a:cxn ang="0">
                    <a:pos x="T2" y="T3"/>
                  </a:cxn>
                  <a:cxn ang="0">
                    <a:pos x="T4" y="T5"/>
                  </a:cxn>
                  <a:cxn ang="0">
                    <a:pos x="T6" y="T7"/>
                  </a:cxn>
                  <a:cxn ang="0">
                    <a:pos x="T8" y="T9"/>
                  </a:cxn>
                </a:cxnLst>
                <a:rect l="0" t="0" r="r" b="b"/>
                <a:pathLst>
                  <a:path w="362" h="272">
                    <a:moveTo>
                      <a:pt x="59" y="0"/>
                    </a:moveTo>
                    <a:lnTo>
                      <a:pt x="0" y="272"/>
                    </a:lnTo>
                    <a:lnTo>
                      <a:pt x="362" y="272"/>
                    </a:lnTo>
                    <a:lnTo>
                      <a:pt x="298" y="0"/>
                    </a:lnTo>
                    <a:lnTo>
                      <a:pt x="5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5" name="Freeform 74"/>
              <p:cNvSpPr>
                <a:spLocks/>
              </p:cNvSpPr>
              <p:nvPr/>
            </p:nvSpPr>
            <p:spPr bwMode="auto">
              <a:xfrm>
                <a:off x="1777104" y="1063300"/>
                <a:ext cx="222578" cy="198385"/>
              </a:xfrm>
              <a:custGeom>
                <a:avLst/>
                <a:gdLst>
                  <a:gd name="T0" fmla="*/ 109 w 276"/>
                  <a:gd name="T1" fmla="*/ 246 h 246"/>
                  <a:gd name="T2" fmla="*/ 276 w 276"/>
                  <a:gd name="T3" fmla="*/ 246 h 246"/>
                  <a:gd name="T4" fmla="*/ 220 w 276"/>
                  <a:gd name="T5" fmla="*/ 0 h 246"/>
                  <a:gd name="T6" fmla="*/ 5 w 276"/>
                  <a:gd name="T7" fmla="*/ 0 h 246"/>
                  <a:gd name="T8" fmla="*/ 0 w 276"/>
                  <a:gd name="T9" fmla="*/ 22 h 246"/>
                  <a:gd name="T10" fmla="*/ 57 w 276"/>
                  <a:gd name="T11" fmla="*/ 22 h 246"/>
                  <a:gd name="T12" fmla="*/ 109 w 276"/>
                  <a:gd name="T13" fmla="*/ 246 h 246"/>
                </a:gdLst>
                <a:ahLst/>
                <a:cxnLst>
                  <a:cxn ang="0">
                    <a:pos x="T0" y="T1"/>
                  </a:cxn>
                  <a:cxn ang="0">
                    <a:pos x="T2" y="T3"/>
                  </a:cxn>
                  <a:cxn ang="0">
                    <a:pos x="T4" y="T5"/>
                  </a:cxn>
                  <a:cxn ang="0">
                    <a:pos x="T6" y="T7"/>
                  </a:cxn>
                  <a:cxn ang="0">
                    <a:pos x="T8" y="T9"/>
                  </a:cxn>
                  <a:cxn ang="0">
                    <a:pos x="T10" y="T11"/>
                  </a:cxn>
                  <a:cxn ang="0">
                    <a:pos x="T12" y="T13"/>
                  </a:cxn>
                </a:cxnLst>
                <a:rect l="0" t="0" r="r" b="b"/>
                <a:pathLst>
                  <a:path w="276" h="246">
                    <a:moveTo>
                      <a:pt x="109" y="246"/>
                    </a:moveTo>
                    <a:lnTo>
                      <a:pt x="276" y="246"/>
                    </a:lnTo>
                    <a:lnTo>
                      <a:pt x="220" y="0"/>
                    </a:lnTo>
                    <a:lnTo>
                      <a:pt x="5" y="0"/>
                    </a:lnTo>
                    <a:lnTo>
                      <a:pt x="0" y="22"/>
                    </a:lnTo>
                    <a:lnTo>
                      <a:pt x="57" y="22"/>
                    </a:lnTo>
                    <a:lnTo>
                      <a:pt x="109" y="2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6" name="Freeform 75"/>
              <p:cNvSpPr>
                <a:spLocks/>
              </p:cNvSpPr>
              <p:nvPr/>
            </p:nvSpPr>
            <p:spPr bwMode="auto">
              <a:xfrm>
                <a:off x="1644041" y="991526"/>
                <a:ext cx="138708" cy="113709"/>
              </a:xfrm>
              <a:custGeom>
                <a:avLst/>
                <a:gdLst>
                  <a:gd name="T0" fmla="*/ 73 w 73"/>
                  <a:gd name="T1" fmla="*/ 60 h 60"/>
                  <a:gd name="T2" fmla="*/ 65 w 73"/>
                  <a:gd name="T3" fmla="*/ 60 h 60"/>
                  <a:gd name="T4" fmla="*/ 65 w 73"/>
                  <a:gd name="T5" fmla="*/ 26 h 60"/>
                  <a:gd name="T6" fmla="*/ 37 w 73"/>
                  <a:gd name="T7" fmla="*/ 6 h 60"/>
                  <a:gd name="T8" fmla="*/ 9 w 73"/>
                  <a:gd name="T9" fmla="*/ 26 h 60"/>
                  <a:gd name="T10" fmla="*/ 9 w 73"/>
                  <a:gd name="T11" fmla="*/ 60 h 60"/>
                  <a:gd name="T12" fmla="*/ 0 w 73"/>
                  <a:gd name="T13" fmla="*/ 60 h 60"/>
                  <a:gd name="T14" fmla="*/ 0 w 73"/>
                  <a:gd name="T15" fmla="*/ 26 h 60"/>
                  <a:gd name="T16" fmla="*/ 37 w 73"/>
                  <a:gd name="T17" fmla="*/ 0 h 60"/>
                  <a:gd name="T18" fmla="*/ 73 w 73"/>
                  <a:gd name="T19" fmla="*/ 26 h 60"/>
                  <a:gd name="T20" fmla="*/ 73 w 73"/>
                  <a:gd name="T2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60">
                    <a:moveTo>
                      <a:pt x="73" y="60"/>
                    </a:moveTo>
                    <a:cubicBezTo>
                      <a:pt x="65" y="60"/>
                      <a:pt x="65" y="60"/>
                      <a:pt x="65" y="60"/>
                    </a:cubicBezTo>
                    <a:cubicBezTo>
                      <a:pt x="65" y="26"/>
                      <a:pt x="65" y="26"/>
                      <a:pt x="65" y="26"/>
                    </a:cubicBezTo>
                    <a:cubicBezTo>
                      <a:pt x="65" y="15"/>
                      <a:pt x="52" y="6"/>
                      <a:pt x="37" y="6"/>
                    </a:cubicBezTo>
                    <a:cubicBezTo>
                      <a:pt x="21" y="6"/>
                      <a:pt x="9" y="15"/>
                      <a:pt x="9" y="26"/>
                    </a:cubicBezTo>
                    <a:cubicBezTo>
                      <a:pt x="9" y="60"/>
                      <a:pt x="9" y="60"/>
                      <a:pt x="9" y="60"/>
                    </a:cubicBezTo>
                    <a:cubicBezTo>
                      <a:pt x="0" y="60"/>
                      <a:pt x="0" y="60"/>
                      <a:pt x="0" y="60"/>
                    </a:cubicBezTo>
                    <a:cubicBezTo>
                      <a:pt x="0" y="26"/>
                      <a:pt x="0" y="26"/>
                      <a:pt x="0" y="26"/>
                    </a:cubicBezTo>
                    <a:cubicBezTo>
                      <a:pt x="0" y="12"/>
                      <a:pt x="17" y="0"/>
                      <a:pt x="37" y="0"/>
                    </a:cubicBezTo>
                    <a:cubicBezTo>
                      <a:pt x="57" y="0"/>
                      <a:pt x="73" y="12"/>
                      <a:pt x="73" y="26"/>
                    </a:cubicBezTo>
                    <a:lnTo>
                      <a:pt x="73"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7" name="Freeform 76"/>
              <p:cNvSpPr>
                <a:spLocks/>
              </p:cNvSpPr>
              <p:nvPr/>
            </p:nvSpPr>
            <p:spPr bwMode="auto">
              <a:xfrm>
                <a:off x="1788394" y="959268"/>
                <a:ext cx="139515" cy="113709"/>
              </a:xfrm>
              <a:custGeom>
                <a:avLst/>
                <a:gdLst>
                  <a:gd name="T0" fmla="*/ 73 w 73"/>
                  <a:gd name="T1" fmla="*/ 60 h 60"/>
                  <a:gd name="T2" fmla="*/ 65 w 73"/>
                  <a:gd name="T3" fmla="*/ 60 h 60"/>
                  <a:gd name="T4" fmla="*/ 65 w 73"/>
                  <a:gd name="T5" fmla="*/ 26 h 60"/>
                  <a:gd name="T6" fmla="*/ 37 w 73"/>
                  <a:gd name="T7" fmla="*/ 6 h 60"/>
                  <a:gd name="T8" fmla="*/ 9 w 73"/>
                  <a:gd name="T9" fmla="*/ 26 h 60"/>
                  <a:gd name="T10" fmla="*/ 9 w 73"/>
                  <a:gd name="T11" fmla="*/ 60 h 60"/>
                  <a:gd name="T12" fmla="*/ 0 w 73"/>
                  <a:gd name="T13" fmla="*/ 60 h 60"/>
                  <a:gd name="T14" fmla="*/ 0 w 73"/>
                  <a:gd name="T15" fmla="*/ 26 h 60"/>
                  <a:gd name="T16" fmla="*/ 37 w 73"/>
                  <a:gd name="T17" fmla="*/ 0 h 60"/>
                  <a:gd name="T18" fmla="*/ 73 w 73"/>
                  <a:gd name="T19" fmla="*/ 26 h 60"/>
                  <a:gd name="T20" fmla="*/ 73 w 73"/>
                  <a:gd name="T2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60">
                    <a:moveTo>
                      <a:pt x="73" y="60"/>
                    </a:moveTo>
                    <a:cubicBezTo>
                      <a:pt x="65" y="60"/>
                      <a:pt x="65" y="60"/>
                      <a:pt x="65" y="60"/>
                    </a:cubicBezTo>
                    <a:cubicBezTo>
                      <a:pt x="65" y="26"/>
                      <a:pt x="65" y="26"/>
                      <a:pt x="65" y="26"/>
                    </a:cubicBezTo>
                    <a:cubicBezTo>
                      <a:pt x="65" y="15"/>
                      <a:pt x="52" y="6"/>
                      <a:pt x="37" y="6"/>
                    </a:cubicBezTo>
                    <a:cubicBezTo>
                      <a:pt x="21" y="6"/>
                      <a:pt x="9" y="15"/>
                      <a:pt x="9" y="26"/>
                    </a:cubicBezTo>
                    <a:cubicBezTo>
                      <a:pt x="9" y="60"/>
                      <a:pt x="9" y="60"/>
                      <a:pt x="9" y="60"/>
                    </a:cubicBezTo>
                    <a:cubicBezTo>
                      <a:pt x="0" y="60"/>
                      <a:pt x="0" y="60"/>
                      <a:pt x="0" y="60"/>
                    </a:cubicBezTo>
                    <a:cubicBezTo>
                      <a:pt x="0" y="26"/>
                      <a:pt x="0" y="26"/>
                      <a:pt x="0" y="26"/>
                    </a:cubicBezTo>
                    <a:cubicBezTo>
                      <a:pt x="0" y="11"/>
                      <a:pt x="17" y="0"/>
                      <a:pt x="37" y="0"/>
                    </a:cubicBezTo>
                    <a:cubicBezTo>
                      <a:pt x="57" y="0"/>
                      <a:pt x="73" y="11"/>
                      <a:pt x="73" y="26"/>
                    </a:cubicBezTo>
                    <a:lnTo>
                      <a:pt x="73"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01" name="Group 300"/>
            <p:cNvGrpSpPr/>
            <p:nvPr/>
          </p:nvGrpSpPr>
          <p:grpSpPr>
            <a:xfrm>
              <a:off x="865853" y="551096"/>
              <a:ext cx="178966" cy="233228"/>
              <a:chOff x="2323872" y="689916"/>
              <a:chExt cx="454834" cy="592736"/>
            </a:xfrm>
            <a:grpFill/>
          </p:grpSpPr>
          <p:sp>
            <p:nvSpPr>
              <p:cNvPr id="312" name="Freeform 77"/>
              <p:cNvSpPr>
                <a:spLocks/>
              </p:cNvSpPr>
              <p:nvPr/>
            </p:nvSpPr>
            <p:spPr bwMode="auto">
              <a:xfrm>
                <a:off x="2323872" y="979429"/>
                <a:ext cx="454834" cy="303223"/>
              </a:xfrm>
              <a:custGeom>
                <a:avLst/>
                <a:gdLst>
                  <a:gd name="T0" fmla="*/ 239 w 239"/>
                  <a:gd name="T1" fmla="*/ 159 h 159"/>
                  <a:gd name="T2" fmla="*/ 119 w 239"/>
                  <a:gd name="T3" fmla="*/ 0 h 159"/>
                  <a:gd name="T4" fmla="*/ 0 w 239"/>
                  <a:gd name="T5" fmla="*/ 159 h 159"/>
                  <a:gd name="T6" fmla="*/ 239 w 239"/>
                  <a:gd name="T7" fmla="*/ 159 h 159"/>
                </a:gdLst>
                <a:ahLst/>
                <a:cxnLst>
                  <a:cxn ang="0">
                    <a:pos x="T0" y="T1"/>
                  </a:cxn>
                  <a:cxn ang="0">
                    <a:pos x="T2" y="T3"/>
                  </a:cxn>
                  <a:cxn ang="0">
                    <a:pos x="T4" y="T5"/>
                  </a:cxn>
                  <a:cxn ang="0">
                    <a:pos x="T6" y="T7"/>
                  </a:cxn>
                </a:cxnLst>
                <a:rect l="0" t="0" r="r" b="b"/>
                <a:pathLst>
                  <a:path w="239" h="159">
                    <a:moveTo>
                      <a:pt x="239" y="159"/>
                    </a:moveTo>
                    <a:cubicBezTo>
                      <a:pt x="239" y="71"/>
                      <a:pt x="185" y="0"/>
                      <a:pt x="119" y="0"/>
                    </a:cubicBezTo>
                    <a:cubicBezTo>
                      <a:pt x="53" y="0"/>
                      <a:pt x="0" y="71"/>
                      <a:pt x="0" y="159"/>
                    </a:cubicBezTo>
                    <a:lnTo>
                      <a:pt x="239" y="1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3" name="Oval 78"/>
              <p:cNvSpPr>
                <a:spLocks noChangeArrowheads="1"/>
              </p:cNvSpPr>
              <p:nvPr/>
            </p:nvSpPr>
            <p:spPr bwMode="auto">
              <a:xfrm>
                <a:off x="2413388" y="689916"/>
                <a:ext cx="268545" cy="2693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02" name="Group 301"/>
            <p:cNvGrpSpPr/>
            <p:nvPr/>
          </p:nvGrpSpPr>
          <p:grpSpPr>
            <a:xfrm>
              <a:off x="312771" y="399101"/>
              <a:ext cx="113917" cy="146917"/>
              <a:chOff x="918243" y="303630"/>
              <a:chExt cx="289513" cy="373383"/>
            </a:xfrm>
            <a:grpFill/>
          </p:grpSpPr>
          <p:sp>
            <p:nvSpPr>
              <p:cNvPr id="310" name="Freeform 79"/>
              <p:cNvSpPr>
                <a:spLocks/>
              </p:cNvSpPr>
              <p:nvPr/>
            </p:nvSpPr>
            <p:spPr bwMode="auto">
              <a:xfrm>
                <a:off x="918243" y="486692"/>
                <a:ext cx="289513" cy="190321"/>
              </a:xfrm>
              <a:custGeom>
                <a:avLst/>
                <a:gdLst>
                  <a:gd name="T0" fmla="*/ 152 w 152"/>
                  <a:gd name="T1" fmla="*/ 100 h 100"/>
                  <a:gd name="T2" fmla="*/ 76 w 152"/>
                  <a:gd name="T3" fmla="*/ 0 h 100"/>
                  <a:gd name="T4" fmla="*/ 0 w 152"/>
                  <a:gd name="T5" fmla="*/ 100 h 100"/>
                  <a:gd name="T6" fmla="*/ 152 w 152"/>
                  <a:gd name="T7" fmla="*/ 100 h 100"/>
                </a:gdLst>
                <a:ahLst/>
                <a:cxnLst>
                  <a:cxn ang="0">
                    <a:pos x="T0" y="T1"/>
                  </a:cxn>
                  <a:cxn ang="0">
                    <a:pos x="T2" y="T3"/>
                  </a:cxn>
                  <a:cxn ang="0">
                    <a:pos x="T4" y="T5"/>
                  </a:cxn>
                  <a:cxn ang="0">
                    <a:pos x="T6" y="T7"/>
                  </a:cxn>
                </a:cxnLst>
                <a:rect l="0" t="0" r="r" b="b"/>
                <a:pathLst>
                  <a:path w="152" h="100">
                    <a:moveTo>
                      <a:pt x="152" y="100"/>
                    </a:moveTo>
                    <a:cubicBezTo>
                      <a:pt x="152" y="45"/>
                      <a:pt x="118" y="0"/>
                      <a:pt x="76" y="0"/>
                    </a:cubicBezTo>
                    <a:cubicBezTo>
                      <a:pt x="34" y="0"/>
                      <a:pt x="0" y="45"/>
                      <a:pt x="0" y="100"/>
                    </a:cubicBezTo>
                    <a:lnTo>
                      <a:pt x="152"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1" name="Oval 80"/>
              <p:cNvSpPr>
                <a:spLocks noChangeArrowheads="1"/>
              </p:cNvSpPr>
              <p:nvPr/>
            </p:nvSpPr>
            <p:spPr bwMode="auto">
              <a:xfrm>
                <a:off x="974694" y="303630"/>
                <a:ext cx="170159" cy="1693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03" name="Freeform 81"/>
            <p:cNvSpPr>
              <a:spLocks noEditPoints="1"/>
            </p:cNvSpPr>
            <p:nvPr/>
          </p:nvSpPr>
          <p:spPr bwMode="auto">
            <a:xfrm>
              <a:off x="1177775" y="467324"/>
              <a:ext cx="184995" cy="178967"/>
            </a:xfrm>
            <a:custGeom>
              <a:avLst/>
              <a:gdLst>
                <a:gd name="T0" fmla="*/ 210 w 247"/>
                <a:gd name="T1" fmla="*/ 176 h 239"/>
                <a:gd name="T2" fmla="*/ 157 w 247"/>
                <a:gd name="T3" fmla="*/ 196 h 239"/>
                <a:gd name="T4" fmla="*/ 142 w 247"/>
                <a:gd name="T5" fmla="*/ 187 h 239"/>
                <a:gd name="T6" fmla="*/ 120 w 247"/>
                <a:gd name="T7" fmla="*/ 189 h 239"/>
                <a:gd name="T8" fmla="*/ 97 w 247"/>
                <a:gd name="T9" fmla="*/ 194 h 239"/>
                <a:gd name="T10" fmla="*/ 65 w 247"/>
                <a:gd name="T11" fmla="*/ 176 h 239"/>
                <a:gd name="T12" fmla="*/ 62 w 247"/>
                <a:gd name="T13" fmla="*/ 129 h 239"/>
                <a:gd name="T14" fmla="*/ 100 w 247"/>
                <a:gd name="T15" fmla="*/ 68 h 239"/>
                <a:gd name="T16" fmla="*/ 146 w 247"/>
                <a:gd name="T17" fmla="*/ 52 h 239"/>
                <a:gd name="T18" fmla="*/ 165 w 247"/>
                <a:gd name="T19" fmla="*/ 62 h 239"/>
                <a:gd name="T20" fmla="*/ 181 w 247"/>
                <a:gd name="T21" fmla="*/ 58 h 239"/>
                <a:gd name="T22" fmla="*/ 168 w 247"/>
                <a:gd name="T23" fmla="*/ 154 h 239"/>
                <a:gd name="T24" fmla="*/ 163 w 247"/>
                <a:gd name="T25" fmla="*/ 172 h 239"/>
                <a:gd name="T26" fmla="*/ 170 w 247"/>
                <a:gd name="T27" fmla="*/ 179 h 239"/>
                <a:gd name="T28" fmla="*/ 213 w 247"/>
                <a:gd name="T29" fmla="*/ 153 h 239"/>
                <a:gd name="T30" fmla="*/ 206 w 247"/>
                <a:gd name="T31" fmla="*/ 40 h 239"/>
                <a:gd name="T32" fmla="*/ 143 w 247"/>
                <a:gd name="T33" fmla="*/ 17 h 239"/>
                <a:gd name="T34" fmla="*/ 133 w 247"/>
                <a:gd name="T35" fmla="*/ 17 h 239"/>
                <a:gd name="T36" fmla="*/ 21 w 247"/>
                <a:gd name="T37" fmla="*/ 133 h 239"/>
                <a:gd name="T38" fmla="*/ 125 w 247"/>
                <a:gd name="T39" fmla="*/ 223 h 239"/>
                <a:gd name="T40" fmla="*/ 216 w 247"/>
                <a:gd name="T41" fmla="*/ 193 h 239"/>
                <a:gd name="T42" fmla="*/ 180 w 247"/>
                <a:gd name="T43" fmla="*/ 228 h 239"/>
                <a:gd name="T44" fmla="*/ 38 w 247"/>
                <a:gd name="T45" fmla="*/ 211 h 239"/>
                <a:gd name="T46" fmla="*/ 37 w 247"/>
                <a:gd name="T47" fmla="*/ 45 h 239"/>
                <a:gd name="T48" fmla="*/ 215 w 247"/>
                <a:gd name="T49" fmla="*/ 27 h 239"/>
                <a:gd name="T50" fmla="*/ 242 w 247"/>
                <a:gd name="T51" fmla="*/ 130 h 239"/>
                <a:gd name="T52" fmla="*/ 145 w 247"/>
                <a:gd name="T53" fmla="*/ 65 h 239"/>
                <a:gd name="T54" fmla="*/ 95 w 247"/>
                <a:gd name="T55" fmla="*/ 116 h 239"/>
                <a:gd name="T56" fmla="*/ 83 w 247"/>
                <a:gd name="T57" fmla="*/ 161 h 239"/>
                <a:gd name="T58" fmla="*/ 93 w 247"/>
                <a:gd name="T59" fmla="*/ 179 h 239"/>
                <a:gd name="T60" fmla="*/ 136 w 247"/>
                <a:gd name="T61" fmla="*/ 158 h 239"/>
                <a:gd name="T62" fmla="*/ 149 w 247"/>
                <a:gd name="T63" fmla="*/ 132 h 239"/>
                <a:gd name="T64" fmla="*/ 164 w 247"/>
                <a:gd name="T65" fmla="*/ 85 h 239"/>
                <a:gd name="T66" fmla="*/ 153 w 247"/>
                <a:gd name="T67" fmla="*/ 66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7" h="239">
                  <a:moveTo>
                    <a:pt x="242" y="130"/>
                  </a:moveTo>
                  <a:cubicBezTo>
                    <a:pt x="236" y="148"/>
                    <a:pt x="226" y="163"/>
                    <a:pt x="210" y="176"/>
                  </a:cubicBezTo>
                  <a:cubicBezTo>
                    <a:pt x="195" y="190"/>
                    <a:pt x="179" y="197"/>
                    <a:pt x="163" y="197"/>
                  </a:cubicBezTo>
                  <a:cubicBezTo>
                    <a:pt x="157" y="196"/>
                    <a:pt x="157" y="196"/>
                    <a:pt x="157" y="196"/>
                  </a:cubicBezTo>
                  <a:cubicBezTo>
                    <a:pt x="156" y="196"/>
                    <a:pt x="153" y="196"/>
                    <a:pt x="150" y="195"/>
                  </a:cubicBezTo>
                  <a:cubicBezTo>
                    <a:pt x="147" y="194"/>
                    <a:pt x="144" y="191"/>
                    <a:pt x="142" y="187"/>
                  </a:cubicBezTo>
                  <a:cubicBezTo>
                    <a:pt x="139" y="176"/>
                    <a:pt x="139" y="176"/>
                    <a:pt x="139" y="176"/>
                  </a:cubicBezTo>
                  <a:cubicBezTo>
                    <a:pt x="133" y="181"/>
                    <a:pt x="126" y="186"/>
                    <a:pt x="120" y="189"/>
                  </a:cubicBezTo>
                  <a:cubicBezTo>
                    <a:pt x="116" y="190"/>
                    <a:pt x="113" y="191"/>
                    <a:pt x="109" y="192"/>
                  </a:cubicBezTo>
                  <a:cubicBezTo>
                    <a:pt x="105" y="193"/>
                    <a:pt x="101" y="194"/>
                    <a:pt x="97" y="194"/>
                  </a:cubicBezTo>
                  <a:cubicBezTo>
                    <a:pt x="92" y="194"/>
                    <a:pt x="86" y="193"/>
                    <a:pt x="81" y="191"/>
                  </a:cubicBezTo>
                  <a:cubicBezTo>
                    <a:pt x="73" y="188"/>
                    <a:pt x="68" y="183"/>
                    <a:pt x="65" y="176"/>
                  </a:cubicBezTo>
                  <a:cubicBezTo>
                    <a:pt x="61" y="169"/>
                    <a:pt x="59" y="161"/>
                    <a:pt x="59" y="151"/>
                  </a:cubicBezTo>
                  <a:cubicBezTo>
                    <a:pt x="59" y="143"/>
                    <a:pt x="60" y="136"/>
                    <a:pt x="62" y="129"/>
                  </a:cubicBezTo>
                  <a:cubicBezTo>
                    <a:pt x="64" y="122"/>
                    <a:pt x="67" y="115"/>
                    <a:pt x="70" y="109"/>
                  </a:cubicBezTo>
                  <a:cubicBezTo>
                    <a:pt x="79" y="92"/>
                    <a:pt x="89" y="78"/>
                    <a:pt x="100" y="68"/>
                  </a:cubicBezTo>
                  <a:cubicBezTo>
                    <a:pt x="113" y="58"/>
                    <a:pt x="126" y="52"/>
                    <a:pt x="139" y="52"/>
                  </a:cubicBezTo>
                  <a:cubicBezTo>
                    <a:pt x="146" y="52"/>
                    <a:pt x="146" y="52"/>
                    <a:pt x="146" y="52"/>
                  </a:cubicBezTo>
                  <a:cubicBezTo>
                    <a:pt x="150" y="53"/>
                    <a:pt x="150" y="53"/>
                    <a:pt x="150" y="53"/>
                  </a:cubicBezTo>
                  <a:cubicBezTo>
                    <a:pt x="156" y="55"/>
                    <a:pt x="160" y="57"/>
                    <a:pt x="165" y="62"/>
                  </a:cubicBezTo>
                  <a:cubicBezTo>
                    <a:pt x="174" y="73"/>
                    <a:pt x="174" y="73"/>
                    <a:pt x="174" y="73"/>
                  </a:cubicBezTo>
                  <a:cubicBezTo>
                    <a:pt x="181" y="58"/>
                    <a:pt x="181" y="58"/>
                    <a:pt x="181" y="58"/>
                  </a:cubicBezTo>
                  <a:cubicBezTo>
                    <a:pt x="207" y="58"/>
                    <a:pt x="207" y="58"/>
                    <a:pt x="207" y="58"/>
                  </a:cubicBezTo>
                  <a:cubicBezTo>
                    <a:pt x="168" y="154"/>
                    <a:pt x="168" y="154"/>
                    <a:pt x="168" y="154"/>
                  </a:cubicBezTo>
                  <a:cubicBezTo>
                    <a:pt x="164" y="164"/>
                    <a:pt x="164" y="164"/>
                    <a:pt x="164" y="164"/>
                  </a:cubicBezTo>
                  <a:cubicBezTo>
                    <a:pt x="163" y="167"/>
                    <a:pt x="163" y="170"/>
                    <a:pt x="163" y="172"/>
                  </a:cubicBezTo>
                  <a:cubicBezTo>
                    <a:pt x="163" y="175"/>
                    <a:pt x="164" y="177"/>
                    <a:pt x="166" y="178"/>
                  </a:cubicBezTo>
                  <a:cubicBezTo>
                    <a:pt x="170" y="179"/>
                    <a:pt x="170" y="179"/>
                    <a:pt x="170" y="179"/>
                  </a:cubicBezTo>
                  <a:cubicBezTo>
                    <a:pt x="173" y="179"/>
                    <a:pt x="173" y="179"/>
                    <a:pt x="173" y="179"/>
                  </a:cubicBezTo>
                  <a:cubicBezTo>
                    <a:pt x="186" y="179"/>
                    <a:pt x="200" y="170"/>
                    <a:pt x="213" y="153"/>
                  </a:cubicBezTo>
                  <a:cubicBezTo>
                    <a:pt x="226" y="135"/>
                    <a:pt x="233" y="116"/>
                    <a:pt x="233" y="96"/>
                  </a:cubicBezTo>
                  <a:cubicBezTo>
                    <a:pt x="233" y="74"/>
                    <a:pt x="224" y="55"/>
                    <a:pt x="206" y="40"/>
                  </a:cubicBezTo>
                  <a:cubicBezTo>
                    <a:pt x="197" y="32"/>
                    <a:pt x="187" y="26"/>
                    <a:pt x="177" y="22"/>
                  </a:cubicBezTo>
                  <a:cubicBezTo>
                    <a:pt x="166" y="19"/>
                    <a:pt x="155" y="17"/>
                    <a:pt x="143" y="17"/>
                  </a:cubicBezTo>
                  <a:cubicBezTo>
                    <a:pt x="137" y="17"/>
                    <a:pt x="137" y="17"/>
                    <a:pt x="137" y="17"/>
                  </a:cubicBezTo>
                  <a:cubicBezTo>
                    <a:pt x="133" y="17"/>
                    <a:pt x="133" y="17"/>
                    <a:pt x="133" y="17"/>
                  </a:cubicBezTo>
                  <a:cubicBezTo>
                    <a:pt x="102" y="19"/>
                    <a:pt x="76" y="32"/>
                    <a:pt x="54" y="55"/>
                  </a:cubicBezTo>
                  <a:cubicBezTo>
                    <a:pt x="32" y="78"/>
                    <a:pt x="21" y="104"/>
                    <a:pt x="21" y="133"/>
                  </a:cubicBezTo>
                  <a:cubicBezTo>
                    <a:pt x="21" y="159"/>
                    <a:pt x="30" y="181"/>
                    <a:pt x="48" y="197"/>
                  </a:cubicBezTo>
                  <a:cubicBezTo>
                    <a:pt x="67" y="214"/>
                    <a:pt x="93" y="223"/>
                    <a:pt x="125" y="223"/>
                  </a:cubicBezTo>
                  <a:cubicBezTo>
                    <a:pt x="146" y="223"/>
                    <a:pt x="166" y="219"/>
                    <a:pt x="184" y="211"/>
                  </a:cubicBezTo>
                  <a:cubicBezTo>
                    <a:pt x="193" y="208"/>
                    <a:pt x="203" y="201"/>
                    <a:pt x="216" y="193"/>
                  </a:cubicBezTo>
                  <a:cubicBezTo>
                    <a:pt x="226" y="199"/>
                    <a:pt x="226" y="199"/>
                    <a:pt x="226" y="199"/>
                  </a:cubicBezTo>
                  <a:cubicBezTo>
                    <a:pt x="210" y="212"/>
                    <a:pt x="195" y="222"/>
                    <a:pt x="180" y="228"/>
                  </a:cubicBezTo>
                  <a:cubicBezTo>
                    <a:pt x="163" y="236"/>
                    <a:pt x="144" y="239"/>
                    <a:pt x="125" y="239"/>
                  </a:cubicBezTo>
                  <a:cubicBezTo>
                    <a:pt x="91" y="239"/>
                    <a:pt x="62" y="230"/>
                    <a:pt x="38" y="211"/>
                  </a:cubicBezTo>
                  <a:cubicBezTo>
                    <a:pt x="13" y="191"/>
                    <a:pt x="0" y="165"/>
                    <a:pt x="0" y="135"/>
                  </a:cubicBezTo>
                  <a:cubicBezTo>
                    <a:pt x="0" y="103"/>
                    <a:pt x="12" y="73"/>
                    <a:pt x="37" y="45"/>
                  </a:cubicBezTo>
                  <a:cubicBezTo>
                    <a:pt x="64" y="15"/>
                    <a:pt x="96" y="0"/>
                    <a:pt x="134" y="0"/>
                  </a:cubicBezTo>
                  <a:cubicBezTo>
                    <a:pt x="166" y="0"/>
                    <a:pt x="193" y="9"/>
                    <a:pt x="215" y="27"/>
                  </a:cubicBezTo>
                  <a:cubicBezTo>
                    <a:pt x="236" y="45"/>
                    <a:pt x="247" y="68"/>
                    <a:pt x="247" y="97"/>
                  </a:cubicBezTo>
                  <a:cubicBezTo>
                    <a:pt x="247" y="107"/>
                    <a:pt x="245" y="119"/>
                    <a:pt x="242" y="130"/>
                  </a:cubicBezTo>
                  <a:close/>
                  <a:moveTo>
                    <a:pt x="153" y="66"/>
                  </a:moveTo>
                  <a:cubicBezTo>
                    <a:pt x="150" y="65"/>
                    <a:pt x="148" y="65"/>
                    <a:pt x="145" y="65"/>
                  </a:cubicBezTo>
                  <a:cubicBezTo>
                    <a:pt x="137" y="65"/>
                    <a:pt x="127" y="70"/>
                    <a:pt x="117" y="81"/>
                  </a:cubicBezTo>
                  <a:cubicBezTo>
                    <a:pt x="109" y="91"/>
                    <a:pt x="102" y="102"/>
                    <a:pt x="95" y="116"/>
                  </a:cubicBezTo>
                  <a:cubicBezTo>
                    <a:pt x="92" y="124"/>
                    <a:pt x="89" y="132"/>
                    <a:pt x="87" y="139"/>
                  </a:cubicBezTo>
                  <a:cubicBezTo>
                    <a:pt x="84" y="148"/>
                    <a:pt x="83" y="155"/>
                    <a:pt x="83" y="161"/>
                  </a:cubicBezTo>
                  <a:cubicBezTo>
                    <a:pt x="83" y="165"/>
                    <a:pt x="84" y="169"/>
                    <a:pt x="85" y="172"/>
                  </a:cubicBezTo>
                  <a:cubicBezTo>
                    <a:pt x="87" y="175"/>
                    <a:pt x="89" y="177"/>
                    <a:pt x="93" y="179"/>
                  </a:cubicBezTo>
                  <a:cubicBezTo>
                    <a:pt x="97" y="181"/>
                    <a:pt x="101" y="182"/>
                    <a:pt x="105" y="182"/>
                  </a:cubicBezTo>
                  <a:cubicBezTo>
                    <a:pt x="116" y="182"/>
                    <a:pt x="127" y="174"/>
                    <a:pt x="136" y="158"/>
                  </a:cubicBezTo>
                  <a:cubicBezTo>
                    <a:pt x="137" y="156"/>
                    <a:pt x="139" y="153"/>
                    <a:pt x="141" y="149"/>
                  </a:cubicBezTo>
                  <a:cubicBezTo>
                    <a:pt x="143" y="145"/>
                    <a:pt x="146" y="139"/>
                    <a:pt x="149" y="132"/>
                  </a:cubicBezTo>
                  <a:cubicBezTo>
                    <a:pt x="153" y="124"/>
                    <a:pt x="157" y="116"/>
                    <a:pt x="159" y="109"/>
                  </a:cubicBezTo>
                  <a:cubicBezTo>
                    <a:pt x="162" y="99"/>
                    <a:pt x="164" y="92"/>
                    <a:pt x="164" y="85"/>
                  </a:cubicBezTo>
                  <a:cubicBezTo>
                    <a:pt x="164" y="80"/>
                    <a:pt x="163" y="77"/>
                    <a:pt x="161" y="73"/>
                  </a:cubicBezTo>
                  <a:cubicBezTo>
                    <a:pt x="160" y="70"/>
                    <a:pt x="157" y="68"/>
                    <a:pt x="153" y="6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304" name="Freeform 82"/>
            <p:cNvSpPr>
              <a:spLocks noEditPoints="1"/>
            </p:cNvSpPr>
            <p:nvPr/>
          </p:nvSpPr>
          <p:spPr bwMode="auto">
            <a:xfrm>
              <a:off x="1066080" y="70044"/>
              <a:ext cx="145966" cy="140889"/>
            </a:xfrm>
            <a:custGeom>
              <a:avLst/>
              <a:gdLst>
                <a:gd name="T0" fmla="*/ 166 w 195"/>
                <a:gd name="T1" fmla="*/ 139 h 188"/>
                <a:gd name="T2" fmla="*/ 124 w 195"/>
                <a:gd name="T3" fmla="*/ 155 h 188"/>
                <a:gd name="T4" fmla="*/ 112 w 195"/>
                <a:gd name="T5" fmla="*/ 147 h 188"/>
                <a:gd name="T6" fmla="*/ 95 w 195"/>
                <a:gd name="T7" fmla="*/ 149 h 188"/>
                <a:gd name="T8" fmla="*/ 77 w 195"/>
                <a:gd name="T9" fmla="*/ 153 h 188"/>
                <a:gd name="T10" fmla="*/ 51 w 195"/>
                <a:gd name="T11" fmla="*/ 139 h 188"/>
                <a:gd name="T12" fmla="*/ 49 w 195"/>
                <a:gd name="T13" fmla="*/ 102 h 188"/>
                <a:gd name="T14" fmla="*/ 79 w 195"/>
                <a:gd name="T15" fmla="*/ 54 h 188"/>
                <a:gd name="T16" fmla="*/ 115 w 195"/>
                <a:gd name="T17" fmla="*/ 41 h 188"/>
                <a:gd name="T18" fmla="*/ 130 w 195"/>
                <a:gd name="T19" fmla="*/ 49 h 188"/>
                <a:gd name="T20" fmla="*/ 143 w 195"/>
                <a:gd name="T21" fmla="*/ 46 h 188"/>
                <a:gd name="T22" fmla="*/ 132 w 195"/>
                <a:gd name="T23" fmla="*/ 121 h 188"/>
                <a:gd name="T24" fmla="*/ 129 w 195"/>
                <a:gd name="T25" fmla="*/ 135 h 188"/>
                <a:gd name="T26" fmla="*/ 134 w 195"/>
                <a:gd name="T27" fmla="*/ 141 h 188"/>
                <a:gd name="T28" fmla="*/ 168 w 195"/>
                <a:gd name="T29" fmla="*/ 120 h 188"/>
                <a:gd name="T30" fmla="*/ 162 w 195"/>
                <a:gd name="T31" fmla="*/ 31 h 188"/>
                <a:gd name="T32" fmla="*/ 113 w 195"/>
                <a:gd name="T33" fmla="*/ 13 h 188"/>
                <a:gd name="T34" fmla="*/ 105 w 195"/>
                <a:gd name="T35" fmla="*/ 13 h 188"/>
                <a:gd name="T36" fmla="*/ 17 w 195"/>
                <a:gd name="T37" fmla="*/ 105 h 188"/>
                <a:gd name="T38" fmla="*/ 99 w 195"/>
                <a:gd name="T39" fmla="*/ 176 h 188"/>
                <a:gd name="T40" fmla="*/ 170 w 195"/>
                <a:gd name="T41" fmla="*/ 152 h 188"/>
                <a:gd name="T42" fmla="*/ 142 w 195"/>
                <a:gd name="T43" fmla="*/ 180 h 188"/>
                <a:gd name="T44" fmla="*/ 30 w 195"/>
                <a:gd name="T45" fmla="*/ 166 h 188"/>
                <a:gd name="T46" fmla="*/ 29 w 195"/>
                <a:gd name="T47" fmla="*/ 36 h 188"/>
                <a:gd name="T48" fmla="*/ 169 w 195"/>
                <a:gd name="T49" fmla="*/ 22 h 188"/>
                <a:gd name="T50" fmla="*/ 191 w 195"/>
                <a:gd name="T51" fmla="*/ 103 h 188"/>
                <a:gd name="T52" fmla="*/ 115 w 195"/>
                <a:gd name="T53" fmla="*/ 51 h 188"/>
                <a:gd name="T54" fmla="*/ 75 w 195"/>
                <a:gd name="T55" fmla="*/ 92 h 188"/>
                <a:gd name="T56" fmla="*/ 66 w 195"/>
                <a:gd name="T57" fmla="*/ 127 h 188"/>
                <a:gd name="T58" fmla="*/ 74 w 195"/>
                <a:gd name="T59" fmla="*/ 141 h 188"/>
                <a:gd name="T60" fmla="*/ 107 w 195"/>
                <a:gd name="T61" fmla="*/ 124 h 188"/>
                <a:gd name="T62" fmla="*/ 118 w 195"/>
                <a:gd name="T63" fmla="*/ 104 h 188"/>
                <a:gd name="T64" fmla="*/ 129 w 195"/>
                <a:gd name="T65" fmla="*/ 67 h 188"/>
                <a:gd name="T66" fmla="*/ 121 w 195"/>
                <a:gd name="T67" fmla="*/ 5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5" h="188">
                  <a:moveTo>
                    <a:pt x="191" y="103"/>
                  </a:moveTo>
                  <a:cubicBezTo>
                    <a:pt x="186" y="116"/>
                    <a:pt x="178" y="128"/>
                    <a:pt x="166" y="139"/>
                  </a:cubicBezTo>
                  <a:cubicBezTo>
                    <a:pt x="153" y="150"/>
                    <a:pt x="141" y="155"/>
                    <a:pt x="129" y="155"/>
                  </a:cubicBezTo>
                  <a:cubicBezTo>
                    <a:pt x="124" y="155"/>
                    <a:pt x="124" y="155"/>
                    <a:pt x="124" y="155"/>
                  </a:cubicBezTo>
                  <a:cubicBezTo>
                    <a:pt x="123" y="155"/>
                    <a:pt x="121" y="154"/>
                    <a:pt x="118" y="153"/>
                  </a:cubicBezTo>
                  <a:cubicBezTo>
                    <a:pt x="116" y="153"/>
                    <a:pt x="114" y="151"/>
                    <a:pt x="112" y="147"/>
                  </a:cubicBezTo>
                  <a:cubicBezTo>
                    <a:pt x="110" y="139"/>
                    <a:pt x="110" y="139"/>
                    <a:pt x="110" y="139"/>
                  </a:cubicBezTo>
                  <a:cubicBezTo>
                    <a:pt x="105" y="143"/>
                    <a:pt x="100" y="146"/>
                    <a:pt x="95" y="149"/>
                  </a:cubicBezTo>
                  <a:cubicBezTo>
                    <a:pt x="92" y="150"/>
                    <a:pt x="89" y="151"/>
                    <a:pt x="86" y="152"/>
                  </a:cubicBezTo>
                  <a:cubicBezTo>
                    <a:pt x="83" y="152"/>
                    <a:pt x="80" y="153"/>
                    <a:pt x="77" y="153"/>
                  </a:cubicBezTo>
                  <a:cubicBezTo>
                    <a:pt x="73" y="153"/>
                    <a:pt x="68" y="152"/>
                    <a:pt x="64" y="150"/>
                  </a:cubicBezTo>
                  <a:cubicBezTo>
                    <a:pt x="58" y="148"/>
                    <a:pt x="54" y="144"/>
                    <a:pt x="51" y="139"/>
                  </a:cubicBezTo>
                  <a:cubicBezTo>
                    <a:pt x="48" y="133"/>
                    <a:pt x="47" y="127"/>
                    <a:pt x="47" y="119"/>
                  </a:cubicBezTo>
                  <a:cubicBezTo>
                    <a:pt x="47" y="113"/>
                    <a:pt x="48" y="107"/>
                    <a:pt x="49" y="102"/>
                  </a:cubicBezTo>
                  <a:cubicBezTo>
                    <a:pt x="51" y="96"/>
                    <a:pt x="53" y="91"/>
                    <a:pt x="56" y="86"/>
                  </a:cubicBezTo>
                  <a:cubicBezTo>
                    <a:pt x="62" y="72"/>
                    <a:pt x="70" y="62"/>
                    <a:pt x="79" y="54"/>
                  </a:cubicBezTo>
                  <a:cubicBezTo>
                    <a:pt x="89" y="46"/>
                    <a:pt x="99" y="41"/>
                    <a:pt x="110" y="41"/>
                  </a:cubicBezTo>
                  <a:cubicBezTo>
                    <a:pt x="115" y="41"/>
                    <a:pt x="115" y="41"/>
                    <a:pt x="115" y="41"/>
                  </a:cubicBezTo>
                  <a:cubicBezTo>
                    <a:pt x="118" y="42"/>
                    <a:pt x="118" y="42"/>
                    <a:pt x="118" y="42"/>
                  </a:cubicBezTo>
                  <a:cubicBezTo>
                    <a:pt x="123" y="43"/>
                    <a:pt x="127" y="45"/>
                    <a:pt x="130" y="49"/>
                  </a:cubicBezTo>
                  <a:cubicBezTo>
                    <a:pt x="137" y="58"/>
                    <a:pt x="137" y="58"/>
                    <a:pt x="137" y="58"/>
                  </a:cubicBezTo>
                  <a:cubicBezTo>
                    <a:pt x="143" y="46"/>
                    <a:pt x="143" y="46"/>
                    <a:pt x="143" y="46"/>
                  </a:cubicBezTo>
                  <a:cubicBezTo>
                    <a:pt x="163" y="46"/>
                    <a:pt x="163" y="46"/>
                    <a:pt x="163" y="46"/>
                  </a:cubicBezTo>
                  <a:cubicBezTo>
                    <a:pt x="132" y="121"/>
                    <a:pt x="132" y="121"/>
                    <a:pt x="132" y="121"/>
                  </a:cubicBezTo>
                  <a:cubicBezTo>
                    <a:pt x="130" y="129"/>
                    <a:pt x="130" y="129"/>
                    <a:pt x="130" y="129"/>
                  </a:cubicBezTo>
                  <a:cubicBezTo>
                    <a:pt x="129" y="131"/>
                    <a:pt x="129" y="134"/>
                    <a:pt x="129" y="135"/>
                  </a:cubicBezTo>
                  <a:cubicBezTo>
                    <a:pt x="129" y="138"/>
                    <a:pt x="129" y="140"/>
                    <a:pt x="131" y="140"/>
                  </a:cubicBezTo>
                  <a:cubicBezTo>
                    <a:pt x="134" y="141"/>
                    <a:pt x="134" y="141"/>
                    <a:pt x="134" y="141"/>
                  </a:cubicBezTo>
                  <a:cubicBezTo>
                    <a:pt x="137" y="141"/>
                    <a:pt x="137" y="141"/>
                    <a:pt x="137" y="141"/>
                  </a:cubicBezTo>
                  <a:cubicBezTo>
                    <a:pt x="147" y="141"/>
                    <a:pt x="157" y="134"/>
                    <a:pt x="168" y="120"/>
                  </a:cubicBezTo>
                  <a:cubicBezTo>
                    <a:pt x="178" y="107"/>
                    <a:pt x="183" y="92"/>
                    <a:pt x="183" y="76"/>
                  </a:cubicBezTo>
                  <a:cubicBezTo>
                    <a:pt x="183" y="58"/>
                    <a:pt x="176" y="43"/>
                    <a:pt x="162" y="31"/>
                  </a:cubicBezTo>
                  <a:cubicBezTo>
                    <a:pt x="155" y="25"/>
                    <a:pt x="148" y="21"/>
                    <a:pt x="139" y="18"/>
                  </a:cubicBezTo>
                  <a:cubicBezTo>
                    <a:pt x="131" y="15"/>
                    <a:pt x="122" y="13"/>
                    <a:pt x="113" y="13"/>
                  </a:cubicBezTo>
                  <a:cubicBezTo>
                    <a:pt x="108" y="13"/>
                    <a:pt x="108" y="13"/>
                    <a:pt x="108" y="13"/>
                  </a:cubicBezTo>
                  <a:cubicBezTo>
                    <a:pt x="105" y="13"/>
                    <a:pt x="105" y="13"/>
                    <a:pt x="105" y="13"/>
                  </a:cubicBezTo>
                  <a:cubicBezTo>
                    <a:pt x="81" y="16"/>
                    <a:pt x="60" y="26"/>
                    <a:pt x="43" y="44"/>
                  </a:cubicBezTo>
                  <a:cubicBezTo>
                    <a:pt x="26" y="62"/>
                    <a:pt x="17" y="82"/>
                    <a:pt x="17" y="105"/>
                  </a:cubicBezTo>
                  <a:cubicBezTo>
                    <a:pt x="17" y="126"/>
                    <a:pt x="24" y="142"/>
                    <a:pt x="38" y="155"/>
                  </a:cubicBezTo>
                  <a:cubicBezTo>
                    <a:pt x="53" y="169"/>
                    <a:pt x="73" y="176"/>
                    <a:pt x="99" y="176"/>
                  </a:cubicBezTo>
                  <a:cubicBezTo>
                    <a:pt x="115" y="176"/>
                    <a:pt x="131" y="173"/>
                    <a:pt x="145" y="166"/>
                  </a:cubicBezTo>
                  <a:cubicBezTo>
                    <a:pt x="152" y="164"/>
                    <a:pt x="160" y="159"/>
                    <a:pt x="170" y="152"/>
                  </a:cubicBezTo>
                  <a:cubicBezTo>
                    <a:pt x="178" y="157"/>
                    <a:pt x="178" y="157"/>
                    <a:pt x="178" y="157"/>
                  </a:cubicBezTo>
                  <a:cubicBezTo>
                    <a:pt x="166" y="167"/>
                    <a:pt x="154" y="175"/>
                    <a:pt x="142" y="180"/>
                  </a:cubicBezTo>
                  <a:cubicBezTo>
                    <a:pt x="128" y="185"/>
                    <a:pt x="114" y="188"/>
                    <a:pt x="98" y="188"/>
                  </a:cubicBezTo>
                  <a:cubicBezTo>
                    <a:pt x="72" y="188"/>
                    <a:pt x="49" y="181"/>
                    <a:pt x="30" y="166"/>
                  </a:cubicBezTo>
                  <a:cubicBezTo>
                    <a:pt x="10" y="150"/>
                    <a:pt x="0" y="130"/>
                    <a:pt x="0" y="106"/>
                  </a:cubicBezTo>
                  <a:cubicBezTo>
                    <a:pt x="0" y="81"/>
                    <a:pt x="10" y="58"/>
                    <a:pt x="29" y="36"/>
                  </a:cubicBezTo>
                  <a:cubicBezTo>
                    <a:pt x="51" y="12"/>
                    <a:pt x="76" y="0"/>
                    <a:pt x="105" y="0"/>
                  </a:cubicBezTo>
                  <a:cubicBezTo>
                    <a:pt x="131" y="0"/>
                    <a:pt x="152" y="8"/>
                    <a:pt x="169" y="22"/>
                  </a:cubicBezTo>
                  <a:cubicBezTo>
                    <a:pt x="186" y="36"/>
                    <a:pt x="195" y="54"/>
                    <a:pt x="195" y="76"/>
                  </a:cubicBezTo>
                  <a:cubicBezTo>
                    <a:pt x="195" y="85"/>
                    <a:pt x="193" y="94"/>
                    <a:pt x="191" y="103"/>
                  </a:cubicBezTo>
                  <a:close/>
                  <a:moveTo>
                    <a:pt x="121" y="52"/>
                  </a:moveTo>
                  <a:cubicBezTo>
                    <a:pt x="119" y="51"/>
                    <a:pt x="117" y="51"/>
                    <a:pt x="115" y="51"/>
                  </a:cubicBezTo>
                  <a:cubicBezTo>
                    <a:pt x="108" y="51"/>
                    <a:pt x="101" y="55"/>
                    <a:pt x="93" y="64"/>
                  </a:cubicBezTo>
                  <a:cubicBezTo>
                    <a:pt x="86" y="72"/>
                    <a:pt x="80" y="81"/>
                    <a:pt x="75" y="92"/>
                  </a:cubicBezTo>
                  <a:cubicBezTo>
                    <a:pt x="73" y="98"/>
                    <a:pt x="71" y="104"/>
                    <a:pt x="69" y="109"/>
                  </a:cubicBezTo>
                  <a:cubicBezTo>
                    <a:pt x="67" y="116"/>
                    <a:pt x="66" y="122"/>
                    <a:pt x="66" y="127"/>
                  </a:cubicBezTo>
                  <a:cubicBezTo>
                    <a:pt x="66" y="130"/>
                    <a:pt x="66" y="133"/>
                    <a:pt x="67" y="136"/>
                  </a:cubicBezTo>
                  <a:cubicBezTo>
                    <a:pt x="69" y="138"/>
                    <a:pt x="71" y="140"/>
                    <a:pt x="74" y="141"/>
                  </a:cubicBezTo>
                  <a:cubicBezTo>
                    <a:pt x="77" y="142"/>
                    <a:pt x="80" y="143"/>
                    <a:pt x="83" y="143"/>
                  </a:cubicBezTo>
                  <a:cubicBezTo>
                    <a:pt x="92" y="143"/>
                    <a:pt x="100" y="137"/>
                    <a:pt x="107" y="124"/>
                  </a:cubicBezTo>
                  <a:cubicBezTo>
                    <a:pt x="108" y="123"/>
                    <a:pt x="109" y="121"/>
                    <a:pt x="111" y="118"/>
                  </a:cubicBezTo>
                  <a:cubicBezTo>
                    <a:pt x="113" y="114"/>
                    <a:pt x="115" y="110"/>
                    <a:pt x="118" y="104"/>
                  </a:cubicBezTo>
                  <a:cubicBezTo>
                    <a:pt x="121" y="98"/>
                    <a:pt x="124" y="92"/>
                    <a:pt x="126" y="86"/>
                  </a:cubicBezTo>
                  <a:cubicBezTo>
                    <a:pt x="128" y="78"/>
                    <a:pt x="129" y="72"/>
                    <a:pt x="129" y="67"/>
                  </a:cubicBezTo>
                  <a:cubicBezTo>
                    <a:pt x="129" y="63"/>
                    <a:pt x="129" y="60"/>
                    <a:pt x="127" y="58"/>
                  </a:cubicBezTo>
                  <a:cubicBezTo>
                    <a:pt x="126" y="55"/>
                    <a:pt x="124" y="54"/>
                    <a:pt x="121" y="5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05" name="Group 304"/>
            <p:cNvGrpSpPr/>
            <p:nvPr/>
          </p:nvGrpSpPr>
          <p:grpSpPr>
            <a:xfrm>
              <a:off x="845545" y="1246019"/>
              <a:ext cx="275113" cy="232276"/>
              <a:chOff x="2272260" y="2456027"/>
              <a:chExt cx="699186" cy="590317"/>
            </a:xfrm>
            <a:grpFill/>
          </p:grpSpPr>
          <p:sp>
            <p:nvSpPr>
              <p:cNvPr id="306" name="Freeform 83"/>
              <p:cNvSpPr>
                <a:spLocks/>
              </p:cNvSpPr>
              <p:nvPr/>
            </p:nvSpPr>
            <p:spPr bwMode="auto">
              <a:xfrm>
                <a:off x="2272260" y="2743928"/>
                <a:ext cx="455640" cy="302416"/>
              </a:xfrm>
              <a:custGeom>
                <a:avLst/>
                <a:gdLst>
                  <a:gd name="T0" fmla="*/ 239 w 239"/>
                  <a:gd name="T1" fmla="*/ 159 h 159"/>
                  <a:gd name="T2" fmla="*/ 120 w 239"/>
                  <a:gd name="T3" fmla="*/ 0 h 159"/>
                  <a:gd name="T4" fmla="*/ 0 w 239"/>
                  <a:gd name="T5" fmla="*/ 159 h 159"/>
                  <a:gd name="T6" fmla="*/ 239 w 239"/>
                  <a:gd name="T7" fmla="*/ 159 h 159"/>
                </a:gdLst>
                <a:ahLst/>
                <a:cxnLst>
                  <a:cxn ang="0">
                    <a:pos x="T0" y="T1"/>
                  </a:cxn>
                  <a:cxn ang="0">
                    <a:pos x="T2" y="T3"/>
                  </a:cxn>
                  <a:cxn ang="0">
                    <a:pos x="T4" y="T5"/>
                  </a:cxn>
                  <a:cxn ang="0">
                    <a:pos x="T6" y="T7"/>
                  </a:cxn>
                </a:cxnLst>
                <a:rect l="0" t="0" r="r" b="b"/>
                <a:pathLst>
                  <a:path w="239" h="159">
                    <a:moveTo>
                      <a:pt x="239" y="159"/>
                    </a:moveTo>
                    <a:cubicBezTo>
                      <a:pt x="239" y="71"/>
                      <a:pt x="186" y="0"/>
                      <a:pt x="120" y="0"/>
                    </a:cubicBezTo>
                    <a:cubicBezTo>
                      <a:pt x="54" y="0"/>
                      <a:pt x="0" y="71"/>
                      <a:pt x="0" y="159"/>
                    </a:cubicBezTo>
                    <a:lnTo>
                      <a:pt x="239" y="1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7" name="Oval 84"/>
              <p:cNvSpPr>
                <a:spLocks noChangeArrowheads="1"/>
              </p:cNvSpPr>
              <p:nvPr/>
            </p:nvSpPr>
            <p:spPr bwMode="auto">
              <a:xfrm>
                <a:off x="2363388" y="2456027"/>
                <a:ext cx="266933" cy="26693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8" name="Freeform 85"/>
              <p:cNvSpPr>
                <a:spLocks/>
              </p:cNvSpPr>
              <p:nvPr/>
            </p:nvSpPr>
            <p:spPr bwMode="auto">
              <a:xfrm>
                <a:off x="2659353" y="2743928"/>
                <a:ext cx="312093" cy="302416"/>
              </a:xfrm>
              <a:custGeom>
                <a:avLst/>
                <a:gdLst>
                  <a:gd name="T0" fmla="*/ 45 w 164"/>
                  <a:gd name="T1" fmla="*/ 0 h 159"/>
                  <a:gd name="T2" fmla="*/ 0 w 164"/>
                  <a:gd name="T3" fmla="*/ 11 h 159"/>
                  <a:gd name="T4" fmla="*/ 76 w 164"/>
                  <a:gd name="T5" fmla="*/ 159 h 159"/>
                  <a:gd name="T6" fmla="*/ 164 w 164"/>
                  <a:gd name="T7" fmla="*/ 159 h 159"/>
                  <a:gd name="T8" fmla="*/ 45 w 164"/>
                  <a:gd name="T9" fmla="*/ 0 h 159"/>
                </a:gdLst>
                <a:ahLst/>
                <a:cxnLst>
                  <a:cxn ang="0">
                    <a:pos x="T0" y="T1"/>
                  </a:cxn>
                  <a:cxn ang="0">
                    <a:pos x="T2" y="T3"/>
                  </a:cxn>
                  <a:cxn ang="0">
                    <a:pos x="T4" y="T5"/>
                  </a:cxn>
                  <a:cxn ang="0">
                    <a:pos x="T6" y="T7"/>
                  </a:cxn>
                  <a:cxn ang="0">
                    <a:pos x="T8" y="T9"/>
                  </a:cxn>
                </a:cxnLst>
                <a:rect l="0" t="0" r="r" b="b"/>
                <a:pathLst>
                  <a:path w="164" h="159">
                    <a:moveTo>
                      <a:pt x="45" y="0"/>
                    </a:moveTo>
                    <a:cubicBezTo>
                      <a:pt x="29" y="0"/>
                      <a:pt x="14" y="4"/>
                      <a:pt x="0" y="11"/>
                    </a:cubicBezTo>
                    <a:cubicBezTo>
                      <a:pt x="45" y="35"/>
                      <a:pt x="76" y="92"/>
                      <a:pt x="76" y="159"/>
                    </a:cubicBezTo>
                    <a:cubicBezTo>
                      <a:pt x="164" y="159"/>
                      <a:pt x="164" y="159"/>
                      <a:pt x="164" y="159"/>
                    </a:cubicBezTo>
                    <a:cubicBezTo>
                      <a:pt x="164" y="71"/>
                      <a:pt x="111" y="0"/>
                      <a:pt x="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9" name="Freeform 86"/>
              <p:cNvSpPr>
                <a:spLocks/>
              </p:cNvSpPr>
              <p:nvPr/>
            </p:nvSpPr>
            <p:spPr bwMode="auto">
              <a:xfrm>
                <a:off x="2656933" y="2456027"/>
                <a:ext cx="217740" cy="266933"/>
              </a:xfrm>
              <a:custGeom>
                <a:avLst/>
                <a:gdLst>
                  <a:gd name="T0" fmla="*/ 26 w 114"/>
                  <a:gd name="T1" fmla="*/ 70 h 140"/>
                  <a:gd name="T2" fmla="*/ 0 w 114"/>
                  <a:gd name="T3" fmla="*/ 124 h 140"/>
                  <a:gd name="T4" fmla="*/ 44 w 114"/>
                  <a:gd name="T5" fmla="*/ 140 h 140"/>
                  <a:gd name="T6" fmla="*/ 114 w 114"/>
                  <a:gd name="T7" fmla="*/ 70 h 140"/>
                  <a:gd name="T8" fmla="*/ 44 w 114"/>
                  <a:gd name="T9" fmla="*/ 0 h 140"/>
                  <a:gd name="T10" fmla="*/ 0 w 114"/>
                  <a:gd name="T11" fmla="*/ 15 h 140"/>
                  <a:gd name="T12" fmla="*/ 26 w 114"/>
                  <a:gd name="T13" fmla="*/ 70 h 140"/>
                </a:gdLst>
                <a:ahLst/>
                <a:cxnLst>
                  <a:cxn ang="0">
                    <a:pos x="T0" y="T1"/>
                  </a:cxn>
                  <a:cxn ang="0">
                    <a:pos x="T2" y="T3"/>
                  </a:cxn>
                  <a:cxn ang="0">
                    <a:pos x="T4" y="T5"/>
                  </a:cxn>
                  <a:cxn ang="0">
                    <a:pos x="T6" y="T7"/>
                  </a:cxn>
                  <a:cxn ang="0">
                    <a:pos x="T8" y="T9"/>
                  </a:cxn>
                  <a:cxn ang="0">
                    <a:pos x="T10" y="T11"/>
                  </a:cxn>
                  <a:cxn ang="0">
                    <a:pos x="T12" y="T13"/>
                  </a:cxn>
                </a:cxnLst>
                <a:rect l="0" t="0" r="r" b="b"/>
                <a:pathLst>
                  <a:path w="114" h="140">
                    <a:moveTo>
                      <a:pt x="26" y="70"/>
                    </a:moveTo>
                    <a:cubicBezTo>
                      <a:pt x="26" y="92"/>
                      <a:pt x="16" y="111"/>
                      <a:pt x="0" y="124"/>
                    </a:cubicBezTo>
                    <a:cubicBezTo>
                      <a:pt x="12" y="134"/>
                      <a:pt x="27" y="140"/>
                      <a:pt x="44" y="140"/>
                    </a:cubicBezTo>
                    <a:cubicBezTo>
                      <a:pt x="83" y="140"/>
                      <a:pt x="114" y="108"/>
                      <a:pt x="114" y="70"/>
                    </a:cubicBezTo>
                    <a:cubicBezTo>
                      <a:pt x="114" y="31"/>
                      <a:pt x="83" y="0"/>
                      <a:pt x="44" y="0"/>
                    </a:cubicBezTo>
                    <a:cubicBezTo>
                      <a:pt x="27" y="0"/>
                      <a:pt x="12" y="5"/>
                      <a:pt x="0" y="15"/>
                    </a:cubicBezTo>
                    <a:cubicBezTo>
                      <a:pt x="16" y="28"/>
                      <a:pt x="26" y="48"/>
                      <a:pt x="26"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63" name="Group 362"/>
            <p:cNvGrpSpPr/>
            <p:nvPr/>
          </p:nvGrpSpPr>
          <p:grpSpPr>
            <a:xfrm>
              <a:off x="7868241" y="4401714"/>
              <a:ext cx="281190" cy="220835"/>
              <a:chOff x="3239991" y="2406834"/>
              <a:chExt cx="649993" cy="510479"/>
            </a:xfrm>
            <a:grpFill/>
          </p:grpSpPr>
          <p:sp>
            <p:nvSpPr>
              <p:cNvPr id="435" name="Freeform 29"/>
              <p:cNvSpPr>
                <a:spLocks/>
              </p:cNvSpPr>
              <p:nvPr/>
            </p:nvSpPr>
            <p:spPr bwMode="auto">
              <a:xfrm>
                <a:off x="3239991" y="2448769"/>
                <a:ext cx="455640" cy="468544"/>
              </a:xfrm>
              <a:custGeom>
                <a:avLst/>
                <a:gdLst>
                  <a:gd name="T0" fmla="*/ 190 w 239"/>
                  <a:gd name="T1" fmla="*/ 0 h 246"/>
                  <a:gd name="T2" fmla="*/ 49 w 239"/>
                  <a:gd name="T3" fmla="*/ 0 h 246"/>
                  <a:gd name="T4" fmla="*/ 0 w 239"/>
                  <a:gd name="T5" fmla="*/ 49 h 246"/>
                  <a:gd name="T6" fmla="*/ 0 w 239"/>
                  <a:gd name="T7" fmla="*/ 128 h 246"/>
                  <a:gd name="T8" fmla="*/ 49 w 239"/>
                  <a:gd name="T9" fmla="*/ 177 h 246"/>
                  <a:gd name="T10" fmla="*/ 56 w 239"/>
                  <a:gd name="T11" fmla="*/ 177 h 246"/>
                  <a:gd name="T12" fmla="*/ 31 w 239"/>
                  <a:gd name="T13" fmla="*/ 245 h 246"/>
                  <a:gd name="T14" fmla="*/ 120 w 239"/>
                  <a:gd name="T15" fmla="*/ 177 h 246"/>
                  <a:gd name="T16" fmla="*/ 190 w 239"/>
                  <a:gd name="T17" fmla="*/ 177 h 246"/>
                  <a:gd name="T18" fmla="*/ 239 w 239"/>
                  <a:gd name="T19" fmla="*/ 128 h 246"/>
                  <a:gd name="T20" fmla="*/ 239 w 239"/>
                  <a:gd name="T21" fmla="*/ 49 h 246"/>
                  <a:gd name="T22" fmla="*/ 190 w 239"/>
                  <a:gd name="T23" fmla="*/ 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9" h="246">
                    <a:moveTo>
                      <a:pt x="190" y="0"/>
                    </a:moveTo>
                    <a:cubicBezTo>
                      <a:pt x="49" y="0"/>
                      <a:pt x="49" y="0"/>
                      <a:pt x="49" y="0"/>
                    </a:cubicBezTo>
                    <a:cubicBezTo>
                      <a:pt x="22" y="0"/>
                      <a:pt x="0" y="22"/>
                      <a:pt x="0" y="49"/>
                    </a:cubicBezTo>
                    <a:cubicBezTo>
                      <a:pt x="0" y="128"/>
                      <a:pt x="0" y="128"/>
                      <a:pt x="0" y="128"/>
                    </a:cubicBezTo>
                    <a:cubicBezTo>
                      <a:pt x="0" y="155"/>
                      <a:pt x="22" y="177"/>
                      <a:pt x="49" y="177"/>
                    </a:cubicBezTo>
                    <a:cubicBezTo>
                      <a:pt x="56" y="177"/>
                      <a:pt x="56" y="177"/>
                      <a:pt x="56" y="177"/>
                    </a:cubicBezTo>
                    <a:cubicBezTo>
                      <a:pt x="49" y="198"/>
                      <a:pt x="31" y="246"/>
                      <a:pt x="31" y="245"/>
                    </a:cubicBezTo>
                    <a:cubicBezTo>
                      <a:pt x="32" y="244"/>
                      <a:pt x="96" y="195"/>
                      <a:pt x="120" y="177"/>
                    </a:cubicBezTo>
                    <a:cubicBezTo>
                      <a:pt x="190" y="177"/>
                      <a:pt x="190" y="177"/>
                      <a:pt x="190" y="177"/>
                    </a:cubicBezTo>
                    <a:cubicBezTo>
                      <a:pt x="217" y="177"/>
                      <a:pt x="239" y="155"/>
                      <a:pt x="239" y="128"/>
                    </a:cubicBezTo>
                    <a:cubicBezTo>
                      <a:pt x="239" y="49"/>
                      <a:pt x="239" y="49"/>
                      <a:pt x="239" y="49"/>
                    </a:cubicBezTo>
                    <a:cubicBezTo>
                      <a:pt x="239" y="22"/>
                      <a:pt x="217" y="0"/>
                      <a:pt x="19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6" name="Freeform 30"/>
              <p:cNvSpPr>
                <a:spLocks/>
              </p:cNvSpPr>
              <p:nvPr/>
            </p:nvSpPr>
            <p:spPr bwMode="auto">
              <a:xfrm>
                <a:off x="3558536" y="2406834"/>
                <a:ext cx="331448" cy="384674"/>
              </a:xfrm>
              <a:custGeom>
                <a:avLst/>
                <a:gdLst>
                  <a:gd name="T0" fmla="*/ 134 w 174"/>
                  <a:gd name="T1" fmla="*/ 0 h 202"/>
                  <a:gd name="T2" fmla="*/ 18 w 174"/>
                  <a:gd name="T3" fmla="*/ 0 h 202"/>
                  <a:gd name="T4" fmla="*/ 0 w 174"/>
                  <a:gd name="T5" fmla="*/ 5 h 202"/>
                  <a:gd name="T6" fmla="*/ 34 w 174"/>
                  <a:gd name="T7" fmla="*/ 5 h 202"/>
                  <a:gd name="T8" fmla="*/ 90 w 174"/>
                  <a:gd name="T9" fmla="*/ 61 h 202"/>
                  <a:gd name="T10" fmla="*/ 90 w 174"/>
                  <a:gd name="T11" fmla="*/ 151 h 202"/>
                  <a:gd name="T12" fmla="*/ 89 w 174"/>
                  <a:gd name="T13" fmla="*/ 156 h 202"/>
                  <a:gd name="T14" fmla="*/ 148 w 174"/>
                  <a:gd name="T15" fmla="*/ 201 h 202"/>
                  <a:gd name="T16" fmla="*/ 128 w 174"/>
                  <a:gd name="T17" fmla="*/ 145 h 202"/>
                  <a:gd name="T18" fmla="*/ 134 w 174"/>
                  <a:gd name="T19" fmla="*/ 145 h 202"/>
                  <a:gd name="T20" fmla="*/ 174 w 174"/>
                  <a:gd name="T21" fmla="*/ 105 h 202"/>
                  <a:gd name="T22" fmla="*/ 174 w 174"/>
                  <a:gd name="T23" fmla="*/ 40 h 202"/>
                  <a:gd name="T24" fmla="*/ 134 w 174"/>
                  <a:gd name="T25"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4" h="202">
                    <a:moveTo>
                      <a:pt x="134" y="0"/>
                    </a:moveTo>
                    <a:cubicBezTo>
                      <a:pt x="18" y="0"/>
                      <a:pt x="18" y="0"/>
                      <a:pt x="18" y="0"/>
                    </a:cubicBezTo>
                    <a:cubicBezTo>
                      <a:pt x="12" y="0"/>
                      <a:pt x="6" y="2"/>
                      <a:pt x="0" y="5"/>
                    </a:cubicBezTo>
                    <a:cubicBezTo>
                      <a:pt x="34" y="5"/>
                      <a:pt x="34" y="5"/>
                      <a:pt x="34" y="5"/>
                    </a:cubicBezTo>
                    <a:cubicBezTo>
                      <a:pt x="65" y="5"/>
                      <a:pt x="90" y="30"/>
                      <a:pt x="90" y="61"/>
                    </a:cubicBezTo>
                    <a:cubicBezTo>
                      <a:pt x="90" y="151"/>
                      <a:pt x="90" y="151"/>
                      <a:pt x="90" y="151"/>
                    </a:cubicBezTo>
                    <a:cubicBezTo>
                      <a:pt x="90" y="153"/>
                      <a:pt x="90" y="154"/>
                      <a:pt x="89" y="156"/>
                    </a:cubicBezTo>
                    <a:cubicBezTo>
                      <a:pt x="113" y="173"/>
                      <a:pt x="148" y="200"/>
                      <a:pt x="148" y="201"/>
                    </a:cubicBezTo>
                    <a:cubicBezTo>
                      <a:pt x="149" y="202"/>
                      <a:pt x="134" y="162"/>
                      <a:pt x="128" y="145"/>
                    </a:cubicBezTo>
                    <a:cubicBezTo>
                      <a:pt x="134" y="145"/>
                      <a:pt x="134" y="145"/>
                      <a:pt x="134" y="145"/>
                    </a:cubicBezTo>
                    <a:cubicBezTo>
                      <a:pt x="156" y="145"/>
                      <a:pt x="174" y="127"/>
                      <a:pt x="174" y="105"/>
                    </a:cubicBezTo>
                    <a:cubicBezTo>
                      <a:pt x="174" y="40"/>
                      <a:pt x="174" y="40"/>
                      <a:pt x="174" y="40"/>
                    </a:cubicBezTo>
                    <a:cubicBezTo>
                      <a:pt x="174" y="18"/>
                      <a:pt x="156" y="0"/>
                      <a:pt x="1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64" name="Group 363"/>
            <p:cNvGrpSpPr/>
            <p:nvPr/>
          </p:nvGrpSpPr>
          <p:grpSpPr>
            <a:xfrm>
              <a:off x="6924546" y="4131340"/>
              <a:ext cx="281190" cy="221533"/>
              <a:chOff x="1058564" y="1781841"/>
              <a:chExt cx="649993" cy="512092"/>
            </a:xfrm>
            <a:grpFill/>
          </p:grpSpPr>
          <p:sp>
            <p:nvSpPr>
              <p:cNvPr id="433" name="Freeform 31"/>
              <p:cNvSpPr>
                <a:spLocks/>
              </p:cNvSpPr>
              <p:nvPr/>
            </p:nvSpPr>
            <p:spPr bwMode="auto">
              <a:xfrm>
                <a:off x="1058564" y="1823776"/>
                <a:ext cx="457253" cy="470157"/>
              </a:xfrm>
              <a:custGeom>
                <a:avLst/>
                <a:gdLst>
                  <a:gd name="T0" fmla="*/ 191 w 240"/>
                  <a:gd name="T1" fmla="*/ 0 h 247"/>
                  <a:gd name="T2" fmla="*/ 49 w 240"/>
                  <a:gd name="T3" fmla="*/ 0 h 247"/>
                  <a:gd name="T4" fmla="*/ 0 w 240"/>
                  <a:gd name="T5" fmla="*/ 49 h 247"/>
                  <a:gd name="T6" fmla="*/ 0 w 240"/>
                  <a:gd name="T7" fmla="*/ 129 h 247"/>
                  <a:gd name="T8" fmla="*/ 49 w 240"/>
                  <a:gd name="T9" fmla="*/ 178 h 247"/>
                  <a:gd name="T10" fmla="*/ 57 w 240"/>
                  <a:gd name="T11" fmla="*/ 178 h 247"/>
                  <a:gd name="T12" fmla="*/ 32 w 240"/>
                  <a:gd name="T13" fmla="*/ 245 h 247"/>
                  <a:gd name="T14" fmla="*/ 121 w 240"/>
                  <a:gd name="T15" fmla="*/ 178 h 247"/>
                  <a:gd name="T16" fmla="*/ 191 w 240"/>
                  <a:gd name="T17" fmla="*/ 178 h 247"/>
                  <a:gd name="T18" fmla="*/ 240 w 240"/>
                  <a:gd name="T19" fmla="*/ 129 h 247"/>
                  <a:gd name="T20" fmla="*/ 240 w 240"/>
                  <a:gd name="T21" fmla="*/ 49 h 247"/>
                  <a:gd name="T22" fmla="*/ 191 w 240"/>
                  <a:gd name="T23"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0" h="247">
                    <a:moveTo>
                      <a:pt x="191" y="0"/>
                    </a:moveTo>
                    <a:cubicBezTo>
                      <a:pt x="49" y="0"/>
                      <a:pt x="49" y="0"/>
                      <a:pt x="49" y="0"/>
                    </a:cubicBezTo>
                    <a:cubicBezTo>
                      <a:pt x="22" y="0"/>
                      <a:pt x="0" y="22"/>
                      <a:pt x="0" y="49"/>
                    </a:cubicBezTo>
                    <a:cubicBezTo>
                      <a:pt x="0" y="129"/>
                      <a:pt x="0" y="129"/>
                      <a:pt x="0" y="129"/>
                    </a:cubicBezTo>
                    <a:cubicBezTo>
                      <a:pt x="0" y="156"/>
                      <a:pt x="22" y="178"/>
                      <a:pt x="49" y="178"/>
                    </a:cubicBezTo>
                    <a:cubicBezTo>
                      <a:pt x="57" y="178"/>
                      <a:pt x="57" y="178"/>
                      <a:pt x="57" y="178"/>
                    </a:cubicBezTo>
                    <a:cubicBezTo>
                      <a:pt x="49" y="198"/>
                      <a:pt x="31" y="247"/>
                      <a:pt x="32" y="245"/>
                    </a:cubicBezTo>
                    <a:cubicBezTo>
                      <a:pt x="32" y="244"/>
                      <a:pt x="97" y="196"/>
                      <a:pt x="121" y="178"/>
                    </a:cubicBezTo>
                    <a:cubicBezTo>
                      <a:pt x="191" y="178"/>
                      <a:pt x="191" y="178"/>
                      <a:pt x="191" y="178"/>
                    </a:cubicBezTo>
                    <a:cubicBezTo>
                      <a:pt x="218" y="178"/>
                      <a:pt x="240" y="156"/>
                      <a:pt x="240" y="129"/>
                    </a:cubicBezTo>
                    <a:cubicBezTo>
                      <a:pt x="240" y="49"/>
                      <a:pt x="240" y="49"/>
                      <a:pt x="240" y="49"/>
                    </a:cubicBezTo>
                    <a:cubicBezTo>
                      <a:pt x="240" y="22"/>
                      <a:pt x="218" y="0"/>
                      <a:pt x="19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4" name="Freeform 32"/>
              <p:cNvSpPr>
                <a:spLocks/>
              </p:cNvSpPr>
              <p:nvPr/>
            </p:nvSpPr>
            <p:spPr bwMode="auto">
              <a:xfrm>
                <a:off x="1378722" y="1781841"/>
                <a:ext cx="329835" cy="384674"/>
              </a:xfrm>
              <a:custGeom>
                <a:avLst/>
                <a:gdLst>
                  <a:gd name="T0" fmla="*/ 133 w 173"/>
                  <a:gd name="T1" fmla="*/ 0 h 202"/>
                  <a:gd name="T2" fmla="*/ 18 w 173"/>
                  <a:gd name="T3" fmla="*/ 0 h 202"/>
                  <a:gd name="T4" fmla="*/ 0 w 173"/>
                  <a:gd name="T5" fmla="*/ 5 h 202"/>
                  <a:gd name="T6" fmla="*/ 33 w 173"/>
                  <a:gd name="T7" fmla="*/ 5 h 202"/>
                  <a:gd name="T8" fmla="*/ 89 w 173"/>
                  <a:gd name="T9" fmla="*/ 61 h 202"/>
                  <a:gd name="T10" fmla="*/ 89 w 173"/>
                  <a:gd name="T11" fmla="*/ 151 h 202"/>
                  <a:gd name="T12" fmla="*/ 89 w 173"/>
                  <a:gd name="T13" fmla="*/ 156 h 202"/>
                  <a:gd name="T14" fmla="*/ 148 w 173"/>
                  <a:gd name="T15" fmla="*/ 201 h 202"/>
                  <a:gd name="T16" fmla="*/ 127 w 173"/>
                  <a:gd name="T17" fmla="*/ 145 h 202"/>
                  <a:gd name="T18" fmla="*/ 133 w 173"/>
                  <a:gd name="T19" fmla="*/ 145 h 202"/>
                  <a:gd name="T20" fmla="*/ 173 w 173"/>
                  <a:gd name="T21" fmla="*/ 105 h 202"/>
                  <a:gd name="T22" fmla="*/ 173 w 173"/>
                  <a:gd name="T23" fmla="*/ 41 h 202"/>
                  <a:gd name="T24" fmla="*/ 133 w 173"/>
                  <a:gd name="T25"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 h="202">
                    <a:moveTo>
                      <a:pt x="133" y="0"/>
                    </a:moveTo>
                    <a:cubicBezTo>
                      <a:pt x="18" y="0"/>
                      <a:pt x="18" y="0"/>
                      <a:pt x="18" y="0"/>
                    </a:cubicBezTo>
                    <a:cubicBezTo>
                      <a:pt x="11" y="0"/>
                      <a:pt x="5" y="2"/>
                      <a:pt x="0" y="5"/>
                    </a:cubicBezTo>
                    <a:cubicBezTo>
                      <a:pt x="33" y="5"/>
                      <a:pt x="33" y="5"/>
                      <a:pt x="33" y="5"/>
                    </a:cubicBezTo>
                    <a:cubicBezTo>
                      <a:pt x="64" y="5"/>
                      <a:pt x="89" y="30"/>
                      <a:pt x="89" y="61"/>
                    </a:cubicBezTo>
                    <a:cubicBezTo>
                      <a:pt x="89" y="151"/>
                      <a:pt x="89" y="151"/>
                      <a:pt x="89" y="151"/>
                    </a:cubicBezTo>
                    <a:cubicBezTo>
                      <a:pt x="89" y="153"/>
                      <a:pt x="89" y="154"/>
                      <a:pt x="89" y="156"/>
                    </a:cubicBezTo>
                    <a:cubicBezTo>
                      <a:pt x="113" y="174"/>
                      <a:pt x="148" y="200"/>
                      <a:pt x="148" y="201"/>
                    </a:cubicBezTo>
                    <a:cubicBezTo>
                      <a:pt x="148" y="202"/>
                      <a:pt x="133" y="162"/>
                      <a:pt x="127" y="145"/>
                    </a:cubicBezTo>
                    <a:cubicBezTo>
                      <a:pt x="133" y="145"/>
                      <a:pt x="133" y="145"/>
                      <a:pt x="133" y="145"/>
                    </a:cubicBezTo>
                    <a:cubicBezTo>
                      <a:pt x="155" y="145"/>
                      <a:pt x="173" y="127"/>
                      <a:pt x="173" y="105"/>
                    </a:cubicBezTo>
                    <a:cubicBezTo>
                      <a:pt x="173" y="41"/>
                      <a:pt x="173" y="41"/>
                      <a:pt x="173" y="41"/>
                    </a:cubicBezTo>
                    <a:cubicBezTo>
                      <a:pt x="173" y="18"/>
                      <a:pt x="155" y="0"/>
                      <a:pt x="13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65" name="Group 364"/>
            <p:cNvGrpSpPr/>
            <p:nvPr/>
          </p:nvGrpSpPr>
          <p:grpSpPr>
            <a:xfrm>
              <a:off x="7353308" y="3412665"/>
              <a:ext cx="280841" cy="220835"/>
              <a:chOff x="2049682" y="120567"/>
              <a:chExt cx="649187" cy="510479"/>
            </a:xfrm>
            <a:grpFill/>
          </p:grpSpPr>
          <p:sp>
            <p:nvSpPr>
              <p:cNvPr id="431" name="Freeform 33"/>
              <p:cNvSpPr>
                <a:spLocks/>
              </p:cNvSpPr>
              <p:nvPr/>
            </p:nvSpPr>
            <p:spPr bwMode="auto">
              <a:xfrm>
                <a:off x="2049682" y="162502"/>
                <a:ext cx="457253" cy="468544"/>
              </a:xfrm>
              <a:custGeom>
                <a:avLst/>
                <a:gdLst>
                  <a:gd name="T0" fmla="*/ 191 w 240"/>
                  <a:gd name="T1" fmla="*/ 0 h 246"/>
                  <a:gd name="T2" fmla="*/ 49 w 240"/>
                  <a:gd name="T3" fmla="*/ 0 h 246"/>
                  <a:gd name="T4" fmla="*/ 0 w 240"/>
                  <a:gd name="T5" fmla="*/ 49 h 246"/>
                  <a:gd name="T6" fmla="*/ 0 w 240"/>
                  <a:gd name="T7" fmla="*/ 128 h 246"/>
                  <a:gd name="T8" fmla="*/ 49 w 240"/>
                  <a:gd name="T9" fmla="*/ 177 h 246"/>
                  <a:gd name="T10" fmla="*/ 57 w 240"/>
                  <a:gd name="T11" fmla="*/ 177 h 246"/>
                  <a:gd name="T12" fmla="*/ 31 w 240"/>
                  <a:gd name="T13" fmla="*/ 245 h 246"/>
                  <a:gd name="T14" fmla="*/ 121 w 240"/>
                  <a:gd name="T15" fmla="*/ 177 h 246"/>
                  <a:gd name="T16" fmla="*/ 191 w 240"/>
                  <a:gd name="T17" fmla="*/ 177 h 246"/>
                  <a:gd name="T18" fmla="*/ 240 w 240"/>
                  <a:gd name="T19" fmla="*/ 128 h 246"/>
                  <a:gd name="T20" fmla="*/ 240 w 240"/>
                  <a:gd name="T21" fmla="*/ 49 h 246"/>
                  <a:gd name="T22" fmla="*/ 191 w 240"/>
                  <a:gd name="T23" fmla="*/ 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0" h="246">
                    <a:moveTo>
                      <a:pt x="191" y="0"/>
                    </a:moveTo>
                    <a:cubicBezTo>
                      <a:pt x="49" y="0"/>
                      <a:pt x="49" y="0"/>
                      <a:pt x="49" y="0"/>
                    </a:cubicBezTo>
                    <a:cubicBezTo>
                      <a:pt x="22" y="0"/>
                      <a:pt x="0" y="22"/>
                      <a:pt x="0" y="49"/>
                    </a:cubicBezTo>
                    <a:cubicBezTo>
                      <a:pt x="0" y="128"/>
                      <a:pt x="0" y="128"/>
                      <a:pt x="0" y="128"/>
                    </a:cubicBezTo>
                    <a:cubicBezTo>
                      <a:pt x="0" y="155"/>
                      <a:pt x="22" y="177"/>
                      <a:pt x="49" y="177"/>
                    </a:cubicBezTo>
                    <a:cubicBezTo>
                      <a:pt x="57" y="177"/>
                      <a:pt x="57" y="177"/>
                      <a:pt x="57" y="177"/>
                    </a:cubicBezTo>
                    <a:cubicBezTo>
                      <a:pt x="49" y="198"/>
                      <a:pt x="31" y="246"/>
                      <a:pt x="31" y="245"/>
                    </a:cubicBezTo>
                    <a:cubicBezTo>
                      <a:pt x="32" y="244"/>
                      <a:pt x="97" y="195"/>
                      <a:pt x="121" y="177"/>
                    </a:cubicBezTo>
                    <a:cubicBezTo>
                      <a:pt x="191" y="177"/>
                      <a:pt x="191" y="177"/>
                      <a:pt x="191" y="177"/>
                    </a:cubicBezTo>
                    <a:cubicBezTo>
                      <a:pt x="218" y="177"/>
                      <a:pt x="240" y="155"/>
                      <a:pt x="240" y="128"/>
                    </a:cubicBezTo>
                    <a:cubicBezTo>
                      <a:pt x="240" y="49"/>
                      <a:pt x="240" y="49"/>
                      <a:pt x="240" y="49"/>
                    </a:cubicBezTo>
                    <a:cubicBezTo>
                      <a:pt x="240" y="22"/>
                      <a:pt x="218" y="0"/>
                      <a:pt x="19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2" name="Freeform 34"/>
              <p:cNvSpPr>
                <a:spLocks/>
              </p:cNvSpPr>
              <p:nvPr/>
            </p:nvSpPr>
            <p:spPr bwMode="auto">
              <a:xfrm>
                <a:off x="2369840" y="120567"/>
                <a:ext cx="329029" cy="383061"/>
              </a:xfrm>
              <a:custGeom>
                <a:avLst/>
                <a:gdLst>
                  <a:gd name="T0" fmla="*/ 133 w 173"/>
                  <a:gd name="T1" fmla="*/ 0 h 201"/>
                  <a:gd name="T2" fmla="*/ 17 w 173"/>
                  <a:gd name="T3" fmla="*/ 0 h 201"/>
                  <a:gd name="T4" fmla="*/ 0 w 173"/>
                  <a:gd name="T5" fmla="*/ 4 h 201"/>
                  <a:gd name="T6" fmla="*/ 33 w 173"/>
                  <a:gd name="T7" fmla="*/ 4 h 201"/>
                  <a:gd name="T8" fmla="*/ 89 w 173"/>
                  <a:gd name="T9" fmla="*/ 60 h 201"/>
                  <a:gd name="T10" fmla="*/ 89 w 173"/>
                  <a:gd name="T11" fmla="*/ 151 h 201"/>
                  <a:gd name="T12" fmla="*/ 89 w 173"/>
                  <a:gd name="T13" fmla="*/ 155 h 201"/>
                  <a:gd name="T14" fmla="*/ 148 w 173"/>
                  <a:gd name="T15" fmla="*/ 200 h 201"/>
                  <a:gd name="T16" fmla="*/ 127 w 173"/>
                  <a:gd name="T17" fmla="*/ 145 h 201"/>
                  <a:gd name="T18" fmla="*/ 133 w 173"/>
                  <a:gd name="T19" fmla="*/ 145 h 201"/>
                  <a:gd name="T20" fmla="*/ 173 w 173"/>
                  <a:gd name="T21" fmla="*/ 105 h 201"/>
                  <a:gd name="T22" fmla="*/ 173 w 173"/>
                  <a:gd name="T23" fmla="*/ 40 h 201"/>
                  <a:gd name="T24" fmla="*/ 133 w 173"/>
                  <a:gd name="T25" fmla="*/ 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 h="201">
                    <a:moveTo>
                      <a:pt x="133" y="0"/>
                    </a:moveTo>
                    <a:cubicBezTo>
                      <a:pt x="17" y="0"/>
                      <a:pt x="17" y="0"/>
                      <a:pt x="17" y="0"/>
                    </a:cubicBezTo>
                    <a:cubicBezTo>
                      <a:pt x="11" y="0"/>
                      <a:pt x="5" y="1"/>
                      <a:pt x="0" y="4"/>
                    </a:cubicBezTo>
                    <a:cubicBezTo>
                      <a:pt x="33" y="4"/>
                      <a:pt x="33" y="4"/>
                      <a:pt x="33" y="4"/>
                    </a:cubicBezTo>
                    <a:cubicBezTo>
                      <a:pt x="64" y="4"/>
                      <a:pt x="89" y="29"/>
                      <a:pt x="89" y="60"/>
                    </a:cubicBezTo>
                    <a:cubicBezTo>
                      <a:pt x="89" y="151"/>
                      <a:pt x="89" y="151"/>
                      <a:pt x="89" y="151"/>
                    </a:cubicBezTo>
                    <a:cubicBezTo>
                      <a:pt x="89" y="152"/>
                      <a:pt x="89" y="154"/>
                      <a:pt x="89" y="155"/>
                    </a:cubicBezTo>
                    <a:cubicBezTo>
                      <a:pt x="112" y="173"/>
                      <a:pt x="147" y="199"/>
                      <a:pt x="148" y="200"/>
                    </a:cubicBezTo>
                    <a:cubicBezTo>
                      <a:pt x="148" y="201"/>
                      <a:pt x="133" y="162"/>
                      <a:pt x="127" y="145"/>
                    </a:cubicBezTo>
                    <a:cubicBezTo>
                      <a:pt x="133" y="145"/>
                      <a:pt x="133" y="145"/>
                      <a:pt x="133" y="145"/>
                    </a:cubicBezTo>
                    <a:cubicBezTo>
                      <a:pt x="155" y="145"/>
                      <a:pt x="173" y="127"/>
                      <a:pt x="173" y="105"/>
                    </a:cubicBezTo>
                    <a:cubicBezTo>
                      <a:pt x="173" y="40"/>
                      <a:pt x="173" y="40"/>
                      <a:pt x="173" y="40"/>
                    </a:cubicBezTo>
                    <a:cubicBezTo>
                      <a:pt x="173" y="18"/>
                      <a:pt x="155" y="0"/>
                      <a:pt x="13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66" name="Group 365"/>
            <p:cNvGrpSpPr/>
            <p:nvPr/>
          </p:nvGrpSpPr>
          <p:grpSpPr>
            <a:xfrm>
              <a:off x="7362379" y="4066101"/>
              <a:ext cx="312937" cy="238278"/>
              <a:chOff x="2070649" y="1631036"/>
              <a:chExt cx="723379" cy="550800"/>
            </a:xfrm>
            <a:grpFill/>
          </p:grpSpPr>
          <p:sp>
            <p:nvSpPr>
              <p:cNvPr id="427" name="Oval 35"/>
              <p:cNvSpPr>
                <a:spLocks noChangeArrowheads="1"/>
              </p:cNvSpPr>
              <p:nvPr/>
            </p:nvSpPr>
            <p:spPr bwMode="auto">
              <a:xfrm>
                <a:off x="2344840" y="2015709"/>
                <a:ext cx="165321" cy="1661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8" name="Freeform 36"/>
              <p:cNvSpPr>
                <a:spLocks/>
              </p:cNvSpPr>
              <p:nvPr/>
            </p:nvSpPr>
            <p:spPr bwMode="auto">
              <a:xfrm>
                <a:off x="2228712" y="1861679"/>
                <a:ext cx="405641" cy="169353"/>
              </a:xfrm>
              <a:custGeom>
                <a:avLst/>
                <a:gdLst>
                  <a:gd name="T0" fmla="*/ 105 w 213"/>
                  <a:gd name="T1" fmla="*/ 31 h 89"/>
                  <a:gd name="T2" fmla="*/ 191 w 213"/>
                  <a:gd name="T3" fmla="*/ 89 h 89"/>
                  <a:gd name="T4" fmla="*/ 213 w 213"/>
                  <a:gd name="T5" fmla="*/ 64 h 89"/>
                  <a:gd name="T6" fmla="*/ 105 w 213"/>
                  <a:gd name="T7" fmla="*/ 0 h 89"/>
                  <a:gd name="T8" fmla="*/ 0 w 213"/>
                  <a:gd name="T9" fmla="*/ 58 h 89"/>
                  <a:gd name="T10" fmla="*/ 21 w 213"/>
                  <a:gd name="T11" fmla="*/ 82 h 89"/>
                  <a:gd name="T12" fmla="*/ 105 w 213"/>
                  <a:gd name="T13" fmla="*/ 31 h 89"/>
                </a:gdLst>
                <a:ahLst/>
                <a:cxnLst>
                  <a:cxn ang="0">
                    <a:pos x="T0" y="T1"/>
                  </a:cxn>
                  <a:cxn ang="0">
                    <a:pos x="T2" y="T3"/>
                  </a:cxn>
                  <a:cxn ang="0">
                    <a:pos x="T4" y="T5"/>
                  </a:cxn>
                  <a:cxn ang="0">
                    <a:pos x="T6" y="T7"/>
                  </a:cxn>
                  <a:cxn ang="0">
                    <a:pos x="T8" y="T9"/>
                  </a:cxn>
                  <a:cxn ang="0">
                    <a:pos x="T10" y="T11"/>
                  </a:cxn>
                  <a:cxn ang="0">
                    <a:pos x="T12" y="T13"/>
                  </a:cxn>
                </a:cxnLst>
                <a:rect l="0" t="0" r="r" b="b"/>
                <a:pathLst>
                  <a:path w="213" h="89">
                    <a:moveTo>
                      <a:pt x="105" y="31"/>
                    </a:moveTo>
                    <a:cubicBezTo>
                      <a:pt x="144" y="31"/>
                      <a:pt x="177" y="54"/>
                      <a:pt x="191" y="89"/>
                    </a:cubicBezTo>
                    <a:cubicBezTo>
                      <a:pt x="213" y="64"/>
                      <a:pt x="213" y="64"/>
                      <a:pt x="213" y="64"/>
                    </a:cubicBezTo>
                    <a:cubicBezTo>
                      <a:pt x="192" y="26"/>
                      <a:pt x="152" y="0"/>
                      <a:pt x="105" y="0"/>
                    </a:cubicBezTo>
                    <a:cubicBezTo>
                      <a:pt x="61" y="0"/>
                      <a:pt x="22" y="23"/>
                      <a:pt x="0" y="58"/>
                    </a:cubicBezTo>
                    <a:cubicBezTo>
                      <a:pt x="21" y="82"/>
                      <a:pt x="21" y="82"/>
                      <a:pt x="21" y="82"/>
                    </a:cubicBezTo>
                    <a:cubicBezTo>
                      <a:pt x="37" y="51"/>
                      <a:pt x="68" y="31"/>
                      <a:pt x="105"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9" name="Freeform 37"/>
              <p:cNvSpPr>
                <a:spLocks/>
              </p:cNvSpPr>
              <p:nvPr/>
            </p:nvSpPr>
            <p:spPr bwMode="auto">
              <a:xfrm>
                <a:off x="2157745" y="1749583"/>
                <a:ext cx="549187" cy="195966"/>
              </a:xfrm>
              <a:custGeom>
                <a:avLst/>
                <a:gdLst>
                  <a:gd name="T0" fmla="*/ 142 w 288"/>
                  <a:gd name="T1" fmla="*/ 34 h 103"/>
                  <a:gd name="T2" fmla="*/ 264 w 288"/>
                  <a:gd name="T3" fmla="*/ 103 h 103"/>
                  <a:gd name="T4" fmla="*/ 288 w 288"/>
                  <a:gd name="T5" fmla="*/ 76 h 103"/>
                  <a:gd name="T6" fmla="*/ 142 w 288"/>
                  <a:gd name="T7" fmla="*/ 0 h 103"/>
                  <a:gd name="T8" fmla="*/ 0 w 288"/>
                  <a:gd name="T9" fmla="*/ 71 h 103"/>
                  <a:gd name="T10" fmla="*/ 23 w 288"/>
                  <a:gd name="T11" fmla="*/ 97 h 103"/>
                  <a:gd name="T12" fmla="*/ 142 w 288"/>
                  <a:gd name="T13" fmla="*/ 34 h 103"/>
                </a:gdLst>
                <a:ahLst/>
                <a:cxnLst>
                  <a:cxn ang="0">
                    <a:pos x="T0" y="T1"/>
                  </a:cxn>
                  <a:cxn ang="0">
                    <a:pos x="T2" y="T3"/>
                  </a:cxn>
                  <a:cxn ang="0">
                    <a:pos x="T4" y="T5"/>
                  </a:cxn>
                  <a:cxn ang="0">
                    <a:pos x="T6" y="T7"/>
                  </a:cxn>
                  <a:cxn ang="0">
                    <a:pos x="T8" y="T9"/>
                  </a:cxn>
                  <a:cxn ang="0">
                    <a:pos x="T10" y="T11"/>
                  </a:cxn>
                  <a:cxn ang="0">
                    <a:pos x="T12" y="T13"/>
                  </a:cxn>
                </a:cxnLst>
                <a:rect l="0" t="0" r="r" b="b"/>
                <a:pathLst>
                  <a:path w="288" h="103">
                    <a:moveTo>
                      <a:pt x="142" y="34"/>
                    </a:moveTo>
                    <a:cubicBezTo>
                      <a:pt x="194" y="34"/>
                      <a:pt x="239" y="62"/>
                      <a:pt x="264" y="103"/>
                    </a:cubicBezTo>
                    <a:cubicBezTo>
                      <a:pt x="288" y="76"/>
                      <a:pt x="288" y="76"/>
                      <a:pt x="288" y="76"/>
                    </a:cubicBezTo>
                    <a:cubicBezTo>
                      <a:pt x="256" y="30"/>
                      <a:pt x="202" y="0"/>
                      <a:pt x="142" y="0"/>
                    </a:cubicBezTo>
                    <a:cubicBezTo>
                      <a:pt x="84" y="0"/>
                      <a:pt x="32" y="28"/>
                      <a:pt x="0" y="71"/>
                    </a:cubicBezTo>
                    <a:cubicBezTo>
                      <a:pt x="23" y="97"/>
                      <a:pt x="23" y="97"/>
                      <a:pt x="23" y="97"/>
                    </a:cubicBezTo>
                    <a:cubicBezTo>
                      <a:pt x="49" y="59"/>
                      <a:pt x="93" y="34"/>
                      <a:pt x="142"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0" name="Freeform 38"/>
              <p:cNvSpPr>
                <a:spLocks/>
              </p:cNvSpPr>
              <p:nvPr/>
            </p:nvSpPr>
            <p:spPr bwMode="auto">
              <a:xfrm>
                <a:off x="2070649" y="1631036"/>
                <a:ext cx="723379" cy="229030"/>
              </a:xfrm>
              <a:custGeom>
                <a:avLst/>
                <a:gdLst>
                  <a:gd name="T0" fmla="*/ 188 w 380"/>
                  <a:gd name="T1" fmla="*/ 36 h 120"/>
                  <a:gd name="T2" fmla="*/ 355 w 380"/>
                  <a:gd name="T3" fmla="*/ 120 h 120"/>
                  <a:gd name="T4" fmla="*/ 380 w 380"/>
                  <a:gd name="T5" fmla="*/ 93 h 120"/>
                  <a:gd name="T6" fmla="*/ 188 w 380"/>
                  <a:gd name="T7" fmla="*/ 0 h 120"/>
                  <a:gd name="T8" fmla="*/ 0 w 380"/>
                  <a:gd name="T9" fmla="*/ 88 h 120"/>
                  <a:gd name="T10" fmla="*/ 25 w 380"/>
                  <a:gd name="T11" fmla="*/ 115 h 120"/>
                  <a:gd name="T12" fmla="*/ 188 w 380"/>
                  <a:gd name="T13" fmla="*/ 36 h 120"/>
                </a:gdLst>
                <a:ahLst/>
                <a:cxnLst>
                  <a:cxn ang="0">
                    <a:pos x="T0" y="T1"/>
                  </a:cxn>
                  <a:cxn ang="0">
                    <a:pos x="T2" y="T3"/>
                  </a:cxn>
                  <a:cxn ang="0">
                    <a:pos x="T4" y="T5"/>
                  </a:cxn>
                  <a:cxn ang="0">
                    <a:pos x="T6" y="T7"/>
                  </a:cxn>
                  <a:cxn ang="0">
                    <a:pos x="T8" y="T9"/>
                  </a:cxn>
                  <a:cxn ang="0">
                    <a:pos x="T10" y="T11"/>
                  </a:cxn>
                  <a:cxn ang="0">
                    <a:pos x="T12" y="T13"/>
                  </a:cxn>
                </a:cxnLst>
                <a:rect l="0" t="0" r="r" b="b"/>
                <a:pathLst>
                  <a:path w="380" h="120">
                    <a:moveTo>
                      <a:pt x="188" y="36"/>
                    </a:moveTo>
                    <a:cubicBezTo>
                      <a:pt x="256" y="36"/>
                      <a:pt x="317" y="69"/>
                      <a:pt x="355" y="120"/>
                    </a:cubicBezTo>
                    <a:cubicBezTo>
                      <a:pt x="380" y="93"/>
                      <a:pt x="380" y="93"/>
                      <a:pt x="380" y="93"/>
                    </a:cubicBezTo>
                    <a:cubicBezTo>
                      <a:pt x="335" y="36"/>
                      <a:pt x="266" y="0"/>
                      <a:pt x="188" y="0"/>
                    </a:cubicBezTo>
                    <a:cubicBezTo>
                      <a:pt x="113" y="0"/>
                      <a:pt x="45" y="34"/>
                      <a:pt x="0" y="88"/>
                    </a:cubicBezTo>
                    <a:cubicBezTo>
                      <a:pt x="25" y="115"/>
                      <a:pt x="25" y="115"/>
                      <a:pt x="25" y="115"/>
                    </a:cubicBezTo>
                    <a:cubicBezTo>
                      <a:pt x="63" y="67"/>
                      <a:pt x="122" y="36"/>
                      <a:pt x="188"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67" name="Group 366"/>
            <p:cNvGrpSpPr/>
            <p:nvPr/>
          </p:nvGrpSpPr>
          <p:grpSpPr>
            <a:xfrm>
              <a:off x="7081189" y="3224973"/>
              <a:ext cx="238278" cy="181064"/>
              <a:chOff x="1420657" y="-313299"/>
              <a:chExt cx="550800" cy="418544"/>
            </a:xfrm>
            <a:grpFill/>
          </p:grpSpPr>
          <p:sp>
            <p:nvSpPr>
              <p:cNvPr id="423" name="Oval 39"/>
              <p:cNvSpPr>
                <a:spLocks noChangeArrowheads="1"/>
              </p:cNvSpPr>
              <p:nvPr/>
            </p:nvSpPr>
            <p:spPr bwMode="auto">
              <a:xfrm>
                <a:off x="1630332" y="-20560"/>
                <a:ext cx="125805" cy="12580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4" name="Freeform 40"/>
              <p:cNvSpPr>
                <a:spLocks/>
              </p:cNvSpPr>
              <p:nvPr/>
            </p:nvSpPr>
            <p:spPr bwMode="auto">
              <a:xfrm>
                <a:off x="1540817" y="-138301"/>
                <a:ext cx="308868" cy="129837"/>
              </a:xfrm>
              <a:custGeom>
                <a:avLst/>
                <a:gdLst>
                  <a:gd name="T0" fmla="*/ 80 w 162"/>
                  <a:gd name="T1" fmla="*/ 23 h 68"/>
                  <a:gd name="T2" fmla="*/ 146 w 162"/>
                  <a:gd name="T3" fmla="*/ 68 h 68"/>
                  <a:gd name="T4" fmla="*/ 162 w 162"/>
                  <a:gd name="T5" fmla="*/ 49 h 68"/>
                  <a:gd name="T6" fmla="*/ 80 w 162"/>
                  <a:gd name="T7" fmla="*/ 0 h 68"/>
                  <a:gd name="T8" fmla="*/ 0 w 162"/>
                  <a:gd name="T9" fmla="*/ 45 h 68"/>
                  <a:gd name="T10" fmla="*/ 16 w 162"/>
                  <a:gd name="T11" fmla="*/ 63 h 68"/>
                  <a:gd name="T12" fmla="*/ 80 w 162"/>
                  <a:gd name="T13" fmla="*/ 23 h 68"/>
                </a:gdLst>
                <a:ahLst/>
                <a:cxnLst>
                  <a:cxn ang="0">
                    <a:pos x="T0" y="T1"/>
                  </a:cxn>
                  <a:cxn ang="0">
                    <a:pos x="T2" y="T3"/>
                  </a:cxn>
                  <a:cxn ang="0">
                    <a:pos x="T4" y="T5"/>
                  </a:cxn>
                  <a:cxn ang="0">
                    <a:pos x="T6" y="T7"/>
                  </a:cxn>
                  <a:cxn ang="0">
                    <a:pos x="T8" y="T9"/>
                  </a:cxn>
                  <a:cxn ang="0">
                    <a:pos x="T10" y="T11"/>
                  </a:cxn>
                  <a:cxn ang="0">
                    <a:pos x="T12" y="T13"/>
                  </a:cxn>
                </a:cxnLst>
                <a:rect l="0" t="0" r="r" b="b"/>
                <a:pathLst>
                  <a:path w="162" h="68">
                    <a:moveTo>
                      <a:pt x="80" y="23"/>
                    </a:moveTo>
                    <a:cubicBezTo>
                      <a:pt x="110" y="23"/>
                      <a:pt x="135" y="42"/>
                      <a:pt x="146" y="68"/>
                    </a:cubicBezTo>
                    <a:cubicBezTo>
                      <a:pt x="162" y="49"/>
                      <a:pt x="162" y="49"/>
                      <a:pt x="162" y="49"/>
                    </a:cubicBezTo>
                    <a:cubicBezTo>
                      <a:pt x="146" y="20"/>
                      <a:pt x="115" y="0"/>
                      <a:pt x="80" y="0"/>
                    </a:cubicBezTo>
                    <a:cubicBezTo>
                      <a:pt x="46" y="0"/>
                      <a:pt x="17" y="18"/>
                      <a:pt x="0" y="45"/>
                    </a:cubicBezTo>
                    <a:cubicBezTo>
                      <a:pt x="16" y="63"/>
                      <a:pt x="16" y="63"/>
                      <a:pt x="16" y="63"/>
                    </a:cubicBezTo>
                    <a:cubicBezTo>
                      <a:pt x="28" y="39"/>
                      <a:pt x="52" y="23"/>
                      <a:pt x="80"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5" name="Freeform 41"/>
              <p:cNvSpPr>
                <a:spLocks/>
              </p:cNvSpPr>
              <p:nvPr/>
            </p:nvSpPr>
            <p:spPr bwMode="auto">
              <a:xfrm>
                <a:off x="1487591" y="-223784"/>
                <a:ext cx="416931" cy="148386"/>
              </a:xfrm>
              <a:custGeom>
                <a:avLst/>
                <a:gdLst>
                  <a:gd name="T0" fmla="*/ 108 w 219"/>
                  <a:gd name="T1" fmla="*/ 26 h 78"/>
                  <a:gd name="T2" fmla="*/ 201 w 219"/>
                  <a:gd name="T3" fmla="*/ 78 h 78"/>
                  <a:gd name="T4" fmla="*/ 219 w 219"/>
                  <a:gd name="T5" fmla="*/ 58 h 78"/>
                  <a:gd name="T6" fmla="*/ 108 w 219"/>
                  <a:gd name="T7" fmla="*/ 0 h 78"/>
                  <a:gd name="T8" fmla="*/ 0 w 219"/>
                  <a:gd name="T9" fmla="*/ 54 h 78"/>
                  <a:gd name="T10" fmla="*/ 18 w 219"/>
                  <a:gd name="T11" fmla="*/ 74 h 78"/>
                  <a:gd name="T12" fmla="*/ 108 w 219"/>
                  <a:gd name="T13" fmla="*/ 26 h 78"/>
                </a:gdLst>
                <a:ahLst/>
                <a:cxnLst>
                  <a:cxn ang="0">
                    <a:pos x="T0" y="T1"/>
                  </a:cxn>
                  <a:cxn ang="0">
                    <a:pos x="T2" y="T3"/>
                  </a:cxn>
                  <a:cxn ang="0">
                    <a:pos x="T4" y="T5"/>
                  </a:cxn>
                  <a:cxn ang="0">
                    <a:pos x="T6" y="T7"/>
                  </a:cxn>
                  <a:cxn ang="0">
                    <a:pos x="T8" y="T9"/>
                  </a:cxn>
                  <a:cxn ang="0">
                    <a:pos x="T10" y="T11"/>
                  </a:cxn>
                  <a:cxn ang="0">
                    <a:pos x="T12" y="T13"/>
                  </a:cxn>
                </a:cxnLst>
                <a:rect l="0" t="0" r="r" b="b"/>
                <a:pathLst>
                  <a:path w="219" h="78">
                    <a:moveTo>
                      <a:pt x="108" y="26"/>
                    </a:moveTo>
                    <a:cubicBezTo>
                      <a:pt x="147" y="26"/>
                      <a:pt x="182" y="47"/>
                      <a:pt x="201" y="78"/>
                    </a:cubicBezTo>
                    <a:cubicBezTo>
                      <a:pt x="219" y="58"/>
                      <a:pt x="219" y="58"/>
                      <a:pt x="219" y="58"/>
                    </a:cubicBezTo>
                    <a:cubicBezTo>
                      <a:pt x="195" y="23"/>
                      <a:pt x="154" y="0"/>
                      <a:pt x="108" y="0"/>
                    </a:cubicBezTo>
                    <a:cubicBezTo>
                      <a:pt x="64" y="0"/>
                      <a:pt x="24" y="21"/>
                      <a:pt x="0" y="54"/>
                    </a:cubicBezTo>
                    <a:cubicBezTo>
                      <a:pt x="18" y="74"/>
                      <a:pt x="18" y="74"/>
                      <a:pt x="18" y="74"/>
                    </a:cubicBezTo>
                    <a:cubicBezTo>
                      <a:pt x="37" y="45"/>
                      <a:pt x="70" y="26"/>
                      <a:pt x="108"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6" name="Freeform 42"/>
              <p:cNvSpPr>
                <a:spLocks/>
              </p:cNvSpPr>
              <p:nvPr/>
            </p:nvSpPr>
            <p:spPr bwMode="auto">
              <a:xfrm>
                <a:off x="1420657" y="-313299"/>
                <a:ext cx="550800" cy="173385"/>
              </a:xfrm>
              <a:custGeom>
                <a:avLst/>
                <a:gdLst>
                  <a:gd name="T0" fmla="*/ 143 w 289"/>
                  <a:gd name="T1" fmla="*/ 28 h 91"/>
                  <a:gd name="T2" fmla="*/ 270 w 289"/>
                  <a:gd name="T3" fmla="*/ 91 h 91"/>
                  <a:gd name="T4" fmla="*/ 289 w 289"/>
                  <a:gd name="T5" fmla="*/ 71 h 91"/>
                  <a:gd name="T6" fmla="*/ 143 w 289"/>
                  <a:gd name="T7" fmla="*/ 0 h 91"/>
                  <a:gd name="T8" fmla="*/ 0 w 289"/>
                  <a:gd name="T9" fmla="*/ 67 h 91"/>
                  <a:gd name="T10" fmla="*/ 19 w 289"/>
                  <a:gd name="T11" fmla="*/ 87 h 91"/>
                  <a:gd name="T12" fmla="*/ 143 w 289"/>
                  <a:gd name="T13" fmla="*/ 28 h 91"/>
                </a:gdLst>
                <a:ahLst/>
                <a:cxnLst>
                  <a:cxn ang="0">
                    <a:pos x="T0" y="T1"/>
                  </a:cxn>
                  <a:cxn ang="0">
                    <a:pos x="T2" y="T3"/>
                  </a:cxn>
                  <a:cxn ang="0">
                    <a:pos x="T4" y="T5"/>
                  </a:cxn>
                  <a:cxn ang="0">
                    <a:pos x="T6" y="T7"/>
                  </a:cxn>
                  <a:cxn ang="0">
                    <a:pos x="T8" y="T9"/>
                  </a:cxn>
                  <a:cxn ang="0">
                    <a:pos x="T10" y="T11"/>
                  </a:cxn>
                  <a:cxn ang="0">
                    <a:pos x="T12" y="T13"/>
                  </a:cxn>
                </a:cxnLst>
                <a:rect l="0" t="0" r="r" b="b"/>
                <a:pathLst>
                  <a:path w="289" h="91">
                    <a:moveTo>
                      <a:pt x="143" y="28"/>
                    </a:moveTo>
                    <a:cubicBezTo>
                      <a:pt x="195" y="28"/>
                      <a:pt x="241" y="53"/>
                      <a:pt x="270" y="91"/>
                    </a:cubicBezTo>
                    <a:cubicBezTo>
                      <a:pt x="289" y="71"/>
                      <a:pt x="289" y="71"/>
                      <a:pt x="289" y="71"/>
                    </a:cubicBezTo>
                    <a:cubicBezTo>
                      <a:pt x="255" y="28"/>
                      <a:pt x="202" y="0"/>
                      <a:pt x="143" y="0"/>
                    </a:cubicBezTo>
                    <a:cubicBezTo>
                      <a:pt x="85" y="0"/>
                      <a:pt x="34" y="26"/>
                      <a:pt x="0" y="67"/>
                    </a:cubicBezTo>
                    <a:cubicBezTo>
                      <a:pt x="19" y="87"/>
                      <a:pt x="19" y="87"/>
                      <a:pt x="19" y="87"/>
                    </a:cubicBezTo>
                    <a:cubicBezTo>
                      <a:pt x="48" y="51"/>
                      <a:pt x="92" y="28"/>
                      <a:pt x="143"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68" name="Group 367"/>
            <p:cNvGrpSpPr/>
            <p:nvPr/>
          </p:nvGrpSpPr>
          <p:grpSpPr>
            <a:xfrm>
              <a:off x="8079308" y="3311493"/>
              <a:ext cx="237232" cy="183506"/>
              <a:chOff x="3727889" y="-113301"/>
              <a:chExt cx="548381" cy="424189"/>
            </a:xfrm>
            <a:grpFill/>
          </p:grpSpPr>
          <p:sp>
            <p:nvSpPr>
              <p:cNvPr id="415" name="Oval 43"/>
              <p:cNvSpPr>
                <a:spLocks noChangeArrowheads="1"/>
              </p:cNvSpPr>
              <p:nvPr/>
            </p:nvSpPr>
            <p:spPr bwMode="auto">
              <a:xfrm>
                <a:off x="3954500" y="47987"/>
                <a:ext cx="96773" cy="9758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6" name="Freeform 44"/>
              <p:cNvSpPr>
                <a:spLocks/>
              </p:cNvSpPr>
              <p:nvPr/>
            </p:nvSpPr>
            <p:spPr bwMode="auto">
              <a:xfrm>
                <a:off x="4042402" y="-20560"/>
                <a:ext cx="98386" cy="238707"/>
              </a:xfrm>
              <a:custGeom>
                <a:avLst/>
                <a:gdLst>
                  <a:gd name="T0" fmla="*/ 34 w 52"/>
                  <a:gd name="T1" fmla="*/ 61 h 125"/>
                  <a:gd name="T2" fmla="*/ 0 w 52"/>
                  <a:gd name="T3" fmla="*/ 112 h 125"/>
                  <a:gd name="T4" fmla="*/ 15 w 52"/>
                  <a:gd name="T5" fmla="*/ 125 h 125"/>
                  <a:gd name="T6" fmla="*/ 52 w 52"/>
                  <a:gd name="T7" fmla="*/ 61 h 125"/>
                  <a:gd name="T8" fmla="*/ 18 w 52"/>
                  <a:gd name="T9" fmla="*/ 0 h 125"/>
                  <a:gd name="T10" fmla="*/ 4 w 52"/>
                  <a:gd name="T11" fmla="*/ 12 h 125"/>
                  <a:gd name="T12" fmla="*/ 34 w 52"/>
                  <a:gd name="T13" fmla="*/ 61 h 125"/>
                </a:gdLst>
                <a:ahLst/>
                <a:cxnLst>
                  <a:cxn ang="0">
                    <a:pos x="T0" y="T1"/>
                  </a:cxn>
                  <a:cxn ang="0">
                    <a:pos x="T2" y="T3"/>
                  </a:cxn>
                  <a:cxn ang="0">
                    <a:pos x="T4" y="T5"/>
                  </a:cxn>
                  <a:cxn ang="0">
                    <a:pos x="T6" y="T7"/>
                  </a:cxn>
                  <a:cxn ang="0">
                    <a:pos x="T8" y="T9"/>
                  </a:cxn>
                  <a:cxn ang="0">
                    <a:pos x="T10" y="T11"/>
                  </a:cxn>
                  <a:cxn ang="0">
                    <a:pos x="T12" y="T13"/>
                  </a:cxn>
                </a:cxnLst>
                <a:rect l="0" t="0" r="r" b="b"/>
                <a:pathLst>
                  <a:path w="52" h="125">
                    <a:moveTo>
                      <a:pt x="34" y="61"/>
                    </a:moveTo>
                    <a:cubicBezTo>
                      <a:pt x="34" y="84"/>
                      <a:pt x="20" y="104"/>
                      <a:pt x="0" y="112"/>
                    </a:cubicBezTo>
                    <a:cubicBezTo>
                      <a:pt x="15" y="125"/>
                      <a:pt x="15" y="125"/>
                      <a:pt x="15" y="125"/>
                    </a:cubicBezTo>
                    <a:cubicBezTo>
                      <a:pt x="37" y="113"/>
                      <a:pt x="52" y="89"/>
                      <a:pt x="52" y="61"/>
                    </a:cubicBezTo>
                    <a:cubicBezTo>
                      <a:pt x="52" y="35"/>
                      <a:pt x="39" y="13"/>
                      <a:pt x="18" y="0"/>
                    </a:cubicBezTo>
                    <a:cubicBezTo>
                      <a:pt x="4" y="12"/>
                      <a:pt x="4" y="12"/>
                      <a:pt x="4" y="12"/>
                    </a:cubicBezTo>
                    <a:cubicBezTo>
                      <a:pt x="22" y="21"/>
                      <a:pt x="34" y="40"/>
                      <a:pt x="34"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7" name="Freeform 45"/>
              <p:cNvSpPr>
                <a:spLocks/>
              </p:cNvSpPr>
              <p:nvPr/>
            </p:nvSpPr>
            <p:spPr bwMode="auto">
              <a:xfrm>
                <a:off x="4093208" y="-62495"/>
                <a:ext cx="114515" cy="322577"/>
              </a:xfrm>
              <a:custGeom>
                <a:avLst/>
                <a:gdLst>
                  <a:gd name="T0" fmla="*/ 40 w 60"/>
                  <a:gd name="T1" fmla="*/ 83 h 169"/>
                  <a:gd name="T2" fmla="*/ 0 w 60"/>
                  <a:gd name="T3" fmla="*/ 155 h 169"/>
                  <a:gd name="T4" fmla="*/ 15 w 60"/>
                  <a:gd name="T5" fmla="*/ 169 h 169"/>
                  <a:gd name="T6" fmla="*/ 60 w 60"/>
                  <a:gd name="T7" fmla="*/ 83 h 169"/>
                  <a:gd name="T8" fmla="*/ 19 w 60"/>
                  <a:gd name="T9" fmla="*/ 0 h 169"/>
                  <a:gd name="T10" fmla="*/ 3 w 60"/>
                  <a:gd name="T11" fmla="*/ 14 h 169"/>
                  <a:gd name="T12" fmla="*/ 40 w 60"/>
                  <a:gd name="T13" fmla="*/ 83 h 169"/>
                </a:gdLst>
                <a:ahLst/>
                <a:cxnLst>
                  <a:cxn ang="0">
                    <a:pos x="T0" y="T1"/>
                  </a:cxn>
                  <a:cxn ang="0">
                    <a:pos x="T2" y="T3"/>
                  </a:cxn>
                  <a:cxn ang="0">
                    <a:pos x="T4" y="T5"/>
                  </a:cxn>
                  <a:cxn ang="0">
                    <a:pos x="T6" y="T7"/>
                  </a:cxn>
                  <a:cxn ang="0">
                    <a:pos x="T8" y="T9"/>
                  </a:cxn>
                  <a:cxn ang="0">
                    <a:pos x="T10" y="T11"/>
                  </a:cxn>
                  <a:cxn ang="0">
                    <a:pos x="T12" y="T13"/>
                  </a:cxn>
                </a:cxnLst>
                <a:rect l="0" t="0" r="r" b="b"/>
                <a:pathLst>
                  <a:path w="60" h="169">
                    <a:moveTo>
                      <a:pt x="40" y="83"/>
                    </a:moveTo>
                    <a:cubicBezTo>
                      <a:pt x="40" y="114"/>
                      <a:pt x="24" y="140"/>
                      <a:pt x="0" y="155"/>
                    </a:cubicBezTo>
                    <a:cubicBezTo>
                      <a:pt x="15" y="169"/>
                      <a:pt x="15" y="169"/>
                      <a:pt x="15" y="169"/>
                    </a:cubicBezTo>
                    <a:cubicBezTo>
                      <a:pt x="42" y="150"/>
                      <a:pt x="60" y="119"/>
                      <a:pt x="60" y="83"/>
                    </a:cubicBezTo>
                    <a:cubicBezTo>
                      <a:pt x="60" y="49"/>
                      <a:pt x="44" y="19"/>
                      <a:pt x="19" y="0"/>
                    </a:cubicBezTo>
                    <a:cubicBezTo>
                      <a:pt x="3" y="14"/>
                      <a:pt x="3" y="14"/>
                      <a:pt x="3" y="14"/>
                    </a:cubicBezTo>
                    <a:cubicBezTo>
                      <a:pt x="25" y="29"/>
                      <a:pt x="40" y="54"/>
                      <a:pt x="40"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8" name="Freeform 46"/>
              <p:cNvSpPr>
                <a:spLocks/>
              </p:cNvSpPr>
              <p:nvPr/>
            </p:nvSpPr>
            <p:spPr bwMode="auto">
              <a:xfrm>
                <a:off x="4143207" y="-113301"/>
                <a:ext cx="133063" cy="424189"/>
              </a:xfrm>
              <a:custGeom>
                <a:avLst/>
                <a:gdLst>
                  <a:gd name="T0" fmla="*/ 49 w 70"/>
                  <a:gd name="T1" fmla="*/ 110 h 223"/>
                  <a:gd name="T2" fmla="*/ 0 w 70"/>
                  <a:gd name="T3" fmla="*/ 209 h 223"/>
                  <a:gd name="T4" fmla="*/ 16 w 70"/>
                  <a:gd name="T5" fmla="*/ 223 h 223"/>
                  <a:gd name="T6" fmla="*/ 70 w 70"/>
                  <a:gd name="T7" fmla="*/ 110 h 223"/>
                  <a:gd name="T8" fmla="*/ 19 w 70"/>
                  <a:gd name="T9" fmla="*/ 0 h 223"/>
                  <a:gd name="T10" fmla="*/ 3 w 70"/>
                  <a:gd name="T11" fmla="*/ 14 h 223"/>
                  <a:gd name="T12" fmla="*/ 49 w 70"/>
                  <a:gd name="T13" fmla="*/ 110 h 223"/>
                </a:gdLst>
                <a:ahLst/>
                <a:cxnLst>
                  <a:cxn ang="0">
                    <a:pos x="T0" y="T1"/>
                  </a:cxn>
                  <a:cxn ang="0">
                    <a:pos x="T2" y="T3"/>
                  </a:cxn>
                  <a:cxn ang="0">
                    <a:pos x="T4" y="T5"/>
                  </a:cxn>
                  <a:cxn ang="0">
                    <a:pos x="T6" y="T7"/>
                  </a:cxn>
                  <a:cxn ang="0">
                    <a:pos x="T8" y="T9"/>
                  </a:cxn>
                  <a:cxn ang="0">
                    <a:pos x="T10" y="T11"/>
                  </a:cxn>
                  <a:cxn ang="0">
                    <a:pos x="T12" y="T13"/>
                  </a:cxn>
                </a:cxnLst>
                <a:rect l="0" t="0" r="r" b="b"/>
                <a:pathLst>
                  <a:path w="70" h="223">
                    <a:moveTo>
                      <a:pt x="49" y="110"/>
                    </a:moveTo>
                    <a:cubicBezTo>
                      <a:pt x="49" y="151"/>
                      <a:pt x="30" y="186"/>
                      <a:pt x="0" y="209"/>
                    </a:cubicBezTo>
                    <a:cubicBezTo>
                      <a:pt x="16" y="223"/>
                      <a:pt x="16" y="223"/>
                      <a:pt x="16" y="223"/>
                    </a:cubicBezTo>
                    <a:cubicBezTo>
                      <a:pt x="49" y="197"/>
                      <a:pt x="70" y="156"/>
                      <a:pt x="70" y="110"/>
                    </a:cubicBezTo>
                    <a:cubicBezTo>
                      <a:pt x="70" y="66"/>
                      <a:pt x="50" y="26"/>
                      <a:pt x="19" y="0"/>
                    </a:cubicBezTo>
                    <a:cubicBezTo>
                      <a:pt x="3" y="14"/>
                      <a:pt x="3" y="14"/>
                      <a:pt x="3" y="14"/>
                    </a:cubicBezTo>
                    <a:cubicBezTo>
                      <a:pt x="31" y="37"/>
                      <a:pt x="49" y="71"/>
                      <a:pt x="49"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9" name="Oval 47"/>
              <p:cNvSpPr>
                <a:spLocks noChangeArrowheads="1"/>
              </p:cNvSpPr>
              <p:nvPr/>
            </p:nvSpPr>
            <p:spPr bwMode="auto">
              <a:xfrm>
                <a:off x="3952887" y="52019"/>
                <a:ext cx="96773" cy="9758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0" name="Freeform 48"/>
              <p:cNvSpPr>
                <a:spLocks/>
              </p:cNvSpPr>
              <p:nvPr/>
            </p:nvSpPr>
            <p:spPr bwMode="auto">
              <a:xfrm>
                <a:off x="3863371" y="-20560"/>
                <a:ext cx="98386" cy="238707"/>
              </a:xfrm>
              <a:custGeom>
                <a:avLst/>
                <a:gdLst>
                  <a:gd name="T0" fmla="*/ 18 w 52"/>
                  <a:gd name="T1" fmla="*/ 64 h 125"/>
                  <a:gd name="T2" fmla="*/ 52 w 52"/>
                  <a:gd name="T3" fmla="*/ 13 h 125"/>
                  <a:gd name="T4" fmla="*/ 38 w 52"/>
                  <a:gd name="T5" fmla="*/ 0 h 125"/>
                  <a:gd name="T6" fmla="*/ 0 w 52"/>
                  <a:gd name="T7" fmla="*/ 64 h 125"/>
                  <a:gd name="T8" fmla="*/ 34 w 52"/>
                  <a:gd name="T9" fmla="*/ 125 h 125"/>
                  <a:gd name="T10" fmla="*/ 48 w 52"/>
                  <a:gd name="T11" fmla="*/ 113 h 125"/>
                  <a:gd name="T12" fmla="*/ 18 w 52"/>
                  <a:gd name="T13" fmla="*/ 64 h 125"/>
                </a:gdLst>
                <a:ahLst/>
                <a:cxnLst>
                  <a:cxn ang="0">
                    <a:pos x="T0" y="T1"/>
                  </a:cxn>
                  <a:cxn ang="0">
                    <a:pos x="T2" y="T3"/>
                  </a:cxn>
                  <a:cxn ang="0">
                    <a:pos x="T4" y="T5"/>
                  </a:cxn>
                  <a:cxn ang="0">
                    <a:pos x="T6" y="T7"/>
                  </a:cxn>
                  <a:cxn ang="0">
                    <a:pos x="T8" y="T9"/>
                  </a:cxn>
                  <a:cxn ang="0">
                    <a:pos x="T10" y="T11"/>
                  </a:cxn>
                  <a:cxn ang="0">
                    <a:pos x="T12" y="T13"/>
                  </a:cxn>
                </a:cxnLst>
                <a:rect l="0" t="0" r="r" b="b"/>
                <a:pathLst>
                  <a:path w="52" h="125">
                    <a:moveTo>
                      <a:pt x="18" y="64"/>
                    </a:moveTo>
                    <a:cubicBezTo>
                      <a:pt x="18" y="41"/>
                      <a:pt x="32" y="21"/>
                      <a:pt x="52" y="13"/>
                    </a:cubicBezTo>
                    <a:cubicBezTo>
                      <a:pt x="38" y="0"/>
                      <a:pt x="38" y="0"/>
                      <a:pt x="38" y="0"/>
                    </a:cubicBezTo>
                    <a:cubicBezTo>
                      <a:pt x="15" y="12"/>
                      <a:pt x="0" y="36"/>
                      <a:pt x="0" y="64"/>
                    </a:cubicBezTo>
                    <a:cubicBezTo>
                      <a:pt x="0" y="90"/>
                      <a:pt x="14" y="113"/>
                      <a:pt x="34" y="125"/>
                    </a:cubicBezTo>
                    <a:cubicBezTo>
                      <a:pt x="48" y="113"/>
                      <a:pt x="48" y="113"/>
                      <a:pt x="48" y="113"/>
                    </a:cubicBezTo>
                    <a:cubicBezTo>
                      <a:pt x="30" y="104"/>
                      <a:pt x="18" y="85"/>
                      <a:pt x="18"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1" name="Freeform 49"/>
              <p:cNvSpPr>
                <a:spLocks/>
              </p:cNvSpPr>
              <p:nvPr/>
            </p:nvSpPr>
            <p:spPr bwMode="auto">
              <a:xfrm>
                <a:off x="3796437" y="-62495"/>
                <a:ext cx="116128" cy="322577"/>
              </a:xfrm>
              <a:custGeom>
                <a:avLst/>
                <a:gdLst>
                  <a:gd name="T0" fmla="*/ 20 w 61"/>
                  <a:gd name="T1" fmla="*/ 86 h 169"/>
                  <a:gd name="T2" fmla="*/ 61 w 61"/>
                  <a:gd name="T3" fmla="*/ 14 h 169"/>
                  <a:gd name="T4" fmla="*/ 45 w 61"/>
                  <a:gd name="T5" fmla="*/ 0 h 169"/>
                  <a:gd name="T6" fmla="*/ 0 w 61"/>
                  <a:gd name="T7" fmla="*/ 86 h 169"/>
                  <a:gd name="T8" fmla="*/ 42 w 61"/>
                  <a:gd name="T9" fmla="*/ 169 h 169"/>
                  <a:gd name="T10" fmla="*/ 57 w 61"/>
                  <a:gd name="T11" fmla="*/ 155 h 169"/>
                  <a:gd name="T12" fmla="*/ 20 w 61"/>
                  <a:gd name="T13" fmla="*/ 86 h 169"/>
                </a:gdLst>
                <a:ahLst/>
                <a:cxnLst>
                  <a:cxn ang="0">
                    <a:pos x="T0" y="T1"/>
                  </a:cxn>
                  <a:cxn ang="0">
                    <a:pos x="T2" y="T3"/>
                  </a:cxn>
                  <a:cxn ang="0">
                    <a:pos x="T4" y="T5"/>
                  </a:cxn>
                  <a:cxn ang="0">
                    <a:pos x="T6" y="T7"/>
                  </a:cxn>
                  <a:cxn ang="0">
                    <a:pos x="T8" y="T9"/>
                  </a:cxn>
                  <a:cxn ang="0">
                    <a:pos x="T10" y="T11"/>
                  </a:cxn>
                  <a:cxn ang="0">
                    <a:pos x="T12" y="T13"/>
                  </a:cxn>
                </a:cxnLst>
                <a:rect l="0" t="0" r="r" b="b"/>
                <a:pathLst>
                  <a:path w="61" h="169">
                    <a:moveTo>
                      <a:pt x="20" y="86"/>
                    </a:moveTo>
                    <a:cubicBezTo>
                      <a:pt x="20" y="55"/>
                      <a:pt x="36" y="29"/>
                      <a:pt x="61" y="14"/>
                    </a:cubicBezTo>
                    <a:cubicBezTo>
                      <a:pt x="45" y="0"/>
                      <a:pt x="45" y="0"/>
                      <a:pt x="45" y="0"/>
                    </a:cubicBezTo>
                    <a:cubicBezTo>
                      <a:pt x="18" y="19"/>
                      <a:pt x="0" y="50"/>
                      <a:pt x="0" y="86"/>
                    </a:cubicBezTo>
                    <a:cubicBezTo>
                      <a:pt x="0" y="120"/>
                      <a:pt x="16" y="150"/>
                      <a:pt x="42" y="169"/>
                    </a:cubicBezTo>
                    <a:cubicBezTo>
                      <a:pt x="57" y="155"/>
                      <a:pt x="57" y="155"/>
                      <a:pt x="57" y="155"/>
                    </a:cubicBezTo>
                    <a:cubicBezTo>
                      <a:pt x="35" y="140"/>
                      <a:pt x="20" y="115"/>
                      <a:pt x="20"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2" name="Freeform 50"/>
              <p:cNvSpPr>
                <a:spLocks/>
              </p:cNvSpPr>
              <p:nvPr/>
            </p:nvSpPr>
            <p:spPr bwMode="auto">
              <a:xfrm>
                <a:off x="3727889" y="-113301"/>
                <a:ext cx="133063" cy="424189"/>
              </a:xfrm>
              <a:custGeom>
                <a:avLst/>
                <a:gdLst>
                  <a:gd name="T0" fmla="*/ 21 w 70"/>
                  <a:gd name="T1" fmla="*/ 113 h 223"/>
                  <a:gd name="T2" fmla="*/ 70 w 70"/>
                  <a:gd name="T3" fmla="*/ 14 h 223"/>
                  <a:gd name="T4" fmla="*/ 54 w 70"/>
                  <a:gd name="T5" fmla="*/ 0 h 223"/>
                  <a:gd name="T6" fmla="*/ 0 w 70"/>
                  <a:gd name="T7" fmla="*/ 113 h 223"/>
                  <a:gd name="T8" fmla="*/ 51 w 70"/>
                  <a:gd name="T9" fmla="*/ 223 h 223"/>
                  <a:gd name="T10" fmla="*/ 67 w 70"/>
                  <a:gd name="T11" fmla="*/ 209 h 223"/>
                  <a:gd name="T12" fmla="*/ 21 w 70"/>
                  <a:gd name="T13" fmla="*/ 113 h 223"/>
                </a:gdLst>
                <a:ahLst/>
                <a:cxnLst>
                  <a:cxn ang="0">
                    <a:pos x="T0" y="T1"/>
                  </a:cxn>
                  <a:cxn ang="0">
                    <a:pos x="T2" y="T3"/>
                  </a:cxn>
                  <a:cxn ang="0">
                    <a:pos x="T4" y="T5"/>
                  </a:cxn>
                  <a:cxn ang="0">
                    <a:pos x="T6" y="T7"/>
                  </a:cxn>
                  <a:cxn ang="0">
                    <a:pos x="T8" y="T9"/>
                  </a:cxn>
                  <a:cxn ang="0">
                    <a:pos x="T10" y="T11"/>
                  </a:cxn>
                  <a:cxn ang="0">
                    <a:pos x="T12" y="T13"/>
                  </a:cxn>
                </a:cxnLst>
                <a:rect l="0" t="0" r="r" b="b"/>
                <a:pathLst>
                  <a:path w="70" h="223">
                    <a:moveTo>
                      <a:pt x="21" y="113"/>
                    </a:moveTo>
                    <a:cubicBezTo>
                      <a:pt x="21" y="73"/>
                      <a:pt x="40" y="37"/>
                      <a:pt x="70" y="14"/>
                    </a:cubicBezTo>
                    <a:cubicBezTo>
                      <a:pt x="54" y="0"/>
                      <a:pt x="54" y="0"/>
                      <a:pt x="54" y="0"/>
                    </a:cubicBezTo>
                    <a:cubicBezTo>
                      <a:pt x="21" y="26"/>
                      <a:pt x="0" y="67"/>
                      <a:pt x="0" y="113"/>
                    </a:cubicBezTo>
                    <a:cubicBezTo>
                      <a:pt x="0" y="157"/>
                      <a:pt x="20" y="197"/>
                      <a:pt x="51" y="223"/>
                    </a:cubicBezTo>
                    <a:cubicBezTo>
                      <a:pt x="67" y="209"/>
                      <a:pt x="67" y="209"/>
                      <a:pt x="67" y="209"/>
                    </a:cubicBezTo>
                    <a:cubicBezTo>
                      <a:pt x="39" y="186"/>
                      <a:pt x="21" y="152"/>
                      <a:pt x="2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69" name="Group 368"/>
            <p:cNvGrpSpPr/>
            <p:nvPr/>
          </p:nvGrpSpPr>
          <p:grpSpPr>
            <a:xfrm>
              <a:off x="6755693" y="3760490"/>
              <a:ext cx="175482" cy="247350"/>
              <a:chOff x="668246" y="924591"/>
              <a:chExt cx="405640" cy="571769"/>
            </a:xfrm>
            <a:grpFill/>
          </p:grpSpPr>
          <p:sp>
            <p:nvSpPr>
              <p:cNvPr id="413" name="Freeform 51"/>
              <p:cNvSpPr>
                <a:spLocks/>
              </p:cNvSpPr>
              <p:nvPr/>
            </p:nvSpPr>
            <p:spPr bwMode="auto">
              <a:xfrm>
                <a:off x="668246" y="1272975"/>
                <a:ext cx="293545" cy="223385"/>
              </a:xfrm>
              <a:custGeom>
                <a:avLst/>
                <a:gdLst>
                  <a:gd name="T0" fmla="*/ 144 w 154"/>
                  <a:gd name="T1" fmla="*/ 31 h 117"/>
                  <a:gd name="T2" fmla="*/ 94 w 154"/>
                  <a:gd name="T3" fmla="*/ 101 h 117"/>
                  <a:gd name="T4" fmla="*/ 9 w 154"/>
                  <a:gd name="T5" fmla="*/ 86 h 117"/>
                  <a:gd name="T6" fmla="*/ 59 w 154"/>
                  <a:gd name="T7" fmla="*/ 16 h 117"/>
                  <a:gd name="T8" fmla="*/ 144 w 154"/>
                  <a:gd name="T9" fmla="*/ 31 h 117"/>
                </a:gdLst>
                <a:ahLst/>
                <a:cxnLst>
                  <a:cxn ang="0">
                    <a:pos x="T0" y="T1"/>
                  </a:cxn>
                  <a:cxn ang="0">
                    <a:pos x="T2" y="T3"/>
                  </a:cxn>
                  <a:cxn ang="0">
                    <a:pos x="T4" y="T5"/>
                  </a:cxn>
                  <a:cxn ang="0">
                    <a:pos x="T6" y="T7"/>
                  </a:cxn>
                  <a:cxn ang="0">
                    <a:pos x="T8" y="T9"/>
                  </a:cxn>
                </a:cxnLst>
                <a:rect l="0" t="0" r="r" b="b"/>
                <a:pathLst>
                  <a:path w="154" h="117">
                    <a:moveTo>
                      <a:pt x="144" y="31"/>
                    </a:moveTo>
                    <a:cubicBezTo>
                      <a:pt x="154" y="54"/>
                      <a:pt x="132" y="86"/>
                      <a:pt x="94" y="101"/>
                    </a:cubicBezTo>
                    <a:cubicBezTo>
                      <a:pt x="57" y="117"/>
                      <a:pt x="19" y="110"/>
                      <a:pt x="9" y="86"/>
                    </a:cubicBezTo>
                    <a:cubicBezTo>
                      <a:pt x="0" y="63"/>
                      <a:pt x="22" y="31"/>
                      <a:pt x="59" y="16"/>
                    </a:cubicBezTo>
                    <a:cubicBezTo>
                      <a:pt x="96" y="0"/>
                      <a:pt x="134" y="7"/>
                      <a:pt x="144"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4" name="Freeform 52"/>
              <p:cNvSpPr>
                <a:spLocks/>
              </p:cNvSpPr>
              <p:nvPr/>
            </p:nvSpPr>
            <p:spPr bwMode="auto">
              <a:xfrm>
                <a:off x="918243" y="924591"/>
                <a:ext cx="155643" cy="437899"/>
              </a:xfrm>
              <a:custGeom>
                <a:avLst/>
                <a:gdLst>
                  <a:gd name="T0" fmla="*/ 37 w 193"/>
                  <a:gd name="T1" fmla="*/ 543 h 543"/>
                  <a:gd name="T2" fmla="*/ 37 w 193"/>
                  <a:gd name="T3" fmla="*/ 227 h 543"/>
                  <a:gd name="T4" fmla="*/ 193 w 193"/>
                  <a:gd name="T5" fmla="*/ 142 h 543"/>
                  <a:gd name="T6" fmla="*/ 193 w 193"/>
                  <a:gd name="T7" fmla="*/ 0 h 543"/>
                  <a:gd name="T8" fmla="*/ 0 w 193"/>
                  <a:gd name="T9" fmla="*/ 85 h 543"/>
                  <a:gd name="T10" fmla="*/ 0 w 193"/>
                  <a:gd name="T11" fmla="*/ 520 h 543"/>
                  <a:gd name="T12" fmla="*/ 37 w 193"/>
                  <a:gd name="T13" fmla="*/ 543 h 543"/>
                </a:gdLst>
                <a:ahLst/>
                <a:cxnLst>
                  <a:cxn ang="0">
                    <a:pos x="T0" y="T1"/>
                  </a:cxn>
                  <a:cxn ang="0">
                    <a:pos x="T2" y="T3"/>
                  </a:cxn>
                  <a:cxn ang="0">
                    <a:pos x="T4" y="T5"/>
                  </a:cxn>
                  <a:cxn ang="0">
                    <a:pos x="T6" y="T7"/>
                  </a:cxn>
                  <a:cxn ang="0">
                    <a:pos x="T8" y="T9"/>
                  </a:cxn>
                  <a:cxn ang="0">
                    <a:pos x="T10" y="T11"/>
                  </a:cxn>
                  <a:cxn ang="0">
                    <a:pos x="T12" y="T13"/>
                  </a:cxn>
                </a:cxnLst>
                <a:rect l="0" t="0" r="r" b="b"/>
                <a:pathLst>
                  <a:path w="193" h="543">
                    <a:moveTo>
                      <a:pt x="37" y="543"/>
                    </a:moveTo>
                    <a:lnTo>
                      <a:pt x="37" y="227"/>
                    </a:lnTo>
                    <a:lnTo>
                      <a:pt x="193" y="142"/>
                    </a:lnTo>
                    <a:lnTo>
                      <a:pt x="193" y="0"/>
                    </a:lnTo>
                    <a:lnTo>
                      <a:pt x="0" y="85"/>
                    </a:lnTo>
                    <a:lnTo>
                      <a:pt x="0" y="520"/>
                    </a:lnTo>
                    <a:lnTo>
                      <a:pt x="37" y="5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70" name="Group 369"/>
            <p:cNvGrpSpPr/>
            <p:nvPr/>
          </p:nvGrpSpPr>
          <p:grpSpPr>
            <a:xfrm>
              <a:off x="8307469" y="3566866"/>
              <a:ext cx="77449" cy="108848"/>
              <a:chOff x="4255303" y="477015"/>
              <a:chExt cx="179030" cy="251611"/>
            </a:xfrm>
            <a:grpFill/>
          </p:grpSpPr>
          <p:sp>
            <p:nvSpPr>
              <p:cNvPr id="411" name="Freeform 53"/>
              <p:cNvSpPr>
                <a:spLocks/>
              </p:cNvSpPr>
              <p:nvPr/>
            </p:nvSpPr>
            <p:spPr bwMode="auto">
              <a:xfrm>
                <a:off x="4255303" y="631046"/>
                <a:ext cx="131450" cy="97580"/>
              </a:xfrm>
              <a:custGeom>
                <a:avLst/>
                <a:gdLst>
                  <a:gd name="T0" fmla="*/ 64 w 69"/>
                  <a:gd name="T1" fmla="*/ 13 h 51"/>
                  <a:gd name="T2" fmla="*/ 42 w 69"/>
                  <a:gd name="T3" fmla="*/ 44 h 51"/>
                  <a:gd name="T4" fmla="*/ 5 w 69"/>
                  <a:gd name="T5" fmla="*/ 38 h 51"/>
                  <a:gd name="T6" fmla="*/ 27 w 69"/>
                  <a:gd name="T7" fmla="*/ 6 h 51"/>
                  <a:gd name="T8" fmla="*/ 64 w 69"/>
                  <a:gd name="T9" fmla="*/ 13 h 51"/>
                </a:gdLst>
                <a:ahLst/>
                <a:cxnLst>
                  <a:cxn ang="0">
                    <a:pos x="T0" y="T1"/>
                  </a:cxn>
                  <a:cxn ang="0">
                    <a:pos x="T2" y="T3"/>
                  </a:cxn>
                  <a:cxn ang="0">
                    <a:pos x="T4" y="T5"/>
                  </a:cxn>
                  <a:cxn ang="0">
                    <a:pos x="T6" y="T7"/>
                  </a:cxn>
                  <a:cxn ang="0">
                    <a:pos x="T8" y="T9"/>
                  </a:cxn>
                </a:cxnLst>
                <a:rect l="0" t="0" r="r" b="b"/>
                <a:pathLst>
                  <a:path w="69" h="51">
                    <a:moveTo>
                      <a:pt x="64" y="13"/>
                    </a:moveTo>
                    <a:cubicBezTo>
                      <a:pt x="69" y="24"/>
                      <a:pt x="59" y="38"/>
                      <a:pt x="42" y="44"/>
                    </a:cubicBezTo>
                    <a:cubicBezTo>
                      <a:pt x="26" y="51"/>
                      <a:pt x="9" y="48"/>
                      <a:pt x="5" y="38"/>
                    </a:cubicBezTo>
                    <a:cubicBezTo>
                      <a:pt x="0" y="27"/>
                      <a:pt x="10" y="13"/>
                      <a:pt x="27" y="6"/>
                    </a:cubicBezTo>
                    <a:cubicBezTo>
                      <a:pt x="43" y="0"/>
                      <a:pt x="60" y="3"/>
                      <a:pt x="6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2" name="Freeform 54"/>
              <p:cNvSpPr>
                <a:spLocks/>
              </p:cNvSpPr>
              <p:nvPr/>
            </p:nvSpPr>
            <p:spPr bwMode="auto">
              <a:xfrm>
                <a:off x="4365785" y="477015"/>
                <a:ext cx="68548" cy="191934"/>
              </a:xfrm>
              <a:custGeom>
                <a:avLst/>
                <a:gdLst>
                  <a:gd name="T0" fmla="*/ 17 w 85"/>
                  <a:gd name="T1" fmla="*/ 238 h 238"/>
                  <a:gd name="T2" fmla="*/ 17 w 85"/>
                  <a:gd name="T3" fmla="*/ 99 h 238"/>
                  <a:gd name="T4" fmla="*/ 85 w 85"/>
                  <a:gd name="T5" fmla="*/ 61 h 238"/>
                  <a:gd name="T6" fmla="*/ 85 w 85"/>
                  <a:gd name="T7" fmla="*/ 0 h 238"/>
                  <a:gd name="T8" fmla="*/ 0 w 85"/>
                  <a:gd name="T9" fmla="*/ 38 h 238"/>
                  <a:gd name="T10" fmla="*/ 0 w 85"/>
                  <a:gd name="T11" fmla="*/ 229 h 238"/>
                  <a:gd name="T12" fmla="*/ 17 w 85"/>
                  <a:gd name="T13" fmla="*/ 238 h 238"/>
                </a:gdLst>
                <a:ahLst/>
                <a:cxnLst>
                  <a:cxn ang="0">
                    <a:pos x="T0" y="T1"/>
                  </a:cxn>
                  <a:cxn ang="0">
                    <a:pos x="T2" y="T3"/>
                  </a:cxn>
                  <a:cxn ang="0">
                    <a:pos x="T4" y="T5"/>
                  </a:cxn>
                  <a:cxn ang="0">
                    <a:pos x="T6" y="T7"/>
                  </a:cxn>
                  <a:cxn ang="0">
                    <a:pos x="T8" y="T9"/>
                  </a:cxn>
                  <a:cxn ang="0">
                    <a:pos x="T10" y="T11"/>
                  </a:cxn>
                  <a:cxn ang="0">
                    <a:pos x="T12" y="T13"/>
                  </a:cxn>
                </a:cxnLst>
                <a:rect l="0" t="0" r="r" b="b"/>
                <a:pathLst>
                  <a:path w="85" h="238">
                    <a:moveTo>
                      <a:pt x="17" y="238"/>
                    </a:moveTo>
                    <a:lnTo>
                      <a:pt x="17" y="99"/>
                    </a:lnTo>
                    <a:lnTo>
                      <a:pt x="85" y="61"/>
                    </a:lnTo>
                    <a:lnTo>
                      <a:pt x="85" y="0"/>
                    </a:lnTo>
                    <a:lnTo>
                      <a:pt x="0" y="38"/>
                    </a:lnTo>
                    <a:lnTo>
                      <a:pt x="0" y="229"/>
                    </a:lnTo>
                    <a:lnTo>
                      <a:pt x="17" y="2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71" name="Group 370"/>
            <p:cNvGrpSpPr/>
            <p:nvPr/>
          </p:nvGrpSpPr>
          <p:grpSpPr>
            <a:xfrm>
              <a:off x="8397478" y="3813169"/>
              <a:ext cx="77449" cy="109546"/>
              <a:chOff x="4463365" y="1046364"/>
              <a:chExt cx="179030" cy="253224"/>
            </a:xfrm>
            <a:grpFill/>
          </p:grpSpPr>
          <p:sp>
            <p:nvSpPr>
              <p:cNvPr id="409" name="Freeform 55"/>
              <p:cNvSpPr>
                <a:spLocks/>
              </p:cNvSpPr>
              <p:nvPr/>
            </p:nvSpPr>
            <p:spPr bwMode="auto">
              <a:xfrm>
                <a:off x="4463365" y="1200395"/>
                <a:ext cx="129031" cy="99193"/>
              </a:xfrm>
              <a:custGeom>
                <a:avLst/>
                <a:gdLst>
                  <a:gd name="T0" fmla="*/ 64 w 68"/>
                  <a:gd name="T1" fmla="*/ 14 h 52"/>
                  <a:gd name="T2" fmla="*/ 42 w 68"/>
                  <a:gd name="T3" fmla="*/ 45 h 52"/>
                  <a:gd name="T4" fmla="*/ 4 w 68"/>
                  <a:gd name="T5" fmla="*/ 38 h 52"/>
                  <a:gd name="T6" fmla="*/ 26 w 68"/>
                  <a:gd name="T7" fmla="*/ 7 h 52"/>
                  <a:gd name="T8" fmla="*/ 64 w 68"/>
                  <a:gd name="T9" fmla="*/ 14 h 52"/>
                </a:gdLst>
                <a:ahLst/>
                <a:cxnLst>
                  <a:cxn ang="0">
                    <a:pos x="T0" y="T1"/>
                  </a:cxn>
                  <a:cxn ang="0">
                    <a:pos x="T2" y="T3"/>
                  </a:cxn>
                  <a:cxn ang="0">
                    <a:pos x="T4" y="T5"/>
                  </a:cxn>
                  <a:cxn ang="0">
                    <a:pos x="T6" y="T7"/>
                  </a:cxn>
                  <a:cxn ang="0">
                    <a:pos x="T8" y="T9"/>
                  </a:cxn>
                </a:cxnLst>
                <a:rect l="0" t="0" r="r" b="b"/>
                <a:pathLst>
                  <a:path w="68" h="52">
                    <a:moveTo>
                      <a:pt x="64" y="14"/>
                    </a:moveTo>
                    <a:cubicBezTo>
                      <a:pt x="68" y="24"/>
                      <a:pt x="58" y="38"/>
                      <a:pt x="42" y="45"/>
                    </a:cubicBezTo>
                    <a:cubicBezTo>
                      <a:pt x="25" y="52"/>
                      <a:pt x="9" y="49"/>
                      <a:pt x="4" y="38"/>
                    </a:cubicBezTo>
                    <a:cubicBezTo>
                      <a:pt x="0" y="28"/>
                      <a:pt x="10" y="14"/>
                      <a:pt x="26" y="7"/>
                    </a:cubicBezTo>
                    <a:cubicBezTo>
                      <a:pt x="43" y="0"/>
                      <a:pt x="59" y="3"/>
                      <a:pt x="6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0" name="Freeform 56"/>
              <p:cNvSpPr>
                <a:spLocks/>
              </p:cNvSpPr>
              <p:nvPr/>
            </p:nvSpPr>
            <p:spPr bwMode="auto">
              <a:xfrm>
                <a:off x="4573847" y="1046364"/>
                <a:ext cx="68548" cy="194353"/>
              </a:xfrm>
              <a:custGeom>
                <a:avLst/>
                <a:gdLst>
                  <a:gd name="T0" fmla="*/ 16 w 85"/>
                  <a:gd name="T1" fmla="*/ 241 h 241"/>
                  <a:gd name="T2" fmla="*/ 16 w 85"/>
                  <a:gd name="T3" fmla="*/ 102 h 241"/>
                  <a:gd name="T4" fmla="*/ 85 w 85"/>
                  <a:gd name="T5" fmla="*/ 64 h 241"/>
                  <a:gd name="T6" fmla="*/ 85 w 85"/>
                  <a:gd name="T7" fmla="*/ 0 h 241"/>
                  <a:gd name="T8" fmla="*/ 0 w 85"/>
                  <a:gd name="T9" fmla="*/ 38 h 241"/>
                  <a:gd name="T10" fmla="*/ 0 w 85"/>
                  <a:gd name="T11" fmla="*/ 232 h 241"/>
                  <a:gd name="T12" fmla="*/ 16 w 85"/>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85" h="241">
                    <a:moveTo>
                      <a:pt x="16" y="241"/>
                    </a:moveTo>
                    <a:lnTo>
                      <a:pt x="16" y="102"/>
                    </a:lnTo>
                    <a:lnTo>
                      <a:pt x="85" y="64"/>
                    </a:lnTo>
                    <a:lnTo>
                      <a:pt x="85" y="0"/>
                    </a:lnTo>
                    <a:lnTo>
                      <a:pt x="0" y="38"/>
                    </a:lnTo>
                    <a:lnTo>
                      <a:pt x="0" y="232"/>
                    </a:lnTo>
                    <a:lnTo>
                      <a:pt x="16" y="2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72" name="Group 371"/>
            <p:cNvGrpSpPr/>
            <p:nvPr/>
          </p:nvGrpSpPr>
          <p:grpSpPr>
            <a:xfrm>
              <a:off x="7117472" y="4412181"/>
              <a:ext cx="223277" cy="181413"/>
              <a:chOff x="1504527" y="2431028"/>
              <a:chExt cx="516123" cy="419350"/>
            </a:xfrm>
            <a:grpFill/>
          </p:grpSpPr>
          <p:sp>
            <p:nvSpPr>
              <p:cNvPr id="405" name="Freeform 57"/>
              <p:cNvSpPr>
                <a:spLocks/>
              </p:cNvSpPr>
              <p:nvPr/>
            </p:nvSpPr>
            <p:spPr bwMode="auto">
              <a:xfrm>
                <a:off x="1799685" y="2440705"/>
                <a:ext cx="219352" cy="261288"/>
              </a:xfrm>
              <a:custGeom>
                <a:avLst/>
                <a:gdLst>
                  <a:gd name="T0" fmla="*/ 115 w 115"/>
                  <a:gd name="T1" fmla="*/ 137 h 137"/>
                  <a:gd name="T2" fmla="*/ 82 w 115"/>
                  <a:gd name="T3" fmla="*/ 8 h 137"/>
                  <a:gd name="T4" fmla="*/ 78 w 115"/>
                  <a:gd name="T5" fmla="*/ 0 h 137"/>
                  <a:gd name="T6" fmla="*/ 0 w 115"/>
                  <a:gd name="T7" fmla="*/ 92 h 137"/>
                  <a:gd name="T8" fmla="*/ 115 w 115"/>
                  <a:gd name="T9" fmla="*/ 137 h 137"/>
                </a:gdLst>
                <a:ahLst/>
                <a:cxnLst>
                  <a:cxn ang="0">
                    <a:pos x="T0" y="T1"/>
                  </a:cxn>
                  <a:cxn ang="0">
                    <a:pos x="T2" y="T3"/>
                  </a:cxn>
                  <a:cxn ang="0">
                    <a:pos x="T4" y="T5"/>
                  </a:cxn>
                  <a:cxn ang="0">
                    <a:pos x="T6" y="T7"/>
                  </a:cxn>
                  <a:cxn ang="0">
                    <a:pos x="T8" y="T9"/>
                  </a:cxn>
                </a:cxnLst>
                <a:rect l="0" t="0" r="r" b="b"/>
                <a:pathLst>
                  <a:path w="115" h="137">
                    <a:moveTo>
                      <a:pt x="115" y="137"/>
                    </a:moveTo>
                    <a:cubicBezTo>
                      <a:pt x="82" y="8"/>
                      <a:pt x="82" y="8"/>
                      <a:pt x="82" y="8"/>
                    </a:cubicBezTo>
                    <a:cubicBezTo>
                      <a:pt x="81" y="5"/>
                      <a:pt x="80" y="2"/>
                      <a:pt x="78" y="0"/>
                    </a:cubicBezTo>
                    <a:cubicBezTo>
                      <a:pt x="0" y="92"/>
                      <a:pt x="0" y="92"/>
                      <a:pt x="0" y="92"/>
                    </a:cubicBezTo>
                    <a:lnTo>
                      <a:pt x="115" y="1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6" name="Freeform 58"/>
              <p:cNvSpPr>
                <a:spLocks/>
              </p:cNvSpPr>
              <p:nvPr/>
            </p:nvSpPr>
            <p:spPr bwMode="auto">
              <a:xfrm>
                <a:off x="1504527" y="2553607"/>
                <a:ext cx="216933" cy="262094"/>
              </a:xfrm>
              <a:custGeom>
                <a:avLst/>
                <a:gdLst>
                  <a:gd name="T0" fmla="*/ 1 w 114"/>
                  <a:gd name="T1" fmla="*/ 0 h 138"/>
                  <a:gd name="T2" fmla="*/ 1 w 114"/>
                  <a:gd name="T3" fmla="*/ 9 h 138"/>
                  <a:gd name="T4" fmla="*/ 34 w 114"/>
                  <a:gd name="T5" fmla="*/ 138 h 138"/>
                  <a:gd name="T6" fmla="*/ 114 w 114"/>
                  <a:gd name="T7" fmla="*/ 44 h 138"/>
                  <a:gd name="T8" fmla="*/ 1 w 114"/>
                  <a:gd name="T9" fmla="*/ 0 h 138"/>
                </a:gdLst>
                <a:ahLst/>
                <a:cxnLst>
                  <a:cxn ang="0">
                    <a:pos x="T0" y="T1"/>
                  </a:cxn>
                  <a:cxn ang="0">
                    <a:pos x="T2" y="T3"/>
                  </a:cxn>
                  <a:cxn ang="0">
                    <a:pos x="T4" y="T5"/>
                  </a:cxn>
                  <a:cxn ang="0">
                    <a:pos x="T6" y="T7"/>
                  </a:cxn>
                  <a:cxn ang="0">
                    <a:pos x="T8" y="T9"/>
                  </a:cxn>
                </a:cxnLst>
                <a:rect l="0" t="0" r="r" b="b"/>
                <a:pathLst>
                  <a:path w="114" h="138">
                    <a:moveTo>
                      <a:pt x="1" y="0"/>
                    </a:moveTo>
                    <a:cubicBezTo>
                      <a:pt x="1" y="3"/>
                      <a:pt x="0" y="6"/>
                      <a:pt x="1" y="9"/>
                    </a:cubicBezTo>
                    <a:cubicBezTo>
                      <a:pt x="34" y="138"/>
                      <a:pt x="34" y="138"/>
                      <a:pt x="34" y="138"/>
                    </a:cubicBezTo>
                    <a:cubicBezTo>
                      <a:pt x="114" y="44"/>
                      <a:pt x="114" y="44"/>
                      <a:pt x="114" y="44"/>
                    </a:cubicBez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7" name="Freeform 59"/>
              <p:cNvSpPr>
                <a:spLocks/>
              </p:cNvSpPr>
              <p:nvPr/>
            </p:nvSpPr>
            <p:spPr bwMode="auto">
              <a:xfrm>
                <a:off x="1523881" y="2431028"/>
                <a:ext cx="401608" cy="194353"/>
              </a:xfrm>
              <a:custGeom>
                <a:avLst/>
                <a:gdLst>
                  <a:gd name="T0" fmla="*/ 211 w 211"/>
                  <a:gd name="T1" fmla="*/ 0 h 102"/>
                  <a:gd name="T2" fmla="*/ 207 w 211"/>
                  <a:gd name="T3" fmla="*/ 1 h 102"/>
                  <a:gd name="T4" fmla="*/ 3 w 211"/>
                  <a:gd name="T5" fmla="*/ 53 h 102"/>
                  <a:gd name="T6" fmla="*/ 0 w 211"/>
                  <a:gd name="T7" fmla="*/ 54 h 102"/>
                  <a:gd name="T8" fmla="*/ 124 w 211"/>
                  <a:gd name="T9" fmla="*/ 102 h 102"/>
                  <a:gd name="T10" fmla="*/ 211 w 211"/>
                  <a:gd name="T11" fmla="*/ 0 h 102"/>
                </a:gdLst>
                <a:ahLst/>
                <a:cxnLst>
                  <a:cxn ang="0">
                    <a:pos x="T0" y="T1"/>
                  </a:cxn>
                  <a:cxn ang="0">
                    <a:pos x="T2" y="T3"/>
                  </a:cxn>
                  <a:cxn ang="0">
                    <a:pos x="T4" y="T5"/>
                  </a:cxn>
                  <a:cxn ang="0">
                    <a:pos x="T6" y="T7"/>
                  </a:cxn>
                  <a:cxn ang="0">
                    <a:pos x="T8" y="T9"/>
                  </a:cxn>
                  <a:cxn ang="0">
                    <a:pos x="T10" y="T11"/>
                  </a:cxn>
                </a:cxnLst>
                <a:rect l="0" t="0" r="r" b="b"/>
                <a:pathLst>
                  <a:path w="211" h="102">
                    <a:moveTo>
                      <a:pt x="211" y="0"/>
                    </a:moveTo>
                    <a:cubicBezTo>
                      <a:pt x="209" y="0"/>
                      <a:pt x="208" y="0"/>
                      <a:pt x="207" y="1"/>
                    </a:cubicBezTo>
                    <a:cubicBezTo>
                      <a:pt x="3" y="53"/>
                      <a:pt x="3" y="53"/>
                      <a:pt x="3" y="53"/>
                    </a:cubicBezTo>
                    <a:cubicBezTo>
                      <a:pt x="2" y="53"/>
                      <a:pt x="1" y="53"/>
                      <a:pt x="0" y="54"/>
                    </a:cubicBezTo>
                    <a:cubicBezTo>
                      <a:pt x="124" y="102"/>
                      <a:pt x="124" y="102"/>
                      <a:pt x="124" y="102"/>
                    </a:cubicBezTo>
                    <a:lnTo>
                      <a:pt x="2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8" name="Freeform 60"/>
              <p:cNvSpPr>
                <a:spLocks/>
              </p:cNvSpPr>
              <p:nvPr/>
            </p:nvSpPr>
            <p:spPr bwMode="auto">
              <a:xfrm>
                <a:off x="1581139" y="2635058"/>
                <a:ext cx="439511" cy="215320"/>
              </a:xfrm>
              <a:custGeom>
                <a:avLst/>
                <a:gdLst>
                  <a:gd name="T0" fmla="*/ 102 w 231"/>
                  <a:gd name="T1" fmla="*/ 6 h 113"/>
                  <a:gd name="T2" fmla="*/ 100 w 231"/>
                  <a:gd name="T3" fmla="*/ 8 h 113"/>
                  <a:gd name="T4" fmla="*/ 99 w 231"/>
                  <a:gd name="T5" fmla="*/ 9 h 113"/>
                  <a:gd name="T6" fmla="*/ 98 w 231"/>
                  <a:gd name="T7" fmla="*/ 9 h 113"/>
                  <a:gd name="T8" fmla="*/ 98 w 231"/>
                  <a:gd name="T9" fmla="*/ 9 h 113"/>
                  <a:gd name="T10" fmla="*/ 98 w 231"/>
                  <a:gd name="T11" fmla="*/ 9 h 113"/>
                  <a:gd name="T12" fmla="*/ 97 w 231"/>
                  <a:gd name="T13" fmla="*/ 9 h 113"/>
                  <a:gd name="T14" fmla="*/ 96 w 231"/>
                  <a:gd name="T15" fmla="*/ 9 h 113"/>
                  <a:gd name="T16" fmla="*/ 94 w 231"/>
                  <a:gd name="T17" fmla="*/ 8 h 113"/>
                  <a:gd name="T18" fmla="*/ 87 w 231"/>
                  <a:gd name="T19" fmla="*/ 6 h 113"/>
                  <a:gd name="T20" fmla="*/ 0 w 231"/>
                  <a:gd name="T21" fmla="*/ 108 h 113"/>
                  <a:gd name="T22" fmla="*/ 15 w 231"/>
                  <a:gd name="T23" fmla="*/ 112 h 113"/>
                  <a:gd name="T24" fmla="*/ 219 w 231"/>
                  <a:gd name="T25" fmla="*/ 60 h 113"/>
                  <a:gd name="T26" fmla="*/ 231 w 231"/>
                  <a:gd name="T27" fmla="*/ 49 h 113"/>
                  <a:gd name="T28" fmla="*/ 107 w 231"/>
                  <a:gd name="T29" fmla="*/ 0 h 113"/>
                  <a:gd name="T30" fmla="*/ 102 w 231"/>
                  <a:gd name="T31" fmla="*/ 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1" h="113">
                    <a:moveTo>
                      <a:pt x="102" y="6"/>
                    </a:moveTo>
                    <a:cubicBezTo>
                      <a:pt x="101" y="7"/>
                      <a:pt x="100" y="8"/>
                      <a:pt x="100" y="8"/>
                    </a:cubicBezTo>
                    <a:cubicBezTo>
                      <a:pt x="99" y="8"/>
                      <a:pt x="99" y="8"/>
                      <a:pt x="99" y="9"/>
                    </a:cubicBezTo>
                    <a:cubicBezTo>
                      <a:pt x="98" y="9"/>
                      <a:pt x="98" y="9"/>
                      <a:pt x="98" y="9"/>
                    </a:cubicBezTo>
                    <a:cubicBezTo>
                      <a:pt x="98" y="9"/>
                      <a:pt x="98" y="9"/>
                      <a:pt x="98" y="9"/>
                    </a:cubicBezTo>
                    <a:cubicBezTo>
                      <a:pt x="98" y="9"/>
                      <a:pt x="98" y="9"/>
                      <a:pt x="98" y="9"/>
                    </a:cubicBezTo>
                    <a:cubicBezTo>
                      <a:pt x="98" y="9"/>
                      <a:pt x="97" y="9"/>
                      <a:pt x="97" y="9"/>
                    </a:cubicBezTo>
                    <a:cubicBezTo>
                      <a:pt x="97" y="9"/>
                      <a:pt x="96" y="9"/>
                      <a:pt x="96" y="9"/>
                    </a:cubicBezTo>
                    <a:cubicBezTo>
                      <a:pt x="95" y="9"/>
                      <a:pt x="94" y="9"/>
                      <a:pt x="94" y="8"/>
                    </a:cubicBezTo>
                    <a:cubicBezTo>
                      <a:pt x="87" y="6"/>
                      <a:pt x="87" y="6"/>
                      <a:pt x="87" y="6"/>
                    </a:cubicBezTo>
                    <a:cubicBezTo>
                      <a:pt x="0" y="108"/>
                      <a:pt x="0" y="108"/>
                      <a:pt x="0" y="108"/>
                    </a:cubicBezTo>
                    <a:cubicBezTo>
                      <a:pt x="4" y="112"/>
                      <a:pt x="10" y="113"/>
                      <a:pt x="15" y="112"/>
                    </a:cubicBezTo>
                    <a:cubicBezTo>
                      <a:pt x="219" y="60"/>
                      <a:pt x="219" y="60"/>
                      <a:pt x="219" y="60"/>
                    </a:cubicBezTo>
                    <a:cubicBezTo>
                      <a:pt x="225" y="59"/>
                      <a:pt x="229" y="54"/>
                      <a:pt x="231" y="49"/>
                    </a:cubicBezTo>
                    <a:cubicBezTo>
                      <a:pt x="107" y="0"/>
                      <a:pt x="107" y="0"/>
                      <a:pt x="107" y="0"/>
                    </a:cubicBezTo>
                    <a:lnTo>
                      <a:pt x="10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73" name="Group 372"/>
            <p:cNvGrpSpPr/>
            <p:nvPr/>
          </p:nvGrpSpPr>
          <p:grpSpPr>
            <a:xfrm>
              <a:off x="7959645" y="3856080"/>
              <a:ext cx="235139" cy="237232"/>
              <a:chOff x="3451279" y="1145557"/>
              <a:chExt cx="543543" cy="548381"/>
            </a:xfrm>
            <a:grpFill/>
          </p:grpSpPr>
          <p:sp>
            <p:nvSpPr>
              <p:cNvPr id="397" name="Freeform 61"/>
              <p:cNvSpPr>
                <a:spLocks/>
              </p:cNvSpPr>
              <p:nvPr/>
            </p:nvSpPr>
            <p:spPr bwMode="auto">
              <a:xfrm>
                <a:off x="3765792" y="1436683"/>
                <a:ext cx="229030" cy="233062"/>
              </a:xfrm>
              <a:custGeom>
                <a:avLst/>
                <a:gdLst>
                  <a:gd name="T0" fmla="*/ 49 w 120"/>
                  <a:gd name="T1" fmla="*/ 122 h 122"/>
                  <a:gd name="T2" fmla="*/ 117 w 120"/>
                  <a:gd name="T3" fmla="*/ 8 h 122"/>
                  <a:gd name="T4" fmla="*/ 120 w 120"/>
                  <a:gd name="T5" fmla="*/ 0 h 122"/>
                  <a:gd name="T6" fmla="*/ 0 w 120"/>
                  <a:gd name="T7" fmla="*/ 9 h 122"/>
                  <a:gd name="T8" fmla="*/ 49 w 120"/>
                  <a:gd name="T9" fmla="*/ 122 h 122"/>
                </a:gdLst>
                <a:ahLst/>
                <a:cxnLst>
                  <a:cxn ang="0">
                    <a:pos x="T0" y="T1"/>
                  </a:cxn>
                  <a:cxn ang="0">
                    <a:pos x="T2" y="T3"/>
                  </a:cxn>
                  <a:cxn ang="0">
                    <a:pos x="T4" y="T5"/>
                  </a:cxn>
                  <a:cxn ang="0">
                    <a:pos x="T6" y="T7"/>
                  </a:cxn>
                  <a:cxn ang="0">
                    <a:pos x="T8" y="T9"/>
                  </a:cxn>
                </a:cxnLst>
                <a:rect l="0" t="0" r="r" b="b"/>
                <a:pathLst>
                  <a:path w="120" h="122">
                    <a:moveTo>
                      <a:pt x="49" y="122"/>
                    </a:moveTo>
                    <a:cubicBezTo>
                      <a:pt x="117" y="8"/>
                      <a:pt x="117" y="8"/>
                      <a:pt x="117" y="8"/>
                    </a:cubicBezTo>
                    <a:cubicBezTo>
                      <a:pt x="119" y="5"/>
                      <a:pt x="119" y="2"/>
                      <a:pt x="120" y="0"/>
                    </a:cubicBezTo>
                    <a:cubicBezTo>
                      <a:pt x="0" y="9"/>
                      <a:pt x="0" y="9"/>
                      <a:pt x="0" y="9"/>
                    </a:cubicBezTo>
                    <a:lnTo>
                      <a:pt x="49" y="1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8" name="Freeform 62"/>
              <p:cNvSpPr>
                <a:spLocks/>
              </p:cNvSpPr>
              <p:nvPr/>
            </p:nvSpPr>
            <p:spPr bwMode="auto">
              <a:xfrm>
                <a:off x="3460957" y="1202814"/>
                <a:ext cx="234675" cy="230643"/>
              </a:xfrm>
              <a:custGeom>
                <a:avLst/>
                <a:gdLst>
                  <a:gd name="T0" fmla="*/ 74 w 123"/>
                  <a:gd name="T1" fmla="*/ 0 h 121"/>
                  <a:gd name="T2" fmla="*/ 68 w 123"/>
                  <a:gd name="T3" fmla="*/ 6 h 121"/>
                  <a:gd name="T4" fmla="*/ 0 w 123"/>
                  <a:gd name="T5" fmla="*/ 121 h 121"/>
                  <a:gd name="T6" fmla="*/ 123 w 123"/>
                  <a:gd name="T7" fmla="*/ 111 h 121"/>
                  <a:gd name="T8" fmla="*/ 74 w 123"/>
                  <a:gd name="T9" fmla="*/ 0 h 121"/>
                </a:gdLst>
                <a:ahLst/>
                <a:cxnLst>
                  <a:cxn ang="0">
                    <a:pos x="T0" y="T1"/>
                  </a:cxn>
                  <a:cxn ang="0">
                    <a:pos x="T2" y="T3"/>
                  </a:cxn>
                  <a:cxn ang="0">
                    <a:pos x="T4" y="T5"/>
                  </a:cxn>
                  <a:cxn ang="0">
                    <a:pos x="T6" y="T7"/>
                  </a:cxn>
                  <a:cxn ang="0">
                    <a:pos x="T8" y="T9"/>
                  </a:cxn>
                </a:cxnLst>
                <a:rect l="0" t="0" r="r" b="b"/>
                <a:pathLst>
                  <a:path w="123" h="121">
                    <a:moveTo>
                      <a:pt x="74" y="0"/>
                    </a:moveTo>
                    <a:cubicBezTo>
                      <a:pt x="72" y="2"/>
                      <a:pt x="70" y="4"/>
                      <a:pt x="68" y="6"/>
                    </a:cubicBezTo>
                    <a:cubicBezTo>
                      <a:pt x="0" y="121"/>
                      <a:pt x="0" y="121"/>
                      <a:pt x="0" y="121"/>
                    </a:cubicBezTo>
                    <a:cubicBezTo>
                      <a:pt x="123" y="111"/>
                      <a:pt x="123" y="111"/>
                      <a:pt x="123" y="111"/>
                    </a:cubicBezTo>
                    <a:lnTo>
                      <a:pt x="7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9" name="Freeform 63"/>
              <p:cNvSpPr>
                <a:spLocks/>
              </p:cNvSpPr>
              <p:nvPr/>
            </p:nvSpPr>
            <p:spPr bwMode="auto">
              <a:xfrm>
                <a:off x="3628697" y="1200395"/>
                <a:ext cx="354028" cy="233062"/>
              </a:xfrm>
              <a:custGeom>
                <a:avLst/>
                <a:gdLst>
                  <a:gd name="T0" fmla="*/ 186 w 186"/>
                  <a:gd name="T1" fmla="*/ 111 h 122"/>
                  <a:gd name="T2" fmla="*/ 184 w 186"/>
                  <a:gd name="T3" fmla="*/ 109 h 122"/>
                  <a:gd name="T4" fmla="*/ 3 w 186"/>
                  <a:gd name="T5" fmla="*/ 1 h 122"/>
                  <a:gd name="T6" fmla="*/ 0 w 186"/>
                  <a:gd name="T7" fmla="*/ 0 h 122"/>
                  <a:gd name="T8" fmla="*/ 54 w 186"/>
                  <a:gd name="T9" fmla="*/ 122 h 122"/>
                  <a:gd name="T10" fmla="*/ 186 w 186"/>
                  <a:gd name="T11" fmla="*/ 111 h 122"/>
                </a:gdLst>
                <a:ahLst/>
                <a:cxnLst>
                  <a:cxn ang="0">
                    <a:pos x="T0" y="T1"/>
                  </a:cxn>
                  <a:cxn ang="0">
                    <a:pos x="T2" y="T3"/>
                  </a:cxn>
                  <a:cxn ang="0">
                    <a:pos x="T4" y="T5"/>
                  </a:cxn>
                  <a:cxn ang="0">
                    <a:pos x="T6" y="T7"/>
                  </a:cxn>
                  <a:cxn ang="0">
                    <a:pos x="T8" y="T9"/>
                  </a:cxn>
                  <a:cxn ang="0">
                    <a:pos x="T10" y="T11"/>
                  </a:cxn>
                </a:cxnLst>
                <a:rect l="0" t="0" r="r" b="b"/>
                <a:pathLst>
                  <a:path w="186" h="122">
                    <a:moveTo>
                      <a:pt x="186" y="111"/>
                    </a:moveTo>
                    <a:cubicBezTo>
                      <a:pt x="186" y="110"/>
                      <a:pt x="185" y="110"/>
                      <a:pt x="184" y="109"/>
                    </a:cubicBezTo>
                    <a:cubicBezTo>
                      <a:pt x="3" y="1"/>
                      <a:pt x="3" y="1"/>
                      <a:pt x="3" y="1"/>
                    </a:cubicBezTo>
                    <a:cubicBezTo>
                      <a:pt x="2" y="1"/>
                      <a:pt x="1" y="0"/>
                      <a:pt x="0" y="0"/>
                    </a:cubicBezTo>
                    <a:cubicBezTo>
                      <a:pt x="54" y="122"/>
                      <a:pt x="54" y="122"/>
                      <a:pt x="54" y="122"/>
                    </a:cubicBezTo>
                    <a:lnTo>
                      <a:pt x="186"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0" name="Freeform 64"/>
              <p:cNvSpPr>
                <a:spLocks/>
              </p:cNvSpPr>
              <p:nvPr/>
            </p:nvSpPr>
            <p:spPr bwMode="auto">
              <a:xfrm>
                <a:off x="3451279" y="1436683"/>
                <a:ext cx="391125" cy="257255"/>
              </a:xfrm>
              <a:custGeom>
                <a:avLst/>
                <a:gdLst>
                  <a:gd name="T0" fmla="*/ 144 w 205"/>
                  <a:gd name="T1" fmla="*/ 11 h 135"/>
                  <a:gd name="T2" fmla="*/ 141 w 205"/>
                  <a:gd name="T3" fmla="*/ 11 h 135"/>
                  <a:gd name="T4" fmla="*/ 140 w 205"/>
                  <a:gd name="T5" fmla="*/ 11 h 135"/>
                  <a:gd name="T6" fmla="*/ 139 w 205"/>
                  <a:gd name="T7" fmla="*/ 10 h 135"/>
                  <a:gd name="T8" fmla="*/ 139 w 205"/>
                  <a:gd name="T9" fmla="*/ 10 h 135"/>
                  <a:gd name="T10" fmla="*/ 139 w 205"/>
                  <a:gd name="T11" fmla="*/ 10 h 135"/>
                  <a:gd name="T12" fmla="*/ 139 w 205"/>
                  <a:gd name="T13" fmla="*/ 10 h 135"/>
                  <a:gd name="T14" fmla="*/ 138 w 205"/>
                  <a:gd name="T15" fmla="*/ 9 h 135"/>
                  <a:gd name="T16" fmla="*/ 136 w 205"/>
                  <a:gd name="T17" fmla="*/ 7 h 135"/>
                  <a:gd name="T18" fmla="*/ 133 w 205"/>
                  <a:gd name="T19" fmla="*/ 0 h 135"/>
                  <a:gd name="T20" fmla="*/ 0 w 205"/>
                  <a:gd name="T21" fmla="*/ 11 h 135"/>
                  <a:gd name="T22" fmla="*/ 8 w 205"/>
                  <a:gd name="T23" fmla="*/ 25 h 135"/>
                  <a:gd name="T24" fmla="*/ 189 w 205"/>
                  <a:gd name="T25" fmla="*/ 132 h 135"/>
                  <a:gd name="T26" fmla="*/ 205 w 205"/>
                  <a:gd name="T27" fmla="*/ 133 h 135"/>
                  <a:gd name="T28" fmla="*/ 151 w 205"/>
                  <a:gd name="T29" fmla="*/ 11 h 135"/>
                  <a:gd name="T30" fmla="*/ 144 w 205"/>
                  <a:gd name="T31" fmla="*/ 11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5" h="135">
                    <a:moveTo>
                      <a:pt x="144" y="11"/>
                    </a:moveTo>
                    <a:cubicBezTo>
                      <a:pt x="143" y="11"/>
                      <a:pt x="142" y="11"/>
                      <a:pt x="141" y="11"/>
                    </a:cubicBezTo>
                    <a:cubicBezTo>
                      <a:pt x="141" y="11"/>
                      <a:pt x="140" y="11"/>
                      <a:pt x="140" y="11"/>
                    </a:cubicBezTo>
                    <a:cubicBezTo>
                      <a:pt x="140" y="11"/>
                      <a:pt x="140" y="11"/>
                      <a:pt x="139" y="10"/>
                    </a:cubicBezTo>
                    <a:cubicBezTo>
                      <a:pt x="139" y="10"/>
                      <a:pt x="139" y="10"/>
                      <a:pt x="139" y="10"/>
                    </a:cubicBezTo>
                    <a:cubicBezTo>
                      <a:pt x="139" y="10"/>
                      <a:pt x="139" y="10"/>
                      <a:pt x="139" y="10"/>
                    </a:cubicBezTo>
                    <a:cubicBezTo>
                      <a:pt x="139" y="10"/>
                      <a:pt x="139" y="10"/>
                      <a:pt x="139" y="10"/>
                    </a:cubicBezTo>
                    <a:cubicBezTo>
                      <a:pt x="138" y="10"/>
                      <a:pt x="138" y="9"/>
                      <a:pt x="138" y="9"/>
                    </a:cubicBezTo>
                    <a:cubicBezTo>
                      <a:pt x="137" y="8"/>
                      <a:pt x="137" y="8"/>
                      <a:pt x="136" y="7"/>
                    </a:cubicBezTo>
                    <a:cubicBezTo>
                      <a:pt x="133" y="0"/>
                      <a:pt x="133" y="0"/>
                      <a:pt x="133" y="0"/>
                    </a:cubicBezTo>
                    <a:cubicBezTo>
                      <a:pt x="0" y="11"/>
                      <a:pt x="0" y="11"/>
                      <a:pt x="0" y="11"/>
                    </a:cubicBezTo>
                    <a:cubicBezTo>
                      <a:pt x="0" y="16"/>
                      <a:pt x="3" y="22"/>
                      <a:pt x="8" y="25"/>
                    </a:cubicBezTo>
                    <a:cubicBezTo>
                      <a:pt x="189" y="132"/>
                      <a:pt x="189" y="132"/>
                      <a:pt x="189" y="132"/>
                    </a:cubicBezTo>
                    <a:cubicBezTo>
                      <a:pt x="194" y="135"/>
                      <a:pt x="200" y="135"/>
                      <a:pt x="205" y="133"/>
                    </a:cubicBezTo>
                    <a:cubicBezTo>
                      <a:pt x="151" y="11"/>
                      <a:pt x="151" y="11"/>
                      <a:pt x="151" y="11"/>
                    </a:cubicBezTo>
                    <a:lnTo>
                      <a:pt x="144"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1" name="Freeform 65"/>
              <p:cNvSpPr>
                <a:spLocks/>
              </p:cNvSpPr>
              <p:nvPr/>
            </p:nvSpPr>
            <p:spPr bwMode="auto">
              <a:xfrm>
                <a:off x="3860952" y="1149589"/>
                <a:ext cx="114515" cy="125805"/>
              </a:xfrm>
              <a:custGeom>
                <a:avLst/>
                <a:gdLst>
                  <a:gd name="T0" fmla="*/ 60 w 60"/>
                  <a:gd name="T1" fmla="*/ 66 h 66"/>
                  <a:gd name="T2" fmla="*/ 35 w 60"/>
                  <a:gd name="T3" fmla="*/ 4 h 66"/>
                  <a:gd name="T4" fmla="*/ 33 w 60"/>
                  <a:gd name="T5" fmla="*/ 0 h 66"/>
                  <a:gd name="T6" fmla="*/ 0 w 60"/>
                  <a:gd name="T7" fmla="*/ 51 h 66"/>
                  <a:gd name="T8" fmla="*/ 60 w 60"/>
                  <a:gd name="T9" fmla="*/ 66 h 66"/>
                </a:gdLst>
                <a:ahLst/>
                <a:cxnLst>
                  <a:cxn ang="0">
                    <a:pos x="T0" y="T1"/>
                  </a:cxn>
                  <a:cxn ang="0">
                    <a:pos x="T2" y="T3"/>
                  </a:cxn>
                  <a:cxn ang="0">
                    <a:pos x="T4" y="T5"/>
                  </a:cxn>
                  <a:cxn ang="0">
                    <a:pos x="T6" y="T7"/>
                  </a:cxn>
                  <a:cxn ang="0">
                    <a:pos x="T8" y="T9"/>
                  </a:cxn>
                </a:cxnLst>
                <a:rect l="0" t="0" r="r" b="b"/>
                <a:pathLst>
                  <a:path w="60" h="66">
                    <a:moveTo>
                      <a:pt x="60" y="66"/>
                    </a:moveTo>
                    <a:cubicBezTo>
                      <a:pt x="35" y="4"/>
                      <a:pt x="35" y="4"/>
                      <a:pt x="35" y="4"/>
                    </a:cubicBezTo>
                    <a:cubicBezTo>
                      <a:pt x="35" y="2"/>
                      <a:pt x="34" y="1"/>
                      <a:pt x="33" y="0"/>
                    </a:cubicBezTo>
                    <a:cubicBezTo>
                      <a:pt x="0" y="51"/>
                      <a:pt x="0" y="51"/>
                      <a:pt x="0" y="51"/>
                    </a:cubicBezTo>
                    <a:lnTo>
                      <a:pt x="60"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2" name="Freeform 66"/>
              <p:cNvSpPr>
                <a:spLocks/>
              </p:cNvSpPr>
              <p:nvPr/>
            </p:nvSpPr>
            <p:spPr bwMode="auto">
              <a:xfrm>
                <a:off x="3710954" y="1233459"/>
                <a:ext cx="112096" cy="125805"/>
              </a:xfrm>
              <a:custGeom>
                <a:avLst/>
                <a:gdLst>
                  <a:gd name="T0" fmla="*/ 0 w 59"/>
                  <a:gd name="T1" fmla="*/ 0 h 66"/>
                  <a:gd name="T2" fmla="*/ 0 w 59"/>
                  <a:gd name="T3" fmla="*/ 4 h 66"/>
                  <a:gd name="T4" fmla="*/ 25 w 59"/>
                  <a:gd name="T5" fmla="*/ 66 h 66"/>
                  <a:gd name="T6" fmla="*/ 59 w 59"/>
                  <a:gd name="T7" fmla="*/ 15 h 66"/>
                  <a:gd name="T8" fmla="*/ 0 w 59"/>
                  <a:gd name="T9" fmla="*/ 0 h 66"/>
                </a:gdLst>
                <a:ahLst/>
                <a:cxnLst>
                  <a:cxn ang="0">
                    <a:pos x="T0" y="T1"/>
                  </a:cxn>
                  <a:cxn ang="0">
                    <a:pos x="T2" y="T3"/>
                  </a:cxn>
                  <a:cxn ang="0">
                    <a:pos x="T4" y="T5"/>
                  </a:cxn>
                  <a:cxn ang="0">
                    <a:pos x="T6" y="T7"/>
                  </a:cxn>
                  <a:cxn ang="0">
                    <a:pos x="T8" y="T9"/>
                  </a:cxn>
                </a:cxnLst>
                <a:rect l="0" t="0" r="r" b="b"/>
                <a:pathLst>
                  <a:path w="59" h="66">
                    <a:moveTo>
                      <a:pt x="0" y="0"/>
                    </a:moveTo>
                    <a:cubicBezTo>
                      <a:pt x="0" y="1"/>
                      <a:pt x="0" y="3"/>
                      <a:pt x="0" y="4"/>
                    </a:cubicBezTo>
                    <a:cubicBezTo>
                      <a:pt x="25" y="66"/>
                      <a:pt x="25" y="66"/>
                      <a:pt x="25" y="66"/>
                    </a:cubicBezTo>
                    <a:cubicBezTo>
                      <a:pt x="59" y="15"/>
                      <a:pt x="59" y="15"/>
                      <a:pt x="59" y="15"/>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3" name="Freeform 67"/>
              <p:cNvSpPr>
                <a:spLocks/>
              </p:cNvSpPr>
              <p:nvPr/>
            </p:nvSpPr>
            <p:spPr bwMode="auto">
              <a:xfrm>
                <a:off x="3718212" y="1145557"/>
                <a:ext cx="192740" cy="106451"/>
              </a:xfrm>
              <a:custGeom>
                <a:avLst/>
                <a:gdLst>
                  <a:gd name="T0" fmla="*/ 101 w 101"/>
                  <a:gd name="T1" fmla="*/ 0 h 56"/>
                  <a:gd name="T2" fmla="*/ 100 w 101"/>
                  <a:gd name="T3" fmla="*/ 1 h 56"/>
                  <a:gd name="T4" fmla="*/ 1 w 101"/>
                  <a:gd name="T5" fmla="*/ 39 h 56"/>
                  <a:gd name="T6" fmla="*/ 0 w 101"/>
                  <a:gd name="T7" fmla="*/ 40 h 56"/>
                  <a:gd name="T8" fmla="*/ 65 w 101"/>
                  <a:gd name="T9" fmla="*/ 56 h 56"/>
                  <a:gd name="T10" fmla="*/ 101 w 101"/>
                  <a:gd name="T11" fmla="*/ 0 h 56"/>
                </a:gdLst>
                <a:ahLst/>
                <a:cxnLst>
                  <a:cxn ang="0">
                    <a:pos x="T0" y="T1"/>
                  </a:cxn>
                  <a:cxn ang="0">
                    <a:pos x="T2" y="T3"/>
                  </a:cxn>
                  <a:cxn ang="0">
                    <a:pos x="T4" y="T5"/>
                  </a:cxn>
                  <a:cxn ang="0">
                    <a:pos x="T6" y="T7"/>
                  </a:cxn>
                  <a:cxn ang="0">
                    <a:pos x="T8" y="T9"/>
                  </a:cxn>
                  <a:cxn ang="0">
                    <a:pos x="T10" y="T11"/>
                  </a:cxn>
                </a:cxnLst>
                <a:rect l="0" t="0" r="r" b="b"/>
                <a:pathLst>
                  <a:path w="101" h="56">
                    <a:moveTo>
                      <a:pt x="101" y="0"/>
                    </a:moveTo>
                    <a:cubicBezTo>
                      <a:pt x="101" y="1"/>
                      <a:pt x="100" y="1"/>
                      <a:pt x="100" y="1"/>
                    </a:cubicBezTo>
                    <a:cubicBezTo>
                      <a:pt x="1" y="39"/>
                      <a:pt x="1" y="39"/>
                      <a:pt x="1" y="39"/>
                    </a:cubicBezTo>
                    <a:cubicBezTo>
                      <a:pt x="1" y="39"/>
                      <a:pt x="0" y="40"/>
                      <a:pt x="0" y="40"/>
                    </a:cubicBezTo>
                    <a:cubicBezTo>
                      <a:pt x="65" y="56"/>
                      <a:pt x="65" y="56"/>
                      <a:pt x="65" y="56"/>
                    </a:cubicBezTo>
                    <a:lnTo>
                      <a:pt x="10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4" name="Freeform 68"/>
              <p:cNvSpPr>
                <a:spLocks/>
              </p:cNvSpPr>
              <p:nvPr/>
            </p:nvSpPr>
            <p:spPr bwMode="auto">
              <a:xfrm>
                <a:off x="3764179" y="1256040"/>
                <a:ext cx="212901" cy="117741"/>
              </a:xfrm>
              <a:custGeom>
                <a:avLst/>
                <a:gdLst>
                  <a:gd name="T0" fmla="*/ 45 w 112"/>
                  <a:gd name="T1" fmla="*/ 4 h 62"/>
                  <a:gd name="T2" fmla="*/ 44 w 112"/>
                  <a:gd name="T3" fmla="*/ 5 h 62"/>
                  <a:gd name="T4" fmla="*/ 44 w 112"/>
                  <a:gd name="T5" fmla="*/ 5 h 62"/>
                  <a:gd name="T6" fmla="*/ 43 w 112"/>
                  <a:gd name="T7" fmla="*/ 5 h 62"/>
                  <a:gd name="T8" fmla="*/ 43 w 112"/>
                  <a:gd name="T9" fmla="*/ 5 h 62"/>
                  <a:gd name="T10" fmla="*/ 43 w 112"/>
                  <a:gd name="T11" fmla="*/ 5 h 62"/>
                  <a:gd name="T12" fmla="*/ 43 w 112"/>
                  <a:gd name="T13" fmla="*/ 5 h 62"/>
                  <a:gd name="T14" fmla="*/ 42 w 112"/>
                  <a:gd name="T15" fmla="*/ 5 h 62"/>
                  <a:gd name="T16" fmla="*/ 41 w 112"/>
                  <a:gd name="T17" fmla="*/ 5 h 62"/>
                  <a:gd name="T18" fmla="*/ 37 w 112"/>
                  <a:gd name="T19" fmla="*/ 4 h 62"/>
                  <a:gd name="T20" fmla="*/ 0 w 112"/>
                  <a:gd name="T21" fmla="*/ 60 h 62"/>
                  <a:gd name="T22" fmla="*/ 8 w 112"/>
                  <a:gd name="T23" fmla="*/ 61 h 62"/>
                  <a:gd name="T24" fmla="*/ 107 w 112"/>
                  <a:gd name="T25" fmla="*/ 23 h 62"/>
                  <a:gd name="T26" fmla="*/ 112 w 112"/>
                  <a:gd name="T27" fmla="*/ 17 h 62"/>
                  <a:gd name="T28" fmla="*/ 47 w 112"/>
                  <a:gd name="T29" fmla="*/ 0 h 62"/>
                  <a:gd name="T30" fmla="*/ 45 w 112"/>
                  <a:gd name="T31"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 h="62">
                    <a:moveTo>
                      <a:pt x="45" y="4"/>
                    </a:moveTo>
                    <a:cubicBezTo>
                      <a:pt x="45" y="4"/>
                      <a:pt x="44" y="4"/>
                      <a:pt x="44" y="5"/>
                    </a:cubicBezTo>
                    <a:cubicBezTo>
                      <a:pt x="44" y="5"/>
                      <a:pt x="44" y="5"/>
                      <a:pt x="44" y="5"/>
                    </a:cubicBezTo>
                    <a:cubicBezTo>
                      <a:pt x="43" y="5"/>
                      <a:pt x="43" y="5"/>
                      <a:pt x="43" y="5"/>
                    </a:cubicBezTo>
                    <a:cubicBezTo>
                      <a:pt x="43" y="5"/>
                      <a:pt x="43" y="5"/>
                      <a:pt x="43" y="5"/>
                    </a:cubicBezTo>
                    <a:cubicBezTo>
                      <a:pt x="43" y="5"/>
                      <a:pt x="43" y="5"/>
                      <a:pt x="43" y="5"/>
                    </a:cubicBezTo>
                    <a:cubicBezTo>
                      <a:pt x="43" y="5"/>
                      <a:pt x="43" y="5"/>
                      <a:pt x="43" y="5"/>
                    </a:cubicBezTo>
                    <a:cubicBezTo>
                      <a:pt x="43" y="5"/>
                      <a:pt x="42" y="5"/>
                      <a:pt x="42" y="5"/>
                    </a:cubicBezTo>
                    <a:cubicBezTo>
                      <a:pt x="42" y="5"/>
                      <a:pt x="41" y="5"/>
                      <a:pt x="41" y="5"/>
                    </a:cubicBezTo>
                    <a:cubicBezTo>
                      <a:pt x="37" y="4"/>
                      <a:pt x="37" y="4"/>
                      <a:pt x="37" y="4"/>
                    </a:cubicBezTo>
                    <a:cubicBezTo>
                      <a:pt x="0" y="60"/>
                      <a:pt x="0" y="60"/>
                      <a:pt x="0" y="60"/>
                    </a:cubicBezTo>
                    <a:cubicBezTo>
                      <a:pt x="3" y="62"/>
                      <a:pt x="6" y="62"/>
                      <a:pt x="8" y="61"/>
                    </a:cubicBezTo>
                    <a:cubicBezTo>
                      <a:pt x="107" y="23"/>
                      <a:pt x="107" y="23"/>
                      <a:pt x="107" y="23"/>
                    </a:cubicBezTo>
                    <a:cubicBezTo>
                      <a:pt x="110" y="22"/>
                      <a:pt x="111" y="20"/>
                      <a:pt x="112" y="17"/>
                    </a:cubicBezTo>
                    <a:cubicBezTo>
                      <a:pt x="47" y="0"/>
                      <a:pt x="47" y="0"/>
                      <a:pt x="47" y="0"/>
                    </a:cubicBezTo>
                    <a:lnTo>
                      <a:pt x="4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74" name="Group 373"/>
            <p:cNvGrpSpPr/>
            <p:nvPr/>
          </p:nvGrpSpPr>
          <p:grpSpPr>
            <a:xfrm>
              <a:off x="8182225" y="4111454"/>
              <a:ext cx="232348" cy="192926"/>
              <a:chOff x="3965790" y="1735873"/>
              <a:chExt cx="537091" cy="445963"/>
            </a:xfrm>
            <a:grpFill/>
          </p:grpSpPr>
          <p:sp>
            <p:nvSpPr>
              <p:cNvPr id="393" name="Freeform 69"/>
              <p:cNvSpPr>
                <a:spLocks/>
              </p:cNvSpPr>
              <p:nvPr/>
            </p:nvSpPr>
            <p:spPr bwMode="auto">
              <a:xfrm>
                <a:off x="3965790" y="1905226"/>
                <a:ext cx="366125" cy="276610"/>
              </a:xfrm>
              <a:custGeom>
                <a:avLst/>
                <a:gdLst>
                  <a:gd name="T0" fmla="*/ 76 w 454"/>
                  <a:gd name="T1" fmla="*/ 0 h 343"/>
                  <a:gd name="T2" fmla="*/ 0 w 454"/>
                  <a:gd name="T3" fmla="*/ 343 h 343"/>
                  <a:gd name="T4" fmla="*/ 454 w 454"/>
                  <a:gd name="T5" fmla="*/ 343 h 343"/>
                  <a:gd name="T6" fmla="*/ 373 w 454"/>
                  <a:gd name="T7" fmla="*/ 0 h 343"/>
                  <a:gd name="T8" fmla="*/ 76 w 454"/>
                  <a:gd name="T9" fmla="*/ 0 h 343"/>
                </a:gdLst>
                <a:ahLst/>
                <a:cxnLst>
                  <a:cxn ang="0">
                    <a:pos x="T0" y="T1"/>
                  </a:cxn>
                  <a:cxn ang="0">
                    <a:pos x="T2" y="T3"/>
                  </a:cxn>
                  <a:cxn ang="0">
                    <a:pos x="T4" y="T5"/>
                  </a:cxn>
                  <a:cxn ang="0">
                    <a:pos x="T6" y="T7"/>
                  </a:cxn>
                  <a:cxn ang="0">
                    <a:pos x="T8" y="T9"/>
                  </a:cxn>
                </a:cxnLst>
                <a:rect l="0" t="0" r="r" b="b"/>
                <a:pathLst>
                  <a:path w="454" h="343">
                    <a:moveTo>
                      <a:pt x="76" y="0"/>
                    </a:moveTo>
                    <a:lnTo>
                      <a:pt x="0" y="343"/>
                    </a:lnTo>
                    <a:lnTo>
                      <a:pt x="454" y="343"/>
                    </a:lnTo>
                    <a:lnTo>
                      <a:pt x="373" y="0"/>
                    </a:lnTo>
                    <a:lnTo>
                      <a:pt x="7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4" name="Freeform 70"/>
              <p:cNvSpPr>
                <a:spLocks/>
              </p:cNvSpPr>
              <p:nvPr/>
            </p:nvSpPr>
            <p:spPr bwMode="auto">
              <a:xfrm>
                <a:off x="4223045" y="1869743"/>
                <a:ext cx="279836" cy="247578"/>
              </a:xfrm>
              <a:custGeom>
                <a:avLst/>
                <a:gdLst>
                  <a:gd name="T0" fmla="*/ 137 w 347"/>
                  <a:gd name="T1" fmla="*/ 307 h 307"/>
                  <a:gd name="T2" fmla="*/ 347 w 347"/>
                  <a:gd name="T3" fmla="*/ 307 h 307"/>
                  <a:gd name="T4" fmla="*/ 274 w 347"/>
                  <a:gd name="T5" fmla="*/ 0 h 307"/>
                  <a:gd name="T6" fmla="*/ 5 w 347"/>
                  <a:gd name="T7" fmla="*/ 0 h 307"/>
                  <a:gd name="T8" fmla="*/ 0 w 347"/>
                  <a:gd name="T9" fmla="*/ 26 h 307"/>
                  <a:gd name="T10" fmla="*/ 71 w 347"/>
                  <a:gd name="T11" fmla="*/ 26 h 307"/>
                  <a:gd name="T12" fmla="*/ 137 w 347"/>
                  <a:gd name="T13" fmla="*/ 307 h 307"/>
                </a:gdLst>
                <a:ahLst/>
                <a:cxnLst>
                  <a:cxn ang="0">
                    <a:pos x="T0" y="T1"/>
                  </a:cxn>
                  <a:cxn ang="0">
                    <a:pos x="T2" y="T3"/>
                  </a:cxn>
                  <a:cxn ang="0">
                    <a:pos x="T4" y="T5"/>
                  </a:cxn>
                  <a:cxn ang="0">
                    <a:pos x="T6" y="T7"/>
                  </a:cxn>
                  <a:cxn ang="0">
                    <a:pos x="T8" y="T9"/>
                  </a:cxn>
                  <a:cxn ang="0">
                    <a:pos x="T10" y="T11"/>
                  </a:cxn>
                  <a:cxn ang="0">
                    <a:pos x="T12" y="T13"/>
                  </a:cxn>
                </a:cxnLst>
                <a:rect l="0" t="0" r="r" b="b"/>
                <a:pathLst>
                  <a:path w="347" h="307">
                    <a:moveTo>
                      <a:pt x="137" y="307"/>
                    </a:moveTo>
                    <a:lnTo>
                      <a:pt x="347" y="307"/>
                    </a:lnTo>
                    <a:lnTo>
                      <a:pt x="274" y="0"/>
                    </a:lnTo>
                    <a:lnTo>
                      <a:pt x="5" y="0"/>
                    </a:lnTo>
                    <a:lnTo>
                      <a:pt x="0" y="26"/>
                    </a:lnTo>
                    <a:lnTo>
                      <a:pt x="71" y="26"/>
                    </a:lnTo>
                    <a:lnTo>
                      <a:pt x="137" y="3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5" name="Freeform 71"/>
              <p:cNvSpPr>
                <a:spLocks/>
              </p:cNvSpPr>
              <p:nvPr/>
            </p:nvSpPr>
            <p:spPr bwMode="auto">
              <a:xfrm>
                <a:off x="4055305" y="1777808"/>
                <a:ext cx="173385" cy="142740"/>
              </a:xfrm>
              <a:custGeom>
                <a:avLst/>
                <a:gdLst>
                  <a:gd name="T0" fmla="*/ 91 w 91"/>
                  <a:gd name="T1" fmla="*/ 75 h 75"/>
                  <a:gd name="T2" fmla="*/ 81 w 91"/>
                  <a:gd name="T3" fmla="*/ 75 h 75"/>
                  <a:gd name="T4" fmla="*/ 81 w 91"/>
                  <a:gd name="T5" fmla="*/ 33 h 75"/>
                  <a:gd name="T6" fmla="*/ 46 w 91"/>
                  <a:gd name="T7" fmla="*/ 7 h 75"/>
                  <a:gd name="T8" fmla="*/ 11 w 91"/>
                  <a:gd name="T9" fmla="*/ 33 h 75"/>
                  <a:gd name="T10" fmla="*/ 11 w 91"/>
                  <a:gd name="T11" fmla="*/ 75 h 75"/>
                  <a:gd name="T12" fmla="*/ 0 w 91"/>
                  <a:gd name="T13" fmla="*/ 75 h 75"/>
                  <a:gd name="T14" fmla="*/ 0 w 91"/>
                  <a:gd name="T15" fmla="*/ 33 h 75"/>
                  <a:gd name="T16" fmla="*/ 46 w 91"/>
                  <a:gd name="T17" fmla="*/ 0 h 75"/>
                  <a:gd name="T18" fmla="*/ 91 w 91"/>
                  <a:gd name="T19" fmla="*/ 33 h 75"/>
                  <a:gd name="T20" fmla="*/ 91 w 91"/>
                  <a:gd name="T21"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75">
                    <a:moveTo>
                      <a:pt x="91" y="75"/>
                    </a:moveTo>
                    <a:cubicBezTo>
                      <a:pt x="81" y="75"/>
                      <a:pt x="81" y="75"/>
                      <a:pt x="81" y="75"/>
                    </a:cubicBezTo>
                    <a:cubicBezTo>
                      <a:pt x="81" y="33"/>
                      <a:pt x="81" y="33"/>
                      <a:pt x="81" y="33"/>
                    </a:cubicBezTo>
                    <a:cubicBezTo>
                      <a:pt x="81" y="19"/>
                      <a:pt x="65" y="7"/>
                      <a:pt x="46" y="7"/>
                    </a:cubicBezTo>
                    <a:cubicBezTo>
                      <a:pt x="26" y="7"/>
                      <a:pt x="11" y="19"/>
                      <a:pt x="11" y="33"/>
                    </a:cubicBezTo>
                    <a:cubicBezTo>
                      <a:pt x="11" y="75"/>
                      <a:pt x="11" y="75"/>
                      <a:pt x="11" y="75"/>
                    </a:cubicBezTo>
                    <a:cubicBezTo>
                      <a:pt x="0" y="75"/>
                      <a:pt x="0" y="75"/>
                      <a:pt x="0" y="75"/>
                    </a:cubicBezTo>
                    <a:cubicBezTo>
                      <a:pt x="0" y="33"/>
                      <a:pt x="0" y="33"/>
                      <a:pt x="0" y="33"/>
                    </a:cubicBezTo>
                    <a:cubicBezTo>
                      <a:pt x="0" y="15"/>
                      <a:pt x="21" y="0"/>
                      <a:pt x="46" y="0"/>
                    </a:cubicBezTo>
                    <a:cubicBezTo>
                      <a:pt x="71" y="0"/>
                      <a:pt x="91" y="15"/>
                      <a:pt x="91" y="33"/>
                    </a:cubicBezTo>
                    <a:lnTo>
                      <a:pt x="91"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6" name="Freeform 72"/>
              <p:cNvSpPr>
                <a:spLocks/>
              </p:cNvSpPr>
              <p:nvPr/>
            </p:nvSpPr>
            <p:spPr bwMode="auto">
              <a:xfrm>
                <a:off x="4236754" y="1735873"/>
                <a:ext cx="172579" cy="142740"/>
              </a:xfrm>
              <a:custGeom>
                <a:avLst/>
                <a:gdLst>
                  <a:gd name="T0" fmla="*/ 91 w 91"/>
                  <a:gd name="T1" fmla="*/ 75 h 75"/>
                  <a:gd name="T2" fmla="*/ 81 w 91"/>
                  <a:gd name="T3" fmla="*/ 75 h 75"/>
                  <a:gd name="T4" fmla="*/ 81 w 91"/>
                  <a:gd name="T5" fmla="*/ 33 h 75"/>
                  <a:gd name="T6" fmla="*/ 46 w 91"/>
                  <a:gd name="T7" fmla="*/ 8 h 75"/>
                  <a:gd name="T8" fmla="*/ 11 w 91"/>
                  <a:gd name="T9" fmla="*/ 33 h 75"/>
                  <a:gd name="T10" fmla="*/ 11 w 91"/>
                  <a:gd name="T11" fmla="*/ 75 h 75"/>
                  <a:gd name="T12" fmla="*/ 0 w 91"/>
                  <a:gd name="T13" fmla="*/ 75 h 75"/>
                  <a:gd name="T14" fmla="*/ 0 w 91"/>
                  <a:gd name="T15" fmla="*/ 33 h 75"/>
                  <a:gd name="T16" fmla="*/ 46 w 91"/>
                  <a:gd name="T17" fmla="*/ 0 h 75"/>
                  <a:gd name="T18" fmla="*/ 91 w 91"/>
                  <a:gd name="T19" fmla="*/ 33 h 75"/>
                  <a:gd name="T20" fmla="*/ 91 w 91"/>
                  <a:gd name="T21"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75">
                    <a:moveTo>
                      <a:pt x="91" y="75"/>
                    </a:moveTo>
                    <a:cubicBezTo>
                      <a:pt x="81" y="75"/>
                      <a:pt x="81" y="75"/>
                      <a:pt x="81" y="75"/>
                    </a:cubicBezTo>
                    <a:cubicBezTo>
                      <a:pt x="81" y="33"/>
                      <a:pt x="81" y="33"/>
                      <a:pt x="81" y="33"/>
                    </a:cubicBezTo>
                    <a:cubicBezTo>
                      <a:pt x="81" y="19"/>
                      <a:pt x="65" y="8"/>
                      <a:pt x="46" y="8"/>
                    </a:cubicBezTo>
                    <a:cubicBezTo>
                      <a:pt x="27" y="8"/>
                      <a:pt x="11" y="19"/>
                      <a:pt x="11" y="33"/>
                    </a:cubicBezTo>
                    <a:cubicBezTo>
                      <a:pt x="11" y="75"/>
                      <a:pt x="11" y="75"/>
                      <a:pt x="11" y="75"/>
                    </a:cubicBezTo>
                    <a:cubicBezTo>
                      <a:pt x="0" y="75"/>
                      <a:pt x="0" y="75"/>
                      <a:pt x="0" y="75"/>
                    </a:cubicBezTo>
                    <a:cubicBezTo>
                      <a:pt x="0" y="33"/>
                      <a:pt x="0" y="33"/>
                      <a:pt x="0" y="33"/>
                    </a:cubicBezTo>
                    <a:cubicBezTo>
                      <a:pt x="0" y="15"/>
                      <a:pt x="21" y="0"/>
                      <a:pt x="46" y="0"/>
                    </a:cubicBezTo>
                    <a:cubicBezTo>
                      <a:pt x="71" y="0"/>
                      <a:pt x="91" y="15"/>
                      <a:pt x="91" y="33"/>
                    </a:cubicBezTo>
                    <a:lnTo>
                      <a:pt x="91"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75" name="Group 374"/>
            <p:cNvGrpSpPr/>
            <p:nvPr/>
          </p:nvGrpSpPr>
          <p:grpSpPr>
            <a:xfrm>
              <a:off x="7147125" y="3775491"/>
              <a:ext cx="184552" cy="153154"/>
              <a:chOff x="1573074" y="959268"/>
              <a:chExt cx="426608" cy="354029"/>
            </a:xfrm>
            <a:grpFill/>
          </p:grpSpPr>
          <p:sp>
            <p:nvSpPr>
              <p:cNvPr id="389" name="Freeform 73"/>
              <p:cNvSpPr>
                <a:spLocks/>
              </p:cNvSpPr>
              <p:nvPr/>
            </p:nvSpPr>
            <p:spPr bwMode="auto">
              <a:xfrm>
                <a:off x="1573074" y="1093944"/>
                <a:ext cx="291932" cy="219353"/>
              </a:xfrm>
              <a:custGeom>
                <a:avLst/>
                <a:gdLst>
                  <a:gd name="T0" fmla="*/ 59 w 362"/>
                  <a:gd name="T1" fmla="*/ 0 h 272"/>
                  <a:gd name="T2" fmla="*/ 0 w 362"/>
                  <a:gd name="T3" fmla="*/ 272 h 272"/>
                  <a:gd name="T4" fmla="*/ 362 w 362"/>
                  <a:gd name="T5" fmla="*/ 272 h 272"/>
                  <a:gd name="T6" fmla="*/ 298 w 362"/>
                  <a:gd name="T7" fmla="*/ 0 h 272"/>
                  <a:gd name="T8" fmla="*/ 59 w 362"/>
                  <a:gd name="T9" fmla="*/ 0 h 272"/>
                </a:gdLst>
                <a:ahLst/>
                <a:cxnLst>
                  <a:cxn ang="0">
                    <a:pos x="T0" y="T1"/>
                  </a:cxn>
                  <a:cxn ang="0">
                    <a:pos x="T2" y="T3"/>
                  </a:cxn>
                  <a:cxn ang="0">
                    <a:pos x="T4" y="T5"/>
                  </a:cxn>
                  <a:cxn ang="0">
                    <a:pos x="T6" y="T7"/>
                  </a:cxn>
                  <a:cxn ang="0">
                    <a:pos x="T8" y="T9"/>
                  </a:cxn>
                </a:cxnLst>
                <a:rect l="0" t="0" r="r" b="b"/>
                <a:pathLst>
                  <a:path w="362" h="272">
                    <a:moveTo>
                      <a:pt x="59" y="0"/>
                    </a:moveTo>
                    <a:lnTo>
                      <a:pt x="0" y="272"/>
                    </a:lnTo>
                    <a:lnTo>
                      <a:pt x="362" y="272"/>
                    </a:lnTo>
                    <a:lnTo>
                      <a:pt x="298" y="0"/>
                    </a:lnTo>
                    <a:lnTo>
                      <a:pt x="5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0" name="Freeform 74"/>
              <p:cNvSpPr>
                <a:spLocks/>
              </p:cNvSpPr>
              <p:nvPr/>
            </p:nvSpPr>
            <p:spPr bwMode="auto">
              <a:xfrm>
                <a:off x="1777104" y="1063300"/>
                <a:ext cx="222578" cy="198385"/>
              </a:xfrm>
              <a:custGeom>
                <a:avLst/>
                <a:gdLst>
                  <a:gd name="T0" fmla="*/ 109 w 276"/>
                  <a:gd name="T1" fmla="*/ 246 h 246"/>
                  <a:gd name="T2" fmla="*/ 276 w 276"/>
                  <a:gd name="T3" fmla="*/ 246 h 246"/>
                  <a:gd name="T4" fmla="*/ 220 w 276"/>
                  <a:gd name="T5" fmla="*/ 0 h 246"/>
                  <a:gd name="T6" fmla="*/ 5 w 276"/>
                  <a:gd name="T7" fmla="*/ 0 h 246"/>
                  <a:gd name="T8" fmla="*/ 0 w 276"/>
                  <a:gd name="T9" fmla="*/ 22 h 246"/>
                  <a:gd name="T10" fmla="*/ 57 w 276"/>
                  <a:gd name="T11" fmla="*/ 22 h 246"/>
                  <a:gd name="T12" fmla="*/ 109 w 276"/>
                  <a:gd name="T13" fmla="*/ 246 h 246"/>
                </a:gdLst>
                <a:ahLst/>
                <a:cxnLst>
                  <a:cxn ang="0">
                    <a:pos x="T0" y="T1"/>
                  </a:cxn>
                  <a:cxn ang="0">
                    <a:pos x="T2" y="T3"/>
                  </a:cxn>
                  <a:cxn ang="0">
                    <a:pos x="T4" y="T5"/>
                  </a:cxn>
                  <a:cxn ang="0">
                    <a:pos x="T6" y="T7"/>
                  </a:cxn>
                  <a:cxn ang="0">
                    <a:pos x="T8" y="T9"/>
                  </a:cxn>
                  <a:cxn ang="0">
                    <a:pos x="T10" y="T11"/>
                  </a:cxn>
                  <a:cxn ang="0">
                    <a:pos x="T12" y="T13"/>
                  </a:cxn>
                </a:cxnLst>
                <a:rect l="0" t="0" r="r" b="b"/>
                <a:pathLst>
                  <a:path w="276" h="246">
                    <a:moveTo>
                      <a:pt x="109" y="246"/>
                    </a:moveTo>
                    <a:lnTo>
                      <a:pt x="276" y="246"/>
                    </a:lnTo>
                    <a:lnTo>
                      <a:pt x="220" y="0"/>
                    </a:lnTo>
                    <a:lnTo>
                      <a:pt x="5" y="0"/>
                    </a:lnTo>
                    <a:lnTo>
                      <a:pt x="0" y="22"/>
                    </a:lnTo>
                    <a:lnTo>
                      <a:pt x="57" y="22"/>
                    </a:lnTo>
                    <a:lnTo>
                      <a:pt x="109" y="2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1" name="Freeform 75"/>
              <p:cNvSpPr>
                <a:spLocks/>
              </p:cNvSpPr>
              <p:nvPr/>
            </p:nvSpPr>
            <p:spPr bwMode="auto">
              <a:xfrm>
                <a:off x="1644041" y="991526"/>
                <a:ext cx="138708" cy="113709"/>
              </a:xfrm>
              <a:custGeom>
                <a:avLst/>
                <a:gdLst>
                  <a:gd name="T0" fmla="*/ 73 w 73"/>
                  <a:gd name="T1" fmla="*/ 60 h 60"/>
                  <a:gd name="T2" fmla="*/ 65 w 73"/>
                  <a:gd name="T3" fmla="*/ 60 h 60"/>
                  <a:gd name="T4" fmla="*/ 65 w 73"/>
                  <a:gd name="T5" fmla="*/ 26 h 60"/>
                  <a:gd name="T6" fmla="*/ 37 w 73"/>
                  <a:gd name="T7" fmla="*/ 6 h 60"/>
                  <a:gd name="T8" fmla="*/ 9 w 73"/>
                  <a:gd name="T9" fmla="*/ 26 h 60"/>
                  <a:gd name="T10" fmla="*/ 9 w 73"/>
                  <a:gd name="T11" fmla="*/ 60 h 60"/>
                  <a:gd name="T12" fmla="*/ 0 w 73"/>
                  <a:gd name="T13" fmla="*/ 60 h 60"/>
                  <a:gd name="T14" fmla="*/ 0 w 73"/>
                  <a:gd name="T15" fmla="*/ 26 h 60"/>
                  <a:gd name="T16" fmla="*/ 37 w 73"/>
                  <a:gd name="T17" fmla="*/ 0 h 60"/>
                  <a:gd name="T18" fmla="*/ 73 w 73"/>
                  <a:gd name="T19" fmla="*/ 26 h 60"/>
                  <a:gd name="T20" fmla="*/ 73 w 73"/>
                  <a:gd name="T2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60">
                    <a:moveTo>
                      <a:pt x="73" y="60"/>
                    </a:moveTo>
                    <a:cubicBezTo>
                      <a:pt x="65" y="60"/>
                      <a:pt x="65" y="60"/>
                      <a:pt x="65" y="60"/>
                    </a:cubicBezTo>
                    <a:cubicBezTo>
                      <a:pt x="65" y="26"/>
                      <a:pt x="65" y="26"/>
                      <a:pt x="65" y="26"/>
                    </a:cubicBezTo>
                    <a:cubicBezTo>
                      <a:pt x="65" y="15"/>
                      <a:pt x="52" y="6"/>
                      <a:pt x="37" y="6"/>
                    </a:cubicBezTo>
                    <a:cubicBezTo>
                      <a:pt x="21" y="6"/>
                      <a:pt x="9" y="15"/>
                      <a:pt x="9" y="26"/>
                    </a:cubicBezTo>
                    <a:cubicBezTo>
                      <a:pt x="9" y="60"/>
                      <a:pt x="9" y="60"/>
                      <a:pt x="9" y="60"/>
                    </a:cubicBezTo>
                    <a:cubicBezTo>
                      <a:pt x="0" y="60"/>
                      <a:pt x="0" y="60"/>
                      <a:pt x="0" y="60"/>
                    </a:cubicBezTo>
                    <a:cubicBezTo>
                      <a:pt x="0" y="26"/>
                      <a:pt x="0" y="26"/>
                      <a:pt x="0" y="26"/>
                    </a:cubicBezTo>
                    <a:cubicBezTo>
                      <a:pt x="0" y="12"/>
                      <a:pt x="17" y="0"/>
                      <a:pt x="37" y="0"/>
                    </a:cubicBezTo>
                    <a:cubicBezTo>
                      <a:pt x="57" y="0"/>
                      <a:pt x="73" y="12"/>
                      <a:pt x="73" y="26"/>
                    </a:cubicBezTo>
                    <a:lnTo>
                      <a:pt x="73"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2" name="Freeform 76"/>
              <p:cNvSpPr>
                <a:spLocks/>
              </p:cNvSpPr>
              <p:nvPr/>
            </p:nvSpPr>
            <p:spPr bwMode="auto">
              <a:xfrm>
                <a:off x="1788394" y="959268"/>
                <a:ext cx="139515" cy="113709"/>
              </a:xfrm>
              <a:custGeom>
                <a:avLst/>
                <a:gdLst>
                  <a:gd name="T0" fmla="*/ 73 w 73"/>
                  <a:gd name="T1" fmla="*/ 60 h 60"/>
                  <a:gd name="T2" fmla="*/ 65 w 73"/>
                  <a:gd name="T3" fmla="*/ 60 h 60"/>
                  <a:gd name="T4" fmla="*/ 65 w 73"/>
                  <a:gd name="T5" fmla="*/ 26 h 60"/>
                  <a:gd name="T6" fmla="*/ 37 w 73"/>
                  <a:gd name="T7" fmla="*/ 6 h 60"/>
                  <a:gd name="T8" fmla="*/ 9 w 73"/>
                  <a:gd name="T9" fmla="*/ 26 h 60"/>
                  <a:gd name="T10" fmla="*/ 9 w 73"/>
                  <a:gd name="T11" fmla="*/ 60 h 60"/>
                  <a:gd name="T12" fmla="*/ 0 w 73"/>
                  <a:gd name="T13" fmla="*/ 60 h 60"/>
                  <a:gd name="T14" fmla="*/ 0 w 73"/>
                  <a:gd name="T15" fmla="*/ 26 h 60"/>
                  <a:gd name="T16" fmla="*/ 37 w 73"/>
                  <a:gd name="T17" fmla="*/ 0 h 60"/>
                  <a:gd name="T18" fmla="*/ 73 w 73"/>
                  <a:gd name="T19" fmla="*/ 26 h 60"/>
                  <a:gd name="T20" fmla="*/ 73 w 73"/>
                  <a:gd name="T2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60">
                    <a:moveTo>
                      <a:pt x="73" y="60"/>
                    </a:moveTo>
                    <a:cubicBezTo>
                      <a:pt x="65" y="60"/>
                      <a:pt x="65" y="60"/>
                      <a:pt x="65" y="60"/>
                    </a:cubicBezTo>
                    <a:cubicBezTo>
                      <a:pt x="65" y="26"/>
                      <a:pt x="65" y="26"/>
                      <a:pt x="65" y="26"/>
                    </a:cubicBezTo>
                    <a:cubicBezTo>
                      <a:pt x="65" y="15"/>
                      <a:pt x="52" y="6"/>
                      <a:pt x="37" y="6"/>
                    </a:cubicBezTo>
                    <a:cubicBezTo>
                      <a:pt x="21" y="6"/>
                      <a:pt x="9" y="15"/>
                      <a:pt x="9" y="26"/>
                    </a:cubicBezTo>
                    <a:cubicBezTo>
                      <a:pt x="9" y="60"/>
                      <a:pt x="9" y="60"/>
                      <a:pt x="9" y="60"/>
                    </a:cubicBezTo>
                    <a:cubicBezTo>
                      <a:pt x="0" y="60"/>
                      <a:pt x="0" y="60"/>
                      <a:pt x="0" y="60"/>
                    </a:cubicBezTo>
                    <a:cubicBezTo>
                      <a:pt x="0" y="26"/>
                      <a:pt x="0" y="26"/>
                      <a:pt x="0" y="26"/>
                    </a:cubicBezTo>
                    <a:cubicBezTo>
                      <a:pt x="0" y="11"/>
                      <a:pt x="17" y="0"/>
                      <a:pt x="37" y="0"/>
                    </a:cubicBezTo>
                    <a:cubicBezTo>
                      <a:pt x="57" y="0"/>
                      <a:pt x="73" y="11"/>
                      <a:pt x="73" y="26"/>
                    </a:cubicBezTo>
                    <a:lnTo>
                      <a:pt x="73"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76" name="Group 375"/>
            <p:cNvGrpSpPr/>
            <p:nvPr/>
          </p:nvGrpSpPr>
          <p:grpSpPr>
            <a:xfrm>
              <a:off x="7471924" y="3658968"/>
              <a:ext cx="196763" cy="256420"/>
              <a:chOff x="2323872" y="689916"/>
              <a:chExt cx="454834" cy="592736"/>
            </a:xfrm>
            <a:grpFill/>
          </p:grpSpPr>
          <p:sp>
            <p:nvSpPr>
              <p:cNvPr id="387" name="Freeform 77"/>
              <p:cNvSpPr>
                <a:spLocks/>
              </p:cNvSpPr>
              <p:nvPr/>
            </p:nvSpPr>
            <p:spPr bwMode="auto">
              <a:xfrm>
                <a:off x="2323872" y="979429"/>
                <a:ext cx="454834" cy="303223"/>
              </a:xfrm>
              <a:custGeom>
                <a:avLst/>
                <a:gdLst>
                  <a:gd name="T0" fmla="*/ 239 w 239"/>
                  <a:gd name="T1" fmla="*/ 159 h 159"/>
                  <a:gd name="T2" fmla="*/ 119 w 239"/>
                  <a:gd name="T3" fmla="*/ 0 h 159"/>
                  <a:gd name="T4" fmla="*/ 0 w 239"/>
                  <a:gd name="T5" fmla="*/ 159 h 159"/>
                  <a:gd name="T6" fmla="*/ 239 w 239"/>
                  <a:gd name="T7" fmla="*/ 159 h 159"/>
                </a:gdLst>
                <a:ahLst/>
                <a:cxnLst>
                  <a:cxn ang="0">
                    <a:pos x="T0" y="T1"/>
                  </a:cxn>
                  <a:cxn ang="0">
                    <a:pos x="T2" y="T3"/>
                  </a:cxn>
                  <a:cxn ang="0">
                    <a:pos x="T4" y="T5"/>
                  </a:cxn>
                  <a:cxn ang="0">
                    <a:pos x="T6" y="T7"/>
                  </a:cxn>
                </a:cxnLst>
                <a:rect l="0" t="0" r="r" b="b"/>
                <a:pathLst>
                  <a:path w="239" h="159">
                    <a:moveTo>
                      <a:pt x="239" y="159"/>
                    </a:moveTo>
                    <a:cubicBezTo>
                      <a:pt x="239" y="71"/>
                      <a:pt x="185" y="0"/>
                      <a:pt x="119" y="0"/>
                    </a:cubicBezTo>
                    <a:cubicBezTo>
                      <a:pt x="53" y="0"/>
                      <a:pt x="0" y="71"/>
                      <a:pt x="0" y="159"/>
                    </a:cubicBezTo>
                    <a:lnTo>
                      <a:pt x="239" y="1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8" name="Oval 78"/>
              <p:cNvSpPr>
                <a:spLocks noChangeArrowheads="1"/>
              </p:cNvSpPr>
              <p:nvPr/>
            </p:nvSpPr>
            <p:spPr bwMode="auto">
              <a:xfrm>
                <a:off x="2413388" y="689916"/>
                <a:ext cx="268545" cy="2693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77" name="Group 376"/>
            <p:cNvGrpSpPr/>
            <p:nvPr/>
          </p:nvGrpSpPr>
          <p:grpSpPr>
            <a:xfrm>
              <a:off x="6863843" y="3491859"/>
              <a:ext cx="125245" cy="161527"/>
              <a:chOff x="918243" y="303630"/>
              <a:chExt cx="289513" cy="373383"/>
            </a:xfrm>
            <a:grpFill/>
          </p:grpSpPr>
          <p:sp>
            <p:nvSpPr>
              <p:cNvPr id="385" name="Freeform 79"/>
              <p:cNvSpPr>
                <a:spLocks/>
              </p:cNvSpPr>
              <p:nvPr/>
            </p:nvSpPr>
            <p:spPr bwMode="auto">
              <a:xfrm>
                <a:off x="918243" y="486692"/>
                <a:ext cx="289513" cy="190321"/>
              </a:xfrm>
              <a:custGeom>
                <a:avLst/>
                <a:gdLst>
                  <a:gd name="T0" fmla="*/ 152 w 152"/>
                  <a:gd name="T1" fmla="*/ 100 h 100"/>
                  <a:gd name="T2" fmla="*/ 76 w 152"/>
                  <a:gd name="T3" fmla="*/ 0 h 100"/>
                  <a:gd name="T4" fmla="*/ 0 w 152"/>
                  <a:gd name="T5" fmla="*/ 100 h 100"/>
                  <a:gd name="T6" fmla="*/ 152 w 152"/>
                  <a:gd name="T7" fmla="*/ 100 h 100"/>
                </a:gdLst>
                <a:ahLst/>
                <a:cxnLst>
                  <a:cxn ang="0">
                    <a:pos x="T0" y="T1"/>
                  </a:cxn>
                  <a:cxn ang="0">
                    <a:pos x="T2" y="T3"/>
                  </a:cxn>
                  <a:cxn ang="0">
                    <a:pos x="T4" y="T5"/>
                  </a:cxn>
                  <a:cxn ang="0">
                    <a:pos x="T6" y="T7"/>
                  </a:cxn>
                </a:cxnLst>
                <a:rect l="0" t="0" r="r" b="b"/>
                <a:pathLst>
                  <a:path w="152" h="100">
                    <a:moveTo>
                      <a:pt x="152" y="100"/>
                    </a:moveTo>
                    <a:cubicBezTo>
                      <a:pt x="152" y="45"/>
                      <a:pt x="118" y="0"/>
                      <a:pt x="76" y="0"/>
                    </a:cubicBezTo>
                    <a:cubicBezTo>
                      <a:pt x="34" y="0"/>
                      <a:pt x="0" y="45"/>
                      <a:pt x="0" y="100"/>
                    </a:cubicBezTo>
                    <a:lnTo>
                      <a:pt x="152"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6" name="Oval 80"/>
              <p:cNvSpPr>
                <a:spLocks noChangeArrowheads="1"/>
              </p:cNvSpPr>
              <p:nvPr/>
            </p:nvSpPr>
            <p:spPr bwMode="auto">
              <a:xfrm>
                <a:off x="974694" y="303630"/>
                <a:ext cx="170159" cy="16935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78" name="Freeform 81"/>
            <p:cNvSpPr>
              <a:spLocks noEditPoints="1"/>
            </p:cNvSpPr>
            <p:nvPr/>
          </p:nvSpPr>
          <p:spPr bwMode="auto">
            <a:xfrm>
              <a:off x="7814864" y="3566866"/>
              <a:ext cx="203392" cy="196763"/>
            </a:xfrm>
            <a:custGeom>
              <a:avLst/>
              <a:gdLst>
                <a:gd name="T0" fmla="*/ 210 w 247"/>
                <a:gd name="T1" fmla="*/ 176 h 239"/>
                <a:gd name="T2" fmla="*/ 157 w 247"/>
                <a:gd name="T3" fmla="*/ 196 h 239"/>
                <a:gd name="T4" fmla="*/ 142 w 247"/>
                <a:gd name="T5" fmla="*/ 187 h 239"/>
                <a:gd name="T6" fmla="*/ 120 w 247"/>
                <a:gd name="T7" fmla="*/ 189 h 239"/>
                <a:gd name="T8" fmla="*/ 97 w 247"/>
                <a:gd name="T9" fmla="*/ 194 h 239"/>
                <a:gd name="T10" fmla="*/ 65 w 247"/>
                <a:gd name="T11" fmla="*/ 176 h 239"/>
                <a:gd name="T12" fmla="*/ 62 w 247"/>
                <a:gd name="T13" fmla="*/ 129 h 239"/>
                <a:gd name="T14" fmla="*/ 100 w 247"/>
                <a:gd name="T15" fmla="*/ 68 h 239"/>
                <a:gd name="T16" fmla="*/ 146 w 247"/>
                <a:gd name="T17" fmla="*/ 52 h 239"/>
                <a:gd name="T18" fmla="*/ 165 w 247"/>
                <a:gd name="T19" fmla="*/ 62 h 239"/>
                <a:gd name="T20" fmla="*/ 181 w 247"/>
                <a:gd name="T21" fmla="*/ 58 h 239"/>
                <a:gd name="T22" fmla="*/ 168 w 247"/>
                <a:gd name="T23" fmla="*/ 154 h 239"/>
                <a:gd name="T24" fmla="*/ 163 w 247"/>
                <a:gd name="T25" fmla="*/ 172 h 239"/>
                <a:gd name="T26" fmla="*/ 170 w 247"/>
                <a:gd name="T27" fmla="*/ 179 h 239"/>
                <a:gd name="T28" fmla="*/ 213 w 247"/>
                <a:gd name="T29" fmla="*/ 153 h 239"/>
                <a:gd name="T30" fmla="*/ 206 w 247"/>
                <a:gd name="T31" fmla="*/ 40 h 239"/>
                <a:gd name="T32" fmla="*/ 143 w 247"/>
                <a:gd name="T33" fmla="*/ 17 h 239"/>
                <a:gd name="T34" fmla="*/ 133 w 247"/>
                <a:gd name="T35" fmla="*/ 17 h 239"/>
                <a:gd name="T36" fmla="*/ 21 w 247"/>
                <a:gd name="T37" fmla="*/ 133 h 239"/>
                <a:gd name="T38" fmla="*/ 125 w 247"/>
                <a:gd name="T39" fmla="*/ 223 h 239"/>
                <a:gd name="T40" fmla="*/ 216 w 247"/>
                <a:gd name="T41" fmla="*/ 193 h 239"/>
                <a:gd name="T42" fmla="*/ 180 w 247"/>
                <a:gd name="T43" fmla="*/ 228 h 239"/>
                <a:gd name="T44" fmla="*/ 38 w 247"/>
                <a:gd name="T45" fmla="*/ 211 h 239"/>
                <a:gd name="T46" fmla="*/ 37 w 247"/>
                <a:gd name="T47" fmla="*/ 45 h 239"/>
                <a:gd name="T48" fmla="*/ 215 w 247"/>
                <a:gd name="T49" fmla="*/ 27 h 239"/>
                <a:gd name="T50" fmla="*/ 242 w 247"/>
                <a:gd name="T51" fmla="*/ 130 h 239"/>
                <a:gd name="T52" fmla="*/ 145 w 247"/>
                <a:gd name="T53" fmla="*/ 65 h 239"/>
                <a:gd name="T54" fmla="*/ 95 w 247"/>
                <a:gd name="T55" fmla="*/ 116 h 239"/>
                <a:gd name="T56" fmla="*/ 83 w 247"/>
                <a:gd name="T57" fmla="*/ 161 h 239"/>
                <a:gd name="T58" fmla="*/ 93 w 247"/>
                <a:gd name="T59" fmla="*/ 179 h 239"/>
                <a:gd name="T60" fmla="*/ 136 w 247"/>
                <a:gd name="T61" fmla="*/ 158 h 239"/>
                <a:gd name="T62" fmla="*/ 149 w 247"/>
                <a:gd name="T63" fmla="*/ 132 h 239"/>
                <a:gd name="T64" fmla="*/ 164 w 247"/>
                <a:gd name="T65" fmla="*/ 85 h 239"/>
                <a:gd name="T66" fmla="*/ 153 w 247"/>
                <a:gd name="T67" fmla="*/ 66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7" h="239">
                  <a:moveTo>
                    <a:pt x="242" y="130"/>
                  </a:moveTo>
                  <a:cubicBezTo>
                    <a:pt x="236" y="148"/>
                    <a:pt x="226" y="163"/>
                    <a:pt x="210" y="176"/>
                  </a:cubicBezTo>
                  <a:cubicBezTo>
                    <a:pt x="195" y="190"/>
                    <a:pt x="179" y="197"/>
                    <a:pt x="163" y="197"/>
                  </a:cubicBezTo>
                  <a:cubicBezTo>
                    <a:pt x="157" y="196"/>
                    <a:pt x="157" y="196"/>
                    <a:pt x="157" y="196"/>
                  </a:cubicBezTo>
                  <a:cubicBezTo>
                    <a:pt x="156" y="196"/>
                    <a:pt x="153" y="196"/>
                    <a:pt x="150" y="195"/>
                  </a:cubicBezTo>
                  <a:cubicBezTo>
                    <a:pt x="147" y="194"/>
                    <a:pt x="144" y="191"/>
                    <a:pt x="142" y="187"/>
                  </a:cubicBezTo>
                  <a:cubicBezTo>
                    <a:pt x="139" y="176"/>
                    <a:pt x="139" y="176"/>
                    <a:pt x="139" y="176"/>
                  </a:cubicBezTo>
                  <a:cubicBezTo>
                    <a:pt x="133" y="181"/>
                    <a:pt x="126" y="186"/>
                    <a:pt x="120" y="189"/>
                  </a:cubicBezTo>
                  <a:cubicBezTo>
                    <a:pt x="116" y="190"/>
                    <a:pt x="113" y="191"/>
                    <a:pt x="109" y="192"/>
                  </a:cubicBezTo>
                  <a:cubicBezTo>
                    <a:pt x="105" y="193"/>
                    <a:pt x="101" y="194"/>
                    <a:pt x="97" y="194"/>
                  </a:cubicBezTo>
                  <a:cubicBezTo>
                    <a:pt x="92" y="194"/>
                    <a:pt x="86" y="193"/>
                    <a:pt x="81" y="191"/>
                  </a:cubicBezTo>
                  <a:cubicBezTo>
                    <a:pt x="73" y="188"/>
                    <a:pt x="68" y="183"/>
                    <a:pt x="65" y="176"/>
                  </a:cubicBezTo>
                  <a:cubicBezTo>
                    <a:pt x="61" y="169"/>
                    <a:pt x="59" y="161"/>
                    <a:pt x="59" y="151"/>
                  </a:cubicBezTo>
                  <a:cubicBezTo>
                    <a:pt x="59" y="143"/>
                    <a:pt x="60" y="136"/>
                    <a:pt x="62" y="129"/>
                  </a:cubicBezTo>
                  <a:cubicBezTo>
                    <a:pt x="64" y="122"/>
                    <a:pt x="67" y="115"/>
                    <a:pt x="70" y="109"/>
                  </a:cubicBezTo>
                  <a:cubicBezTo>
                    <a:pt x="79" y="92"/>
                    <a:pt x="89" y="78"/>
                    <a:pt x="100" y="68"/>
                  </a:cubicBezTo>
                  <a:cubicBezTo>
                    <a:pt x="113" y="58"/>
                    <a:pt x="126" y="52"/>
                    <a:pt x="139" y="52"/>
                  </a:cubicBezTo>
                  <a:cubicBezTo>
                    <a:pt x="146" y="52"/>
                    <a:pt x="146" y="52"/>
                    <a:pt x="146" y="52"/>
                  </a:cubicBezTo>
                  <a:cubicBezTo>
                    <a:pt x="150" y="53"/>
                    <a:pt x="150" y="53"/>
                    <a:pt x="150" y="53"/>
                  </a:cubicBezTo>
                  <a:cubicBezTo>
                    <a:pt x="156" y="55"/>
                    <a:pt x="160" y="57"/>
                    <a:pt x="165" y="62"/>
                  </a:cubicBezTo>
                  <a:cubicBezTo>
                    <a:pt x="174" y="73"/>
                    <a:pt x="174" y="73"/>
                    <a:pt x="174" y="73"/>
                  </a:cubicBezTo>
                  <a:cubicBezTo>
                    <a:pt x="181" y="58"/>
                    <a:pt x="181" y="58"/>
                    <a:pt x="181" y="58"/>
                  </a:cubicBezTo>
                  <a:cubicBezTo>
                    <a:pt x="207" y="58"/>
                    <a:pt x="207" y="58"/>
                    <a:pt x="207" y="58"/>
                  </a:cubicBezTo>
                  <a:cubicBezTo>
                    <a:pt x="168" y="154"/>
                    <a:pt x="168" y="154"/>
                    <a:pt x="168" y="154"/>
                  </a:cubicBezTo>
                  <a:cubicBezTo>
                    <a:pt x="164" y="164"/>
                    <a:pt x="164" y="164"/>
                    <a:pt x="164" y="164"/>
                  </a:cubicBezTo>
                  <a:cubicBezTo>
                    <a:pt x="163" y="167"/>
                    <a:pt x="163" y="170"/>
                    <a:pt x="163" y="172"/>
                  </a:cubicBezTo>
                  <a:cubicBezTo>
                    <a:pt x="163" y="175"/>
                    <a:pt x="164" y="177"/>
                    <a:pt x="166" y="178"/>
                  </a:cubicBezTo>
                  <a:cubicBezTo>
                    <a:pt x="170" y="179"/>
                    <a:pt x="170" y="179"/>
                    <a:pt x="170" y="179"/>
                  </a:cubicBezTo>
                  <a:cubicBezTo>
                    <a:pt x="173" y="179"/>
                    <a:pt x="173" y="179"/>
                    <a:pt x="173" y="179"/>
                  </a:cubicBezTo>
                  <a:cubicBezTo>
                    <a:pt x="186" y="179"/>
                    <a:pt x="200" y="170"/>
                    <a:pt x="213" y="153"/>
                  </a:cubicBezTo>
                  <a:cubicBezTo>
                    <a:pt x="226" y="135"/>
                    <a:pt x="233" y="116"/>
                    <a:pt x="233" y="96"/>
                  </a:cubicBezTo>
                  <a:cubicBezTo>
                    <a:pt x="233" y="74"/>
                    <a:pt x="224" y="55"/>
                    <a:pt x="206" y="40"/>
                  </a:cubicBezTo>
                  <a:cubicBezTo>
                    <a:pt x="197" y="32"/>
                    <a:pt x="187" y="26"/>
                    <a:pt x="177" y="22"/>
                  </a:cubicBezTo>
                  <a:cubicBezTo>
                    <a:pt x="166" y="19"/>
                    <a:pt x="155" y="17"/>
                    <a:pt x="143" y="17"/>
                  </a:cubicBezTo>
                  <a:cubicBezTo>
                    <a:pt x="137" y="17"/>
                    <a:pt x="137" y="17"/>
                    <a:pt x="137" y="17"/>
                  </a:cubicBezTo>
                  <a:cubicBezTo>
                    <a:pt x="133" y="17"/>
                    <a:pt x="133" y="17"/>
                    <a:pt x="133" y="17"/>
                  </a:cubicBezTo>
                  <a:cubicBezTo>
                    <a:pt x="102" y="19"/>
                    <a:pt x="76" y="32"/>
                    <a:pt x="54" y="55"/>
                  </a:cubicBezTo>
                  <a:cubicBezTo>
                    <a:pt x="32" y="78"/>
                    <a:pt x="21" y="104"/>
                    <a:pt x="21" y="133"/>
                  </a:cubicBezTo>
                  <a:cubicBezTo>
                    <a:pt x="21" y="159"/>
                    <a:pt x="30" y="181"/>
                    <a:pt x="48" y="197"/>
                  </a:cubicBezTo>
                  <a:cubicBezTo>
                    <a:pt x="67" y="214"/>
                    <a:pt x="93" y="223"/>
                    <a:pt x="125" y="223"/>
                  </a:cubicBezTo>
                  <a:cubicBezTo>
                    <a:pt x="146" y="223"/>
                    <a:pt x="166" y="219"/>
                    <a:pt x="184" y="211"/>
                  </a:cubicBezTo>
                  <a:cubicBezTo>
                    <a:pt x="193" y="208"/>
                    <a:pt x="203" y="201"/>
                    <a:pt x="216" y="193"/>
                  </a:cubicBezTo>
                  <a:cubicBezTo>
                    <a:pt x="226" y="199"/>
                    <a:pt x="226" y="199"/>
                    <a:pt x="226" y="199"/>
                  </a:cubicBezTo>
                  <a:cubicBezTo>
                    <a:pt x="210" y="212"/>
                    <a:pt x="195" y="222"/>
                    <a:pt x="180" y="228"/>
                  </a:cubicBezTo>
                  <a:cubicBezTo>
                    <a:pt x="163" y="236"/>
                    <a:pt x="144" y="239"/>
                    <a:pt x="125" y="239"/>
                  </a:cubicBezTo>
                  <a:cubicBezTo>
                    <a:pt x="91" y="239"/>
                    <a:pt x="62" y="230"/>
                    <a:pt x="38" y="211"/>
                  </a:cubicBezTo>
                  <a:cubicBezTo>
                    <a:pt x="13" y="191"/>
                    <a:pt x="0" y="165"/>
                    <a:pt x="0" y="135"/>
                  </a:cubicBezTo>
                  <a:cubicBezTo>
                    <a:pt x="0" y="103"/>
                    <a:pt x="12" y="73"/>
                    <a:pt x="37" y="45"/>
                  </a:cubicBezTo>
                  <a:cubicBezTo>
                    <a:pt x="64" y="15"/>
                    <a:pt x="96" y="0"/>
                    <a:pt x="134" y="0"/>
                  </a:cubicBezTo>
                  <a:cubicBezTo>
                    <a:pt x="166" y="0"/>
                    <a:pt x="193" y="9"/>
                    <a:pt x="215" y="27"/>
                  </a:cubicBezTo>
                  <a:cubicBezTo>
                    <a:pt x="236" y="45"/>
                    <a:pt x="247" y="68"/>
                    <a:pt x="247" y="97"/>
                  </a:cubicBezTo>
                  <a:cubicBezTo>
                    <a:pt x="247" y="107"/>
                    <a:pt x="245" y="119"/>
                    <a:pt x="242" y="130"/>
                  </a:cubicBezTo>
                  <a:close/>
                  <a:moveTo>
                    <a:pt x="153" y="66"/>
                  </a:moveTo>
                  <a:cubicBezTo>
                    <a:pt x="150" y="65"/>
                    <a:pt x="148" y="65"/>
                    <a:pt x="145" y="65"/>
                  </a:cubicBezTo>
                  <a:cubicBezTo>
                    <a:pt x="137" y="65"/>
                    <a:pt x="127" y="70"/>
                    <a:pt x="117" y="81"/>
                  </a:cubicBezTo>
                  <a:cubicBezTo>
                    <a:pt x="109" y="91"/>
                    <a:pt x="102" y="102"/>
                    <a:pt x="95" y="116"/>
                  </a:cubicBezTo>
                  <a:cubicBezTo>
                    <a:pt x="92" y="124"/>
                    <a:pt x="89" y="132"/>
                    <a:pt x="87" y="139"/>
                  </a:cubicBezTo>
                  <a:cubicBezTo>
                    <a:pt x="84" y="148"/>
                    <a:pt x="83" y="155"/>
                    <a:pt x="83" y="161"/>
                  </a:cubicBezTo>
                  <a:cubicBezTo>
                    <a:pt x="83" y="165"/>
                    <a:pt x="84" y="169"/>
                    <a:pt x="85" y="172"/>
                  </a:cubicBezTo>
                  <a:cubicBezTo>
                    <a:pt x="87" y="175"/>
                    <a:pt x="89" y="177"/>
                    <a:pt x="93" y="179"/>
                  </a:cubicBezTo>
                  <a:cubicBezTo>
                    <a:pt x="97" y="181"/>
                    <a:pt x="101" y="182"/>
                    <a:pt x="105" y="182"/>
                  </a:cubicBezTo>
                  <a:cubicBezTo>
                    <a:pt x="116" y="182"/>
                    <a:pt x="127" y="174"/>
                    <a:pt x="136" y="158"/>
                  </a:cubicBezTo>
                  <a:cubicBezTo>
                    <a:pt x="137" y="156"/>
                    <a:pt x="139" y="153"/>
                    <a:pt x="141" y="149"/>
                  </a:cubicBezTo>
                  <a:cubicBezTo>
                    <a:pt x="143" y="145"/>
                    <a:pt x="146" y="139"/>
                    <a:pt x="149" y="132"/>
                  </a:cubicBezTo>
                  <a:cubicBezTo>
                    <a:pt x="153" y="124"/>
                    <a:pt x="157" y="116"/>
                    <a:pt x="159" y="109"/>
                  </a:cubicBezTo>
                  <a:cubicBezTo>
                    <a:pt x="162" y="99"/>
                    <a:pt x="164" y="92"/>
                    <a:pt x="164" y="85"/>
                  </a:cubicBezTo>
                  <a:cubicBezTo>
                    <a:pt x="164" y="80"/>
                    <a:pt x="163" y="77"/>
                    <a:pt x="161" y="73"/>
                  </a:cubicBezTo>
                  <a:cubicBezTo>
                    <a:pt x="160" y="70"/>
                    <a:pt x="157" y="68"/>
                    <a:pt x="153" y="6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379" name="Freeform 82"/>
            <p:cNvSpPr>
              <a:spLocks noEditPoints="1"/>
            </p:cNvSpPr>
            <p:nvPr/>
          </p:nvSpPr>
          <p:spPr bwMode="auto">
            <a:xfrm>
              <a:off x="7692062" y="3130080"/>
              <a:ext cx="160481" cy="154899"/>
            </a:xfrm>
            <a:custGeom>
              <a:avLst/>
              <a:gdLst>
                <a:gd name="T0" fmla="*/ 166 w 195"/>
                <a:gd name="T1" fmla="*/ 139 h 188"/>
                <a:gd name="T2" fmla="*/ 124 w 195"/>
                <a:gd name="T3" fmla="*/ 155 h 188"/>
                <a:gd name="T4" fmla="*/ 112 w 195"/>
                <a:gd name="T5" fmla="*/ 147 h 188"/>
                <a:gd name="T6" fmla="*/ 95 w 195"/>
                <a:gd name="T7" fmla="*/ 149 h 188"/>
                <a:gd name="T8" fmla="*/ 77 w 195"/>
                <a:gd name="T9" fmla="*/ 153 h 188"/>
                <a:gd name="T10" fmla="*/ 51 w 195"/>
                <a:gd name="T11" fmla="*/ 139 h 188"/>
                <a:gd name="T12" fmla="*/ 49 w 195"/>
                <a:gd name="T13" fmla="*/ 102 h 188"/>
                <a:gd name="T14" fmla="*/ 79 w 195"/>
                <a:gd name="T15" fmla="*/ 54 h 188"/>
                <a:gd name="T16" fmla="*/ 115 w 195"/>
                <a:gd name="T17" fmla="*/ 41 h 188"/>
                <a:gd name="T18" fmla="*/ 130 w 195"/>
                <a:gd name="T19" fmla="*/ 49 h 188"/>
                <a:gd name="T20" fmla="*/ 143 w 195"/>
                <a:gd name="T21" fmla="*/ 46 h 188"/>
                <a:gd name="T22" fmla="*/ 132 w 195"/>
                <a:gd name="T23" fmla="*/ 121 h 188"/>
                <a:gd name="T24" fmla="*/ 129 w 195"/>
                <a:gd name="T25" fmla="*/ 135 h 188"/>
                <a:gd name="T26" fmla="*/ 134 w 195"/>
                <a:gd name="T27" fmla="*/ 141 h 188"/>
                <a:gd name="T28" fmla="*/ 168 w 195"/>
                <a:gd name="T29" fmla="*/ 120 h 188"/>
                <a:gd name="T30" fmla="*/ 162 w 195"/>
                <a:gd name="T31" fmla="*/ 31 h 188"/>
                <a:gd name="T32" fmla="*/ 113 w 195"/>
                <a:gd name="T33" fmla="*/ 13 h 188"/>
                <a:gd name="T34" fmla="*/ 105 w 195"/>
                <a:gd name="T35" fmla="*/ 13 h 188"/>
                <a:gd name="T36" fmla="*/ 17 w 195"/>
                <a:gd name="T37" fmla="*/ 105 h 188"/>
                <a:gd name="T38" fmla="*/ 99 w 195"/>
                <a:gd name="T39" fmla="*/ 176 h 188"/>
                <a:gd name="T40" fmla="*/ 170 w 195"/>
                <a:gd name="T41" fmla="*/ 152 h 188"/>
                <a:gd name="T42" fmla="*/ 142 w 195"/>
                <a:gd name="T43" fmla="*/ 180 h 188"/>
                <a:gd name="T44" fmla="*/ 30 w 195"/>
                <a:gd name="T45" fmla="*/ 166 h 188"/>
                <a:gd name="T46" fmla="*/ 29 w 195"/>
                <a:gd name="T47" fmla="*/ 36 h 188"/>
                <a:gd name="T48" fmla="*/ 169 w 195"/>
                <a:gd name="T49" fmla="*/ 22 h 188"/>
                <a:gd name="T50" fmla="*/ 191 w 195"/>
                <a:gd name="T51" fmla="*/ 103 h 188"/>
                <a:gd name="T52" fmla="*/ 115 w 195"/>
                <a:gd name="T53" fmla="*/ 51 h 188"/>
                <a:gd name="T54" fmla="*/ 75 w 195"/>
                <a:gd name="T55" fmla="*/ 92 h 188"/>
                <a:gd name="T56" fmla="*/ 66 w 195"/>
                <a:gd name="T57" fmla="*/ 127 h 188"/>
                <a:gd name="T58" fmla="*/ 74 w 195"/>
                <a:gd name="T59" fmla="*/ 141 h 188"/>
                <a:gd name="T60" fmla="*/ 107 w 195"/>
                <a:gd name="T61" fmla="*/ 124 h 188"/>
                <a:gd name="T62" fmla="*/ 118 w 195"/>
                <a:gd name="T63" fmla="*/ 104 h 188"/>
                <a:gd name="T64" fmla="*/ 129 w 195"/>
                <a:gd name="T65" fmla="*/ 67 h 188"/>
                <a:gd name="T66" fmla="*/ 121 w 195"/>
                <a:gd name="T67" fmla="*/ 5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5" h="188">
                  <a:moveTo>
                    <a:pt x="191" y="103"/>
                  </a:moveTo>
                  <a:cubicBezTo>
                    <a:pt x="186" y="116"/>
                    <a:pt x="178" y="128"/>
                    <a:pt x="166" y="139"/>
                  </a:cubicBezTo>
                  <a:cubicBezTo>
                    <a:pt x="153" y="150"/>
                    <a:pt x="141" y="155"/>
                    <a:pt x="129" y="155"/>
                  </a:cubicBezTo>
                  <a:cubicBezTo>
                    <a:pt x="124" y="155"/>
                    <a:pt x="124" y="155"/>
                    <a:pt x="124" y="155"/>
                  </a:cubicBezTo>
                  <a:cubicBezTo>
                    <a:pt x="123" y="155"/>
                    <a:pt x="121" y="154"/>
                    <a:pt x="118" y="153"/>
                  </a:cubicBezTo>
                  <a:cubicBezTo>
                    <a:pt x="116" y="153"/>
                    <a:pt x="114" y="151"/>
                    <a:pt x="112" y="147"/>
                  </a:cubicBezTo>
                  <a:cubicBezTo>
                    <a:pt x="110" y="139"/>
                    <a:pt x="110" y="139"/>
                    <a:pt x="110" y="139"/>
                  </a:cubicBezTo>
                  <a:cubicBezTo>
                    <a:pt x="105" y="143"/>
                    <a:pt x="100" y="146"/>
                    <a:pt x="95" y="149"/>
                  </a:cubicBezTo>
                  <a:cubicBezTo>
                    <a:pt x="92" y="150"/>
                    <a:pt x="89" y="151"/>
                    <a:pt x="86" y="152"/>
                  </a:cubicBezTo>
                  <a:cubicBezTo>
                    <a:pt x="83" y="152"/>
                    <a:pt x="80" y="153"/>
                    <a:pt x="77" y="153"/>
                  </a:cubicBezTo>
                  <a:cubicBezTo>
                    <a:pt x="73" y="153"/>
                    <a:pt x="68" y="152"/>
                    <a:pt x="64" y="150"/>
                  </a:cubicBezTo>
                  <a:cubicBezTo>
                    <a:pt x="58" y="148"/>
                    <a:pt x="54" y="144"/>
                    <a:pt x="51" y="139"/>
                  </a:cubicBezTo>
                  <a:cubicBezTo>
                    <a:pt x="48" y="133"/>
                    <a:pt x="47" y="127"/>
                    <a:pt x="47" y="119"/>
                  </a:cubicBezTo>
                  <a:cubicBezTo>
                    <a:pt x="47" y="113"/>
                    <a:pt x="48" y="107"/>
                    <a:pt x="49" y="102"/>
                  </a:cubicBezTo>
                  <a:cubicBezTo>
                    <a:pt x="51" y="96"/>
                    <a:pt x="53" y="91"/>
                    <a:pt x="56" y="86"/>
                  </a:cubicBezTo>
                  <a:cubicBezTo>
                    <a:pt x="62" y="72"/>
                    <a:pt x="70" y="62"/>
                    <a:pt x="79" y="54"/>
                  </a:cubicBezTo>
                  <a:cubicBezTo>
                    <a:pt x="89" y="46"/>
                    <a:pt x="99" y="41"/>
                    <a:pt x="110" y="41"/>
                  </a:cubicBezTo>
                  <a:cubicBezTo>
                    <a:pt x="115" y="41"/>
                    <a:pt x="115" y="41"/>
                    <a:pt x="115" y="41"/>
                  </a:cubicBezTo>
                  <a:cubicBezTo>
                    <a:pt x="118" y="42"/>
                    <a:pt x="118" y="42"/>
                    <a:pt x="118" y="42"/>
                  </a:cubicBezTo>
                  <a:cubicBezTo>
                    <a:pt x="123" y="43"/>
                    <a:pt x="127" y="45"/>
                    <a:pt x="130" y="49"/>
                  </a:cubicBezTo>
                  <a:cubicBezTo>
                    <a:pt x="137" y="58"/>
                    <a:pt x="137" y="58"/>
                    <a:pt x="137" y="58"/>
                  </a:cubicBezTo>
                  <a:cubicBezTo>
                    <a:pt x="143" y="46"/>
                    <a:pt x="143" y="46"/>
                    <a:pt x="143" y="46"/>
                  </a:cubicBezTo>
                  <a:cubicBezTo>
                    <a:pt x="163" y="46"/>
                    <a:pt x="163" y="46"/>
                    <a:pt x="163" y="46"/>
                  </a:cubicBezTo>
                  <a:cubicBezTo>
                    <a:pt x="132" y="121"/>
                    <a:pt x="132" y="121"/>
                    <a:pt x="132" y="121"/>
                  </a:cubicBezTo>
                  <a:cubicBezTo>
                    <a:pt x="130" y="129"/>
                    <a:pt x="130" y="129"/>
                    <a:pt x="130" y="129"/>
                  </a:cubicBezTo>
                  <a:cubicBezTo>
                    <a:pt x="129" y="131"/>
                    <a:pt x="129" y="134"/>
                    <a:pt x="129" y="135"/>
                  </a:cubicBezTo>
                  <a:cubicBezTo>
                    <a:pt x="129" y="138"/>
                    <a:pt x="129" y="140"/>
                    <a:pt x="131" y="140"/>
                  </a:cubicBezTo>
                  <a:cubicBezTo>
                    <a:pt x="134" y="141"/>
                    <a:pt x="134" y="141"/>
                    <a:pt x="134" y="141"/>
                  </a:cubicBezTo>
                  <a:cubicBezTo>
                    <a:pt x="137" y="141"/>
                    <a:pt x="137" y="141"/>
                    <a:pt x="137" y="141"/>
                  </a:cubicBezTo>
                  <a:cubicBezTo>
                    <a:pt x="147" y="141"/>
                    <a:pt x="157" y="134"/>
                    <a:pt x="168" y="120"/>
                  </a:cubicBezTo>
                  <a:cubicBezTo>
                    <a:pt x="178" y="107"/>
                    <a:pt x="183" y="92"/>
                    <a:pt x="183" y="76"/>
                  </a:cubicBezTo>
                  <a:cubicBezTo>
                    <a:pt x="183" y="58"/>
                    <a:pt x="176" y="43"/>
                    <a:pt x="162" y="31"/>
                  </a:cubicBezTo>
                  <a:cubicBezTo>
                    <a:pt x="155" y="25"/>
                    <a:pt x="148" y="21"/>
                    <a:pt x="139" y="18"/>
                  </a:cubicBezTo>
                  <a:cubicBezTo>
                    <a:pt x="131" y="15"/>
                    <a:pt x="122" y="13"/>
                    <a:pt x="113" y="13"/>
                  </a:cubicBezTo>
                  <a:cubicBezTo>
                    <a:pt x="108" y="13"/>
                    <a:pt x="108" y="13"/>
                    <a:pt x="108" y="13"/>
                  </a:cubicBezTo>
                  <a:cubicBezTo>
                    <a:pt x="105" y="13"/>
                    <a:pt x="105" y="13"/>
                    <a:pt x="105" y="13"/>
                  </a:cubicBezTo>
                  <a:cubicBezTo>
                    <a:pt x="81" y="16"/>
                    <a:pt x="60" y="26"/>
                    <a:pt x="43" y="44"/>
                  </a:cubicBezTo>
                  <a:cubicBezTo>
                    <a:pt x="26" y="62"/>
                    <a:pt x="17" y="82"/>
                    <a:pt x="17" y="105"/>
                  </a:cubicBezTo>
                  <a:cubicBezTo>
                    <a:pt x="17" y="126"/>
                    <a:pt x="24" y="142"/>
                    <a:pt x="38" y="155"/>
                  </a:cubicBezTo>
                  <a:cubicBezTo>
                    <a:pt x="53" y="169"/>
                    <a:pt x="73" y="176"/>
                    <a:pt x="99" y="176"/>
                  </a:cubicBezTo>
                  <a:cubicBezTo>
                    <a:pt x="115" y="176"/>
                    <a:pt x="131" y="173"/>
                    <a:pt x="145" y="166"/>
                  </a:cubicBezTo>
                  <a:cubicBezTo>
                    <a:pt x="152" y="164"/>
                    <a:pt x="160" y="159"/>
                    <a:pt x="170" y="152"/>
                  </a:cubicBezTo>
                  <a:cubicBezTo>
                    <a:pt x="178" y="157"/>
                    <a:pt x="178" y="157"/>
                    <a:pt x="178" y="157"/>
                  </a:cubicBezTo>
                  <a:cubicBezTo>
                    <a:pt x="166" y="167"/>
                    <a:pt x="154" y="175"/>
                    <a:pt x="142" y="180"/>
                  </a:cubicBezTo>
                  <a:cubicBezTo>
                    <a:pt x="128" y="185"/>
                    <a:pt x="114" y="188"/>
                    <a:pt x="98" y="188"/>
                  </a:cubicBezTo>
                  <a:cubicBezTo>
                    <a:pt x="72" y="188"/>
                    <a:pt x="49" y="181"/>
                    <a:pt x="30" y="166"/>
                  </a:cubicBezTo>
                  <a:cubicBezTo>
                    <a:pt x="10" y="150"/>
                    <a:pt x="0" y="130"/>
                    <a:pt x="0" y="106"/>
                  </a:cubicBezTo>
                  <a:cubicBezTo>
                    <a:pt x="0" y="81"/>
                    <a:pt x="10" y="58"/>
                    <a:pt x="29" y="36"/>
                  </a:cubicBezTo>
                  <a:cubicBezTo>
                    <a:pt x="51" y="12"/>
                    <a:pt x="76" y="0"/>
                    <a:pt x="105" y="0"/>
                  </a:cubicBezTo>
                  <a:cubicBezTo>
                    <a:pt x="131" y="0"/>
                    <a:pt x="152" y="8"/>
                    <a:pt x="169" y="22"/>
                  </a:cubicBezTo>
                  <a:cubicBezTo>
                    <a:pt x="186" y="36"/>
                    <a:pt x="195" y="54"/>
                    <a:pt x="195" y="76"/>
                  </a:cubicBezTo>
                  <a:cubicBezTo>
                    <a:pt x="195" y="85"/>
                    <a:pt x="193" y="94"/>
                    <a:pt x="191" y="103"/>
                  </a:cubicBezTo>
                  <a:close/>
                  <a:moveTo>
                    <a:pt x="121" y="52"/>
                  </a:moveTo>
                  <a:cubicBezTo>
                    <a:pt x="119" y="51"/>
                    <a:pt x="117" y="51"/>
                    <a:pt x="115" y="51"/>
                  </a:cubicBezTo>
                  <a:cubicBezTo>
                    <a:pt x="108" y="51"/>
                    <a:pt x="101" y="55"/>
                    <a:pt x="93" y="64"/>
                  </a:cubicBezTo>
                  <a:cubicBezTo>
                    <a:pt x="86" y="72"/>
                    <a:pt x="80" y="81"/>
                    <a:pt x="75" y="92"/>
                  </a:cubicBezTo>
                  <a:cubicBezTo>
                    <a:pt x="73" y="98"/>
                    <a:pt x="71" y="104"/>
                    <a:pt x="69" y="109"/>
                  </a:cubicBezTo>
                  <a:cubicBezTo>
                    <a:pt x="67" y="116"/>
                    <a:pt x="66" y="122"/>
                    <a:pt x="66" y="127"/>
                  </a:cubicBezTo>
                  <a:cubicBezTo>
                    <a:pt x="66" y="130"/>
                    <a:pt x="66" y="133"/>
                    <a:pt x="67" y="136"/>
                  </a:cubicBezTo>
                  <a:cubicBezTo>
                    <a:pt x="69" y="138"/>
                    <a:pt x="71" y="140"/>
                    <a:pt x="74" y="141"/>
                  </a:cubicBezTo>
                  <a:cubicBezTo>
                    <a:pt x="77" y="142"/>
                    <a:pt x="80" y="143"/>
                    <a:pt x="83" y="143"/>
                  </a:cubicBezTo>
                  <a:cubicBezTo>
                    <a:pt x="92" y="143"/>
                    <a:pt x="100" y="137"/>
                    <a:pt x="107" y="124"/>
                  </a:cubicBezTo>
                  <a:cubicBezTo>
                    <a:pt x="108" y="123"/>
                    <a:pt x="109" y="121"/>
                    <a:pt x="111" y="118"/>
                  </a:cubicBezTo>
                  <a:cubicBezTo>
                    <a:pt x="113" y="114"/>
                    <a:pt x="115" y="110"/>
                    <a:pt x="118" y="104"/>
                  </a:cubicBezTo>
                  <a:cubicBezTo>
                    <a:pt x="121" y="98"/>
                    <a:pt x="124" y="92"/>
                    <a:pt x="126" y="86"/>
                  </a:cubicBezTo>
                  <a:cubicBezTo>
                    <a:pt x="128" y="78"/>
                    <a:pt x="129" y="72"/>
                    <a:pt x="129" y="67"/>
                  </a:cubicBezTo>
                  <a:cubicBezTo>
                    <a:pt x="129" y="63"/>
                    <a:pt x="129" y="60"/>
                    <a:pt x="127" y="58"/>
                  </a:cubicBezTo>
                  <a:cubicBezTo>
                    <a:pt x="126" y="55"/>
                    <a:pt x="124" y="54"/>
                    <a:pt x="121" y="5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80" name="Group 379"/>
            <p:cNvGrpSpPr/>
            <p:nvPr/>
          </p:nvGrpSpPr>
          <p:grpSpPr>
            <a:xfrm>
              <a:off x="7449596" y="4422995"/>
              <a:ext cx="302471" cy="255374"/>
              <a:chOff x="2272260" y="2456027"/>
              <a:chExt cx="699186" cy="590317"/>
            </a:xfrm>
            <a:grpFill/>
          </p:grpSpPr>
          <p:sp>
            <p:nvSpPr>
              <p:cNvPr id="381" name="Freeform 83"/>
              <p:cNvSpPr>
                <a:spLocks/>
              </p:cNvSpPr>
              <p:nvPr/>
            </p:nvSpPr>
            <p:spPr bwMode="auto">
              <a:xfrm>
                <a:off x="2272260" y="2743928"/>
                <a:ext cx="455640" cy="302416"/>
              </a:xfrm>
              <a:custGeom>
                <a:avLst/>
                <a:gdLst>
                  <a:gd name="T0" fmla="*/ 239 w 239"/>
                  <a:gd name="T1" fmla="*/ 159 h 159"/>
                  <a:gd name="T2" fmla="*/ 120 w 239"/>
                  <a:gd name="T3" fmla="*/ 0 h 159"/>
                  <a:gd name="T4" fmla="*/ 0 w 239"/>
                  <a:gd name="T5" fmla="*/ 159 h 159"/>
                  <a:gd name="T6" fmla="*/ 239 w 239"/>
                  <a:gd name="T7" fmla="*/ 159 h 159"/>
                </a:gdLst>
                <a:ahLst/>
                <a:cxnLst>
                  <a:cxn ang="0">
                    <a:pos x="T0" y="T1"/>
                  </a:cxn>
                  <a:cxn ang="0">
                    <a:pos x="T2" y="T3"/>
                  </a:cxn>
                  <a:cxn ang="0">
                    <a:pos x="T4" y="T5"/>
                  </a:cxn>
                  <a:cxn ang="0">
                    <a:pos x="T6" y="T7"/>
                  </a:cxn>
                </a:cxnLst>
                <a:rect l="0" t="0" r="r" b="b"/>
                <a:pathLst>
                  <a:path w="239" h="159">
                    <a:moveTo>
                      <a:pt x="239" y="159"/>
                    </a:moveTo>
                    <a:cubicBezTo>
                      <a:pt x="239" y="71"/>
                      <a:pt x="186" y="0"/>
                      <a:pt x="120" y="0"/>
                    </a:cubicBezTo>
                    <a:cubicBezTo>
                      <a:pt x="54" y="0"/>
                      <a:pt x="0" y="71"/>
                      <a:pt x="0" y="159"/>
                    </a:cubicBezTo>
                    <a:lnTo>
                      <a:pt x="239" y="1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2" name="Oval 84"/>
              <p:cNvSpPr>
                <a:spLocks noChangeArrowheads="1"/>
              </p:cNvSpPr>
              <p:nvPr/>
            </p:nvSpPr>
            <p:spPr bwMode="auto">
              <a:xfrm>
                <a:off x="2363388" y="2456027"/>
                <a:ext cx="266933" cy="26693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3" name="Freeform 85"/>
              <p:cNvSpPr>
                <a:spLocks/>
              </p:cNvSpPr>
              <p:nvPr/>
            </p:nvSpPr>
            <p:spPr bwMode="auto">
              <a:xfrm>
                <a:off x="2659353" y="2743928"/>
                <a:ext cx="312093" cy="302416"/>
              </a:xfrm>
              <a:custGeom>
                <a:avLst/>
                <a:gdLst>
                  <a:gd name="T0" fmla="*/ 45 w 164"/>
                  <a:gd name="T1" fmla="*/ 0 h 159"/>
                  <a:gd name="T2" fmla="*/ 0 w 164"/>
                  <a:gd name="T3" fmla="*/ 11 h 159"/>
                  <a:gd name="T4" fmla="*/ 76 w 164"/>
                  <a:gd name="T5" fmla="*/ 159 h 159"/>
                  <a:gd name="T6" fmla="*/ 164 w 164"/>
                  <a:gd name="T7" fmla="*/ 159 h 159"/>
                  <a:gd name="T8" fmla="*/ 45 w 164"/>
                  <a:gd name="T9" fmla="*/ 0 h 159"/>
                </a:gdLst>
                <a:ahLst/>
                <a:cxnLst>
                  <a:cxn ang="0">
                    <a:pos x="T0" y="T1"/>
                  </a:cxn>
                  <a:cxn ang="0">
                    <a:pos x="T2" y="T3"/>
                  </a:cxn>
                  <a:cxn ang="0">
                    <a:pos x="T4" y="T5"/>
                  </a:cxn>
                  <a:cxn ang="0">
                    <a:pos x="T6" y="T7"/>
                  </a:cxn>
                  <a:cxn ang="0">
                    <a:pos x="T8" y="T9"/>
                  </a:cxn>
                </a:cxnLst>
                <a:rect l="0" t="0" r="r" b="b"/>
                <a:pathLst>
                  <a:path w="164" h="159">
                    <a:moveTo>
                      <a:pt x="45" y="0"/>
                    </a:moveTo>
                    <a:cubicBezTo>
                      <a:pt x="29" y="0"/>
                      <a:pt x="14" y="4"/>
                      <a:pt x="0" y="11"/>
                    </a:cubicBezTo>
                    <a:cubicBezTo>
                      <a:pt x="45" y="35"/>
                      <a:pt x="76" y="92"/>
                      <a:pt x="76" y="159"/>
                    </a:cubicBezTo>
                    <a:cubicBezTo>
                      <a:pt x="164" y="159"/>
                      <a:pt x="164" y="159"/>
                      <a:pt x="164" y="159"/>
                    </a:cubicBezTo>
                    <a:cubicBezTo>
                      <a:pt x="164" y="71"/>
                      <a:pt x="111" y="0"/>
                      <a:pt x="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4" name="Freeform 86"/>
              <p:cNvSpPr>
                <a:spLocks/>
              </p:cNvSpPr>
              <p:nvPr/>
            </p:nvSpPr>
            <p:spPr bwMode="auto">
              <a:xfrm>
                <a:off x="2656933" y="2456027"/>
                <a:ext cx="217740" cy="266933"/>
              </a:xfrm>
              <a:custGeom>
                <a:avLst/>
                <a:gdLst>
                  <a:gd name="T0" fmla="*/ 26 w 114"/>
                  <a:gd name="T1" fmla="*/ 70 h 140"/>
                  <a:gd name="T2" fmla="*/ 0 w 114"/>
                  <a:gd name="T3" fmla="*/ 124 h 140"/>
                  <a:gd name="T4" fmla="*/ 44 w 114"/>
                  <a:gd name="T5" fmla="*/ 140 h 140"/>
                  <a:gd name="T6" fmla="*/ 114 w 114"/>
                  <a:gd name="T7" fmla="*/ 70 h 140"/>
                  <a:gd name="T8" fmla="*/ 44 w 114"/>
                  <a:gd name="T9" fmla="*/ 0 h 140"/>
                  <a:gd name="T10" fmla="*/ 0 w 114"/>
                  <a:gd name="T11" fmla="*/ 15 h 140"/>
                  <a:gd name="T12" fmla="*/ 26 w 114"/>
                  <a:gd name="T13" fmla="*/ 70 h 140"/>
                </a:gdLst>
                <a:ahLst/>
                <a:cxnLst>
                  <a:cxn ang="0">
                    <a:pos x="T0" y="T1"/>
                  </a:cxn>
                  <a:cxn ang="0">
                    <a:pos x="T2" y="T3"/>
                  </a:cxn>
                  <a:cxn ang="0">
                    <a:pos x="T4" y="T5"/>
                  </a:cxn>
                  <a:cxn ang="0">
                    <a:pos x="T6" y="T7"/>
                  </a:cxn>
                  <a:cxn ang="0">
                    <a:pos x="T8" y="T9"/>
                  </a:cxn>
                  <a:cxn ang="0">
                    <a:pos x="T10" y="T11"/>
                  </a:cxn>
                  <a:cxn ang="0">
                    <a:pos x="T12" y="T13"/>
                  </a:cxn>
                </a:cxnLst>
                <a:rect l="0" t="0" r="r" b="b"/>
                <a:pathLst>
                  <a:path w="114" h="140">
                    <a:moveTo>
                      <a:pt x="26" y="70"/>
                    </a:moveTo>
                    <a:cubicBezTo>
                      <a:pt x="26" y="92"/>
                      <a:pt x="16" y="111"/>
                      <a:pt x="0" y="124"/>
                    </a:cubicBezTo>
                    <a:cubicBezTo>
                      <a:pt x="12" y="134"/>
                      <a:pt x="27" y="140"/>
                      <a:pt x="44" y="140"/>
                    </a:cubicBezTo>
                    <a:cubicBezTo>
                      <a:pt x="83" y="140"/>
                      <a:pt x="114" y="108"/>
                      <a:pt x="114" y="70"/>
                    </a:cubicBezTo>
                    <a:cubicBezTo>
                      <a:pt x="114" y="31"/>
                      <a:pt x="83" y="0"/>
                      <a:pt x="44" y="0"/>
                    </a:cubicBezTo>
                    <a:cubicBezTo>
                      <a:pt x="27" y="0"/>
                      <a:pt x="12" y="5"/>
                      <a:pt x="0" y="15"/>
                    </a:cubicBezTo>
                    <a:cubicBezTo>
                      <a:pt x="16" y="28"/>
                      <a:pt x="26" y="48"/>
                      <a:pt x="26"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437" name="Title 1"/>
          <p:cNvSpPr txBox="1">
            <a:spLocks/>
          </p:cNvSpPr>
          <p:nvPr/>
        </p:nvSpPr>
        <p:spPr>
          <a:xfrm>
            <a:off x="563405" y="4224416"/>
            <a:ext cx="5620928"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solidFill>
                <a:latin typeface="+mn-lt"/>
              </a:rPr>
              <a:t>Put a relevant subtitle </a:t>
            </a:r>
            <a:r>
              <a:rPr lang="en-US" sz="1400" b="1" dirty="0" smtClean="0">
                <a:solidFill>
                  <a:schemeClr val="accent2"/>
                </a:solidFill>
                <a:latin typeface="+mn-lt"/>
              </a:rPr>
              <a:t>in this line</a:t>
            </a:r>
            <a:endParaRPr lang="en-US" sz="1400" b="1" dirty="0">
              <a:solidFill>
                <a:schemeClr val="accent2"/>
              </a:solidFill>
              <a:latin typeface="+mn-lt"/>
            </a:endParaRPr>
          </a:p>
        </p:txBody>
      </p:sp>
    </p:spTree>
    <p:extLst>
      <p:ext uri="{BB962C8B-B14F-4D97-AF65-F5344CB8AC3E}">
        <p14:creationId xmlns:p14="http://schemas.microsoft.com/office/powerpoint/2010/main" val="1390856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par>
                                <p:cTn id="10" presetID="16" presetClass="entr" presetSubtype="21" fill="hold" grpId="0" nodeType="withEffect">
                                  <p:stCondLst>
                                    <p:cond delay="0"/>
                                  </p:stCondLst>
                                  <p:childTnLst>
                                    <p:set>
                                      <p:cBhvr>
                                        <p:cTn id="11" dur="1" fill="hold">
                                          <p:stCondLst>
                                            <p:cond delay="0"/>
                                          </p:stCondLst>
                                        </p:cTn>
                                        <p:tgtEl>
                                          <p:spTgt spid="438"/>
                                        </p:tgtEl>
                                        <p:attrNameLst>
                                          <p:attrName>style.visibility</p:attrName>
                                        </p:attrNameLst>
                                      </p:cBhvr>
                                      <p:to>
                                        <p:strVal val="visible"/>
                                      </p:to>
                                    </p:set>
                                    <p:animEffect transition="in" filter="barn(inVertical)">
                                      <p:cBhvr>
                                        <p:cTn id="12" dur="1000"/>
                                        <p:tgtEl>
                                          <p:spTgt spid="438"/>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437"/>
                                        </p:tgtEl>
                                        <p:attrNameLst>
                                          <p:attrName>style.visibility</p:attrName>
                                        </p:attrNameLst>
                                      </p:cBhvr>
                                      <p:to>
                                        <p:strVal val="visible"/>
                                      </p:to>
                                    </p:set>
                                    <p:animEffect transition="in" filter="barn(inVertical)">
                                      <p:cBhvr>
                                        <p:cTn id="15" dur="1000"/>
                                        <p:tgtEl>
                                          <p:spTgt spid="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8" grpId="0"/>
      <p:bldP spid="43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Put a relevant subtitle </a:t>
            </a:r>
            <a:r>
              <a:rPr lang="en-US" sz="1400" b="1" dirty="0" smtClean="0">
                <a:solidFill>
                  <a:schemeClr val="accent5">
                    <a:lumMod val="75000"/>
                  </a:schemeClr>
                </a:solidFill>
                <a:latin typeface="+mn-lt"/>
              </a:rPr>
              <a:t>in this line</a:t>
            </a:r>
            <a:endParaRPr lang="en-US" sz="1400" b="1" dirty="0">
              <a:solidFill>
                <a:schemeClr val="accent5">
                  <a:lumMod val="75000"/>
                </a:schemeClr>
              </a:solidFill>
              <a:latin typeface="+mn-lt"/>
            </a:endParaRPr>
          </a:p>
        </p:txBody>
      </p:sp>
      <p:sp>
        <p:nvSpPr>
          <p:cNvPr id="14" name="Title 13"/>
          <p:cNvSpPr>
            <a:spLocks noGrp="1"/>
          </p:cNvSpPr>
          <p:nvPr>
            <p:ph type="title"/>
          </p:nvPr>
        </p:nvSpPr>
        <p:spPr/>
        <p:txBody>
          <a:bodyPr/>
          <a:lstStyle/>
          <a:p>
            <a:r>
              <a:rPr lang="en-US" dirty="0" smtClean="0">
                <a:solidFill>
                  <a:schemeClr val="accent5">
                    <a:lumMod val="75000"/>
                  </a:schemeClr>
                </a:solidFill>
              </a:rPr>
              <a:t>Meet Martin Sole</a:t>
            </a:r>
            <a:endParaRPr lang="en-US" dirty="0">
              <a:solidFill>
                <a:schemeClr val="accent5">
                  <a:lumMod val="75000"/>
                </a:schemeClr>
              </a:solidFill>
            </a:endParaRPr>
          </a:p>
        </p:txBody>
      </p:sp>
      <p:cxnSp>
        <p:nvCxnSpPr>
          <p:cNvPr id="54" name="Straight Connector 53"/>
          <p:cNvCxnSpPr/>
          <p:nvPr/>
        </p:nvCxnSpPr>
        <p:spPr>
          <a:xfrm>
            <a:off x="2448971" y="1471660"/>
            <a:ext cx="0" cy="2876264"/>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661201" y="1482031"/>
            <a:ext cx="1534535" cy="2865893"/>
            <a:chOff x="496565" y="1482031"/>
            <a:chExt cx="1534535" cy="2865893"/>
          </a:xfrm>
        </p:grpSpPr>
        <p:sp>
          <p:nvSpPr>
            <p:cNvPr id="75" name="Content Placeholder 2"/>
            <p:cNvSpPr txBox="1">
              <a:spLocks/>
            </p:cNvSpPr>
            <p:nvPr/>
          </p:nvSpPr>
          <p:spPr>
            <a:xfrm>
              <a:off x="496565" y="3496121"/>
              <a:ext cx="1534535" cy="58779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800" dirty="0"/>
                <a:t>Lorem Ipsum has been the </a:t>
              </a:r>
              <a:r>
                <a:rPr lang="en-US" sz="800" dirty="0" smtClean="0"/>
                <a:t>dummy </a:t>
              </a:r>
              <a:r>
                <a:rPr lang="en-US" sz="800" dirty="0"/>
                <a:t>text ever since the </a:t>
              </a:r>
              <a:r>
                <a:rPr lang="en-US" sz="800" dirty="0" smtClean="0"/>
                <a:t>1500s, when an unknown printer took a galley.</a:t>
              </a:r>
              <a:endParaRPr lang="en-US" sz="800" dirty="0"/>
            </a:p>
          </p:txBody>
        </p:sp>
        <p:sp>
          <p:nvSpPr>
            <p:cNvPr id="77" name="Content Placeholder 2"/>
            <p:cNvSpPr txBox="1">
              <a:spLocks/>
            </p:cNvSpPr>
            <p:nvPr/>
          </p:nvSpPr>
          <p:spPr>
            <a:xfrm>
              <a:off x="579425" y="2956827"/>
              <a:ext cx="1368815"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800" dirty="0" smtClean="0">
                  <a:solidFill>
                    <a:schemeClr val="bg1">
                      <a:lumMod val="50000"/>
                    </a:schemeClr>
                  </a:solidFill>
                  <a:latin typeface="Source Sans Pro Black" pitchFamily="34" charset="0"/>
                </a:rPr>
                <a:t>Martin Sole</a:t>
              </a:r>
              <a:endParaRPr lang="en-US" sz="1800" dirty="0">
                <a:solidFill>
                  <a:schemeClr val="bg1">
                    <a:lumMod val="50000"/>
                  </a:schemeClr>
                </a:solidFill>
                <a:latin typeface="Source Sans Pro Black" pitchFamily="34" charset="0"/>
              </a:endParaRPr>
            </a:p>
          </p:txBody>
        </p:sp>
        <p:sp>
          <p:nvSpPr>
            <p:cNvPr id="78" name="Content Placeholder 2"/>
            <p:cNvSpPr txBox="1">
              <a:spLocks/>
            </p:cNvSpPr>
            <p:nvPr/>
          </p:nvSpPr>
          <p:spPr>
            <a:xfrm>
              <a:off x="523574" y="3216728"/>
              <a:ext cx="1480516" cy="33079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100" dirty="0" smtClean="0">
                  <a:solidFill>
                    <a:schemeClr val="bg1">
                      <a:lumMod val="50000"/>
                    </a:schemeClr>
                  </a:solidFill>
                </a:rPr>
                <a:t>Marketing</a:t>
              </a:r>
              <a:endParaRPr lang="en-US" sz="1100" dirty="0">
                <a:solidFill>
                  <a:schemeClr val="bg1">
                    <a:lumMod val="50000"/>
                  </a:schemeClr>
                </a:solidFill>
              </a:endParaRPr>
            </a:p>
          </p:txBody>
        </p:sp>
        <p:sp>
          <p:nvSpPr>
            <p:cNvPr id="2" name="Rectangle 1"/>
            <p:cNvSpPr/>
            <p:nvPr/>
          </p:nvSpPr>
          <p:spPr>
            <a:xfrm>
              <a:off x="575410" y="1482031"/>
              <a:ext cx="1368152" cy="136815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1" name="Group 40"/>
            <p:cNvGrpSpPr/>
            <p:nvPr/>
          </p:nvGrpSpPr>
          <p:grpSpPr>
            <a:xfrm>
              <a:off x="575409" y="2876157"/>
              <a:ext cx="1375625" cy="60855"/>
              <a:chOff x="2055030" y="1463669"/>
              <a:chExt cx="2304256" cy="544908"/>
            </a:xfrm>
          </p:grpSpPr>
          <p:sp>
            <p:nvSpPr>
              <p:cNvPr id="43" name="Rectangle 42"/>
              <p:cNvSpPr/>
              <p:nvPr/>
            </p:nvSpPr>
            <p:spPr>
              <a:xfrm>
                <a:off x="2055030" y="1463670"/>
                <a:ext cx="576064" cy="5449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p:cNvSpPr/>
              <p:nvPr/>
            </p:nvSpPr>
            <p:spPr>
              <a:xfrm>
                <a:off x="2631094" y="1463670"/>
                <a:ext cx="576064" cy="544907"/>
              </a:xfrm>
              <a:prstGeom prst="rect">
                <a:avLst/>
              </a:prstGeom>
              <a:solidFill>
                <a:schemeClr val="accent1">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5" name="Rectangle 44"/>
              <p:cNvSpPr/>
              <p:nvPr/>
            </p:nvSpPr>
            <p:spPr>
              <a:xfrm>
                <a:off x="3207158" y="1463669"/>
                <a:ext cx="576064" cy="544907"/>
              </a:xfrm>
              <a:prstGeom prst="rect">
                <a:avLst/>
              </a:prstGeom>
              <a:solidFill>
                <a:schemeClr val="accent1">
                  <a:lumMod val="40000"/>
                  <a:lumOff val="6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46" name="Rectangle 45"/>
              <p:cNvSpPr/>
              <p:nvPr/>
            </p:nvSpPr>
            <p:spPr>
              <a:xfrm>
                <a:off x="3783222" y="1463670"/>
                <a:ext cx="576064" cy="544907"/>
              </a:xfrm>
              <a:prstGeom prst="rect">
                <a:avLst/>
              </a:prstGeom>
              <a:solidFill>
                <a:schemeClr val="accent1">
                  <a:lumMod val="20000"/>
                  <a:lumOff val="8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pSp>
        <p:sp>
          <p:nvSpPr>
            <p:cNvPr id="69" name="Freeform 16"/>
            <p:cNvSpPr>
              <a:spLocks/>
            </p:cNvSpPr>
            <p:nvPr/>
          </p:nvSpPr>
          <p:spPr bwMode="auto">
            <a:xfrm>
              <a:off x="1161878" y="4189284"/>
              <a:ext cx="195215" cy="158640"/>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cxnSp>
        <p:nvCxnSpPr>
          <p:cNvPr id="87" name="Straight Connector 86"/>
          <p:cNvCxnSpPr/>
          <p:nvPr/>
        </p:nvCxnSpPr>
        <p:spPr>
          <a:xfrm>
            <a:off x="5436096" y="1534069"/>
            <a:ext cx="0" cy="2876264"/>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8" name="Content Placeholder 2"/>
          <p:cNvSpPr>
            <a:spLocks noGrp="1"/>
          </p:cNvSpPr>
          <p:nvPr>
            <p:ph idx="1"/>
          </p:nvPr>
        </p:nvSpPr>
        <p:spPr>
          <a:xfrm>
            <a:off x="2771800" y="1986087"/>
            <a:ext cx="2376264" cy="2455961"/>
          </a:xfrm>
        </p:spPr>
        <p:txBody>
          <a:bodyPr>
            <a:noAutofit/>
          </a:bodyPr>
          <a:lstStyle/>
          <a:p>
            <a:pPr marL="0" indent="0">
              <a:buNone/>
            </a:pPr>
            <a:r>
              <a:rPr lang="en-US" sz="900" dirty="0"/>
              <a:t>Lorem ipsum dolor sit amet, </a:t>
            </a:r>
            <a:r>
              <a:rPr lang="en-US" sz="900" b="1" dirty="0"/>
              <a:t>consectetur adipiscing elit. </a:t>
            </a:r>
            <a:endParaRPr lang="en-US" sz="900" b="1" dirty="0" smtClean="0"/>
          </a:p>
          <a:p>
            <a:pPr marL="0" indent="0">
              <a:buNone/>
            </a:pPr>
            <a:endParaRPr lang="en-US" sz="900" dirty="0" smtClean="0"/>
          </a:p>
          <a:p>
            <a:pPr marL="0" indent="0">
              <a:buNone/>
            </a:pPr>
            <a:r>
              <a:rPr lang="en-US" sz="900" dirty="0" smtClean="0"/>
              <a:t>Lorem </a:t>
            </a:r>
            <a:r>
              <a:rPr lang="en-US" sz="900" dirty="0"/>
              <a:t>Ipsum has been the industry's standard dummy text ever since the 1500s, when an unknown printer took a galley of type and scrambled it to make a type specimen book. It has survived not only five centuries, but also the leap into electronic </a:t>
            </a:r>
            <a:r>
              <a:rPr lang="en-US" sz="900" dirty="0" smtClean="0"/>
              <a:t>typesetting.</a:t>
            </a:r>
          </a:p>
          <a:p>
            <a:pPr marL="0" indent="0">
              <a:buNone/>
            </a:pPr>
            <a:endParaRPr lang="en-US" sz="900" dirty="0"/>
          </a:p>
          <a:p>
            <a:pPr marL="0" indent="0">
              <a:buNone/>
            </a:pPr>
            <a:r>
              <a:rPr lang="en-US" sz="900" dirty="0" smtClean="0"/>
              <a:t>It </a:t>
            </a:r>
            <a:r>
              <a:rPr lang="en-US" sz="900" dirty="0"/>
              <a:t>was popularised in the 1960s with the release of Letraset sheets containing Lorem Ipsum passages, and more recently with desktop publishing software like Aldus PageMaker including versions of Lorem Ipsum.</a:t>
            </a:r>
          </a:p>
        </p:txBody>
      </p:sp>
      <p:sp>
        <p:nvSpPr>
          <p:cNvPr id="89" name="Title 13"/>
          <p:cNvSpPr txBox="1">
            <a:spLocks/>
          </p:cNvSpPr>
          <p:nvPr/>
        </p:nvSpPr>
        <p:spPr>
          <a:xfrm>
            <a:off x="2780258" y="1548118"/>
            <a:ext cx="2520280" cy="400110"/>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000" dirty="0" smtClean="0">
                <a:solidFill>
                  <a:schemeClr val="accent1">
                    <a:lumMod val="60000"/>
                    <a:lumOff val="40000"/>
                  </a:schemeClr>
                </a:solidFill>
              </a:rPr>
              <a:t>About Martin</a:t>
            </a:r>
            <a:endParaRPr lang="en-US" sz="2000" dirty="0">
              <a:solidFill>
                <a:schemeClr val="accent1">
                  <a:lumMod val="60000"/>
                  <a:lumOff val="40000"/>
                </a:schemeClr>
              </a:solidFill>
            </a:endParaRPr>
          </a:p>
        </p:txBody>
      </p:sp>
      <p:grpSp>
        <p:nvGrpSpPr>
          <p:cNvPr id="90" name="Group 89"/>
          <p:cNvGrpSpPr/>
          <p:nvPr/>
        </p:nvGrpSpPr>
        <p:grpSpPr>
          <a:xfrm>
            <a:off x="7356913" y="3654036"/>
            <a:ext cx="383439" cy="276450"/>
            <a:chOff x="6372199" y="2991297"/>
            <a:chExt cx="383439" cy="276450"/>
          </a:xfrm>
        </p:grpSpPr>
        <p:sp>
          <p:nvSpPr>
            <p:cNvPr id="119" name="Rectangle 118"/>
            <p:cNvSpPr/>
            <p:nvPr/>
          </p:nvSpPr>
          <p:spPr>
            <a:xfrm>
              <a:off x="6383899" y="3019583"/>
              <a:ext cx="360040" cy="17426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Isosceles Triangle 119"/>
            <p:cNvSpPr/>
            <p:nvPr/>
          </p:nvSpPr>
          <p:spPr>
            <a:xfrm flipV="1">
              <a:off x="6501162" y="3193843"/>
              <a:ext cx="125514" cy="73904"/>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TextBox 120"/>
            <p:cNvSpPr txBox="1"/>
            <p:nvPr/>
          </p:nvSpPr>
          <p:spPr>
            <a:xfrm>
              <a:off x="6372199" y="2991297"/>
              <a:ext cx="383439" cy="230832"/>
            </a:xfrm>
            <a:prstGeom prst="rect">
              <a:avLst/>
            </a:prstGeom>
            <a:noFill/>
          </p:spPr>
          <p:txBody>
            <a:bodyPr wrap="none" rtlCol="0">
              <a:spAutoFit/>
            </a:bodyPr>
            <a:lstStyle/>
            <a:p>
              <a:pPr algn="ctr"/>
              <a:r>
                <a:rPr lang="en-US" sz="900" b="1" dirty="0" smtClean="0">
                  <a:solidFill>
                    <a:schemeClr val="bg1"/>
                  </a:solidFill>
                </a:rPr>
                <a:t>98%</a:t>
              </a:r>
              <a:endParaRPr lang="en-US" sz="900" b="1" dirty="0">
                <a:solidFill>
                  <a:schemeClr val="bg1"/>
                </a:solidFill>
              </a:endParaRPr>
            </a:p>
          </p:txBody>
        </p:sp>
      </p:grpSp>
      <p:grpSp>
        <p:nvGrpSpPr>
          <p:cNvPr id="122" name="Group 121"/>
          <p:cNvGrpSpPr/>
          <p:nvPr/>
        </p:nvGrpSpPr>
        <p:grpSpPr>
          <a:xfrm>
            <a:off x="7155519" y="3091803"/>
            <a:ext cx="383439" cy="276450"/>
            <a:chOff x="6372199" y="2556942"/>
            <a:chExt cx="383439" cy="276450"/>
          </a:xfrm>
        </p:grpSpPr>
        <p:sp>
          <p:nvSpPr>
            <p:cNvPr id="123" name="Rectangle 122"/>
            <p:cNvSpPr/>
            <p:nvPr/>
          </p:nvSpPr>
          <p:spPr>
            <a:xfrm>
              <a:off x="6383899" y="2585228"/>
              <a:ext cx="360040" cy="17426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Isosceles Triangle 123"/>
            <p:cNvSpPr/>
            <p:nvPr/>
          </p:nvSpPr>
          <p:spPr>
            <a:xfrm flipV="1">
              <a:off x="6501162" y="2759488"/>
              <a:ext cx="125514" cy="73904"/>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TextBox 124"/>
            <p:cNvSpPr txBox="1"/>
            <p:nvPr/>
          </p:nvSpPr>
          <p:spPr>
            <a:xfrm>
              <a:off x="6372199" y="2556942"/>
              <a:ext cx="383439" cy="230832"/>
            </a:xfrm>
            <a:prstGeom prst="rect">
              <a:avLst/>
            </a:prstGeom>
            <a:noFill/>
          </p:spPr>
          <p:txBody>
            <a:bodyPr wrap="none" rtlCol="0">
              <a:spAutoFit/>
            </a:bodyPr>
            <a:lstStyle/>
            <a:p>
              <a:pPr algn="ctr"/>
              <a:r>
                <a:rPr lang="en-US" sz="900" b="1" dirty="0" smtClean="0">
                  <a:solidFill>
                    <a:schemeClr val="bg1"/>
                  </a:solidFill>
                </a:rPr>
                <a:t>98%</a:t>
              </a:r>
              <a:endParaRPr lang="en-US" sz="900" b="1" dirty="0">
                <a:solidFill>
                  <a:schemeClr val="bg1"/>
                </a:solidFill>
              </a:endParaRPr>
            </a:p>
          </p:txBody>
        </p:sp>
      </p:grpSp>
      <p:grpSp>
        <p:nvGrpSpPr>
          <p:cNvPr id="126" name="Group 125"/>
          <p:cNvGrpSpPr/>
          <p:nvPr/>
        </p:nvGrpSpPr>
        <p:grpSpPr>
          <a:xfrm>
            <a:off x="6852857" y="2493793"/>
            <a:ext cx="383439" cy="276450"/>
            <a:chOff x="6372199" y="2052886"/>
            <a:chExt cx="383439" cy="276450"/>
          </a:xfrm>
        </p:grpSpPr>
        <p:sp>
          <p:nvSpPr>
            <p:cNvPr id="127" name="Rectangle 126"/>
            <p:cNvSpPr/>
            <p:nvPr/>
          </p:nvSpPr>
          <p:spPr>
            <a:xfrm>
              <a:off x="6383899" y="2081172"/>
              <a:ext cx="360040" cy="17426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TextBox 128"/>
            <p:cNvSpPr txBox="1"/>
            <p:nvPr/>
          </p:nvSpPr>
          <p:spPr>
            <a:xfrm>
              <a:off x="6372199" y="2052886"/>
              <a:ext cx="383439" cy="230832"/>
            </a:xfrm>
            <a:prstGeom prst="rect">
              <a:avLst/>
            </a:prstGeom>
            <a:noFill/>
          </p:spPr>
          <p:txBody>
            <a:bodyPr wrap="none" rtlCol="0">
              <a:spAutoFit/>
            </a:bodyPr>
            <a:lstStyle/>
            <a:p>
              <a:pPr algn="ctr"/>
              <a:r>
                <a:rPr lang="en-US" sz="900" b="1" dirty="0" smtClean="0">
                  <a:solidFill>
                    <a:schemeClr val="bg1"/>
                  </a:solidFill>
                </a:rPr>
                <a:t>98%</a:t>
              </a:r>
              <a:endParaRPr lang="en-US" sz="900" b="1" dirty="0">
                <a:solidFill>
                  <a:schemeClr val="bg1"/>
                </a:solidFill>
              </a:endParaRPr>
            </a:p>
          </p:txBody>
        </p:sp>
        <p:sp>
          <p:nvSpPr>
            <p:cNvPr id="128" name="Isosceles Triangle 127"/>
            <p:cNvSpPr/>
            <p:nvPr/>
          </p:nvSpPr>
          <p:spPr>
            <a:xfrm flipV="1">
              <a:off x="6501162" y="2255432"/>
              <a:ext cx="125514" cy="73904"/>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0" name="Rounded Rectangle 129"/>
          <p:cNvSpPr/>
          <p:nvPr/>
        </p:nvSpPr>
        <p:spPr>
          <a:xfrm>
            <a:off x="5820441" y="2237587"/>
            <a:ext cx="2232248" cy="144016"/>
          </a:xfrm>
          <a:prstGeom prst="roundRect">
            <a:avLst/>
          </a:prstGeom>
          <a:solidFill>
            <a:schemeClr val="bg1">
              <a:lumMod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Rounded Rectangle 130"/>
          <p:cNvSpPr/>
          <p:nvPr/>
        </p:nvSpPr>
        <p:spPr>
          <a:xfrm>
            <a:off x="5820441" y="2237587"/>
            <a:ext cx="2088232" cy="144016"/>
          </a:xfrm>
          <a:prstGeom prst="roundRect">
            <a:avLst/>
          </a:prstGeom>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Rounded Rectangle 131"/>
          <p:cNvSpPr/>
          <p:nvPr/>
        </p:nvSpPr>
        <p:spPr>
          <a:xfrm>
            <a:off x="5820441" y="2813651"/>
            <a:ext cx="2232248" cy="144016"/>
          </a:xfrm>
          <a:prstGeom prst="roundRect">
            <a:avLst/>
          </a:prstGeom>
          <a:solidFill>
            <a:schemeClr val="bg1">
              <a:lumMod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Rounded Rectangle 132"/>
          <p:cNvSpPr/>
          <p:nvPr/>
        </p:nvSpPr>
        <p:spPr>
          <a:xfrm>
            <a:off x="5820441" y="2813651"/>
            <a:ext cx="1224136" cy="144016"/>
          </a:xfrm>
          <a:prstGeom prst="roundRect">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Rounded Rectangle 133"/>
          <p:cNvSpPr/>
          <p:nvPr/>
        </p:nvSpPr>
        <p:spPr>
          <a:xfrm>
            <a:off x="5820441" y="3396539"/>
            <a:ext cx="2232248" cy="144016"/>
          </a:xfrm>
          <a:prstGeom prst="roundRect">
            <a:avLst/>
          </a:prstGeom>
          <a:solidFill>
            <a:schemeClr val="bg1">
              <a:lumMod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Rounded Rectangle 134"/>
          <p:cNvSpPr/>
          <p:nvPr/>
        </p:nvSpPr>
        <p:spPr>
          <a:xfrm>
            <a:off x="5820441" y="3396539"/>
            <a:ext cx="1536472" cy="144016"/>
          </a:xfrm>
          <a:prstGeom prst="roundRect">
            <a:avLst/>
          </a:prstGeom>
          <a:solidFill>
            <a:schemeClr val="accent1">
              <a:lumMod val="40000"/>
              <a:lumOff val="6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Rounded Rectangle 135"/>
          <p:cNvSpPr/>
          <p:nvPr/>
        </p:nvSpPr>
        <p:spPr>
          <a:xfrm>
            <a:off x="5820441" y="3965779"/>
            <a:ext cx="2232248" cy="144016"/>
          </a:xfrm>
          <a:prstGeom prst="roundRect">
            <a:avLst/>
          </a:prstGeom>
          <a:solidFill>
            <a:schemeClr val="bg1">
              <a:lumMod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Rounded Rectangle 136"/>
          <p:cNvSpPr/>
          <p:nvPr/>
        </p:nvSpPr>
        <p:spPr>
          <a:xfrm>
            <a:off x="5820441" y="3965779"/>
            <a:ext cx="1728192" cy="144016"/>
          </a:xfrm>
          <a:prstGeom prst="roundRect">
            <a:avLst/>
          </a:prstGeom>
          <a:solidFill>
            <a:schemeClr val="accent1">
              <a:lumMod val="20000"/>
              <a:lumOff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p:cNvGrpSpPr/>
          <p:nvPr/>
        </p:nvGrpSpPr>
        <p:grpSpPr>
          <a:xfrm>
            <a:off x="7716953" y="1923678"/>
            <a:ext cx="383439" cy="276450"/>
            <a:chOff x="6372199" y="1395641"/>
            <a:chExt cx="383439" cy="276450"/>
          </a:xfrm>
        </p:grpSpPr>
        <p:sp>
          <p:nvSpPr>
            <p:cNvPr id="139" name="Rectangle 138"/>
            <p:cNvSpPr/>
            <p:nvPr/>
          </p:nvSpPr>
          <p:spPr>
            <a:xfrm>
              <a:off x="6383899" y="1423927"/>
              <a:ext cx="360040" cy="1742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TextBox 139"/>
            <p:cNvSpPr txBox="1"/>
            <p:nvPr/>
          </p:nvSpPr>
          <p:spPr>
            <a:xfrm>
              <a:off x="6372199" y="1395641"/>
              <a:ext cx="383439" cy="230832"/>
            </a:xfrm>
            <a:prstGeom prst="rect">
              <a:avLst/>
            </a:prstGeom>
            <a:noFill/>
          </p:spPr>
          <p:txBody>
            <a:bodyPr wrap="none" rtlCol="0">
              <a:spAutoFit/>
            </a:bodyPr>
            <a:lstStyle/>
            <a:p>
              <a:pPr algn="ctr"/>
              <a:r>
                <a:rPr lang="en-US" sz="900" b="1" dirty="0" smtClean="0">
                  <a:solidFill>
                    <a:schemeClr val="bg1"/>
                  </a:solidFill>
                </a:rPr>
                <a:t>98%</a:t>
              </a:r>
              <a:endParaRPr lang="en-US" sz="900" b="1" dirty="0">
                <a:solidFill>
                  <a:schemeClr val="bg1"/>
                </a:solidFill>
              </a:endParaRPr>
            </a:p>
          </p:txBody>
        </p:sp>
        <p:sp>
          <p:nvSpPr>
            <p:cNvPr id="141" name="Isosceles Triangle 140"/>
            <p:cNvSpPr/>
            <p:nvPr/>
          </p:nvSpPr>
          <p:spPr>
            <a:xfrm flipV="1">
              <a:off x="6501162" y="1598187"/>
              <a:ext cx="125514" cy="7390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2" name="Title 13"/>
          <p:cNvSpPr txBox="1">
            <a:spLocks/>
          </p:cNvSpPr>
          <p:nvPr/>
        </p:nvSpPr>
        <p:spPr>
          <a:xfrm>
            <a:off x="5724128" y="1548118"/>
            <a:ext cx="2520280" cy="400110"/>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000" dirty="0" smtClean="0">
                <a:solidFill>
                  <a:schemeClr val="accent1">
                    <a:lumMod val="60000"/>
                    <a:lumOff val="40000"/>
                  </a:schemeClr>
                </a:solidFill>
              </a:rPr>
              <a:t>Skills</a:t>
            </a:r>
            <a:endParaRPr lang="en-US" sz="2000" dirty="0">
              <a:solidFill>
                <a:schemeClr val="accent1">
                  <a:lumMod val="60000"/>
                  <a:lumOff val="40000"/>
                </a:schemeClr>
              </a:solidFill>
            </a:endParaRPr>
          </a:p>
        </p:txBody>
      </p:sp>
      <p:sp>
        <p:nvSpPr>
          <p:cNvPr id="143" name="Content Placeholder 2"/>
          <p:cNvSpPr txBox="1">
            <a:spLocks/>
          </p:cNvSpPr>
          <p:nvPr/>
        </p:nvSpPr>
        <p:spPr>
          <a:xfrm>
            <a:off x="5763922" y="2006954"/>
            <a:ext cx="1112334" cy="246221"/>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00" b="1" dirty="0" smtClean="0">
                <a:solidFill>
                  <a:schemeClr val="bg1">
                    <a:lumMod val="50000"/>
                  </a:schemeClr>
                </a:solidFill>
              </a:rPr>
              <a:t>Wordpress</a:t>
            </a:r>
            <a:endParaRPr lang="en-US" sz="1000" b="1" dirty="0">
              <a:solidFill>
                <a:schemeClr val="bg1">
                  <a:lumMod val="50000"/>
                </a:schemeClr>
              </a:solidFill>
            </a:endParaRPr>
          </a:p>
        </p:txBody>
      </p:sp>
      <p:sp>
        <p:nvSpPr>
          <p:cNvPr id="146" name="Content Placeholder 2"/>
          <p:cNvSpPr txBox="1">
            <a:spLocks/>
          </p:cNvSpPr>
          <p:nvPr/>
        </p:nvSpPr>
        <p:spPr>
          <a:xfrm>
            <a:off x="5763922" y="2601514"/>
            <a:ext cx="1112334" cy="246221"/>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00" b="1" dirty="0" smtClean="0">
                <a:solidFill>
                  <a:schemeClr val="bg1">
                    <a:lumMod val="50000"/>
                  </a:schemeClr>
                </a:solidFill>
              </a:rPr>
              <a:t>Adobe Muse</a:t>
            </a:r>
            <a:endParaRPr lang="en-US" sz="1000" b="1" dirty="0">
              <a:solidFill>
                <a:schemeClr val="bg1">
                  <a:lumMod val="50000"/>
                </a:schemeClr>
              </a:solidFill>
            </a:endParaRPr>
          </a:p>
        </p:txBody>
      </p:sp>
      <p:sp>
        <p:nvSpPr>
          <p:cNvPr id="147" name="Content Placeholder 2"/>
          <p:cNvSpPr txBox="1">
            <a:spLocks/>
          </p:cNvSpPr>
          <p:nvPr/>
        </p:nvSpPr>
        <p:spPr>
          <a:xfrm>
            <a:off x="5763922" y="3171615"/>
            <a:ext cx="1112334" cy="246221"/>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00" b="1" dirty="0" smtClean="0">
                <a:solidFill>
                  <a:schemeClr val="bg1">
                    <a:lumMod val="50000"/>
                  </a:schemeClr>
                </a:solidFill>
              </a:rPr>
              <a:t>Illustrator</a:t>
            </a:r>
            <a:endParaRPr lang="en-US" sz="1000" b="1" dirty="0">
              <a:solidFill>
                <a:schemeClr val="bg1">
                  <a:lumMod val="50000"/>
                </a:schemeClr>
              </a:solidFill>
            </a:endParaRPr>
          </a:p>
        </p:txBody>
      </p:sp>
      <p:sp>
        <p:nvSpPr>
          <p:cNvPr id="148" name="Content Placeholder 2"/>
          <p:cNvSpPr txBox="1">
            <a:spLocks/>
          </p:cNvSpPr>
          <p:nvPr/>
        </p:nvSpPr>
        <p:spPr>
          <a:xfrm>
            <a:off x="5763922" y="3751996"/>
            <a:ext cx="1112334" cy="246221"/>
          </a:xfrm>
          <a:prstGeom prst="rect">
            <a:avLst/>
          </a:prstGeom>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00" b="1" dirty="0" smtClean="0">
                <a:solidFill>
                  <a:schemeClr val="bg1">
                    <a:lumMod val="50000"/>
                  </a:schemeClr>
                </a:solidFill>
              </a:rPr>
              <a:t>Photoshop</a:t>
            </a:r>
            <a:endParaRPr lang="en-US" sz="1000" b="1" dirty="0">
              <a:solidFill>
                <a:schemeClr val="bg1">
                  <a:lumMod val="50000"/>
                </a:schemeClr>
              </a:solidFill>
            </a:endParaRPr>
          </a:p>
        </p:txBody>
      </p:sp>
      <p:sp>
        <p:nvSpPr>
          <p:cNvPr id="48" name="Flowchart: Off-page Connector 47"/>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04</a:t>
            </a:r>
            <a:endParaRPr lang="en-US" sz="1100" b="1" dirty="0"/>
          </a:p>
        </p:txBody>
      </p:sp>
    </p:spTree>
    <p:extLst>
      <p:ext uri="{BB962C8B-B14F-4D97-AF65-F5344CB8AC3E}">
        <p14:creationId xmlns:p14="http://schemas.microsoft.com/office/powerpoint/2010/main" val="2006796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arn(inVertical)">
                                      <p:cBhvr>
                                        <p:cTn id="10" dur="500"/>
                                        <p:tgtEl>
                                          <p:spTgt spid="14"/>
                                        </p:tgtEl>
                                      </p:cBhvr>
                                    </p:animEffect>
                                  </p:childTnLst>
                                </p:cTn>
                              </p:par>
                            </p:childTnLst>
                          </p:cTn>
                        </p:par>
                        <p:par>
                          <p:cTn id="11" fill="hold">
                            <p:stCondLst>
                              <p:cond delay="500"/>
                            </p:stCondLst>
                            <p:childTnLst>
                              <p:par>
                                <p:cTn id="12" presetID="42" presetClass="entr" presetSubtype="0"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anim calcmode="lin" valueType="num">
                                      <p:cBhvr>
                                        <p:cTn id="15" dur="500" fill="hold"/>
                                        <p:tgtEl>
                                          <p:spTgt spid="6"/>
                                        </p:tgtEl>
                                        <p:attrNameLst>
                                          <p:attrName>ppt_x</p:attrName>
                                        </p:attrNameLst>
                                      </p:cBhvr>
                                      <p:tavLst>
                                        <p:tav tm="0">
                                          <p:val>
                                            <p:strVal val="#ppt_x"/>
                                          </p:val>
                                        </p:tav>
                                        <p:tav tm="100000">
                                          <p:val>
                                            <p:strVal val="#ppt_x"/>
                                          </p:val>
                                        </p:tav>
                                      </p:tavLst>
                                    </p:anim>
                                    <p:anim calcmode="lin" valueType="num">
                                      <p:cBhvr>
                                        <p:cTn id="16" dur="500" fill="hold"/>
                                        <p:tgtEl>
                                          <p:spTgt spid="6"/>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22" presetClass="entr" presetSubtype="4" fill="hold" nodeType="afterEffect">
                                  <p:stCondLst>
                                    <p:cond delay="0"/>
                                  </p:stCondLst>
                                  <p:childTnLst>
                                    <p:set>
                                      <p:cBhvr>
                                        <p:cTn id="19" dur="1" fill="hold">
                                          <p:stCondLst>
                                            <p:cond delay="0"/>
                                          </p:stCondLst>
                                        </p:cTn>
                                        <p:tgtEl>
                                          <p:spTgt spid="54"/>
                                        </p:tgtEl>
                                        <p:attrNameLst>
                                          <p:attrName>style.visibility</p:attrName>
                                        </p:attrNameLst>
                                      </p:cBhvr>
                                      <p:to>
                                        <p:strVal val="visible"/>
                                      </p:to>
                                    </p:set>
                                    <p:animEffect transition="in" filter="wipe(down)">
                                      <p:cBhvr>
                                        <p:cTn id="20" dur="500"/>
                                        <p:tgtEl>
                                          <p:spTgt spid="54"/>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89"/>
                                        </p:tgtEl>
                                        <p:attrNameLst>
                                          <p:attrName>style.visibility</p:attrName>
                                        </p:attrNameLst>
                                      </p:cBhvr>
                                      <p:to>
                                        <p:strVal val="visible"/>
                                      </p:to>
                                    </p:set>
                                    <p:animEffect transition="in" filter="fade">
                                      <p:cBhvr>
                                        <p:cTn id="24" dur="500"/>
                                        <p:tgtEl>
                                          <p:spTgt spid="89"/>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88"/>
                                        </p:tgtEl>
                                        <p:attrNameLst>
                                          <p:attrName>style.visibility</p:attrName>
                                        </p:attrNameLst>
                                      </p:cBhvr>
                                      <p:to>
                                        <p:strVal val="visible"/>
                                      </p:to>
                                    </p:set>
                                    <p:animEffect transition="in" filter="fade">
                                      <p:cBhvr>
                                        <p:cTn id="28" dur="500"/>
                                        <p:tgtEl>
                                          <p:spTgt spid="88"/>
                                        </p:tgtEl>
                                      </p:cBhvr>
                                    </p:animEffect>
                                  </p:childTnLst>
                                </p:cTn>
                              </p:par>
                            </p:childTnLst>
                          </p:cTn>
                        </p:par>
                        <p:par>
                          <p:cTn id="29" fill="hold">
                            <p:stCondLst>
                              <p:cond delay="2500"/>
                            </p:stCondLst>
                            <p:childTnLst>
                              <p:par>
                                <p:cTn id="30" presetID="22" presetClass="entr" presetSubtype="4" fill="hold" nodeType="afterEffect">
                                  <p:stCondLst>
                                    <p:cond delay="0"/>
                                  </p:stCondLst>
                                  <p:childTnLst>
                                    <p:set>
                                      <p:cBhvr>
                                        <p:cTn id="31" dur="1" fill="hold">
                                          <p:stCondLst>
                                            <p:cond delay="0"/>
                                          </p:stCondLst>
                                        </p:cTn>
                                        <p:tgtEl>
                                          <p:spTgt spid="87"/>
                                        </p:tgtEl>
                                        <p:attrNameLst>
                                          <p:attrName>style.visibility</p:attrName>
                                        </p:attrNameLst>
                                      </p:cBhvr>
                                      <p:to>
                                        <p:strVal val="visible"/>
                                      </p:to>
                                    </p:set>
                                    <p:animEffect transition="in" filter="wipe(down)">
                                      <p:cBhvr>
                                        <p:cTn id="32" dur="500"/>
                                        <p:tgtEl>
                                          <p:spTgt spid="87"/>
                                        </p:tgtEl>
                                      </p:cBhvr>
                                    </p:animEffect>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142"/>
                                        </p:tgtEl>
                                        <p:attrNameLst>
                                          <p:attrName>style.visibility</p:attrName>
                                        </p:attrNameLst>
                                      </p:cBhvr>
                                      <p:to>
                                        <p:strVal val="visible"/>
                                      </p:to>
                                    </p:set>
                                    <p:animEffect transition="in" filter="fade">
                                      <p:cBhvr>
                                        <p:cTn id="36" dur="500"/>
                                        <p:tgtEl>
                                          <p:spTgt spid="142"/>
                                        </p:tgtEl>
                                      </p:cBhvr>
                                    </p:animEffect>
                                  </p:childTnLst>
                                </p:cTn>
                              </p:par>
                            </p:childTnLst>
                          </p:cTn>
                        </p:par>
                        <p:par>
                          <p:cTn id="37" fill="hold">
                            <p:stCondLst>
                              <p:cond delay="3500"/>
                            </p:stCondLst>
                            <p:childTnLst>
                              <p:par>
                                <p:cTn id="38" presetID="10" presetClass="entr" presetSubtype="0" fill="hold" grpId="0" nodeType="afterEffect">
                                  <p:stCondLst>
                                    <p:cond delay="0"/>
                                  </p:stCondLst>
                                  <p:childTnLst>
                                    <p:set>
                                      <p:cBhvr>
                                        <p:cTn id="39" dur="1" fill="hold">
                                          <p:stCondLst>
                                            <p:cond delay="0"/>
                                          </p:stCondLst>
                                        </p:cTn>
                                        <p:tgtEl>
                                          <p:spTgt spid="143"/>
                                        </p:tgtEl>
                                        <p:attrNameLst>
                                          <p:attrName>style.visibility</p:attrName>
                                        </p:attrNameLst>
                                      </p:cBhvr>
                                      <p:to>
                                        <p:strVal val="visible"/>
                                      </p:to>
                                    </p:set>
                                    <p:animEffect transition="in" filter="fade">
                                      <p:cBhvr>
                                        <p:cTn id="40" dur="500"/>
                                        <p:tgtEl>
                                          <p:spTgt spid="143"/>
                                        </p:tgtEl>
                                      </p:cBhvr>
                                    </p:animEffect>
                                  </p:childTnLst>
                                </p:cTn>
                              </p:par>
                            </p:childTnLst>
                          </p:cTn>
                        </p:par>
                        <p:par>
                          <p:cTn id="41" fill="hold">
                            <p:stCondLst>
                              <p:cond delay="4000"/>
                            </p:stCondLst>
                            <p:childTnLst>
                              <p:par>
                                <p:cTn id="42" presetID="10" presetClass="entr" presetSubtype="0" fill="hold" grpId="0" nodeType="afterEffect">
                                  <p:stCondLst>
                                    <p:cond delay="0"/>
                                  </p:stCondLst>
                                  <p:childTnLst>
                                    <p:set>
                                      <p:cBhvr>
                                        <p:cTn id="43" dur="1" fill="hold">
                                          <p:stCondLst>
                                            <p:cond delay="0"/>
                                          </p:stCondLst>
                                        </p:cTn>
                                        <p:tgtEl>
                                          <p:spTgt spid="130"/>
                                        </p:tgtEl>
                                        <p:attrNameLst>
                                          <p:attrName>style.visibility</p:attrName>
                                        </p:attrNameLst>
                                      </p:cBhvr>
                                      <p:to>
                                        <p:strVal val="visible"/>
                                      </p:to>
                                    </p:set>
                                    <p:animEffect transition="in" filter="fade">
                                      <p:cBhvr>
                                        <p:cTn id="44" dur="500"/>
                                        <p:tgtEl>
                                          <p:spTgt spid="130"/>
                                        </p:tgtEl>
                                      </p:cBhvr>
                                    </p:animEffect>
                                  </p:childTnLst>
                                </p:cTn>
                              </p:par>
                            </p:childTnLst>
                          </p:cTn>
                        </p:par>
                        <p:par>
                          <p:cTn id="45" fill="hold">
                            <p:stCondLst>
                              <p:cond delay="4500"/>
                            </p:stCondLst>
                            <p:childTnLst>
                              <p:par>
                                <p:cTn id="46" presetID="22" presetClass="entr" presetSubtype="8" fill="hold" grpId="0" nodeType="afterEffect">
                                  <p:stCondLst>
                                    <p:cond delay="0"/>
                                  </p:stCondLst>
                                  <p:childTnLst>
                                    <p:set>
                                      <p:cBhvr>
                                        <p:cTn id="47" dur="1" fill="hold">
                                          <p:stCondLst>
                                            <p:cond delay="0"/>
                                          </p:stCondLst>
                                        </p:cTn>
                                        <p:tgtEl>
                                          <p:spTgt spid="131"/>
                                        </p:tgtEl>
                                        <p:attrNameLst>
                                          <p:attrName>style.visibility</p:attrName>
                                        </p:attrNameLst>
                                      </p:cBhvr>
                                      <p:to>
                                        <p:strVal val="visible"/>
                                      </p:to>
                                    </p:set>
                                    <p:animEffect transition="in" filter="wipe(left)">
                                      <p:cBhvr>
                                        <p:cTn id="48" dur="500"/>
                                        <p:tgtEl>
                                          <p:spTgt spid="131"/>
                                        </p:tgtEl>
                                      </p:cBhvr>
                                    </p:animEffect>
                                  </p:childTnLst>
                                </p:cTn>
                              </p:par>
                            </p:childTnLst>
                          </p:cTn>
                        </p:par>
                        <p:par>
                          <p:cTn id="49" fill="hold">
                            <p:stCondLst>
                              <p:cond delay="5000"/>
                            </p:stCondLst>
                            <p:childTnLst>
                              <p:par>
                                <p:cTn id="50" presetID="22" presetClass="entr" presetSubtype="4" fill="hold" nodeType="afterEffect">
                                  <p:stCondLst>
                                    <p:cond delay="0"/>
                                  </p:stCondLst>
                                  <p:childTnLst>
                                    <p:set>
                                      <p:cBhvr>
                                        <p:cTn id="51" dur="1" fill="hold">
                                          <p:stCondLst>
                                            <p:cond delay="0"/>
                                          </p:stCondLst>
                                        </p:cTn>
                                        <p:tgtEl>
                                          <p:spTgt spid="138"/>
                                        </p:tgtEl>
                                        <p:attrNameLst>
                                          <p:attrName>style.visibility</p:attrName>
                                        </p:attrNameLst>
                                      </p:cBhvr>
                                      <p:to>
                                        <p:strVal val="visible"/>
                                      </p:to>
                                    </p:set>
                                    <p:animEffect transition="in" filter="wipe(down)">
                                      <p:cBhvr>
                                        <p:cTn id="52" dur="500"/>
                                        <p:tgtEl>
                                          <p:spTgt spid="138"/>
                                        </p:tgtEl>
                                      </p:cBhvr>
                                    </p:animEffect>
                                  </p:childTnLst>
                                </p:cTn>
                              </p:par>
                            </p:childTnLst>
                          </p:cTn>
                        </p:par>
                        <p:par>
                          <p:cTn id="53" fill="hold">
                            <p:stCondLst>
                              <p:cond delay="5500"/>
                            </p:stCondLst>
                            <p:childTnLst>
                              <p:par>
                                <p:cTn id="54" presetID="10" presetClass="entr" presetSubtype="0" fill="hold" grpId="0" nodeType="afterEffect">
                                  <p:stCondLst>
                                    <p:cond delay="0"/>
                                  </p:stCondLst>
                                  <p:childTnLst>
                                    <p:set>
                                      <p:cBhvr>
                                        <p:cTn id="55" dur="1" fill="hold">
                                          <p:stCondLst>
                                            <p:cond delay="0"/>
                                          </p:stCondLst>
                                        </p:cTn>
                                        <p:tgtEl>
                                          <p:spTgt spid="146"/>
                                        </p:tgtEl>
                                        <p:attrNameLst>
                                          <p:attrName>style.visibility</p:attrName>
                                        </p:attrNameLst>
                                      </p:cBhvr>
                                      <p:to>
                                        <p:strVal val="visible"/>
                                      </p:to>
                                    </p:set>
                                    <p:animEffect transition="in" filter="fade">
                                      <p:cBhvr>
                                        <p:cTn id="56" dur="500"/>
                                        <p:tgtEl>
                                          <p:spTgt spid="146"/>
                                        </p:tgtEl>
                                      </p:cBhvr>
                                    </p:animEffect>
                                  </p:childTnLst>
                                </p:cTn>
                              </p:par>
                            </p:childTnLst>
                          </p:cTn>
                        </p:par>
                        <p:par>
                          <p:cTn id="57" fill="hold">
                            <p:stCondLst>
                              <p:cond delay="6000"/>
                            </p:stCondLst>
                            <p:childTnLst>
                              <p:par>
                                <p:cTn id="58" presetID="10" presetClass="entr" presetSubtype="0" fill="hold" grpId="0" nodeType="afterEffect">
                                  <p:stCondLst>
                                    <p:cond delay="0"/>
                                  </p:stCondLst>
                                  <p:childTnLst>
                                    <p:set>
                                      <p:cBhvr>
                                        <p:cTn id="59" dur="1" fill="hold">
                                          <p:stCondLst>
                                            <p:cond delay="0"/>
                                          </p:stCondLst>
                                        </p:cTn>
                                        <p:tgtEl>
                                          <p:spTgt spid="132"/>
                                        </p:tgtEl>
                                        <p:attrNameLst>
                                          <p:attrName>style.visibility</p:attrName>
                                        </p:attrNameLst>
                                      </p:cBhvr>
                                      <p:to>
                                        <p:strVal val="visible"/>
                                      </p:to>
                                    </p:set>
                                    <p:animEffect transition="in" filter="fade">
                                      <p:cBhvr>
                                        <p:cTn id="60" dur="500"/>
                                        <p:tgtEl>
                                          <p:spTgt spid="132"/>
                                        </p:tgtEl>
                                      </p:cBhvr>
                                    </p:animEffect>
                                  </p:childTnLst>
                                </p:cTn>
                              </p:par>
                            </p:childTnLst>
                          </p:cTn>
                        </p:par>
                        <p:par>
                          <p:cTn id="61" fill="hold">
                            <p:stCondLst>
                              <p:cond delay="6500"/>
                            </p:stCondLst>
                            <p:childTnLst>
                              <p:par>
                                <p:cTn id="62" presetID="22" presetClass="entr" presetSubtype="8" fill="hold" grpId="0" nodeType="afterEffect">
                                  <p:stCondLst>
                                    <p:cond delay="0"/>
                                  </p:stCondLst>
                                  <p:childTnLst>
                                    <p:set>
                                      <p:cBhvr>
                                        <p:cTn id="63" dur="1" fill="hold">
                                          <p:stCondLst>
                                            <p:cond delay="0"/>
                                          </p:stCondLst>
                                        </p:cTn>
                                        <p:tgtEl>
                                          <p:spTgt spid="133"/>
                                        </p:tgtEl>
                                        <p:attrNameLst>
                                          <p:attrName>style.visibility</p:attrName>
                                        </p:attrNameLst>
                                      </p:cBhvr>
                                      <p:to>
                                        <p:strVal val="visible"/>
                                      </p:to>
                                    </p:set>
                                    <p:animEffect transition="in" filter="wipe(left)">
                                      <p:cBhvr>
                                        <p:cTn id="64" dur="500"/>
                                        <p:tgtEl>
                                          <p:spTgt spid="133"/>
                                        </p:tgtEl>
                                      </p:cBhvr>
                                    </p:animEffect>
                                  </p:childTnLst>
                                </p:cTn>
                              </p:par>
                            </p:childTnLst>
                          </p:cTn>
                        </p:par>
                        <p:par>
                          <p:cTn id="65" fill="hold">
                            <p:stCondLst>
                              <p:cond delay="7000"/>
                            </p:stCondLst>
                            <p:childTnLst>
                              <p:par>
                                <p:cTn id="66" presetID="22" presetClass="entr" presetSubtype="4" fill="hold" nodeType="afterEffect">
                                  <p:stCondLst>
                                    <p:cond delay="0"/>
                                  </p:stCondLst>
                                  <p:childTnLst>
                                    <p:set>
                                      <p:cBhvr>
                                        <p:cTn id="67" dur="1" fill="hold">
                                          <p:stCondLst>
                                            <p:cond delay="0"/>
                                          </p:stCondLst>
                                        </p:cTn>
                                        <p:tgtEl>
                                          <p:spTgt spid="126"/>
                                        </p:tgtEl>
                                        <p:attrNameLst>
                                          <p:attrName>style.visibility</p:attrName>
                                        </p:attrNameLst>
                                      </p:cBhvr>
                                      <p:to>
                                        <p:strVal val="visible"/>
                                      </p:to>
                                    </p:set>
                                    <p:animEffect transition="in" filter="wipe(down)">
                                      <p:cBhvr>
                                        <p:cTn id="68" dur="500"/>
                                        <p:tgtEl>
                                          <p:spTgt spid="126"/>
                                        </p:tgtEl>
                                      </p:cBhvr>
                                    </p:animEffect>
                                  </p:childTnLst>
                                </p:cTn>
                              </p:par>
                            </p:childTnLst>
                          </p:cTn>
                        </p:par>
                        <p:par>
                          <p:cTn id="69" fill="hold">
                            <p:stCondLst>
                              <p:cond delay="7500"/>
                            </p:stCondLst>
                            <p:childTnLst>
                              <p:par>
                                <p:cTn id="70" presetID="10" presetClass="entr" presetSubtype="0" fill="hold" grpId="0" nodeType="afterEffect">
                                  <p:stCondLst>
                                    <p:cond delay="0"/>
                                  </p:stCondLst>
                                  <p:childTnLst>
                                    <p:set>
                                      <p:cBhvr>
                                        <p:cTn id="71" dur="1" fill="hold">
                                          <p:stCondLst>
                                            <p:cond delay="0"/>
                                          </p:stCondLst>
                                        </p:cTn>
                                        <p:tgtEl>
                                          <p:spTgt spid="147"/>
                                        </p:tgtEl>
                                        <p:attrNameLst>
                                          <p:attrName>style.visibility</p:attrName>
                                        </p:attrNameLst>
                                      </p:cBhvr>
                                      <p:to>
                                        <p:strVal val="visible"/>
                                      </p:to>
                                    </p:set>
                                    <p:animEffect transition="in" filter="fade">
                                      <p:cBhvr>
                                        <p:cTn id="72" dur="500"/>
                                        <p:tgtEl>
                                          <p:spTgt spid="147"/>
                                        </p:tgtEl>
                                      </p:cBhvr>
                                    </p:animEffect>
                                  </p:childTnLst>
                                </p:cTn>
                              </p:par>
                            </p:childTnLst>
                          </p:cTn>
                        </p:par>
                        <p:par>
                          <p:cTn id="73" fill="hold">
                            <p:stCondLst>
                              <p:cond delay="8000"/>
                            </p:stCondLst>
                            <p:childTnLst>
                              <p:par>
                                <p:cTn id="74" presetID="10" presetClass="entr" presetSubtype="0" fill="hold" grpId="0" nodeType="afterEffect">
                                  <p:stCondLst>
                                    <p:cond delay="0"/>
                                  </p:stCondLst>
                                  <p:childTnLst>
                                    <p:set>
                                      <p:cBhvr>
                                        <p:cTn id="75" dur="1" fill="hold">
                                          <p:stCondLst>
                                            <p:cond delay="0"/>
                                          </p:stCondLst>
                                        </p:cTn>
                                        <p:tgtEl>
                                          <p:spTgt spid="134"/>
                                        </p:tgtEl>
                                        <p:attrNameLst>
                                          <p:attrName>style.visibility</p:attrName>
                                        </p:attrNameLst>
                                      </p:cBhvr>
                                      <p:to>
                                        <p:strVal val="visible"/>
                                      </p:to>
                                    </p:set>
                                    <p:animEffect transition="in" filter="fade">
                                      <p:cBhvr>
                                        <p:cTn id="76" dur="500"/>
                                        <p:tgtEl>
                                          <p:spTgt spid="134"/>
                                        </p:tgtEl>
                                      </p:cBhvr>
                                    </p:animEffect>
                                  </p:childTnLst>
                                </p:cTn>
                              </p:par>
                            </p:childTnLst>
                          </p:cTn>
                        </p:par>
                        <p:par>
                          <p:cTn id="77" fill="hold">
                            <p:stCondLst>
                              <p:cond delay="8500"/>
                            </p:stCondLst>
                            <p:childTnLst>
                              <p:par>
                                <p:cTn id="78" presetID="22" presetClass="entr" presetSubtype="8" fill="hold" grpId="0" nodeType="afterEffect">
                                  <p:stCondLst>
                                    <p:cond delay="0"/>
                                  </p:stCondLst>
                                  <p:childTnLst>
                                    <p:set>
                                      <p:cBhvr>
                                        <p:cTn id="79" dur="1" fill="hold">
                                          <p:stCondLst>
                                            <p:cond delay="0"/>
                                          </p:stCondLst>
                                        </p:cTn>
                                        <p:tgtEl>
                                          <p:spTgt spid="135"/>
                                        </p:tgtEl>
                                        <p:attrNameLst>
                                          <p:attrName>style.visibility</p:attrName>
                                        </p:attrNameLst>
                                      </p:cBhvr>
                                      <p:to>
                                        <p:strVal val="visible"/>
                                      </p:to>
                                    </p:set>
                                    <p:animEffect transition="in" filter="wipe(left)">
                                      <p:cBhvr>
                                        <p:cTn id="80" dur="500"/>
                                        <p:tgtEl>
                                          <p:spTgt spid="135"/>
                                        </p:tgtEl>
                                      </p:cBhvr>
                                    </p:animEffect>
                                  </p:childTnLst>
                                </p:cTn>
                              </p:par>
                            </p:childTnLst>
                          </p:cTn>
                        </p:par>
                        <p:par>
                          <p:cTn id="81" fill="hold">
                            <p:stCondLst>
                              <p:cond delay="9000"/>
                            </p:stCondLst>
                            <p:childTnLst>
                              <p:par>
                                <p:cTn id="82" presetID="10" presetClass="entr" presetSubtype="0" fill="hold" grpId="0" nodeType="afterEffect">
                                  <p:stCondLst>
                                    <p:cond delay="0"/>
                                  </p:stCondLst>
                                  <p:childTnLst>
                                    <p:set>
                                      <p:cBhvr>
                                        <p:cTn id="83" dur="1" fill="hold">
                                          <p:stCondLst>
                                            <p:cond delay="0"/>
                                          </p:stCondLst>
                                        </p:cTn>
                                        <p:tgtEl>
                                          <p:spTgt spid="148"/>
                                        </p:tgtEl>
                                        <p:attrNameLst>
                                          <p:attrName>style.visibility</p:attrName>
                                        </p:attrNameLst>
                                      </p:cBhvr>
                                      <p:to>
                                        <p:strVal val="visible"/>
                                      </p:to>
                                    </p:set>
                                    <p:animEffect transition="in" filter="fade">
                                      <p:cBhvr>
                                        <p:cTn id="84" dur="500"/>
                                        <p:tgtEl>
                                          <p:spTgt spid="148"/>
                                        </p:tgtEl>
                                      </p:cBhvr>
                                    </p:animEffect>
                                  </p:childTnLst>
                                </p:cTn>
                              </p:par>
                            </p:childTnLst>
                          </p:cTn>
                        </p:par>
                        <p:par>
                          <p:cTn id="85" fill="hold">
                            <p:stCondLst>
                              <p:cond delay="9500"/>
                            </p:stCondLst>
                            <p:childTnLst>
                              <p:par>
                                <p:cTn id="86" presetID="22" presetClass="entr" presetSubtype="4" fill="hold" nodeType="afterEffect">
                                  <p:stCondLst>
                                    <p:cond delay="0"/>
                                  </p:stCondLst>
                                  <p:childTnLst>
                                    <p:set>
                                      <p:cBhvr>
                                        <p:cTn id="87" dur="1" fill="hold">
                                          <p:stCondLst>
                                            <p:cond delay="0"/>
                                          </p:stCondLst>
                                        </p:cTn>
                                        <p:tgtEl>
                                          <p:spTgt spid="122"/>
                                        </p:tgtEl>
                                        <p:attrNameLst>
                                          <p:attrName>style.visibility</p:attrName>
                                        </p:attrNameLst>
                                      </p:cBhvr>
                                      <p:to>
                                        <p:strVal val="visible"/>
                                      </p:to>
                                    </p:set>
                                    <p:animEffect transition="in" filter="wipe(down)">
                                      <p:cBhvr>
                                        <p:cTn id="88" dur="500"/>
                                        <p:tgtEl>
                                          <p:spTgt spid="122"/>
                                        </p:tgtEl>
                                      </p:cBhvr>
                                    </p:animEffect>
                                  </p:childTnLst>
                                </p:cTn>
                              </p:par>
                            </p:childTnLst>
                          </p:cTn>
                        </p:par>
                        <p:par>
                          <p:cTn id="89" fill="hold">
                            <p:stCondLst>
                              <p:cond delay="10000"/>
                            </p:stCondLst>
                            <p:childTnLst>
                              <p:par>
                                <p:cTn id="90" presetID="10" presetClass="entr" presetSubtype="0" fill="hold" grpId="0" nodeType="afterEffect">
                                  <p:stCondLst>
                                    <p:cond delay="0"/>
                                  </p:stCondLst>
                                  <p:childTnLst>
                                    <p:set>
                                      <p:cBhvr>
                                        <p:cTn id="91" dur="1" fill="hold">
                                          <p:stCondLst>
                                            <p:cond delay="0"/>
                                          </p:stCondLst>
                                        </p:cTn>
                                        <p:tgtEl>
                                          <p:spTgt spid="136"/>
                                        </p:tgtEl>
                                        <p:attrNameLst>
                                          <p:attrName>style.visibility</p:attrName>
                                        </p:attrNameLst>
                                      </p:cBhvr>
                                      <p:to>
                                        <p:strVal val="visible"/>
                                      </p:to>
                                    </p:set>
                                    <p:animEffect transition="in" filter="fade">
                                      <p:cBhvr>
                                        <p:cTn id="92" dur="500"/>
                                        <p:tgtEl>
                                          <p:spTgt spid="136"/>
                                        </p:tgtEl>
                                      </p:cBhvr>
                                    </p:animEffect>
                                  </p:childTnLst>
                                </p:cTn>
                              </p:par>
                            </p:childTnLst>
                          </p:cTn>
                        </p:par>
                        <p:par>
                          <p:cTn id="93" fill="hold">
                            <p:stCondLst>
                              <p:cond delay="10500"/>
                            </p:stCondLst>
                            <p:childTnLst>
                              <p:par>
                                <p:cTn id="94" presetID="22" presetClass="entr" presetSubtype="8" fill="hold" grpId="0" nodeType="afterEffect">
                                  <p:stCondLst>
                                    <p:cond delay="0"/>
                                  </p:stCondLst>
                                  <p:childTnLst>
                                    <p:set>
                                      <p:cBhvr>
                                        <p:cTn id="95" dur="1" fill="hold">
                                          <p:stCondLst>
                                            <p:cond delay="0"/>
                                          </p:stCondLst>
                                        </p:cTn>
                                        <p:tgtEl>
                                          <p:spTgt spid="137"/>
                                        </p:tgtEl>
                                        <p:attrNameLst>
                                          <p:attrName>style.visibility</p:attrName>
                                        </p:attrNameLst>
                                      </p:cBhvr>
                                      <p:to>
                                        <p:strVal val="visible"/>
                                      </p:to>
                                    </p:set>
                                    <p:animEffect transition="in" filter="wipe(left)">
                                      <p:cBhvr>
                                        <p:cTn id="96" dur="500"/>
                                        <p:tgtEl>
                                          <p:spTgt spid="137"/>
                                        </p:tgtEl>
                                      </p:cBhvr>
                                    </p:animEffect>
                                  </p:childTnLst>
                                </p:cTn>
                              </p:par>
                            </p:childTnLst>
                          </p:cTn>
                        </p:par>
                        <p:par>
                          <p:cTn id="97" fill="hold">
                            <p:stCondLst>
                              <p:cond delay="11000"/>
                            </p:stCondLst>
                            <p:childTnLst>
                              <p:par>
                                <p:cTn id="98" presetID="22" presetClass="entr" presetSubtype="4" fill="hold" nodeType="afterEffect">
                                  <p:stCondLst>
                                    <p:cond delay="0"/>
                                  </p:stCondLst>
                                  <p:childTnLst>
                                    <p:set>
                                      <p:cBhvr>
                                        <p:cTn id="99" dur="1" fill="hold">
                                          <p:stCondLst>
                                            <p:cond delay="0"/>
                                          </p:stCondLst>
                                        </p:cTn>
                                        <p:tgtEl>
                                          <p:spTgt spid="90"/>
                                        </p:tgtEl>
                                        <p:attrNameLst>
                                          <p:attrName>style.visibility</p:attrName>
                                        </p:attrNameLst>
                                      </p:cBhvr>
                                      <p:to>
                                        <p:strVal val="visible"/>
                                      </p:to>
                                    </p:set>
                                    <p:animEffect transition="in" filter="wipe(down)">
                                      <p:cBhvr>
                                        <p:cTn id="100"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88" grpId="0"/>
      <p:bldP spid="89" grpId="0"/>
      <p:bldP spid="130" grpId="0" animBg="1"/>
      <p:bldP spid="131" grpId="0" animBg="1"/>
      <p:bldP spid="132" grpId="0" animBg="1"/>
      <p:bldP spid="133" grpId="0" animBg="1"/>
      <p:bldP spid="134" grpId="0" animBg="1"/>
      <p:bldP spid="135" grpId="0" animBg="1"/>
      <p:bldP spid="136" grpId="0" animBg="1"/>
      <p:bldP spid="137" grpId="0" animBg="1"/>
      <p:bldP spid="142" grpId="0"/>
      <p:bldP spid="143" grpId="0"/>
      <p:bldP spid="146" grpId="0"/>
      <p:bldP spid="147" grpId="0"/>
      <p:bldP spid="14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35303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p:cNvSpPr>
            <a:spLocks noGrp="1"/>
          </p:cNvSpPr>
          <p:nvPr>
            <p:ph type="title"/>
          </p:nvPr>
        </p:nvSpPr>
        <p:spPr>
          <a:xfrm>
            <a:off x="457200" y="205979"/>
            <a:ext cx="8229600" cy="857250"/>
          </a:xfrm>
        </p:spPr>
        <p:txBody>
          <a:bodyPr>
            <a:normAutofit/>
          </a:bodyPr>
          <a:lstStyle/>
          <a:p>
            <a:r>
              <a:rPr lang="en-US" dirty="0" smtClean="0">
                <a:solidFill>
                  <a:schemeClr val="bg1"/>
                </a:solidFill>
              </a:rPr>
              <a:t>How Consumers </a:t>
            </a:r>
            <a:r>
              <a:rPr lang="en-US" dirty="0">
                <a:solidFill>
                  <a:schemeClr val="bg1"/>
                </a:solidFill>
              </a:rPr>
              <a:t>U</a:t>
            </a:r>
            <a:r>
              <a:rPr lang="en-US" dirty="0" smtClean="0">
                <a:solidFill>
                  <a:schemeClr val="bg1"/>
                </a:solidFill>
              </a:rPr>
              <a:t>se Social Networks</a:t>
            </a:r>
            <a:endParaRPr lang="en-US" dirty="0">
              <a:solidFill>
                <a:schemeClr val="bg1"/>
              </a:solidFill>
            </a:endParaRPr>
          </a:p>
        </p:txBody>
      </p:sp>
      <p:sp>
        <p:nvSpPr>
          <p:cNvPr id="13"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solidFill>
                <a:latin typeface="+mn-lt"/>
              </a:rPr>
              <a:t>This slide is perfect for product descriptions</a:t>
            </a:r>
            <a:endParaRPr lang="en-US" sz="1400" dirty="0">
              <a:solidFill>
                <a:schemeClr val="bg1"/>
              </a:solidFill>
              <a:latin typeface="+mn-lt"/>
            </a:endParaRPr>
          </a:p>
        </p:txBody>
      </p:sp>
      <p:grpSp>
        <p:nvGrpSpPr>
          <p:cNvPr id="2" name="Group 1"/>
          <p:cNvGrpSpPr/>
          <p:nvPr/>
        </p:nvGrpSpPr>
        <p:grpSpPr>
          <a:xfrm>
            <a:off x="683568" y="1690894"/>
            <a:ext cx="924736" cy="1168888"/>
            <a:chOff x="575490" y="1690894"/>
            <a:chExt cx="924736" cy="1168888"/>
          </a:xfrm>
        </p:grpSpPr>
        <p:sp>
          <p:nvSpPr>
            <p:cNvPr id="21" name="Freeform 28"/>
            <p:cNvSpPr>
              <a:spLocks/>
            </p:cNvSpPr>
            <p:nvPr/>
          </p:nvSpPr>
          <p:spPr bwMode="auto">
            <a:xfrm>
              <a:off x="853124" y="1690894"/>
              <a:ext cx="369468" cy="520816"/>
            </a:xfrm>
            <a:custGeom>
              <a:avLst/>
              <a:gdLst>
                <a:gd name="T0" fmla="*/ 274 w 281"/>
                <a:gd name="T1" fmla="*/ 106 h 396"/>
                <a:gd name="T2" fmla="*/ 94 w 281"/>
                <a:gd name="T3" fmla="*/ 13 h 396"/>
                <a:gd name="T4" fmla="*/ 7 w 281"/>
                <a:gd name="T5" fmla="*/ 47 h 396"/>
                <a:gd name="T6" fmla="*/ 1 w 281"/>
                <a:gd name="T7" fmla="*/ 68 h 396"/>
                <a:gd name="T8" fmla="*/ 3 w 281"/>
                <a:gd name="T9" fmla="*/ 278 h 396"/>
                <a:gd name="T10" fmla="*/ 14 w 281"/>
                <a:gd name="T11" fmla="*/ 291 h 396"/>
                <a:gd name="T12" fmla="*/ 179 w 281"/>
                <a:gd name="T13" fmla="*/ 394 h 396"/>
                <a:gd name="T14" fmla="*/ 187 w 281"/>
                <a:gd name="T15" fmla="*/ 396 h 396"/>
                <a:gd name="T16" fmla="*/ 193 w 281"/>
                <a:gd name="T17" fmla="*/ 395 h 396"/>
                <a:gd name="T18" fmla="*/ 201 w 281"/>
                <a:gd name="T19" fmla="*/ 384 h 396"/>
                <a:gd name="T20" fmla="*/ 201 w 281"/>
                <a:gd name="T21" fmla="*/ 164 h 396"/>
                <a:gd name="T22" fmla="*/ 194 w 281"/>
                <a:gd name="T23" fmla="*/ 152 h 396"/>
                <a:gd name="T24" fmla="*/ 30 w 281"/>
                <a:gd name="T25" fmla="*/ 61 h 396"/>
                <a:gd name="T26" fmla="*/ 53 w 281"/>
                <a:gd name="T27" fmla="*/ 43 h 396"/>
                <a:gd name="T28" fmla="*/ 80 w 281"/>
                <a:gd name="T29" fmla="*/ 39 h 396"/>
                <a:gd name="T30" fmla="*/ 242 w 281"/>
                <a:gd name="T31" fmla="*/ 126 h 396"/>
                <a:gd name="T32" fmla="*/ 246 w 281"/>
                <a:gd name="T33" fmla="*/ 133 h 396"/>
                <a:gd name="T34" fmla="*/ 246 w 281"/>
                <a:gd name="T35" fmla="*/ 342 h 396"/>
                <a:gd name="T36" fmla="*/ 265 w 281"/>
                <a:gd name="T37" fmla="*/ 356 h 396"/>
                <a:gd name="T38" fmla="*/ 281 w 281"/>
                <a:gd name="T39" fmla="*/ 342 h 396"/>
                <a:gd name="T40" fmla="*/ 281 w 281"/>
                <a:gd name="T41" fmla="*/ 117 h 396"/>
                <a:gd name="T42" fmla="*/ 274 w 281"/>
                <a:gd name="T43" fmla="*/ 106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1" h="396">
                  <a:moveTo>
                    <a:pt x="274" y="106"/>
                  </a:moveTo>
                  <a:cubicBezTo>
                    <a:pt x="94" y="13"/>
                    <a:pt x="94" y="13"/>
                    <a:pt x="94" y="13"/>
                  </a:cubicBezTo>
                  <a:cubicBezTo>
                    <a:pt x="69" y="0"/>
                    <a:pt x="21" y="25"/>
                    <a:pt x="7" y="47"/>
                  </a:cubicBezTo>
                  <a:cubicBezTo>
                    <a:pt x="0" y="57"/>
                    <a:pt x="1" y="64"/>
                    <a:pt x="1" y="68"/>
                  </a:cubicBezTo>
                  <a:cubicBezTo>
                    <a:pt x="3" y="278"/>
                    <a:pt x="3" y="278"/>
                    <a:pt x="3" y="278"/>
                  </a:cubicBezTo>
                  <a:cubicBezTo>
                    <a:pt x="3" y="282"/>
                    <a:pt x="9" y="288"/>
                    <a:pt x="14" y="291"/>
                  </a:cubicBezTo>
                  <a:cubicBezTo>
                    <a:pt x="24" y="297"/>
                    <a:pt x="175" y="392"/>
                    <a:pt x="179" y="394"/>
                  </a:cubicBezTo>
                  <a:cubicBezTo>
                    <a:pt x="181" y="396"/>
                    <a:pt x="184" y="396"/>
                    <a:pt x="187" y="396"/>
                  </a:cubicBezTo>
                  <a:cubicBezTo>
                    <a:pt x="189" y="396"/>
                    <a:pt x="191" y="396"/>
                    <a:pt x="193" y="395"/>
                  </a:cubicBezTo>
                  <a:cubicBezTo>
                    <a:pt x="198" y="393"/>
                    <a:pt x="201" y="388"/>
                    <a:pt x="201" y="384"/>
                  </a:cubicBezTo>
                  <a:cubicBezTo>
                    <a:pt x="201" y="164"/>
                    <a:pt x="201" y="164"/>
                    <a:pt x="201" y="164"/>
                  </a:cubicBezTo>
                  <a:cubicBezTo>
                    <a:pt x="201" y="159"/>
                    <a:pt x="198" y="155"/>
                    <a:pt x="194" y="152"/>
                  </a:cubicBezTo>
                  <a:cubicBezTo>
                    <a:pt x="30" y="61"/>
                    <a:pt x="30" y="61"/>
                    <a:pt x="30" y="61"/>
                  </a:cubicBezTo>
                  <a:cubicBezTo>
                    <a:pt x="32" y="57"/>
                    <a:pt x="39" y="50"/>
                    <a:pt x="53" y="43"/>
                  </a:cubicBezTo>
                  <a:cubicBezTo>
                    <a:pt x="67" y="36"/>
                    <a:pt x="77" y="38"/>
                    <a:pt x="80" y="39"/>
                  </a:cubicBezTo>
                  <a:cubicBezTo>
                    <a:pt x="80" y="39"/>
                    <a:pt x="237" y="123"/>
                    <a:pt x="242" y="126"/>
                  </a:cubicBezTo>
                  <a:cubicBezTo>
                    <a:pt x="246" y="128"/>
                    <a:pt x="246" y="129"/>
                    <a:pt x="246" y="133"/>
                  </a:cubicBezTo>
                  <a:cubicBezTo>
                    <a:pt x="246" y="137"/>
                    <a:pt x="246" y="342"/>
                    <a:pt x="246" y="342"/>
                  </a:cubicBezTo>
                  <a:cubicBezTo>
                    <a:pt x="246" y="352"/>
                    <a:pt x="257" y="356"/>
                    <a:pt x="265" y="356"/>
                  </a:cubicBezTo>
                  <a:cubicBezTo>
                    <a:pt x="272" y="356"/>
                    <a:pt x="281" y="349"/>
                    <a:pt x="281" y="342"/>
                  </a:cubicBezTo>
                  <a:cubicBezTo>
                    <a:pt x="281" y="117"/>
                    <a:pt x="281" y="117"/>
                    <a:pt x="281" y="117"/>
                  </a:cubicBezTo>
                  <a:cubicBezTo>
                    <a:pt x="281" y="112"/>
                    <a:pt x="278" y="108"/>
                    <a:pt x="274" y="10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Content Placeholder 2"/>
            <p:cNvSpPr txBox="1">
              <a:spLocks/>
            </p:cNvSpPr>
            <p:nvPr/>
          </p:nvSpPr>
          <p:spPr>
            <a:xfrm>
              <a:off x="575490" y="2180391"/>
              <a:ext cx="924736"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800" dirty="0" smtClean="0">
                  <a:solidFill>
                    <a:schemeClr val="bg1"/>
                  </a:solidFill>
                  <a:latin typeface="Source Sans Pro Black" pitchFamily="34" charset="0"/>
                </a:rPr>
                <a:t>16%</a:t>
              </a:r>
              <a:endParaRPr lang="en-US" sz="2800" dirty="0">
                <a:solidFill>
                  <a:schemeClr val="bg1"/>
                </a:solidFill>
                <a:latin typeface="Source Sans Pro Black" pitchFamily="34" charset="0"/>
              </a:endParaRPr>
            </a:p>
          </p:txBody>
        </p:sp>
        <p:sp>
          <p:nvSpPr>
            <p:cNvPr id="34" name="Content Placeholder 2"/>
            <p:cNvSpPr txBox="1">
              <a:spLocks/>
            </p:cNvSpPr>
            <p:nvPr/>
          </p:nvSpPr>
          <p:spPr>
            <a:xfrm>
              <a:off x="575490" y="2574968"/>
              <a:ext cx="924736" cy="28481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dirty="0" smtClean="0">
                  <a:solidFill>
                    <a:schemeClr val="bg1"/>
                  </a:solidFill>
                  <a:latin typeface="+mj-lt"/>
                </a:rPr>
                <a:t>Read Books</a:t>
              </a:r>
              <a:endParaRPr lang="en-US" sz="1200" dirty="0">
                <a:solidFill>
                  <a:schemeClr val="bg1"/>
                </a:solidFill>
                <a:latin typeface="+mj-lt"/>
              </a:endParaRPr>
            </a:p>
          </p:txBody>
        </p:sp>
      </p:grpSp>
      <p:grpSp>
        <p:nvGrpSpPr>
          <p:cNvPr id="3" name="Group 2"/>
          <p:cNvGrpSpPr/>
          <p:nvPr/>
        </p:nvGrpSpPr>
        <p:grpSpPr>
          <a:xfrm>
            <a:off x="2014933" y="1743092"/>
            <a:ext cx="924736" cy="1116690"/>
            <a:chOff x="1774086" y="1743092"/>
            <a:chExt cx="924736" cy="1116690"/>
          </a:xfrm>
        </p:grpSpPr>
        <p:sp>
          <p:nvSpPr>
            <p:cNvPr id="18" name="Freeform 23"/>
            <p:cNvSpPr>
              <a:spLocks/>
            </p:cNvSpPr>
            <p:nvPr/>
          </p:nvSpPr>
          <p:spPr bwMode="auto">
            <a:xfrm>
              <a:off x="1979937" y="1743092"/>
              <a:ext cx="513035" cy="453201"/>
            </a:xfrm>
            <a:custGeom>
              <a:avLst/>
              <a:gdLst>
                <a:gd name="T0" fmla="*/ 359 w 367"/>
                <a:gd name="T1" fmla="*/ 169 h 324"/>
                <a:gd name="T2" fmla="*/ 199 w 367"/>
                <a:gd name="T3" fmla="*/ 8 h 324"/>
                <a:gd name="T4" fmla="*/ 169 w 367"/>
                <a:gd name="T5" fmla="*/ 8 h 324"/>
                <a:gd name="T6" fmla="*/ 8 w 367"/>
                <a:gd name="T7" fmla="*/ 169 h 324"/>
                <a:gd name="T8" fmla="*/ 15 w 367"/>
                <a:gd name="T9" fmla="*/ 184 h 324"/>
                <a:gd name="T10" fmla="*/ 49 w 367"/>
                <a:gd name="T11" fmla="*/ 184 h 324"/>
                <a:gd name="T12" fmla="*/ 49 w 367"/>
                <a:gd name="T13" fmla="*/ 308 h 324"/>
                <a:gd name="T14" fmla="*/ 65 w 367"/>
                <a:gd name="T15" fmla="*/ 324 h 324"/>
                <a:gd name="T16" fmla="*/ 143 w 367"/>
                <a:gd name="T17" fmla="*/ 324 h 324"/>
                <a:gd name="T18" fmla="*/ 143 w 367"/>
                <a:gd name="T19" fmla="*/ 200 h 324"/>
                <a:gd name="T20" fmla="*/ 225 w 367"/>
                <a:gd name="T21" fmla="*/ 200 h 324"/>
                <a:gd name="T22" fmla="*/ 225 w 367"/>
                <a:gd name="T23" fmla="*/ 324 h 324"/>
                <a:gd name="T24" fmla="*/ 306 w 367"/>
                <a:gd name="T25" fmla="*/ 324 h 324"/>
                <a:gd name="T26" fmla="*/ 319 w 367"/>
                <a:gd name="T27" fmla="*/ 308 h 324"/>
                <a:gd name="T28" fmla="*/ 319 w 367"/>
                <a:gd name="T29" fmla="*/ 184 h 324"/>
                <a:gd name="T30" fmla="*/ 352 w 367"/>
                <a:gd name="T31" fmla="*/ 184 h 324"/>
                <a:gd name="T32" fmla="*/ 359 w 367"/>
                <a:gd name="T33" fmla="*/ 169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7" h="324">
                  <a:moveTo>
                    <a:pt x="359" y="169"/>
                  </a:moveTo>
                  <a:cubicBezTo>
                    <a:pt x="199" y="8"/>
                    <a:pt x="199" y="8"/>
                    <a:pt x="199" y="8"/>
                  </a:cubicBezTo>
                  <a:cubicBezTo>
                    <a:pt x="190" y="0"/>
                    <a:pt x="177" y="0"/>
                    <a:pt x="169" y="8"/>
                  </a:cubicBezTo>
                  <a:cubicBezTo>
                    <a:pt x="8" y="169"/>
                    <a:pt x="8" y="169"/>
                    <a:pt x="8" y="169"/>
                  </a:cubicBezTo>
                  <a:cubicBezTo>
                    <a:pt x="0" y="177"/>
                    <a:pt x="3" y="184"/>
                    <a:pt x="15" y="184"/>
                  </a:cubicBezTo>
                  <a:cubicBezTo>
                    <a:pt x="49" y="184"/>
                    <a:pt x="49" y="184"/>
                    <a:pt x="49" y="184"/>
                  </a:cubicBezTo>
                  <a:cubicBezTo>
                    <a:pt x="49" y="308"/>
                    <a:pt x="49" y="308"/>
                    <a:pt x="49" y="308"/>
                  </a:cubicBezTo>
                  <a:cubicBezTo>
                    <a:pt x="49" y="317"/>
                    <a:pt x="49" y="324"/>
                    <a:pt x="65" y="324"/>
                  </a:cubicBezTo>
                  <a:cubicBezTo>
                    <a:pt x="143" y="324"/>
                    <a:pt x="143" y="324"/>
                    <a:pt x="143" y="324"/>
                  </a:cubicBezTo>
                  <a:cubicBezTo>
                    <a:pt x="143" y="200"/>
                    <a:pt x="143" y="200"/>
                    <a:pt x="143" y="200"/>
                  </a:cubicBezTo>
                  <a:cubicBezTo>
                    <a:pt x="225" y="200"/>
                    <a:pt x="225" y="200"/>
                    <a:pt x="225" y="200"/>
                  </a:cubicBezTo>
                  <a:cubicBezTo>
                    <a:pt x="225" y="324"/>
                    <a:pt x="225" y="324"/>
                    <a:pt x="225" y="324"/>
                  </a:cubicBezTo>
                  <a:cubicBezTo>
                    <a:pt x="306" y="324"/>
                    <a:pt x="306" y="324"/>
                    <a:pt x="306" y="324"/>
                  </a:cubicBezTo>
                  <a:cubicBezTo>
                    <a:pt x="319" y="324"/>
                    <a:pt x="319" y="317"/>
                    <a:pt x="319" y="308"/>
                  </a:cubicBezTo>
                  <a:cubicBezTo>
                    <a:pt x="319" y="184"/>
                    <a:pt x="319" y="184"/>
                    <a:pt x="319" y="184"/>
                  </a:cubicBezTo>
                  <a:cubicBezTo>
                    <a:pt x="352" y="184"/>
                    <a:pt x="352" y="184"/>
                    <a:pt x="352" y="184"/>
                  </a:cubicBezTo>
                  <a:cubicBezTo>
                    <a:pt x="364" y="184"/>
                    <a:pt x="367" y="177"/>
                    <a:pt x="359" y="16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Content Placeholder 2"/>
            <p:cNvSpPr txBox="1">
              <a:spLocks/>
            </p:cNvSpPr>
            <p:nvPr/>
          </p:nvSpPr>
          <p:spPr>
            <a:xfrm>
              <a:off x="1774086" y="2180391"/>
              <a:ext cx="924736"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800" dirty="0" smtClean="0">
                  <a:solidFill>
                    <a:schemeClr val="bg1"/>
                  </a:solidFill>
                  <a:latin typeface="Source Sans Pro Black" pitchFamily="34" charset="0"/>
                </a:rPr>
                <a:t>12%</a:t>
              </a:r>
              <a:endParaRPr lang="en-US" sz="2800" dirty="0">
                <a:solidFill>
                  <a:schemeClr val="bg1"/>
                </a:solidFill>
                <a:latin typeface="Source Sans Pro Black" pitchFamily="34" charset="0"/>
              </a:endParaRPr>
            </a:p>
          </p:txBody>
        </p:sp>
        <p:sp>
          <p:nvSpPr>
            <p:cNvPr id="37" name="Content Placeholder 2"/>
            <p:cNvSpPr txBox="1">
              <a:spLocks/>
            </p:cNvSpPr>
            <p:nvPr/>
          </p:nvSpPr>
          <p:spPr>
            <a:xfrm>
              <a:off x="1774086" y="2574968"/>
              <a:ext cx="924736" cy="28481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dirty="0" smtClean="0">
                  <a:solidFill>
                    <a:schemeClr val="bg1"/>
                  </a:solidFill>
                  <a:latin typeface="+mj-lt"/>
                </a:rPr>
                <a:t>Buy Homes</a:t>
              </a:r>
              <a:endParaRPr lang="en-US" sz="1200" dirty="0">
                <a:solidFill>
                  <a:schemeClr val="bg1"/>
                </a:solidFill>
                <a:latin typeface="+mj-lt"/>
              </a:endParaRPr>
            </a:p>
          </p:txBody>
        </p:sp>
      </p:grpSp>
      <p:cxnSp>
        <p:nvCxnSpPr>
          <p:cNvPr id="26" name="Straight Connector 25"/>
          <p:cNvCxnSpPr/>
          <p:nvPr/>
        </p:nvCxnSpPr>
        <p:spPr>
          <a:xfrm>
            <a:off x="1803443" y="1690894"/>
            <a:ext cx="0" cy="1128667"/>
          </a:xfrm>
          <a:prstGeom prst="line">
            <a:avLst/>
          </a:prstGeom>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3367183" y="1735226"/>
            <a:ext cx="924736" cy="1124556"/>
            <a:chOff x="3367183" y="1735226"/>
            <a:chExt cx="924736" cy="1124556"/>
          </a:xfrm>
        </p:grpSpPr>
        <p:sp>
          <p:nvSpPr>
            <p:cNvPr id="15" name="Freeform 18"/>
            <p:cNvSpPr>
              <a:spLocks/>
            </p:cNvSpPr>
            <p:nvPr/>
          </p:nvSpPr>
          <p:spPr bwMode="auto">
            <a:xfrm>
              <a:off x="3584844" y="1735226"/>
              <a:ext cx="489415" cy="489414"/>
            </a:xfrm>
            <a:custGeom>
              <a:avLst/>
              <a:gdLst>
                <a:gd name="T0" fmla="*/ 266 w 360"/>
                <a:gd name="T1" fmla="*/ 360 h 360"/>
                <a:gd name="T2" fmla="*/ 294 w 360"/>
                <a:gd name="T3" fmla="*/ 331 h 360"/>
                <a:gd name="T4" fmla="*/ 245 w 360"/>
                <a:gd name="T5" fmla="*/ 155 h 360"/>
                <a:gd name="T6" fmla="*/ 318 w 360"/>
                <a:gd name="T7" fmla="*/ 82 h 360"/>
                <a:gd name="T8" fmla="*/ 340 w 360"/>
                <a:gd name="T9" fmla="*/ 19 h 360"/>
                <a:gd name="T10" fmla="*/ 278 w 360"/>
                <a:gd name="T11" fmla="*/ 42 h 360"/>
                <a:gd name="T12" fmla="*/ 205 w 360"/>
                <a:gd name="T13" fmla="*/ 115 h 360"/>
                <a:gd name="T14" fmla="*/ 28 w 360"/>
                <a:gd name="T15" fmla="*/ 65 h 360"/>
                <a:gd name="T16" fmla="*/ 0 w 360"/>
                <a:gd name="T17" fmla="*/ 94 h 360"/>
                <a:gd name="T18" fmla="*/ 148 w 360"/>
                <a:gd name="T19" fmla="*/ 172 h 360"/>
                <a:gd name="T20" fmla="*/ 98 w 360"/>
                <a:gd name="T21" fmla="*/ 222 h 360"/>
                <a:gd name="T22" fmla="*/ 38 w 360"/>
                <a:gd name="T23" fmla="*/ 226 h 360"/>
                <a:gd name="T24" fmla="*/ 9 w 360"/>
                <a:gd name="T25" fmla="*/ 254 h 360"/>
                <a:gd name="T26" fmla="*/ 80 w 360"/>
                <a:gd name="T27" fmla="*/ 280 h 360"/>
                <a:gd name="T28" fmla="*/ 105 w 360"/>
                <a:gd name="T29" fmla="*/ 350 h 360"/>
                <a:gd name="T30" fmla="*/ 134 w 360"/>
                <a:gd name="T31" fmla="*/ 322 h 360"/>
                <a:gd name="T32" fmla="*/ 137 w 360"/>
                <a:gd name="T33" fmla="*/ 262 h 360"/>
                <a:gd name="T34" fmla="*/ 188 w 360"/>
                <a:gd name="T35" fmla="*/ 211 h 360"/>
                <a:gd name="T36" fmla="*/ 266 w 360"/>
                <a:gd name="T37" fmla="*/ 3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0" h="360">
                  <a:moveTo>
                    <a:pt x="266" y="360"/>
                  </a:moveTo>
                  <a:cubicBezTo>
                    <a:pt x="294" y="331"/>
                    <a:pt x="294" y="331"/>
                    <a:pt x="294" y="331"/>
                  </a:cubicBezTo>
                  <a:cubicBezTo>
                    <a:pt x="245" y="155"/>
                    <a:pt x="245" y="155"/>
                    <a:pt x="245" y="155"/>
                  </a:cubicBezTo>
                  <a:cubicBezTo>
                    <a:pt x="318" y="82"/>
                    <a:pt x="318" y="82"/>
                    <a:pt x="318" y="82"/>
                  </a:cubicBezTo>
                  <a:cubicBezTo>
                    <a:pt x="318" y="82"/>
                    <a:pt x="360" y="39"/>
                    <a:pt x="340" y="19"/>
                  </a:cubicBezTo>
                  <a:cubicBezTo>
                    <a:pt x="320" y="0"/>
                    <a:pt x="278" y="42"/>
                    <a:pt x="278" y="42"/>
                  </a:cubicBezTo>
                  <a:cubicBezTo>
                    <a:pt x="205" y="115"/>
                    <a:pt x="205" y="115"/>
                    <a:pt x="205" y="115"/>
                  </a:cubicBezTo>
                  <a:cubicBezTo>
                    <a:pt x="28" y="65"/>
                    <a:pt x="28" y="65"/>
                    <a:pt x="28" y="65"/>
                  </a:cubicBezTo>
                  <a:cubicBezTo>
                    <a:pt x="0" y="94"/>
                    <a:pt x="0" y="94"/>
                    <a:pt x="0" y="94"/>
                  </a:cubicBezTo>
                  <a:cubicBezTo>
                    <a:pt x="148" y="172"/>
                    <a:pt x="148" y="172"/>
                    <a:pt x="148" y="172"/>
                  </a:cubicBezTo>
                  <a:cubicBezTo>
                    <a:pt x="98" y="222"/>
                    <a:pt x="98" y="222"/>
                    <a:pt x="98" y="222"/>
                  </a:cubicBezTo>
                  <a:cubicBezTo>
                    <a:pt x="38" y="226"/>
                    <a:pt x="38" y="226"/>
                    <a:pt x="38" y="226"/>
                  </a:cubicBezTo>
                  <a:cubicBezTo>
                    <a:pt x="9" y="254"/>
                    <a:pt x="9" y="254"/>
                    <a:pt x="9" y="254"/>
                  </a:cubicBezTo>
                  <a:cubicBezTo>
                    <a:pt x="80" y="280"/>
                    <a:pt x="80" y="280"/>
                    <a:pt x="80" y="280"/>
                  </a:cubicBezTo>
                  <a:cubicBezTo>
                    <a:pt x="105" y="350"/>
                    <a:pt x="105" y="350"/>
                    <a:pt x="105" y="350"/>
                  </a:cubicBezTo>
                  <a:cubicBezTo>
                    <a:pt x="134" y="322"/>
                    <a:pt x="134" y="322"/>
                    <a:pt x="134" y="322"/>
                  </a:cubicBezTo>
                  <a:cubicBezTo>
                    <a:pt x="137" y="262"/>
                    <a:pt x="137" y="262"/>
                    <a:pt x="137" y="262"/>
                  </a:cubicBezTo>
                  <a:cubicBezTo>
                    <a:pt x="188" y="211"/>
                    <a:pt x="188" y="211"/>
                    <a:pt x="188" y="211"/>
                  </a:cubicBezTo>
                  <a:lnTo>
                    <a:pt x="266" y="36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 name="Content Placeholder 2"/>
            <p:cNvSpPr txBox="1">
              <a:spLocks/>
            </p:cNvSpPr>
            <p:nvPr/>
          </p:nvSpPr>
          <p:spPr>
            <a:xfrm>
              <a:off x="3367183" y="2180391"/>
              <a:ext cx="924736"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800" dirty="0" smtClean="0">
                  <a:solidFill>
                    <a:schemeClr val="bg1"/>
                  </a:solidFill>
                  <a:latin typeface="Source Sans Pro Black" pitchFamily="34" charset="0"/>
                </a:rPr>
                <a:t>32%</a:t>
              </a:r>
              <a:endParaRPr lang="en-US" sz="2800" dirty="0">
                <a:solidFill>
                  <a:schemeClr val="bg1"/>
                </a:solidFill>
                <a:latin typeface="Source Sans Pro Black" pitchFamily="34" charset="0"/>
              </a:endParaRPr>
            </a:p>
          </p:txBody>
        </p:sp>
        <p:sp>
          <p:nvSpPr>
            <p:cNvPr id="23" name="Content Placeholder 2"/>
            <p:cNvSpPr txBox="1">
              <a:spLocks/>
            </p:cNvSpPr>
            <p:nvPr/>
          </p:nvSpPr>
          <p:spPr>
            <a:xfrm>
              <a:off x="3367183" y="2574968"/>
              <a:ext cx="924736" cy="28481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dirty="0" smtClean="0">
                  <a:solidFill>
                    <a:schemeClr val="bg1"/>
                  </a:solidFill>
                  <a:latin typeface="+mj-lt"/>
                </a:rPr>
                <a:t>Travel Offer</a:t>
              </a:r>
              <a:endParaRPr lang="en-US" sz="1200" dirty="0">
                <a:solidFill>
                  <a:schemeClr val="bg1"/>
                </a:solidFill>
                <a:latin typeface="+mj-lt"/>
              </a:endParaRPr>
            </a:p>
          </p:txBody>
        </p:sp>
      </p:grpSp>
      <p:cxnSp>
        <p:nvCxnSpPr>
          <p:cNvPr id="25" name="Straight Connector 24"/>
          <p:cNvCxnSpPr/>
          <p:nvPr/>
        </p:nvCxnSpPr>
        <p:spPr>
          <a:xfrm>
            <a:off x="3155693" y="1690894"/>
            <a:ext cx="0" cy="1128667"/>
          </a:xfrm>
          <a:prstGeom prst="line">
            <a:avLst/>
          </a:prstGeom>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4642772" y="1788533"/>
            <a:ext cx="1118931" cy="1071249"/>
            <a:chOff x="4642772" y="1788533"/>
            <a:chExt cx="1118931" cy="1071249"/>
          </a:xfrm>
        </p:grpSpPr>
        <p:sp>
          <p:nvSpPr>
            <p:cNvPr id="24" name="Freeform 33"/>
            <p:cNvSpPr>
              <a:spLocks noEditPoints="1"/>
            </p:cNvSpPr>
            <p:nvPr/>
          </p:nvSpPr>
          <p:spPr bwMode="auto">
            <a:xfrm>
              <a:off x="4954651" y="1788533"/>
              <a:ext cx="495172" cy="395718"/>
            </a:xfrm>
            <a:custGeom>
              <a:avLst/>
              <a:gdLst>
                <a:gd name="T0" fmla="*/ 200 w 400"/>
                <a:gd name="T1" fmla="*/ 120 h 320"/>
                <a:gd name="T2" fmla="*/ 140 w 400"/>
                <a:gd name="T3" fmla="*/ 180 h 320"/>
                <a:gd name="T4" fmla="*/ 200 w 400"/>
                <a:gd name="T5" fmla="*/ 240 h 320"/>
                <a:gd name="T6" fmla="*/ 260 w 400"/>
                <a:gd name="T7" fmla="*/ 180 h 320"/>
                <a:gd name="T8" fmla="*/ 200 w 400"/>
                <a:gd name="T9" fmla="*/ 120 h 320"/>
                <a:gd name="T10" fmla="*/ 360 w 400"/>
                <a:gd name="T11" fmla="*/ 60 h 320"/>
                <a:gd name="T12" fmla="*/ 312 w 400"/>
                <a:gd name="T13" fmla="*/ 60 h 320"/>
                <a:gd name="T14" fmla="*/ 296 w 400"/>
                <a:gd name="T15" fmla="*/ 49 h 320"/>
                <a:gd name="T16" fmla="*/ 284 w 400"/>
                <a:gd name="T17" fmla="*/ 11 h 320"/>
                <a:gd name="T18" fmla="*/ 268 w 400"/>
                <a:gd name="T19" fmla="*/ 0 h 320"/>
                <a:gd name="T20" fmla="*/ 132 w 400"/>
                <a:gd name="T21" fmla="*/ 0 h 320"/>
                <a:gd name="T22" fmla="*/ 116 w 400"/>
                <a:gd name="T23" fmla="*/ 11 h 320"/>
                <a:gd name="T24" fmla="*/ 104 w 400"/>
                <a:gd name="T25" fmla="*/ 49 h 320"/>
                <a:gd name="T26" fmla="*/ 88 w 400"/>
                <a:gd name="T27" fmla="*/ 60 h 320"/>
                <a:gd name="T28" fmla="*/ 40 w 400"/>
                <a:gd name="T29" fmla="*/ 60 h 320"/>
                <a:gd name="T30" fmla="*/ 0 w 400"/>
                <a:gd name="T31" fmla="*/ 100 h 320"/>
                <a:gd name="T32" fmla="*/ 0 w 400"/>
                <a:gd name="T33" fmla="*/ 280 h 320"/>
                <a:gd name="T34" fmla="*/ 40 w 400"/>
                <a:gd name="T35" fmla="*/ 320 h 320"/>
                <a:gd name="T36" fmla="*/ 360 w 400"/>
                <a:gd name="T37" fmla="*/ 320 h 320"/>
                <a:gd name="T38" fmla="*/ 400 w 400"/>
                <a:gd name="T39" fmla="*/ 280 h 320"/>
                <a:gd name="T40" fmla="*/ 400 w 400"/>
                <a:gd name="T41" fmla="*/ 100 h 320"/>
                <a:gd name="T42" fmla="*/ 360 w 400"/>
                <a:gd name="T43" fmla="*/ 60 h 320"/>
                <a:gd name="T44" fmla="*/ 200 w 400"/>
                <a:gd name="T45" fmla="*/ 280 h 320"/>
                <a:gd name="T46" fmla="*/ 100 w 400"/>
                <a:gd name="T47" fmla="*/ 180 h 320"/>
                <a:gd name="T48" fmla="*/ 200 w 400"/>
                <a:gd name="T49" fmla="*/ 80 h 320"/>
                <a:gd name="T50" fmla="*/ 300 w 400"/>
                <a:gd name="T51" fmla="*/ 180 h 320"/>
                <a:gd name="T52" fmla="*/ 200 w 400"/>
                <a:gd name="T53" fmla="*/ 280 h 320"/>
                <a:gd name="T54" fmla="*/ 346 w 400"/>
                <a:gd name="T55" fmla="*/ 128 h 320"/>
                <a:gd name="T56" fmla="*/ 332 w 400"/>
                <a:gd name="T57" fmla="*/ 114 h 320"/>
                <a:gd name="T58" fmla="*/ 346 w 400"/>
                <a:gd name="T59" fmla="*/ 100 h 320"/>
                <a:gd name="T60" fmla="*/ 360 w 400"/>
                <a:gd name="T61" fmla="*/ 114 h 320"/>
                <a:gd name="T62" fmla="*/ 346 w 400"/>
                <a:gd name="T63" fmla="*/ 12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320">
                  <a:moveTo>
                    <a:pt x="200" y="120"/>
                  </a:moveTo>
                  <a:cubicBezTo>
                    <a:pt x="167" y="120"/>
                    <a:pt x="140" y="147"/>
                    <a:pt x="140" y="180"/>
                  </a:cubicBezTo>
                  <a:cubicBezTo>
                    <a:pt x="140" y="213"/>
                    <a:pt x="167" y="240"/>
                    <a:pt x="200" y="240"/>
                  </a:cubicBezTo>
                  <a:cubicBezTo>
                    <a:pt x="233" y="240"/>
                    <a:pt x="260" y="213"/>
                    <a:pt x="260" y="180"/>
                  </a:cubicBezTo>
                  <a:cubicBezTo>
                    <a:pt x="260" y="147"/>
                    <a:pt x="233" y="120"/>
                    <a:pt x="200" y="120"/>
                  </a:cubicBezTo>
                  <a:close/>
                  <a:moveTo>
                    <a:pt x="360" y="60"/>
                  </a:moveTo>
                  <a:cubicBezTo>
                    <a:pt x="312" y="60"/>
                    <a:pt x="312" y="60"/>
                    <a:pt x="312" y="60"/>
                  </a:cubicBezTo>
                  <a:cubicBezTo>
                    <a:pt x="305" y="60"/>
                    <a:pt x="298" y="55"/>
                    <a:pt x="296" y="49"/>
                  </a:cubicBezTo>
                  <a:cubicBezTo>
                    <a:pt x="284" y="11"/>
                    <a:pt x="284" y="11"/>
                    <a:pt x="284" y="11"/>
                  </a:cubicBezTo>
                  <a:cubicBezTo>
                    <a:pt x="281" y="5"/>
                    <a:pt x="274" y="0"/>
                    <a:pt x="268" y="0"/>
                  </a:cubicBezTo>
                  <a:cubicBezTo>
                    <a:pt x="132" y="0"/>
                    <a:pt x="132" y="0"/>
                    <a:pt x="132" y="0"/>
                  </a:cubicBezTo>
                  <a:cubicBezTo>
                    <a:pt x="125" y="0"/>
                    <a:pt x="118" y="5"/>
                    <a:pt x="116" y="11"/>
                  </a:cubicBezTo>
                  <a:cubicBezTo>
                    <a:pt x="104" y="49"/>
                    <a:pt x="104" y="49"/>
                    <a:pt x="104" y="49"/>
                  </a:cubicBezTo>
                  <a:cubicBezTo>
                    <a:pt x="101" y="55"/>
                    <a:pt x="94" y="60"/>
                    <a:pt x="88" y="60"/>
                  </a:cubicBezTo>
                  <a:cubicBezTo>
                    <a:pt x="40" y="60"/>
                    <a:pt x="40" y="60"/>
                    <a:pt x="40" y="60"/>
                  </a:cubicBezTo>
                  <a:cubicBezTo>
                    <a:pt x="18" y="60"/>
                    <a:pt x="0" y="78"/>
                    <a:pt x="0" y="100"/>
                  </a:cubicBezTo>
                  <a:cubicBezTo>
                    <a:pt x="0" y="280"/>
                    <a:pt x="0" y="280"/>
                    <a:pt x="0" y="280"/>
                  </a:cubicBezTo>
                  <a:cubicBezTo>
                    <a:pt x="0" y="302"/>
                    <a:pt x="18" y="320"/>
                    <a:pt x="40" y="320"/>
                  </a:cubicBezTo>
                  <a:cubicBezTo>
                    <a:pt x="360" y="320"/>
                    <a:pt x="360" y="320"/>
                    <a:pt x="360" y="320"/>
                  </a:cubicBezTo>
                  <a:cubicBezTo>
                    <a:pt x="382" y="320"/>
                    <a:pt x="400" y="302"/>
                    <a:pt x="400" y="280"/>
                  </a:cubicBezTo>
                  <a:cubicBezTo>
                    <a:pt x="400" y="100"/>
                    <a:pt x="400" y="100"/>
                    <a:pt x="400" y="100"/>
                  </a:cubicBezTo>
                  <a:cubicBezTo>
                    <a:pt x="400" y="78"/>
                    <a:pt x="382" y="60"/>
                    <a:pt x="360" y="60"/>
                  </a:cubicBezTo>
                  <a:close/>
                  <a:moveTo>
                    <a:pt x="200" y="280"/>
                  </a:moveTo>
                  <a:cubicBezTo>
                    <a:pt x="145" y="280"/>
                    <a:pt x="100" y="235"/>
                    <a:pt x="100" y="180"/>
                  </a:cubicBezTo>
                  <a:cubicBezTo>
                    <a:pt x="100" y="125"/>
                    <a:pt x="145" y="80"/>
                    <a:pt x="200" y="80"/>
                  </a:cubicBezTo>
                  <a:cubicBezTo>
                    <a:pt x="255" y="80"/>
                    <a:pt x="300" y="125"/>
                    <a:pt x="300" y="180"/>
                  </a:cubicBezTo>
                  <a:cubicBezTo>
                    <a:pt x="300" y="235"/>
                    <a:pt x="255" y="280"/>
                    <a:pt x="200" y="280"/>
                  </a:cubicBezTo>
                  <a:close/>
                  <a:moveTo>
                    <a:pt x="346" y="128"/>
                  </a:moveTo>
                  <a:cubicBezTo>
                    <a:pt x="338" y="128"/>
                    <a:pt x="332" y="122"/>
                    <a:pt x="332" y="114"/>
                  </a:cubicBezTo>
                  <a:cubicBezTo>
                    <a:pt x="332" y="106"/>
                    <a:pt x="338" y="100"/>
                    <a:pt x="346" y="100"/>
                  </a:cubicBezTo>
                  <a:cubicBezTo>
                    <a:pt x="354" y="100"/>
                    <a:pt x="360" y="106"/>
                    <a:pt x="360" y="114"/>
                  </a:cubicBezTo>
                  <a:cubicBezTo>
                    <a:pt x="360" y="122"/>
                    <a:pt x="354" y="128"/>
                    <a:pt x="346" y="12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Content Placeholder 2"/>
            <p:cNvSpPr txBox="1">
              <a:spLocks/>
            </p:cNvSpPr>
            <p:nvPr/>
          </p:nvSpPr>
          <p:spPr>
            <a:xfrm>
              <a:off x="4739869" y="2180391"/>
              <a:ext cx="924736"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800" dirty="0" smtClean="0">
                  <a:solidFill>
                    <a:schemeClr val="bg1"/>
                  </a:solidFill>
                  <a:latin typeface="Source Sans Pro Black" pitchFamily="34" charset="0"/>
                </a:rPr>
                <a:t>10%</a:t>
              </a:r>
              <a:endParaRPr lang="en-US" sz="2800" dirty="0">
                <a:solidFill>
                  <a:schemeClr val="bg1"/>
                </a:solidFill>
                <a:latin typeface="Source Sans Pro Black" pitchFamily="34" charset="0"/>
              </a:endParaRPr>
            </a:p>
          </p:txBody>
        </p:sp>
        <p:sp>
          <p:nvSpPr>
            <p:cNvPr id="30" name="Content Placeholder 2"/>
            <p:cNvSpPr txBox="1">
              <a:spLocks/>
            </p:cNvSpPr>
            <p:nvPr/>
          </p:nvSpPr>
          <p:spPr>
            <a:xfrm>
              <a:off x="4642772" y="2574968"/>
              <a:ext cx="1118931" cy="28481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dirty="0" smtClean="0">
                  <a:solidFill>
                    <a:schemeClr val="bg1"/>
                  </a:solidFill>
                  <a:latin typeface="+mj-lt"/>
                </a:rPr>
                <a:t>Search Photos</a:t>
              </a:r>
              <a:endParaRPr lang="en-US" sz="1200" dirty="0">
                <a:solidFill>
                  <a:schemeClr val="bg1"/>
                </a:solidFill>
                <a:latin typeface="+mj-lt"/>
              </a:endParaRPr>
            </a:p>
          </p:txBody>
        </p:sp>
      </p:grpSp>
      <p:cxnSp>
        <p:nvCxnSpPr>
          <p:cNvPr id="31" name="Straight Connector 30"/>
          <p:cNvCxnSpPr/>
          <p:nvPr/>
        </p:nvCxnSpPr>
        <p:spPr>
          <a:xfrm>
            <a:off x="4528379" y="1690894"/>
            <a:ext cx="0" cy="1128667"/>
          </a:xfrm>
          <a:prstGeom prst="line">
            <a:avLst/>
          </a:prstGeom>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5989776" y="1773450"/>
            <a:ext cx="1017210" cy="1086332"/>
            <a:chOff x="5989776" y="1773450"/>
            <a:chExt cx="1017210" cy="1086332"/>
          </a:xfrm>
        </p:grpSpPr>
        <p:sp>
          <p:nvSpPr>
            <p:cNvPr id="10" name="Freeform 13"/>
            <p:cNvSpPr>
              <a:spLocks/>
            </p:cNvSpPr>
            <p:nvPr/>
          </p:nvSpPr>
          <p:spPr bwMode="auto">
            <a:xfrm>
              <a:off x="6294160" y="1773450"/>
              <a:ext cx="339283" cy="438260"/>
            </a:xfrm>
            <a:custGeom>
              <a:avLst/>
              <a:gdLst>
                <a:gd name="T0" fmla="*/ 88 w 302"/>
                <a:gd name="T1" fmla="*/ 46 h 390"/>
                <a:gd name="T2" fmla="*/ 88 w 302"/>
                <a:gd name="T3" fmla="*/ 284 h 390"/>
                <a:gd name="T4" fmla="*/ 45 w 302"/>
                <a:gd name="T5" fmla="*/ 288 h 390"/>
                <a:gd name="T6" fmla="*/ 9 w 302"/>
                <a:gd name="T7" fmla="*/ 355 h 390"/>
                <a:gd name="T8" fmla="*/ 77 w 302"/>
                <a:gd name="T9" fmla="*/ 378 h 390"/>
                <a:gd name="T10" fmla="*/ 124 w 302"/>
                <a:gd name="T11" fmla="*/ 322 h 390"/>
                <a:gd name="T12" fmla="*/ 124 w 302"/>
                <a:gd name="T13" fmla="*/ 126 h 390"/>
                <a:gd name="T14" fmla="*/ 266 w 302"/>
                <a:gd name="T15" fmla="*/ 93 h 390"/>
                <a:gd name="T16" fmla="*/ 266 w 302"/>
                <a:gd name="T17" fmla="*/ 244 h 390"/>
                <a:gd name="T18" fmla="*/ 223 w 302"/>
                <a:gd name="T19" fmla="*/ 248 h 390"/>
                <a:gd name="T20" fmla="*/ 187 w 302"/>
                <a:gd name="T21" fmla="*/ 315 h 390"/>
                <a:gd name="T22" fmla="*/ 255 w 302"/>
                <a:gd name="T23" fmla="*/ 338 h 390"/>
                <a:gd name="T24" fmla="*/ 302 w 302"/>
                <a:gd name="T25" fmla="*/ 282 h 390"/>
                <a:gd name="T26" fmla="*/ 302 w 302"/>
                <a:gd name="T27" fmla="*/ 0 h 390"/>
                <a:gd name="T28" fmla="*/ 88 w 302"/>
                <a:gd name="T29" fmla="*/ 46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2" h="390">
                  <a:moveTo>
                    <a:pt x="88" y="46"/>
                  </a:moveTo>
                  <a:cubicBezTo>
                    <a:pt x="88" y="284"/>
                    <a:pt x="88" y="284"/>
                    <a:pt x="88" y="284"/>
                  </a:cubicBezTo>
                  <a:cubicBezTo>
                    <a:pt x="75" y="281"/>
                    <a:pt x="60" y="282"/>
                    <a:pt x="45" y="288"/>
                  </a:cubicBezTo>
                  <a:cubicBezTo>
                    <a:pt x="11" y="300"/>
                    <a:pt x="0" y="330"/>
                    <a:pt x="9" y="355"/>
                  </a:cubicBezTo>
                  <a:cubicBezTo>
                    <a:pt x="17" y="380"/>
                    <a:pt x="44" y="390"/>
                    <a:pt x="77" y="378"/>
                  </a:cubicBezTo>
                  <a:cubicBezTo>
                    <a:pt x="106" y="367"/>
                    <a:pt x="124" y="344"/>
                    <a:pt x="124" y="322"/>
                  </a:cubicBezTo>
                  <a:cubicBezTo>
                    <a:pt x="124" y="322"/>
                    <a:pt x="124" y="196"/>
                    <a:pt x="124" y="126"/>
                  </a:cubicBezTo>
                  <a:cubicBezTo>
                    <a:pt x="266" y="93"/>
                    <a:pt x="266" y="93"/>
                    <a:pt x="266" y="93"/>
                  </a:cubicBezTo>
                  <a:cubicBezTo>
                    <a:pt x="266" y="244"/>
                    <a:pt x="266" y="244"/>
                    <a:pt x="266" y="244"/>
                  </a:cubicBezTo>
                  <a:cubicBezTo>
                    <a:pt x="253" y="241"/>
                    <a:pt x="238" y="242"/>
                    <a:pt x="223" y="248"/>
                  </a:cubicBezTo>
                  <a:cubicBezTo>
                    <a:pt x="189" y="260"/>
                    <a:pt x="178" y="290"/>
                    <a:pt x="187" y="315"/>
                  </a:cubicBezTo>
                  <a:cubicBezTo>
                    <a:pt x="195" y="340"/>
                    <a:pt x="222" y="350"/>
                    <a:pt x="255" y="338"/>
                  </a:cubicBezTo>
                  <a:cubicBezTo>
                    <a:pt x="284" y="327"/>
                    <a:pt x="302" y="304"/>
                    <a:pt x="302" y="282"/>
                  </a:cubicBezTo>
                  <a:cubicBezTo>
                    <a:pt x="302" y="0"/>
                    <a:pt x="302" y="0"/>
                    <a:pt x="302" y="0"/>
                  </a:cubicBezTo>
                  <a:lnTo>
                    <a:pt x="88" y="4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Content Placeholder 2"/>
            <p:cNvSpPr txBox="1">
              <a:spLocks/>
            </p:cNvSpPr>
            <p:nvPr/>
          </p:nvSpPr>
          <p:spPr>
            <a:xfrm>
              <a:off x="6036013" y="2180391"/>
              <a:ext cx="924736"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800" dirty="0" smtClean="0">
                  <a:solidFill>
                    <a:schemeClr val="bg1"/>
                  </a:solidFill>
                  <a:latin typeface="Source Sans Pro Black" pitchFamily="34" charset="0"/>
                </a:rPr>
                <a:t>15%</a:t>
              </a:r>
              <a:endParaRPr lang="en-US" sz="2800" dirty="0">
                <a:solidFill>
                  <a:schemeClr val="bg1"/>
                </a:solidFill>
                <a:latin typeface="Source Sans Pro Black" pitchFamily="34" charset="0"/>
              </a:endParaRPr>
            </a:p>
          </p:txBody>
        </p:sp>
        <p:sp>
          <p:nvSpPr>
            <p:cNvPr id="39" name="Content Placeholder 2"/>
            <p:cNvSpPr txBox="1">
              <a:spLocks/>
            </p:cNvSpPr>
            <p:nvPr/>
          </p:nvSpPr>
          <p:spPr>
            <a:xfrm>
              <a:off x="5989776" y="2574968"/>
              <a:ext cx="1017210" cy="28481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dirty="0" smtClean="0">
                  <a:solidFill>
                    <a:schemeClr val="bg1"/>
                  </a:solidFill>
                  <a:latin typeface="+mj-lt"/>
                </a:rPr>
                <a:t>Listen Music</a:t>
              </a:r>
              <a:endParaRPr lang="en-US" sz="1200" dirty="0">
                <a:solidFill>
                  <a:schemeClr val="bg1"/>
                </a:solidFill>
                <a:latin typeface="+mj-lt"/>
              </a:endParaRPr>
            </a:p>
          </p:txBody>
        </p:sp>
      </p:grpSp>
      <p:cxnSp>
        <p:nvCxnSpPr>
          <p:cNvPr id="40" name="Straight Connector 39"/>
          <p:cNvCxnSpPr/>
          <p:nvPr/>
        </p:nvCxnSpPr>
        <p:spPr>
          <a:xfrm>
            <a:off x="5824523" y="1690894"/>
            <a:ext cx="0" cy="1128667"/>
          </a:xfrm>
          <a:prstGeom prst="line">
            <a:avLst/>
          </a:prstGeom>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7332157" y="1785585"/>
            <a:ext cx="924736" cy="1074197"/>
            <a:chOff x="7332157" y="1785585"/>
            <a:chExt cx="924736" cy="1074197"/>
          </a:xfrm>
        </p:grpSpPr>
        <p:sp>
          <p:nvSpPr>
            <p:cNvPr id="4" name="Freeform 6"/>
            <p:cNvSpPr>
              <a:spLocks noEditPoints="1"/>
            </p:cNvSpPr>
            <p:nvPr/>
          </p:nvSpPr>
          <p:spPr bwMode="auto">
            <a:xfrm>
              <a:off x="7587767" y="1785585"/>
              <a:ext cx="413515" cy="413991"/>
            </a:xfrm>
            <a:custGeom>
              <a:avLst/>
              <a:gdLst>
                <a:gd name="T0" fmla="*/ 89 w 368"/>
                <a:gd name="T1" fmla="*/ 122 h 368"/>
                <a:gd name="T2" fmla="*/ 101 w 368"/>
                <a:gd name="T3" fmla="*/ 124 h 368"/>
                <a:gd name="T4" fmla="*/ 146 w 368"/>
                <a:gd name="T5" fmla="*/ 82 h 368"/>
                <a:gd name="T6" fmla="*/ 145 w 368"/>
                <a:gd name="T7" fmla="*/ 73 h 368"/>
                <a:gd name="T8" fmla="*/ 147 w 368"/>
                <a:gd name="T9" fmla="*/ 60 h 368"/>
                <a:gd name="T10" fmla="*/ 87 w 368"/>
                <a:gd name="T11" fmla="*/ 27 h 368"/>
                <a:gd name="T12" fmla="*/ 36 w 368"/>
                <a:gd name="T13" fmla="*/ 75 h 368"/>
                <a:gd name="T14" fmla="*/ 72 w 368"/>
                <a:gd name="T15" fmla="*/ 126 h 368"/>
                <a:gd name="T16" fmla="*/ 89 w 368"/>
                <a:gd name="T17" fmla="*/ 122 h 368"/>
                <a:gd name="T18" fmla="*/ 50 w 368"/>
                <a:gd name="T19" fmla="*/ 161 h 368"/>
                <a:gd name="T20" fmla="*/ 53 w 368"/>
                <a:gd name="T21" fmla="*/ 146 h 368"/>
                <a:gd name="T22" fmla="*/ 19 w 368"/>
                <a:gd name="T23" fmla="*/ 101 h 368"/>
                <a:gd name="T24" fmla="*/ 0 w 368"/>
                <a:gd name="T25" fmla="*/ 184 h 368"/>
                <a:gd name="T26" fmla="*/ 26 w 368"/>
                <a:gd name="T27" fmla="*/ 278 h 368"/>
                <a:gd name="T28" fmla="*/ 58 w 368"/>
                <a:gd name="T29" fmla="*/ 185 h 368"/>
                <a:gd name="T30" fmla="*/ 50 w 368"/>
                <a:gd name="T31" fmla="*/ 161 h 368"/>
                <a:gd name="T32" fmla="*/ 184 w 368"/>
                <a:gd name="T33" fmla="*/ 34 h 368"/>
                <a:gd name="T34" fmla="*/ 211 w 368"/>
                <a:gd name="T35" fmla="*/ 44 h 368"/>
                <a:gd name="T36" fmla="*/ 275 w 368"/>
                <a:gd name="T37" fmla="*/ 24 h 368"/>
                <a:gd name="T38" fmla="*/ 184 w 368"/>
                <a:gd name="T39" fmla="*/ 0 h 368"/>
                <a:gd name="T40" fmla="*/ 119 w 368"/>
                <a:gd name="T41" fmla="*/ 12 h 368"/>
                <a:gd name="T42" fmla="*/ 165 w 368"/>
                <a:gd name="T43" fmla="*/ 39 h 368"/>
                <a:gd name="T44" fmla="*/ 184 w 368"/>
                <a:gd name="T45" fmla="*/ 34 h 368"/>
                <a:gd name="T46" fmla="*/ 243 w 368"/>
                <a:gd name="T47" fmla="*/ 218 h 368"/>
                <a:gd name="T48" fmla="*/ 253 w 368"/>
                <a:gd name="T49" fmla="*/ 205 h 368"/>
                <a:gd name="T50" fmla="*/ 200 w 368"/>
                <a:gd name="T51" fmla="*/ 109 h 368"/>
                <a:gd name="T52" fmla="*/ 184 w 368"/>
                <a:gd name="T53" fmla="*/ 112 h 368"/>
                <a:gd name="T54" fmla="*/ 162 w 368"/>
                <a:gd name="T55" fmla="*/ 105 h 368"/>
                <a:gd name="T56" fmla="*/ 122 w 368"/>
                <a:gd name="T57" fmla="*/ 141 h 368"/>
                <a:gd name="T58" fmla="*/ 128 w 368"/>
                <a:gd name="T59" fmla="*/ 161 h 368"/>
                <a:gd name="T60" fmla="*/ 127 w 368"/>
                <a:gd name="T61" fmla="*/ 173 h 368"/>
                <a:gd name="T62" fmla="*/ 243 w 368"/>
                <a:gd name="T63" fmla="*/ 218 h 368"/>
                <a:gd name="T64" fmla="*/ 294 w 368"/>
                <a:gd name="T65" fmla="*/ 271 h 368"/>
                <a:gd name="T66" fmla="*/ 295 w 368"/>
                <a:gd name="T67" fmla="*/ 293 h 368"/>
                <a:gd name="T68" fmla="*/ 292 w 368"/>
                <a:gd name="T69" fmla="*/ 333 h 368"/>
                <a:gd name="T70" fmla="*/ 359 w 368"/>
                <a:gd name="T71" fmla="*/ 240 h 368"/>
                <a:gd name="T72" fmla="*/ 315 w 368"/>
                <a:gd name="T73" fmla="*/ 247 h 368"/>
                <a:gd name="T74" fmla="*/ 294 w 368"/>
                <a:gd name="T75" fmla="*/ 271 h 368"/>
                <a:gd name="T76" fmla="*/ 234 w 368"/>
                <a:gd name="T77" fmla="*/ 244 h 368"/>
                <a:gd name="T78" fmla="*/ 110 w 368"/>
                <a:gd name="T79" fmla="*/ 195 h 368"/>
                <a:gd name="T80" fmla="*/ 89 w 368"/>
                <a:gd name="T81" fmla="*/ 200 h 368"/>
                <a:gd name="T82" fmla="*/ 81 w 368"/>
                <a:gd name="T83" fmla="*/ 200 h 368"/>
                <a:gd name="T84" fmla="*/ 49 w 368"/>
                <a:gd name="T85" fmla="*/ 309 h 368"/>
                <a:gd name="T86" fmla="*/ 112 w 368"/>
                <a:gd name="T87" fmla="*/ 353 h 368"/>
                <a:gd name="T88" fmla="*/ 234 w 368"/>
                <a:gd name="T89" fmla="*/ 244 h 368"/>
                <a:gd name="T90" fmla="*/ 307 w 368"/>
                <a:gd name="T91" fmla="*/ 48 h 368"/>
                <a:gd name="T92" fmla="*/ 223 w 368"/>
                <a:gd name="T93" fmla="*/ 69 h 368"/>
                <a:gd name="T94" fmla="*/ 224 w 368"/>
                <a:gd name="T95" fmla="*/ 73 h 368"/>
                <a:gd name="T96" fmla="*/ 220 w 368"/>
                <a:gd name="T97" fmla="*/ 90 h 368"/>
                <a:gd name="T98" fmla="*/ 279 w 368"/>
                <a:gd name="T99" fmla="*/ 196 h 368"/>
                <a:gd name="T100" fmla="*/ 314 w 368"/>
                <a:gd name="T101" fmla="*/ 220 h 368"/>
                <a:gd name="T102" fmla="*/ 366 w 368"/>
                <a:gd name="T103" fmla="*/ 210 h 368"/>
                <a:gd name="T104" fmla="*/ 368 w 368"/>
                <a:gd name="T105" fmla="*/ 184 h 368"/>
                <a:gd name="T106" fmla="*/ 307 w 368"/>
                <a:gd name="T107" fmla="*/ 48 h 368"/>
                <a:gd name="T108" fmla="*/ 254 w 368"/>
                <a:gd name="T109" fmla="*/ 265 h 368"/>
                <a:gd name="T110" fmla="*/ 139 w 368"/>
                <a:gd name="T111" fmla="*/ 362 h 368"/>
                <a:gd name="T112" fmla="*/ 184 w 368"/>
                <a:gd name="T113" fmla="*/ 368 h 368"/>
                <a:gd name="T114" fmla="*/ 261 w 368"/>
                <a:gd name="T115" fmla="*/ 351 h 368"/>
                <a:gd name="T116" fmla="*/ 267 w 368"/>
                <a:gd name="T117" fmla="*/ 293 h 368"/>
                <a:gd name="T118" fmla="*/ 266 w 368"/>
                <a:gd name="T119" fmla="*/ 272 h 368"/>
                <a:gd name="T120" fmla="*/ 254 w 368"/>
                <a:gd name="T121" fmla="*/ 265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68" h="368">
                  <a:moveTo>
                    <a:pt x="89" y="122"/>
                  </a:moveTo>
                  <a:cubicBezTo>
                    <a:pt x="93" y="122"/>
                    <a:pt x="97" y="123"/>
                    <a:pt x="101" y="124"/>
                  </a:cubicBezTo>
                  <a:cubicBezTo>
                    <a:pt x="115" y="108"/>
                    <a:pt x="130" y="94"/>
                    <a:pt x="146" y="82"/>
                  </a:cubicBezTo>
                  <a:cubicBezTo>
                    <a:pt x="146" y="79"/>
                    <a:pt x="145" y="76"/>
                    <a:pt x="145" y="73"/>
                  </a:cubicBezTo>
                  <a:cubicBezTo>
                    <a:pt x="145" y="68"/>
                    <a:pt x="146" y="64"/>
                    <a:pt x="147" y="60"/>
                  </a:cubicBezTo>
                  <a:cubicBezTo>
                    <a:pt x="129" y="47"/>
                    <a:pt x="109" y="36"/>
                    <a:pt x="87" y="27"/>
                  </a:cubicBezTo>
                  <a:cubicBezTo>
                    <a:pt x="67" y="40"/>
                    <a:pt x="50" y="56"/>
                    <a:pt x="36" y="75"/>
                  </a:cubicBezTo>
                  <a:cubicBezTo>
                    <a:pt x="46" y="93"/>
                    <a:pt x="58" y="110"/>
                    <a:pt x="72" y="126"/>
                  </a:cubicBezTo>
                  <a:cubicBezTo>
                    <a:pt x="77" y="124"/>
                    <a:pt x="83" y="122"/>
                    <a:pt x="89" y="122"/>
                  </a:cubicBezTo>
                  <a:close/>
                  <a:moveTo>
                    <a:pt x="50" y="161"/>
                  </a:moveTo>
                  <a:cubicBezTo>
                    <a:pt x="50" y="156"/>
                    <a:pt x="51" y="151"/>
                    <a:pt x="53" y="146"/>
                  </a:cubicBezTo>
                  <a:cubicBezTo>
                    <a:pt x="41" y="132"/>
                    <a:pt x="29" y="117"/>
                    <a:pt x="19" y="101"/>
                  </a:cubicBezTo>
                  <a:cubicBezTo>
                    <a:pt x="7" y="126"/>
                    <a:pt x="0" y="154"/>
                    <a:pt x="0" y="184"/>
                  </a:cubicBezTo>
                  <a:cubicBezTo>
                    <a:pt x="0" y="218"/>
                    <a:pt x="9" y="250"/>
                    <a:pt x="26" y="278"/>
                  </a:cubicBezTo>
                  <a:cubicBezTo>
                    <a:pt x="32" y="245"/>
                    <a:pt x="43" y="214"/>
                    <a:pt x="58" y="185"/>
                  </a:cubicBezTo>
                  <a:cubicBezTo>
                    <a:pt x="53" y="178"/>
                    <a:pt x="50" y="170"/>
                    <a:pt x="50" y="161"/>
                  </a:cubicBezTo>
                  <a:close/>
                  <a:moveTo>
                    <a:pt x="184" y="34"/>
                  </a:moveTo>
                  <a:cubicBezTo>
                    <a:pt x="195" y="34"/>
                    <a:pt x="204" y="38"/>
                    <a:pt x="211" y="44"/>
                  </a:cubicBezTo>
                  <a:cubicBezTo>
                    <a:pt x="232" y="35"/>
                    <a:pt x="253" y="29"/>
                    <a:pt x="275" y="24"/>
                  </a:cubicBezTo>
                  <a:cubicBezTo>
                    <a:pt x="248" y="9"/>
                    <a:pt x="217" y="0"/>
                    <a:pt x="184" y="0"/>
                  </a:cubicBezTo>
                  <a:cubicBezTo>
                    <a:pt x="161" y="0"/>
                    <a:pt x="139" y="4"/>
                    <a:pt x="119" y="12"/>
                  </a:cubicBezTo>
                  <a:cubicBezTo>
                    <a:pt x="135" y="20"/>
                    <a:pt x="150" y="29"/>
                    <a:pt x="165" y="39"/>
                  </a:cubicBezTo>
                  <a:cubicBezTo>
                    <a:pt x="170" y="36"/>
                    <a:pt x="177" y="34"/>
                    <a:pt x="184" y="34"/>
                  </a:cubicBezTo>
                  <a:close/>
                  <a:moveTo>
                    <a:pt x="243" y="218"/>
                  </a:moveTo>
                  <a:cubicBezTo>
                    <a:pt x="245" y="213"/>
                    <a:pt x="249" y="208"/>
                    <a:pt x="253" y="205"/>
                  </a:cubicBezTo>
                  <a:cubicBezTo>
                    <a:pt x="242" y="169"/>
                    <a:pt x="223" y="137"/>
                    <a:pt x="200" y="109"/>
                  </a:cubicBezTo>
                  <a:cubicBezTo>
                    <a:pt x="195" y="111"/>
                    <a:pt x="190" y="112"/>
                    <a:pt x="184" y="112"/>
                  </a:cubicBezTo>
                  <a:cubicBezTo>
                    <a:pt x="176" y="112"/>
                    <a:pt x="168" y="109"/>
                    <a:pt x="162" y="105"/>
                  </a:cubicBezTo>
                  <a:cubicBezTo>
                    <a:pt x="148" y="115"/>
                    <a:pt x="134" y="128"/>
                    <a:pt x="122" y="141"/>
                  </a:cubicBezTo>
                  <a:cubicBezTo>
                    <a:pt x="126" y="147"/>
                    <a:pt x="128" y="154"/>
                    <a:pt x="128" y="161"/>
                  </a:cubicBezTo>
                  <a:cubicBezTo>
                    <a:pt x="128" y="165"/>
                    <a:pt x="128" y="169"/>
                    <a:pt x="127" y="173"/>
                  </a:cubicBezTo>
                  <a:cubicBezTo>
                    <a:pt x="161" y="196"/>
                    <a:pt x="200" y="212"/>
                    <a:pt x="243" y="218"/>
                  </a:cubicBezTo>
                  <a:close/>
                  <a:moveTo>
                    <a:pt x="294" y="271"/>
                  </a:moveTo>
                  <a:cubicBezTo>
                    <a:pt x="294" y="278"/>
                    <a:pt x="295" y="286"/>
                    <a:pt x="295" y="293"/>
                  </a:cubicBezTo>
                  <a:cubicBezTo>
                    <a:pt x="295" y="307"/>
                    <a:pt x="294" y="320"/>
                    <a:pt x="292" y="333"/>
                  </a:cubicBezTo>
                  <a:cubicBezTo>
                    <a:pt x="323" y="310"/>
                    <a:pt x="347" y="277"/>
                    <a:pt x="359" y="240"/>
                  </a:cubicBezTo>
                  <a:cubicBezTo>
                    <a:pt x="345" y="243"/>
                    <a:pt x="330" y="246"/>
                    <a:pt x="315" y="247"/>
                  </a:cubicBezTo>
                  <a:cubicBezTo>
                    <a:pt x="312" y="258"/>
                    <a:pt x="304" y="266"/>
                    <a:pt x="294" y="271"/>
                  </a:cubicBezTo>
                  <a:close/>
                  <a:moveTo>
                    <a:pt x="234" y="244"/>
                  </a:moveTo>
                  <a:cubicBezTo>
                    <a:pt x="188" y="237"/>
                    <a:pt x="146" y="220"/>
                    <a:pt x="110" y="195"/>
                  </a:cubicBezTo>
                  <a:cubicBezTo>
                    <a:pt x="104" y="198"/>
                    <a:pt x="97" y="200"/>
                    <a:pt x="89" y="200"/>
                  </a:cubicBezTo>
                  <a:cubicBezTo>
                    <a:pt x="86" y="200"/>
                    <a:pt x="84" y="200"/>
                    <a:pt x="81" y="200"/>
                  </a:cubicBezTo>
                  <a:cubicBezTo>
                    <a:pt x="64" y="233"/>
                    <a:pt x="52" y="270"/>
                    <a:pt x="49" y="309"/>
                  </a:cubicBezTo>
                  <a:cubicBezTo>
                    <a:pt x="67" y="328"/>
                    <a:pt x="88" y="343"/>
                    <a:pt x="112" y="353"/>
                  </a:cubicBezTo>
                  <a:cubicBezTo>
                    <a:pt x="142" y="308"/>
                    <a:pt x="184" y="270"/>
                    <a:pt x="234" y="244"/>
                  </a:cubicBezTo>
                  <a:close/>
                  <a:moveTo>
                    <a:pt x="307" y="48"/>
                  </a:moveTo>
                  <a:cubicBezTo>
                    <a:pt x="278" y="50"/>
                    <a:pt x="250" y="58"/>
                    <a:pt x="223" y="69"/>
                  </a:cubicBezTo>
                  <a:cubicBezTo>
                    <a:pt x="224" y="70"/>
                    <a:pt x="224" y="71"/>
                    <a:pt x="224" y="73"/>
                  </a:cubicBezTo>
                  <a:cubicBezTo>
                    <a:pt x="224" y="79"/>
                    <a:pt x="222" y="85"/>
                    <a:pt x="220" y="90"/>
                  </a:cubicBezTo>
                  <a:cubicBezTo>
                    <a:pt x="246" y="121"/>
                    <a:pt x="266" y="157"/>
                    <a:pt x="279" y="196"/>
                  </a:cubicBezTo>
                  <a:cubicBezTo>
                    <a:pt x="295" y="196"/>
                    <a:pt x="309" y="206"/>
                    <a:pt x="314" y="220"/>
                  </a:cubicBezTo>
                  <a:cubicBezTo>
                    <a:pt x="332" y="218"/>
                    <a:pt x="349" y="215"/>
                    <a:pt x="366" y="210"/>
                  </a:cubicBezTo>
                  <a:cubicBezTo>
                    <a:pt x="367" y="201"/>
                    <a:pt x="368" y="193"/>
                    <a:pt x="368" y="184"/>
                  </a:cubicBezTo>
                  <a:cubicBezTo>
                    <a:pt x="368" y="130"/>
                    <a:pt x="344" y="81"/>
                    <a:pt x="307" y="48"/>
                  </a:cubicBezTo>
                  <a:close/>
                  <a:moveTo>
                    <a:pt x="254" y="265"/>
                  </a:moveTo>
                  <a:cubicBezTo>
                    <a:pt x="207" y="287"/>
                    <a:pt x="167" y="321"/>
                    <a:pt x="139" y="362"/>
                  </a:cubicBezTo>
                  <a:cubicBezTo>
                    <a:pt x="153" y="366"/>
                    <a:pt x="168" y="368"/>
                    <a:pt x="184" y="368"/>
                  </a:cubicBezTo>
                  <a:cubicBezTo>
                    <a:pt x="212" y="368"/>
                    <a:pt x="238" y="362"/>
                    <a:pt x="261" y="351"/>
                  </a:cubicBezTo>
                  <a:cubicBezTo>
                    <a:pt x="265" y="332"/>
                    <a:pt x="267" y="313"/>
                    <a:pt x="267" y="293"/>
                  </a:cubicBezTo>
                  <a:cubicBezTo>
                    <a:pt x="267" y="286"/>
                    <a:pt x="267" y="279"/>
                    <a:pt x="266" y="272"/>
                  </a:cubicBezTo>
                  <a:cubicBezTo>
                    <a:pt x="262" y="271"/>
                    <a:pt x="257" y="268"/>
                    <a:pt x="254" y="26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Content Placeholder 2"/>
            <p:cNvSpPr txBox="1">
              <a:spLocks/>
            </p:cNvSpPr>
            <p:nvPr/>
          </p:nvSpPr>
          <p:spPr>
            <a:xfrm>
              <a:off x="7332157" y="2180391"/>
              <a:ext cx="924736"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800" dirty="0" smtClean="0">
                  <a:solidFill>
                    <a:schemeClr val="bg1"/>
                  </a:solidFill>
                  <a:latin typeface="Source Sans Pro Black" pitchFamily="34" charset="0"/>
                </a:rPr>
                <a:t>15%</a:t>
              </a:r>
              <a:endParaRPr lang="en-US" sz="2800" dirty="0">
                <a:solidFill>
                  <a:schemeClr val="bg1"/>
                </a:solidFill>
                <a:latin typeface="Source Sans Pro Black" pitchFamily="34" charset="0"/>
              </a:endParaRPr>
            </a:p>
          </p:txBody>
        </p:sp>
        <p:sp>
          <p:nvSpPr>
            <p:cNvPr id="44" name="Content Placeholder 2"/>
            <p:cNvSpPr txBox="1">
              <a:spLocks/>
            </p:cNvSpPr>
            <p:nvPr/>
          </p:nvSpPr>
          <p:spPr>
            <a:xfrm>
              <a:off x="7332157" y="2574968"/>
              <a:ext cx="924736" cy="28481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dirty="0" smtClean="0">
                  <a:solidFill>
                    <a:schemeClr val="bg1"/>
                  </a:solidFill>
                  <a:latin typeface="+mj-lt"/>
                </a:rPr>
                <a:t>Sport News</a:t>
              </a:r>
              <a:endParaRPr lang="en-US" sz="1200" dirty="0">
                <a:solidFill>
                  <a:schemeClr val="bg1"/>
                </a:solidFill>
                <a:latin typeface="+mj-lt"/>
              </a:endParaRPr>
            </a:p>
          </p:txBody>
        </p:sp>
      </p:grpSp>
      <p:cxnSp>
        <p:nvCxnSpPr>
          <p:cNvPr id="45" name="Straight Connector 44"/>
          <p:cNvCxnSpPr/>
          <p:nvPr/>
        </p:nvCxnSpPr>
        <p:spPr>
          <a:xfrm>
            <a:off x="7120667" y="1690894"/>
            <a:ext cx="0" cy="1128667"/>
          </a:xfrm>
          <a:prstGeom prst="line">
            <a:avLst/>
          </a:prstGeom>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Content Placeholder 2"/>
          <p:cNvSpPr txBox="1">
            <a:spLocks/>
          </p:cNvSpPr>
          <p:nvPr/>
        </p:nvSpPr>
        <p:spPr>
          <a:xfrm>
            <a:off x="611560" y="3977449"/>
            <a:ext cx="7992888" cy="6105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00" dirty="0" smtClean="0"/>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000" dirty="0"/>
          </a:p>
        </p:txBody>
      </p:sp>
      <p:sp>
        <p:nvSpPr>
          <p:cNvPr id="35" name="Flowchart: Off-page Connector 34"/>
          <p:cNvSpPr/>
          <p:nvPr/>
        </p:nvSpPr>
        <p:spPr>
          <a:xfrm>
            <a:off x="8637215" y="161022"/>
            <a:ext cx="327273" cy="295200"/>
          </a:xfrm>
          <a:prstGeom prst="flowChartOffpageConnector">
            <a:avLst/>
          </a:prstGeom>
          <a:solidFill>
            <a:srgbClr val="525068"/>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43</a:t>
            </a:r>
            <a:endParaRPr lang="en-US" sz="1100" b="1" dirty="0"/>
          </a:p>
        </p:txBody>
      </p:sp>
    </p:spTree>
    <p:extLst>
      <p:ext uri="{BB962C8B-B14F-4D97-AF65-F5344CB8AC3E}">
        <p14:creationId xmlns:p14="http://schemas.microsoft.com/office/powerpoint/2010/main" val="3714485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down)">
                                      <p:cBhvr>
                                        <p:cTn id="18" dur="500"/>
                                        <p:tgtEl>
                                          <p:spTgt spid="26"/>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par>
                          <p:cTn id="23" fill="hold">
                            <p:stCondLst>
                              <p:cond delay="2000"/>
                            </p:stCondLst>
                            <p:childTnLst>
                              <p:par>
                                <p:cTn id="24" presetID="22" presetClass="entr" presetSubtype="4" fill="hold" nodeType="after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wipe(down)">
                                      <p:cBhvr>
                                        <p:cTn id="26" dur="500"/>
                                        <p:tgtEl>
                                          <p:spTgt spid="25"/>
                                        </p:tgtEl>
                                      </p:cBhvr>
                                    </p:animEffect>
                                  </p:childTnLst>
                                </p:cTn>
                              </p:par>
                            </p:childTnLst>
                          </p:cTn>
                        </p:par>
                        <p:par>
                          <p:cTn id="27" fill="hold">
                            <p:stCondLst>
                              <p:cond delay="2500"/>
                            </p:stCondLst>
                            <p:childTnLst>
                              <p:par>
                                <p:cTn id="28" presetID="10" presetClass="entr" presetSubtype="0"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childTnLst>
                          </p:cTn>
                        </p:par>
                        <p:par>
                          <p:cTn id="31" fill="hold">
                            <p:stCondLst>
                              <p:cond delay="3000"/>
                            </p:stCondLst>
                            <p:childTnLst>
                              <p:par>
                                <p:cTn id="32" presetID="22" presetClass="entr" presetSubtype="4" fill="hold" nodeType="after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wipe(down)">
                                      <p:cBhvr>
                                        <p:cTn id="34" dur="500"/>
                                        <p:tgtEl>
                                          <p:spTgt spid="31"/>
                                        </p:tgtEl>
                                      </p:cBhvr>
                                    </p:animEffect>
                                  </p:childTnLst>
                                </p:cTn>
                              </p:par>
                            </p:childTnLst>
                          </p:cTn>
                        </p:par>
                        <p:par>
                          <p:cTn id="35" fill="hold">
                            <p:stCondLst>
                              <p:cond delay="3500"/>
                            </p:stCondLst>
                            <p:childTnLst>
                              <p:par>
                                <p:cTn id="36" presetID="10" presetClass="entr" presetSubtype="0" fill="hold"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childTnLst>
                                </p:cTn>
                              </p:par>
                            </p:childTnLst>
                          </p:cTn>
                        </p:par>
                        <p:par>
                          <p:cTn id="39" fill="hold">
                            <p:stCondLst>
                              <p:cond delay="4000"/>
                            </p:stCondLst>
                            <p:childTnLst>
                              <p:par>
                                <p:cTn id="40" presetID="22" presetClass="entr" presetSubtype="4" fill="hold" nodeType="after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wipe(down)">
                                      <p:cBhvr>
                                        <p:cTn id="42" dur="500"/>
                                        <p:tgtEl>
                                          <p:spTgt spid="40"/>
                                        </p:tgtEl>
                                      </p:cBhvr>
                                    </p:animEffect>
                                  </p:childTnLst>
                                </p:cTn>
                              </p:par>
                            </p:childTnLst>
                          </p:cTn>
                        </p:par>
                        <p:par>
                          <p:cTn id="43" fill="hold">
                            <p:stCondLst>
                              <p:cond delay="4500"/>
                            </p:stCondLst>
                            <p:childTnLst>
                              <p:par>
                                <p:cTn id="44" presetID="10" presetClass="entr" presetSubtype="0" fill="hold" nodeType="after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500"/>
                                        <p:tgtEl>
                                          <p:spTgt spid="8"/>
                                        </p:tgtEl>
                                      </p:cBhvr>
                                    </p:animEffect>
                                  </p:childTnLst>
                                </p:cTn>
                              </p:par>
                            </p:childTnLst>
                          </p:cTn>
                        </p:par>
                        <p:par>
                          <p:cTn id="47" fill="hold">
                            <p:stCondLst>
                              <p:cond delay="5000"/>
                            </p:stCondLst>
                            <p:childTnLst>
                              <p:par>
                                <p:cTn id="48" presetID="22" presetClass="entr" presetSubtype="4" fill="hold" nodeType="afterEffect">
                                  <p:stCondLst>
                                    <p:cond delay="0"/>
                                  </p:stCondLst>
                                  <p:childTnLst>
                                    <p:set>
                                      <p:cBhvr>
                                        <p:cTn id="49" dur="1" fill="hold">
                                          <p:stCondLst>
                                            <p:cond delay="0"/>
                                          </p:stCondLst>
                                        </p:cTn>
                                        <p:tgtEl>
                                          <p:spTgt spid="45"/>
                                        </p:tgtEl>
                                        <p:attrNameLst>
                                          <p:attrName>style.visibility</p:attrName>
                                        </p:attrNameLst>
                                      </p:cBhvr>
                                      <p:to>
                                        <p:strVal val="visible"/>
                                      </p:to>
                                    </p:set>
                                    <p:animEffect transition="in" filter="wipe(down)">
                                      <p:cBhvr>
                                        <p:cTn id="50" dur="500"/>
                                        <p:tgtEl>
                                          <p:spTgt spid="45"/>
                                        </p:tgtEl>
                                      </p:cBhvr>
                                    </p:animEffect>
                                  </p:childTnLst>
                                </p:cTn>
                              </p:par>
                            </p:childTnLst>
                          </p:cTn>
                        </p:par>
                        <p:par>
                          <p:cTn id="51" fill="hold">
                            <p:stCondLst>
                              <p:cond delay="5500"/>
                            </p:stCondLst>
                            <p:childTnLst>
                              <p:par>
                                <p:cTn id="52" presetID="10" presetClass="entr" presetSubtype="0" fill="hold" nodeType="after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fade">
                                      <p:cBhvr>
                                        <p:cTn id="54" dur="500"/>
                                        <p:tgtEl>
                                          <p:spTgt spid="9"/>
                                        </p:tgtEl>
                                      </p:cBhvr>
                                    </p:animEffect>
                                  </p:childTnLst>
                                </p:cTn>
                              </p:par>
                            </p:childTnLst>
                          </p:cTn>
                        </p:par>
                        <p:par>
                          <p:cTn id="55" fill="hold">
                            <p:stCondLst>
                              <p:cond delay="6000"/>
                            </p:stCondLst>
                            <p:childTnLst>
                              <p:par>
                                <p:cTn id="56" presetID="10" presetClass="entr" presetSubtype="0" fill="hold" grpId="0" nodeType="after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fade">
                                      <p:cBhvr>
                                        <p:cTn id="5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4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solidFill>
                  <a:schemeClr val="accent1">
                    <a:lumMod val="60000"/>
                    <a:lumOff val="40000"/>
                  </a:schemeClr>
                </a:solidFill>
              </a:rPr>
              <a:t>Marketing Options Across The Web</a:t>
            </a:r>
            <a:endParaRPr lang="en-US" dirty="0">
              <a:solidFill>
                <a:schemeClr val="accent1">
                  <a:lumMod val="60000"/>
                  <a:lumOff val="40000"/>
                </a:schemeClr>
              </a:solidFill>
            </a:endParaRPr>
          </a:p>
        </p:txBody>
      </p:sp>
      <p:sp>
        <p:nvSpPr>
          <p:cNvPr id="13"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Put a relevant subtitle </a:t>
            </a:r>
            <a:r>
              <a:rPr lang="en-US" sz="1400" b="1" dirty="0" smtClean="0">
                <a:solidFill>
                  <a:schemeClr val="accent1">
                    <a:lumMod val="60000"/>
                    <a:lumOff val="40000"/>
                  </a:schemeClr>
                </a:solidFill>
                <a:latin typeface="+mn-lt"/>
              </a:rPr>
              <a:t>in this line</a:t>
            </a:r>
            <a:endParaRPr lang="en-US" sz="1400" b="1" dirty="0">
              <a:solidFill>
                <a:schemeClr val="accent1">
                  <a:lumMod val="60000"/>
                  <a:lumOff val="40000"/>
                </a:schemeClr>
              </a:solidFill>
              <a:latin typeface="+mn-lt"/>
            </a:endParaRPr>
          </a:p>
        </p:txBody>
      </p:sp>
      <p:cxnSp>
        <p:nvCxnSpPr>
          <p:cNvPr id="22" name="Straight Connector 21"/>
          <p:cNvCxnSpPr/>
          <p:nvPr/>
        </p:nvCxnSpPr>
        <p:spPr>
          <a:xfrm rot="5400000">
            <a:off x="7337554" y="1226547"/>
            <a:ext cx="0" cy="1635646"/>
          </a:xfrm>
          <a:prstGeom prst="line">
            <a:avLst/>
          </a:prstGeom>
          <a:ln>
            <a:solidFill>
              <a:schemeClr val="bg1">
                <a:lumMod val="8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16200000" flipH="1">
            <a:off x="1586908" y="1226547"/>
            <a:ext cx="0" cy="1635646"/>
          </a:xfrm>
          <a:prstGeom prst="line">
            <a:avLst/>
          </a:prstGeom>
          <a:ln>
            <a:solidFill>
              <a:schemeClr val="bg1">
                <a:lumMod val="8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3244331" y="1592428"/>
            <a:ext cx="936104" cy="936104"/>
            <a:chOff x="3244331" y="1592428"/>
            <a:chExt cx="936104" cy="936104"/>
          </a:xfrm>
        </p:grpSpPr>
        <p:sp>
          <p:nvSpPr>
            <p:cNvPr id="15" name="Oval 14"/>
            <p:cNvSpPr/>
            <p:nvPr/>
          </p:nvSpPr>
          <p:spPr>
            <a:xfrm>
              <a:off x="3244331" y="1592428"/>
              <a:ext cx="936104" cy="936104"/>
            </a:xfrm>
            <a:prstGeom prst="ellipse">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6"/>
            <p:cNvSpPr>
              <a:spLocks/>
            </p:cNvSpPr>
            <p:nvPr/>
          </p:nvSpPr>
          <p:spPr bwMode="auto">
            <a:xfrm>
              <a:off x="3573669" y="1931156"/>
              <a:ext cx="318608" cy="260038"/>
            </a:xfrm>
            <a:custGeom>
              <a:avLst/>
              <a:gdLst>
                <a:gd name="T0" fmla="*/ 307 w 382"/>
                <a:gd name="T1" fmla="*/ 135 h 312"/>
                <a:gd name="T2" fmla="*/ 362 w 382"/>
                <a:gd name="T3" fmla="*/ 71 h 312"/>
                <a:gd name="T4" fmla="*/ 238 w 382"/>
                <a:gd name="T5" fmla="*/ 25 h 312"/>
                <a:gd name="T6" fmla="*/ 229 w 382"/>
                <a:gd name="T7" fmla="*/ 19 h 312"/>
                <a:gd name="T8" fmla="*/ 229 w 382"/>
                <a:gd name="T9" fmla="*/ 134 h 312"/>
                <a:gd name="T10" fmla="*/ 180 w 382"/>
                <a:gd name="T11" fmla="*/ 214 h 312"/>
                <a:gd name="T12" fmla="*/ 86 w 382"/>
                <a:gd name="T13" fmla="*/ 189 h 312"/>
                <a:gd name="T14" fmla="*/ 129 w 382"/>
                <a:gd name="T15" fmla="*/ 97 h 312"/>
                <a:gd name="T16" fmla="*/ 190 w 382"/>
                <a:gd name="T17" fmla="*/ 93 h 312"/>
                <a:gd name="T18" fmla="*/ 190 w 382"/>
                <a:gd name="T19" fmla="*/ 4 h 312"/>
                <a:gd name="T20" fmla="*/ 154 w 382"/>
                <a:gd name="T21" fmla="*/ 0 h 312"/>
                <a:gd name="T22" fmla="*/ 0 w 382"/>
                <a:gd name="T23" fmla="*/ 156 h 312"/>
                <a:gd name="T24" fmla="*/ 154 w 382"/>
                <a:gd name="T25" fmla="*/ 312 h 312"/>
                <a:gd name="T26" fmla="*/ 308 w 382"/>
                <a:gd name="T27" fmla="*/ 156 h 312"/>
                <a:gd name="T28" fmla="*/ 307 w 382"/>
                <a:gd name="T29" fmla="*/ 13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2" h="312">
                  <a:moveTo>
                    <a:pt x="307" y="135"/>
                  </a:moveTo>
                  <a:cubicBezTo>
                    <a:pt x="354" y="122"/>
                    <a:pt x="382" y="72"/>
                    <a:pt x="362" y="71"/>
                  </a:cubicBezTo>
                  <a:cubicBezTo>
                    <a:pt x="311" y="68"/>
                    <a:pt x="267" y="43"/>
                    <a:pt x="238" y="25"/>
                  </a:cubicBezTo>
                  <a:cubicBezTo>
                    <a:pt x="235" y="23"/>
                    <a:pt x="232" y="21"/>
                    <a:pt x="229" y="19"/>
                  </a:cubicBezTo>
                  <a:cubicBezTo>
                    <a:pt x="229" y="134"/>
                    <a:pt x="229" y="134"/>
                    <a:pt x="229" y="134"/>
                  </a:cubicBezTo>
                  <a:cubicBezTo>
                    <a:pt x="229" y="172"/>
                    <a:pt x="206" y="202"/>
                    <a:pt x="180" y="214"/>
                  </a:cubicBezTo>
                  <a:cubicBezTo>
                    <a:pt x="142" y="233"/>
                    <a:pt x="100" y="221"/>
                    <a:pt x="86" y="189"/>
                  </a:cubicBezTo>
                  <a:cubicBezTo>
                    <a:pt x="72" y="157"/>
                    <a:pt x="91" y="116"/>
                    <a:pt x="129" y="97"/>
                  </a:cubicBezTo>
                  <a:cubicBezTo>
                    <a:pt x="150" y="87"/>
                    <a:pt x="172" y="86"/>
                    <a:pt x="190" y="93"/>
                  </a:cubicBezTo>
                  <a:cubicBezTo>
                    <a:pt x="190" y="4"/>
                    <a:pt x="190" y="4"/>
                    <a:pt x="190" y="4"/>
                  </a:cubicBezTo>
                  <a:cubicBezTo>
                    <a:pt x="178" y="1"/>
                    <a:pt x="166" y="0"/>
                    <a:pt x="154" y="0"/>
                  </a:cubicBezTo>
                  <a:cubicBezTo>
                    <a:pt x="69" y="0"/>
                    <a:pt x="0" y="70"/>
                    <a:pt x="0" y="156"/>
                  </a:cubicBezTo>
                  <a:cubicBezTo>
                    <a:pt x="0" y="242"/>
                    <a:pt x="69" y="312"/>
                    <a:pt x="154" y="312"/>
                  </a:cubicBezTo>
                  <a:cubicBezTo>
                    <a:pt x="239" y="312"/>
                    <a:pt x="308" y="242"/>
                    <a:pt x="308" y="156"/>
                  </a:cubicBezTo>
                  <a:cubicBezTo>
                    <a:pt x="308" y="149"/>
                    <a:pt x="308" y="142"/>
                    <a:pt x="307" y="1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 name="Group 1"/>
          <p:cNvGrpSpPr/>
          <p:nvPr/>
        </p:nvGrpSpPr>
        <p:grpSpPr>
          <a:xfrm>
            <a:off x="2483768" y="1592428"/>
            <a:ext cx="936104" cy="936104"/>
            <a:chOff x="2483768" y="1592428"/>
            <a:chExt cx="936104" cy="936104"/>
          </a:xfrm>
        </p:grpSpPr>
        <p:sp>
          <p:nvSpPr>
            <p:cNvPr id="3" name="Oval 2"/>
            <p:cNvSpPr/>
            <p:nvPr/>
          </p:nvSpPr>
          <p:spPr>
            <a:xfrm>
              <a:off x="2483768" y="1592428"/>
              <a:ext cx="936104" cy="936104"/>
            </a:xfrm>
            <a:prstGeom prst="ellipse">
              <a:avLst/>
            </a:prstGeom>
            <a:solidFill>
              <a:schemeClr val="accent1">
                <a:lumMod val="7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11"/>
            <p:cNvSpPr>
              <a:spLocks/>
            </p:cNvSpPr>
            <p:nvPr/>
          </p:nvSpPr>
          <p:spPr bwMode="auto">
            <a:xfrm>
              <a:off x="2871713" y="1916525"/>
              <a:ext cx="160213" cy="287909"/>
            </a:xfrm>
            <a:custGeom>
              <a:avLst/>
              <a:gdLst>
                <a:gd name="T0" fmla="*/ 200 w 200"/>
                <a:gd name="T1" fmla="*/ 62 h 360"/>
                <a:gd name="T2" fmla="*/ 143 w 200"/>
                <a:gd name="T3" fmla="*/ 62 h 360"/>
                <a:gd name="T4" fmla="*/ 128 w 200"/>
                <a:gd name="T5" fmla="*/ 83 h 360"/>
                <a:gd name="T6" fmla="*/ 128 w 200"/>
                <a:gd name="T7" fmla="*/ 125 h 360"/>
                <a:gd name="T8" fmla="*/ 200 w 200"/>
                <a:gd name="T9" fmla="*/ 125 h 360"/>
                <a:gd name="T10" fmla="*/ 200 w 200"/>
                <a:gd name="T11" fmla="*/ 183 h 360"/>
                <a:gd name="T12" fmla="*/ 128 w 200"/>
                <a:gd name="T13" fmla="*/ 183 h 360"/>
                <a:gd name="T14" fmla="*/ 128 w 200"/>
                <a:gd name="T15" fmla="*/ 360 h 360"/>
                <a:gd name="T16" fmla="*/ 61 w 200"/>
                <a:gd name="T17" fmla="*/ 360 h 360"/>
                <a:gd name="T18" fmla="*/ 61 w 200"/>
                <a:gd name="T19" fmla="*/ 183 h 360"/>
                <a:gd name="T20" fmla="*/ 0 w 200"/>
                <a:gd name="T21" fmla="*/ 183 h 360"/>
                <a:gd name="T22" fmla="*/ 0 w 200"/>
                <a:gd name="T23" fmla="*/ 125 h 360"/>
                <a:gd name="T24" fmla="*/ 61 w 200"/>
                <a:gd name="T25" fmla="*/ 125 h 360"/>
                <a:gd name="T26" fmla="*/ 61 w 200"/>
                <a:gd name="T27" fmla="*/ 90 h 360"/>
                <a:gd name="T28" fmla="*/ 143 w 200"/>
                <a:gd name="T29" fmla="*/ 0 h 360"/>
                <a:gd name="T30" fmla="*/ 200 w 200"/>
                <a:gd name="T31" fmla="*/ 0 h 360"/>
                <a:gd name="T32" fmla="*/ 200 w 200"/>
                <a:gd name="T33" fmla="*/ 6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0" h="360">
                  <a:moveTo>
                    <a:pt x="200" y="62"/>
                  </a:moveTo>
                  <a:cubicBezTo>
                    <a:pt x="143" y="62"/>
                    <a:pt x="143" y="62"/>
                    <a:pt x="143" y="62"/>
                  </a:cubicBezTo>
                  <a:cubicBezTo>
                    <a:pt x="136" y="62"/>
                    <a:pt x="128" y="71"/>
                    <a:pt x="128" y="83"/>
                  </a:cubicBezTo>
                  <a:cubicBezTo>
                    <a:pt x="128" y="125"/>
                    <a:pt x="128" y="125"/>
                    <a:pt x="128" y="125"/>
                  </a:cubicBezTo>
                  <a:cubicBezTo>
                    <a:pt x="200" y="125"/>
                    <a:pt x="200" y="125"/>
                    <a:pt x="200" y="125"/>
                  </a:cubicBezTo>
                  <a:cubicBezTo>
                    <a:pt x="200" y="183"/>
                    <a:pt x="200" y="183"/>
                    <a:pt x="200" y="183"/>
                  </a:cubicBezTo>
                  <a:cubicBezTo>
                    <a:pt x="128" y="183"/>
                    <a:pt x="128" y="183"/>
                    <a:pt x="128" y="183"/>
                  </a:cubicBezTo>
                  <a:cubicBezTo>
                    <a:pt x="128" y="360"/>
                    <a:pt x="128" y="360"/>
                    <a:pt x="128" y="360"/>
                  </a:cubicBezTo>
                  <a:cubicBezTo>
                    <a:pt x="61" y="360"/>
                    <a:pt x="61" y="360"/>
                    <a:pt x="61" y="360"/>
                  </a:cubicBezTo>
                  <a:cubicBezTo>
                    <a:pt x="61" y="183"/>
                    <a:pt x="61" y="183"/>
                    <a:pt x="61" y="183"/>
                  </a:cubicBezTo>
                  <a:cubicBezTo>
                    <a:pt x="0" y="183"/>
                    <a:pt x="0" y="183"/>
                    <a:pt x="0" y="183"/>
                  </a:cubicBezTo>
                  <a:cubicBezTo>
                    <a:pt x="0" y="125"/>
                    <a:pt x="0" y="125"/>
                    <a:pt x="0" y="125"/>
                  </a:cubicBezTo>
                  <a:cubicBezTo>
                    <a:pt x="61" y="125"/>
                    <a:pt x="61" y="125"/>
                    <a:pt x="61" y="125"/>
                  </a:cubicBezTo>
                  <a:cubicBezTo>
                    <a:pt x="61" y="90"/>
                    <a:pt x="61" y="90"/>
                    <a:pt x="61" y="90"/>
                  </a:cubicBezTo>
                  <a:cubicBezTo>
                    <a:pt x="61" y="40"/>
                    <a:pt x="95" y="0"/>
                    <a:pt x="143" y="0"/>
                  </a:cubicBezTo>
                  <a:cubicBezTo>
                    <a:pt x="200" y="0"/>
                    <a:pt x="200" y="0"/>
                    <a:pt x="200" y="0"/>
                  </a:cubicBezTo>
                  <a:lnTo>
                    <a:pt x="200" y="6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p:cNvGrpSpPr/>
          <p:nvPr/>
        </p:nvGrpSpPr>
        <p:grpSpPr>
          <a:xfrm>
            <a:off x="5526019" y="1592428"/>
            <a:ext cx="936104" cy="936104"/>
            <a:chOff x="5526019" y="1592428"/>
            <a:chExt cx="936104" cy="936104"/>
          </a:xfrm>
        </p:grpSpPr>
        <p:sp>
          <p:nvSpPr>
            <p:cNvPr id="19" name="Oval 18"/>
            <p:cNvSpPr/>
            <p:nvPr/>
          </p:nvSpPr>
          <p:spPr>
            <a:xfrm>
              <a:off x="5526019" y="1592428"/>
              <a:ext cx="936104" cy="936104"/>
            </a:xfrm>
            <a:prstGeom prst="ellipse">
              <a:avLst/>
            </a:prstGeom>
            <a:solidFill>
              <a:schemeClr val="accent1">
                <a:lumMod val="20000"/>
                <a:lumOff val="8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16"/>
            <p:cNvSpPr>
              <a:spLocks/>
            </p:cNvSpPr>
            <p:nvPr/>
          </p:nvSpPr>
          <p:spPr bwMode="auto">
            <a:xfrm>
              <a:off x="5847809" y="1953476"/>
              <a:ext cx="292524" cy="237718"/>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6" name="Group 5"/>
          <p:cNvGrpSpPr/>
          <p:nvPr/>
        </p:nvGrpSpPr>
        <p:grpSpPr>
          <a:xfrm>
            <a:off x="4765457" y="1592428"/>
            <a:ext cx="936104" cy="936104"/>
            <a:chOff x="4765457" y="1592428"/>
            <a:chExt cx="936104" cy="936104"/>
          </a:xfrm>
        </p:grpSpPr>
        <p:sp>
          <p:nvSpPr>
            <p:cNvPr id="18" name="Oval 17"/>
            <p:cNvSpPr/>
            <p:nvPr/>
          </p:nvSpPr>
          <p:spPr>
            <a:xfrm>
              <a:off x="4765457" y="1592428"/>
              <a:ext cx="936104" cy="936104"/>
            </a:xfrm>
            <a:prstGeom prst="ellipse">
              <a:avLst/>
            </a:prstGeom>
            <a:solidFill>
              <a:schemeClr val="accent1">
                <a:lumMod val="40000"/>
                <a:lumOff val="6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21"/>
            <p:cNvSpPr>
              <a:spLocks/>
            </p:cNvSpPr>
            <p:nvPr/>
          </p:nvSpPr>
          <p:spPr bwMode="auto">
            <a:xfrm>
              <a:off x="5107615" y="1913277"/>
              <a:ext cx="251787" cy="318116"/>
            </a:xfrm>
            <a:custGeom>
              <a:avLst/>
              <a:gdLst>
                <a:gd name="T0" fmla="*/ 129 w 323"/>
                <a:gd name="T1" fmla="*/ 272 h 408"/>
                <a:gd name="T2" fmla="*/ 68 w 323"/>
                <a:gd name="T3" fmla="*/ 408 h 408"/>
                <a:gd name="T4" fmla="*/ 98 w 323"/>
                <a:gd name="T5" fmla="*/ 196 h 408"/>
                <a:gd name="T6" fmla="*/ 149 w 323"/>
                <a:gd name="T7" fmla="*/ 99 h 408"/>
                <a:gd name="T8" fmla="*/ 172 w 323"/>
                <a:gd name="T9" fmla="*/ 257 h 408"/>
                <a:gd name="T10" fmla="*/ 234 w 323"/>
                <a:gd name="T11" fmla="*/ 73 h 408"/>
                <a:gd name="T12" fmla="*/ 47 w 323"/>
                <a:gd name="T13" fmla="*/ 173 h 408"/>
                <a:gd name="T14" fmla="*/ 57 w 323"/>
                <a:gd name="T15" fmla="*/ 239 h 408"/>
                <a:gd name="T16" fmla="*/ 1 w 323"/>
                <a:gd name="T17" fmla="*/ 147 h 408"/>
                <a:gd name="T18" fmla="*/ 137 w 323"/>
                <a:gd name="T19" fmla="*/ 9 h 408"/>
                <a:gd name="T20" fmla="*/ 310 w 323"/>
                <a:gd name="T21" fmla="*/ 119 h 408"/>
                <a:gd name="T22" fmla="*/ 183 w 323"/>
                <a:gd name="T23" fmla="*/ 298 h 408"/>
                <a:gd name="T24" fmla="*/ 129 w 323"/>
                <a:gd name="T25" fmla="*/ 27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3" h="408">
                  <a:moveTo>
                    <a:pt x="129" y="272"/>
                  </a:moveTo>
                  <a:cubicBezTo>
                    <a:pt x="118" y="328"/>
                    <a:pt x="106" y="380"/>
                    <a:pt x="68" y="408"/>
                  </a:cubicBezTo>
                  <a:cubicBezTo>
                    <a:pt x="56" y="325"/>
                    <a:pt x="85" y="262"/>
                    <a:pt x="98" y="196"/>
                  </a:cubicBezTo>
                  <a:cubicBezTo>
                    <a:pt x="75" y="157"/>
                    <a:pt x="101" y="80"/>
                    <a:pt x="149" y="99"/>
                  </a:cubicBezTo>
                  <a:cubicBezTo>
                    <a:pt x="209" y="122"/>
                    <a:pt x="98" y="242"/>
                    <a:pt x="172" y="257"/>
                  </a:cubicBezTo>
                  <a:cubicBezTo>
                    <a:pt x="250" y="273"/>
                    <a:pt x="282" y="122"/>
                    <a:pt x="234" y="73"/>
                  </a:cubicBezTo>
                  <a:cubicBezTo>
                    <a:pt x="164" y="2"/>
                    <a:pt x="31" y="72"/>
                    <a:pt x="47" y="173"/>
                  </a:cubicBezTo>
                  <a:cubicBezTo>
                    <a:pt x="51" y="198"/>
                    <a:pt x="77" y="205"/>
                    <a:pt x="57" y="239"/>
                  </a:cubicBezTo>
                  <a:cubicBezTo>
                    <a:pt x="13" y="229"/>
                    <a:pt x="0" y="194"/>
                    <a:pt x="1" y="147"/>
                  </a:cubicBezTo>
                  <a:cubicBezTo>
                    <a:pt x="4" y="70"/>
                    <a:pt x="70" y="17"/>
                    <a:pt x="137" y="9"/>
                  </a:cubicBezTo>
                  <a:cubicBezTo>
                    <a:pt x="221" y="0"/>
                    <a:pt x="300" y="40"/>
                    <a:pt x="310" y="119"/>
                  </a:cubicBezTo>
                  <a:cubicBezTo>
                    <a:pt x="323" y="208"/>
                    <a:pt x="273" y="305"/>
                    <a:pt x="183" y="298"/>
                  </a:cubicBezTo>
                  <a:cubicBezTo>
                    <a:pt x="158" y="296"/>
                    <a:pt x="148" y="284"/>
                    <a:pt x="129" y="27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5" name="Group 4"/>
          <p:cNvGrpSpPr/>
          <p:nvPr/>
        </p:nvGrpSpPr>
        <p:grpSpPr>
          <a:xfrm>
            <a:off x="4004894" y="1592428"/>
            <a:ext cx="936104" cy="936104"/>
            <a:chOff x="4004894" y="1592428"/>
            <a:chExt cx="936104" cy="936104"/>
          </a:xfrm>
        </p:grpSpPr>
        <p:sp>
          <p:nvSpPr>
            <p:cNvPr id="16" name="Oval 15"/>
            <p:cNvSpPr/>
            <p:nvPr/>
          </p:nvSpPr>
          <p:spPr>
            <a:xfrm>
              <a:off x="4004894" y="1592428"/>
              <a:ext cx="936104" cy="936104"/>
            </a:xfrm>
            <a:prstGeom prst="ellipse">
              <a:avLst/>
            </a:prstGeom>
            <a:solidFill>
              <a:schemeClr val="accent1">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26"/>
            <p:cNvSpPr>
              <a:spLocks noEditPoints="1"/>
            </p:cNvSpPr>
            <p:nvPr/>
          </p:nvSpPr>
          <p:spPr bwMode="auto">
            <a:xfrm>
              <a:off x="4331497" y="1931156"/>
              <a:ext cx="282898" cy="282898"/>
            </a:xfrm>
            <a:custGeom>
              <a:avLst/>
              <a:gdLst>
                <a:gd name="T0" fmla="*/ 276 w 344"/>
                <a:gd name="T1" fmla="*/ 172 h 344"/>
                <a:gd name="T2" fmla="*/ 172 w 344"/>
                <a:gd name="T3" fmla="*/ 276 h 344"/>
                <a:gd name="T4" fmla="*/ 68 w 344"/>
                <a:gd name="T5" fmla="*/ 172 h 344"/>
                <a:gd name="T6" fmla="*/ 70 w 344"/>
                <a:gd name="T7" fmla="*/ 152 h 344"/>
                <a:gd name="T8" fmla="*/ 0 w 344"/>
                <a:gd name="T9" fmla="*/ 152 h 344"/>
                <a:gd name="T10" fmla="*/ 0 w 344"/>
                <a:gd name="T11" fmla="*/ 290 h 344"/>
                <a:gd name="T12" fmla="*/ 54 w 344"/>
                <a:gd name="T13" fmla="*/ 344 h 344"/>
                <a:gd name="T14" fmla="*/ 290 w 344"/>
                <a:gd name="T15" fmla="*/ 344 h 344"/>
                <a:gd name="T16" fmla="*/ 344 w 344"/>
                <a:gd name="T17" fmla="*/ 290 h 344"/>
                <a:gd name="T18" fmla="*/ 344 w 344"/>
                <a:gd name="T19" fmla="*/ 152 h 344"/>
                <a:gd name="T20" fmla="*/ 274 w 344"/>
                <a:gd name="T21" fmla="*/ 152 h 344"/>
                <a:gd name="T22" fmla="*/ 276 w 344"/>
                <a:gd name="T23" fmla="*/ 172 h 344"/>
                <a:gd name="T24" fmla="*/ 290 w 344"/>
                <a:gd name="T25" fmla="*/ 0 h 344"/>
                <a:gd name="T26" fmla="*/ 54 w 344"/>
                <a:gd name="T27" fmla="*/ 0 h 344"/>
                <a:gd name="T28" fmla="*/ 0 w 344"/>
                <a:gd name="T29" fmla="*/ 54 h 344"/>
                <a:gd name="T30" fmla="*/ 0 w 344"/>
                <a:gd name="T31" fmla="*/ 112 h 344"/>
                <a:gd name="T32" fmla="*/ 87 w 344"/>
                <a:gd name="T33" fmla="*/ 112 h 344"/>
                <a:gd name="T34" fmla="*/ 172 w 344"/>
                <a:gd name="T35" fmla="*/ 68 h 344"/>
                <a:gd name="T36" fmla="*/ 257 w 344"/>
                <a:gd name="T37" fmla="*/ 112 h 344"/>
                <a:gd name="T38" fmla="*/ 344 w 344"/>
                <a:gd name="T39" fmla="*/ 112 h 344"/>
                <a:gd name="T40" fmla="*/ 344 w 344"/>
                <a:gd name="T41" fmla="*/ 54 h 344"/>
                <a:gd name="T42" fmla="*/ 290 w 344"/>
                <a:gd name="T43" fmla="*/ 0 h 344"/>
                <a:gd name="T44" fmla="*/ 317 w 344"/>
                <a:gd name="T45" fmla="*/ 66 h 344"/>
                <a:gd name="T46" fmla="*/ 307 w 344"/>
                <a:gd name="T47" fmla="*/ 76 h 344"/>
                <a:gd name="T48" fmla="*/ 278 w 344"/>
                <a:gd name="T49" fmla="*/ 76 h 344"/>
                <a:gd name="T50" fmla="*/ 269 w 344"/>
                <a:gd name="T51" fmla="*/ 66 h 344"/>
                <a:gd name="T52" fmla="*/ 269 w 344"/>
                <a:gd name="T53" fmla="*/ 37 h 344"/>
                <a:gd name="T54" fmla="*/ 278 w 344"/>
                <a:gd name="T55" fmla="*/ 28 h 344"/>
                <a:gd name="T56" fmla="*/ 307 w 344"/>
                <a:gd name="T57" fmla="*/ 28 h 344"/>
                <a:gd name="T58" fmla="*/ 317 w 344"/>
                <a:gd name="T59" fmla="*/ 37 h 344"/>
                <a:gd name="T60" fmla="*/ 317 w 344"/>
                <a:gd name="T61" fmla="*/ 66 h 344"/>
                <a:gd name="T62" fmla="*/ 236 w 344"/>
                <a:gd name="T63" fmla="*/ 172 h 344"/>
                <a:gd name="T64" fmla="*/ 172 w 344"/>
                <a:gd name="T65" fmla="*/ 108 h 344"/>
                <a:gd name="T66" fmla="*/ 108 w 344"/>
                <a:gd name="T67" fmla="*/ 172 h 344"/>
                <a:gd name="T68" fmla="*/ 172 w 344"/>
                <a:gd name="T69" fmla="*/ 236 h 344"/>
                <a:gd name="T70" fmla="*/ 236 w 344"/>
                <a:gd name="T7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4" h="344">
                  <a:moveTo>
                    <a:pt x="276" y="172"/>
                  </a:moveTo>
                  <a:cubicBezTo>
                    <a:pt x="276" y="229"/>
                    <a:pt x="230" y="276"/>
                    <a:pt x="172" y="276"/>
                  </a:cubicBezTo>
                  <a:cubicBezTo>
                    <a:pt x="115" y="276"/>
                    <a:pt x="68" y="229"/>
                    <a:pt x="68" y="172"/>
                  </a:cubicBezTo>
                  <a:cubicBezTo>
                    <a:pt x="68" y="165"/>
                    <a:pt x="69" y="158"/>
                    <a:pt x="70" y="152"/>
                  </a:cubicBezTo>
                  <a:cubicBezTo>
                    <a:pt x="0" y="152"/>
                    <a:pt x="0" y="152"/>
                    <a:pt x="0" y="152"/>
                  </a:cubicBezTo>
                  <a:cubicBezTo>
                    <a:pt x="0" y="290"/>
                    <a:pt x="0" y="290"/>
                    <a:pt x="0" y="290"/>
                  </a:cubicBezTo>
                  <a:cubicBezTo>
                    <a:pt x="0" y="320"/>
                    <a:pt x="24" y="344"/>
                    <a:pt x="54" y="344"/>
                  </a:cubicBezTo>
                  <a:cubicBezTo>
                    <a:pt x="290" y="344"/>
                    <a:pt x="290" y="344"/>
                    <a:pt x="290" y="344"/>
                  </a:cubicBezTo>
                  <a:cubicBezTo>
                    <a:pt x="320" y="344"/>
                    <a:pt x="344" y="320"/>
                    <a:pt x="344" y="290"/>
                  </a:cubicBezTo>
                  <a:cubicBezTo>
                    <a:pt x="344" y="152"/>
                    <a:pt x="344" y="152"/>
                    <a:pt x="344" y="152"/>
                  </a:cubicBezTo>
                  <a:cubicBezTo>
                    <a:pt x="274" y="152"/>
                    <a:pt x="274" y="152"/>
                    <a:pt x="274" y="152"/>
                  </a:cubicBezTo>
                  <a:cubicBezTo>
                    <a:pt x="276" y="158"/>
                    <a:pt x="276" y="165"/>
                    <a:pt x="276" y="172"/>
                  </a:cubicBezTo>
                  <a:close/>
                  <a:moveTo>
                    <a:pt x="290" y="0"/>
                  </a:moveTo>
                  <a:cubicBezTo>
                    <a:pt x="54" y="0"/>
                    <a:pt x="54" y="0"/>
                    <a:pt x="54" y="0"/>
                  </a:cubicBezTo>
                  <a:cubicBezTo>
                    <a:pt x="24" y="0"/>
                    <a:pt x="0" y="24"/>
                    <a:pt x="0" y="54"/>
                  </a:cubicBezTo>
                  <a:cubicBezTo>
                    <a:pt x="0" y="112"/>
                    <a:pt x="0" y="112"/>
                    <a:pt x="0" y="112"/>
                  </a:cubicBezTo>
                  <a:cubicBezTo>
                    <a:pt x="87" y="112"/>
                    <a:pt x="87" y="112"/>
                    <a:pt x="87" y="112"/>
                  </a:cubicBezTo>
                  <a:cubicBezTo>
                    <a:pt x="106" y="85"/>
                    <a:pt x="137" y="68"/>
                    <a:pt x="172" y="68"/>
                  </a:cubicBezTo>
                  <a:cubicBezTo>
                    <a:pt x="207" y="68"/>
                    <a:pt x="238" y="85"/>
                    <a:pt x="257" y="112"/>
                  </a:cubicBezTo>
                  <a:cubicBezTo>
                    <a:pt x="344" y="112"/>
                    <a:pt x="344" y="112"/>
                    <a:pt x="344" y="112"/>
                  </a:cubicBezTo>
                  <a:cubicBezTo>
                    <a:pt x="344" y="54"/>
                    <a:pt x="344" y="54"/>
                    <a:pt x="344" y="54"/>
                  </a:cubicBezTo>
                  <a:cubicBezTo>
                    <a:pt x="344" y="24"/>
                    <a:pt x="320" y="0"/>
                    <a:pt x="290" y="0"/>
                  </a:cubicBezTo>
                  <a:close/>
                  <a:moveTo>
                    <a:pt x="317" y="66"/>
                  </a:moveTo>
                  <a:cubicBezTo>
                    <a:pt x="317" y="72"/>
                    <a:pt x="312" y="76"/>
                    <a:pt x="307" y="76"/>
                  </a:cubicBezTo>
                  <a:cubicBezTo>
                    <a:pt x="278" y="76"/>
                    <a:pt x="278" y="76"/>
                    <a:pt x="278" y="76"/>
                  </a:cubicBezTo>
                  <a:cubicBezTo>
                    <a:pt x="273" y="76"/>
                    <a:pt x="269" y="72"/>
                    <a:pt x="269" y="66"/>
                  </a:cubicBezTo>
                  <a:cubicBezTo>
                    <a:pt x="269" y="37"/>
                    <a:pt x="269" y="37"/>
                    <a:pt x="269" y="37"/>
                  </a:cubicBezTo>
                  <a:cubicBezTo>
                    <a:pt x="269" y="32"/>
                    <a:pt x="273" y="28"/>
                    <a:pt x="278" y="28"/>
                  </a:cubicBezTo>
                  <a:cubicBezTo>
                    <a:pt x="307" y="28"/>
                    <a:pt x="307" y="28"/>
                    <a:pt x="307" y="28"/>
                  </a:cubicBezTo>
                  <a:cubicBezTo>
                    <a:pt x="312" y="28"/>
                    <a:pt x="317" y="32"/>
                    <a:pt x="317" y="37"/>
                  </a:cubicBezTo>
                  <a:lnTo>
                    <a:pt x="317" y="66"/>
                  </a:lnTo>
                  <a:close/>
                  <a:moveTo>
                    <a:pt x="236" y="172"/>
                  </a:moveTo>
                  <a:cubicBezTo>
                    <a:pt x="236" y="137"/>
                    <a:pt x="208" y="108"/>
                    <a:pt x="172" y="108"/>
                  </a:cubicBezTo>
                  <a:cubicBezTo>
                    <a:pt x="137" y="108"/>
                    <a:pt x="108" y="137"/>
                    <a:pt x="108" y="172"/>
                  </a:cubicBezTo>
                  <a:cubicBezTo>
                    <a:pt x="108" y="207"/>
                    <a:pt x="137" y="236"/>
                    <a:pt x="172" y="236"/>
                  </a:cubicBezTo>
                  <a:cubicBezTo>
                    <a:pt x="208" y="236"/>
                    <a:pt x="236" y="207"/>
                    <a:pt x="236" y="17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9" name="Group 8"/>
          <p:cNvGrpSpPr/>
          <p:nvPr/>
        </p:nvGrpSpPr>
        <p:grpSpPr>
          <a:xfrm>
            <a:off x="646220" y="2816564"/>
            <a:ext cx="1484658" cy="907314"/>
            <a:chOff x="646220" y="2816564"/>
            <a:chExt cx="1484658" cy="907314"/>
          </a:xfrm>
        </p:grpSpPr>
        <p:grpSp>
          <p:nvGrpSpPr>
            <p:cNvPr id="41" name="Group 40"/>
            <p:cNvGrpSpPr/>
            <p:nvPr/>
          </p:nvGrpSpPr>
          <p:grpSpPr>
            <a:xfrm>
              <a:off x="646220" y="3172851"/>
              <a:ext cx="1484658" cy="551027"/>
              <a:chOff x="5107315" y="1368086"/>
              <a:chExt cx="1484658" cy="551027"/>
            </a:xfrm>
          </p:grpSpPr>
          <p:sp>
            <p:nvSpPr>
              <p:cNvPr id="42" name="Oval 41"/>
              <p:cNvSpPr/>
              <p:nvPr/>
            </p:nvSpPr>
            <p:spPr>
              <a:xfrm>
                <a:off x="5107315" y="1457705"/>
                <a:ext cx="102729" cy="102729"/>
              </a:xfrm>
              <a:prstGeom prst="ellipse">
                <a:avLst/>
              </a:prstGeom>
              <a:solidFill>
                <a:schemeClr val="accent1">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3" name="Content Placeholder 2"/>
              <p:cNvSpPr txBox="1">
                <a:spLocks/>
              </p:cNvSpPr>
              <p:nvPr/>
            </p:nvSpPr>
            <p:spPr>
              <a:xfrm>
                <a:off x="5220073" y="1368086"/>
                <a:ext cx="1371900"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Network Name</a:t>
                </a:r>
              </a:p>
              <a:p>
                <a:pPr marL="0" indent="0">
                  <a:buFont typeface="Arial" pitchFamily="34" charset="0"/>
                  <a:buNone/>
                </a:pPr>
                <a:r>
                  <a:rPr lang="en-US" sz="800" dirty="0" smtClean="0"/>
                  <a:t>Lorem ipsum dolor sit amet, consectetur adipiscing.</a:t>
                </a:r>
                <a:endParaRPr lang="en-US" sz="800" dirty="0"/>
              </a:p>
            </p:txBody>
          </p:sp>
        </p:grpSp>
        <p:sp>
          <p:nvSpPr>
            <p:cNvPr id="57" name="Content Placeholder 2"/>
            <p:cNvSpPr txBox="1">
              <a:spLocks/>
            </p:cNvSpPr>
            <p:nvPr/>
          </p:nvSpPr>
          <p:spPr>
            <a:xfrm>
              <a:off x="740946" y="2816564"/>
              <a:ext cx="924736"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smtClean="0">
                  <a:solidFill>
                    <a:schemeClr val="bg1">
                      <a:lumMod val="50000"/>
                    </a:schemeClr>
                  </a:solidFill>
                  <a:latin typeface="Source Sans Pro Black" pitchFamily="34" charset="0"/>
                </a:rPr>
                <a:t>16M</a:t>
              </a:r>
              <a:endParaRPr lang="en-US" sz="2800" dirty="0">
                <a:solidFill>
                  <a:schemeClr val="bg1">
                    <a:lumMod val="50000"/>
                  </a:schemeClr>
                </a:solidFill>
                <a:latin typeface="Source Sans Pro Black" pitchFamily="34" charset="0"/>
              </a:endParaRPr>
            </a:p>
          </p:txBody>
        </p:sp>
      </p:grpSp>
      <p:grpSp>
        <p:nvGrpSpPr>
          <p:cNvPr id="11" name="Group 10"/>
          <p:cNvGrpSpPr/>
          <p:nvPr/>
        </p:nvGrpSpPr>
        <p:grpSpPr>
          <a:xfrm>
            <a:off x="2221731" y="2816564"/>
            <a:ext cx="1475531" cy="907314"/>
            <a:chOff x="2221731" y="2816564"/>
            <a:chExt cx="1475531" cy="907314"/>
          </a:xfrm>
        </p:grpSpPr>
        <p:grpSp>
          <p:nvGrpSpPr>
            <p:cNvPr id="44" name="Group 43"/>
            <p:cNvGrpSpPr/>
            <p:nvPr/>
          </p:nvGrpSpPr>
          <p:grpSpPr>
            <a:xfrm>
              <a:off x="2221731" y="3172851"/>
              <a:ext cx="1475531" cy="551027"/>
              <a:chOff x="5107315" y="1368086"/>
              <a:chExt cx="1475531" cy="551027"/>
            </a:xfrm>
          </p:grpSpPr>
          <p:sp>
            <p:nvSpPr>
              <p:cNvPr id="45" name="Oval 44"/>
              <p:cNvSpPr/>
              <p:nvPr/>
            </p:nvSpPr>
            <p:spPr>
              <a:xfrm>
                <a:off x="5107315" y="1457705"/>
                <a:ext cx="102729" cy="102729"/>
              </a:xfrm>
              <a:prstGeom prst="ellipse">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6" name="Content Placeholder 2"/>
              <p:cNvSpPr txBox="1">
                <a:spLocks/>
              </p:cNvSpPr>
              <p:nvPr/>
            </p:nvSpPr>
            <p:spPr>
              <a:xfrm>
                <a:off x="5220072" y="1368086"/>
                <a:ext cx="1362774"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Network Name</a:t>
                </a:r>
              </a:p>
              <a:p>
                <a:pPr marL="0" indent="0">
                  <a:buFont typeface="Arial" pitchFamily="34" charset="0"/>
                  <a:buNone/>
                </a:pPr>
                <a:r>
                  <a:rPr lang="en-US" sz="800" dirty="0" smtClean="0"/>
                  <a:t>Lorem ipsum dolor sit amet, consectetur adipiscing.</a:t>
                </a:r>
                <a:endParaRPr lang="en-US" sz="800" dirty="0"/>
              </a:p>
            </p:txBody>
          </p:sp>
        </p:grpSp>
        <p:sp>
          <p:nvSpPr>
            <p:cNvPr id="59" name="Content Placeholder 2"/>
            <p:cNvSpPr txBox="1">
              <a:spLocks/>
            </p:cNvSpPr>
            <p:nvPr/>
          </p:nvSpPr>
          <p:spPr>
            <a:xfrm>
              <a:off x="2319858" y="2816564"/>
              <a:ext cx="924736"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smtClean="0">
                  <a:solidFill>
                    <a:schemeClr val="bg1">
                      <a:lumMod val="50000"/>
                    </a:schemeClr>
                  </a:solidFill>
                  <a:latin typeface="Source Sans Pro Black" pitchFamily="34" charset="0"/>
                </a:rPr>
                <a:t>50M</a:t>
              </a:r>
              <a:endParaRPr lang="en-US" sz="2800" dirty="0">
                <a:solidFill>
                  <a:schemeClr val="bg1">
                    <a:lumMod val="50000"/>
                  </a:schemeClr>
                </a:solidFill>
                <a:latin typeface="Source Sans Pro Black" pitchFamily="34" charset="0"/>
              </a:endParaRPr>
            </a:p>
          </p:txBody>
        </p:sp>
      </p:grpSp>
      <p:grpSp>
        <p:nvGrpSpPr>
          <p:cNvPr id="12" name="Group 11"/>
          <p:cNvGrpSpPr/>
          <p:nvPr/>
        </p:nvGrpSpPr>
        <p:grpSpPr>
          <a:xfrm>
            <a:off x="3797242" y="2816564"/>
            <a:ext cx="1494838" cy="907314"/>
            <a:chOff x="3797242" y="2816564"/>
            <a:chExt cx="1494838" cy="907314"/>
          </a:xfrm>
        </p:grpSpPr>
        <p:grpSp>
          <p:nvGrpSpPr>
            <p:cNvPr id="47" name="Group 46"/>
            <p:cNvGrpSpPr/>
            <p:nvPr/>
          </p:nvGrpSpPr>
          <p:grpSpPr>
            <a:xfrm>
              <a:off x="3797242" y="3172851"/>
              <a:ext cx="1494838" cy="551027"/>
              <a:chOff x="5107315" y="1368086"/>
              <a:chExt cx="1494838" cy="551027"/>
            </a:xfrm>
          </p:grpSpPr>
          <p:sp>
            <p:nvSpPr>
              <p:cNvPr id="48" name="Oval 47"/>
              <p:cNvSpPr/>
              <p:nvPr/>
            </p:nvSpPr>
            <p:spPr>
              <a:xfrm>
                <a:off x="5107315" y="1457705"/>
                <a:ext cx="102729" cy="102729"/>
              </a:xfrm>
              <a:prstGeom prst="ellipse">
                <a:avLst/>
              </a:prstGeom>
              <a:solidFill>
                <a:schemeClr val="accent1">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9" name="Content Placeholder 2"/>
              <p:cNvSpPr txBox="1">
                <a:spLocks/>
              </p:cNvSpPr>
              <p:nvPr/>
            </p:nvSpPr>
            <p:spPr>
              <a:xfrm>
                <a:off x="5220072" y="1368086"/>
                <a:ext cx="1382081"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Network Name</a:t>
                </a:r>
              </a:p>
              <a:p>
                <a:pPr marL="0" indent="0">
                  <a:buFont typeface="Arial" pitchFamily="34" charset="0"/>
                  <a:buNone/>
                </a:pPr>
                <a:r>
                  <a:rPr lang="en-US" sz="800" dirty="0" smtClean="0"/>
                  <a:t>Lorem ipsum dolor sit amet, consectetur adipiscing.</a:t>
                </a:r>
                <a:endParaRPr lang="en-US" sz="800" dirty="0"/>
              </a:p>
            </p:txBody>
          </p:sp>
        </p:grpSp>
        <p:sp>
          <p:nvSpPr>
            <p:cNvPr id="61" name="Content Placeholder 2"/>
            <p:cNvSpPr txBox="1">
              <a:spLocks/>
            </p:cNvSpPr>
            <p:nvPr/>
          </p:nvSpPr>
          <p:spPr>
            <a:xfrm>
              <a:off x="3899163" y="2816564"/>
              <a:ext cx="924736"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smtClean="0">
                  <a:solidFill>
                    <a:schemeClr val="bg1">
                      <a:lumMod val="50000"/>
                    </a:schemeClr>
                  </a:solidFill>
                  <a:latin typeface="Source Sans Pro Black" pitchFamily="34" charset="0"/>
                </a:rPr>
                <a:t>8M</a:t>
              </a:r>
              <a:endParaRPr lang="en-US" sz="2800" dirty="0">
                <a:solidFill>
                  <a:schemeClr val="bg1">
                    <a:lumMod val="50000"/>
                  </a:schemeClr>
                </a:solidFill>
                <a:latin typeface="Source Sans Pro Black" pitchFamily="34" charset="0"/>
              </a:endParaRPr>
            </a:p>
          </p:txBody>
        </p:sp>
      </p:grpSp>
      <p:grpSp>
        <p:nvGrpSpPr>
          <p:cNvPr id="17" name="Group 16"/>
          <p:cNvGrpSpPr/>
          <p:nvPr/>
        </p:nvGrpSpPr>
        <p:grpSpPr>
          <a:xfrm>
            <a:off x="5372753" y="2816564"/>
            <a:ext cx="1503502" cy="907314"/>
            <a:chOff x="5372753" y="2816564"/>
            <a:chExt cx="1503502" cy="907314"/>
          </a:xfrm>
        </p:grpSpPr>
        <p:grpSp>
          <p:nvGrpSpPr>
            <p:cNvPr id="50" name="Group 49"/>
            <p:cNvGrpSpPr/>
            <p:nvPr/>
          </p:nvGrpSpPr>
          <p:grpSpPr>
            <a:xfrm>
              <a:off x="5372753" y="3172851"/>
              <a:ext cx="1503502" cy="551027"/>
              <a:chOff x="5107315" y="1368086"/>
              <a:chExt cx="1503502" cy="551027"/>
            </a:xfrm>
          </p:grpSpPr>
          <p:sp>
            <p:nvSpPr>
              <p:cNvPr id="51" name="Oval 50"/>
              <p:cNvSpPr/>
              <p:nvPr/>
            </p:nvSpPr>
            <p:spPr>
              <a:xfrm>
                <a:off x="5107315" y="1457705"/>
                <a:ext cx="102729" cy="102729"/>
              </a:xfrm>
              <a:prstGeom prst="ellipse">
                <a:avLst/>
              </a:prstGeom>
              <a:solidFill>
                <a:schemeClr val="accent1">
                  <a:lumMod val="40000"/>
                  <a:lumOff val="6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2" name="Content Placeholder 2"/>
              <p:cNvSpPr txBox="1">
                <a:spLocks/>
              </p:cNvSpPr>
              <p:nvPr/>
            </p:nvSpPr>
            <p:spPr>
              <a:xfrm>
                <a:off x="5220072" y="1368086"/>
                <a:ext cx="1390745"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Network Name</a:t>
                </a:r>
              </a:p>
              <a:p>
                <a:pPr marL="0" indent="0">
                  <a:buFont typeface="Arial" pitchFamily="34" charset="0"/>
                  <a:buNone/>
                </a:pPr>
                <a:r>
                  <a:rPr lang="en-US" sz="800" dirty="0" smtClean="0"/>
                  <a:t>Lorem ipsum dolor sit amet, consectetur adipiscing.</a:t>
                </a:r>
                <a:endParaRPr lang="en-US" sz="800" dirty="0"/>
              </a:p>
            </p:txBody>
          </p:sp>
        </p:grpSp>
        <p:sp>
          <p:nvSpPr>
            <p:cNvPr id="62" name="Content Placeholder 2"/>
            <p:cNvSpPr txBox="1">
              <a:spLocks/>
            </p:cNvSpPr>
            <p:nvPr/>
          </p:nvSpPr>
          <p:spPr>
            <a:xfrm>
              <a:off x="5482637" y="2816564"/>
              <a:ext cx="924736"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smtClean="0">
                  <a:solidFill>
                    <a:schemeClr val="bg1">
                      <a:lumMod val="50000"/>
                    </a:schemeClr>
                  </a:solidFill>
                  <a:latin typeface="Source Sans Pro Black" pitchFamily="34" charset="0"/>
                </a:rPr>
                <a:t>85M</a:t>
              </a:r>
              <a:endParaRPr lang="en-US" sz="2800" dirty="0">
                <a:solidFill>
                  <a:schemeClr val="bg1">
                    <a:lumMod val="50000"/>
                  </a:schemeClr>
                </a:solidFill>
                <a:latin typeface="Source Sans Pro Black" pitchFamily="34" charset="0"/>
              </a:endParaRPr>
            </a:p>
          </p:txBody>
        </p:sp>
      </p:grpSp>
      <p:grpSp>
        <p:nvGrpSpPr>
          <p:cNvPr id="20" name="Group 19"/>
          <p:cNvGrpSpPr/>
          <p:nvPr/>
        </p:nvGrpSpPr>
        <p:grpSpPr>
          <a:xfrm>
            <a:off x="6948264" y="2816564"/>
            <a:ext cx="1512168" cy="907314"/>
            <a:chOff x="6948264" y="2816564"/>
            <a:chExt cx="1512168" cy="907314"/>
          </a:xfrm>
        </p:grpSpPr>
        <p:grpSp>
          <p:nvGrpSpPr>
            <p:cNvPr id="53" name="Group 52"/>
            <p:cNvGrpSpPr/>
            <p:nvPr/>
          </p:nvGrpSpPr>
          <p:grpSpPr>
            <a:xfrm>
              <a:off x="6948264" y="3172851"/>
              <a:ext cx="1512168" cy="551027"/>
              <a:chOff x="5107315" y="1368086"/>
              <a:chExt cx="1512168" cy="551027"/>
            </a:xfrm>
          </p:grpSpPr>
          <p:sp>
            <p:nvSpPr>
              <p:cNvPr id="55" name="Oval 54"/>
              <p:cNvSpPr/>
              <p:nvPr/>
            </p:nvSpPr>
            <p:spPr>
              <a:xfrm>
                <a:off x="5107315" y="1457705"/>
                <a:ext cx="102729" cy="102729"/>
              </a:xfrm>
              <a:prstGeom prst="ellipse">
                <a:avLst/>
              </a:prstGeom>
              <a:solidFill>
                <a:schemeClr val="accent1">
                  <a:lumMod val="20000"/>
                  <a:lumOff val="8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6" name="Content Placeholder 2"/>
              <p:cNvSpPr txBox="1">
                <a:spLocks/>
              </p:cNvSpPr>
              <p:nvPr/>
            </p:nvSpPr>
            <p:spPr>
              <a:xfrm>
                <a:off x="5220072" y="1368086"/>
                <a:ext cx="1399411"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Network Name</a:t>
                </a:r>
              </a:p>
              <a:p>
                <a:pPr marL="0" indent="0">
                  <a:buFont typeface="Arial" pitchFamily="34" charset="0"/>
                  <a:buNone/>
                </a:pPr>
                <a:r>
                  <a:rPr lang="en-US" sz="800" dirty="0" smtClean="0"/>
                  <a:t>Lorem ipsum dolor sit amet, consectetur adipiscing.</a:t>
                </a:r>
                <a:endParaRPr lang="en-US" sz="800" dirty="0"/>
              </a:p>
            </p:txBody>
          </p:sp>
        </p:grpSp>
        <p:sp>
          <p:nvSpPr>
            <p:cNvPr id="63" name="Content Placeholder 2"/>
            <p:cNvSpPr txBox="1">
              <a:spLocks/>
            </p:cNvSpPr>
            <p:nvPr/>
          </p:nvSpPr>
          <p:spPr>
            <a:xfrm>
              <a:off x="7056847" y="2816564"/>
              <a:ext cx="924736"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smtClean="0">
                  <a:solidFill>
                    <a:schemeClr val="bg1">
                      <a:lumMod val="50000"/>
                    </a:schemeClr>
                  </a:solidFill>
                  <a:latin typeface="Source Sans Pro Black" pitchFamily="34" charset="0"/>
                </a:rPr>
                <a:t>25M</a:t>
              </a:r>
              <a:endParaRPr lang="en-US" sz="2800" dirty="0">
                <a:solidFill>
                  <a:schemeClr val="bg1">
                    <a:lumMod val="50000"/>
                  </a:schemeClr>
                </a:solidFill>
                <a:latin typeface="Source Sans Pro Black" pitchFamily="34" charset="0"/>
              </a:endParaRPr>
            </a:p>
          </p:txBody>
        </p:sp>
      </p:grpSp>
      <p:sp>
        <p:nvSpPr>
          <p:cNvPr id="64" name="Content Placeholder 2"/>
          <p:cNvSpPr txBox="1">
            <a:spLocks/>
          </p:cNvSpPr>
          <p:nvPr/>
        </p:nvSpPr>
        <p:spPr>
          <a:xfrm>
            <a:off x="611560" y="3977449"/>
            <a:ext cx="7992888" cy="6105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00" dirty="0" smtClean="0"/>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000" dirty="0"/>
          </a:p>
        </p:txBody>
      </p:sp>
      <p:sp>
        <p:nvSpPr>
          <p:cNvPr id="54" name="Flowchart: Off-page Connector 53"/>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44</a:t>
            </a:r>
            <a:endParaRPr lang="en-US" sz="1100" b="1" dirty="0"/>
          </a:p>
        </p:txBody>
      </p:sp>
    </p:spTree>
    <p:extLst>
      <p:ext uri="{BB962C8B-B14F-4D97-AF65-F5344CB8AC3E}">
        <p14:creationId xmlns:p14="http://schemas.microsoft.com/office/powerpoint/2010/main" val="2178293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wipe(right)">
                                      <p:cBhvr>
                                        <p:cTn id="14" dur="500"/>
                                        <p:tgtEl>
                                          <p:spTgt spid="23"/>
                                        </p:tgtEl>
                                      </p:cBhvr>
                                    </p:animEffect>
                                  </p:childTnLst>
                                </p:cTn>
                              </p:par>
                              <p:par>
                                <p:cTn id="15" presetID="22" presetClass="entr" presetSubtype="8"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left)">
                                      <p:cBhvr>
                                        <p:cTn id="17" dur="500"/>
                                        <p:tgtEl>
                                          <p:spTgt spid="22"/>
                                        </p:tgtEl>
                                      </p:cBhvr>
                                    </p:animEffect>
                                  </p:childTnLst>
                                </p:cTn>
                              </p:par>
                            </p:childTnLst>
                          </p:cTn>
                        </p:par>
                        <p:par>
                          <p:cTn id="18" fill="hold">
                            <p:stCondLst>
                              <p:cond delay="1000"/>
                            </p:stCondLst>
                            <p:childTnLst>
                              <p:par>
                                <p:cTn id="19" presetID="53" presetClass="entr" presetSubtype="16"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500" fill="hold"/>
                                        <p:tgtEl>
                                          <p:spTgt spid="2"/>
                                        </p:tgtEl>
                                        <p:attrNameLst>
                                          <p:attrName>ppt_w</p:attrName>
                                        </p:attrNameLst>
                                      </p:cBhvr>
                                      <p:tavLst>
                                        <p:tav tm="0">
                                          <p:val>
                                            <p:fltVal val="0"/>
                                          </p:val>
                                        </p:tav>
                                        <p:tav tm="100000">
                                          <p:val>
                                            <p:strVal val="#ppt_w"/>
                                          </p:val>
                                        </p:tav>
                                      </p:tavLst>
                                    </p:anim>
                                    <p:anim calcmode="lin" valueType="num">
                                      <p:cBhvr>
                                        <p:cTn id="22" dur="500" fill="hold"/>
                                        <p:tgtEl>
                                          <p:spTgt spid="2"/>
                                        </p:tgtEl>
                                        <p:attrNameLst>
                                          <p:attrName>ppt_h</p:attrName>
                                        </p:attrNameLst>
                                      </p:cBhvr>
                                      <p:tavLst>
                                        <p:tav tm="0">
                                          <p:val>
                                            <p:fltVal val="0"/>
                                          </p:val>
                                        </p:tav>
                                        <p:tav tm="100000">
                                          <p:val>
                                            <p:strVal val="#ppt_h"/>
                                          </p:val>
                                        </p:tav>
                                      </p:tavLst>
                                    </p:anim>
                                    <p:animEffect transition="in" filter="fade">
                                      <p:cBhvr>
                                        <p:cTn id="23" dur="500"/>
                                        <p:tgtEl>
                                          <p:spTgt spid="2"/>
                                        </p:tgtEl>
                                      </p:cBhvr>
                                    </p:animEffect>
                                  </p:childTnLst>
                                </p:cTn>
                              </p:par>
                            </p:childTnLst>
                          </p:cTn>
                        </p:par>
                        <p:par>
                          <p:cTn id="24" fill="hold">
                            <p:stCondLst>
                              <p:cond delay="1500"/>
                            </p:stCondLst>
                            <p:childTnLst>
                              <p:par>
                                <p:cTn id="25" presetID="53" presetClass="entr" presetSubtype="16"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childTnLst>
                          </p:cTn>
                        </p:par>
                        <p:par>
                          <p:cTn id="30" fill="hold">
                            <p:stCondLst>
                              <p:cond delay="2000"/>
                            </p:stCondLst>
                            <p:childTnLst>
                              <p:par>
                                <p:cTn id="31" presetID="53" presetClass="entr" presetSubtype="16" fill="hold" nodeType="after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p:cTn id="33" dur="500" fill="hold"/>
                                        <p:tgtEl>
                                          <p:spTgt spid="8"/>
                                        </p:tgtEl>
                                        <p:attrNameLst>
                                          <p:attrName>ppt_w</p:attrName>
                                        </p:attrNameLst>
                                      </p:cBhvr>
                                      <p:tavLst>
                                        <p:tav tm="0">
                                          <p:val>
                                            <p:fltVal val="0"/>
                                          </p:val>
                                        </p:tav>
                                        <p:tav tm="100000">
                                          <p:val>
                                            <p:strVal val="#ppt_w"/>
                                          </p:val>
                                        </p:tav>
                                      </p:tavLst>
                                    </p:anim>
                                    <p:anim calcmode="lin" valueType="num">
                                      <p:cBhvr>
                                        <p:cTn id="34" dur="500" fill="hold"/>
                                        <p:tgtEl>
                                          <p:spTgt spid="8"/>
                                        </p:tgtEl>
                                        <p:attrNameLst>
                                          <p:attrName>ppt_h</p:attrName>
                                        </p:attrNameLst>
                                      </p:cBhvr>
                                      <p:tavLst>
                                        <p:tav tm="0">
                                          <p:val>
                                            <p:fltVal val="0"/>
                                          </p:val>
                                        </p:tav>
                                        <p:tav tm="100000">
                                          <p:val>
                                            <p:strVal val="#ppt_h"/>
                                          </p:val>
                                        </p:tav>
                                      </p:tavLst>
                                    </p:anim>
                                    <p:animEffect transition="in" filter="fade">
                                      <p:cBhvr>
                                        <p:cTn id="35" dur="500"/>
                                        <p:tgtEl>
                                          <p:spTgt spid="8"/>
                                        </p:tgtEl>
                                      </p:cBhvr>
                                    </p:animEffect>
                                  </p:childTnLst>
                                </p:cTn>
                              </p:par>
                            </p:childTnLst>
                          </p:cTn>
                        </p:par>
                        <p:par>
                          <p:cTn id="36" fill="hold">
                            <p:stCondLst>
                              <p:cond delay="2500"/>
                            </p:stCondLst>
                            <p:childTnLst>
                              <p:par>
                                <p:cTn id="37" presetID="53" presetClass="entr" presetSubtype="16" fill="hold" nodeType="after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p:cTn id="39" dur="500" fill="hold"/>
                                        <p:tgtEl>
                                          <p:spTgt spid="4"/>
                                        </p:tgtEl>
                                        <p:attrNameLst>
                                          <p:attrName>ppt_w</p:attrName>
                                        </p:attrNameLst>
                                      </p:cBhvr>
                                      <p:tavLst>
                                        <p:tav tm="0">
                                          <p:val>
                                            <p:fltVal val="0"/>
                                          </p:val>
                                        </p:tav>
                                        <p:tav tm="100000">
                                          <p:val>
                                            <p:strVal val="#ppt_w"/>
                                          </p:val>
                                        </p:tav>
                                      </p:tavLst>
                                    </p:anim>
                                    <p:anim calcmode="lin" valueType="num">
                                      <p:cBhvr>
                                        <p:cTn id="40" dur="500" fill="hold"/>
                                        <p:tgtEl>
                                          <p:spTgt spid="4"/>
                                        </p:tgtEl>
                                        <p:attrNameLst>
                                          <p:attrName>ppt_h</p:attrName>
                                        </p:attrNameLst>
                                      </p:cBhvr>
                                      <p:tavLst>
                                        <p:tav tm="0">
                                          <p:val>
                                            <p:fltVal val="0"/>
                                          </p:val>
                                        </p:tav>
                                        <p:tav tm="100000">
                                          <p:val>
                                            <p:strVal val="#ppt_h"/>
                                          </p:val>
                                        </p:tav>
                                      </p:tavLst>
                                    </p:anim>
                                    <p:animEffect transition="in" filter="fade">
                                      <p:cBhvr>
                                        <p:cTn id="41" dur="500"/>
                                        <p:tgtEl>
                                          <p:spTgt spid="4"/>
                                        </p:tgtEl>
                                      </p:cBhvr>
                                    </p:animEffect>
                                  </p:childTnLst>
                                </p:cTn>
                              </p:par>
                            </p:childTnLst>
                          </p:cTn>
                        </p:par>
                        <p:par>
                          <p:cTn id="42" fill="hold">
                            <p:stCondLst>
                              <p:cond delay="3000"/>
                            </p:stCondLst>
                            <p:childTnLst>
                              <p:par>
                                <p:cTn id="43" presetID="53" presetClass="entr" presetSubtype="16" fill="hold" nodeType="afterEffect">
                                  <p:stCondLst>
                                    <p:cond delay="0"/>
                                  </p:stCondLst>
                                  <p:childTnLst>
                                    <p:set>
                                      <p:cBhvr>
                                        <p:cTn id="44" dur="1" fill="hold">
                                          <p:stCondLst>
                                            <p:cond delay="0"/>
                                          </p:stCondLst>
                                        </p:cTn>
                                        <p:tgtEl>
                                          <p:spTgt spid="6"/>
                                        </p:tgtEl>
                                        <p:attrNameLst>
                                          <p:attrName>style.visibility</p:attrName>
                                        </p:attrNameLst>
                                      </p:cBhvr>
                                      <p:to>
                                        <p:strVal val="visible"/>
                                      </p:to>
                                    </p:set>
                                    <p:anim calcmode="lin" valueType="num">
                                      <p:cBhvr>
                                        <p:cTn id="45" dur="500" fill="hold"/>
                                        <p:tgtEl>
                                          <p:spTgt spid="6"/>
                                        </p:tgtEl>
                                        <p:attrNameLst>
                                          <p:attrName>ppt_w</p:attrName>
                                        </p:attrNameLst>
                                      </p:cBhvr>
                                      <p:tavLst>
                                        <p:tav tm="0">
                                          <p:val>
                                            <p:fltVal val="0"/>
                                          </p:val>
                                        </p:tav>
                                        <p:tav tm="100000">
                                          <p:val>
                                            <p:strVal val="#ppt_w"/>
                                          </p:val>
                                        </p:tav>
                                      </p:tavLst>
                                    </p:anim>
                                    <p:anim calcmode="lin" valueType="num">
                                      <p:cBhvr>
                                        <p:cTn id="46" dur="500" fill="hold"/>
                                        <p:tgtEl>
                                          <p:spTgt spid="6"/>
                                        </p:tgtEl>
                                        <p:attrNameLst>
                                          <p:attrName>ppt_h</p:attrName>
                                        </p:attrNameLst>
                                      </p:cBhvr>
                                      <p:tavLst>
                                        <p:tav tm="0">
                                          <p:val>
                                            <p:fltVal val="0"/>
                                          </p:val>
                                        </p:tav>
                                        <p:tav tm="100000">
                                          <p:val>
                                            <p:strVal val="#ppt_h"/>
                                          </p:val>
                                        </p:tav>
                                      </p:tavLst>
                                    </p:anim>
                                    <p:animEffect transition="in" filter="fade">
                                      <p:cBhvr>
                                        <p:cTn id="47" dur="500"/>
                                        <p:tgtEl>
                                          <p:spTgt spid="6"/>
                                        </p:tgtEl>
                                      </p:cBhvr>
                                    </p:animEffect>
                                  </p:childTnLst>
                                </p:cTn>
                              </p:par>
                              <p:par>
                                <p:cTn id="48" presetID="10" presetClass="entr" presetSubtype="0" fill="hold" nodeType="with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fade">
                                      <p:cBhvr>
                                        <p:cTn id="50" dur="500"/>
                                        <p:tgtEl>
                                          <p:spTgt spid="9"/>
                                        </p:tgtEl>
                                      </p:cBhvr>
                                    </p:animEffect>
                                  </p:childTnLst>
                                </p:cTn>
                              </p:par>
                            </p:childTnLst>
                          </p:cTn>
                        </p:par>
                        <p:par>
                          <p:cTn id="51" fill="hold">
                            <p:stCondLst>
                              <p:cond delay="3500"/>
                            </p:stCondLst>
                            <p:childTnLst>
                              <p:par>
                                <p:cTn id="52" presetID="10" presetClass="entr" presetSubtype="0" fill="hold" nodeType="after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500"/>
                                        <p:tgtEl>
                                          <p:spTgt spid="11"/>
                                        </p:tgtEl>
                                      </p:cBhvr>
                                    </p:animEffect>
                                  </p:childTnLst>
                                </p:cTn>
                              </p:par>
                            </p:childTnLst>
                          </p:cTn>
                        </p:par>
                        <p:par>
                          <p:cTn id="55" fill="hold">
                            <p:stCondLst>
                              <p:cond delay="4000"/>
                            </p:stCondLst>
                            <p:childTnLst>
                              <p:par>
                                <p:cTn id="56" presetID="10" presetClass="entr" presetSubtype="0" fill="hold" nodeType="after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fade">
                                      <p:cBhvr>
                                        <p:cTn id="58" dur="500"/>
                                        <p:tgtEl>
                                          <p:spTgt spid="12"/>
                                        </p:tgtEl>
                                      </p:cBhvr>
                                    </p:animEffect>
                                  </p:childTnLst>
                                </p:cTn>
                              </p:par>
                            </p:childTnLst>
                          </p:cTn>
                        </p:par>
                        <p:par>
                          <p:cTn id="59" fill="hold">
                            <p:stCondLst>
                              <p:cond delay="4500"/>
                            </p:stCondLst>
                            <p:childTnLst>
                              <p:par>
                                <p:cTn id="60" presetID="10" presetClass="entr" presetSubtype="0" fill="hold" nodeType="after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fade">
                                      <p:cBhvr>
                                        <p:cTn id="62" dur="500"/>
                                        <p:tgtEl>
                                          <p:spTgt spid="17"/>
                                        </p:tgtEl>
                                      </p:cBhvr>
                                    </p:animEffect>
                                  </p:childTnLst>
                                </p:cTn>
                              </p:par>
                            </p:childTnLst>
                          </p:cTn>
                        </p:par>
                        <p:par>
                          <p:cTn id="63" fill="hold">
                            <p:stCondLst>
                              <p:cond delay="5000"/>
                            </p:stCondLst>
                            <p:childTnLst>
                              <p:par>
                                <p:cTn id="64" presetID="10" presetClass="entr" presetSubtype="0" fill="hold" nodeType="after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fade">
                                      <p:cBhvr>
                                        <p:cTn id="66" dur="500"/>
                                        <p:tgtEl>
                                          <p:spTgt spid="20"/>
                                        </p:tgtEl>
                                      </p:cBhvr>
                                    </p:animEffect>
                                  </p:childTnLst>
                                </p:cTn>
                              </p:par>
                            </p:childTnLst>
                          </p:cTn>
                        </p:par>
                        <p:par>
                          <p:cTn id="67" fill="hold">
                            <p:stCondLst>
                              <p:cond delay="5500"/>
                            </p:stCondLst>
                            <p:childTnLst>
                              <p:par>
                                <p:cTn id="68" presetID="10" presetClass="entr" presetSubtype="0" fill="hold" grpId="0" nodeType="afterEffect">
                                  <p:stCondLst>
                                    <p:cond delay="0"/>
                                  </p:stCondLst>
                                  <p:childTnLst>
                                    <p:set>
                                      <p:cBhvr>
                                        <p:cTn id="69" dur="1" fill="hold">
                                          <p:stCondLst>
                                            <p:cond delay="0"/>
                                          </p:stCondLst>
                                        </p:cTn>
                                        <p:tgtEl>
                                          <p:spTgt spid="64"/>
                                        </p:tgtEl>
                                        <p:attrNameLst>
                                          <p:attrName>style.visibility</p:attrName>
                                        </p:attrNameLst>
                                      </p:cBhvr>
                                      <p:to>
                                        <p:strVal val="visible"/>
                                      </p:to>
                                    </p:set>
                                    <p:animEffect transition="in" filter="fade">
                                      <p:cBhvr>
                                        <p:cTn id="70"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6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solidFill>
                  <a:schemeClr val="accent1">
                    <a:lumMod val="60000"/>
                    <a:lumOff val="40000"/>
                  </a:schemeClr>
                </a:solidFill>
              </a:rPr>
              <a:t>Users per Social Network</a:t>
            </a:r>
            <a:endParaRPr lang="en-US" dirty="0">
              <a:solidFill>
                <a:schemeClr val="accent1">
                  <a:lumMod val="60000"/>
                  <a:lumOff val="40000"/>
                </a:schemeClr>
              </a:solidFill>
            </a:endParaRPr>
          </a:p>
        </p:txBody>
      </p:sp>
      <p:sp>
        <p:nvSpPr>
          <p:cNvPr id="13"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Put a relevant subtitle </a:t>
            </a:r>
            <a:r>
              <a:rPr lang="en-US" sz="1400" b="1" dirty="0" smtClean="0">
                <a:solidFill>
                  <a:schemeClr val="accent1">
                    <a:lumMod val="60000"/>
                    <a:lumOff val="40000"/>
                  </a:schemeClr>
                </a:solidFill>
                <a:latin typeface="+mn-lt"/>
              </a:rPr>
              <a:t>in this line</a:t>
            </a:r>
            <a:endParaRPr lang="en-US" sz="1400" b="1" dirty="0">
              <a:solidFill>
                <a:schemeClr val="accent1">
                  <a:lumMod val="60000"/>
                  <a:lumOff val="40000"/>
                </a:schemeClr>
              </a:solidFill>
              <a:latin typeface="+mn-lt"/>
            </a:endParaRPr>
          </a:p>
        </p:txBody>
      </p:sp>
      <p:grpSp>
        <p:nvGrpSpPr>
          <p:cNvPr id="4" name="Group 3"/>
          <p:cNvGrpSpPr/>
          <p:nvPr/>
        </p:nvGrpSpPr>
        <p:grpSpPr>
          <a:xfrm>
            <a:off x="729232" y="1347614"/>
            <a:ext cx="1975334" cy="1505649"/>
            <a:chOff x="729232" y="1347614"/>
            <a:chExt cx="1975334" cy="1505649"/>
          </a:xfrm>
        </p:grpSpPr>
        <p:grpSp>
          <p:nvGrpSpPr>
            <p:cNvPr id="2" name="Group 1"/>
            <p:cNvGrpSpPr/>
            <p:nvPr/>
          </p:nvGrpSpPr>
          <p:grpSpPr>
            <a:xfrm>
              <a:off x="729232" y="1347614"/>
              <a:ext cx="1975334" cy="1505649"/>
              <a:chOff x="2813601" y="2061175"/>
              <a:chExt cx="1228120" cy="936104"/>
            </a:xfrm>
          </p:grpSpPr>
          <p:sp>
            <p:nvSpPr>
              <p:cNvPr id="3" name="Oval 2"/>
              <p:cNvSpPr/>
              <p:nvPr/>
            </p:nvSpPr>
            <p:spPr>
              <a:xfrm>
                <a:off x="2813601" y="2330857"/>
                <a:ext cx="396739" cy="396739"/>
              </a:xfrm>
              <a:prstGeom prst="ellipse">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p:cNvSpPr/>
              <p:nvPr/>
            </p:nvSpPr>
            <p:spPr>
              <a:xfrm>
                <a:off x="3105617" y="2061175"/>
                <a:ext cx="936104" cy="936104"/>
              </a:xfrm>
              <a:prstGeom prst="ellipse">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Freeform 11"/>
            <p:cNvSpPr>
              <a:spLocks/>
            </p:cNvSpPr>
            <p:nvPr/>
          </p:nvSpPr>
          <p:spPr bwMode="auto">
            <a:xfrm>
              <a:off x="1789690" y="1809225"/>
              <a:ext cx="324102" cy="582424"/>
            </a:xfrm>
            <a:custGeom>
              <a:avLst/>
              <a:gdLst>
                <a:gd name="T0" fmla="*/ 200 w 200"/>
                <a:gd name="T1" fmla="*/ 62 h 360"/>
                <a:gd name="T2" fmla="*/ 143 w 200"/>
                <a:gd name="T3" fmla="*/ 62 h 360"/>
                <a:gd name="T4" fmla="*/ 128 w 200"/>
                <a:gd name="T5" fmla="*/ 83 h 360"/>
                <a:gd name="T6" fmla="*/ 128 w 200"/>
                <a:gd name="T7" fmla="*/ 125 h 360"/>
                <a:gd name="T8" fmla="*/ 200 w 200"/>
                <a:gd name="T9" fmla="*/ 125 h 360"/>
                <a:gd name="T10" fmla="*/ 200 w 200"/>
                <a:gd name="T11" fmla="*/ 183 h 360"/>
                <a:gd name="T12" fmla="*/ 128 w 200"/>
                <a:gd name="T13" fmla="*/ 183 h 360"/>
                <a:gd name="T14" fmla="*/ 128 w 200"/>
                <a:gd name="T15" fmla="*/ 360 h 360"/>
                <a:gd name="T16" fmla="*/ 61 w 200"/>
                <a:gd name="T17" fmla="*/ 360 h 360"/>
                <a:gd name="T18" fmla="*/ 61 w 200"/>
                <a:gd name="T19" fmla="*/ 183 h 360"/>
                <a:gd name="T20" fmla="*/ 0 w 200"/>
                <a:gd name="T21" fmla="*/ 183 h 360"/>
                <a:gd name="T22" fmla="*/ 0 w 200"/>
                <a:gd name="T23" fmla="*/ 125 h 360"/>
                <a:gd name="T24" fmla="*/ 61 w 200"/>
                <a:gd name="T25" fmla="*/ 125 h 360"/>
                <a:gd name="T26" fmla="*/ 61 w 200"/>
                <a:gd name="T27" fmla="*/ 90 h 360"/>
                <a:gd name="T28" fmla="*/ 143 w 200"/>
                <a:gd name="T29" fmla="*/ 0 h 360"/>
                <a:gd name="T30" fmla="*/ 200 w 200"/>
                <a:gd name="T31" fmla="*/ 0 h 360"/>
                <a:gd name="T32" fmla="*/ 200 w 200"/>
                <a:gd name="T33" fmla="*/ 6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0" h="360">
                  <a:moveTo>
                    <a:pt x="200" y="62"/>
                  </a:moveTo>
                  <a:cubicBezTo>
                    <a:pt x="143" y="62"/>
                    <a:pt x="143" y="62"/>
                    <a:pt x="143" y="62"/>
                  </a:cubicBezTo>
                  <a:cubicBezTo>
                    <a:pt x="136" y="62"/>
                    <a:pt x="128" y="71"/>
                    <a:pt x="128" y="83"/>
                  </a:cubicBezTo>
                  <a:cubicBezTo>
                    <a:pt x="128" y="125"/>
                    <a:pt x="128" y="125"/>
                    <a:pt x="128" y="125"/>
                  </a:cubicBezTo>
                  <a:cubicBezTo>
                    <a:pt x="200" y="125"/>
                    <a:pt x="200" y="125"/>
                    <a:pt x="200" y="125"/>
                  </a:cubicBezTo>
                  <a:cubicBezTo>
                    <a:pt x="200" y="183"/>
                    <a:pt x="200" y="183"/>
                    <a:pt x="200" y="183"/>
                  </a:cubicBezTo>
                  <a:cubicBezTo>
                    <a:pt x="128" y="183"/>
                    <a:pt x="128" y="183"/>
                    <a:pt x="128" y="183"/>
                  </a:cubicBezTo>
                  <a:cubicBezTo>
                    <a:pt x="128" y="360"/>
                    <a:pt x="128" y="360"/>
                    <a:pt x="128" y="360"/>
                  </a:cubicBezTo>
                  <a:cubicBezTo>
                    <a:pt x="61" y="360"/>
                    <a:pt x="61" y="360"/>
                    <a:pt x="61" y="360"/>
                  </a:cubicBezTo>
                  <a:cubicBezTo>
                    <a:pt x="61" y="183"/>
                    <a:pt x="61" y="183"/>
                    <a:pt x="61" y="183"/>
                  </a:cubicBezTo>
                  <a:cubicBezTo>
                    <a:pt x="0" y="183"/>
                    <a:pt x="0" y="183"/>
                    <a:pt x="0" y="183"/>
                  </a:cubicBezTo>
                  <a:cubicBezTo>
                    <a:pt x="0" y="125"/>
                    <a:pt x="0" y="125"/>
                    <a:pt x="0" y="125"/>
                  </a:cubicBezTo>
                  <a:cubicBezTo>
                    <a:pt x="61" y="125"/>
                    <a:pt x="61" y="125"/>
                    <a:pt x="61" y="125"/>
                  </a:cubicBezTo>
                  <a:cubicBezTo>
                    <a:pt x="61" y="90"/>
                    <a:pt x="61" y="90"/>
                    <a:pt x="61" y="90"/>
                  </a:cubicBezTo>
                  <a:cubicBezTo>
                    <a:pt x="61" y="40"/>
                    <a:pt x="95" y="0"/>
                    <a:pt x="143" y="0"/>
                  </a:cubicBezTo>
                  <a:cubicBezTo>
                    <a:pt x="200" y="0"/>
                    <a:pt x="200" y="0"/>
                    <a:pt x="200" y="0"/>
                  </a:cubicBezTo>
                  <a:lnTo>
                    <a:pt x="200" y="6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6"/>
          <p:cNvGrpSpPr/>
          <p:nvPr/>
        </p:nvGrpSpPr>
        <p:grpSpPr>
          <a:xfrm>
            <a:off x="596930" y="2543803"/>
            <a:ext cx="2390894" cy="1252083"/>
            <a:chOff x="596930" y="2543803"/>
            <a:chExt cx="2390894" cy="1252083"/>
          </a:xfrm>
        </p:grpSpPr>
        <p:sp>
          <p:nvSpPr>
            <p:cNvPr id="43" name="Content Placeholder 2"/>
            <p:cNvSpPr txBox="1">
              <a:spLocks/>
            </p:cNvSpPr>
            <p:nvPr/>
          </p:nvSpPr>
          <p:spPr>
            <a:xfrm>
              <a:off x="614962" y="2991288"/>
              <a:ext cx="2372862" cy="80459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Network Name</a:t>
              </a:r>
            </a:p>
            <a:p>
              <a:pPr marL="0" indent="0">
                <a:buNone/>
              </a:pPr>
              <a:r>
                <a:rPr lang="en-US" sz="800" dirty="0" smtClean="0"/>
                <a:t>Lorem ipsum dolor sit amet, consectetur adipiscing</a:t>
              </a:r>
              <a:r>
                <a:rPr lang="en-US" sz="800" dirty="0"/>
                <a:t>. Lorem ipsum dolor sit </a:t>
              </a:r>
              <a:r>
                <a:rPr lang="en-US" sz="800" dirty="0" smtClean="0"/>
                <a:t>amet. </a:t>
              </a:r>
              <a:r>
                <a:rPr lang="en-US" sz="800" dirty="0"/>
                <a:t>Curabitur elementum posuere pretium. Quisque nibh dolor, dignissim ac dignissim ut, luctus ac urna.</a:t>
              </a:r>
            </a:p>
          </p:txBody>
        </p:sp>
        <p:sp>
          <p:nvSpPr>
            <p:cNvPr id="57" name="Content Placeholder 2"/>
            <p:cNvSpPr txBox="1">
              <a:spLocks/>
            </p:cNvSpPr>
            <p:nvPr/>
          </p:nvSpPr>
          <p:spPr>
            <a:xfrm>
              <a:off x="596930" y="2543803"/>
              <a:ext cx="924736"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smtClean="0">
                  <a:solidFill>
                    <a:schemeClr val="bg1">
                      <a:lumMod val="50000"/>
                    </a:schemeClr>
                  </a:solidFill>
                  <a:latin typeface="Source Sans Pro Black" pitchFamily="34" charset="0"/>
                </a:rPr>
                <a:t>96M</a:t>
              </a:r>
              <a:endParaRPr lang="en-US" sz="2800" dirty="0">
                <a:solidFill>
                  <a:schemeClr val="bg1">
                    <a:lumMod val="50000"/>
                  </a:schemeClr>
                </a:solidFill>
                <a:latin typeface="Source Sans Pro Black" pitchFamily="34" charset="0"/>
              </a:endParaRPr>
            </a:p>
          </p:txBody>
        </p:sp>
      </p:grpSp>
      <p:sp>
        <p:nvSpPr>
          <p:cNvPr id="64" name="Content Placeholder 2"/>
          <p:cNvSpPr txBox="1">
            <a:spLocks/>
          </p:cNvSpPr>
          <p:nvPr/>
        </p:nvSpPr>
        <p:spPr>
          <a:xfrm>
            <a:off x="611560" y="3977449"/>
            <a:ext cx="7992888" cy="6105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00" dirty="0" smtClean="0"/>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000" dirty="0"/>
          </a:p>
        </p:txBody>
      </p:sp>
      <p:grpSp>
        <p:nvGrpSpPr>
          <p:cNvPr id="8" name="Group 7"/>
          <p:cNvGrpSpPr/>
          <p:nvPr/>
        </p:nvGrpSpPr>
        <p:grpSpPr>
          <a:xfrm>
            <a:off x="3287570" y="2543803"/>
            <a:ext cx="2390894" cy="1252083"/>
            <a:chOff x="3287570" y="2543803"/>
            <a:chExt cx="2390894" cy="1252083"/>
          </a:xfrm>
        </p:grpSpPr>
        <p:sp>
          <p:nvSpPr>
            <p:cNvPr id="58" name="Content Placeholder 2"/>
            <p:cNvSpPr txBox="1">
              <a:spLocks/>
            </p:cNvSpPr>
            <p:nvPr/>
          </p:nvSpPr>
          <p:spPr>
            <a:xfrm>
              <a:off x="3305602" y="2991288"/>
              <a:ext cx="2372862" cy="80459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Network Name</a:t>
              </a:r>
            </a:p>
            <a:p>
              <a:pPr marL="0" indent="0">
                <a:buNone/>
              </a:pPr>
              <a:r>
                <a:rPr lang="en-US" sz="800" dirty="0" smtClean="0"/>
                <a:t>Lorem ipsum dolor sit amet, consectetur adipiscing</a:t>
              </a:r>
              <a:r>
                <a:rPr lang="en-US" sz="800" dirty="0"/>
                <a:t>. Lorem ipsum dolor sit </a:t>
              </a:r>
              <a:r>
                <a:rPr lang="en-US" sz="800" dirty="0" smtClean="0"/>
                <a:t>amet. </a:t>
              </a:r>
              <a:r>
                <a:rPr lang="en-US" sz="800" dirty="0"/>
                <a:t>Curabitur elementum posuere pretium. Quisque nibh dolor, dignissim ac dignissim ut, luctus ac urna.</a:t>
              </a:r>
            </a:p>
          </p:txBody>
        </p:sp>
        <p:sp>
          <p:nvSpPr>
            <p:cNvPr id="60" name="Content Placeholder 2"/>
            <p:cNvSpPr txBox="1">
              <a:spLocks/>
            </p:cNvSpPr>
            <p:nvPr/>
          </p:nvSpPr>
          <p:spPr>
            <a:xfrm>
              <a:off x="3287570" y="2543803"/>
              <a:ext cx="924736"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smtClean="0">
                  <a:solidFill>
                    <a:schemeClr val="bg1">
                      <a:lumMod val="50000"/>
                    </a:schemeClr>
                  </a:solidFill>
                  <a:latin typeface="Source Sans Pro Black" pitchFamily="34" charset="0"/>
                </a:rPr>
                <a:t>96M</a:t>
              </a:r>
              <a:endParaRPr lang="en-US" sz="2800" dirty="0">
                <a:solidFill>
                  <a:schemeClr val="bg1">
                    <a:lumMod val="50000"/>
                  </a:schemeClr>
                </a:solidFill>
                <a:latin typeface="Source Sans Pro Black" pitchFamily="34" charset="0"/>
              </a:endParaRPr>
            </a:p>
          </p:txBody>
        </p:sp>
      </p:grpSp>
      <p:grpSp>
        <p:nvGrpSpPr>
          <p:cNvPr id="9" name="Group 8"/>
          <p:cNvGrpSpPr/>
          <p:nvPr/>
        </p:nvGrpSpPr>
        <p:grpSpPr>
          <a:xfrm>
            <a:off x="6134945" y="2543803"/>
            <a:ext cx="2390894" cy="1252083"/>
            <a:chOff x="6134945" y="2543803"/>
            <a:chExt cx="2390894" cy="1252083"/>
          </a:xfrm>
        </p:grpSpPr>
        <p:sp>
          <p:nvSpPr>
            <p:cNvPr id="69" name="Content Placeholder 2"/>
            <p:cNvSpPr txBox="1">
              <a:spLocks/>
            </p:cNvSpPr>
            <p:nvPr/>
          </p:nvSpPr>
          <p:spPr>
            <a:xfrm>
              <a:off x="6152977" y="2991288"/>
              <a:ext cx="2372862" cy="80459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Network Name</a:t>
              </a:r>
            </a:p>
            <a:p>
              <a:pPr marL="0" indent="0">
                <a:buNone/>
              </a:pPr>
              <a:r>
                <a:rPr lang="en-US" sz="800" dirty="0" smtClean="0"/>
                <a:t>Lorem ipsum dolor sit amet, consectetur adipiscing</a:t>
              </a:r>
              <a:r>
                <a:rPr lang="en-US" sz="800" dirty="0"/>
                <a:t>. Lorem ipsum dolor sit </a:t>
              </a:r>
              <a:r>
                <a:rPr lang="en-US" sz="800" dirty="0" smtClean="0"/>
                <a:t>amet. </a:t>
              </a:r>
              <a:r>
                <a:rPr lang="en-US" sz="800" dirty="0"/>
                <a:t>Curabitur elementum posuere pretium. Quisque nibh dolor, dignissim ac dignissim ut, luctus ac urna.</a:t>
              </a:r>
            </a:p>
          </p:txBody>
        </p:sp>
        <p:sp>
          <p:nvSpPr>
            <p:cNvPr id="70" name="Content Placeholder 2"/>
            <p:cNvSpPr txBox="1">
              <a:spLocks/>
            </p:cNvSpPr>
            <p:nvPr/>
          </p:nvSpPr>
          <p:spPr>
            <a:xfrm>
              <a:off x="6134945" y="2543803"/>
              <a:ext cx="924736"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smtClean="0">
                  <a:solidFill>
                    <a:schemeClr val="bg1">
                      <a:lumMod val="50000"/>
                    </a:schemeClr>
                  </a:solidFill>
                  <a:latin typeface="Source Sans Pro Black" pitchFamily="34" charset="0"/>
                </a:rPr>
                <a:t>96M</a:t>
              </a:r>
              <a:endParaRPr lang="en-US" sz="2800" dirty="0">
                <a:solidFill>
                  <a:schemeClr val="bg1">
                    <a:lumMod val="50000"/>
                  </a:schemeClr>
                </a:solidFill>
                <a:latin typeface="Source Sans Pro Black" pitchFamily="34" charset="0"/>
              </a:endParaRPr>
            </a:p>
          </p:txBody>
        </p:sp>
      </p:grpSp>
      <p:grpSp>
        <p:nvGrpSpPr>
          <p:cNvPr id="6" name="Group 5"/>
          <p:cNvGrpSpPr/>
          <p:nvPr/>
        </p:nvGrpSpPr>
        <p:grpSpPr>
          <a:xfrm>
            <a:off x="6267247" y="1347614"/>
            <a:ext cx="1975334" cy="1505649"/>
            <a:chOff x="6267247" y="1347614"/>
            <a:chExt cx="1975334" cy="1505649"/>
          </a:xfrm>
        </p:grpSpPr>
        <p:grpSp>
          <p:nvGrpSpPr>
            <p:cNvPr id="65" name="Group 64"/>
            <p:cNvGrpSpPr/>
            <p:nvPr/>
          </p:nvGrpSpPr>
          <p:grpSpPr>
            <a:xfrm>
              <a:off x="6267247" y="1347614"/>
              <a:ext cx="1975334" cy="1505649"/>
              <a:chOff x="2813601" y="2061175"/>
              <a:chExt cx="1228120" cy="936104"/>
            </a:xfrm>
          </p:grpSpPr>
          <p:sp>
            <p:nvSpPr>
              <p:cNvPr id="66" name="Oval 65"/>
              <p:cNvSpPr/>
              <p:nvPr/>
            </p:nvSpPr>
            <p:spPr>
              <a:xfrm>
                <a:off x="2813601" y="2330857"/>
                <a:ext cx="396739" cy="396739"/>
              </a:xfrm>
              <a:prstGeom prst="ellipse">
                <a:avLst/>
              </a:prstGeom>
              <a:solidFill>
                <a:schemeClr val="accent1">
                  <a:lumMod val="40000"/>
                  <a:lumOff val="6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p:cNvSpPr/>
              <p:nvPr/>
            </p:nvSpPr>
            <p:spPr>
              <a:xfrm>
                <a:off x="3105617" y="2061175"/>
                <a:ext cx="936104" cy="936104"/>
              </a:xfrm>
              <a:prstGeom prst="ellipse">
                <a:avLst/>
              </a:prstGeom>
              <a:solidFill>
                <a:schemeClr val="accent1">
                  <a:lumMod val="40000"/>
                  <a:lumOff val="6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1" name="Freeform 70"/>
            <p:cNvSpPr>
              <a:spLocks/>
            </p:cNvSpPr>
            <p:nvPr/>
          </p:nvSpPr>
          <p:spPr bwMode="auto">
            <a:xfrm>
              <a:off x="7192891" y="1836953"/>
              <a:ext cx="681509" cy="556227"/>
            </a:xfrm>
            <a:custGeom>
              <a:avLst/>
              <a:gdLst>
                <a:gd name="T0" fmla="*/ 307 w 382"/>
                <a:gd name="T1" fmla="*/ 135 h 312"/>
                <a:gd name="T2" fmla="*/ 362 w 382"/>
                <a:gd name="T3" fmla="*/ 71 h 312"/>
                <a:gd name="T4" fmla="*/ 238 w 382"/>
                <a:gd name="T5" fmla="*/ 25 h 312"/>
                <a:gd name="T6" fmla="*/ 229 w 382"/>
                <a:gd name="T7" fmla="*/ 19 h 312"/>
                <a:gd name="T8" fmla="*/ 229 w 382"/>
                <a:gd name="T9" fmla="*/ 134 h 312"/>
                <a:gd name="T10" fmla="*/ 180 w 382"/>
                <a:gd name="T11" fmla="*/ 214 h 312"/>
                <a:gd name="T12" fmla="*/ 86 w 382"/>
                <a:gd name="T13" fmla="*/ 189 h 312"/>
                <a:gd name="T14" fmla="*/ 129 w 382"/>
                <a:gd name="T15" fmla="*/ 97 h 312"/>
                <a:gd name="T16" fmla="*/ 190 w 382"/>
                <a:gd name="T17" fmla="*/ 93 h 312"/>
                <a:gd name="T18" fmla="*/ 190 w 382"/>
                <a:gd name="T19" fmla="*/ 4 h 312"/>
                <a:gd name="T20" fmla="*/ 154 w 382"/>
                <a:gd name="T21" fmla="*/ 0 h 312"/>
                <a:gd name="T22" fmla="*/ 0 w 382"/>
                <a:gd name="T23" fmla="*/ 156 h 312"/>
                <a:gd name="T24" fmla="*/ 154 w 382"/>
                <a:gd name="T25" fmla="*/ 312 h 312"/>
                <a:gd name="T26" fmla="*/ 308 w 382"/>
                <a:gd name="T27" fmla="*/ 156 h 312"/>
                <a:gd name="T28" fmla="*/ 307 w 382"/>
                <a:gd name="T29" fmla="*/ 13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2" h="312">
                  <a:moveTo>
                    <a:pt x="307" y="135"/>
                  </a:moveTo>
                  <a:cubicBezTo>
                    <a:pt x="354" y="122"/>
                    <a:pt x="382" y="72"/>
                    <a:pt x="362" y="71"/>
                  </a:cubicBezTo>
                  <a:cubicBezTo>
                    <a:pt x="311" y="68"/>
                    <a:pt x="267" y="43"/>
                    <a:pt x="238" y="25"/>
                  </a:cubicBezTo>
                  <a:cubicBezTo>
                    <a:pt x="235" y="23"/>
                    <a:pt x="232" y="21"/>
                    <a:pt x="229" y="19"/>
                  </a:cubicBezTo>
                  <a:cubicBezTo>
                    <a:pt x="229" y="134"/>
                    <a:pt x="229" y="134"/>
                    <a:pt x="229" y="134"/>
                  </a:cubicBezTo>
                  <a:cubicBezTo>
                    <a:pt x="229" y="172"/>
                    <a:pt x="206" y="202"/>
                    <a:pt x="180" y="214"/>
                  </a:cubicBezTo>
                  <a:cubicBezTo>
                    <a:pt x="142" y="233"/>
                    <a:pt x="100" y="221"/>
                    <a:pt x="86" y="189"/>
                  </a:cubicBezTo>
                  <a:cubicBezTo>
                    <a:pt x="72" y="157"/>
                    <a:pt x="91" y="116"/>
                    <a:pt x="129" y="97"/>
                  </a:cubicBezTo>
                  <a:cubicBezTo>
                    <a:pt x="150" y="87"/>
                    <a:pt x="172" y="86"/>
                    <a:pt x="190" y="93"/>
                  </a:cubicBezTo>
                  <a:cubicBezTo>
                    <a:pt x="190" y="4"/>
                    <a:pt x="190" y="4"/>
                    <a:pt x="190" y="4"/>
                  </a:cubicBezTo>
                  <a:cubicBezTo>
                    <a:pt x="178" y="1"/>
                    <a:pt x="166" y="0"/>
                    <a:pt x="154" y="0"/>
                  </a:cubicBezTo>
                  <a:cubicBezTo>
                    <a:pt x="69" y="0"/>
                    <a:pt x="0" y="70"/>
                    <a:pt x="0" y="156"/>
                  </a:cubicBezTo>
                  <a:cubicBezTo>
                    <a:pt x="0" y="242"/>
                    <a:pt x="69" y="312"/>
                    <a:pt x="154" y="312"/>
                  </a:cubicBezTo>
                  <a:cubicBezTo>
                    <a:pt x="239" y="312"/>
                    <a:pt x="308" y="242"/>
                    <a:pt x="308" y="156"/>
                  </a:cubicBezTo>
                  <a:cubicBezTo>
                    <a:pt x="308" y="149"/>
                    <a:pt x="308" y="142"/>
                    <a:pt x="307" y="1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5" name="Group 4"/>
          <p:cNvGrpSpPr/>
          <p:nvPr/>
        </p:nvGrpSpPr>
        <p:grpSpPr>
          <a:xfrm>
            <a:off x="3419872" y="1347614"/>
            <a:ext cx="1975334" cy="1505649"/>
            <a:chOff x="3419872" y="1347614"/>
            <a:chExt cx="1975334" cy="1505649"/>
          </a:xfrm>
        </p:grpSpPr>
        <p:grpSp>
          <p:nvGrpSpPr>
            <p:cNvPr id="38" name="Group 37"/>
            <p:cNvGrpSpPr/>
            <p:nvPr/>
          </p:nvGrpSpPr>
          <p:grpSpPr>
            <a:xfrm>
              <a:off x="3419872" y="1347614"/>
              <a:ext cx="1975334" cy="1505649"/>
              <a:chOff x="2813601" y="2061175"/>
              <a:chExt cx="1228120" cy="936104"/>
            </a:xfrm>
          </p:grpSpPr>
          <p:sp>
            <p:nvSpPr>
              <p:cNvPr id="39" name="Oval 38"/>
              <p:cNvSpPr/>
              <p:nvPr/>
            </p:nvSpPr>
            <p:spPr>
              <a:xfrm>
                <a:off x="2813601" y="2330857"/>
                <a:ext cx="396739" cy="396739"/>
              </a:xfrm>
              <a:prstGeom prst="ellipse">
                <a:avLst/>
              </a:prstGeom>
              <a:solidFill>
                <a:schemeClr val="accent1">
                  <a:lumMod val="60000"/>
                  <a:lumOff val="4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3105617" y="2061175"/>
                <a:ext cx="936104" cy="936104"/>
              </a:xfrm>
              <a:prstGeom prst="ellipse">
                <a:avLst/>
              </a:prstGeom>
              <a:solidFill>
                <a:schemeClr val="accent1">
                  <a:lumMod val="60000"/>
                  <a:lumOff val="4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2" name="Freeform 16"/>
            <p:cNvSpPr>
              <a:spLocks/>
            </p:cNvSpPr>
            <p:nvPr/>
          </p:nvSpPr>
          <p:spPr bwMode="auto">
            <a:xfrm>
              <a:off x="4330779" y="1861844"/>
              <a:ext cx="623204" cy="506443"/>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9" name="Flowchart: Off-page Connector 28"/>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45</a:t>
            </a:r>
            <a:endParaRPr lang="en-US" sz="1100" b="1" dirty="0"/>
          </a:p>
        </p:txBody>
      </p:sp>
    </p:spTree>
    <p:extLst>
      <p:ext uri="{BB962C8B-B14F-4D97-AF65-F5344CB8AC3E}">
        <p14:creationId xmlns:p14="http://schemas.microsoft.com/office/powerpoint/2010/main" val="1555010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53" presetClass="entr" presetSubtype="16"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par>
                          <p:cTn id="21" fill="hold">
                            <p:stCondLst>
                              <p:cond delay="1500"/>
                            </p:stCondLst>
                            <p:childTnLst>
                              <p:par>
                                <p:cTn id="22" presetID="53" presetClass="entr" presetSubtype="16"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ppt_w</p:attrName>
                                        </p:attrNameLst>
                                      </p:cBhvr>
                                      <p:tavLst>
                                        <p:tav tm="0">
                                          <p:val>
                                            <p:fltVal val="0"/>
                                          </p:val>
                                        </p:tav>
                                        <p:tav tm="100000">
                                          <p:val>
                                            <p:strVal val="#ppt_w"/>
                                          </p:val>
                                        </p:tav>
                                      </p:tavLst>
                                    </p:anim>
                                    <p:anim calcmode="lin" valueType="num">
                                      <p:cBhvr>
                                        <p:cTn id="25" dur="500" fill="hold"/>
                                        <p:tgtEl>
                                          <p:spTgt spid="5"/>
                                        </p:tgtEl>
                                        <p:attrNameLst>
                                          <p:attrName>ppt_h</p:attrName>
                                        </p:attrNameLst>
                                      </p:cBhvr>
                                      <p:tavLst>
                                        <p:tav tm="0">
                                          <p:val>
                                            <p:fltVal val="0"/>
                                          </p:val>
                                        </p:tav>
                                        <p:tav tm="100000">
                                          <p:val>
                                            <p:strVal val="#ppt_h"/>
                                          </p:val>
                                        </p:tav>
                                      </p:tavLst>
                                    </p:anim>
                                    <p:animEffect transition="in" filter="fade">
                                      <p:cBhvr>
                                        <p:cTn id="26" dur="500"/>
                                        <p:tgtEl>
                                          <p:spTgt spid="5"/>
                                        </p:tgtEl>
                                      </p:cBhvr>
                                    </p:animEffect>
                                  </p:childTnLst>
                                </p:cTn>
                              </p:par>
                            </p:childTnLst>
                          </p:cTn>
                        </p:par>
                        <p:par>
                          <p:cTn id="27" fill="hold">
                            <p:stCondLst>
                              <p:cond delay="2000"/>
                            </p:stCondLst>
                            <p:childTnLst>
                              <p:par>
                                <p:cTn id="28" presetID="10" presetClass="entr" presetSubtype="0"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par>
                          <p:cTn id="31" fill="hold">
                            <p:stCondLst>
                              <p:cond delay="2500"/>
                            </p:stCondLst>
                            <p:childTnLst>
                              <p:par>
                                <p:cTn id="32" presetID="53" presetClass="entr" presetSubtype="16" fill="hold" nodeType="afterEffect">
                                  <p:stCondLst>
                                    <p:cond delay="0"/>
                                  </p:stCondLst>
                                  <p:childTnLst>
                                    <p:set>
                                      <p:cBhvr>
                                        <p:cTn id="33" dur="1" fill="hold">
                                          <p:stCondLst>
                                            <p:cond delay="0"/>
                                          </p:stCondLst>
                                        </p:cTn>
                                        <p:tgtEl>
                                          <p:spTgt spid="6"/>
                                        </p:tgtEl>
                                        <p:attrNameLst>
                                          <p:attrName>style.visibility</p:attrName>
                                        </p:attrNameLst>
                                      </p:cBhvr>
                                      <p:to>
                                        <p:strVal val="visible"/>
                                      </p:to>
                                    </p:set>
                                    <p:anim calcmode="lin" valueType="num">
                                      <p:cBhvr>
                                        <p:cTn id="34" dur="500" fill="hold"/>
                                        <p:tgtEl>
                                          <p:spTgt spid="6"/>
                                        </p:tgtEl>
                                        <p:attrNameLst>
                                          <p:attrName>ppt_w</p:attrName>
                                        </p:attrNameLst>
                                      </p:cBhvr>
                                      <p:tavLst>
                                        <p:tav tm="0">
                                          <p:val>
                                            <p:fltVal val="0"/>
                                          </p:val>
                                        </p:tav>
                                        <p:tav tm="100000">
                                          <p:val>
                                            <p:strVal val="#ppt_w"/>
                                          </p:val>
                                        </p:tav>
                                      </p:tavLst>
                                    </p:anim>
                                    <p:anim calcmode="lin" valueType="num">
                                      <p:cBhvr>
                                        <p:cTn id="35" dur="500" fill="hold"/>
                                        <p:tgtEl>
                                          <p:spTgt spid="6"/>
                                        </p:tgtEl>
                                        <p:attrNameLst>
                                          <p:attrName>ppt_h</p:attrName>
                                        </p:attrNameLst>
                                      </p:cBhvr>
                                      <p:tavLst>
                                        <p:tav tm="0">
                                          <p:val>
                                            <p:fltVal val="0"/>
                                          </p:val>
                                        </p:tav>
                                        <p:tav tm="100000">
                                          <p:val>
                                            <p:strVal val="#ppt_h"/>
                                          </p:val>
                                        </p:tav>
                                      </p:tavLst>
                                    </p:anim>
                                    <p:animEffect transition="in" filter="fade">
                                      <p:cBhvr>
                                        <p:cTn id="36" dur="500"/>
                                        <p:tgtEl>
                                          <p:spTgt spid="6"/>
                                        </p:tgtEl>
                                      </p:cBhvr>
                                    </p:animEffect>
                                  </p:childTnLst>
                                </p:cTn>
                              </p:par>
                            </p:childTnLst>
                          </p:cTn>
                        </p:par>
                        <p:par>
                          <p:cTn id="37" fill="hold">
                            <p:stCondLst>
                              <p:cond delay="3000"/>
                            </p:stCondLst>
                            <p:childTnLst>
                              <p:par>
                                <p:cTn id="38" presetID="10" presetClass="entr" presetSubtype="0" fill="hold" nodeType="after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childTnLst>
                          </p:cTn>
                        </p:par>
                        <p:par>
                          <p:cTn id="41" fill="hold">
                            <p:stCondLst>
                              <p:cond delay="3500"/>
                            </p:stCondLst>
                            <p:childTnLst>
                              <p:par>
                                <p:cTn id="42" presetID="10" presetClass="entr" presetSubtype="0" fill="hold" grpId="0" nodeType="afterEffect">
                                  <p:stCondLst>
                                    <p:cond delay="0"/>
                                  </p:stCondLst>
                                  <p:childTnLst>
                                    <p:set>
                                      <p:cBhvr>
                                        <p:cTn id="43" dur="1" fill="hold">
                                          <p:stCondLst>
                                            <p:cond delay="0"/>
                                          </p:stCondLst>
                                        </p:cTn>
                                        <p:tgtEl>
                                          <p:spTgt spid="64"/>
                                        </p:tgtEl>
                                        <p:attrNameLst>
                                          <p:attrName>style.visibility</p:attrName>
                                        </p:attrNameLst>
                                      </p:cBhvr>
                                      <p:to>
                                        <p:strVal val="visible"/>
                                      </p:to>
                                    </p:set>
                                    <p:animEffect transition="in" filter="fade">
                                      <p:cBhvr>
                                        <p:cTn id="44"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6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039146" y="1330490"/>
            <a:ext cx="3308334" cy="1169252"/>
            <a:chOff x="5039146" y="1330490"/>
            <a:chExt cx="3308334" cy="1169252"/>
          </a:xfrm>
        </p:grpSpPr>
        <p:sp>
          <p:nvSpPr>
            <p:cNvPr id="693" name="Freeform 114"/>
            <p:cNvSpPr>
              <a:spLocks noChangeAspect="1"/>
            </p:cNvSpPr>
            <p:nvPr/>
          </p:nvSpPr>
          <p:spPr bwMode="gray">
            <a:xfrm>
              <a:off x="5039146" y="1330490"/>
              <a:ext cx="1532212" cy="1169252"/>
            </a:xfrm>
            <a:custGeom>
              <a:avLst/>
              <a:gdLst/>
              <a:ahLst/>
              <a:cxnLst>
                <a:cxn ang="0">
                  <a:pos x="2191" y="2191"/>
                </a:cxn>
                <a:cxn ang="0">
                  <a:pos x="2134" y="2244"/>
                </a:cxn>
                <a:cxn ang="0">
                  <a:pos x="2015" y="2329"/>
                </a:cxn>
                <a:cxn ang="0">
                  <a:pos x="1898" y="2261"/>
                </a:cxn>
                <a:cxn ang="0">
                  <a:pos x="1746" y="2168"/>
                </a:cxn>
                <a:cxn ang="0">
                  <a:pos x="1585" y="2194"/>
                </a:cxn>
                <a:cxn ang="0">
                  <a:pos x="1509" y="2247"/>
                </a:cxn>
                <a:cxn ang="0">
                  <a:pos x="1333" y="2120"/>
                </a:cxn>
                <a:cxn ang="0">
                  <a:pos x="1352" y="1901"/>
                </a:cxn>
                <a:cxn ang="0">
                  <a:pos x="1237" y="1793"/>
                </a:cxn>
                <a:cxn ang="0">
                  <a:pos x="1036" y="1874"/>
                </a:cxn>
                <a:cxn ang="0">
                  <a:pos x="881" y="1862"/>
                </a:cxn>
                <a:cxn ang="0">
                  <a:pos x="793" y="1879"/>
                </a:cxn>
                <a:cxn ang="0">
                  <a:pos x="691" y="1881"/>
                </a:cxn>
                <a:cxn ang="0">
                  <a:pos x="603" y="1834"/>
                </a:cxn>
                <a:cxn ang="0">
                  <a:pos x="556" y="1803"/>
                </a:cxn>
                <a:cxn ang="0">
                  <a:pos x="423" y="1731"/>
                </a:cxn>
                <a:cxn ang="0">
                  <a:pos x="348" y="1701"/>
                </a:cxn>
                <a:cxn ang="0">
                  <a:pos x="291" y="1675"/>
                </a:cxn>
                <a:cxn ang="0">
                  <a:pos x="278" y="1580"/>
                </a:cxn>
                <a:cxn ang="0">
                  <a:pos x="322" y="1567"/>
                </a:cxn>
                <a:cxn ang="0">
                  <a:pos x="300" y="1492"/>
                </a:cxn>
                <a:cxn ang="0">
                  <a:pos x="360" y="1411"/>
                </a:cxn>
                <a:cxn ang="0">
                  <a:pos x="326" y="1368"/>
                </a:cxn>
                <a:cxn ang="0">
                  <a:pos x="230" y="1391"/>
                </a:cxn>
                <a:cxn ang="0">
                  <a:pos x="126" y="1355"/>
                </a:cxn>
                <a:cxn ang="0">
                  <a:pos x="88" y="1295"/>
                </a:cxn>
                <a:cxn ang="0">
                  <a:pos x="63" y="1212"/>
                </a:cxn>
                <a:cxn ang="0">
                  <a:pos x="105" y="1043"/>
                </a:cxn>
                <a:cxn ang="0">
                  <a:pos x="364" y="920"/>
                </a:cxn>
                <a:cxn ang="0">
                  <a:pos x="471" y="693"/>
                </a:cxn>
                <a:cxn ang="0">
                  <a:pos x="656" y="507"/>
                </a:cxn>
                <a:cxn ang="0">
                  <a:pos x="854" y="474"/>
                </a:cxn>
                <a:cxn ang="0">
                  <a:pos x="1031" y="711"/>
                </a:cxn>
                <a:cxn ang="0">
                  <a:pos x="1283" y="882"/>
                </a:cxn>
                <a:cxn ang="0">
                  <a:pos x="1719" y="963"/>
                </a:cxn>
                <a:cxn ang="0">
                  <a:pos x="2042" y="854"/>
                </a:cxn>
                <a:cxn ang="0">
                  <a:pos x="2284" y="666"/>
                </a:cxn>
                <a:cxn ang="0">
                  <a:pos x="2450" y="478"/>
                </a:cxn>
                <a:cxn ang="0">
                  <a:pos x="2342" y="311"/>
                </a:cxn>
                <a:cxn ang="0">
                  <a:pos x="2557" y="161"/>
                </a:cxn>
                <a:cxn ang="0">
                  <a:pos x="2738" y="0"/>
                </a:cxn>
                <a:cxn ang="0">
                  <a:pos x="2901" y="155"/>
                </a:cxn>
                <a:cxn ang="0">
                  <a:pos x="3109" y="394"/>
                </a:cxn>
                <a:cxn ang="0">
                  <a:pos x="3323" y="441"/>
                </a:cxn>
                <a:cxn ang="0">
                  <a:pos x="3195" y="693"/>
                </a:cxn>
                <a:cxn ang="0">
                  <a:pos x="2994" y="941"/>
                </a:cxn>
                <a:cxn ang="0">
                  <a:pos x="2729" y="1097"/>
                </a:cxn>
                <a:cxn ang="0">
                  <a:pos x="2616" y="1118"/>
                </a:cxn>
                <a:cxn ang="0">
                  <a:pos x="2542" y="1082"/>
                </a:cxn>
                <a:cxn ang="0">
                  <a:pos x="2444" y="1221"/>
                </a:cxn>
                <a:cxn ang="0">
                  <a:pos x="2611" y="1254"/>
                </a:cxn>
                <a:cxn ang="0">
                  <a:pos x="2643" y="1301"/>
                </a:cxn>
                <a:cxn ang="0">
                  <a:pos x="2521" y="1404"/>
                </a:cxn>
                <a:cxn ang="0">
                  <a:pos x="2646" y="1642"/>
                </a:cxn>
                <a:cxn ang="0">
                  <a:pos x="2640" y="1677"/>
                </a:cxn>
                <a:cxn ang="0">
                  <a:pos x="2624" y="1743"/>
                </a:cxn>
                <a:cxn ang="0">
                  <a:pos x="2628" y="1814"/>
                </a:cxn>
                <a:cxn ang="0">
                  <a:pos x="2555" y="1933"/>
                </a:cxn>
                <a:cxn ang="0">
                  <a:pos x="2512" y="2028"/>
                </a:cxn>
                <a:cxn ang="0">
                  <a:pos x="2435" y="2097"/>
                </a:cxn>
                <a:cxn ang="0">
                  <a:pos x="2344" y="2177"/>
                </a:cxn>
                <a:cxn ang="0">
                  <a:pos x="2245" y="2202"/>
                </a:cxn>
              </a:cxnLst>
              <a:rect l="0" t="0" r="r" b="b"/>
              <a:pathLst>
                <a:path w="3356" h="2335">
                  <a:moveTo>
                    <a:pt x="2243" y="2202"/>
                  </a:moveTo>
                  <a:lnTo>
                    <a:pt x="2240" y="2209"/>
                  </a:lnTo>
                  <a:lnTo>
                    <a:pt x="2239" y="2206"/>
                  </a:lnTo>
                  <a:lnTo>
                    <a:pt x="2239" y="2202"/>
                  </a:lnTo>
                  <a:lnTo>
                    <a:pt x="2235" y="2199"/>
                  </a:lnTo>
                  <a:lnTo>
                    <a:pt x="2226" y="2201"/>
                  </a:lnTo>
                  <a:lnTo>
                    <a:pt x="2225" y="2202"/>
                  </a:lnTo>
                  <a:lnTo>
                    <a:pt x="2224" y="2202"/>
                  </a:lnTo>
                  <a:lnTo>
                    <a:pt x="2224" y="2205"/>
                  </a:lnTo>
                  <a:lnTo>
                    <a:pt x="2229" y="2211"/>
                  </a:lnTo>
                  <a:lnTo>
                    <a:pt x="2224" y="2212"/>
                  </a:lnTo>
                  <a:lnTo>
                    <a:pt x="2211" y="2213"/>
                  </a:lnTo>
                  <a:lnTo>
                    <a:pt x="2210" y="2209"/>
                  </a:lnTo>
                  <a:lnTo>
                    <a:pt x="2211" y="2206"/>
                  </a:lnTo>
                  <a:lnTo>
                    <a:pt x="2209" y="2202"/>
                  </a:lnTo>
                  <a:lnTo>
                    <a:pt x="2199" y="2194"/>
                  </a:lnTo>
                  <a:lnTo>
                    <a:pt x="2191" y="2191"/>
                  </a:lnTo>
                  <a:lnTo>
                    <a:pt x="2188" y="2185"/>
                  </a:lnTo>
                  <a:lnTo>
                    <a:pt x="2186" y="2198"/>
                  </a:lnTo>
                  <a:lnTo>
                    <a:pt x="2186" y="2209"/>
                  </a:lnTo>
                  <a:lnTo>
                    <a:pt x="2187" y="2216"/>
                  </a:lnTo>
                  <a:lnTo>
                    <a:pt x="2187" y="2218"/>
                  </a:lnTo>
                  <a:lnTo>
                    <a:pt x="2183" y="2220"/>
                  </a:lnTo>
                  <a:lnTo>
                    <a:pt x="2180" y="2220"/>
                  </a:lnTo>
                  <a:lnTo>
                    <a:pt x="2171" y="2209"/>
                  </a:lnTo>
                  <a:lnTo>
                    <a:pt x="2164" y="2204"/>
                  </a:lnTo>
                  <a:lnTo>
                    <a:pt x="2161" y="2198"/>
                  </a:lnTo>
                  <a:lnTo>
                    <a:pt x="2155" y="2215"/>
                  </a:lnTo>
                  <a:lnTo>
                    <a:pt x="2155" y="2222"/>
                  </a:lnTo>
                  <a:lnTo>
                    <a:pt x="2156" y="2227"/>
                  </a:lnTo>
                  <a:lnTo>
                    <a:pt x="2156" y="2236"/>
                  </a:lnTo>
                  <a:lnTo>
                    <a:pt x="2153" y="2239"/>
                  </a:lnTo>
                  <a:lnTo>
                    <a:pt x="2149" y="2237"/>
                  </a:lnTo>
                  <a:lnTo>
                    <a:pt x="2134" y="2244"/>
                  </a:lnTo>
                  <a:lnTo>
                    <a:pt x="2123" y="2245"/>
                  </a:lnTo>
                  <a:lnTo>
                    <a:pt x="2116" y="2249"/>
                  </a:lnTo>
                  <a:lnTo>
                    <a:pt x="2107" y="2249"/>
                  </a:lnTo>
                  <a:lnTo>
                    <a:pt x="2105" y="2247"/>
                  </a:lnTo>
                  <a:lnTo>
                    <a:pt x="2094" y="2249"/>
                  </a:lnTo>
                  <a:lnTo>
                    <a:pt x="2084" y="2258"/>
                  </a:lnTo>
                  <a:lnTo>
                    <a:pt x="2073" y="2261"/>
                  </a:lnTo>
                  <a:lnTo>
                    <a:pt x="2059" y="2263"/>
                  </a:lnTo>
                  <a:lnTo>
                    <a:pt x="2051" y="2261"/>
                  </a:lnTo>
                  <a:lnTo>
                    <a:pt x="2048" y="2265"/>
                  </a:lnTo>
                  <a:lnTo>
                    <a:pt x="2038" y="2270"/>
                  </a:lnTo>
                  <a:lnTo>
                    <a:pt x="2024" y="2274"/>
                  </a:lnTo>
                  <a:lnTo>
                    <a:pt x="2015" y="2271"/>
                  </a:lnTo>
                  <a:lnTo>
                    <a:pt x="2004" y="2297"/>
                  </a:lnTo>
                  <a:lnTo>
                    <a:pt x="2011" y="2309"/>
                  </a:lnTo>
                  <a:lnTo>
                    <a:pt x="2015" y="2317"/>
                  </a:lnTo>
                  <a:lnTo>
                    <a:pt x="2015" y="2329"/>
                  </a:lnTo>
                  <a:lnTo>
                    <a:pt x="1999" y="2335"/>
                  </a:lnTo>
                  <a:lnTo>
                    <a:pt x="1988" y="2329"/>
                  </a:lnTo>
                  <a:lnTo>
                    <a:pt x="1973" y="2298"/>
                  </a:lnTo>
                  <a:lnTo>
                    <a:pt x="1971" y="2291"/>
                  </a:lnTo>
                  <a:lnTo>
                    <a:pt x="1972" y="2288"/>
                  </a:lnTo>
                  <a:lnTo>
                    <a:pt x="1978" y="2266"/>
                  </a:lnTo>
                  <a:lnTo>
                    <a:pt x="1974" y="2259"/>
                  </a:lnTo>
                  <a:lnTo>
                    <a:pt x="1968" y="2261"/>
                  </a:lnTo>
                  <a:lnTo>
                    <a:pt x="1958" y="2269"/>
                  </a:lnTo>
                  <a:lnTo>
                    <a:pt x="1947" y="2269"/>
                  </a:lnTo>
                  <a:lnTo>
                    <a:pt x="1942" y="2264"/>
                  </a:lnTo>
                  <a:lnTo>
                    <a:pt x="1941" y="2259"/>
                  </a:lnTo>
                  <a:lnTo>
                    <a:pt x="1923" y="2254"/>
                  </a:lnTo>
                  <a:lnTo>
                    <a:pt x="1915" y="2252"/>
                  </a:lnTo>
                  <a:lnTo>
                    <a:pt x="1911" y="2252"/>
                  </a:lnTo>
                  <a:lnTo>
                    <a:pt x="1907" y="2260"/>
                  </a:lnTo>
                  <a:lnTo>
                    <a:pt x="1898" y="2261"/>
                  </a:lnTo>
                  <a:lnTo>
                    <a:pt x="1898" y="2269"/>
                  </a:lnTo>
                  <a:lnTo>
                    <a:pt x="1895" y="2258"/>
                  </a:lnTo>
                  <a:lnTo>
                    <a:pt x="1890" y="2261"/>
                  </a:lnTo>
                  <a:lnTo>
                    <a:pt x="1881" y="2265"/>
                  </a:lnTo>
                  <a:lnTo>
                    <a:pt x="1874" y="2260"/>
                  </a:lnTo>
                  <a:lnTo>
                    <a:pt x="1855" y="2261"/>
                  </a:lnTo>
                  <a:lnTo>
                    <a:pt x="1845" y="2259"/>
                  </a:lnTo>
                  <a:lnTo>
                    <a:pt x="1840" y="2254"/>
                  </a:lnTo>
                  <a:lnTo>
                    <a:pt x="1817" y="2240"/>
                  </a:lnTo>
                  <a:lnTo>
                    <a:pt x="1810" y="2228"/>
                  </a:lnTo>
                  <a:lnTo>
                    <a:pt x="1805" y="2213"/>
                  </a:lnTo>
                  <a:lnTo>
                    <a:pt x="1810" y="2198"/>
                  </a:lnTo>
                  <a:lnTo>
                    <a:pt x="1806" y="2189"/>
                  </a:lnTo>
                  <a:lnTo>
                    <a:pt x="1786" y="2188"/>
                  </a:lnTo>
                  <a:lnTo>
                    <a:pt x="1773" y="2184"/>
                  </a:lnTo>
                  <a:lnTo>
                    <a:pt x="1758" y="2178"/>
                  </a:lnTo>
                  <a:lnTo>
                    <a:pt x="1746" y="2168"/>
                  </a:lnTo>
                  <a:lnTo>
                    <a:pt x="1731" y="2163"/>
                  </a:lnTo>
                  <a:lnTo>
                    <a:pt x="1724" y="2164"/>
                  </a:lnTo>
                  <a:lnTo>
                    <a:pt x="1714" y="2175"/>
                  </a:lnTo>
                  <a:lnTo>
                    <a:pt x="1704" y="2182"/>
                  </a:lnTo>
                  <a:lnTo>
                    <a:pt x="1689" y="2190"/>
                  </a:lnTo>
                  <a:lnTo>
                    <a:pt x="1683" y="2191"/>
                  </a:lnTo>
                  <a:lnTo>
                    <a:pt x="1675" y="2189"/>
                  </a:lnTo>
                  <a:lnTo>
                    <a:pt x="1666" y="2196"/>
                  </a:lnTo>
                  <a:lnTo>
                    <a:pt x="1656" y="2201"/>
                  </a:lnTo>
                  <a:lnTo>
                    <a:pt x="1653" y="2195"/>
                  </a:lnTo>
                  <a:lnTo>
                    <a:pt x="1639" y="2199"/>
                  </a:lnTo>
                  <a:lnTo>
                    <a:pt x="1633" y="2194"/>
                  </a:lnTo>
                  <a:lnTo>
                    <a:pt x="1627" y="2195"/>
                  </a:lnTo>
                  <a:lnTo>
                    <a:pt x="1612" y="2205"/>
                  </a:lnTo>
                  <a:lnTo>
                    <a:pt x="1606" y="2204"/>
                  </a:lnTo>
                  <a:lnTo>
                    <a:pt x="1598" y="2196"/>
                  </a:lnTo>
                  <a:lnTo>
                    <a:pt x="1585" y="2194"/>
                  </a:lnTo>
                  <a:lnTo>
                    <a:pt x="1583" y="2191"/>
                  </a:lnTo>
                  <a:lnTo>
                    <a:pt x="1579" y="2194"/>
                  </a:lnTo>
                  <a:lnTo>
                    <a:pt x="1575" y="2200"/>
                  </a:lnTo>
                  <a:lnTo>
                    <a:pt x="1569" y="2207"/>
                  </a:lnTo>
                  <a:lnTo>
                    <a:pt x="1569" y="2211"/>
                  </a:lnTo>
                  <a:lnTo>
                    <a:pt x="1562" y="2207"/>
                  </a:lnTo>
                  <a:lnTo>
                    <a:pt x="1562" y="2205"/>
                  </a:lnTo>
                  <a:lnTo>
                    <a:pt x="1542" y="2204"/>
                  </a:lnTo>
                  <a:lnTo>
                    <a:pt x="1533" y="2211"/>
                  </a:lnTo>
                  <a:lnTo>
                    <a:pt x="1532" y="2223"/>
                  </a:lnTo>
                  <a:lnTo>
                    <a:pt x="1535" y="2240"/>
                  </a:lnTo>
                  <a:lnTo>
                    <a:pt x="1541" y="2256"/>
                  </a:lnTo>
                  <a:lnTo>
                    <a:pt x="1540" y="2271"/>
                  </a:lnTo>
                  <a:lnTo>
                    <a:pt x="1536" y="2275"/>
                  </a:lnTo>
                  <a:lnTo>
                    <a:pt x="1515" y="2280"/>
                  </a:lnTo>
                  <a:lnTo>
                    <a:pt x="1510" y="2253"/>
                  </a:lnTo>
                  <a:lnTo>
                    <a:pt x="1509" y="2247"/>
                  </a:lnTo>
                  <a:lnTo>
                    <a:pt x="1497" y="2245"/>
                  </a:lnTo>
                  <a:lnTo>
                    <a:pt x="1482" y="2258"/>
                  </a:lnTo>
                  <a:lnTo>
                    <a:pt x="1462" y="2260"/>
                  </a:lnTo>
                  <a:lnTo>
                    <a:pt x="1444" y="2243"/>
                  </a:lnTo>
                  <a:lnTo>
                    <a:pt x="1441" y="2231"/>
                  </a:lnTo>
                  <a:lnTo>
                    <a:pt x="1423" y="2225"/>
                  </a:lnTo>
                  <a:lnTo>
                    <a:pt x="1408" y="2222"/>
                  </a:lnTo>
                  <a:lnTo>
                    <a:pt x="1412" y="2202"/>
                  </a:lnTo>
                  <a:lnTo>
                    <a:pt x="1418" y="2175"/>
                  </a:lnTo>
                  <a:lnTo>
                    <a:pt x="1402" y="2167"/>
                  </a:lnTo>
                  <a:lnTo>
                    <a:pt x="1388" y="2157"/>
                  </a:lnTo>
                  <a:lnTo>
                    <a:pt x="1387" y="2137"/>
                  </a:lnTo>
                  <a:lnTo>
                    <a:pt x="1382" y="2123"/>
                  </a:lnTo>
                  <a:lnTo>
                    <a:pt x="1382" y="2112"/>
                  </a:lnTo>
                  <a:lnTo>
                    <a:pt x="1363" y="2113"/>
                  </a:lnTo>
                  <a:lnTo>
                    <a:pt x="1344" y="2114"/>
                  </a:lnTo>
                  <a:lnTo>
                    <a:pt x="1333" y="2120"/>
                  </a:lnTo>
                  <a:lnTo>
                    <a:pt x="1320" y="2134"/>
                  </a:lnTo>
                  <a:lnTo>
                    <a:pt x="1315" y="2129"/>
                  </a:lnTo>
                  <a:lnTo>
                    <a:pt x="1325" y="2112"/>
                  </a:lnTo>
                  <a:lnTo>
                    <a:pt x="1326" y="2103"/>
                  </a:lnTo>
                  <a:lnTo>
                    <a:pt x="1322" y="2087"/>
                  </a:lnTo>
                  <a:lnTo>
                    <a:pt x="1328" y="2073"/>
                  </a:lnTo>
                  <a:lnTo>
                    <a:pt x="1332" y="2054"/>
                  </a:lnTo>
                  <a:lnTo>
                    <a:pt x="1343" y="2043"/>
                  </a:lnTo>
                  <a:lnTo>
                    <a:pt x="1347" y="2033"/>
                  </a:lnTo>
                  <a:lnTo>
                    <a:pt x="1354" y="2030"/>
                  </a:lnTo>
                  <a:lnTo>
                    <a:pt x="1363" y="2019"/>
                  </a:lnTo>
                  <a:lnTo>
                    <a:pt x="1372" y="1992"/>
                  </a:lnTo>
                  <a:lnTo>
                    <a:pt x="1372" y="1984"/>
                  </a:lnTo>
                  <a:lnTo>
                    <a:pt x="1376" y="1956"/>
                  </a:lnTo>
                  <a:lnTo>
                    <a:pt x="1375" y="1935"/>
                  </a:lnTo>
                  <a:lnTo>
                    <a:pt x="1368" y="1903"/>
                  </a:lnTo>
                  <a:lnTo>
                    <a:pt x="1352" y="1901"/>
                  </a:lnTo>
                  <a:lnTo>
                    <a:pt x="1347" y="1893"/>
                  </a:lnTo>
                  <a:lnTo>
                    <a:pt x="1343" y="1876"/>
                  </a:lnTo>
                  <a:lnTo>
                    <a:pt x="1331" y="1862"/>
                  </a:lnTo>
                  <a:lnTo>
                    <a:pt x="1318" y="1856"/>
                  </a:lnTo>
                  <a:lnTo>
                    <a:pt x="1315" y="1856"/>
                  </a:lnTo>
                  <a:lnTo>
                    <a:pt x="1311" y="1861"/>
                  </a:lnTo>
                  <a:lnTo>
                    <a:pt x="1302" y="1865"/>
                  </a:lnTo>
                  <a:lnTo>
                    <a:pt x="1298" y="1852"/>
                  </a:lnTo>
                  <a:lnTo>
                    <a:pt x="1288" y="1849"/>
                  </a:lnTo>
                  <a:lnTo>
                    <a:pt x="1274" y="1849"/>
                  </a:lnTo>
                  <a:lnTo>
                    <a:pt x="1264" y="1845"/>
                  </a:lnTo>
                  <a:lnTo>
                    <a:pt x="1246" y="1845"/>
                  </a:lnTo>
                  <a:lnTo>
                    <a:pt x="1248" y="1829"/>
                  </a:lnTo>
                  <a:lnTo>
                    <a:pt x="1250" y="1814"/>
                  </a:lnTo>
                  <a:lnTo>
                    <a:pt x="1237" y="1812"/>
                  </a:lnTo>
                  <a:lnTo>
                    <a:pt x="1235" y="1801"/>
                  </a:lnTo>
                  <a:lnTo>
                    <a:pt x="1237" y="1793"/>
                  </a:lnTo>
                  <a:lnTo>
                    <a:pt x="1226" y="1781"/>
                  </a:lnTo>
                  <a:lnTo>
                    <a:pt x="1214" y="1785"/>
                  </a:lnTo>
                  <a:lnTo>
                    <a:pt x="1199" y="1795"/>
                  </a:lnTo>
                  <a:lnTo>
                    <a:pt x="1186" y="1798"/>
                  </a:lnTo>
                  <a:lnTo>
                    <a:pt x="1166" y="1800"/>
                  </a:lnTo>
                  <a:lnTo>
                    <a:pt x="1157" y="1798"/>
                  </a:lnTo>
                  <a:lnTo>
                    <a:pt x="1151" y="1793"/>
                  </a:lnTo>
                  <a:lnTo>
                    <a:pt x="1146" y="1792"/>
                  </a:lnTo>
                  <a:lnTo>
                    <a:pt x="1137" y="1797"/>
                  </a:lnTo>
                  <a:lnTo>
                    <a:pt x="1128" y="1803"/>
                  </a:lnTo>
                  <a:lnTo>
                    <a:pt x="1122" y="1814"/>
                  </a:lnTo>
                  <a:lnTo>
                    <a:pt x="1102" y="1831"/>
                  </a:lnTo>
                  <a:lnTo>
                    <a:pt x="1087" y="1835"/>
                  </a:lnTo>
                  <a:lnTo>
                    <a:pt x="1073" y="1851"/>
                  </a:lnTo>
                  <a:lnTo>
                    <a:pt x="1063" y="1858"/>
                  </a:lnTo>
                  <a:lnTo>
                    <a:pt x="1048" y="1866"/>
                  </a:lnTo>
                  <a:lnTo>
                    <a:pt x="1036" y="1874"/>
                  </a:lnTo>
                  <a:lnTo>
                    <a:pt x="1008" y="1881"/>
                  </a:lnTo>
                  <a:lnTo>
                    <a:pt x="990" y="1886"/>
                  </a:lnTo>
                  <a:lnTo>
                    <a:pt x="992" y="1888"/>
                  </a:lnTo>
                  <a:lnTo>
                    <a:pt x="992" y="1886"/>
                  </a:lnTo>
                  <a:lnTo>
                    <a:pt x="978" y="1878"/>
                  </a:lnTo>
                  <a:lnTo>
                    <a:pt x="976" y="1874"/>
                  </a:lnTo>
                  <a:lnTo>
                    <a:pt x="973" y="1873"/>
                  </a:lnTo>
                  <a:lnTo>
                    <a:pt x="958" y="1877"/>
                  </a:lnTo>
                  <a:lnTo>
                    <a:pt x="954" y="1877"/>
                  </a:lnTo>
                  <a:lnTo>
                    <a:pt x="940" y="1872"/>
                  </a:lnTo>
                  <a:lnTo>
                    <a:pt x="924" y="1871"/>
                  </a:lnTo>
                  <a:lnTo>
                    <a:pt x="917" y="1866"/>
                  </a:lnTo>
                  <a:lnTo>
                    <a:pt x="917" y="1863"/>
                  </a:lnTo>
                  <a:lnTo>
                    <a:pt x="913" y="1857"/>
                  </a:lnTo>
                  <a:lnTo>
                    <a:pt x="907" y="1856"/>
                  </a:lnTo>
                  <a:lnTo>
                    <a:pt x="893" y="1857"/>
                  </a:lnTo>
                  <a:lnTo>
                    <a:pt x="881" y="1862"/>
                  </a:lnTo>
                  <a:lnTo>
                    <a:pt x="870" y="1873"/>
                  </a:lnTo>
                  <a:lnTo>
                    <a:pt x="860" y="1889"/>
                  </a:lnTo>
                  <a:lnTo>
                    <a:pt x="839" y="1909"/>
                  </a:lnTo>
                  <a:lnTo>
                    <a:pt x="838" y="1915"/>
                  </a:lnTo>
                  <a:lnTo>
                    <a:pt x="833" y="1915"/>
                  </a:lnTo>
                  <a:lnTo>
                    <a:pt x="829" y="1913"/>
                  </a:lnTo>
                  <a:lnTo>
                    <a:pt x="827" y="1910"/>
                  </a:lnTo>
                  <a:lnTo>
                    <a:pt x="827" y="1903"/>
                  </a:lnTo>
                  <a:lnTo>
                    <a:pt x="831" y="1890"/>
                  </a:lnTo>
                  <a:lnTo>
                    <a:pt x="831" y="1884"/>
                  </a:lnTo>
                  <a:lnTo>
                    <a:pt x="828" y="1874"/>
                  </a:lnTo>
                  <a:lnTo>
                    <a:pt x="827" y="1871"/>
                  </a:lnTo>
                  <a:lnTo>
                    <a:pt x="822" y="1868"/>
                  </a:lnTo>
                  <a:lnTo>
                    <a:pt x="817" y="1870"/>
                  </a:lnTo>
                  <a:lnTo>
                    <a:pt x="809" y="1876"/>
                  </a:lnTo>
                  <a:lnTo>
                    <a:pt x="801" y="1876"/>
                  </a:lnTo>
                  <a:lnTo>
                    <a:pt x="793" y="1879"/>
                  </a:lnTo>
                  <a:lnTo>
                    <a:pt x="791" y="1881"/>
                  </a:lnTo>
                  <a:lnTo>
                    <a:pt x="788" y="1879"/>
                  </a:lnTo>
                  <a:lnTo>
                    <a:pt x="780" y="1881"/>
                  </a:lnTo>
                  <a:lnTo>
                    <a:pt x="774" y="1889"/>
                  </a:lnTo>
                  <a:lnTo>
                    <a:pt x="771" y="1889"/>
                  </a:lnTo>
                  <a:lnTo>
                    <a:pt x="757" y="1886"/>
                  </a:lnTo>
                  <a:lnTo>
                    <a:pt x="750" y="1888"/>
                  </a:lnTo>
                  <a:lnTo>
                    <a:pt x="746" y="1887"/>
                  </a:lnTo>
                  <a:lnTo>
                    <a:pt x="739" y="1883"/>
                  </a:lnTo>
                  <a:lnTo>
                    <a:pt x="729" y="1881"/>
                  </a:lnTo>
                  <a:lnTo>
                    <a:pt x="723" y="1873"/>
                  </a:lnTo>
                  <a:lnTo>
                    <a:pt x="713" y="1873"/>
                  </a:lnTo>
                  <a:lnTo>
                    <a:pt x="708" y="1874"/>
                  </a:lnTo>
                  <a:lnTo>
                    <a:pt x="704" y="1881"/>
                  </a:lnTo>
                  <a:lnTo>
                    <a:pt x="702" y="1882"/>
                  </a:lnTo>
                  <a:lnTo>
                    <a:pt x="696" y="1879"/>
                  </a:lnTo>
                  <a:lnTo>
                    <a:pt x="691" y="1881"/>
                  </a:lnTo>
                  <a:lnTo>
                    <a:pt x="685" y="1877"/>
                  </a:lnTo>
                  <a:lnTo>
                    <a:pt x="681" y="1879"/>
                  </a:lnTo>
                  <a:lnTo>
                    <a:pt x="675" y="1881"/>
                  </a:lnTo>
                  <a:lnTo>
                    <a:pt x="671" y="1878"/>
                  </a:lnTo>
                  <a:lnTo>
                    <a:pt x="667" y="1872"/>
                  </a:lnTo>
                  <a:lnTo>
                    <a:pt x="666" y="1868"/>
                  </a:lnTo>
                  <a:lnTo>
                    <a:pt x="661" y="1862"/>
                  </a:lnTo>
                  <a:lnTo>
                    <a:pt x="653" y="1861"/>
                  </a:lnTo>
                  <a:lnTo>
                    <a:pt x="645" y="1863"/>
                  </a:lnTo>
                  <a:lnTo>
                    <a:pt x="630" y="1854"/>
                  </a:lnTo>
                  <a:lnTo>
                    <a:pt x="629" y="1847"/>
                  </a:lnTo>
                  <a:lnTo>
                    <a:pt x="632" y="1834"/>
                  </a:lnTo>
                  <a:lnTo>
                    <a:pt x="629" y="1833"/>
                  </a:lnTo>
                  <a:lnTo>
                    <a:pt x="624" y="1836"/>
                  </a:lnTo>
                  <a:lnTo>
                    <a:pt x="619" y="1838"/>
                  </a:lnTo>
                  <a:lnTo>
                    <a:pt x="611" y="1836"/>
                  </a:lnTo>
                  <a:lnTo>
                    <a:pt x="603" y="1834"/>
                  </a:lnTo>
                  <a:lnTo>
                    <a:pt x="599" y="1835"/>
                  </a:lnTo>
                  <a:lnTo>
                    <a:pt x="592" y="1831"/>
                  </a:lnTo>
                  <a:lnTo>
                    <a:pt x="589" y="1831"/>
                  </a:lnTo>
                  <a:lnTo>
                    <a:pt x="585" y="1828"/>
                  </a:lnTo>
                  <a:lnTo>
                    <a:pt x="583" y="1823"/>
                  </a:lnTo>
                  <a:lnTo>
                    <a:pt x="578" y="1825"/>
                  </a:lnTo>
                  <a:lnTo>
                    <a:pt x="576" y="1822"/>
                  </a:lnTo>
                  <a:lnTo>
                    <a:pt x="579" y="1809"/>
                  </a:lnTo>
                  <a:lnTo>
                    <a:pt x="578" y="1803"/>
                  </a:lnTo>
                  <a:lnTo>
                    <a:pt x="581" y="1797"/>
                  </a:lnTo>
                  <a:lnTo>
                    <a:pt x="579" y="1795"/>
                  </a:lnTo>
                  <a:lnTo>
                    <a:pt x="573" y="1793"/>
                  </a:lnTo>
                  <a:lnTo>
                    <a:pt x="567" y="1795"/>
                  </a:lnTo>
                  <a:lnTo>
                    <a:pt x="563" y="1793"/>
                  </a:lnTo>
                  <a:lnTo>
                    <a:pt x="560" y="1797"/>
                  </a:lnTo>
                  <a:lnTo>
                    <a:pt x="559" y="1800"/>
                  </a:lnTo>
                  <a:lnTo>
                    <a:pt x="556" y="1803"/>
                  </a:lnTo>
                  <a:lnTo>
                    <a:pt x="553" y="1804"/>
                  </a:lnTo>
                  <a:lnTo>
                    <a:pt x="548" y="1809"/>
                  </a:lnTo>
                  <a:lnTo>
                    <a:pt x="544" y="1808"/>
                  </a:lnTo>
                  <a:lnTo>
                    <a:pt x="538" y="1807"/>
                  </a:lnTo>
                  <a:lnTo>
                    <a:pt x="536" y="1802"/>
                  </a:lnTo>
                  <a:lnTo>
                    <a:pt x="533" y="1785"/>
                  </a:lnTo>
                  <a:lnTo>
                    <a:pt x="527" y="1776"/>
                  </a:lnTo>
                  <a:lnTo>
                    <a:pt x="515" y="1766"/>
                  </a:lnTo>
                  <a:lnTo>
                    <a:pt x="503" y="1763"/>
                  </a:lnTo>
                  <a:lnTo>
                    <a:pt x="493" y="1754"/>
                  </a:lnTo>
                  <a:lnTo>
                    <a:pt x="487" y="1745"/>
                  </a:lnTo>
                  <a:lnTo>
                    <a:pt x="482" y="1743"/>
                  </a:lnTo>
                  <a:lnTo>
                    <a:pt x="462" y="1737"/>
                  </a:lnTo>
                  <a:lnTo>
                    <a:pt x="444" y="1733"/>
                  </a:lnTo>
                  <a:lnTo>
                    <a:pt x="441" y="1732"/>
                  </a:lnTo>
                  <a:lnTo>
                    <a:pt x="425" y="1730"/>
                  </a:lnTo>
                  <a:lnTo>
                    <a:pt x="423" y="1731"/>
                  </a:lnTo>
                  <a:lnTo>
                    <a:pt x="423" y="1732"/>
                  </a:lnTo>
                  <a:lnTo>
                    <a:pt x="423" y="1737"/>
                  </a:lnTo>
                  <a:lnTo>
                    <a:pt x="419" y="1742"/>
                  </a:lnTo>
                  <a:lnTo>
                    <a:pt x="420" y="1744"/>
                  </a:lnTo>
                  <a:lnTo>
                    <a:pt x="419" y="1748"/>
                  </a:lnTo>
                  <a:lnTo>
                    <a:pt x="411" y="1741"/>
                  </a:lnTo>
                  <a:lnTo>
                    <a:pt x="408" y="1736"/>
                  </a:lnTo>
                  <a:lnTo>
                    <a:pt x="406" y="1734"/>
                  </a:lnTo>
                  <a:lnTo>
                    <a:pt x="403" y="1733"/>
                  </a:lnTo>
                  <a:lnTo>
                    <a:pt x="386" y="1728"/>
                  </a:lnTo>
                  <a:lnTo>
                    <a:pt x="384" y="1726"/>
                  </a:lnTo>
                  <a:lnTo>
                    <a:pt x="380" y="1720"/>
                  </a:lnTo>
                  <a:lnTo>
                    <a:pt x="375" y="1718"/>
                  </a:lnTo>
                  <a:lnTo>
                    <a:pt x="363" y="1709"/>
                  </a:lnTo>
                  <a:lnTo>
                    <a:pt x="357" y="1709"/>
                  </a:lnTo>
                  <a:lnTo>
                    <a:pt x="350" y="1705"/>
                  </a:lnTo>
                  <a:lnTo>
                    <a:pt x="348" y="1701"/>
                  </a:lnTo>
                  <a:lnTo>
                    <a:pt x="348" y="1698"/>
                  </a:lnTo>
                  <a:lnTo>
                    <a:pt x="345" y="1694"/>
                  </a:lnTo>
                  <a:lnTo>
                    <a:pt x="341" y="1694"/>
                  </a:lnTo>
                  <a:lnTo>
                    <a:pt x="339" y="1691"/>
                  </a:lnTo>
                  <a:lnTo>
                    <a:pt x="334" y="1689"/>
                  </a:lnTo>
                  <a:lnTo>
                    <a:pt x="326" y="1693"/>
                  </a:lnTo>
                  <a:lnTo>
                    <a:pt x="325" y="1691"/>
                  </a:lnTo>
                  <a:lnTo>
                    <a:pt x="323" y="1685"/>
                  </a:lnTo>
                  <a:lnTo>
                    <a:pt x="322" y="1684"/>
                  </a:lnTo>
                  <a:lnTo>
                    <a:pt x="318" y="1683"/>
                  </a:lnTo>
                  <a:lnTo>
                    <a:pt x="315" y="1684"/>
                  </a:lnTo>
                  <a:lnTo>
                    <a:pt x="306" y="1683"/>
                  </a:lnTo>
                  <a:lnTo>
                    <a:pt x="302" y="1684"/>
                  </a:lnTo>
                  <a:lnTo>
                    <a:pt x="296" y="1688"/>
                  </a:lnTo>
                  <a:lnTo>
                    <a:pt x="293" y="1688"/>
                  </a:lnTo>
                  <a:lnTo>
                    <a:pt x="290" y="1685"/>
                  </a:lnTo>
                  <a:lnTo>
                    <a:pt x="291" y="1675"/>
                  </a:lnTo>
                  <a:lnTo>
                    <a:pt x="287" y="1672"/>
                  </a:lnTo>
                  <a:lnTo>
                    <a:pt x="283" y="1666"/>
                  </a:lnTo>
                  <a:lnTo>
                    <a:pt x="283" y="1663"/>
                  </a:lnTo>
                  <a:lnTo>
                    <a:pt x="278" y="1658"/>
                  </a:lnTo>
                  <a:lnTo>
                    <a:pt x="278" y="1653"/>
                  </a:lnTo>
                  <a:lnTo>
                    <a:pt x="280" y="1646"/>
                  </a:lnTo>
                  <a:lnTo>
                    <a:pt x="277" y="1640"/>
                  </a:lnTo>
                  <a:lnTo>
                    <a:pt x="277" y="1636"/>
                  </a:lnTo>
                  <a:lnTo>
                    <a:pt x="278" y="1629"/>
                  </a:lnTo>
                  <a:lnTo>
                    <a:pt x="280" y="1623"/>
                  </a:lnTo>
                  <a:lnTo>
                    <a:pt x="273" y="1613"/>
                  </a:lnTo>
                  <a:lnTo>
                    <a:pt x="266" y="1605"/>
                  </a:lnTo>
                  <a:lnTo>
                    <a:pt x="266" y="1596"/>
                  </a:lnTo>
                  <a:lnTo>
                    <a:pt x="263" y="1588"/>
                  </a:lnTo>
                  <a:lnTo>
                    <a:pt x="264" y="1585"/>
                  </a:lnTo>
                  <a:lnTo>
                    <a:pt x="275" y="1583"/>
                  </a:lnTo>
                  <a:lnTo>
                    <a:pt x="278" y="1580"/>
                  </a:lnTo>
                  <a:lnTo>
                    <a:pt x="279" y="1581"/>
                  </a:lnTo>
                  <a:lnTo>
                    <a:pt x="280" y="1588"/>
                  </a:lnTo>
                  <a:lnTo>
                    <a:pt x="283" y="1593"/>
                  </a:lnTo>
                  <a:lnTo>
                    <a:pt x="285" y="1596"/>
                  </a:lnTo>
                  <a:lnTo>
                    <a:pt x="293" y="1598"/>
                  </a:lnTo>
                  <a:lnTo>
                    <a:pt x="295" y="1597"/>
                  </a:lnTo>
                  <a:lnTo>
                    <a:pt x="298" y="1596"/>
                  </a:lnTo>
                  <a:lnTo>
                    <a:pt x="301" y="1597"/>
                  </a:lnTo>
                  <a:lnTo>
                    <a:pt x="302" y="1591"/>
                  </a:lnTo>
                  <a:lnTo>
                    <a:pt x="306" y="1588"/>
                  </a:lnTo>
                  <a:lnTo>
                    <a:pt x="310" y="1582"/>
                  </a:lnTo>
                  <a:lnTo>
                    <a:pt x="311" y="1582"/>
                  </a:lnTo>
                  <a:lnTo>
                    <a:pt x="315" y="1587"/>
                  </a:lnTo>
                  <a:lnTo>
                    <a:pt x="317" y="1587"/>
                  </a:lnTo>
                  <a:lnTo>
                    <a:pt x="326" y="1576"/>
                  </a:lnTo>
                  <a:lnTo>
                    <a:pt x="326" y="1574"/>
                  </a:lnTo>
                  <a:lnTo>
                    <a:pt x="322" y="1567"/>
                  </a:lnTo>
                  <a:lnTo>
                    <a:pt x="316" y="1559"/>
                  </a:lnTo>
                  <a:lnTo>
                    <a:pt x="315" y="1554"/>
                  </a:lnTo>
                  <a:lnTo>
                    <a:pt x="316" y="1551"/>
                  </a:lnTo>
                  <a:lnTo>
                    <a:pt x="316" y="1548"/>
                  </a:lnTo>
                  <a:lnTo>
                    <a:pt x="306" y="1543"/>
                  </a:lnTo>
                  <a:lnTo>
                    <a:pt x="301" y="1544"/>
                  </a:lnTo>
                  <a:lnTo>
                    <a:pt x="300" y="1540"/>
                  </a:lnTo>
                  <a:lnTo>
                    <a:pt x="291" y="1533"/>
                  </a:lnTo>
                  <a:lnTo>
                    <a:pt x="291" y="1518"/>
                  </a:lnTo>
                  <a:lnTo>
                    <a:pt x="296" y="1517"/>
                  </a:lnTo>
                  <a:lnTo>
                    <a:pt x="294" y="1511"/>
                  </a:lnTo>
                  <a:lnTo>
                    <a:pt x="295" y="1508"/>
                  </a:lnTo>
                  <a:lnTo>
                    <a:pt x="296" y="1507"/>
                  </a:lnTo>
                  <a:lnTo>
                    <a:pt x="289" y="1500"/>
                  </a:lnTo>
                  <a:lnTo>
                    <a:pt x="290" y="1494"/>
                  </a:lnTo>
                  <a:lnTo>
                    <a:pt x="290" y="1492"/>
                  </a:lnTo>
                  <a:lnTo>
                    <a:pt x="300" y="1492"/>
                  </a:lnTo>
                  <a:lnTo>
                    <a:pt x="304" y="1489"/>
                  </a:lnTo>
                  <a:lnTo>
                    <a:pt x="315" y="1492"/>
                  </a:lnTo>
                  <a:lnTo>
                    <a:pt x="317" y="1490"/>
                  </a:lnTo>
                  <a:lnTo>
                    <a:pt x="322" y="1485"/>
                  </a:lnTo>
                  <a:lnTo>
                    <a:pt x="327" y="1475"/>
                  </a:lnTo>
                  <a:lnTo>
                    <a:pt x="327" y="1464"/>
                  </a:lnTo>
                  <a:lnTo>
                    <a:pt x="337" y="1463"/>
                  </a:lnTo>
                  <a:lnTo>
                    <a:pt x="338" y="1462"/>
                  </a:lnTo>
                  <a:lnTo>
                    <a:pt x="336" y="1459"/>
                  </a:lnTo>
                  <a:lnTo>
                    <a:pt x="337" y="1456"/>
                  </a:lnTo>
                  <a:lnTo>
                    <a:pt x="341" y="1453"/>
                  </a:lnTo>
                  <a:lnTo>
                    <a:pt x="342" y="1451"/>
                  </a:lnTo>
                  <a:lnTo>
                    <a:pt x="345" y="1447"/>
                  </a:lnTo>
                  <a:lnTo>
                    <a:pt x="352" y="1442"/>
                  </a:lnTo>
                  <a:lnTo>
                    <a:pt x="352" y="1436"/>
                  </a:lnTo>
                  <a:lnTo>
                    <a:pt x="358" y="1430"/>
                  </a:lnTo>
                  <a:lnTo>
                    <a:pt x="360" y="1411"/>
                  </a:lnTo>
                  <a:lnTo>
                    <a:pt x="363" y="1409"/>
                  </a:lnTo>
                  <a:lnTo>
                    <a:pt x="363" y="1402"/>
                  </a:lnTo>
                  <a:lnTo>
                    <a:pt x="369" y="1394"/>
                  </a:lnTo>
                  <a:lnTo>
                    <a:pt x="369" y="1391"/>
                  </a:lnTo>
                  <a:lnTo>
                    <a:pt x="365" y="1388"/>
                  </a:lnTo>
                  <a:lnTo>
                    <a:pt x="361" y="1388"/>
                  </a:lnTo>
                  <a:lnTo>
                    <a:pt x="354" y="1397"/>
                  </a:lnTo>
                  <a:lnTo>
                    <a:pt x="352" y="1397"/>
                  </a:lnTo>
                  <a:lnTo>
                    <a:pt x="349" y="1393"/>
                  </a:lnTo>
                  <a:lnTo>
                    <a:pt x="347" y="1382"/>
                  </a:lnTo>
                  <a:lnTo>
                    <a:pt x="342" y="1386"/>
                  </a:lnTo>
                  <a:lnTo>
                    <a:pt x="338" y="1386"/>
                  </a:lnTo>
                  <a:lnTo>
                    <a:pt x="336" y="1381"/>
                  </a:lnTo>
                  <a:lnTo>
                    <a:pt x="333" y="1381"/>
                  </a:lnTo>
                  <a:lnTo>
                    <a:pt x="331" y="1379"/>
                  </a:lnTo>
                  <a:lnTo>
                    <a:pt x="330" y="1370"/>
                  </a:lnTo>
                  <a:lnTo>
                    <a:pt x="326" y="1368"/>
                  </a:lnTo>
                  <a:lnTo>
                    <a:pt x="325" y="1366"/>
                  </a:lnTo>
                  <a:lnTo>
                    <a:pt x="322" y="1365"/>
                  </a:lnTo>
                  <a:lnTo>
                    <a:pt x="318" y="1365"/>
                  </a:lnTo>
                  <a:lnTo>
                    <a:pt x="315" y="1360"/>
                  </a:lnTo>
                  <a:lnTo>
                    <a:pt x="312" y="1359"/>
                  </a:lnTo>
                  <a:lnTo>
                    <a:pt x="309" y="1359"/>
                  </a:lnTo>
                  <a:lnTo>
                    <a:pt x="304" y="1361"/>
                  </a:lnTo>
                  <a:lnTo>
                    <a:pt x="298" y="1361"/>
                  </a:lnTo>
                  <a:lnTo>
                    <a:pt x="293" y="1365"/>
                  </a:lnTo>
                  <a:lnTo>
                    <a:pt x="279" y="1365"/>
                  </a:lnTo>
                  <a:lnTo>
                    <a:pt x="269" y="1372"/>
                  </a:lnTo>
                  <a:lnTo>
                    <a:pt x="258" y="1378"/>
                  </a:lnTo>
                  <a:lnTo>
                    <a:pt x="251" y="1383"/>
                  </a:lnTo>
                  <a:lnTo>
                    <a:pt x="246" y="1388"/>
                  </a:lnTo>
                  <a:lnTo>
                    <a:pt x="241" y="1389"/>
                  </a:lnTo>
                  <a:lnTo>
                    <a:pt x="237" y="1394"/>
                  </a:lnTo>
                  <a:lnTo>
                    <a:pt x="230" y="1391"/>
                  </a:lnTo>
                  <a:lnTo>
                    <a:pt x="225" y="1394"/>
                  </a:lnTo>
                  <a:lnTo>
                    <a:pt x="220" y="1394"/>
                  </a:lnTo>
                  <a:lnTo>
                    <a:pt x="209" y="1393"/>
                  </a:lnTo>
                  <a:lnTo>
                    <a:pt x="202" y="1388"/>
                  </a:lnTo>
                  <a:lnTo>
                    <a:pt x="196" y="1389"/>
                  </a:lnTo>
                  <a:lnTo>
                    <a:pt x="188" y="1384"/>
                  </a:lnTo>
                  <a:lnTo>
                    <a:pt x="171" y="1378"/>
                  </a:lnTo>
                  <a:lnTo>
                    <a:pt x="161" y="1372"/>
                  </a:lnTo>
                  <a:lnTo>
                    <a:pt x="161" y="1366"/>
                  </a:lnTo>
                  <a:lnTo>
                    <a:pt x="160" y="1362"/>
                  </a:lnTo>
                  <a:lnTo>
                    <a:pt x="156" y="1363"/>
                  </a:lnTo>
                  <a:lnTo>
                    <a:pt x="151" y="1367"/>
                  </a:lnTo>
                  <a:lnTo>
                    <a:pt x="148" y="1367"/>
                  </a:lnTo>
                  <a:lnTo>
                    <a:pt x="143" y="1368"/>
                  </a:lnTo>
                  <a:lnTo>
                    <a:pt x="139" y="1367"/>
                  </a:lnTo>
                  <a:lnTo>
                    <a:pt x="133" y="1356"/>
                  </a:lnTo>
                  <a:lnTo>
                    <a:pt x="126" y="1355"/>
                  </a:lnTo>
                  <a:lnTo>
                    <a:pt x="124" y="1351"/>
                  </a:lnTo>
                  <a:lnTo>
                    <a:pt x="124" y="1349"/>
                  </a:lnTo>
                  <a:lnTo>
                    <a:pt x="129" y="1348"/>
                  </a:lnTo>
                  <a:lnTo>
                    <a:pt x="131" y="1344"/>
                  </a:lnTo>
                  <a:lnTo>
                    <a:pt x="129" y="1339"/>
                  </a:lnTo>
                  <a:lnTo>
                    <a:pt x="127" y="1336"/>
                  </a:lnTo>
                  <a:lnTo>
                    <a:pt x="129" y="1330"/>
                  </a:lnTo>
                  <a:lnTo>
                    <a:pt x="129" y="1324"/>
                  </a:lnTo>
                  <a:lnTo>
                    <a:pt x="127" y="1318"/>
                  </a:lnTo>
                  <a:lnTo>
                    <a:pt x="121" y="1312"/>
                  </a:lnTo>
                  <a:lnTo>
                    <a:pt x="110" y="1305"/>
                  </a:lnTo>
                  <a:lnTo>
                    <a:pt x="105" y="1305"/>
                  </a:lnTo>
                  <a:lnTo>
                    <a:pt x="99" y="1309"/>
                  </a:lnTo>
                  <a:lnTo>
                    <a:pt x="97" y="1308"/>
                  </a:lnTo>
                  <a:lnTo>
                    <a:pt x="97" y="1296"/>
                  </a:lnTo>
                  <a:lnTo>
                    <a:pt x="95" y="1293"/>
                  </a:lnTo>
                  <a:lnTo>
                    <a:pt x="88" y="1295"/>
                  </a:lnTo>
                  <a:lnTo>
                    <a:pt x="83" y="1292"/>
                  </a:lnTo>
                  <a:lnTo>
                    <a:pt x="79" y="1291"/>
                  </a:lnTo>
                  <a:lnTo>
                    <a:pt x="65" y="1293"/>
                  </a:lnTo>
                  <a:lnTo>
                    <a:pt x="54" y="1290"/>
                  </a:lnTo>
                  <a:lnTo>
                    <a:pt x="56" y="1289"/>
                  </a:lnTo>
                  <a:lnTo>
                    <a:pt x="53" y="1284"/>
                  </a:lnTo>
                  <a:lnTo>
                    <a:pt x="47" y="1281"/>
                  </a:lnTo>
                  <a:lnTo>
                    <a:pt x="46" y="1278"/>
                  </a:lnTo>
                  <a:lnTo>
                    <a:pt x="53" y="1270"/>
                  </a:lnTo>
                  <a:lnTo>
                    <a:pt x="57" y="1269"/>
                  </a:lnTo>
                  <a:lnTo>
                    <a:pt x="62" y="1271"/>
                  </a:lnTo>
                  <a:lnTo>
                    <a:pt x="65" y="1271"/>
                  </a:lnTo>
                  <a:lnTo>
                    <a:pt x="62" y="1271"/>
                  </a:lnTo>
                  <a:lnTo>
                    <a:pt x="70" y="1274"/>
                  </a:lnTo>
                  <a:lnTo>
                    <a:pt x="73" y="1273"/>
                  </a:lnTo>
                  <a:lnTo>
                    <a:pt x="73" y="1237"/>
                  </a:lnTo>
                  <a:lnTo>
                    <a:pt x="63" y="1212"/>
                  </a:lnTo>
                  <a:lnTo>
                    <a:pt x="63" y="1193"/>
                  </a:lnTo>
                  <a:lnTo>
                    <a:pt x="56" y="1182"/>
                  </a:lnTo>
                  <a:lnTo>
                    <a:pt x="37" y="1180"/>
                  </a:lnTo>
                  <a:lnTo>
                    <a:pt x="17" y="1187"/>
                  </a:lnTo>
                  <a:lnTo>
                    <a:pt x="6" y="1179"/>
                  </a:lnTo>
                  <a:lnTo>
                    <a:pt x="2" y="1162"/>
                  </a:lnTo>
                  <a:lnTo>
                    <a:pt x="0" y="1142"/>
                  </a:lnTo>
                  <a:lnTo>
                    <a:pt x="11" y="1108"/>
                  </a:lnTo>
                  <a:lnTo>
                    <a:pt x="10" y="1097"/>
                  </a:lnTo>
                  <a:lnTo>
                    <a:pt x="19" y="1079"/>
                  </a:lnTo>
                  <a:lnTo>
                    <a:pt x="51" y="1064"/>
                  </a:lnTo>
                  <a:lnTo>
                    <a:pt x="56" y="1059"/>
                  </a:lnTo>
                  <a:lnTo>
                    <a:pt x="63" y="1059"/>
                  </a:lnTo>
                  <a:lnTo>
                    <a:pt x="69" y="1044"/>
                  </a:lnTo>
                  <a:lnTo>
                    <a:pt x="79" y="1048"/>
                  </a:lnTo>
                  <a:lnTo>
                    <a:pt x="94" y="1042"/>
                  </a:lnTo>
                  <a:lnTo>
                    <a:pt x="105" y="1043"/>
                  </a:lnTo>
                  <a:lnTo>
                    <a:pt x="111" y="1056"/>
                  </a:lnTo>
                  <a:lnTo>
                    <a:pt x="122" y="1058"/>
                  </a:lnTo>
                  <a:lnTo>
                    <a:pt x="138" y="1054"/>
                  </a:lnTo>
                  <a:lnTo>
                    <a:pt x="148" y="1055"/>
                  </a:lnTo>
                  <a:lnTo>
                    <a:pt x="161" y="1045"/>
                  </a:lnTo>
                  <a:lnTo>
                    <a:pt x="167" y="1027"/>
                  </a:lnTo>
                  <a:lnTo>
                    <a:pt x="176" y="1016"/>
                  </a:lnTo>
                  <a:lnTo>
                    <a:pt x="193" y="1011"/>
                  </a:lnTo>
                  <a:lnTo>
                    <a:pt x="212" y="1010"/>
                  </a:lnTo>
                  <a:lnTo>
                    <a:pt x="239" y="1005"/>
                  </a:lnTo>
                  <a:lnTo>
                    <a:pt x="251" y="1000"/>
                  </a:lnTo>
                  <a:lnTo>
                    <a:pt x="259" y="986"/>
                  </a:lnTo>
                  <a:lnTo>
                    <a:pt x="274" y="973"/>
                  </a:lnTo>
                  <a:lnTo>
                    <a:pt x="310" y="953"/>
                  </a:lnTo>
                  <a:lnTo>
                    <a:pt x="348" y="941"/>
                  </a:lnTo>
                  <a:lnTo>
                    <a:pt x="358" y="934"/>
                  </a:lnTo>
                  <a:lnTo>
                    <a:pt x="364" y="920"/>
                  </a:lnTo>
                  <a:lnTo>
                    <a:pt x="364" y="892"/>
                  </a:lnTo>
                  <a:lnTo>
                    <a:pt x="366" y="881"/>
                  </a:lnTo>
                  <a:lnTo>
                    <a:pt x="374" y="871"/>
                  </a:lnTo>
                  <a:lnTo>
                    <a:pt x="373" y="859"/>
                  </a:lnTo>
                  <a:lnTo>
                    <a:pt x="386" y="849"/>
                  </a:lnTo>
                  <a:lnTo>
                    <a:pt x="386" y="834"/>
                  </a:lnTo>
                  <a:lnTo>
                    <a:pt x="377" y="807"/>
                  </a:lnTo>
                  <a:lnTo>
                    <a:pt x="370" y="795"/>
                  </a:lnTo>
                  <a:lnTo>
                    <a:pt x="366" y="780"/>
                  </a:lnTo>
                  <a:lnTo>
                    <a:pt x="361" y="742"/>
                  </a:lnTo>
                  <a:lnTo>
                    <a:pt x="354" y="727"/>
                  </a:lnTo>
                  <a:lnTo>
                    <a:pt x="347" y="720"/>
                  </a:lnTo>
                  <a:lnTo>
                    <a:pt x="355" y="712"/>
                  </a:lnTo>
                  <a:lnTo>
                    <a:pt x="375" y="705"/>
                  </a:lnTo>
                  <a:lnTo>
                    <a:pt x="393" y="703"/>
                  </a:lnTo>
                  <a:lnTo>
                    <a:pt x="416" y="695"/>
                  </a:lnTo>
                  <a:lnTo>
                    <a:pt x="471" y="693"/>
                  </a:lnTo>
                  <a:lnTo>
                    <a:pt x="478" y="688"/>
                  </a:lnTo>
                  <a:lnTo>
                    <a:pt x="472" y="670"/>
                  </a:lnTo>
                  <a:lnTo>
                    <a:pt x="470" y="655"/>
                  </a:lnTo>
                  <a:lnTo>
                    <a:pt x="473" y="635"/>
                  </a:lnTo>
                  <a:lnTo>
                    <a:pt x="479" y="611"/>
                  </a:lnTo>
                  <a:lnTo>
                    <a:pt x="492" y="584"/>
                  </a:lnTo>
                  <a:lnTo>
                    <a:pt x="500" y="558"/>
                  </a:lnTo>
                  <a:lnTo>
                    <a:pt x="511" y="537"/>
                  </a:lnTo>
                  <a:lnTo>
                    <a:pt x="535" y="537"/>
                  </a:lnTo>
                  <a:lnTo>
                    <a:pt x="544" y="544"/>
                  </a:lnTo>
                  <a:lnTo>
                    <a:pt x="563" y="550"/>
                  </a:lnTo>
                  <a:lnTo>
                    <a:pt x="597" y="547"/>
                  </a:lnTo>
                  <a:lnTo>
                    <a:pt x="606" y="556"/>
                  </a:lnTo>
                  <a:lnTo>
                    <a:pt x="616" y="563"/>
                  </a:lnTo>
                  <a:lnTo>
                    <a:pt x="630" y="552"/>
                  </a:lnTo>
                  <a:lnTo>
                    <a:pt x="653" y="544"/>
                  </a:lnTo>
                  <a:lnTo>
                    <a:pt x="656" y="507"/>
                  </a:lnTo>
                  <a:lnTo>
                    <a:pt x="654" y="484"/>
                  </a:lnTo>
                  <a:lnTo>
                    <a:pt x="659" y="459"/>
                  </a:lnTo>
                  <a:lnTo>
                    <a:pt x="670" y="439"/>
                  </a:lnTo>
                  <a:lnTo>
                    <a:pt x="686" y="440"/>
                  </a:lnTo>
                  <a:lnTo>
                    <a:pt x="705" y="434"/>
                  </a:lnTo>
                  <a:lnTo>
                    <a:pt x="721" y="418"/>
                  </a:lnTo>
                  <a:lnTo>
                    <a:pt x="731" y="398"/>
                  </a:lnTo>
                  <a:lnTo>
                    <a:pt x="756" y="405"/>
                  </a:lnTo>
                  <a:lnTo>
                    <a:pt x="772" y="389"/>
                  </a:lnTo>
                  <a:lnTo>
                    <a:pt x="777" y="389"/>
                  </a:lnTo>
                  <a:lnTo>
                    <a:pt x="777" y="393"/>
                  </a:lnTo>
                  <a:lnTo>
                    <a:pt x="780" y="404"/>
                  </a:lnTo>
                  <a:lnTo>
                    <a:pt x="791" y="430"/>
                  </a:lnTo>
                  <a:lnTo>
                    <a:pt x="821" y="453"/>
                  </a:lnTo>
                  <a:lnTo>
                    <a:pt x="832" y="474"/>
                  </a:lnTo>
                  <a:lnTo>
                    <a:pt x="847" y="485"/>
                  </a:lnTo>
                  <a:lnTo>
                    <a:pt x="854" y="474"/>
                  </a:lnTo>
                  <a:lnTo>
                    <a:pt x="870" y="477"/>
                  </a:lnTo>
                  <a:lnTo>
                    <a:pt x="885" y="485"/>
                  </a:lnTo>
                  <a:lnTo>
                    <a:pt x="901" y="488"/>
                  </a:lnTo>
                  <a:lnTo>
                    <a:pt x="911" y="504"/>
                  </a:lnTo>
                  <a:lnTo>
                    <a:pt x="918" y="526"/>
                  </a:lnTo>
                  <a:lnTo>
                    <a:pt x="928" y="543"/>
                  </a:lnTo>
                  <a:lnTo>
                    <a:pt x="940" y="586"/>
                  </a:lnTo>
                  <a:lnTo>
                    <a:pt x="940" y="614"/>
                  </a:lnTo>
                  <a:lnTo>
                    <a:pt x="944" y="633"/>
                  </a:lnTo>
                  <a:lnTo>
                    <a:pt x="943" y="652"/>
                  </a:lnTo>
                  <a:lnTo>
                    <a:pt x="935" y="668"/>
                  </a:lnTo>
                  <a:lnTo>
                    <a:pt x="934" y="683"/>
                  </a:lnTo>
                  <a:lnTo>
                    <a:pt x="941" y="690"/>
                  </a:lnTo>
                  <a:lnTo>
                    <a:pt x="957" y="697"/>
                  </a:lnTo>
                  <a:lnTo>
                    <a:pt x="988" y="700"/>
                  </a:lnTo>
                  <a:lnTo>
                    <a:pt x="1022" y="711"/>
                  </a:lnTo>
                  <a:lnTo>
                    <a:pt x="1031" y="711"/>
                  </a:lnTo>
                  <a:lnTo>
                    <a:pt x="1044" y="706"/>
                  </a:lnTo>
                  <a:lnTo>
                    <a:pt x="1057" y="706"/>
                  </a:lnTo>
                  <a:lnTo>
                    <a:pt x="1069" y="712"/>
                  </a:lnTo>
                  <a:lnTo>
                    <a:pt x="1099" y="722"/>
                  </a:lnTo>
                  <a:lnTo>
                    <a:pt x="1114" y="732"/>
                  </a:lnTo>
                  <a:lnTo>
                    <a:pt x="1130" y="741"/>
                  </a:lnTo>
                  <a:lnTo>
                    <a:pt x="1162" y="749"/>
                  </a:lnTo>
                  <a:lnTo>
                    <a:pt x="1175" y="759"/>
                  </a:lnTo>
                  <a:lnTo>
                    <a:pt x="1187" y="760"/>
                  </a:lnTo>
                  <a:lnTo>
                    <a:pt x="1198" y="775"/>
                  </a:lnTo>
                  <a:lnTo>
                    <a:pt x="1209" y="792"/>
                  </a:lnTo>
                  <a:lnTo>
                    <a:pt x="1216" y="812"/>
                  </a:lnTo>
                  <a:lnTo>
                    <a:pt x="1228" y="832"/>
                  </a:lnTo>
                  <a:lnTo>
                    <a:pt x="1240" y="846"/>
                  </a:lnTo>
                  <a:lnTo>
                    <a:pt x="1253" y="862"/>
                  </a:lnTo>
                  <a:lnTo>
                    <a:pt x="1269" y="876"/>
                  </a:lnTo>
                  <a:lnTo>
                    <a:pt x="1283" y="882"/>
                  </a:lnTo>
                  <a:lnTo>
                    <a:pt x="1304" y="882"/>
                  </a:lnTo>
                  <a:lnTo>
                    <a:pt x="1452" y="872"/>
                  </a:lnTo>
                  <a:lnTo>
                    <a:pt x="1470" y="870"/>
                  </a:lnTo>
                  <a:lnTo>
                    <a:pt x="1487" y="872"/>
                  </a:lnTo>
                  <a:lnTo>
                    <a:pt x="1521" y="883"/>
                  </a:lnTo>
                  <a:lnTo>
                    <a:pt x="1531" y="887"/>
                  </a:lnTo>
                  <a:lnTo>
                    <a:pt x="1540" y="898"/>
                  </a:lnTo>
                  <a:lnTo>
                    <a:pt x="1555" y="911"/>
                  </a:lnTo>
                  <a:lnTo>
                    <a:pt x="1578" y="921"/>
                  </a:lnTo>
                  <a:lnTo>
                    <a:pt x="1611" y="931"/>
                  </a:lnTo>
                  <a:lnTo>
                    <a:pt x="1629" y="941"/>
                  </a:lnTo>
                  <a:lnTo>
                    <a:pt x="1651" y="948"/>
                  </a:lnTo>
                  <a:lnTo>
                    <a:pt x="1680" y="950"/>
                  </a:lnTo>
                  <a:lnTo>
                    <a:pt x="1686" y="952"/>
                  </a:lnTo>
                  <a:lnTo>
                    <a:pt x="1697" y="961"/>
                  </a:lnTo>
                  <a:lnTo>
                    <a:pt x="1709" y="964"/>
                  </a:lnTo>
                  <a:lnTo>
                    <a:pt x="1719" y="963"/>
                  </a:lnTo>
                  <a:lnTo>
                    <a:pt x="1737" y="948"/>
                  </a:lnTo>
                  <a:lnTo>
                    <a:pt x="1767" y="937"/>
                  </a:lnTo>
                  <a:lnTo>
                    <a:pt x="1780" y="935"/>
                  </a:lnTo>
                  <a:lnTo>
                    <a:pt x="1791" y="931"/>
                  </a:lnTo>
                  <a:lnTo>
                    <a:pt x="1799" y="921"/>
                  </a:lnTo>
                  <a:lnTo>
                    <a:pt x="1810" y="918"/>
                  </a:lnTo>
                  <a:lnTo>
                    <a:pt x="1847" y="911"/>
                  </a:lnTo>
                  <a:lnTo>
                    <a:pt x="1865" y="904"/>
                  </a:lnTo>
                  <a:lnTo>
                    <a:pt x="1891" y="905"/>
                  </a:lnTo>
                  <a:lnTo>
                    <a:pt x="1907" y="899"/>
                  </a:lnTo>
                  <a:lnTo>
                    <a:pt x="1935" y="908"/>
                  </a:lnTo>
                  <a:lnTo>
                    <a:pt x="1940" y="905"/>
                  </a:lnTo>
                  <a:lnTo>
                    <a:pt x="1968" y="903"/>
                  </a:lnTo>
                  <a:lnTo>
                    <a:pt x="1998" y="892"/>
                  </a:lnTo>
                  <a:lnTo>
                    <a:pt x="2012" y="883"/>
                  </a:lnTo>
                  <a:lnTo>
                    <a:pt x="2032" y="868"/>
                  </a:lnTo>
                  <a:lnTo>
                    <a:pt x="2042" y="854"/>
                  </a:lnTo>
                  <a:lnTo>
                    <a:pt x="2100" y="805"/>
                  </a:lnTo>
                  <a:lnTo>
                    <a:pt x="2097" y="791"/>
                  </a:lnTo>
                  <a:lnTo>
                    <a:pt x="2075" y="762"/>
                  </a:lnTo>
                  <a:lnTo>
                    <a:pt x="2078" y="747"/>
                  </a:lnTo>
                  <a:lnTo>
                    <a:pt x="2091" y="727"/>
                  </a:lnTo>
                  <a:lnTo>
                    <a:pt x="2100" y="710"/>
                  </a:lnTo>
                  <a:lnTo>
                    <a:pt x="2121" y="704"/>
                  </a:lnTo>
                  <a:lnTo>
                    <a:pt x="2137" y="709"/>
                  </a:lnTo>
                  <a:lnTo>
                    <a:pt x="2149" y="722"/>
                  </a:lnTo>
                  <a:lnTo>
                    <a:pt x="2170" y="727"/>
                  </a:lnTo>
                  <a:lnTo>
                    <a:pt x="2188" y="727"/>
                  </a:lnTo>
                  <a:lnTo>
                    <a:pt x="2215" y="710"/>
                  </a:lnTo>
                  <a:lnTo>
                    <a:pt x="2234" y="689"/>
                  </a:lnTo>
                  <a:lnTo>
                    <a:pt x="2254" y="667"/>
                  </a:lnTo>
                  <a:lnTo>
                    <a:pt x="2266" y="667"/>
                  </a:lnTo>
                  <a:lnTo>
                    <a:pt x="2277" y="668"/>
                  </a:lnTo>
                  <a:lnTo>
                    <a:pt x="2284" y="666"/>
                  </a:lnTo>
                  <a:lnTo>
                    <a:pt x="2302" y="654"/>
                  </a:lnTo>
                  <a:lnTo>
                    <a:pt x="2353" y="598"/>
                  </a:lnTo>
                  <a:lnTo>
                    <a:pt x="2369" y="584"/>
                  </a:lnTo>
                  <a:lnTo>
                    <a:pt x="2390" y="580"/>
                  </a:lnTo>
                  <a:lnTo>
                    <a:pt x="2415" y="581"/>
                  </a:lnTo>
                  <a:lnTo>
                    <a:pt x="2440" y="577"/>
                  </a:lnTo>
                  <a:lnTo>
                    <a:pt x="2465" y="572"/>
                  </a:lnTo>
                  <a:lnTo>
                    <a:pt x="2484" y="577"/>
                  </a:lnTo>
                  <a:lnTo>
                    <a:pt x="2501" y="580"/>
                  </a:lnTo>
                  <a:lnTo>
                    <a:pt x="2511" y="574"/>
                  </a:lnTo>
                  <a:lnTo>
                    <a:pt x="2510" y="561"/>
                  </a:lnTo>
                  <a:lnTo>
                    <a:pt x="2496" y="553"/>
                  </a:lnTo>
                  <a:lnTo>
                    <a:pt x="2496" y="544"/>
                  </a:lnTo>
                  <a:lnTo>
                    <a:pt x="2498" y="531"/>
                  </a:lnTo>
                  <a:lnTo>
                    <a:pt x="2492" y="517"/>
                  </a:lnTo>
                  <a:lnTo>
                    <a:pt x="2463" y="493"/>
                  </a:lnTo>
                  <a:lnTo>
                    <a:pt x="2450" y="478"/>
                  </a:lnTo>
                  <a:lnTo>
                    <a:pt x="2444" y="464"/>
                  </a:lnTo>
                  <a:lnTo>
                    <a:pt x="2415" y="485"/>
                  </a:lnTo>
                  <a:lnTo>
                    <a:pt x="2397" y="498"/>
                  </a:lnTo>
                  <a:lnTo>
                    <a:pt x="2372" y="505"/>
                  </a:lnTo>
                  <a:lnTo>
                    <a:pt x="2347" y="507"/>
                  </a:lnTo>
                  <a:lnTo>
                    <a:pt x="2306" y="498"/>
                  </a:lnTo>
                  <a:lnTo>
                    <a:pt x="2297" y="483"/>
                  </a:lnTo>
                  <a:lnTo>
                    <a:pt x="2294" y="463"/>
                  </a:lnTo>
                  <a:lnTo>
                    <a:pt x="2294" y="441"/>
                  </a:lnTo>
                  <a:lnTo>
                    <a:pt x="2302" y="424"/>
                  </a:lnTo>
                  <a:lnTo>
                    <a:pt x="2305" y="404"/>
                  </a:lnTo>
                  <a:lnTo>
                    <a:pt x="2302" y="387"/>
                  </a:lnTo>
                  <a:lnTo>
                    <a:pt x="2302" y="371"/>
                  </a:lnTo>
                  <a:lnTo>
                    <a:pt x="2306" y="362"/>
                  </a:lnTo>
                  <a:lnTo>
                    <a:pt x="2317" y="348"/>
                  </a:lnTo>
                  <a:lnTo>
                    <a:pt x="2333" y="319"/>
                  </a:lnTo>
                  <a:lnTo>
                    <a:pt x="2342" y="311"/>
                  </a:lnTo>
                  <a:lnTo>
                    <a:pt x="2342" y="306"/>
                  </a:lnTo>
                  <a:lnTo>
                    <a:pt x="2353" y="308"/>
                  </a:lnTo>
                  <a:lnTo>
                    <a:pt x="2366" y="318"/>
                  </a:lnTo>
                  <a:lnTo>
                    <a:pt x="2398" y="328"/>
                  </a:lnTo>
                  <a:lnTo>
                    <a:pt x="2423" y="340"/>
                  </a:lnTo>
                  <a:lnTo>
                    <a:pt x="2434" y="338"/>
                  </a:lnTo>
                  <a:lnTo>
                    <a:pt x="2449" y="327"/>
                  </a:lnTo>
                  <a:lnTo>
                    <a:pt x="2499" y="296"/>
                  </a:lnTo>
                  <a:lnTo>
                    <a:pt x="2500" y="289"/>
                  </a:lnTo>
                  <a:lnTo>
                    <a:pt x="2498" y="276"/>
                  </a:lnTo>
                  <a:lnTo>
                    <a:pt x="2501" y="264"/>
                  </a:lnTo>
                  <a:lnTo>
                    <a:pt x="2512" y="251"/>
                  </a:lnTo>
                  <a:lnTo>
                    <a:pt x="2519" y="240"/>
                  </a:lnTo>
                  <a:lnTo>
                    <a:pt x="2526" y="210"/>
                  </a:lnTo>
                  <a:lnTo>
                    <a:pt x="2531" y="188"/>
                  </a:lnTo>
                  <a:lnTo>
                    <a:pt x="2538" y="171"/>
                  </a:lnTo>
                  <a:lnTo>
                    <a:pt x="2557" y="161"/>
                  </a:lnTo>
                  <a:lnTo>
                    <a:pt x="2581" y="134"/>
                  </a:lnTo>
                  <a:lnTo>
                    <a:pt x="2581" y="129"/>
                  </a:lnTo>
                  <a:lnTo>
                    <a:pt x="2576" y="118"/>
                  </a:lnTo>
                  <a:lnTo>
                    <a:pt x="2578" y="91"/>
                  </a:lnTo>
                  <a:lnTo>
                    <a:pt x="2571" y="87"/>
                  </a:lnTo>
                  <a:lnTo>
                    <a:pt x="2560" y="87"/>
                  </a:lnTo>
                  <a:lnTo>
                    <a:pt x="2542" y="92"/>
                  </a:lnTo>
                  <a:lnTo>
                    <a:pt x="2538" y="87"/>
                  </a:lnTo>
                  <a:lnTo>
                    <a:pt x="2543" y="74"/>
                  </a:lnTo>
                  <a:lnTo>
                    <a:pt x="2567" y="50"/>
                  </a:lnTo>
                  <a:lnTo>
                    <a:pt x="2575" y="38"/>
                  </a:lnTo>
                  <a:lnTo>
                    <a:pt x="2591" y="26"/>
                  </a:lnTo>
                  <a:lnTo>
                    <a:pt x="2625" y="20"/>
                  </a:lnTo>
                  <a:lnTo>
                    <a:pt x="2666" y="5"/>
                  </a:lnTo>
                  <a:lnTo>
                    <a:pt x="2691" y="6"/>
                  </a:lnTo>
                  <a:lnTo>
                    <a:pt x="2726" y="0"/>
                  </a:lnTo>
                  <a:lnTo>
                    <a:pt x="2738" y="0"/>
                  </a:lnTo>
                  <a:lnTo>
                    <a:pt x="2757" y="9"/>
                  </a:lnTo>
                  <a:lnTo>
                    <a:pt x="2774" y="21"/>
                  </a:lnTo>
                  <a:lnTo>
                    <a:pt x="2785" y="33"/>
                  </a:lnTo>
                  <a:lnTo>
                    <a:pt x="2801" y="37"/>
                  </a:lnTo>
                  <a:lnTo>
                    <a:pt x="2820" y="34"/>
                  </a:lnTo>
                  <a:lnTo>
                    <a:pt x="2836" y="38"/>
                  </a:lnTo>
                  <a:lnTo>
                    <a:pt x="2850" y="44"/>
                  </a:lnTo>
                  <a:lnTo>
                    <a:pt x="2858" y="58"/>
                  </a:lnTo>
                  <a:lnTo>
                    <a:pt x="2870" y="76"/>
                  </a:lnTo>
                  <a:lnTo>
                    <a:pt x="2871" y="89"/>
                  </a:lnTo>
                  <a:lnTo>
                    <a:pt x="2879" y="96"/>
                  </a:lnTo>
                  <a:lnTo>
                    <a:pt x="2888" y="102"/>
                  </a:lnTo>
                  <a:lnTo>
                    <a:pt x="2890" y="111"/>
                  </a:lnTo>
                  <a:lnTo>
                    <a:pt x="2891" y="106"/>
                  </a:lnTo>
                  <a:lnTo>
                    <a:pt x="2893" y="119"/>
                  </a:lnTo>
                  <a:lnTo>
                    <a:pt x="2898" y="134"/>
                  </a:lnTo>
                  <a:lnTo>
                    <a:pt x="2901" y="155"/>
                  </a:lnTo>
                  <a:lnTo>
                    <a:pt x="2909" y="172"/>
                  </a:lnTo>
                  <a:lnTo>
                    <a:pt x="2914" y="189"/>
                  </a:lnTo>
                  <a:lnTo>
                    <a:pt x="2935" y="229"/>
                  </a:lnTo>
                  <a:lnTo>
                    <a:pt x="2941" y="270"/>
                  </a:lnTo>
                  <a:lnTo>
                    <a:pt x="2950" y="289"/>
                  </a:lnTo>
                  <a:lnTo>
                    <a:pt x="2949" y="294"/>
                  </a:lnTo>
                  <a:lnTo>
                    <a:pt x="2950" y="295"/>
                  </a:lnTo>
                  <a:lnTo>
                    <a:pt x="2952" y="313"/>
                  </a:lnTo>
                  <a:lnTo>
                    <a:pt x="2952" y="334"/>
                  </a:lnTo>
                  <a:lnTo>
                    <a:pt x="2965" y="345"/>
                  </a:lnTo>
                  <a:lnTo>
                    <a:pt x="2988" y="348"/>
                  </a:lnTo>
                  <a:lnTo>
                    <a:pt x="3009" y="340"/>
                  </a:lnTo>
                  <a:lnTo>
                    <a:pt x="3025" y="348"/>
                  </a:lnTo>
                  <a:lnTo>
                    <a:pt x="3044" y="350"/>
                  </a:lnTo>
                  <a:lnTo>
                    <a:pt x="3062" y="359"/>
                  </a:lnTo>
                  <a:lnTo>
                    <a:pt x="3094" y="387"/>
                  </a:lnTo>
                  <a:lnTo>
                    <a:pt x="3109" y="394"/>
                  </a:lnTo>
                  <a:lnTo>
                    <a:pt x="3121" y="396"/>
                  </a:lnTo>
                  <a:lnTo>
                    <a:pt x="3125" y="403"/>
                  </a:lnTo>
                  <a:lnTo>
                    <a:pt x="3125" y="408"/>
                  </a:lnTo>
                  <a:lnTo>
                    <a:pt x="3127" y="407"/>
                  </a:lnTo>
                  <a:lnTo>
                    <a:pt x="3128" y="423"/>
                  </a:lnTo>
                  <a:lnTo>
                    <a:pt x="3135" y="432"/>
                  </a:lnTo>
                  <a:lnTo>
                    <a:pt x="3134" y="448"/>
                  </a:lnTo>
                  <a:lnTo>
                    <a:pt x="3135" y="466"/>
                  </a:lnTo>
                  <a:lnTo>
                    <a:pt x="3145" y="482"/>
                  </a:lnTo>
                  <a:lnTo>
                    <a:pt x="3151" y="495"/>
                  </a:lnTo>
                  <a:lnTo>
                    <a:pt x="3170" y="494"/>
                  </a:lnTo>
                  <a:lnTo>
                    <a:pt x="3189" y="500"/>
                  </a:lnTo>
                  <a:lnTo>
                    <a:pt x="3207" y="498"/>
                  </a:lnTo>
                  <a:lnTo>
                    <a:pt x="3238" y="483"/>
                  </a:lnTo>
                  <a:lnTo>
                    <a:pt x="3272" y="461"/>
                  </a:lnTo>
                  <a:lnTo>
                    <a:pt x="3290" y="459"/>
                  </a:lnTo>
                  <a:lnTo>
                    <a:pt x="3323" y="441"/>
                  </a:lnTo>
                  <a:lnTo>
                    <a:pt x="3355" y="432"/>
                  </a:lnTo>
                  <a:lnTo>
                    <a:pt x="3356" y="435"/>
                  </a:lnTo>
                  <a:lnTo>
                    <a:pt x="3348" y="448"/>
                  </a:lnTo>
                  <a:lnTo>
                    <a:pt x="3348" y="468"/>
                  </a:lnTo>
                  <a:lnTo>
                    <a:pt x="3353" y="484"/>
                  </a:lnTo>
                  <a:lnTo>
                    <a:pt x="3350" y="504"/>
                  </a:lnTo>
                  <a:lnTo>
                    <a:pt x="3338" y="514"/>
                  </a:lnTo>
                  <a:lnTo>
                    <a:pt x="3324" y="527"/>
                  </a:lnTo>
                  <a:lnTo>
                    <a:pt x="3322" y="548"/>
                  </a:lnTo>
                  <a:lnTo>
                    <a:pt x="3308" y="581"/>
                  </a:lnTo>
                  <a:lnTo>
                    <a:pt x="3300" y="623"/>
                  </a:lnTo>
                  <a:lnTo>
                    <a:pt x="3281" y="661"/>
                  </a:lnTo>
                  <a:lnTo>
                    <a:pt x="3268" y="679"/>
                  </a:lnTo>
                  <a:lnTo>
                    <a:pt x="3263" y="699"/>
                  </a:lnTo>
                  <a:lnTo>
                    <a:pt x="3251" y="709"/>
                  </a:lnTo>
                  <a:lnTo>
                    <a:pt x="3246" y="705"/>
                  </a:lnTo>
                  <a:lnTo>
                    <a:pt x="3195" y="693"/>
                  </a:lnTo>
                  <a:lnTo>
                    <a:pt x="3182" y="700"/>
                  </a:lnTo>
                  <a:lnTo>
                    <a:pt x="3146" y="735"/>
                  </a:lnTo>
                  <a:lnTo>
                    <a:pt x="3154" y="748"/>
                  </a:lnTo>
                  <a:lnTo>
                    <a:pt x="3160" y="775"/>
                  </a:lnTo>
                  <a:lnTo>
                    <a:pt x="3160" y="834"/>
                  </a:lnTo>
                  <a:lnTo>
                    <a:pt x="3144" y="859"/>
                  </a:lnTo>
                  <a:lnTo>
                    <a:pt x="3124" y="876"/>
                  </a:lnTo>
                  <a:lnTo>
                    <a:pt x="3124" y="894"/>
                  </a:lnTo>
                  <a:lnTo>
                    <a:pt x="3116" y="893"/>
                  </a:lnTo>
                  <a:lnTo>
                    <a:pt x="3108" y="878"/>
                  </a:lnTo>
                  <a:lnTo>
                    <a:pt x="3097" y="867"/>
                  </a:lnTo>
                  <a:lnTo>
                    <a:pt x="3086" y="876"/>
                  </a:lnTo>
                  <a:lnTo>
                    <a:pt x="3079" y="896"/>
                  </a:lnTo>
                  <a:lnTo>
                    <a:pt x="3069" y="911"/>
                  </a:lnTo>
                  <a:lnTo>
                    <a:pt x="3038" y="935"/>
                  </a:lnTo>
                  <a:lnTo>
                    <a:pt x="3014" y="941"/>
                  </a:lnTo>
                  <a:lnTo>
                    <a:pt x="2994" y="941"/>
                  </a:lnTo>
                  <a:lnTo>
                    <a:pt x="2989" y="950"/>
                  </a:lnTo>
                  <a:lnTo>
                    <a:pt x="2995" y="981"/>
                  </a:lnTo>
                  <a:lnTo>
                    <a:pt x="2953" y="985"/>
                  </a:lnTo>
                  <a:lnTo>
                    <a:pt x="2939" y="975"/>
                  </a:lnTo>
                  <a:lnTo>
                    <a:pt x="2920" y="970"/>
                  </a:lnTo>
                  <a:lnTo>
                    <a:pt x="2908" y="980"/>
                  </a:lnTo>
                  <a:lnTo>
                    <a:pt x="2883" y="1009"/>
                  </a:lnTo>
                  <a:lnTo>
                    <a:pt x="2865" y="1024"/>
                  </a:lnTo>
                  <a:lnTo>
                    <a:pt x="2826" y="1045"/>
                  </a:lnTo>
                  <a:lnTo>
                    <a:pt x="2811" y="1052"/>
                  </a:lnTo>
                  <a:lnTo>
                    <a:pt x="2783" y="1087"/>
                  </a:lnTo>
                  <a:lnTo>
                    <a:pt x="2781" y="1091"/>
                  </a:lnTo>
                  <a:lnTo>
                    <a:pt x="2774" y="1094"/>
                  </a:lnTo>
                  <a:lnTo>
                    <a:pt x="2767" y="1097"/>
                  </a:lnTo>
                  <a:lnTo>
                    <a:pt x="2756" y="1097"/>
                  </a:lnTo>
                  <a:lnTo>
                    <a:pt x="2734" y="1104"/>
                  </a:lnTo>
                  <a:lnTo>
                    <a:pt x="2729" y="1097"/>
                  </a:lnTo>
                  <a:lnTo>
                    <a:pt x="2724" y="1102"/>
                  </a:lnTo>
                  <a:lnTo>
                    <a:pt x="2709" y="1113"/>
                  </a:lnTo>
                  <a:lnTo>
                    <a:pt x="2673" y="1128"/>
                  </a:lnTo>
                  <a:lnTo>
                    <a:pt x="2665" y="1136"/>
                  </a:lnTo>
                  <a:lnTo>
                    <a:pt x="2657" y="1149"/>
                  </a:lnTo>
                  <a:lnTo>
                    <a:pt x="2646" y="1157"/>
                  </a:lnTo>
                  <a:lnTo>
                    <a:pt x="2638" y="1157"/>
                  </a:lnTo>
                  <a:lnTo>
                    <a:pt x="2632" y="1163"/>
                  </a:lnTo>
                  <a:lnTo>
                    <a:pt x="2613" y="1172"/>
                  </a:lnTo>
                  <a:lnTo>
                    <a:pt x="2607" y="1168"/>
                  </a:lnTo>
                  <a:lnTo>
                    <a:pt x="2616" y="1156"/>
                  </a:lnTo>
                  <a:lnTo>
                    <a:pt x="2630" y="1151"/>
                  </a:lnTo>
                  <a:lnTo>
                    <a:pt x="2635" y="1140"/>
                  </a:lnTo>
                  <a:lnTo>
                    <a:pt x="2638" y="1129"/>
                  </a:lnTo>
                  <a:lnTo>
                    <a:pt x="2630" y="1126"/>
                  </a:lnTo>
                  <a:lnTo>
                    <a:pt x="2622" y="1119"/>
                  </a:lnTo>
                  <a:lnTo>
                    <a:pt x="2616" y="1118"/>
                  </a:lnTo>
                  <a:lnTo>
                    <a:pt x="2625" y="1112"/>
                  </a:lnTo>
                  <a:lnTo>
                    <a:pt x="2627" y="1101"/>
                  </a:lnTo>
                  <a:lnTo>
                    <a:pt x="2638" y="1093"/>
                  </a:lnTo>
                  <a:lnTo>
                    <a:pt x="2660" y="1063"/>
                  </a:lnTo>
                  <a:lnTo>
                    <a:pt x="2667" y="1050"/>
                  </a:lnTo>
                  <a:lnTo>
                    <a:pt x="2665" y="1042"/>
                  </a:lnTo>
                  <a:lnTo>
                    <a:pt x="2652" y="1028"/>
                  </a:lnTo>
                  <a:lnTo>
                    <a:pt x="2649" y="1016"/>
                  </a:lnTo>
                  <a:lnTo>
                    <a:pt x="2644" y="1010"/>
                  </a:lnTo>
                  <a:lnTo>
                    <a:pt x="2639" y="1016"/>
                  </a:lnTo>
                  <a:lnTo>
                    <a:pt x="2616" y="1017"/>
                  </a:lnTo>
                  <a:lnTo>
                    <a:pt x="2606" y="1021"/>
                  </a:lnTo>
                  <a:lnTo>
                    <a:pt x="2590" y="1038"/>
                  </a:lnTo>
                  <a:lnTo>
                    <a:pt x="2578" y="1053"/>
                  </a:lnTo>
                  <a:lnTo>
                    <a:pt x="2571" y="1065"/>
                  </a:lnTo>
                  <a:lnTo>
                    <a:pt x="2568" y="1070"/>
                  </a:lnTo>
                  <a:lnTo>
                    <a:pt x="2542" y="1082"/>
                  </a:lnTo>
                  <a:lnTo>
                    <a:pt x="2524" y="1096"/>
                  </a:lnTo>
                  <a:lnTo>
                    <a:pt x="2516" y="1098"/>
                  </a:lnTo>
                  <a:lnTo>
                    <a:pt x="2509" y="1112"/>
                  </a:lnTo>
                  <a:lnTo>
                    <a:pt x="2506" y="1126"/>
                  </a:lnTo>
                  <a:lnTo>
                    <a:pt x="2498" y="1135"/>
                  </a:lnTo>
                  <a:lnTo>
                    <a:pt x="2488" y="1141"/>
                  </a:lnTo>
                  <a:lnTo>
                    <a:pt x="2473" y="1144"/>
                  </a:lnTo>
                  <a:lnTo>
                    <a:pt x="2462" y="1147"/>
                  </a:lnTo>
                  <a:lnTo>
                    <a:pt x="2451" y="1147"/>
                  </a:lnTo>
                  <a:lnTo>
                    <a:pt x="2445" y="1144"/>
                  </a:lnTo>
                  <a:lnTo>
                    <a:pt x="2433" y="1142"/>
                  </a:lnTo>
                  <a:lnTo>
                    <a:pt x="2423" y="1152"/>
                  </a:lnTo>
                  <a:lnTo>
                    <a:pt x="2417" y="1172"/>
                  </a:lnTo>
                  <a:lnTo>
                    <a:pt x="2414" y="1189"/>
                  </a:lnTo>
                  <a:lnTo>
                    <a:pt x="2431" y="1207"/>
                  </a:lnTo>
                  <a:lnTo>
                    <a:pt x="2435" y="1216"/>
                  </a:lnTo>
                  <a:lnTo>
                    <a:pt x="2444" y="1221"/>
                  </a:lnTo>
                  <a:lnTo>
                    <a:pt x="2451" y="1221"/>
                  </a:lnTo>
                  <a:lnTo>
                    <a:pt x="2456" y="1228"/>
                  </a:lnTo>
                  <a:lnTo>
                    <a:pt x="2465" y="1228"/>
                  </a:lnTo>
                  <a:lnTo>
                    <a:pt x="2469" y="1239"/>
                  </a:lnTo>
                  <a:lnTo>
                    <a:pt x="2479" y="1247"/>
                  </a:lnTo>
                  <a:lnTo>
                    <a:pt x="2482" y="1255"/>
                  </a:lnTo>
                  <a:lnTo>
                    <a:pt x="2482" y="1265"/>
                  </a:lnTo>
                  <a:lnTo>
                    <a:pt x="2490" y="1276"/>
                  </a:lnTo>
                  <a:lnTo>
                    <a:pt x="2517" y="1286"/>
                  </a:lnTo>
                  <a:lnTo>
                    <a:pt x="2531" y="1285"/>
                  </a:lnTo>
                  <a:lnTo>
                    <a:pt x="2543" y="1269"/>
                  </a:lnTo>
                  <a:lnTo>
                    <a:pt x="2554" y="1260"/>
                  </a:lnTo>
                  <a:lnTo>
                    <a:pt x="2562" y="1249"/>
                  </a:lnTo>
                  <a:lnTo>
                    <a:pt x="2584" y="1239"/>
                  </a:lnTo>
                  <a:lnTo>
                    <a:pt x="2591" y="1238"/>
                  </a:lnTo>
                  <a:lnTo>
                    <a:pt x="2602" y="1249"/>
                  </a:lnTo>
                  <a:lnTo>
                    <a:pt x="2611" y="1254"/>
                  </a:lnTo>
                  <a:lnTo>
                    <a:pt x="2622" y="1255"/>
                  </a:lnTo>
                  <a:lnTo>
                    <a:pt x="2629" y="1264"/>
                  </a:lnTo>
                  <a:lnTo>
                    <a:pt x="2637" y="1265"/>
                  </a:lnTo>
                  <a:lnTo>
                    <a:pt x="2649" y="1263"/>
                  </a:lnTo>
                  <a:lnTo>
                    <a:pt x="2657" y="1258"/>
                  </a:lnTo>
                  <a:lnTo>
                    <a:pt x="2671" y="1264"/>
                  </a:lnTo>
                  <a:lnTo>
                    <a:pt x="2683" y="1266"/>
                  </a:lnTo>
                  <a:lnTo>
                    <a:pt x="2687" y="1268"/>
                  </a:lnTo>
                  <a:lnTo>
                    <a:pt x="2684" y="1281"/>
                  </a:lnTo>
                  <a:lnTo>
                    <a:pt x="2680" y="1290"/>
                  </a:lnTo>
                  <a:lnTo>
                    <a:pt x="2680" y="1295"/>
                  </a:lnTo>
                  <a:lnTo>
                    <a:pt x="2670" y="1307"/>
                  </a:lnTo>
                  <a:lnTo>
                    <a:pt x="2666" y="1303"/>
                  </a:lnTo>
                  <a:lnTo>
                    <a:pt x="2662" y="1293"/>
                  </a:lnTo>
                  <a:lnTo>
                    <a:pt x="2656" y="1297"/>
                  </a:lnTo>
                  <a:lnTo>
                    <a:pt x="2650" y="1295"/>
                  </a:lnTo>
                  <a:lnTo>
                    <a:pt x="2643" y="1301"/>
                  </a:lnTo>
                  <a:lnTo>
                    <a:pt x="2637" y="1311"/>
                  </a:lnTo>
                  <a:lnTo>
                    <a:pt x="2614" y="1313"/>
                  </a:lnTo>
                  <a:lnTo>
                    <a:pt x="2602" y="1319"/>
                  </a:lnTo>
                  <a:lnTo>
                    <a:pt x="2591" y="1319"/>
                  </a:lnTo>
                  <a:lnTo>
                    <a:pt x="2594" y="1333"/>
                  </a:lnTo>
                  <a:lnTo>
                    <a:pt x="2590" y="1333"/>
                  </a:lnTo>
                  <a:lnTo>
                    <a:pt x="2585" y="1338"/>
                  </a:lnTo>
                  <a:lnTo>
                    <a:pt x="2578" y="1355"/>
                  </a:lnTo>
                  <a:lnTo>
                    <a:pt x="2568" y="1356"/>
                  </a:lnTo>
                  <a:lnTo>
                    <a:pt x="2564" y="1345"/>
                  </a:lnTo>
                  <a:lnTo>
                    <a:pt x="2555" y="1345"/>
                  </a:lnTo>
                  <a:lnTo>
                    <a:pt x="2548" y="1354"/>
                  </a:lnTo>
                  <a:lnTo>
                    <a:pt x="2555" y="1362"/>
                  </a:lnTo>
                  <a:lnTo>
                    <a:pt x="2552" y="1371"/>
                  </a:lnTo>
                  <a:lnTo>
                    <a:pt x="2544" y="1381"/>
                  </a:lnTo>
                  <a:lnTo>
                    <a:pt x="2526" y="1391"/>
                  </a:lnTo>
                  <a:lnTo>
                    <a:pt x="2521" y="1404"/>
                  </a:lnTo>
                  <a:lnTo>
                    <a:pt x="2509" y="1421"/>
                  </a:lnTo>
                  <a:lnTo>
                    <a:pt x="2500" y="1437"/>
                  </a:lnTo>
                  <a:lnTo>
                    <a:pt x="2503" y="1446"/>
                  </a:lnTo>
                  <a:lnTo>
                    <a:pt x="2514" y="1448"/>
                  </a:lnTo>
                  <a:lnTo>
                    <a:pt x="2522" y="1456"/>
                  </a:lnTo>
                  <a:lnTo>
                    <a:pt x="2555" y="1473"/>
                  </a:lnTo>
                  <a:lnTo>
                    <a:pt x="2562" y="1483"/>
                  </a:lnTo>
                  <a:lnTo>
                    <a:pt x="2567" y="1499"/>
                  </a:lnTo>
                  <a:lnTo>
                    <a:pt x="2574" y="1508"/>
                  </a:lnTo>
                  <a:lnTo>
                    <a:pt x="2584" y="1548"/>
                  </a:lnTo>
                  <a:lnTo>
                    <a:pt x="2590" y="1561"/>
                  </a:lnTo>
                  <a:lnTo>
                    <a:pt x="2594" y="1578"/>
                  </a:lnTo>
                  <a:lnTo>
                    <a:pt x="2603" y="1592"/>
                  </a:lnTo>
                  <a:lnTo>
                    <a:pt x="2617" y="1598"/>
                  </a:lnTo>
                  <a:lnTo>
                    <a:pt x="2618" y="1608"/>
                  </a:lnTo>
                  <a:lnTo>
                    <a:pt x="2635" y="1625"/>
                  </a:lnTo>
                  <a:lnTo>
                    <a:pt x="2646" y="1642"/>
                  </a:lnTo>
                  <a:lnTo>
                    <a:pt x="2646" y="1646"/>
                  </a:lnTo>
                  <a:lnTo>
                    <a:pt x="2628" y="1637"/>
                  </a:lnTo>
                  <a:lnTo>
                    <a:pt x="2613" y="1632"/>
                  </a:lnTo>
                  <a:lnTo>
                    <a:pt x="2602" y="1632"/>
                  </a:lnTo>
                  <a:lnTo>
                    <a:pt x="2590" y="1624"/>
                  </a:lnTo>
                  <a:lnTo>
                    <a:pt x="2576" y="1620"/>
                  </a:lnTo>
                  <a:lnTo>
                    <a:pt x="2551" y="1625"/>
                  </a:lnTo>
                  <a:lnTo>
                    <a:pt x="2551" y="1631"/>
                  </a:lnTo>
                  <a:lnTo>
                    <a:pt x="2576" y="1626"/>
                  </a:lnTo>
                  <a:lnTo>
                    <a:pt x="2581" y="1630"/>
                  </a:lnTo>
                  <a:lnTo>
                    <a:pt x="2584" y="1637"/>
                  </a:lnTo>
                  <a:lnTo>
                    <a:pt x="2595" y="1639"/>
                  </a:lnTo>
                  <a:lnTo>
                    <a:pt x="2607" y="1647"/>
                  </a:lnTo>
                  <a:lnTo>
                    <a:pt x="2618" y="1660"/>
                  </a:lnTo>
                  <a:lnTo>
                    <a:pt x="2627" y="1664"/>
                  </a:lnTo>
                  <a:lnTo>
                    <a:pt x="2632" y="1667"/>
                  </a:lnTo>
                  <a:lnTo>
                    <a:pt x="2640" y="1677"/>
                  </a:lnTo>
                  <a:lnTo>
                    <a:pt x="2648" y="1690"/>
                  </a:lnTo>
                  <a:lnTo>
                    <a:pt x="2646" y="1695"/>
                  </a:lnTo>
                  <a:lnTo>
                    <a:pt x="2633" y="1696"/>
                  </a:lnTo>
                  <a:lnTo>
                    <a:pt x="2622" y="1706"/>
                  </a:lnTo>
                  <a:lnTo>
                    <a:pt x="2611" y="1710"/>
                  </a:lnTo>
                  <a:lnTo>
                    <a:pt x="2603" y="1715"/>
                  </a:lnTo>
                  <a:lnTo>
                    <a:pt x="2600" y="1720"/>
                  </a:lnTo>
                  <a:lnTo>
                    <a:pt x="2589" y="1727"/>
                  </a:lnTo>
                  <a:lnTo>
                    <a:pt x="2573" y="1727"/>
                  </a:lnTo>
                  <a:lnTo>
                    <a:pt x="2562" y="1730"/>
                  </a:lnTo>
                  <a:lnTo>
                    <a:pt x="2551" y="1734"/>
                  </a:lnTo>
                  <a:lnTo>
                    <a:pt x="2563" y="1733"/>
                  </a:lnTo>
                  <a:lnTo>
                    <a:pt x="2575" y="1737"/>
                  </a:lnTo>
                  <a:lnTo>
                    <a:pt x="2586" y="1742"/>
                  </a:lnTo>
                  <a:lnTo>
                    <a:pt x="2607" y="1733"/>
                  </a:lnTo>
                  <a:lnTo>
                    <a:pt x="2616" y="1736"/>
                  </a:lnTo>
                  <a:lnTo>
                    <a:pt x="2624" y="1743"/>
                  </a:lnTo>
                  <a:lnTo>
                    <a:pt x="2628" y="1749"/>
                  </a:lnTo>
                  <a:lnTo>
                    <a:pt x="2633" y="1753"/>
                  </a:lnTo>
                  <a:lnTo>
                    <a:pt x="2640" y="1755"/>
                  </a:lnTo>
                  <a:lnTo>
                    <a:pt x="2648" y="1755"/>
                  </a:lnTo>
                  <a:lnTo>
                    <a:pt x="2652" y="1758"/>
                  </a:lnTo>
                  <a:lnTo>
                    <a:pt x="2646" y="1761"/>
                  </a:lnTo>
                  <a:lnTo>
                    <a:pt x="2633" y="1776"/>
                  </a:lnTo>
                  <a:lnTo>
                    <a:pt x="2623" y="1781"/>
                  </a:lnTo>
                  <a:lnTo>
                    <a:pt x="2627" y="1782"/>
                  </a:lnTo>
                  <a:lnTo>
                    <a:pt x="2643" y="1775"/>
                  </a:lnTo>
                  <a:lnTo>
                    <a:pt x="2643" y="1788"/>
                  </a:lnTo>
                  <a:lnTo>
                    <a:pt x="2641" y="1798"/>
                  </a:lnTo>
                  <a:lnTo>
                    <a:pt x="2640" y="1795"/>
                  </a:lnTo>
                  <a:lnTo>
                    <a:pt x="2635" y="1798"/>
                  </a:lnTo>
                  <a:lnTo>
                    <a:pt x="2623" y="1802"/>
                  </a:lnTo>
                  <a:lnTo>
                    <a:pt x="2623" y="1804"/>
                  </a:lnTo>
                  <a:lnTo>
                    <a:pt x="2628" y="1814"/>
                  </a:lnTo>
                  <a:lnTo>
                    <a:pt x="2625" y="1829"/>
                  </a:lnTo>
                  <a:lnTo>
                    <a:pt x="2622" y="1833"/>
                  </a:lnTo>
                  <a:lnTo>
                    <a:pt x="2622" y="1850"/>
                  </a:lnTo>
                  <a:lnTo>
                    <a:pt x="2616" y="1865"/>
                  </a:lnTo>
                  <a:lnTo>
                    <a:pt x="2611" y="1862"/>
                  </a:lnTo>
                  <a:lnTo>
                    <a:pt x="2606" y="1856"/>
                  </a:lnTo>
                  <a:lnTo>
                    <a:pt x="2601" y="1860"/>
                  </a:lnTo>
                  <a:lnTo>
                    <a:pt x="2594" y="1871"/>
                  </a:lnTo>
                  <a:lnTo>
                    <a:pt x="2587" y="1879"/>
                  </a:lnTo>
                  <a:lnTo>
                    <a:pt x="2582" y="1887"/>
                  </a:lnTo>
                  <a:lnTo>
                    <a:pt x="2578" y="1890"/>
                  </a:lnTo>
                  <a:lnTo>
                    <a:pt x="2574" y="1897"/>
                  </a:lnTo>
                  <a:lnTo>
                    <a:pt x="2571" y="1904"/>
                  </a:lnTo>
                  <a:lnTo>
                    <a:pt x="2571" y="1911"/>
                  </a:lnTo>
                  <a:lnTo>
                    <a:pt x="2567" y="1921"/>
                  </a:lnTo>
                  <a:lnTo>
                    <a:pt x="2560" y="1930"/>
                  </a:lnTo>
                  <a:lnTo>
                    <a:pt x="2555" y="1933"/>
                  </a:lnTo>
                  <a:lnTo>
                    <a:pt x="2546" y="1943"/>
                  </a:lnTo>
                  <a:lnTo>
                    <a:pt x="2543" y="1957"/>
                  </a:lnTo>
                  <a:lnTo>
                    <a:pt x="2537" y="1964"/>
                  </a:lnTo>
                  <a:lnTo>
                    <a:pt x="2535" y="1962"/>
                  </a:lnTo>
                  <a:lnTo>
                    <a:pt x="2533" y="1948"/>
                  </a:lnTo>
                  <a:lnTo>
                    <a:pt x="2525" y="1949"/>
                  </a:lnTo>
                  <a:lnTo>
                    <a:pt x="2517" y="1956"/>
                  </a:lnTo>
                  <a:lnTo>
                    <a:pt x="2526" y="1973"/>
                  </a:lnTo>
                  <a:lnTo>
                    <a:pt x="2526" y="1976"/>
                  </a:lnTo>
                  <a:lnTo>
                    <a:pt x="2521" y="1992"/>
                  </a:lnTo>
                  <a:lnTo>
                    <a:pt x="2521" y="1997"/>
                  </a:lnTo>
                  <a:lnTo>
                    <a:pt x="2520" y="2003"/>
                  </a:lnTo>
                  <a:lnTo>
                    <a:pt x="2517" y="2010"/>
                  </a:lnTo>
                  <a:lnTo>
                    <a:pt x="2515" y="2013"/>
                  </a:lnTo>
                  <a:lnTo>
                    <a:pt x="2511" y="2014"/>
                  </a:lnTo>
                  <a:lnTo>
                    <a:pt x="2511" y="2021"/>
                  </a:lnTo>
                  <a:lnTo>
                    <a:pt x="2512" y="2028"/>
                  </a:lnTo>
                  <a:lnTo>
                    <a:pt x="2511" y="2030"/>
                  </a:lnTo>
                  <a:lnTo>
                    <a:pt x="2506" y="2028"/>
                  </a:lnTo>
                  <a:lnTo>
                    <a:pt x="2500" y="2028"/>
                  </a:lnTo>
                  <a:lnTo>
                    <a:pt x="2495" y="2033"/>
                  </a:lnTo>
                  <a:lnTo>
                    <a:pt x="2498" y="2040"/>
                  </a:lnTo>
                  <a:lnTo>
                    <a:pt x="2494" y="2046"/>
                  </a:lnTo>
                  <a:lnTo>
                    <a:pt x="2490" y="2044"/>
                  </a:lnTo>
                  <a:lnTo>
                    <a:pt x="2484" y="2045"/>
                  </a:lnTo>
                  <a:lnTo>
                    <a:pt x="2478" y="2060"/>
                  </a:lnTo>
                  <a:lnTo>
                    <a:pt x="2471" y="2065"/>
                  </a:lnTo>
                  <a:lnTo>
                    <a:pt x="2469" y="2075"/>
                  </a:lnTo>
                  <a:lnTo>
                    <a:pt x="2465" y="2081"/>
                  </a:lnTo>
                  <a:lnTo>
                    <a:pt x="2447" y="2083"/>
                  </a:lnTo>
                  <a:lnTo>
                    <a:pt x="2440" y="2081"/>
                  </a:lnTo>
                  <a:lnTo>
                    <a:pt x="2431" y="2088"/>
                  </a:lnTo>
                  <a:lnTo>
                    <a:pt x="2433" y="2091"/>
                  </a:lnTo>
                  <a:lnTo>
                    <a:pt x="2435" y="2097"/>
                  </a:lnTo>
                  <a:lnTo>
                    <a:pt x="2433" y="2105"/>
                  </a:lnTo>
                  <a:lnTo>
                    <a:pt x="2418" y="2119"/>
                  </a:lnTo>
                  <a:lnTo>
                    <a:pt x="2413" y="2119"/>
                  </a:lnTo>
                  <a:lnTo>
                    <a:pt x="2410" y="2131"/>
                  </a:lnTo>
                  <a:lnTo>
                    <a:pt x="2408" y="2123"/>
                  </a:lnTo>
                  <a:lnTo>
                    <a:pt x="2402" y="2127"/>
                  </a:lnTo>
                  <a:lnTo>
                    <a:pt x="2401" y="2135"/>
                  </a:lnTo>
                  <a:lnTo>
                    <a:pt x="2398" y="2134"/>
                  </a:lnTo>
                  <a:lnTo>
                    <a:pt x="2395" y="2134"/>
                  </a:lnTo>
                  <a:lnTo>
                    <a:pt x="2385" y="2141"/>
                  </a:lnTo>
                  <a:lnTo>
                    <a:pt x="2380" y="2140"/>
                  </a:lnTo>
                  <a:lnTo>
                    <a:pt x="2372" y="2141"/>
                  </a:lnTo>
                  <a:lnTo>
                    <a:pt x="2365" y="2152"/>
                  </a:lnTo>
                  <a:lnTo>
                    <a:pt x="2361" y="2159"/>
                  </a:lnTo>
                  <a:lnTo>
                    <a:pt x="2356" y="2164"/>
                  </a:lnTo>
                  <a:lnTo>
                    <a:pt x="2354" y="2170"/>
                  </a:lnTo>
                  <a:lnTo>
                    <a:pt x="2344" y="2177"/>
                  </a:lnTo>
                  <a:lnTo>
                    <a:pt x="2328" y="2183"/>
                  </a:lnTo>
                  <a:lnTo>
                    <a:pt x="2316" y="2189"/>
                  </a:lnTo>
                  <a:lnTo>
                    <a:pt x="2309" y="2186"/>
                  </a:lnTo>
                  <a:lnTo>
                    <a:pt x="2302" y="2184"/>
                  </a:lnTo>
                  <a:lnTo>
                    <a:pt x="2299" y="2189"/>
                  </a:lnTo>
                  <a:lnTo>
                    <a:pt x="2297" y="2193"/>
                  </a:lnTo>
                  <a:lnTo>
                    <a:pt x="2291" y="2195"/>
                  </a:lnTo>
                  <a:lnTo>
                    <a:pt x="2285" y="2193"/>
                  </a:lnTo>
                  <a:lnTo>
                    <a:pt x="2285" y="2188"/>
                  </a:lnTo>
                  <a:lnTo>
                    <a:pt x="2277" y="2184"/>
                  </a:lnTo>
                  <a:lnTo>
                    <a:pt x="2268" y="2190"/>
                  </a:lnTo>
                  <a:lnTo>
                    <a:pt x="2263" y="2199"/>
                  </a:lnTo>
                  <a:lnTo>
                    <a:pt x="2256" y="2199"/>
                  </a:lnTo>
                  <a:lnTo>
                    <a:pt x="2253" y="2193"/>
                  </a:lnTo>
                  <a:lnTo>
                    <a:pt x="2253" y="2189"/>
                  </a:lnTo>
                  <a:lnTo>
                    <a:pt x="2245" y="2191"/>
                  </a:lnTo>
                  <a:lnTo>
                    <a:pt x="2245" y="2202"/>
                  </a:lnTo>
                  <a:lnTo>
                    <a:pt x="2243" y="2202"/>
                  </a:lnTo>
                  <a:close/>
                </a:path>
              </a:pathLst>
            </a:custGeom>
            <a:solidFill>
              <a:schemeClr val="accent1">
                <a:lumMod val="60000"/>
                <a:lumOff val="40000"/>
              </a:schemeClr>
            </a:solidFill>
            <a:ln w="6350" cap="flat" cmpd="sng">
              <a:noFill/>
              <a:prstDash val="solid"/>
              <a:round/>
              <a:headEnd type="none" w="med" len="med"/>
              <a:tailEnd type="none" w="med" len="med"/>
            </a:ln>
            <a:effectLst/>
          </p:spPr>
          <p:txBody>
            <a:bodyPr/>
            <a:lstStyle/>
            <a:p>
              <a:endParaRPr lang="en-US" dirty="0"/>
            </a:p>
          </p:txBody>
        </p:sp>
        <p:sp>
          <p:nvSpPr>
            <p:cNvPr id="695" name="Content Placeholder 2"/>
            <p:cNvSpPr txBox="1">
              <a:spLocks/>
            </p:cNvSpPr>
            <p:nvPr/>
          </p:nvSpPr>
          <p:spPr>
            <a:xfrm>
              <a:off x="6975580" y="1426446"/>
              <a:ext cx="1371900"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Font typeface="Arial" pitchFamily="34" charset="0"/>
                <a:buNone/>
              </a:pPr>
              <a:r>
                <a:rPr lang="en-US" sz="1200" b="1" dirty="0" smtClean="0"/>
                <a:t>China</a:t>
              </a:r>
            </a:p>
            <a:p>
              <a:pPr marL="0" indent="0" algn="r">
                <a:buFont typeface="Arial" pitchFamily="34" charset="0"/>
                <a:buNone/>
              </a:pPr>
              <a:r>
                <a:rPr lang="en-US" sz="800" dirty="0" smtClean="0"/>
                <a:t>Lorem ipsum dolor sit amet, consectetur adipiscing.</a:t>
              </a:r>
              <a:endParaRPr lang="en-US" sz="800" dirty="0"/>
            </a:p>
          </p:txBody>
        </p:sp>
      </p:grpSp>
      <p:grpSp>
        <p:nvGrpSpPr>
          <p:cNvPr id="3" name="Group 2"/>
          <p:cNvGrpSpPr/>
          <p:nvPr/>
        </p:nvGrpSpPr>
        <p:grpSpPr>
          <a:xfrm>
            <a:off x="829034" y="1426446"/>
            <a:ext cx="3407166" cy="1017945"/>
            <a:chOff x="829034" y="1426446"/>
            <a:chExt cx="3407166" cy="1017945"/>
          </a:xfrm>
        </p:grpSpPr>
        <p:sp>
          <p:nvSpPr>
            <p:cNvPr id="692" name="Freeform 268"/>
            <p:cNvSpPr>
              <a:spLocks noChangeAspect="1"/>
            </p:cNvSpPr>
            <p:nvPr/>
          </p:nvSpPr>
          <p:spPr bwMode="gray">
            <a:xfrm>
              <a:off x="829034" y="1429833"/>
              <a:ext cx="1820668" cy="1014558"/>
            </a:xfrm>
            <a:custGeom>
              <a:avLst/>
              <a:gdLst/>
              <a:ahLst/>
              <a:cxnLst>
                <a:cxn ang="0">
                  <a:pos x="326" y="54"/>
                </a:cxn>
                <a:cxn ang="0">
                  <a:pos x="309" y="65"/>
                </a:cxn>
                <a:cxn ang="0">
                  <a:pos x="290" y="70"/>
                </a:cxn>
                <a:cxn ang="0">
                  <a:pos x="266" y="75"/>
                </a:cxn>
                <a:cxn ang="0">
                  <a:pos x="259" y="68"/>
                </a:cxn>
                <a:cxn ang="0">
                  <a:pos x="252" y="70"/>
                </a:cxn>
                <a:cxn ang="0">
                  <a:pos x="246" y="72"/>
                </a:cxn>
                <a:cxn ang="0">
                  <a:pos x="239" y="92"/>
                </a:cxn>
                <a:cxn ang="0">
                  <a:pos x="226" y="97"/>
                </a:cxn>
                <a:cxn ang="0">
                  <a:pos x="220" y="104"/>
                </a:cxn>
                <a:cxn ang="0">
                  <a:pos x="213" y="112"/>
                </a:cxn>
                <a:cxn ang="0">
                  <a:pos x="205" y="115"/>
                </a:cxn>
                <a:cxn ang="0">
                  <a:pos x="196" y="117"/>
                </a:cxn>
                <a:cxn ang="0">
                  <a:pos x="181" y="108"/>
                </a:cxn>
                <a:cxn ang="0">
                  <a:pos x="171" y="126"/>
                </a:cxn>
                <a:cxn ang="0">
                  <a:pos x="149" y="126"/>
                </a:cxn>
                <a:cxn ang="0">
                  <a:pos x="148" y="149"/>
                </a:cxn>
                <a:cxn ang="0">
                  <a:pos x="139" y="155"/>
                </a:cxn>
                <a:cxn ang="0">
                  <a:pos x="132" y="165"/>
                </a:cxn>
                <a:cxn ang="0">
                  <a:pos x="115" y="163"/>
                </a:cxn>
                <a:cxn ang="0">
                  <a:pos x="107" y="152"/>
                </a:cxn>
                <a:cxn ang="0">
                  <a:pos x="99" y="144"/>
                </a:cxn>
                <a:cxn ang="0">
                  <a:pos x="90" y="142"/>
                </a:cxn>
                <a:cxn ang="0">
                  <a:pos x="90" y="123"/>
                </a:cxn>
                <a:cxn ang="0">
                  <a:pos x="76" y="115"/>
                </a:cxn>
                <a:cxn ang="0">
                  <a:pos x="67" y="114"/>
                </a:cxn>
                <a:cxn ang="0">
                  <a:pos x="57" y="119"/>
                </a:cxn>
                <a:cxn ang="0">
                  <a:pos x="49" y="114"/>
                </a:cxn>
                <a:cxn ang="0">
                  <a:pos x="42" y="112"/>
                </a:cxn>
                <a:cxn ang="0">
                  <a:pos x="38" y="106"/>
                </a:cxn>
                <a:cxn ang="0">
                  <a:pos x="26" y="101"/>
                </a:cxn>
                <a:cxn ang="0">
                  <a:pos x="19" y="90"/>
                </a:cxn>
                <a:cxn ang="0">
                  <a:pos x="0" y="86"/>
                </a:cxn>
                <a:cxn ang="0">
                  <a:pos x="5" y="80"/>
                </a:cxn>
                <a:cxn ang="0">
                  <a:pos x="13" y="71"/>
                </a:cxn>
                <a:cxn ang="0">
                  <a:pos x="10" y="65"/>
                </a:cxn>
                <a:cxn ang="0">
                  <a:pos x="11" y="56"/>
                </a:cxn>
                <a:cxn ang="0">
                  <a:pos x="21" y="49"/>
                </a:cxn>
                <a:cxn ang="0">
                  <a:pos x="38" y="37"/>
                </a:cxn>
                <a:cxn ang="0">
                  <a:pos x="59" y="18"/>
                </a:cxn>
                <a:cxn ang="0">
                  <a:pos x="74" y="13"/>
                </a:cxn>
                <a:cxn ang="0">
                  <a:pos x="92" y="7"/>
                </a:cxn>
                <a:cxn ang="0">
                  <a:pos x="124" y="11"/>
                </a:cxn>
                <a:cxn ang="0">
                  <a:pos x="166" y="7"/>
                </a:cxn>
                <a:cxn ang="0">
                  <a:pos x="183" y="5"/>
                </a:cxn>
                <a:cxn ang="0">
                  <a:pos x="199" y="0"/>
                </a:cxn>
                <a:cxn ang="0">
                  <a:pos x="209" y="5"/>
                </a:cxn>
                <a:cxn ang="0">
                  <a:pos x="231" y="1"/>
                </a:cxn>
                <a:cxn ang="0">
                  <a:pos x="245" y="2"/>
                </a:cxn>
                <a:cxn ang="0">
                  <a:pos x="271" y="9"/>
                </a:cxn>
                <a:cxn ang="0">
                  <a:pos x="293" y="16"/>
                </a:cxn>
                <a:cxn ang="0">
                  <a:pos x="327" y="38"/>
                </a:cxn>
                <a:cxn ang="0">
                  <a:pos x="337" y="52"/>
                </a:cxn>
              </a:cxnLst>
              <a:rect l="0" t="0" r="r" b="b"/>
              <a:pathLst>
                <a:path w="337" h="166">
                  <a:moveTo>
                    <a:pt x="337" y="54"/>
                  </a:moveTo>
                  <a:lnTo>
                    <a:pt x="326" y="54"/>
                  </a:lnTo>
                  <a:lnTo>
                    <a:pt x="312" y="60"/>
                  </a:lnTo>
                  <a:lnTo>
                    <a:pt x="309" y="65"/>
                  </a:lnTo>
                  <a:lnTo>
                    <a:pt x="300" y="70"/>
                  </a:lnTo>
                  <a:lnTo>
                    <a:pt x="290" y="70"/>
                  </a:lnTo>
                  <a:lnTo>
                    <a:pt x="283" y="75"/>
                  </a:lnTo>
                  <a:lnTo>
                    <a:pt x="266" y="75"/>
                  </a:lnTo>
                  <a:lnTo>
                    <a:pt x="263" y="72"/>
                  </a:lnTo>
                  <a:lnTo>
                    <a:pt x="259" y="68"/>
                  </a:lnTo>
                  <a:lnTo>
                    <a:pt x="253" y="66"/>
                  </a:lnTo>
                  <a:lnTo>
                    <a:pt x="252" y="70"/>
                  </a:lnTo>
                  <a:lnTo>
                    <a:pt x="250" y="71"/>
                  </a:lnTo>
                  <a:lnTo>
                    <a:pt x="246" y="72"/>
                  </a:lnTo>
                  <a:lnTo>
                    <a:pt x="242" y="79"/>
                  </a:lnTo>
                  <a:lnTo>
                    <a:pt x="239" y="92"/>
                  </a:lnTo>
                  <a:lnTo>
                    <a:pt x="236" y="95"/>
                  </a:lnTo>
                  <a:lnTo>
                    <a:pt x="226" y="97"/>
                  </a:lnTo>
                  <a:lnTo>
                    <a:pt x="221" y="102"/>
                  </a:lnTo>
                  <a:lnTo>
                    <a:pt x="220" y="104"/>
                  </a:lnTo>
                  <a:lnTo>
                    <a:pt x="216" y="106"/>
                  </a:lnTo>
                  <a:lnTo>
                    <a:pt x="213" y="112"/>
                  </a:lnTo>
                  <a:lnTo>
                    <a:pt x="205" y="113"/>
                  </a:lnTo>
                  <a:lnTo>
                    <a:pt x="205" y="115"/>
                  </a:lnTo>
                  <a:lnTo>
                    <a:pt x="202" y="117"/>
                  </a:lnTo>
                  <a:lnTo>
                    <a:pt x="196" y="117"/>
                  </a:lnTo>
                  <a:lnTo>
                    <a:pt x="188" y="111"/>
                  </a:lnTo>
                  <a:lnTo>
                    <a:pt x="181" y="108"/>
                  </a:lnTo>
                  <a:lnTo>
                    <a:pt x="175" y="118"/>
                  </a:lnTo>
                  <a:lnTo>
                    <a:pt x="171" y="126"/>
                  </a:lnTo>
                  <a:lnTo>
                    <a:pt x="154" y="128"/>
                  </a:lnTo>
                  <a:lnTo>
                    <a:pt x="149" y="126"/>
                  </a:lnTo>
                  <a:lnTo>
                    <a:pt x="146" y="134"/>
                  </a:lnTo>
                  <a:lnTo>
                    <a:pt x="148" y="149"/>
                  </a:lnTo>
                  <a:lnTo>
                    <a:pt x="144" y="150"/>
                  </a:lnTo>
                  <a:lnTo>
                    <a:pt x="139" y="155"/>
                  </a:lnTo>
                  <a:lnTo>
                    <a:pt x="135" y="162"/>
                  </a:lnTo>
                  <a:lnTo>
                    <a:pt x="132" y="165"/>
                  </a:lnTo>
                  <a:lnTo>
                    <a:pt x="115" y="166"/>
                  </a:lnTo>
                  <a:lnTo>
                    <a:pt x="115" y="163"/>
                  </a:lnTo>
                  <a:lnTo>
                    <a:pt x="107" y="156"/>
                  </a:lnTo>
                  <a:lnTo>
                    <a:pt x="107" y="152"/>
                  </a:lnTo>
                  <a:lnTo>
                    <a:pt x="106" y="147"/>
                  </a:lnTo>
                  <a:lnTo>
                    <a:pt x="99" y="144"/>
                  </a:lnTo>
                  <a:lnTo>
                    <a:pt x="92" y="145"/>
                  </a:lnTo>
                  <a:lnTo>
                    <a:pt x="90" y="142"/>
                  </a:lnTo>
                  <a:lnTo>
                    <a:pt x="90" y="124"/>
                  </a:lnTo>
                  <a:lnTo>
                    <a:pt x="90" y="123"/>
                  </a:lnTo>
                  <a:lnTo>
                    <a:pt x="85" y="118"/>
                  </a:lnTo>
                  <a:lnTo>
                    <a:pt x="76" y="115"/>
                  </a:lnTo>
                  <a:lnTo>
                    <a:pt x="74" y="113"/>
                  </a:lnTo>
                  <a:lnTo>
                    <a:pt x="67" y="114"/>
                  </a:lnTo>
                  <a:lnTo>
                    <a:pt x="62" y="119"/>
                  </a:lnTo>
                  <a:lnTo>
                    <a:pt x="57" y="119"/>
                  </a:lnTo>
                  <a:lnTo>
                    <a:pt x="52" y="117"/>
                  </a:lnTo>
                  <a:lnTo>
                    <a:pt x="49" y="114"/>
                  </a:lnTo>
                  <a:lnTo>
                    <a:pt x="49" y="112"/>
                  </a:lnTo>
                  <a:lnTo>
                    <a:pt x="42" y="112"/>
                  </a:lnTo>
                  <a:lnTo>
                    <a:pt x="40" y="109"/>
                  </a:lnTo>
                  <a:lnTo>
                    <a:pt x="38" y="106"/>
                  </a:lnTo>
                  <a:lnTo>
                    <a:pt x="33" y="106"/>
                  </a:lnTo>
                  <a:lnTo>
                    <a:pt x="26" y="101"/>
                  </a:lnTo>
                  <a:lnTo>
                    <a:pt x="24" y="96"/>
                  </a:lnTo>
                  <a:lnTo>
                    <a:pt x="19" y="90"/>
                  </a:lnTo>
                  <a:lnTo>
                    <a:pt x="6" y="90"/>
                  </a:lnTo>
                  <a:lnTo>
                    <a:pt x="0" y="86"/>
                  </a:lnTo>
                  <a:lnTo>
                    <a:pt x="3" y="85"/>
                  </a:lnTo>
                  <a:lnTo>
                    <a:pt x="5" y="80"/>
                  </a:lnTo>
                  <a:lnTo>
                    <a:pt x="13" y="75"/>
                  </a:lnTo>
                  <a:lnTo>
                    <a:pt x="13" y="71"/>
                  </a:lnTo>
                  <a:lnTo>
                    <a:pt x="11" y="66"/>
                  </a:lnTo>
                  <a:lnTo>
                    <a:pt x="10" y="65"/>
                  </a:lnTo>
                  <a:lnTo>
                    <a:pt x="10" y="60"/>
                  </a:lnTo>
                  <a:lnTo>
                    <a:pt x="11" y="56"/>
                  </a:lnTo>
                  <a:lnTo>
                    <a:pt x="20" y="50"/>
                  </a:lnTo>
                  <a:lnTo>
                    <a:pt x="21" y="49"/>
                  </a:lnTo>
                  <a:lnTo>
                    <a:pt x="25" y="48"/>
                  </a:lnTo>
                  <a:lnTo>
                    <a:pt x="38" y="37"/>
                  </a:lnTo>
                  <a:lnTo>
                    <a:pt x="56" y="25"/>
                  </a:lnTo>
                  <a:lnTo>
                    <a:pt x="59" y="18"/>
                  </a:lnTo>
                  <a:lnTo>
                    <a:pt x="60" y="15"/>
                  </a:lnTo>
                  <a:lnTo>
                    <a:pt x="74" y="13"/>
                  </a:lnTo>
                  <a:lnTo>
                    <a:pt x="85" y="9"/>
                  </a:lnTo>
                  <a:lnTo>
                    <a:pt x="92" y="7"/>
                  </a:lnTo>
                  <a:lnTo>
                    <a:pt x="110" y="9"/>
                  </a:lnTo>
                  <a:lnTo>
                    <a:pt x="124" y="11"/>
                  </a:lnTo>
                  <a:lnTo>
                    <a:pt x="148" y="11"/>
                  </a:lnTo>
                  <a:lnTo>
                    <a:pt x="166" y="7"/>
                  </a:lnTo>
                  <a:lnTo>
                    <a:pt x="178" y="6"/>
                  </a:lnTo>
                  <a:lnTo>
                    <a:pt x="183" y="5"/>
                  </a:lnTo>
                  <a:lnTo>
                    <a:pt x="188" y="1"/>
                  </a:lnTo>
                  <a:lnTo>
                    <a:pt x="199" y="0"/>
                  </a:lnTo>
                  <a:lnTo>
                    <a:pt x="207" y="2"/>
                  </a:lnTo>
                  <a:lnTo>
                    <a:pt x="209" y="5"/>
                  </a:lnTo>
                  <a:lnTo>
                    <a:pt x="223" y="5"/>
                  </a:lnTo>
                  <a:lnTo>
                    <a:pt x="231" y="1"/>
                  </a:lnTo>
                  <a:lnTo>
                    <a:pt x="240" y="1"/>
                  </a:lnTo>
                  <a:lnTo>
                    <a:pt x="245" y="2"/>
                  </a:lnTo>
                  <a:lnTo>
                    <a:pt x="257" y="9"/>
                  </a:lnTo>
                  <a:lnTo>
                    <a:pt x="271" y="9"/>
                  </a:lnTo>
                  <a:lnTo>
                    <a:pt x="283" y="11"/>
                  </a:lnTo>
                  <a:lnTo>
                    <a:pt x="293" y="16"/>
                  </a:lnTo>
                  <a:lnTo>
                    <a:pt x="304" y="27"/>
                  </a:lnTo>
                  <a:lnTo>
                    <a:pt x="327" y="38"/>
                  </a:lnTo>
                  <a:lnTo>
                    <a:pt x="332" y="43"/>
                  </a:lnTo>
                  <a:lnTo>
                    <a:pt x="337" y="52"/>
                  </a:lnTo>
                  <a:lnTo>
                    <a:pt x="337" y="54"/>
                  </a:lnTo>
                  <a:close/>
                </a:path>
              </a:pathLst>
            </a:custGeom>
            <a:solidFill>
              <a:schemeClr val="accent1">
                <a:lumMod val="60000"/>
                <a:lumOff val="40000"/>
              </a:schemeClr>
            </a:solidFill>
            <a:ln w="6350" cap="flat" cmpd="sng">
              <a:noFill/>
              <a:prstDash val="solid"/>
              <a:round/>
              <a:headEnd type="none" w="med" len="med"/>
              <a:tailEnd type="none" w="med" len="med"/>
            </a:ln>
            <a:effectLst/>
          </p:spPr>
          <p:txBody>
            <a:bodyPr/>
            <a:lstStyle/>
            <a:p>
              <a:endParaRPr lang="en-US" dirty="0"/>
            </a:p>
          </p:txBody>
        </p:sp>
        <p:sp>
          <p:nvSpPr>
            <p:cNvPr id="718" name="Content Placeholder 2"/>
            <p:cNvSpPr txBox="1">
              <a:spLocks/>
            </p:cNvSpPr>
            <p:nvPr/>
          </p:nvSpPr>
          <p:spPr>
            <a:xfrm>
              <a:off x="2864300" y="1426446"/>
              <a:ext cx="1371900"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Font typeface="Arial" pitchFamily="34" charset="0"/>
                <a:buNone/>
              </a:pPr>
              <a:r>
                <a:rPr lang="en-US" sz="1200" b="1" dirty="0" smtClean="0"/>
                <a:t>Honduras</a:t>
              </a:r>
            </a:p>
            <a:p>
              <a:pPr marL="0" indent="0" algn="r">
                <a:buFont typeface="Arial" pitchFamily="34" charset="0"/>
                <a:buNone/>
              </a:pPr>
              <a:r>
                <a:rPr lang="en-US" sz="800" dirty="0" smtClean="0"/>
                <a:t>Lorem ipsum dolor sit amet, consectetur adipiscing.</a:t>
              </a:r>
              <a:endParaRPr lang="en-US" sz="800" dirty="0"/>
            </a:p>
          </p:txBody>
        </p:sp>
      </p:grpSp>
      <p:sp>
        <p:nvSpPr>
          <p:cNvPr id="14" name="Title 13"/>
          <p:cNvSpPr>
            <a:spLocks noGrp="1"/>
          </p:cNvSpPr>
          <p:nvPr>
            <p:ph type="title"/>
          </p:nvPr>
        </p:nvSpPr>
        <p:spPr/>
        <p:txBody>
          <a:bodyPr/>
          <a:lstStyle/>
          <a:p>
            <a:r>
              <a:rPr lang="en-US" dirty="0" smtClean="0">
                <a:solidFill>
                  <a:schemeClr val="accent1">
                    <a:lumMod val="60000"/>
                    <a:lumOff val="40000"/>
                  </a:schemeClr>
                </a:solidFill>
              </a:rPr>
              <a:t>Social Network Use by Country</a:t>
            </a:r>
            <a:endParaRPr lang="en-US" dirty="0">
              <a:solidFill>
                <a:schemeClr val="accent1">
                  <a:lumMod val="60000"/>
                  <a:lumOff val="40000"/>
                </a:schemeClr>
              </a:solidFill>
            </a:endParaRPr>
          </a:p>
        </p:txBody>
      </p:sp>
      <p:grpSp>
        <p:nvGrpSpPr>
          <p:cNvPr id="3286" name="Group 3285"/>
          <p:cNvGrpSpPr/>
          <p:nvPr/>
        </p:nvGrpSpPr>
        <p:grpSpPr>
          <a:xfrm>
            <a:off x="6445152" y="1995686"/>
            <a:ext cx="1929624" cy="528908"/>
            <a:chOff x="6998670" y="1374725"/>
            <a:chExt cx="1929624" cy="528908"/>
          </a:xfrm>
        </p:grpSpPr>
        <p:sp>
          <p:nvSpPr>
            <p:cNvPr id="696" name="Subtitle 2"/>
            <p:cNvSpPr txBox="1">
              <a:spLocks/>
            </p:cNvSpPr>
            <p:nvPr/>
          </p:nvSpPr>
          <p:spPr>
            <a:xfrm>
              <a:off x="7087332" y="1665229"/>
              <a:ext cx="817624"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smtClean="0">
                  <a:solidFill>
                    <a:schemeClr val="tx1">
                      <a:lumMod val="50000"/>
                      <a:lumOff val="50000"/>
                    </a:schemeClr>
                  </a:solidFill>
                  <a:ea typeface="Franchise" pitchFamily="49" charset="0"/>
                </a:rPr>
                <a:t>Females </a:t>
              </a:r>
            </a:p>
          </p:txBody>
        </p:sp>
        <p:sp>
          <p:nvSpPr>
            <p:cNvPr id="697" name="Content Placeholder 2"/>
            <p:cNvSpPr txBox="1">
              <a:spLocks/>
            </p:cNvSpPr>
            <p:nvPr/>
          </p:nvSpPr>
          <p:spPr>
            <a:xfrm>
              <a:off x="7077054" y="1374725"/>
              <a:ext cx="822499" cy="3446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dirty="0" smtClean="0">
                  <a:solidFill>
                    <a:schemeClr val="accent1">
                      <a:lumMod val="60000"/>
                      <a:lumOff val="40000"/>
                    </a:schemeClr>
                  </a:solidFill>
                  <a:latin typeface="Source Sans Pro Black" pitchFamily="34" charset="0"/>
                </a:rPr>
                <a:t>64%</a:t>
              </a:r>
              <a:endParaRPr lang="en-US" sz="2400" dirty="0">
                <a:solidFill>
                  <a:schemeClr val="accent1">
                    <a:lumMod val="60000"/>
                    <a:lumOff val="40000"/>
                  </a:schemeClr>
                </a:solidFill>
                <a:latin typeface="Source Sans Pro Black" pitchFamily="34" charset="0"/>
              </a:endParaRPr>
            </a:p>
          </p:txBody>
        </p:sp>
        <p:grpSp>
          <p:nvGrpSpPr>
            <p:cNvPr id="698" name="Group 697"/>
            <p:cNvGrpSpPr/>
            <p:nvPr/>
          </p:nvGrpSpPr>
          <p:grpSpPr>
            <a:xfrm>
              <a:off x="6998670" y="1498454"/>
              <a:ext cx="155108" cy="334520"/>
              <a:chOff x="6084168" y="3828473"/>
              <a:chExt cx="172244" cy="371476"/>
            </a:xfrm>
          </p:grpSpPr>
          <p:sp>
            <p:nvSpPr>
              <p:cNvPr id="699" name="Oval 698"/>
              <p:cNvSpPr>
                <a:spLocks noChangeArrowheads="1"/>
              </p:cNvSpPr>
              <p:nvPr/>
            </p:nvSpPr>
            <p:spPr bwMode="auto">
              <a:xfrm>
                <a:off x="6142112" y="3828473"/>
                <a:ext cx="54769" cy="56357"/>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0"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01" name="Group 700"/>
            <p:cNvGrpSpPr/>
            <p:nvPr/>
          </p:nvGrpSpPr>
          <p:grpSpPr>
            <a:xfrm>
              <a:off x="8028384" y="1498454"/>
              <a:ext cx="131519" cy="334520"/>
              <a:chOff x="7364799" y="3816899"/>
              <a:chExt cx="150666" cy="383216"/>
            </a:xfrm>
          </p:grpSpPr>
          <p:sp>
            <p:nvSpPr>
              <p:cNvPr id="702" name="Freeform 12"/>
              <p:cNvSpPr>
                <a:spLocks/>
              </p:cNvSpPr>
              <p:nvPr/>
            </p:nvSpPr>
            <p:spPr bwMode="auto">
              <a:xfrm>
                <a:off x="7364799" y="3882406"/>
                <a:ext cx="150666" cy="317709"/>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3" name="Oval 13"/>
              <p:cNvSpPr>
                <a:spLocks noChangeArrowheads="1"/>
              </p:cNvSpPr>
              <p:nvPr/>
            </p:nvSpPr>
            <p:spPr bwMode="auto">
              <a:xfrm>
                <a:off x="7410654" y="3816899"/>
                <a:ext cx="59775" cy="59775"/>
              </a:xfrm>
              <a:prstGeom prst="ellipse">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04" name="Subtitle 2"/>
            <p:cNvSpPr txBox="1">
              <a:spLocks/>
            </p:cNvSpPr>
            <p:nvPr/>
          </p:nvSpPr>
          <p:spPr>
            <a:xfrm>
              <a:off x="8110670" y="1665229"/>
              <a:ext cx="817624"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smtClean="0">
                  <a:solidFill>
                    <a:schemeClr val="tx1">
                      <a:lumMod val="50000"/>
                      <a:lumOff val="50000"/>
                    </a:schemeClr>
                  </a:solidFill>
                  <a:ea typeface="Franchise" pitchFamily="49" charset="0"/>
                </a:rPr>
                <a:t>Males </a:t>
              </a:r>
            </a:p>
          </p:txBody>
        </p:sp>
        <p:sp>
          <p:nvSpPr>
            <p:cNvPr id="705" name="Content Placeholder 2"/>
            <p:cNvSpPr txBox="1">
              <a:spLocks/>
            </p:cNvSpPr>
            <p:nvPr/>
          </p:nvSpPr>
          <p:spPr>
            <a:xfrm>
              <a:off x="8100392" y="1374725"/>
              <a:ext cx="822499" cy="3446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dirty="0" smtClean="0">
                  <a:solidFill>
                    <a:schemeClr val="accent1">
                      <a:lumMod val="60000"/>
                      <a:lumOff val="40000"/>
                    </a:schemeClr>
                  </a:solidFill>
                  <a:latin typeface="Source Sans Pro Black" pitchFamily="34" charset="0"/>
                </a:rPr>
                <a:t>36%</a:t>
              </a:r>
              <a:endParaRPr lang="en-US" sz="2400" dirty="0">
                <a:solidFill>
                  <a:schemeClr val="accent1">
                    <a:lumMod val="60000"/>
                    <a:lumOff val="40000"/>
                  </a:schemeClr>
                </a:solidFill>
                <a:latin typeface="Source Sans Pro Black" pitchFamily="34" charset="0"/>
              </a:endParaRPr>
            </a:p>
          </p:txBody>
        </p:sp>
      </p:grpSp>
      <p:sp>
        <p:nvSpPr>
          <p:cNvPr id="13"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Put a relevant subtitle </a:t>
            </a:r>
            <a:r>
              <a:rPr lang="en-US" sz="1400" b="1" dirty="0" smtClean="0">
                <a:solidFill>
                  <a:schemeClr val="accent1">
                    <a:lumMod val="60000"/>
                    <a:lumOff val="40000"/>
                  </a:schemeClr>
                </a:solidFill>
                <a:latin typeface="+mn-lt"/>
              </a:rPr>
              <a:t>in this line</a:t>
            </a:r>
            <a:endParaRPr lang="en-US" sz="1400" b="1" dirty="0">
              <a:solidFill>
                <a:schemeClr val="accent1">
                  <a:lumMod val="60000"/>
                  <a:lumOff val="40000"/>
                </a:schemeClr>
              </a:solidFill>
              <a:latin typeface="+mn-lt"/>
            </a:endParaRPr>
          </a:p>
        </p:txBody>
      </p:sp>
      <p:grpSp>
        <p:nvGrpSpPr>
          <p:cNvPr id="3285" name="Group 3284"/>
          <p:cNvGrpSpPr/>
          <p:nvPr/>
        </p:nvGrpSpPr>
        <p:grpSpPr>
          <a:xfrm>
            <a:off x="611560" y="2715766"/>
            <a:ext cx="3480744" cy="273996"/>
            <a:chOff x="611560" y="2497824"/>
            <a:chExt cx="3480744" cy="273996"/>
          </a:xfrm>
        </p:grpSpPr>
        <p:sp>
          <p:nvSpPr>
            <p:cNvPr id="2" name="Rectangle 1"/>
            <p:cNvSpPr/>
            <p:nvPr/>
          </p:nvSpPr>
          <p:spPr>
            <a:xfrm>
              <a:off x="1057256" y="2512876"/>
              <a:ext cx="3035048" cy="2459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a:off x="1057256" y="2512876"/>
              <a:ext cx="1517524" cy="24591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Content Placeholder 2"/>
            <p:cNvSpPr txBox="1">
              <a:spLocks/>
            </p:cNvSpPr>
            <p:nvPr/>
          </p:nvSpPr>
          <p:spPr>
            <a:xfrm>
              <a:off x="1043608" y="2504017"/>
              <a:ext cx="431395" cy="261610"/>
            </a:xfrm>
            <a:prstGeom prst="rect">
              <a:avLst/>
            </a:prstGeom>
            <a:noFill/>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100" b="1" dirty="0" smtClean="0">
                  <a:solidFill>
                    <a:schemeClr val="bg1"/>
                  </a:solidFill>
                </a:rPr>
                <a:t>50%</a:t>
              </a:r>
            </a:p>
          </p:txBody>
        </p:sp>
        <p:sp>
          <p:nvSpPr>
            <p:cNvPr id="7" name="Freeform 6"/>
            <p:cNvSpPr>
              <a:spLocks noEditPoints="1"/>
            </p:cNvSpPr>
            <p:nvPr/>
          </p:nvSpPr>
          <p:spPr bwMode="auto">
            <a:xfrm>
              <a:off x="611560" y="2497824"/>
              <a:ext cx="273996" cy="273996"/>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237 w 384"/>
                <a:gd name="T11" fmla="*/ 133 h 384"/>
                <a:gd name="T12" fmla="*/ 208 w 384"/>
                <a:gd name="T13" fmla="*/ 133 h 384"/>
                <a:gd name="T14" fmla="*/ 201 w 384"/>
                <a:gd name="T15" fmla="*/ 143 h 384"/>
                <a:gd name="T16" fmla="*/ 201 w 384"/>
                <a:gd name="T17" fmla="*/ 164 h 384"/>
                <a:gd name="T18" fmla="*/ 237 w 384"/>
                <a:gd name="T19" fmla="*/ 164 h 384"/>
                <a:gd name="T20" fmla="*/ 237 w 384"/>
                <a:gd name="T21" fmla="*/ 194 h 384"/>
                <a:gd name="T22" fmla="*/ 201 w 384"/>
                <a:gd name="T23" fmla="*/ 194 h 384"/>
                <a:gd name="T24" fmla="*/ 201 w 384"/>
                <a:gd name="T25" fmla="*/ 283 h 384"/>
                <a:gd name="T26" fmla="*/ 167 w 384"/>
                <a:gd name="T27" fmla="*/ 283 h 384"/>
                <a:gd name="T28" fmla="*/ 167 w 384"/>
                <a:gd name="T29" fmla="*/ 194 h 384"/>
                <a:gd name="T30" fmla="*/ 136 w 384"/>
                <a:gd name="T31" fmla="*/ 194 h 384"/>
                <a:gd name="T32" fmla="*/ 136 w 384"/>
                <a:gd name="T33" fmla="*/ 164 h 384"/>
                <a:gd name="T34" fmla="*/ 167 w 384"/>
                <a:gd name="T35" fmla="*/ 164 h 384"/>
                <a:gd name="T36" fmla="*/ 167 w 384"/>
                <a:gd name="T37" fmla="*/ 146 h 384"/>
                <a:gd name="T38" fmla="*/ 208 w 384"/>
                <a:gd name="T39" fmla="*/ 101 h 384"/>
                <a:gd name="T40" fmla="*/ 237 w 384"/>
                <a:gd name="T41" fmla="*/ 101 h 384"/>
                <a:gd name="T42" fmla="*/ 237 w 384"/>
                <a:gd name="T43" fmla="*/ 133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237" y="133"/>
                  </a:moveTo>
                  <a:cubicBezTo>
                    <a:pt x="208" y="133"/>
                    <a:pt x="208" y="133"/>
                    <a:pt x="208" y="133"/>
                  </a:cubicBezTo>
                  <a:cubicBezTo>
                    <a:pt x="205" y="133"/>
                    <a:pt x="201" y="137"/>
                    <a:pt x="201" y="143"/>
                  </a:cubicBezTo>
                  <a:cubicBezTo>
                    <a:pt x="201" y="164"/>
                    <a:pt x="201" y="164"/>
                    <a:pt x="201" y="164"/>
                  </a:cubicBezTo>
                  <a:cubicBezTo>
                    <a:pt x="237" y="164"/>
                    <a:pt x="237" y="164"/>
                    <a:pt x="237" y="164"/>
                  </a:cubicBezTo>
                  <a:cubicBezTo>
                    <a:pt x="237" y="194"/>
                    <a:pt x="237" y="194"/>
                    <a:pt x="237" y="194"/>
                  </a:cubicBezTo>
                  <a:cubicBezTo>
                    <a:pt x="201" y="194"/>
                    <a:pt x="201" y="194"/>
                    <a:pt x="201" y="194"/>
                  </a:cubicBezTo>
                  <a:cubicBezTo>
                    <a:pt x="201" y="283"/>
                    <a:pt x="201" y="283"/>
                    <a:pt x="201" y="283"/>
                  </a:cubicBezTo>
                  <a:cubicBezTo>
                    <a:pt x="167" y="283"/>
                    <a:pt x="167" y="283"/>
                    <a:pt x="167" y="283"/>
                  </a:cubicBezTo>
                  <a:cubicBezTo>
                    <a:pt x="167" y="194"/>
                    <a:pt x="167" y="194"/>
                    <a:pt x="167" y="194"/>
                  </a:cubicBezTo>
                  <a:cubicBezTo>
                    <a:pt x="136" y="194"/>
                    <a:pt x="136" y="194"/>
                    <a:pt x="136" y="194"/>
                  </a:cubicBezTo>
                  <a:cubicBezTo>
                    <a:pt x="136" y="164"/>
                    <a:pt x="136" y="164"/>
                    <a:pt x="136" y="164"/>
                  </a:cubicBezTo>
                  <a:cubicBezTo>
                    <a:pt x="167" y="164"/>
                    <a:pt x="167" y="164"/>
                    <a:pt x="167" y="164"/>
                  </a:cubicBezTo>
                  <a:cubicBezTo>
                    <a:pt x="167" y="146"/>
                    <a:pt x="167" y="146"/>
                    <a:pt x="167" y="146"/>
                  </a:cubicBezTo>
                  <a:cubicBezTo>
                    <a:pt x="167" y="121"/>
                    <a:pt x="184" y="101"/>
                    <a:pt x="208" y="101"/>
                  </a:cubicBezTo>
                  <a:cubicBezTo>
                    <a:pt x="237" y="101"/>
                    <a:pt x="237" y="101"/>
                    <a:pt x="237" y="101"/>
                  </a:cubicBezTo>
                  <a:lnTo>
                    <a:pt x="237" y="133"/>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3281" name="Group 3280"/>
          <p:cNvGrpSpPr/>
          <p:nvPr/>
        </p:nvGrpSpPr>
        <p:grpSpPr>
          <a:xfrm>
            <a:off x="611560" y="4213898"/>
            <a:ext cx="3480744" cy="273996"/>
            <a:chOff x="611560" y="4155926"/>
            <a:chExt cx="3480744" cy="273996"/>
          </a:xfrm>
        </p:grpSpPr>
        <p:sp>
          <p:nvSpPr>
            <p:cNvPr id="43" name="Rectangle 42"/>
            <p:cNvSpPr/>
            <p:nvPr/>
          </p:nvSpPr>
          <p:spPr>
            <a:xfrm>
              <a:off x="1057256" y="4169968"/>
              <a:ext cx="3035048" cy="2459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p:cNvSpPr/>
            <p:nvPr/>
          </p:nvSpPr>
          <p:spPr>
            <a:xfrm>
              <a:off x="1057256" y="4169968"/>
              <a:ext cx="1249725" cy="24591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Content Placeholder 2"/>
            <p:cNvSpPr txBox="1">
              <a:spLocks/>
            </p:cNvSpPr>
            <p:nvPr/>
          </p:nvSpPr>
          <p:spPr>
            <a:xfrm>
              <a:off x="1043608" y="4162119"/>
              <a:ext cx="431395" cy="261610"/>
            </a:xfrm>
            <a:prstGeom prst="rect">
              <a:avLst/>
            </a:prstGeom>
            <a:noFill/>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100" b="1" dirty="0" smtClean="0">
                  <a:solidFill>
                    <a:schemeClr val="bg1"/>
                  </a:solidFill>
                </a:rPr>
                <a:t>45%</a:t>
              </a:r>
            </a:p>
          </p:txBody>
        </p:sp>
        <p:sp>
          <p:nvSpPr>
            <p:cNvPr id="11" name="Freeform 11"/>
            <p:cNvSpPr>
              <a:spLocks noEditPoints="1"/>
            </p:cNvSpPr>
            <p:nvPr/>
          </p:nvSpPr>
          <p:spPr bwMode="auto">
            <a:xfrm>
              <a:off x="611560" y="4155926"/>
              <a:ext cx="273996" cy="273996"/>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270 w 384"/>
                <a:gd name="T11" fmla="*/ 157 h 384"/>
                <a:gd name="T12" fmla="*/ 270 w 384"/>
                <a:gd name="T13" fmla="*/ 162 h 384"/>
                <a:gd name="T14" fmla="*/ 162 w 384"/>
                <a:gd name="T15" fmla="*/ 270 h 384"/>
                <a:gd name="T16" fmla="*/ 104 w 384"/>
                <a:gd name="T17" fmla="*/ 253 h 384"/>
                <a:gd name="T18" fmla="*/ 113 w 384"/>
                <a:gd name="T19" fmla="*/ 253 h 384"/>
                <a:gd name="T20" fmla="*/ 160 w 384"/>
                <a:gd name="T21" fmla="*/ 237 h 384"/>
                <a:gd name="T22" fmla="*/ 125 w 384"/>
                <a:gd name="T23" fmla="*/ 211 h 384"/>
                <a:gd name="T24" fmla="*/ 132 w 384"/>
                <a:gd name="T25" fmla="*/ 211 h 384"/>
                <a:gd name="T26" fmla="*/ 142 w 384"/>
                <a:gd name="T27" fmla="*/ 210 h 384"/>
                <a:gd name="T28" fmla="*/ 112 w 384"/>
                <a:gd name="T29" fmla="*/ 173 h 384"/>
                <a:gd name="T30" fmla="*/ 112 w 384"/>
                <a:gd name="T31" fmla="*/ 173 h 384"/>
                <a:gd name="T32" fmla="*/ 129 w 384"/>
                <a:gd name="T33" fmla="*/ 177 h 384"/>
                <a:gd name="T34" fmla="*/ 112 w 384"/>
                <a:gd name="T35" fmla="*/ 146 h 384"/>
                <a:gd name="T36" fmla="*/ 117 w 384"/>
                <a:gd name="T37" fmla="*/ 127 h 384"/>
                <a:gd name="T38" fmla="*/ 195 w 384"/>
                <a:gd name="T39" fmla="*/ 166 h 384"/>
                <a:gd name="T40" fmla="*/ 194 w 384"/>
                <a:gd name="T41" fmla="*/ 158 h 384"/>
                <a:gd name="T42" fmla="*/ 232 w 384"/>
                <a:gd name="T43" fmla="*/ 120 h 384"/>
                <a:gd name="T44" fmla="*/ 260 w 384"/>
                <a:gd name="T45" fmla="*/ 132 h 384"/>
                <a:gd name="T46" fmla="*/ 284 w 384"/>
                <a:gd name="T47" fmla="*/ 123 h 384"/>
                <a:gd name="T48" fmla="*/ 267 w 384"/>
                <a:gd name="T49" fmla="*/ 144 h 384"/>
                <a:gd name="T50" fmla="*/ 289 w 384"/>
                <a:gd name="T51" fmla="*/ 138 h 384"/>
                <a:gd name="T52" fmla="*/ 270 w 384"/>
                <a:gd name="T53" fmla="*/ 157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270" y="157"/>
                  </a:moveTo>
                  <a:cubicBezTo>
                    <a:pt x="270" y="159"/>
                    <a:pt x="270" y="160"/>
                    <a:pt x="270" y="162"/>
                  </a:cubicBezTo>
                  <a:cubicBezTo>
                    <a:pt x="270" y="212"/>
                    <a:pt x="232" y="270"/>
                    <a:pt x="162" y="270"/>
                  </a:cubicBezTo>
                  <a:cubicBezTo>
                    <a:pt x="141" y="270"/>
                    <a:pt x="121" y="263"/>
                    <a:pt x="104" y="253"/>
                  </a:cubicBezTo>
                  <a:cubicBezTo>
                    <a:pt x="107" y="253"/>
                    <a:pt x="110" y="253"/>
                    <a:pt x="113" y="253"/>
                  </a:cubicBezTo>
                  <a:cubicBezTo>
                    <a:pt x="131" y="253"/>
                    <a:pt x="147" y="247"/>
                    <a:pt x="160" y="237"/>
                  </a:cubicBezTo>
                  <a:cubicBezTo>
                    <a:pt x="144" y="237"/>
                    <a:pt x="130" y="226"/>
                    <a:pt x="125" y="211"/>
                  </a:cubicBezTo>
                  <a:cubicBezTo>
                    <a:pt x="127" y="211"/>
                    <a:pt x="130" y="211"/>
                    <a:pt x="132" y="211"/>
                  </a:cubicBezTo>
                  <a:cubicBezTo>
                    <a:pt x="136" y="211"/>
                    <a:pt x="139" y="211"/>
                    <a:pt x="142" y="210"/>
                  </a:cubicBezTo>
                  <a:cubicBezTo>
                    <a:pt x="125" y="207"/>
                    <a:pt x="112" y="191"/>
                    <a:pt x="112" y="173"/>
                  </a:cubicBezTo>
                  <a:cubicBezTo>
                    <a:pt x="112" y="173"/>
                    <a:pt x="112" y="173"/>
                    <a:pt x="112" y="173"/>
                  </a:cubicBezTo>
                  <a:cubicBezTo>
                    <a:pt x="117" y="175"/>
                    <a:pt x="123" y="177"/>
                    <a:pt x="129" y="177"/>
                  </a:cubicBezTo>
                  <a:cubicBezTo>
                    <a:pt x="119" y="171"/>
                    <a:pt x="112" y="159"/>
                    <a:pt x="112" y="146"/>
                  </a:cubicBezTo>
                  <a:cubicBezTo>
                    <a:pt x="112" y="139"/>
                    <a:pt x="114" y="132"/>
                    <a:pt x="117" y="127"/>
                  </a:cubicBezTo>
                  <a:cubicBezTo>
                    <a:pt x="136" y="150"/>
                    <a:pt x="164" y="165"/>
                    <a:pt x="195" y="166"/>
                  </a:cubicBezTo>
                  <a:cubicBezTo>
                    <a:pt x="194" y="164"/>
                    <a:pt x="194" y="161"/>
                    <a:pt x="194" y="158"/>
                  </a:cubicBezTo>
                  <a:cubicBezTo>
                    <a:pt x="194" y="137"/>
                    <a:pt x="211" y="120"/>
                    <a:pt x="232" y="120"/>
                  </a:cubicBezTo>
                  <a:cubicBezTo>
                    <a:pt x="243" y="120"/>
                    <a:pt x="253" y="124"/>
                    <a:pt x="260" y="132"/>
                  </a:cubicBezTo>
                  <a:cubicBezTo>
                    <a:pt x="268" y="130"/>
                    <a:pt x="276" y="127"/>
                    <a:pt x="284" y="123"/>
                  </a:cubicBezTo>
                  <a:cubicBezTo>
                    <a:pt x="281" y="131"/>
                    <a:pt x="275" y="139"/>
                    <a:pt x="267" y="144"/>
                  </a:cubicBezTo>
                  <a:cubicBezTo>
                    <a:pt x="275" y="143"/>
                    <a:pt x="282" y="141"/>
                    <a:pt x="289" y="138"/>
                  </a:cubicBezTo>
                  <a:cubicBezTo>
                    <a:pt x="284" y="145"/>
                    <a:pt x="277" y="152"/>
                    <a:pt x="270" y="157"/>
                  </a:cubicBez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3282" name="Group 3281"/>
          <p:cNvGrpSpPr/>
          <p:nvPr/>
        </p:nvGrpSpPr>
        <p:grpSpPr>
          <a:xfrm>
            <a:off x="611560" y="3841736"/>
            <a:ext cx="3480744" cy="273996"/>
            <a:chOff x="611560" y="3809922"/>
            <a:chExt cx="3480744" cy="273996"/>
          </a:xfrm>
        </p:grpSpPr>
        <p:sp>
          <p:nvSpPr>
            <p:cNvPr id="40" name="Rectangle 39"/>
            <p:cNvSpPr/>
            <p:nvPr/>
          </p:nvSpPr>
          <p:spPr>
            <a:xfrm>
              <a:off x="1057256" y="3823964"/>
              <a:ext cx="3035048" cy="2459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p:nvSpPr>
          <p:spPr>
            <a:xfrm>
              <a:off x="1057256" y="3823964"/>
              <a:ext cx="2261408" cy="24591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Content Placeholder 2"/>
            <p:cNvSpPr txBox="1">
              <a:spLocks/>
            </p:cNvSpPr>
            <p:nvPr/>
          </p:nvSpPr>
          <p:spPr>
            <a:xfrm>
              <a:off x="1043608" y="3815105"/>
              <a:ext cx="431395" cy="261610"/>
            </a:xfrm>
            <a:prstGeom prst="rect">
              <a:avLst/>
            </a:prstGeom>
            <a:noFill/>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100" b="1" dirty="0" smtClean="0">
                  <a:solidFill>
                    <a:schemeClr val="bg1"/>
                  </a:solidFill>
                </a:rPr>
                <a:t>75%</a:t>
              </a:r>
            </a:p>
          </p:txBody>
        </p:sp>
        <p:sp>
          <p:nvSpPr>
            <p:cNvPr id="17" name="Freeform 16"/>
            <p:cNvSpPr>
              <a:spLocks noEditPoints="1"/>
            </p:cNvSpPr>
            <p:nvPr/>
          </p:nvSpPr>
          <p:spPr bwMode="auto">
            <a:xfrm>
              <a:off x="611560" y="3809922"/>
              <a:ext cx="273996" cy="273996"/>
            </a:xfrm>
            <a:custGeom>
              <a:avLst/>
              <a:gdLst>
                <a:gd name="T0" fmla="*/ 174 w 384"/>
                <a:gd name="T1" fmla="*/ 138 h 384"/>
                <a:gd name="T2" fmla="*/ 149 w 384"/>
                <a:gd name="T3" fmla="*/ 116 h 384"/>
                <a:gd name="T4" fmla="*/ 145 w 384"/>
                <a:gd name="T5" fmla="*/ 116 h 384"/>
                <a:gd name="T6" fmla="*/ 133 w 384"/>
                <a:gd name="T7" fmla="*/ 128 h 384"/>
                <a:gd name="T8" fmla="*/ 133 w 384"/>
                <a:gd name="T9" fmla="*/ 150 h 384"/>
                <a:gd name="T10" fmla="*/ 156 w 384"/>
                <a:gd name="T11" fmla="*/ 174 h 384"/>
                <a:gd name="T12" fmla="*/ 160 w 384"/>
                <a:gd name="T13" fmla="*/ 173 h 384"/>
                <a:gd name="T14" fmla="*/ 174 w 384"/>
                <a:gd name="T15" fmla="*/ 138 h 384"/>
                <a:gd name="T16" fmla="*/ 192 w 384"/>
                <a:gd name="T17" fmla="*/ 0 h 384"/>
                <a:gd name="T18" fmla="*/ 0 w 384"/>
                <a:gd name="T19" fmla="*/ 192 h 384"/>
                <a:gd name="T20" fmla="*/ 192 w 384"/>
                <a:gd name="T21" fmla="*/ 384 h 384"/>
                <a:gd name="T22" fmla="*/ 384 w 384"/>
                <a:gd name="T23" fmla="*/ 192 h 384"/>
                <a:gd name="T24" fmla="*/ 192 w 384"/>
                <a:gd name="T25" fmla="*/ 0 h 384"/>
                <a:gd name="T26" fmla="*/ 181 w 384"/>
                <a:gd name="T27" fmla="*/ 274 h 384"/>
                <a:gd name="T28" fmla="*/ 151 w 384"/>
                <a:gd name="T29" fmla="*/ 281 h 384"/>
                <a:gd name="T30" fmla="*/ 149 w 384"/>
                <a:gd name="T31" fmla="*/ 281 h 384"/>
                <a:gd name="T32" fmla="*/ 148 w 384"/>
                <a:gd name="T33" fmla="*/ 281 h 384"/>
                <a:gd name="T34" fmla="*/ 101 w 384"/>
                <a:gd name="T35" fmla="*/ 243 h 384"/>
                <a:gd name="T36" fmla="*/ 157 w 384"/>
                <a:gd name="T37" fmla="*/ 206 h 384"/>
                <a:gd name="T38" fmla="*/ 157 w 384"/>
                <a:gd name="T39" fmla="*/ 206 h 384"/>
                <a:gd name="T40" fmla="*/ 151 w 384"/>
                <a:gd name="T41" fmla="*/ 186 h 384"/>
                <a:gd name="T42" fmla="*/ 148 w 384"/>
                <a:gd name="T43" fmla="*/ 186 h 384"/>
                <a:gd name="T44" fmla="*/ 126 w 384"/>
                <a:gd name="T45" fmla="*/ 180 h 384"/>
                <a:gd name="T46" fmla="*/ 111 w 384"/>
                <a:gd name="T47" fmla="*/ 147 h 384"/>
                <a:gd name="T48" fmla="*/ 158 w 384"/>
                <a:gd name="T49" fmla="*/ 103 h 384"/>
                <a:gd name="T50" fmla="*/ 204 w 384"/>
                <a:gd name="T51" fmla="*/ 103 h 384"/>
                <a:gd name="T52" fmla="*/ 204 w 384"/>
                <a:gd name="T53" fmla="*/ 104 h 384"/>
                <a:gd name="T54" fmla="*/ 188 w 384"/>
                <a:gd name="T55" fmla="*/ 111 h 384"/>
                <a:gd name="T56" fmla="*/ 181 w 384"/>
                <a:gd name="T57" fmla="*/ 112 h 384"/>
                <a:gd name="T58" fmla="*/ 194 w 384"/>
                <a:gd name="T59" fmla="*/ 143 h 384"/>
                <a:gd name="T60" fmla="*/ 181 w 384"/>
                <a:gd name="T61" fmla="*/ 175 h 384"/>
                <a:gd name="T62" fmla="*/ 173 w 384"/>
                <a:gd name="T63" fmla="*/ 186 h 384"/>
                <a:gd name="T64" fmla="*/ 183 w 384"/>
                <a:gd name="T65" fmla="*/ 199 h 384"/>
                <a:gd name="T66" fmla="*/ 204 w 384"/>
                <a:gd name="T67" fmla="*/ 235 h 384"/>
                <a:gd name="T68" fmla="*/ 181 w 384"/>
                <a:gd name="T69" fmla="*/ 274 h 384"/>
                <a:gd name="T70" fmla="*/ 282 w 384"/>
                <a:gd name="T71" fmla="*/ 192 h 384"/>
                <a:gd name="T72" fmla="*/ 252 w 384"/>
                <a:gd name="T73" fmla="*/ 192 h 384"/>
                <a:gd name="T74" fmla="*/ 252 w 384"/>
                <a:gd name="T75" fmla="*/ 222 h 384"/>
                <a:gd name="T76" fmla="*/ 233 w 384"/>
                <a:gd name="T77" fmla="*/ 222 h 384"/>
                <a:gd name="T78" fmla="*/ 233 w 384"/>
                <a:gd name="T79" fmla="*/ 192 h 384"/>
                <a:gd name="T80" fmla="*/ 202 w 384"/>
                <a:gd name="T81" fmla="*/ 192 h 384"/>
                <a:gd name="T82" fmla="*/ 202 w 384"/>
                <a:gd name="T83" fmla="*/ 173 h 384"/>
                <a:gd name="T84" fmla="*/ 233 w 384"/>
                <a:gd name="T85" fmla="*/ 173 h 384"/>
                <a:gd name="T86" fmla="*/ 233 w 384"/>
                <a:gd name="T87" fmla="*/ 142 h 384"/>
                <a:gd name="T88" fmla="*/ 252 w 384"/>
                <a:gd name="T89" fmla="*/ 142 h 384"/>
                <a:gd name="T90" fmla="*/ 252 w 384"/>
                <a:gd name="T91" fmla="*/ 173 h 384"/>
                <a:gd name="T92" fmla="*/ 282 w 384"/>
                <a:gd name="T93" fmla="*/ 173 h 384"/>
                <a:gd name="T94" fmla="*/ 282 w 384"/>
                <a:gd name="T95" fmla="*/ 192 h 384"/>
                <a:gd name="T96" fmla="*/ 156 w 384"/>
                <a:gd name="T97" fmla="*/ 215 h 384"/>
                <a:gd name="T98" fmla="*/ 153 w 384"/>
                <a:gd name="T99" fmla="*/ 215 h 384"/>
                <a:gd name="T100" fmla="*/ 130 w 384"/>
                <a:gd name="T101" fmla="*/ 224 h 384"/>
                <a:gd name="T102" fmla="*/ 122 w 384"/>
                <a:gd name="T103" fmla="*/ 243 h 384"/>
                <a:gd name="T104" fmla="*/ 156 w 384"/>
                <a:gd name="T105" fmla="*/ 264 h 384"/>
                <a:gd name="T106" fmla="*/ 186 w 384"/>
                <a:gd name="T107" fmla="*/ 238 h 384"/>
                <a:gd name="T108" fmla="*/ 156 w 384"/>
                <a:gd name="T109" fmla="*/ 215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4" h="384">
                  <a:moveTo>
                    <a:pt x="174" y="138"/>
                  </a:moveTo>
                  <a:cubicBezTo>
                    <a:pt x="169" y="121"/>
                    <a:pt x="161" y="116"/>
                    <a:pt x="149" y="116"/>
                  </a:cubicBezTo>
                  <a:cubicBezTo>
                    <a:pt x="148" y="116"/>
                    <a:pt x="146" y="116"/>
                    <a:pt x="145" y="116"/>
                  </a:cubicBezTo>
                  <a:cubicBezTo>
                    <a:pt x="140" y="118"/>
                    <a:pt x="136" y="122"/>
                    <a:pt x="133" y="128"/>
                  </a:cubicBezTo>
                  <a:cubicBezTo>
                    <a:pt x="131" y="135"/>
                    <a:pt x="131" y="142"/>
                    <a:pt x="133" y="150"/>
                  </a:cubicBezTo>
                  <a:cubicBezTo>
                    <a:pt x="136" y="164"/>
                    <a:pt x="146" y="174"/>
                    <a:pt x="156" y="174"/>
                  </a:cubicBezTo>
                  <a:cubicBezTo>
                    <a:pt x="158" y="174"/>
                    <a:pt x="159" y="174"/>
                    <a:pt x="160" y="173"/>
                  </a:cubicBezTo>
                  <a:cubicBezTo>
                    <a:pt x="171" y="170"/>
                    <a:pt x="178" y="154"/>
                    <a:pt x="174" y="138"/>
                  </a:cubicBezTo>
                  <a:close/>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81" y="274"/>
                  </a:moveTo>
                  <a:cubicBezTo>
                    <a:pt x="169" y="280"/>
                    <a:pt x="156" y="281"/>
                    <a:pt x="151" y="281"/>
                  </a:cubicBezTo>
                  <a:cubicBezTo>
                    <a:pt x="150" y="281"/>
                    <a:pt x="149" y="281"/>
                    <a:pt x="149" y="281"/>
                  </a:cubicBezTo>
                  <a:cubicBezTo>
                    <a:pt x="149" y="281"/>
                    <a:pt x="149" y="281"/>
                    <a:pt x="148" y="281"/>
                  </a:cubicBezTo>
                  <a:cubicBezTo>
                    <a:pt x="140" y="281"/>
                    <a:pt x="101" y="279"/>
                    <a:pt x="101" y="243"/>
                  </a:cubicBezTo>
                  <a:cubicBezTo>
                    <a:pt x="101" y="209"/>
                    <a:pt x="144" y="206"/>
                    <a:pt x="157" y="206"/>
                  </a:cubicBezTo>
                  <a:cubicBezTo>
                    <a:pt x="157" y="206"/>
                    <a:pt x="157" y="206"/>
                    <a:pt x="157" y="206"/>
                  </a:cubicBezTo>
                  <a:cubicBezTo>
                    <a:pt x="149" y="196"/>
                    <a:pt x="151" y="186"/>
                    <a:pt x="151" y="186"/>
                  </a:cubicBezTo>
                  <a:cubicBezTo>
                    <a:pt x="150" y="186"/>
                    <a:pt x="149" y="186"/>
                    <a:pt x="148" y="186"/>
                  </a:cubicBezTo>
                  <a:cubicBezTo>
                    <a:pt x="143" y="186"/>
                    <a:pt x="134" y="185"/>
                    <a:pt x="126" y="180"/>
                  </a:cubicBezTo>
                  <a:cubicBezTo>
                    <a:pt x="116" y="173"/>
                    <a:pt x="111" y="162"/>
                    <a:pt x="111" y="147"/>
                  </a:cubicBezTo>
                  <a:cubicBezTo>
                    <a:pt x="111" y="105"/>
                    <a:pt x="157" y="103"/>
                    <a:pt x="158" y="103"/>
                  </a:cubicBezTo>
                  <a:cubicBezTo>
                    <a:pt x="204" y="103"/>
                    <a:pt x="204" y="103"/>
                    <a:pt x="204" y="103"/>
                  </a:cubicBezTo>
                  <a:cubicBezTo>
                    <a:pt x="204" y="104"/>
                    <a:pt x="204" y="104"/>
                    <a:pt x="204" y="104"/>
                  </a:cubicBezTo>
                  <a:cubicBezTo>
                    <a:pt x="204" y="109"/>
                    <a:pt x="195" y="110"/>
                    <a:pt x="188" y="111"/>
                  </a:cubicBezTo>
                  <a:cubicBezTo>
                    <a:pt x="186" y="111"/>
                    <a:pt x="182" y="112"/>
                    <a:pt x="181" y="112"/>
                  </a:cubicBezTo>
                  <a:cubicBezTo>
                    <a:pt x="193" y="119"/>
                    <a:pt x="194" y="129"/>
                    <a:pt x="194" y="143"/>
                  </a:cubicBezTo>
                  <a:cubicBezTo>
                    <a:pt x="194" y="160"/>
                    <a:pt x="188" y="169"/>
                    <a:pt x="181" y="175"/>
                  </a:cubicBezTo>
                  <a:cubicBezTo>
                    <a:pt x="177" y="179"/>
                    <a:pt x="173" y="182"/>
                    <a:pt x="173" y="186"/>
                  </a:cubicBezTo>
                  <a:cubicBezTo>
                    <a:pt x="173" y="190"/>
                    <a:pt x="178" y="194"/>
                    <a:pt x="183" y="199"/>
                  </a:cubicBezTo>
                  <a:cubicBezTo>
                    <a:pt x="192" y="207"/>
                    <a:pt x="204" y="217"/>
                    <a:pt x="204" y="235"/>
                  </a:cubicBezTo>
                  <a:cubicBezTo>
                    <a:pt x="204" y="254"/>
                    <a:pt x="196" y="267"/>
                    <a:pt x="181" y="274"/>
                  </a:cubicBezTo>
                  <a:close/>
                  <a:moveTo>
                    <a:pt x="282" y="192"/>
                  </a:moveTo>
                  <a:cubicBezTo>
                    <a:pt x="252" y="192"/>
                    <a:pt x="252" y="192"/>
                    <a:pt x="252" y="192"/>
                  </a:cubicBezTo>
                  <a:cubicBezTo>
                    <a:pt x="252" y="222"/>
                    <a:pt x="252" y="222"/>
                    <a:pt x="252" y="222"/>
                  </a:cubicBezTo>
                  <a:cubicBezTo>
                    <a:pt x="233" y="222"/>
                    <a:pt x="233" y="222"/>
                    <a:pt x="233" y="222"/>
                  </a:cubicBezTo>
                  <a:cubicBezTo>
                    <a:pt x="233" y="192"/>
                    <a:pt x="233" y="192"/>
                    <a:pt x="233" y="192"/>
                  </a:cubicBezTo>
                  <a:cubicBezTo>
                    <a:pt x="202" y="192"/>
                    <a:pt x="202" y="192"/>
                    <a:pt x="202" y="192"/>
                  </a:cubicBezTo>
                  <a:cubicBezTo>
                    <a:pt x="202" y="173"/>
                    <a:pt x="202" y="173"/>
                    <a:pt x="202" y="173"/>
                  </a:cubicBezTo>
                  <a:cubicBezTo>
                    <a:pt x="233" y="173"/>
                    <a:pt x="233" y="173"/>
                    <a:pt x="233" y="173"/>
                  </a:cubicBezTo>
                  <a:cubicBezTo>
                    <a:pt x="233" y="142"/>
                    <a:pt x="233" y="142"/>
                    <a:pt x="233" y="142"/>
                  </a:cubicBezTo>
                  <a:cubicBezTo>
                    <a:pt x="252" y="142"/>
                    <a:pt x="252" y="142"/>
                    <a:pt x="252" y="142"/>
                  </a:cubicBezTo>
                  <a:cubicBezTo>
                    <a:pt x="252" y="173"/>
                    <a:pt x="252" y="173"/>
                    <a:pt x="252" y="173"/>
                  </a:cubicBezTo>
                  <a:cubicBezTo>
                    <a:pt x="282" y="173"/>
                    <a:pt x="282" y="173"/>
                    <a:pt x="282" y="173"/>
                  </a:cubicBezTo>
                  <a:lnTo>
                    <a:pt x="282" y="192"/>
                  </a:lnTo>
                  <a:close/>
                  <a:moveTo>
                    <a:pt x="156" y="215"/>
                  </a:moveTo>
                  <a:cubicBezTo>
                    <a:pt x="155" y="215"/>
                    <a:pt x="154" y="215"/>
                    <a:pt x="153" y="215"/>
                  </a:cubicBezTo>
                  <a:cubicBezTo>
                    <a:pt x="144" y="216"/>
                    <a:pt x="136" y="219"/>
                    <a:pt x="130" y="224"/>
                  </a:cubicBezTo>
                  <a:cubicBezTo>
                    <a:pt x="124" y="230"/>
                    <a:pt x="121" y="236"/>
                    <a:pt x="122" y="243"/>
                  </a:cubicBezTo>
                  <a:cubicBezTo>
                    <a:pt x="122" y="257"/>
                    <a:pt x="138" y="266"/>
                    <a:pt x="156" y="264"/>
                  </a:cubicBezTo>
                  <a:cubicBezTo>
                    <a:pt x="174" y="263"/>
                    <a:pt x="187" y="253"/>
                    <a:pt x="186" y="238"/>
                  </a:cubicBezTo>
                  <a:cubicBezTo>
                    <a:pt x="185" y="225"/>
                    <a:pt x="173" y="215"/>
                    <a:pt x="156" y="215"/>
                  </a:cubicBezTo>
                  <a:close/>
                </a:path>
              </a:pathLst>
            </a:cu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3284" name="Group 3283"/>
          <p:cNvGrpSpPr/>
          <p:nvPr/>
        </p:nvGrpSpPr>
        <p:grpSpPr>
          <a:xfrm>
            <a:off x="611560" y="3087929"/>
            <a:ext cx="3480744" cy="283477"/>
            <a:chOff x="611560" y="2936065"/>
            <a:chExt cx="3480744" cy="283477"/>
          </a:xfrm>
        </p:grpSpPr>
        <p:sp>
          <p:nvSpPr>
            <p:cNvPr id="29" name="Rectangle 28"/>
            <p:cNvSpPr/>
            <p:nvPr/>
          </p:nvSpPr>
          <p:spPr>
            <a:xfrm>
              <a:off x="1057256" y="2944924"/>
              <a:ext cx="3035048" cy="2459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1057256" y="2944924"/>
              <a:ext cx="1785323" cy="2459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Content Placeholder 2"/>
            <p:cNvSpPr txBox="1">
              <a:spLocks/>
            </p:cNvSpPr>
            <p:nvPr/>
          </p:nvSpPr>
          <p:spPr>
            <a:xfrm>
              <a:off x="1043608" y="2936065"/>
              <a:ext cx="431395" cy="261610"/>
            </a:xfrm>
            <a:prstGeom prst="rect">
              <a:avLst/>
            </a:prstGeom>
            <a:noFill/>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100" b="1" dirty="0" smtClean="0">
                  <a:solidFill>
                    <a:schemeClr val="bg1"/>
                  </a:solidFill>
                </a:rPr>
                <a:t>62%</a:t>
              </a:r>
            </a:p>
          </p:txBody>
        </p:sp>
        <p:sp>
          <p:nvSpPr>
            <p:cNvPr id="20" name="Freeform 21"/>
            <p:cNvSpPr>
              <a:spLocks noEditPoints="1"/>
            </p:cNvSpPr>
            <p:nvPr/>
          </p:nvSpPr>
          <p:spPr bwMode="auto">
            <a:xfrm>
              <a:off x="611560" y="2945546"/>
              <a:ext cx="273996" cy="273996"/>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280 w 384"/>
                <a:gd name="T11" fmla="*/ 155 h 384"/>
                <a:gd name="T12" fmla="*/ 196 w 384"/>
                <a:gd name="T13" fmla="*/ 274 h 384"/>
                <a:gd name="T14" fmla="*/ 157 w 384"/>
                <a:gd name="T15" fmla="*/ 257 h 384"/>
                <a:gd name="T16" fmla="*/ 126 w 384"/>
                <a:gd name="T17" fmla="*/ 164 h 384"/>
                <a:gd name="T18" fmla="*/ 106 w 384"/>
                <a:gd name="T19" fmla="*/ 170 h 384"/>
                <a:gd name="T20" fmla="*/ 99 w 384"/>
                <a:gd name="T21" fmla="*/ 160 h 384"/>
                <a:gd name="T22" fmla="*/ 153 w 384"/>
                <a:gd name="T23" fmla="*/ 118 h 384"/>
                <a:gd name="T24" fmla="*/ 184 w 384"/>
                <a:gd name="T25" fmla="*/ 181 h 384"/>
                <a:gd name="T26" fmla="*/ 199 w 384"/>
                <a:gd name="T27" fmla="*/ 218 h 384"/>
                <a:gd name="T28" fmla="*/ 224 w 384"/>
                <a:gd name="T29" fmla="*/ 185 h 384"/>
                <a:gd name="T30" fmla="*/ 203 w 384"/>
                <a:gd name="T31" fmla="*/ 160 h 384"/>
                <a:gd name="T32" fmla="*/ 280 w 384"/>
                <a:gd name="T33" fmla="*/ 155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280" y="155"/>
                  </a:moveTo>
                  <a:cubicBezTo>
                    <a:pt x="270" y="213"/>
                    <a:pt x="213" y="263"/>
                    <a:pt x="196" y="274"/>
                  </a:cubicBezTo>
                  <a:cubicBezTo>
                    <a:pt x="179" y="285"/>
                    <a:pt x="163" y="269"/>
                    <a:pt x="157" y="257"/>
                  </a:cubicBezTo>
                  <a:cubicBezTo>
                    <a:pt x="151" y="244"/>
                    <a:pt x="132" y="170"/>
                    <a:pt x="126" y="164"/>
                  </a:cubicBezTo>
                  <a:cubicBezTo>
                    <a:pt x="121" y="158"/>
                    <a:pt x="106" y="170"/>
                    <a:pt x="106" y="170"/>
                  </a:cubicBezTo>
                  <a:cubicBezTo>
                    <a:pt x="99" y="160"/>
                    <a:pt x="99" y="160"/>
                    <a:pt x="99" y="160"/>
                  </a:cubicBezTo>
                  <a:cubicBezTo>
                    <a:pt x="99" y="160"/>
                    <a:pt x="130" y="122"/>
                    <a:pt x="153" y="118"/>
                  </a:cubicBezTo>
                  <a:cubicBezTo>
                    <a:pt x="178" y="113"/>
                    <a:pt x="178" y="157"/>
                    <a:pt x="184" y="181"/>
                  </a:cubicBezTo>
                  <a:cubicBezTo>
                    <a:pt x="190" y="205"/>
                    <a:pt x="194" y="218"/>
                    <a:pt x="199" y="218"/>
                  </a:cubicBezTo>
                  <a:cubicBezTo>
                    <a:pt x="204" y="218"/>
                    <a:pt x="214" y="205"/>
                    <a:pt x="224" y="185"/>
                  </a:cubicBezTo>
                  <a:cubicBezTo>
                    <a:pt x="235" y="165"/>
                    <a:pt x="224" y="147"/>
                    <a:pt x="203" y="160"/>
                  </a:cubicBezTo>
                  <a:cubicBezTo>
                    <a:pt x="211" y="109"/>
                    <a:pt x="290" y="97"/>
                    <a:pt x="280" y="15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3283" name="Group 3282"/>
          <p:cNvGrpSpPr/>
          <p:nvPr/>
        </p:nvGrpSpPr>
        <p:grpSpPr>
          <a:xfrm>
            <a:off x="611560" y="3469573"/>
            <a:ext cx="3480744" cy="273996"/>
            <a:chOff x="611560" y="3377874"/>
            <a:chExt cx="3480744" cy="273996"/>
          </a:xfrm>
        </p:grpSpPr>
        <p:sp>
          <p:nvSpPr>
            <p:cNvPr id="37" name="Rectangle 36"/>
            <p:cNvSpPr/>
            <p:nvPr/>
          </p:nvSpPr>
          <p:spPr>
            <a:xfrm>
              <a:off x="1057256" y="3391916"/>
              <a:ext cx="3035048" cy="2459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a:off x="1057256" y="3391916"/>
              <a:ext cx="758762" cy="24591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Content Placeholder 2"/>
            <p:cNvSpPr txBox="1">
              <a:spLocks/>
            </p:cNvSpPr>
            <p:nvPr/>
          </p:nvSpPr>
          <p:spPr>
            <a:xfrm>
              <a:off x="1043608" y="3383057"/>
              <a:ext cx="431395" cy="261610"/>
            </a:xfrm>
            <a:prstGeom prst="rect">
              <a:avLst/>
            </a:prstGeom>
            <a:noFill/>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100" b="1" dirty="0" smtClean="0">
                  <a:solidFill>
                    <a:schemeClr val="bg1"/>
                  </a:solidFill>
                </a:rPr>
                <a:t>25%</a:t>
              </a:r>
            </a:p>
          </p:txBody>
        </p:sp>
        <p:sp>
          <p:nvSpPr>
            <p:cNvPr id="52" name="Freeform 30"/>
            <p:cNvSpPr>
              <a:spLocks noEditPoints="1"/>
            </p:cNvSpPr>
            <p:nvPr/>
          </p:nvSpPr>
          <p:spPr bwMode="auto">
            <a:xfrm>
              <a:off x="611560" y="3377874"/>
              <a:ext cx="273996" cy="273996"/>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148 h 384"/>
                <a:gd name="T12" fmla="*/ 182 w 384"/>
                <a:gd name="T13" fmla="*/ 158 h 384"/>
                <a:gd name="T14" fmla="*/ 182 w 384"/>
                <a:gd name="T15" fmla="*/ 222 h 384"/>
                <a:gd name="T16" fmla="*/ 136 w 384"/>
                <a:gd name="T17" fmla="*/ 267 h 384"/>
                <a:gd name="T18" fmla="*/ 91 w 384"/>
                <a:gd name="T19" fmla="*/ 222 h 384"/>
                <a:gd name="T20" fmla="*/ 91 w 384"/>
                <a:gd name="T21" fmla="*/ 195 h 384"/>
                <a:gd name="T22" fmla="*/ 126 w 384"/>
                <a:gd name="T23" fmla="*/ 195 h 384"/>
                <a:gd name="T24" fmla="*/ 126 w 384"/>
                <a:gd name="T25" fmla="*/ 222 h 384"/>
                <a:gd name="T26" fmla="*/ 136 w 384"/>
                <a:gd name="T27" fmla="*/ 232 h 384"/>
                <a:gd name="T28" fmla="*/ 147 w 384"/>
                <a:gd name="T29" fmla="*/ 222 h 384"/>
                <a:gd name="T30" fmla="*/ 147 w 384"/>
                <a:gd name="T31" fmla="*/ 158 h 384"/>
                <a:gd name="T32" fmla="*/ 192 w 384"/>
                <a:gd name="T33" fmla="*/ 113 h 384"/>
                <a:gd name="T34" fmla="*/ 237 w 384"/>
                <a:gd name="T35" fmla="*/ 158 h 384"/>
                <a:gd name="T36" fmla="*/ 237 w 384"/>
                <a:gd name="T37" fmla="*/ 170 h 384"/>
                <a:gd name="T38" fmla="*/ 217 w 384"/>
                <a:gd name="T39" fmla="*/ 177 h 384"/>
                <a:gd name="T40" fmla="*/ 203 w 384"/>
                <a:gd name="T41" fmla="*/ 170 h 384"/>
                <a:gd name="T42" fmla="*/ 203 w 384"/>
                <a:gd name="T43" fmla="*/ 158 h 384"/>
                <a:gd name="T44" fmla="*/ 192 w 384"/>
                <a:gd name="T45" fmla="*/ 148 h 384"/>
                <a:gd name="T46" fmla="*/ 293 w 384"/>
                <a:gd name="T47" fmla="*/ 222 h 384"/>
                <a:gd name="T48" fmla="*/ 248 w 384"/>
                <a:gd name="T49" fmla="*/ 267 h 384"/>
                <a:gd name="T50" fmla="*/ 203 w 384"/>
                <a:gd name="T51" fmla="*/ 222 h 384"/>
                <a:gd name="T52" fmla="*/ 203 w 384"/>
                <a:gd name="T53" fmla="*/ 194 h 384"/>
                <a:gd name="T54" fmla="*/ 217 w 384"/>
                <a:gd name="T55" fmla="*/ 201 h 384"/>
                <a:gd name="T56" fmla="*/ 237 w 384"/>
                <a:gd name="T57" fmla="*/ 194 h 384"/>
                <a:gd name="T58" fmla="*/ 237 w 384"/>
                <a:gd name="T59" fmla="*/ 222 h 384"/>
                <a:gd name="T60" fmla="*/ 248 w 384"/>
                <a:gd name="T61" fmla="*/ 232 h 384"/>
                <a:gd name="T62" fmla="*/ 259 w 384"/>
                <a:gd name="T63" fmla="*/ 222 h 384"/>
                <a:gd name="T64" fmla="*/ 259 w 384"/>
                <a:gd name="T65" fmla="*/ 195 h 384"/>
                <a:gd name="T66" fmla="*/ 293 w 384"/>
                <a:gd name="T67" fmla="*/ 195 h 384"/>
                <a:gd name="T68" fmla="*/ 293 w 384"/>
                <a:gd name="T69" fmla="*/ 22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148"/>
                  </a:moveTo>
                  <a:cubicBezTo>
                    <a:pt x="186" y="148"/>
                    <a:pt x="182" y="152"/>
                    <a:pt x="182" y="158"/>
                  </a:cubicBezTo>
                  <a:cubicBezTo>
                    <a:pt x="182" y="222"/>
                    <a:pt x="182" y="222"/>
                    <a:pt x="182" y="222"/>
                  </a:cubicBezTo>
                  <a:cubicBezTo>
                    <a:pt x="182" y="246"/>
                    <a:pt x="161" y="267"/>
                    <a:pt x="136" y="267"/>
                  </a:cubicBezTo>
                  <a:cubicBezTo>
                    <a:pt x="111" y="267"/>
                    <a:pt x="91" y="246"/>
                    <a:pt x="91" y="222"/>
                  </a:cubicBezTo>
                  <a:cubicBezTo>
                    <a:pt x="91" y="195"/>
                    <a:pt x="91" y="195"/>
                    <a:pt x="91" y="195"/>
                  </a:cubicBezTo>
                  <a:cubicBezTo>
                    <a:pt x="126" y="195"/>
                    <a:pt x="126" y="195"/>
                    <a:pt x="126" y="195"/>
                  </a:cubicBezTo>
                  <a:cubicBezTo>
                    <a:pt x="126" y="222"/>
                    <a:pt x="126" y="222"/>
                    <a:pt x="126" y="222"/>
                  </a:cubicBezTo>
                  <a:cubicBezTo>
                    <a:pt x="126" y="227"/>
                    <a:pt x="131" y="232"/>
                    <a:pt x="136" y="232"/>
                  </a:cubicBezTo>
                  <a:cubicBezTo>
                    <a:pt x="142" y="232"/>
                    <a:pt x="147" y="227"/>
                    <a:pt x="147" y="222"/>
                  </a:cubicBezTo>
                  <a:cubicBezTo>
                    <a:pt x="147" y="158"/>
                    <a:pt x="147" y="158"/>
                    <a:pt x="147" y="158"/>
                  </a:cubicBezTo>
                  <a:cubicBezTo>
                    <a:pt x="147" y="133"/>
                    <a:pt x="167" y="113"/>
                    <a:pt x="192" y="113"/>
                  </a:cubicBezTo>
                  <a:cubicBezTo>
                    <a:pt x="217" y="113"/>
                    <a:pt x="237" y="133"/>
                    <a:pt x="237" y="158"/>
                  </a:cubicBezTo>
                  <a:cubicBezTo>
                    <a:pt x="237" y="170"/>
                    <a:pt x="237" y="170"/>
                    <a:pt x="237" y="170"/>
                  </a:cubicBezTo>
                  <a:cubicBezTo>
                    <a:pt x="217" y="177"/>
                    <a:pt x="217" y="177"/>
                    <a:pt x="217" y="177"/>
                  </a:cubicBezTo>
                  <a:cubicBezTo>
                    <a:pt x="203" y="170"/>
                    <a:pt x="203" y="170"/>
                    <a:pt x="203" y="170"/>
                  </a:cubicBezTo>
                  <a:cubicBezTo>
                    <a:pt x="203" y="158"/>
                    <a:pt x="203" y="158"/>
                    <a:pt x="203" y="158"/>
                  </a:cubicBezTo>
                  <a:cubicBezTo>
                    <a:pt x="203" y="152"/>
                    <a:pt x="198" y="148"/>
                    <a:pt x="192" y="148"/>
                  </a:cubicBezTo>
                  <a:close/>
                  <a:moveTo>
                    <a:pt x="293" y="222"/>
                  </a:moveTo>
                  <a:cubicBezTo>
                    <a:pt x="293" y="246"/>
                    <a:pt x="273" y="267"/>
                    <a:pt x="248" y="267"/>
                  </a:cubicBezTo>
                  <a:cubicBezTo>
                    <a:pt x="223" y="267"/>
                    <a:pt x="203" y="246"/>
                    <a:pt x="203" y="222"/>
                  </a:cubicBezTo>
                  <a:cubicBezTo>
                    <a:pt x="203" y="194"/>
                    <a:pt x="203" y="194"/>
                    <a:pt x="203" y="194"/>
                  </a:cubicBezTo>
                  <a:cubicBezTo>
                    <a:pt x="217" y="201"/>
                    <a:pt x="217" y="201"/>
                    <a:pt x="217" y="201"/>
                  </a:cubicBezTo>
                  <a:cubicBezTo>
                    <a:pt x="237" y="194"/>
                    <a:pt x="237" y="194"/>
                    <a:pt x="237" y="194"/>
                  </a:cubicBezTo>
                  <a:cubicBezTo>
                    <a:pt x="237" y="222"/>
                    <a:pt x="237" y="222"/>
                    <a:pt x="237" y="222"/>
                  </a:cubicBezTo>
                  <a:cubicBezTo>
                    <a:pt x="237" y="227"/>
                    <a:pt x="242" y="232"/>
                    <a:pt x="248" y="232"/>
                  </a:cubicBezTo>
                  <a:cubicBezTo>
                    <a:pt x="254" y="232"/>
                    <a:pt x="259" y="227"/>
                    <a:pt x="259" y="222"/>
                  </a:cubicBezTo>
                  <a:cubicBezTo>
                    <a:pt x="259" y="195"/>
                    <a:pt x="259" y="195"/>
                    <a:pt x="259" y="195"/>
                  </a:cubicBezTo>
                  <a:cubicBezTo>
                    <a:pt x="293" y="195"/>
                    <a:pt x="293" y="195"/>
                    <a:pt x="293" y="195"/>
                  </a:cubicBezTo>
                  <a:lnTo>
                    <a:pt x="293" y="222"/>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667" name="Group 666"/>
          <p:cNvGrpSpPr/>
          <p:nvPr/>
        </p:nvGrpSpPr>
        <p:grpSpPr>
          <a:xfrm>
            <a:off x="4788024" y="2715766"/>
            <a:ext cx="3480744" cy="273996"/>
            <a:chOff x="611560" y="2497824"/>
            <a:chExt cx="3480744" cy="273996"/>
          </a:xfrm>
        </p:grpSpPr>
        <p:sp>
          <p:nvSpPr>
            <p:cNvPr id="668" name="Rectangle 667"/>
            <p:cNvSpPr/>
            <p:nvPr/>
          </p:nvSpPr>
          <p:spPr>
            <a:xfrm>
              <a:off x="1057256" y="2512876"/>
              <a:ext cx="3035048" cy="2459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9" name="Rectangle 668"/>
            <p:cNvSpPr/>
            <p:nvPr/>
          </p:nvSpPr>
          <p:spPr>
            <a:xfrm>
              <a:off x="1057256" y="2512876"/>
              <a:ext cx="1517524" cy="24591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0" name="Content Placeholder 2"/>
            <p:cNvSpPr txBox="1">
              <a:spLocks/>
            </p:cNvSpPr>
            <p:nvPr/>
          </p:nvSpPr>
          <p:spPr>
            <a:xfrm>
              <a:off x="1043608" y="2504017"/>
              <a:ext cx="431395" cy="261610"/>
            </a:xfrm>
            <a:prstGeom prst="rect">
              <a:avLst/>
            </a:prstGeom>
            <a:noFill/>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100" b="1" dirty="0" smtClean="0">
                  <a:solidFill>
                    <a:schemeClr val="bg1"/>
                  </a:solidFill>
                </a:rPr>
                <a:t>50%</a:t>
              </a:r>
            </a:p>
          </p:txBody>
        </p:sp>
        <p:sp>
          <p:nvSpPr>
            <p:cNvPr id="671" name="Freeform 670"/>
            <p:cNvSpPr>
              <a:spLocks noEditPoints="1"/>
            </p:cNvSpPr>
            <p:nvPr/>
          </p:nvSpPr>
          <p:spPr bwMode="auto">
            <a:xfrm>
              <a:off x="611560" y="2497824"/>
              <a:ext cx="273996" cy="273996"/>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237 w 384"/>
                <a:gd name="T11" fmla="*/ 133 h 384"/>
                <a:gd name="T12" fmla="*/ 208 w 384"/>
                <a:gd name="T13" fmla="*/ 133 h 384"/>
                <a:gd name="T14" fmla="*/ 201 w 384"/>
                <a:gd name="T15" fmla="*/ 143 h 384"/>
                <a:gd name="T16" fmla="*/ 201 w 384"/>
                <a:gd name="T17" fmla="*/ 164 h 384"/>
                <a:gd name="T18" fmla="*/ 237 w 384"/>
                <a:gd name="T19" fmla="*/ 164 h 384"/>
                <a:gd name="T20" fmla="*/ 237 w 384"/>
                <a:gd name="T21" fmla="*/ 194 h 384"/>
                <a:gd name="T22" fmla="*/ 201 w 384"/>
                <a:gd name="T23" fmla="*/ 194 h 384"/>
                <a:gd name="T24" fmla="*/ 201 w 384"/>
                <a:gd name="T25" fmla="*/ 283 h 384"/>
                <a:gd name="T26" fmla="*/ 167 w 384"/>
                <a:gd name="T27" fmla="*/ 283 h 384"/>
                <a:gd name="T28" fmla="*/ 167 w 384"/>
                <a:gd name="T29" fmla="*/ 194 h 384"/>
                <a:gd name="T30" fmla="*/ 136 w 384"/>
                <a:gd name="T31" fmla="*/ 194 h 384"/>
                <a:gd name="T32" fmla="*/ 136 w 384"/>
                <a:gd name="T33" fmla="*/ 164 h 384"/>
                <a:gd name="T34" fmla="*/ 167 w 384"/>
                <a:gd name="T35" fmla="*/ 164 h 384"/>
                <a:gd name="T36" fmla="*/ 167 w 384"/>
                <a:gd name="T37" fmla="*/ 146 h 384"/>
                <a:gd name="T38" fmla="*/ 208 w 384"/>
                <a:gd name="T39" fmla="*/ 101 h 384"/>
                <a:gd name="T40" fmla="*/ 237 w 384"/>
                <a:gd name="T41" fmla="*/ 101 h 384"/>
                <a:gd name="T42" fmla="*/ 237 w 384"/>
                <a:gd name="T43" fmla="*/ 133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237" y="133"/>
                  </a:moveTo>
                  <a:cubicBezTo>
                    <a:pt x="208" y="133"/>
                    <a:pt x="208" y="133"/>
                    <a:pt x="208" y="133"/>
                  </a:cubicBezTo>
                  <a:cubicBezTo>
                    <a:pt x="205" y="133"/>
                    <a:pt x="201" y="137"/>
                    <a:pt x="201" y="143"/>
                  </a:cubicBezTo>
                  <a:cubicBezTo>
                    <a:pt x="201" y="164"/>
                    <a:pt x="201" y="164"/>
                    <a:pt x="201" y="164"/>
                  </a:cubicBezTo>
                  <a:cubicBezTo>
                    <a:pt x="237" y="164"/>
                    <a:pt x="237" y="164"/>
                    <a:pt x="237" y="164"/>
                  </a:cubicBezTo>
                  <a:cubicBezTo>
                    <a:pt x="237" y="194"/>
                    <a:pt x="237" y="194"/>
                    <a:pt x="237" y="194"/>
                  </a:cubicBezTo>
                  <a:cubicBezTo>
                    <a:pt x="201" y="194"/>
                    <a:pt x="201" y="194"/>
                    <a:pt x="201" y="194"/>
                  </a:cubicBezTo>
                  <a:cubicBezTo>
                    <a:pt x="201" y="283"/>
                    <a:pt x="201" y="283"/>
                    <a:pt x="201" y="283"/>
                  </a:cubicBezTo>
                  <a:cubicBezTo>
                    <a:pt x="167" y="283"/>
                    <a:pt x="167" y="283"/>
                    <a:pt x="167" y="283"/>
                  </a:cubicBezTo>
                  <a:cubicBezTo>
                    <a:pt x="167" y="194"/>
                    <a:pt x="167" y="194"/>
                    <a:pt x="167" y="194"/>
                  </a:cubicBezTo>
                  <a:cubicBezTo>
                    <a:pt x="136" y="194"/>
                    <a:pt x="136" y="194"/>
                    <a:pt x="136" y="194"/>
                  </a:cubicBezTo>
                  <a:cubicBezTo>
                    <a:pt x="136" y="164"/>
                    <a:pt x="136" y="164"/>
                    <a:pt x="136" y="164"/>
                  </a:cubicBezTo>
                  <a:cubicBezTo>
                    <a:pt x="167" y="164"/>
                    <a:pt x="167" y="164"/>
                    <a:pt x="167" y="164"/>
                  </a:cubicBezTo>
                  <a:cubicBezTo>
                    <a:pt x="167" y="146"/>
                    <a:pt x="167" y="146"/>
                    <a:pt x="167" y="146"/>
                  </a:cubicBezTo>
                  <a:cubicBezTo>
                    <a:pt x="167" y="121"/>
                    <a:pt x="184" y="101"/>
                    <a:pt x="208" y="101"/>
                  </a:cubicBezTo>
                  <a:cubicBezTo>
                    <a:pt x="237" y="101"/>
                    <a:pt x="237" y="101"/>
                    <a:pt x="237" y="101"/>
                  </a:cubicBezTo>
                  <a:lnTo>
                    <a:pt x="237" y="133"/>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672" name="Group 671"/>
          <p:cNvGrpSpPr/>
          <p:nvPr/>
        </p:nvGrpSpPr>
        <p:grpSpPr>
          <a:xfrm>
            <a:off x="4788024" y="4213898"/>
            <a:ext cx="3480744" cy="273996"/>
            <a:chOff x="611560" y="4155926"/>
            <a:chExt cx="3480744" cy="273996"/>
          </a:xfrm>
        </p:grpSpPr>
        <p:sp>
          <p:nvSpPr>
            <p:cNvPr id="673" name="Rectangle 672"/>
            <p:cNvSpPr/>
            <p:nvPr/>
          </p:nvSpPr>
          <p:spPr>
            <a:xfrm>
              <a:off x="1057256" y="4169968"/>
              <a:ext cx="3035048" cy="2459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4" name="Rectangle 673"/>
            <p:cNvSpPr/>
            <p:nvPr/>
          </p:nvSpPr>
          <p:spPr>
            <a:xfrm>
              <a:off x="1057256" y="4169968"/>
              <a:ext cx="1249725" cy="24591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5" name="Content Placeholder 2"/>
            <p:cNvSpPr txBox="1">
              <a:spLocks/>
            </p:cNvSpPr>
            <p:nvPr/>
          </p:nvSpPr>
          <p:spPr>
            <a:xfrm>
              <a:off x="1043608" y="4162119"/>
              <a:ext cx="431395" cy="261610"/>
            </a:xfrm>
            <a:prstGeom prst="rect">
              <a:avLst/>
            </a:prstGeom>
            <a:noFill/>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100" b="1" dirty="0" smtClean="0">
                  <a:solidFill>
                    <a:schemeClr val="bg1"/>
                  </a:solidFill>
                </a:rPr>
                <a:t>45%</a:t>
              </a:r>
            </a:p>
          </p:txBody>
        </p:sp>
        <p:sp>
          <p:nvSpPr>
            <p:cNvPr id="676" name="Freeform 11"/>
            <p:cNvSpPr>
              <a:spLocks noEditPoints="1"/>
            </p:cNvSpPr>
            <p:nvPr/>
          </p:nvSpPr>
          <p:spPr bwMode="auto">
            <a:xfrm>
              <a:off x="611560" y="4155926"/>
              <a:ext cx="273996" cy="273996"/>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270 w 384"/>
                <a:gd name="T11" fmla="*/ 157 h 384"/>
                <a:gd name="T12" fmla="*/ 270 w 384"/>
                <a:gd name="T13" fmla="*/ 162 h 384"/>
                <a:gd name="T14" fmla="*/ 162 w 384"/>
                <a:gd name="T15" fmla="*/ 270 h 384"/>
                <a:gd name="T16" fmla="*/ 104 w 384"/>
                <a:gd name="T17" fmla="*/ 253 h 384"/>
                <a:gd name="T18" fmla="*/ 113 w 384"/>
                <a:gd name="T19" fmla="*/ 253 h 384"/>
                <a:gd name="T20" fmla="*/ 160 w 384"/>
                <a:gd name="T21" fmla="*/ 237 h 384"/>
                <a:gd name="T22" fmla="*/ 125 w 384"/>
                <a:gd name="T23" fmla="*/ 211 h 384"/>
                <a:gd name="T24" fmla="*/ 132 w 384"/>
                <a:gd name="T25" fmla="*/ 211 h 384"/>
                <a:gd name="T26" fmla="*/ 142 w 384"/>
                <a:gd name="T27" fmla="*/ 210 h 384"/>
                <a:gd name="T28" fmla="*/ 112 w 384"/>
                <a:gd name="T29" fmla="*/ 173 h 384"/>
                <a:gd name="T30" fmla="*/ 112 w 384"/>
                <a:gd name="T31" fmla="*/ 173 h 384"/>
                <a:gd name="T32" fmla="*/ 129 w 384"/>
                <a:gd name="T33" fmla="*/ 177 h 384"/>
                <a:gd name="T34" fmla="*/ 112 w 384"/>
                <a:gd name="T35" fmla="*/ 146 h 384"/>
                <a:gd name="T36" fmla="*/ 117 w 384"/>
                <a:gd name="T37" fmla="*/ 127 h 384"/>
                <a:gd name="T38" fmla="*/ 195 w 384"/>
                <a:gd name="T39" fmla="*/ 166 h 384"/>
                <a:gd name="T40" fmla="*/ 194 w 384"/>
                <a:gd name="T41" fmla="*/ 158 h 384"/>
                <a:gd name="T42" fmla="*/ 232 w 384"/>
                <a:gd name="T43" fmla="*/ 120 h 384"/>
                <a:gd name="T44" fmla="*/ 260 w 384"/>
                <a:gd name="T45" fmla="*/ 132 h 384"/>
                <a:gd name="T46" fmla="*/ 284 w 384"/>
                <a:gd name="T47" fmla="*/ 123 h 384"/>
                <a:gd name="T48" fmla="*/ 267 w 384"/>
                <a:gd name="T49" fmla="*/ 144 h 384"/>
                <a:gd name="T50" fmla="*/ 289 w 384"/>
                <a:gd name="T51" fmla="*/ 138 h 384"/>
                <a:gd name="T52" fmla="*/ 270 w 384"/>
                <a:gd name="T53" fmla="*/ 157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270" y="157"/>
                  </a:moveTo>
                  <a:cubicBezTo>
                    <a:pt x="270" y="159"/>
                    <a:pt x="270" y="160"/>
                    <a:pt x="270" y="162"/>
                  </a:cubicBezTo>
                  <a:cubicBezTo>
                    <a:pt x="270" y="212"/>
                    <a:pt x="232" y="270"/>
                    <a:pt x="162" y="270"/>
                  </a:cubicBezTo>
                  <a:cubicBezTo>
                    <a:pt x="141" y="270"/>
                    <a:pt x="121" y="263"/>
                    <a:pt x="104" y="253"/>
                  </a:cubicBezTo>
                  <a:cubicBezTo>
                    <a:pt x="107" y="253"/>
                    <a:pt x="110" y="253"/>
                    <a:pt x="113" y="253"/>
                  </a:cubicBezTo>
                  <a:cubicBezTo>
                    <a:pt x="131" y="253"/>
                    <a:pt x="147" y="247"/>
                    <a:pt x="160" y="237"/>
                  </a:cubicBezTo>
                  <a:cubicBezTo>
                    <a:pt x="144" y="237"/>
                    <a:pt x="130" y="226"/>
                    <a:pt x="125" y="211"/>
                  </a:cubicBezTo>
                  <a:cubicBezTo>
                    <a:pt x="127" y="211"/>
                    <a:pt x="130" y="211"/>
                    <a:pt x="132" y="211"/>
                  </a:cubicBezTo>
                  <a:cubicBezTo>
                    <a:pt x="136" y="211"/>
                    <a:pt x="139" y="211"/>
                    <a:pt x="142" y="210"/>
                  </a:cubicBezTo>
                  <a:cubicBezTo>
                    <a:pt x="125" y="207"/>
                    <a:pt x="112" y="191"/>
                    <a:pt x="112" y="173"/>
                  </a:cubicBezTo>
                  <a:cubicBezTo>
                    <a:pt x="112" y="173"/>
                    <a:pt x="112" y="173"/>
                    <a:pt x="112" y="173"/>
                  </a:cubicBezTo>
                  <a:cubicBezTo>
                    <a:pt x="117" y="175"/>
                    <a:pt x="123" y="177"/>
                    <a:pt x="129" y="177"/>
                  </a:cubicBezTo>
                  <a:cubicBezTo>
                    <a:pt x="119" y="171"/>
                    <a:pt x="112" y="159"/>
                    <a:pt x="112" y="146"/>
                  </a:cubicBezTo>
                  <a:cubicBezTo>
                    <a:pt x="112" y="139"/>
                    <a:pt x="114" y="132"/>
                    <a:pt x="117" y="127"/>
                  </a:cubicBezTo>
                  <a:cubicBezTo>
                    <a:pt x="136" y="150"/>
                    <a:pt x="164" y="165"/>
                    <a:pt x="195" y="166"/>
                  </a:cubicBezTo>
                  <a:cubicBezTo>
                    <a:pt x="194" y="164"/>
                    <a:pt x="194" y="161"/>
                    <a:pt x="194" y="158"/>
                  </a:cubicBezTo>
                  <a:cubicBezTo>
                    <a:pt x="194" y="137"/>
                    <a:pt x="211" y="120"/>
                    <a:pt x="232" y="120"/>
                  </a:cubicBezTo>
                  <a:cubicBezTo>
                    <a:pt x="243" y="120"/>
                    <a:pt x="253" y="124"/>
                    <a:pt x="260" y="132"/>
                  </a:cubicBezTo>
                  <a:cubicBezTo>
                    <a:pt x="268" y="130"/>
                    <a:pt x="276" y="127"/>
                    <a:pt x="284" y="123"/>
                  </a:cubicBezTo>
                  <a:cubicBezTo>
                    <a:pt x="281" y="131"/>
                    <a:pt x="275" y="139"/>
                    <a:pt x="267" y="144"/>
                  </a:cubicBezTo>
                  <a:cubicBezTo>
                    <a:pt x="275" y="143"/>
                    <a:pt x="282" y="141"/>
                    <a:pt x="289" y="138"/>
                  </a:cubicBezTo>
                  <a:cubicBezTo>
                    <a:pt x="284" y="145"/>
                    <a:pt x="277" y="152"/>
                    <a:pt x="270" y="157"/>
                  </a:cubicBez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677" name="Group 676"/>
          <p:cNvGrpSpPr/>
          <p:nvPr/>
        </p:nvGrpSpPr>
        <p:grpSpPr>
          <a:xfrm>
            <a:off x="4788024" y="3841736"/>
            <a:ext cx="3480744" cy="273996"/>
            <a:chOff x="611560" y="3809922"/>
            <a:chExt cx="3480744" cy="273996"/>
          </a:xfrm>
        </p:grpSpPr>
        <p:sp>
          <p:nvSpPr>
            <p:cNvPr id="678" name="Rectangle 677"/>
            <p:cNvSpPr/>
            <p:nvPr/>
          </p:nvSpPr>
          <p:spPr>
            <a:xfrm>
              <a:off x="1057256" y="3823964"/>
              <a:ext cx="3035048" cy="2459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9" name="Rectangle 678"/>
            <p:cNvSpPr/>
            <p:nvPr/>
          </p:nvSpPr>
          <p:spPr>
            <a:xfrm>
              <a:off x="1057256" y="3823964"/>
              <a:ext cx="2261408" cy="24591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0" name="Content Placeholder 2"/>
            <p:cNvSpPr txBox="1">
              <a:spLocks/>
            </p:cNvSpPr>
            <p:nvPr/>
          </p:nvSpPr>
          <p:spPr>
            <a:xfrm>
              <a:off x="1043608" y="3815105"/>
              <a:ext cx="431395" cy="261610"/>
            </a:xfrm>
            <a:prstGeom prst="rect">
              <a:avLst/>
            </a:prstGeom>
            <a:noFill/>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100" b="1" dirty="0" smtClean="0">
                  <a:solidFill>
                    <a:schemeClr val="bg1"/>
                  </a:solidFill>
                </a:rPr>
                <a:t>75%</a:t>
              </a:r>
            </a:p>
          </p:txBody>
        </p:sp>
        <p:sp>
          <p:nvSpPr>
            <p:cNvPr id="681" name="Freeform 680"/>
            <p:cNvSpPr>
              <a:spLocks noEditPoints="1"/>
            </p:cNvSpPr>
            <p:nvPr/>
          </p:nvSpPr>
          <p:spPr bwMode="auto">
            <a:xfrm>
              <a:off x="611560" y="3809922"/>
              <a:ext cx="273996" cy="273996"/>
            </a:xfrm>
            <a:custGeom>
              <a:avLst/>
              <a:gdLst>
                <a:gd name="T0" fmla="*/ 174 w 384"/>
                <a:gd name="T1" fmla="*/ 138 h 384"/>
                <a:gd name="T2" fmla="*/ 149 w 384"/>
                <a:gd name="T3" fmla="*/ 116 h 384"/>
                <a:gd name="T4" fmla="*/ 145 w 384"/>
                <a:gd name="T5" fmla="*/ 116 h 384"/>
                <a:gd name="T6" fmla="*/ 133 w 384"/>
                <a:gd name="T7" fmla="*/ 128 h 384"/>
                <a:gd name="T8" fmla="*/ 133 w 384"/>
                <a:gd name="T9" fmla="*/ 150 h 384"/>
                <a:gd name="T10" fmla="*/ 156 w 384"/>
                <a:gd name="T11" fmla="*/ 174 h 384"/>
                <a:gd name="T12" fmla="*/ 160 w 384"/>
                <a:gd name="T13" fmla="*/ 173 h 384"/>
                <a:gd name="T14" fmla="*/ 174 w 384"/>
                <a:gd name="T15" fmla="*/ 138 h 384"/>
                <a:gd name="T16" fmla="*/ 192 w 384"/>
                <a:gd name="T17" fmla="*/ 0 h 384"/>
                <a:gd name="T18" fmla="*/ 0 w 384"/>
                <a:gd name="T19" fmla="*/ 192 h 384"/>
                <a:gd name="T20" fmla="*/ 192 w 384"/>
                <a:gd name="T21" fmla="*/ 384 h 384"/>
                <a:gd name="T22" fmla="*/ 384 w 384"/>
                <a:gd name="T23" fmla="*/ 192 h 384"/>
                <a:gd name="T24" fmla="*/ 192 w 384"/>
                <a:gd name="T25" fmla="*/ 0 h 384"/>
                <a:gd name="T26" fmla="*/ 181 w 384"/>
                <a:gd name="T27" fmla="*/ 274 h 384"/>
                <a:gd name="T28" fmla="*/ 151 w 384"/>
                <a:gd name="T29" fmla="*/ 281 h 384"/>
                <a:gd name="T30" fmla="*/ 149 w 384"/>
                <a:gd name="T31" fmla="*/ 281 h 384"/>
                <a:gd name="T32" fmla="*/ 148 w 384"/>
                <a:gd name="T33" fmla="*/ 281 h 384"/>
                <a:gd name="T34" fmla="*/ 101 w 384"/>
                <a:gd name="T35" fmla="*/ 243 h 384"/>
                <a:gd name="T36" fmla="*/ 157 w 384"/>
                <a:gd name="T37" fmla="*/ 206 h 384"/>
                <a:gd name="T38" fmla="*/ 157 w 384"/>
                <a:gd name="T39" fmla="*/ 206 h 384"/>
                <a:gd name="T40" fmla="*/ 151 w 384"/>
                <a:gd name="T41" fmla="*/ 186 h 384"/>
                <a:gd name="T42" fmla="*/ 148 w 384"/>
                <a:gd name="T43" fmla="*/ 186 h 384"/>
                <a:gd name="T44" fmla="*/ 126 w 384"/>
                <a:gd name="T45" fmla="*/ 180 h 384"/>
                <a:gd name="T46" fmla="*/ 111 w 384"/>
                <a:gd name="T47" fmla="*/ 147 h 384"/>
                <a:gd name="T48" fmla="*/ 158 w 384"/>
                <a:gd name="T49" fmla="*/ 103 h 384"/>
                <a:gd name="T50" fmla="*/ 204 w 384"/>
                <a:gd name="T51" fmla="*/ 103 h 384"/>
                <a:gd name="T52" fmla="*/ 204 w 384"/>
                <a:gd name="T53" fmla="*/ 104 h 384"/>
                <a:gd name="T54" fmla="*/ 188 w 384"/>
                <a:gd name="T55" fmla="*/ 111 h 384"/>
                <a:gd name="T56" fmla="*/ 181 w 384"/>
                <a:gd name="T57" fmla="*/ 112 h 384"/>
                <a:gd name="T58" fmla="*/ 194 w 384"/>
                <a:gd name="T59" fmla="*/ 143 h 384"/>
                <a:gd name="T60" fmla="*/ 181 w 384"/>
                <a:gd name="T61" fmla="*/ 175 h 384"/>
                <a:gd name="T62" fmla="*/ 173 w 384"/>
                <a:gd name="T63" fmla="*/ 186 h 384"/>
                <a:gd name="T64" fmla="*/ 183 w 384"/>
                <a:gd name="T65" fmla="*/ 199 h 384"/>
                <a:gd name="T66" fmla="*/ 204 w 384"/>
                <a:gd name="T67" fmla="*/ 235 h 384"/>
                <a:gd name="T68" fmla="*/ 181 w 384"/>
                <a:gd name="T69" fmla="*/ 274 h 384"/>
                <a:gd name="T70" fmla="*/ 282 w 384"/>
                <a:gd name="T71" fmla="*/ 192 h 384"/>
                <a:gd name="T72" fmla="*/ 252 w 384"/>
                <a:gd name="T73" fmla="*/ 192 h 384"/>
                <a:gd name="T74" fmla="*/ 252 w 384"/>
                <a:gd name="T75" fmla="*/ 222 h 384"/>
                <a:gd name="T76" fmla="*/ 233 w 384"/>
                <a:gd name="T77" fmla="*/ 222 h 384"/>
                <a:gd name="T78" fmla="*/ 233 w 384"/>
                <a:gd name="T79" fmla="*/ 192 h 384"/>
                <a:gd name="T80" fmla="*/ 202 w 384"/>
                <a:gd name="T81" fmla="*/ 192 h 384"/>
                <a:gd name="T82" fmla="*/ 202 w 384"/>
                <a:gd name="T83" fmla="*/ 173 h 384"/>
                <a:gd name="T84" fmla="*/ 233 w 384"/>
                <a:gd name="T85" fmla="*/ 173 h 384"/>
                <a:gd name="T86" fmla="*/ 233 w 384"/>
                <a:gd name="T87" fmla="*/ 142 h 384"/>
                <a:gd name="T88" fmla="*/ 252 w 384"/>
                <a:gd name="T89" fmla="*/ 142 h 384"/>
                <a:gd name="T90" fmla="*/ 252 w 384"/>
                <a:gd name="T91" fmla="*/ 173 h 384"/>
                <a:gd name="T92" fmla="*/ 282 w 384"/>
                <a:gd name="T93" fmla="*/ 173 h 384"/>
                <a:gd name="T94" fmla="*/ 282 w 384"/>
                <a:gd name="T95" fmla="*/ 192 h 384"/>
                <a:gd name="T96" fmla="*/ 156 w 384"/>
                <a:gd name="T97" fmla="*/ 215 h 384"/>
                <a:gd name="T98" fmla="*/ 153 w 384"/>
                <a:gd name="T99" fmla="*/ 215 h 384"/>
                <a:gd name="T100" fmla="*/ 130 w 384"/>
                <a:gd name="T101" fmla="*/ 224 h 384"/>
                <a:gd name="T102" fmla="*/ 122 w 384"/>
                <a:gd name="T103" fmla="*/ 243 h 384"/>
                <a:gd name="T104" fmla="*/ 156 w 384"/>
                <a:gd name="T105" fmla="*/ 264 h 384"/>
                <a:gd name="T106" fmla="*/ 186 w 384"/>
                <a:gd name="T107" fmla="*/ 238 h 384"/>
                <a:gd name="T108" fmla="*/ 156 w 384"/>
                <a:gd name="T109" fmla="*/ 215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4" h="384">
                  <a:moveTo>
                    <a:pt x="174" y="138"/>
                  </a:moveTo>
                  <a:cubicBezTo>
                    <a:pt x="169" y="121"/>
                    <a:pt x="161" y="116"/>
                    <a:pt x="149" y="116"/>
                  </a:cubicBezTo>
                  <a:cubicBezTo>
                    <a:pt x="148" y="116"/>
                    <a:pt x="146" y="116"/>
                    <a:pt x="145" y="116"/>
                  </a:cubicBezTo>
                  <a:cubicBezTo>
                    <a:pt x="140" y="118"/>
                    <a:pt x="136" y="122"/>
                    <a:pt x="133" y="128"/>
                  </a:cubicBezTo>
                  <a:cubicBezTo>
                    <a:pt x="131" y="135"/>
                    <a:pt x="131" y="142"/>
                    <a:pt x="133" y="150"/>
                  </a:cubicBezTo>
                  <a:cubicBezTo>
                    <a:pt x="136" y="164"/>
                    <a:pt x="146" y="174"/>
                    <a:pt x="156" y="174"/>
                  </a:cubicBezTo>
                  <a:cubicBezTo>
                    <a:pt x="158" y="174"/>
                    <a:pt x="159" y="174"/>
                    <a:pt x="160" y="173"/>
                  </a:cubicBezTo>
                  <a:cubicBezTo>
                    <a:pt x="171" y="170"/>
                    <a:pt x="178" y="154"/>
                    <a:pt x="174" y="138"/>
                  </a:cubicBezTo>
                  <a:close/>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81" y="274"/>
                  </a:moveTo>
                  <a:cubicBezTo>
                    <a:pt x="169" y="280"/>
                    <a:pt x="156" y="281"/>
                    <a:pt x="151" y="281"/>
                  </a:cubicBezTo>
                  <a:cubicBezTo>
                    <a:pt x="150" y="281"/>
                    <a:pt x="149" y="281"/>
                    <a:pt x="149" y="281"/>
                  </a:cubicBezTo>
                  <a:cubicBezTo>
                    <a:pt x="149" y="281"/>
                    <a:pt x="149" y="281"/>
                    <a:pt x="148" y="281"/>
                  </a:cubicBezTo>
                  <a:cubicBezTo>
                    <a:pt x="140" y="281"/>
                    <a:pt x="101" y="279"/>
                    <a:pt x="101" y="243"/>
                  </a:cubicBezTo>
                  <a:cubicBezTo>
                    <a:pt x="101" y="209"/>
                    <a:pt x="144" y="206"/>
                    <a:pt x="157" y="206"/>
                  </a:cubicBezTo>
                  <a:cubicBezTo>
                    <a:pt x="157" y="206"/>
                    <a:pt x="157" y="206"/>
                    <a:pt x="157" y="206"/>
                  </a:cubicBezTo>
                  <a:cubicBezTo>
                    <a:pt x="149" y="196"/>
                    <a:pt x="151" y="186"/>
                    <a:pt x="151" y="186"/>
                  </a:cubicBezTo>
                  <a:cubicBezTo>
                    <a:pt x="150" y="186"/>
                    <a:pt x="149" y="186"/>
                    <a:pt x="148" y="186"/>
                  </a:cubicBezTo>
                  <a:cubicBezTo>
                    <a:pt x="143" y="186"/>
                    <a:pt x="134" y="185"/>
                    <a:pt x="126" y="180"/>
                  </a:cubicBezTo>
                  <a:cubicBezTo>
                    <a:pt x="116" y="173"/>
                    <a:pt x="111" y="162"/>
                    <a:pt x="111" y="147"/>
                  </a:cubicBezTo>
                  <a:cubicBezTo>
                    <a:pt x="111" y="105"/>
                    <a:pt x="157" y="103"/>
                    <a:pt x="158" y="103"/>
                  </a:cubicBezTo>
                  <a:cubicBezTo>
                    <a:pt x="204" y="103"/>
                    <a:pt x="204" y="103"/>
                    <a:pt x="204" y="103"/>
                  </a:cubicBezTo>
                  <a:cubicBezTo>
                    <a:pt x="204" y="104"/>
                    <a:pt x="204" y="104"/>
                    <a:pt x="204" y="104"/>
                  </a:cubicBezTo>
                  <a:cubicBezTo>
                    <a:pt x="204" y="109"/>
                    <a:pt x="195" y="110"/>
                    <a:pt x="188" y="111"/>
                  </a:cubicBezTo>
                  <a:cubicBezTo>
                    <a:pt x="186" y="111"/>
                    <a:pt x="182" y="112"/>
                    <a:pt x="181" y="112"/>
                  </a:cubicBezTo>
                  <a:cubicBezTo>
                    <a:pt x="193" y="119"/>
                    <a:pt x="194" y="129"/>
                    <a:pt x="194" y="143"/>
                  </a:cubicBezTo>
                  <a:cubicBezTo>
                    <a:pt x="194" y="160"/>
                    <a:pt x="188" y="169"/>
                    <a:pt x="181" y="175"/>
                  </a:cubicBezTo>
                  <a:cubicBezTo>
                    <a:pt x="177" y="179"/>
                    <a:pt x="173" y="182"/>
                    <a:pt x="173" y="186"/>
                  </a:cubicBezTo>
                  <a:cubicBezTo>
                    <a:pt x="173" y="190"/>
                    <a:pt x="178" y="194"/>
                    <a:pt x="183" y="199"/>
                  </a:cubicBezTo>
                  <a:cubicBezTo>
                    <a:pt x="192" y="207"/>
                    <a:pt x="204" y="217"/>
                    <a:pt x="204" y="235"/>
                  </a:cubicBezTo>
                  <a:cubicBezTo>
                    <a:pt x="204" y="254"/>
                    <a:pt x="196" y="267"/>
                    <a:pt x="181" y="274"/>
                  </a:cubicBezTo>
                  <a:close/>
                  <a:moveTo>
                    <a:pt x="282" y="192"/>
                  </a:moveTo>
                  <a:cubicBezTo>
                    <a:pt x="252" y="192"/>
                    <a:pt x="252" y="192"/>
                    <a:pt x="252" y="192"/>
                  </a:cubicBezTo>
                  <a:cubicBezTo>
                    <a:pt x="252" y="222"/>
                    <a:pt x="252" y="222"/>
                    <a:pt x="252" y="222"/>
                  </a:cubicBezTo>
                  <a:cubicBezTo>
                    <a:pt x="233" y="222"/>
                    <a:pt x="233" y="222"/>
                    <a:pt x="233" y="222"/>
                  </a:cubicBezTo>
                  <a:cubicBezTo>
                    <a:pt x="233" y="192"/>
                    <a:pt x="233" y="192"/>
                    <a:pt x="233" y="192"/>
                  </a:cubicBezTo>
                  <a:cubicBezTo>
                    <a:pt x="202" y="192"/>
                    <a:pt x="202" y="192"/>
                    <a:pt x="202" y="192"/>
                  </a:cubicBezTo>
                  <a:cubicBezTo>
                    <a:pt x="202" y="173"/>
                    <a:pt x="202" y="173"/>
                    <a:pt x="202" y="173"/>
                  </a:cubicBezTo>
                  <a:cubicBezTo>
                    <a:pt x="233" y="173"/>
                    <a:pt x="233" y="173"/>
                    <a:pt x="233" y="173"/>
                  </a:cubicBezTo>
                  <a:cubicBezTo>
                    <a:pt x="233" y="142"/>
                    <a:pt x="233" y="142"/>
                    <a:pt x="233" y="142"/>
                  </a:cubicBezTo>
                  <a:cubicBezTo>
                    <a:pt x="252" y="142"/>
                    <a:pt x="252" y="142"/>
                    <a:pt x="252" y="142"/>
                  </a:cubicBezTo>
                  <a:cubicBezTo>
                    <a:pt x="252" y="173"/>
                    <a:pt x="252" y="173"/>
                    <a:pt x="252" y="173"/>
                  </a:cubicBezTo>
                  <a:cubicBezTo>
                    <a:pt x="282" y="173"/>
                    <a:pt x="282" y="173"/>
                    <a:pt x="282" y="173"/>
                  </a:cubicBezTo>
                  <a:lnTo>
                    <a:pt x="282" y="192"/>
                  </a:lnTo>
                  <a:close/>
                  <a:moveTo>
                    <a:pt x="156" y="215"/>
                  </a:moveTo>
                  <a:cubicBezTo>
                    <a:pt x="155" y="215"/>
                    <a:pt x="154" y="215"/>
                    <a:pt x="153" y="215"/>
                  </a:cubicBezTo>
                  <a:cubicBezTo>
                    <a:pt x="144" y="216"/>
                    <a:pt x="136" y="219"/>
                    <a:pt x="130" y="224"/>
                  </a:cubicBezTo>
                  <a:cubicBezTo>
                    <a:pt x="124" y="230"/>
                    <a:pt x="121" y="236"/>
                    <a:pt x="122" y="243"/>
                  </a:cubicBezTo>
                  <a:cubicBezTo>
                    <a:pt x="122" y="257"/>
                    <a:pt x="138" y="266"/>
                    <a:pt x="156" y="264"/>
                  </a:cubicBezTo>
                  <a:cubicBezTo>
                    <a:pt x="174" y="263"/>
                    <a:pt x="187" y="253"/>
                    <a:pt x="186" y="238"/>
                  </a:cubicBezTo>
                  <a:cubicBezTo>
                    <a:pt x="185" y="225"/>
                    <a:pt x="173" y="215"/>
                    <a:pt x="156" y="215"/>
                  </a:cubicBezTo>
                  <a:close/>
                </a:path>
              </a:pathLst>
            </a:cu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682" name="Group 681"/>
          <p:cNvGrpSpPr/>
          <p:nvPr/>
        </p:nvGrpSpPr>
        <p:grpSpPr>
          <a:xfrm>
            <a:off x="4788024" y="3087929"/>
            <a:ext cx="3480744" cy="283477"/>
            <a:chOff x="611560" y="2936065"/>
            <a:chExt cx="3480744" cy="283477"/>
          </a:xfrm>
        </p:grpSpPr>
        <p:sp>
          <p:nvSpPr>
            <p:cNvPr id="683" name="Rectangle 682"/>
            <p:cNvSpPr/>
            <p:nvPr/>
          </p:nvSpPr>
          <p:spPr>
            <a:xfrm>
              <a:off x="1057256" y="2944924"/>
              <a:ext cx="3035048" cy="2459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4" name="Rectangle 683"/>
            <p:cNvSpPr/>
            <p:nvPr/>
          </p:nvSpPr>
          <p:spPr>
            <a:xfrm>
              <a:off x="1057256" y="2944924"/>
              <a:ext cx="1785323" cy="2459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5" name="Content Placeholder 2"/>
            <p:cNvSpPr txBox="1">
              <a:spLocks/>
            </p:cNvSpPr>
            <p:nvPr/>
          </p:nvSpPr>
          <p:spPr>
            <a:xfrm>
              <a:off x="1043608" y="2936065"/>
              <a:ext cx="431395" cy="261610"/>
            </a:xfrm>
            <a:prstGeom prst="rect">
              <a:avLst/>
            </a:prstGeom>
            <a:noFill/>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100" b="1" dirty="0" smtClean="0">
                  <a:solidFill>
                    <a:schemeClr val="bg1"/>
                  </a:solidFill>
                </a:rPr>
                <a:t>62%</a:t>
              </a:r>
            </a:p>
          </p:txBody>
        </p:sp>
        <p:sp>
          <p:nvSpPr>
            <p:cNvPr id="686" name="Freeform 21"/>
            <p:cNvSpPr>
              <a:spLocks noEditPoints="1"/>
            </p:cNvSpPr>
            <p:nvPr/>
          </p:nvSpPr>
          <p:spPr bwMode="auto">
            <a:xfrm>
              <a:off x="611560" y="2945546"/>
              <a:ext cx="273996" cy="273996"/>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280 w 384"/>
                <a:gd name="T11" fmla="*/ 155 h 384"/>
                <a:gd name="T12" fmla="*/ 196 w 384"/>
                <a:gd name="T13" fmla="*/ 274 h 384"/>
                <a:gd name="T14" fmla="*/ 157 w 384"/>
                <a:gd name="T15" fmla="*/ 257 h 384"/>
                <a:gd name="T16" fmla="*/ 126 w 384"/>
                <a:gd name="T17" fmla="*/ 164 h 384"/>
                <a:gd name="T18" fmla="*/ 106 w 384"/>
                <a:gd name="T19" fmla="*/ 170 h 384"/>
                <a:gd name="T20" fmla="*/ 99 w 384"/>
                <a:gd name="T21" fmla="*/ 160 h 384"/>
                <a:gd name="T22" fmla="*/ 153 w 384"/>
                <a:gd name="T23" fmla="*/ 118 h 384"/>
                <a:gd name="T24" fmla="*/ 184 w 384"/>
                <a:gd name="T25" fmla="*/ 181 h 384"/>
                <a:gd name="T26" fmla="*/ 199 w 384"/>
                <a:gd name="T27" fmla="*/ 218 h 384"/>
                <a:gd name="T28" fmla="*/ 224 w 384"/>
                <a:gd name="T29" fmla="*/ 185 h 384"/>
                <a:gd name="T30" fmla="*/ 203 w 384"/>
                <a:gd name="T31" fmla="*/ 160 h 384"/>
                <a:gd name="T32" fmla="*/ 280 w 384"/>
                <a:gd name="T33" fmla="*/ 155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280" y="155"/>
                  </a:moveTo>
                  <a:cubicBezTo>
                    <a:pt x="270" y="213"/>
                    <a:pt x="213" y="263"/>
                    <a:pt x="196" y="274"/>
                  </a:cubicBezTo>
                  <a:cubicBezTo>
                    <a:pt x="179" y="285"/>
                    <a:pt x="163" y="269"/>
                    <a:pt x="157" y="257"/>
                  </a:cubicBezTo>
                  <a:cubicBezTo>
                    <a:pt x="151" y="244"/>
                    <a:pt x="132" y="170"/>
                    <a:pt x="126" y="164"/>
                  </a:cubicBezTo>
                  <a:cubicBezTo>
                    <a:pt x="121" y="158"/>
                    <a:pt x="106" y="170"/>
                    <a:pt x="106" y="170"/>
                  </a:cubicBezTo>
                  <a:cubicBezTo>
                    <a:pt x="99" y="160"/>
                    <a:pt x="99" y="160"/>
                    <a:pt x="99" y="160"/>
                  </a:cubicBezTo>
                  <a:cubicBezTo>
                    <a:pt x="99" y="160"/>
                    <a:pt x="130" y="122"/>
                    <a:pt x="153" y="118"/>
                  </a:cubicBezTo>
                  <a:cubicBezTo>
                    <a:pt x="178" y="113"/>
                    <a:pt x="178" y="157"/>
                    <a:pt x="184" y="181"/>
                  </a:cubicBezTo>
                  <a:cubicBezTo>
                    <a:pt x="190" y="205"/>
                    <a:pt x="194" y="218"/>
                    <a:pt x="199" y="218"/>
                  </a:cubicBezTo>
                  <a:cubicBezTo>
                    <a:pt x="204" y="218"/>
                    <a:pt x="214" y="205"/>
                    <a:pt x="224" y="185"/>
                  </a:cubicBezTo>
                  <a:cubicBezTo>
                    <a:pt x="235" y="165"/>
                    <a:pt x="224" y="147"/>
                    <a:pt x="203" y="160"/>
                  </a:cubicBezTo>
                  <a:cubicBezTo>
                    <a:pt x="211" y="109"/>
                    <a:pt x="290" y="97"/>
                    <a:pt x="280" y="15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687" name="Group 686"/>
          <p:cNvGrpSpPr/>
          <p:nvPr/>
        </p:nvGrpSpPr>
        <p:grpSpPr>
          <a:xfrm>
            <a:off x="4788024" y="3469573"/>
            <a:ext cx="3480744" cy="273996"/>
            <a:chOff x="611560" y="3377874"/>
            <a:chExt cx="3480744" cy="273996"/>
          </a:xfrm>
        </p:grpSpPr>
        <p:sp>
          <p:nvSpPr>
            <p:cNvPr id="688" name="Rectangle 687"/>
            <p:cNvSpPr/>
            <p:nvPr/>
          </p:nvSpPr>
          <p:spPr>
            <a:xfrm>
              <a:off x="1057256" y="3391916"/>
              <a:ext cx="3035048" cy="2459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9" name="Rectangle 688"/>
            <p:cNvSpPr/>
            <p:nvPr/>
          </p:nvSpPr>
          <p:spPr>
            <a:xfrm>
              <a:off x="1057256" y="3391916"/>
              <a:ext cx="758762" cy="24591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0" name="Content Placeholder 2"/>
            <p:cNvSpPr txBox="1">
              <a:spLocks/>
            </p:cNvSpPr>
            <p:nvPr/>
          </p:nvSpPr>
          <p:spPr>
            <a:xfrm>
              <a:off x="1043608" y="3383057"/>
              <a:ext cx="431395" cy="261610"/>
            </a:xfrm>
            <a:prstGeom prst="rect">
              <a:avLst/>
            </a:prstGeom>
            <a:noFill/>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100" b="1" dirty="0" smtClean="0">
                  <a:solidFill>
                    <a:schemeClr val="bg1"/>
                  </a:solidFill>
                </a:rPr>
                <a:t>25%</a:t>
              </a:r>
            </a:p>
          </p:txBody>
        </p:sp>
        <p:sp>
          <p:nvSpPr>
            <p:cNvPr id="691" name="Freeform 30"/>
            <p:cNvSpPr>
              <a:spLocks noEditPoints="1"/>
            </p:cNvSpPr>
            <p:nvPr/>
          </p:nvSpPr>
          <p:spPr bwMode="auto">
            <a:xfrm>
              <a:off x="611560" y="3377874"/>
              <a:ext cx="273996" cy="273996"/>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148 h 384"/>
                <a:gd name="T12" fmla="*/ 182 w 384"/>
                <a:gd name="T13" fmla="*/ 158 h 384"/>
                <a:gd name="T14" fmla="*/ 182 w 384"/>
                <a:gd name="T15" fmla="*/ 222 h 384"/>
                <a:gd name="T16" fmla="*/ 136 w 384"/>
                <a:gd name="T17" fmla="*/ 267 h 384"/>
                <a:gd name="T18" fmla="*/ 91 w 384"/>
                <a:gd name="T19" fmla="*/ 222 h 384"/>
                <a:gd name="T20" fmla="*/ 91 w 384"/>
                <a:gd name="T21" fmla="*/ 195 h 384"/>
                <a:gd name="T22" fmla="*/ 126 w 384"/>
                <a:gd name="T23" fmla="*/ 195 h 384"/>
                <a:gd name="T24" fmla="*/ 126 w 384"/>
                <a:gd name="T25" fmla="*/ 222 h 384"/>
                <a:gd name="T26" fmla="*/ 136 w 384"/>
                <a:gd name="T27" fmla="*/ 232 h 384"/>
                <a:gd name="T28" fmla="*/ 147 w 384"/>
                <a:gd name="T29" fmla="*/ 222 h 384"/>
                <a:gd name="T30" fmla="*/ 147 w 384"/>
                <a:gd name="T31" fmla="*/ 158 h 384"/>
                <a:gd name="T32" fmla="*/ 192 w 384"/>
                <a:gd name="T33" fmla="*/ 113 h 384"/>
                <a:gd name="T34" fmla="*/ 237 w 384"/>
                <a:gd name="T35" fmla="*/ 158 h 384"/>
                <a:gd name="T36" fmla="*/ 237 w 384"/>
                <a:gd name="T37" fmla="*/ 170 h 384"/>
                <a:gd name="T38" fmla="*/ 217 w 384"/>
                <a:gd name="T39" fmla="*/ 177 h 384"/>
                <a:gd name="T40" fmla="*/ 203 w 384"/>
                <a:gd name="T41" fmla="*/ 170 h 384"/>
                <a:gd name="T42" fmla="*/ 203 w 384"/>
                <a:gd name="T43" fmla="*/ 158 h 384"/>
                <a:gd name="T44" fmla="*/ 192 w 384"/>
                <a:gd name="T45" fmla="*/ 148 h 384"/>
                <a:gd name="T46" fmla="*/ 293 w 384"/>
                <a:gd name="T47" fmla="*/ 222 h 384"/>
                <a:gd name="T48" fmla="*/ 248 w 384"/>
                <a:gd name="T49" fmla="*/ 267 h 384"/>
                <a:gd name="T50" fmla="*/ 203 w 384"/>
                <a:gd name="T51" fmla="*/ 222 h 384"/>
                <a:gd name="T52" fmla="*/ 203 w 384"/>
                <a:gd name="T53" fmla="*/ 194 h 384"/>
                <a:gd name="T54" fmla="*/ 217 w 384"/>
                <a:gd name="T55" fmla="*/ 201 h 384"/>
                <a:gd name="T56" fmla="*/ 237 w 384"/>
                <a:gd name="T57" fmla="*/ 194 h 384"/>
                <a:gd name="T58" fmla="*/ 237 w 384"/>
                <a:gd name="T59" fmla="*/ 222 h 384"/>
                <a:gd name="T60" fmla="*/ 248 w 384"/>
                <a:gd name="T61" fmla="*/ 232 h 384"/>
                <a:gd name="T62" fmla="*/ 259 w 384"/>
                <a:gd name="T63" fmla="*/ 222 h 384"/>
                <a:gd name="T64" fmla="*/ 259 w 384"/>
                <a:gd name="T65" fmla="*/ 195 h 384"/>
                <a:gd name="T66" fmla="*/ 293 w 384"/>
                <a:gd name="T67" fmla="*/ 195 h 384"/>
                <a:gd name="T68" fmla="*/ 293 w 384"/>
                <a:gd name="T69" fmla="*/ 22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148"/>
                  </a:moveTo>
                  <a:cubicBezTo>
                    <a:pt x="186" y="148"/>
                    <a:pt x="182" y="152"/>
                    <a:pt x="182" y="158"/>
                  </a:cubicBezTo>
                  <a:cubicBezTo>
                    <a:pt x="182" y="222"/>
                    <a:pt x="182" y="222"/>
                    <a:pt x="182" y="222"/>
                  </a:cubicBezTo>
                  <a:cubicBezTo>
                    <a:pt x="182" y="246"/>
                    <a:pt x="161" y="267"/>
                    <a:pt x="136" y="267"/>
                  </a:cubicBezTo>
                  <a:cubicBezTo>
                    <a:pt x="111" y="267"/>
                    <a:pt x="91" y="246"/>
                    <a:pt x="91" y="222"/>
                  </a:cubicBezTo>
                  <a:cubicBezTo>
                    <a:pt x="91" y="195"/>
                    <a:pt x="91" y="195"/>
                    <a:pt x="91" y="195"/>
                  </a:cubicBezTo>
                  <a:cubicBezTo>
                    <a:pt x="126" y="195"/>
                    <a:pt x="126" y="195"/>
                    <a:pt x="126" y="195"/>
                  </a:cubicBezTo>
                  <a:cubicBezTo>
                    <a:pt x="126" y="222"/>
                    <a:pt x="126" y="222"/>
                    <a:pt x="126" y="222"/>
                  </a:cubicBezTo>
                  <a:cubicBezTo>
                    <a:pt x="126" y="227"/>
                    <a:pt x="131" y="232"/>
                    <a:pt x="136" y="232"/>
                  </a:cubicBezTo>
                  <a:cubicBezTo>
                    <a:pt x="142" y="232"/>
                    <a:pt x="147" y="227"/>
                    <a:pt x="147" y="222"/>
                  </a:cubicBezTo>
                  <a:cubicBezTo>
                    <a:pt x="147" y="158"/>
                    <a:pt x="147" y="158"/>
                    <a:pt x="147" y="158"/>
                  </a:cubicBezTo>
                  <a:cubicBezTo>
                    <a:pt x="147" y="133"/>
                    <a:pt x="167" y="113"/>
                    <a:pt x="192" y="113"/>
                  </a:cubicBezTo>
                  <a:cubicBezTo>
                    <a:pt x="217" y="113"/>
                    <a:pt x="237" y="133"/>
                    <a:pt x="237" y="158"/>
                  </a:cubicBezTo>
                  <a:cubicBezTo>
                    <a:pt x="237" y="170"/>
                    <a:pt x="237" y="170"/>
                    <a:pt x="237" y="170"/>
                  </a:cubicBezTo>
                  <a:cubicBezTo>
                    <a:pt x="217" y="177"/>
                    <a:pt x="217" y="177"/>
                    <a:pt x="217" y="177"/>
                  </a:cubicBezTo>
                  <a:cubicBezTo>
                    <a:pt x="203" y="170"/>
                    <a:pt x="203" y="170"/>
                    <a:pt x="203" y="170"/>
                  </a:cubicBezTo>
                  <a:cubicBezTo>
                    <a:pt x="203" y="158"/>
                    <a:pt x="203" y="158"/>
                    <a:pt x="203" y="158"/>
                  </a:cubicBezTo>
                  <a:cubicBezTo>
                    <a:pt x="203" y="152"/>
                    <a:pt x="198" y="148"/>
                    <a:pt x="192" y="148"/>
                  </a:cubicBezTo>
                  <a:close/>
                  <a:moveTo>
                    <a:pt x="293" y="222"/>
                  </a:moveTo>
                  <a:cubicBezTo>
                    <a:pt x="293" y="246"/>
                    <a:pt x="273" y="267"/>
                    <a:pt x="248" y="267"/>
                  </a:cubicBezTo>
                  <a:cubicBezTo>
                    <a:pt x="223" y="267"/>
                    <a:pt x="203" y="246"/>
                    <a:pt x="203" y="222"/>
                  </a:cubicBezTo>
                  <a:cubicBezTo>
                    <a:pt x="203" y="194"/>
                    <a:pt x="203" y="194"/>
                    <a:pt x="203" y="194"/>
                  </a:cubicBezTo>
                  <a:cubicBezTo>
                    <a:pt x="217" y="201"/>
                    <a:pt x="217" y="201"/>
                    <a:pt x="217" y="201"/>
                  </a:cubicBezTo>
                  <a:cubicBezTo>
                    <a:pt x="237" y="194"/>
                    <a:pt x="237" y="194"/>
                    <a:pt x="237" y="194"/>
                  </a:cubicBezTo>
                  <a:cubicBezTo>
                    <a:pt x="237" y="222"/>
                    <a:pt x="237" y="222"/>
                    <a:pt x="237" y="222"/>
                  </a:cubicBezTo>
                  <a:cubicBezTo>
                    <a:pt x="237" y="227"/>
                    <a:pt x="242" y="232"/>
                    <a:pt x="248" y="232"/>
                  </a:cubicBezTo>
                  <a:cubicBezTo>
                    <a:pt x="254" y="232"/>
                    <a:pt x="259" y="227"/>
                    <a:pt x="259" y="222"/>
                  </a:cubicBezTo>
                  <a:cubicBezTo>
                    <a:pt x="259" y="195"/>
                    <a:pt x="259" y="195"/>
                    <a:pt x="259" y="195"/>
                  </a:cubicBezTo>
                  <a:cubicBezTo>
                    <a:pt x="293" y="195"/>
                    <a:pt x="293" y="195"/>
                    <a:pt x="293" y="195"/>
                  </a:cubicBezTo>
                  <a:lnTo>
                    <a:pt x="293" y="222"/>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707" name="Group 706"/>
          <p:cNvGrpSpPr/>
          <p:nvPr/>
        </p:nvGrpSpPr>
        <p:grpSpPr>
          <a:xfrm>
            <a:off x="2333872" y="1995686"/>
            <a:ext cx="1929624" cy="528908"/>
            <a:chOff x="6998670" y="1374725"/>
            <a:chExt cx="1929624" cy="528908"/>
          </a:xfrm>
        </p:grpSpPr>
        <p:sp>
          <p:nvSpPr>
            <p:cNvPr id="708" name="Subtitle 2"/>
            <p:cNvSpPr txBox="1">
              <a:spLocks/>
            </p:cNvSpPr>
            <p:nvPr/>
          </p:nvSpPr>
          <p:spPr>
            <a:xfrm>
              <a:off x="7087332" y="1665229"/>
              <a:ext cx="817624"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smtClean="0">
                  <a:solidFill>
                    <a:schemeClr val="tx1">
                      <a:lumMod val="50000"/>
                      <a:lumOff val="50000"/>
                    </a:schemeClr>
                  </a:solidFill>
                  <a:ea typeface="Franchise" pitchFamily="49" charset="0"/>
                </a:rPr>
                <a:t>Females </a:t>
              </a:r>
            </a:p>
          </p:txBody>
        </p:sp>
        <p:sp>
          <p:nvSpPr>
            <p:cNvPr id="709" name="Content Placeholder 2"/>
            <p:cNvSpPr txBox="1">
              <a:spLocks/>
            </p:cNvSpPr>
            <p:nvPr/>
          </p:nvSpPr>
          <p:spPr>
            <a:xfrm>
              <a:off x="7077054" y="1374725"/>
              <a:ext cx="822499" cy="3446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dirty="0" smtClean="0">
                  <a:solidFill>
                    <a:schemeClr val="accent1">
                      <a:lumMod val="60000"/>
                      <a:lumOff val="40000"/>
                    </a:schemeClr>
                  </a:solidFill>
                  <a:latin typeface="Source Sans Pro Black" pitchFamily="34" charset="0"/>
                </a:rPr>
                <a:t>64%</a:t>
              </a:r>
              <a:endParaRPr lang="en-US" sz="2400" dirty="0">
                <a:solidFill>
                  <a:schemeClr val="accent1">
                    <a:lumMod val="60000"/>
                    <a:lumOff val="40000"/>
                  </a:schemeClr>
                </a:solidFill>
                <a:latin typeface="Source Sans Pro Black" pitchFamily="34" charset="0"/>
              </a:endParaRPr>
            </a:p>
          </p:txBody>
        </p:sp>
        <p:grpSp>
          <p:nvGrpSpPr>
            <p:cNvPr id="710" name="Group 709"/>
            <p:cNvGrpSpPr/>
            <p:nvPr/>
          </p:nvGrpSpPr>
          <p:grpSpPr>
            <a:xfrm>
              <a:off x="6998670" y="1498454"/>
              <a:ext cx="155108" cy="334520"/>
              <a:chOff x="6084168" y="3828473"/>
              <a:chExt cx="172244" cy="371476"/>
            </a:xfrm>
          </p:grpSpPr>
          <p:sp>
            <p:nvSpPr>
              <p:cNvPr id="716" name="Oval 715"/>
              <p:cNvSpPr>
                <a:spLocks noChangeArrowheads="1"/>
              </p:cNvSpPr>
              <p:nvPr/>
            </p:nvSpPr>
            <p:spPr bwMode="auto">
              <a:xfrm>
                <a:off x="6142112" y="3828473"/>
                <a:ext cx="54769" cy="56357"/>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7"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11" name="Group 710"/>
            <p:cNvGrpSpPr/>
            <p:nvPr/>
          </p:nvGrpSpPr>
          <p:grpSpPr>
            <a:xfrm>
              <a:off x="8028384" y="1498454"/>
              <a:ext cx="131519" cy="334520"/>
              <a:chOff x="7364799" y="3816899"/>
              <a:chExt cx="150666" cy="383216"/>
            </a:xfrm>
          </p:grpSpPr>
          <p:sp>
            <p:nvSpPr>
              <p:cNvPr id="714" name="Freeform 12"/>
              <p:cNvSpPr>
                <a:spLocks/>
              </p:cNvSpPr>
              <p:nvPr/>
            </p:nvSpPr>
            <p:spPr bwMode="auto">
              <a:xfrm>
                <a:off x="7364799" y="3882406"/>
                <a:ext cx="150666" cy="317709"/>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5" name="Oval 13"/>
              <p:cNvSpPr>
                <a:spLocks noChangeArrowheads="1"/>
              </p:cNvSpPr>
              <p:nvPr/>
            </p:nvSpPr>
            <p:spPr bwMode="auto">
              <a:xfrm>
                <a:off x="7410654" y="3816899"/>
                <a:ext cx="59775" cy="59775"/>
              </a:xfrm>
              <a:prstGeom prst="ellipse">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12" name="Subtitle 2"/>
            <p:cNvSpPr txBox="1">
              <a:spLocks/>
            </p:cNvSpPr>
            <p:nvPr/>
          </p:nvSpPr>
          <p:spPr>
            <a:xfrm>
              <a:off x="8110670" y="1665229"/>
              <a:ext cx="817624"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smtClean="0">
                  <a:solidFill>
                    <a:schemeClr val="tx1">
                      <a:lumMod val="50000"/>
                      <a:lumOff val="50000"/>
                    </a:schemeClr>
                  </a:solidFill>
                  <a:ea typeface="Franchise" pitchFamily="49" charset="0"/>
                </a:rPr>
                <a:t>Males </a:t>
              </a:r>
            </a:p>
          </p:txBody>
        </p:sp>
        <p:sp>
          <p:nvSpPr>
            <p:cNvPr id="713" name="Content Placeholder 2"/>
            <p:cNvSpPr txBox="1">
              <a:spLocks/>
            </p:cNvSpPr>
            <p:nvPr/>
          </p:nvSpPr>
          <p:spPr>
            <a:xfrm>
              <a:off x="8100392" y="1374725"/>
              <a:ext cx="822499" cy="3446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dirty="0" smtClean="0">
                  <a:solidFill>
                    <a:schemeClr val="accent1">
                      <a:lumMod val="60000"/>
                      <a:lumOff val="40000"/>
                    </a:schemeClr>
                  </a:solidFill>
                  <a:latin typeface="Source Sans Pro Black" pitchFamily="34" charset="0"/>
                </a:rPr>
                <a:t>36%</a:t>
              </a:r>
              <a:endParaRPr lang="en-US" sz="2400" dirty="0">
                <a:solidFill>
                  <a:schemeClr val="accent1">
                    <a:lumMod val="60000"/>
                    <a:lumOff val="40000"/>
                  </a:schemeClr>
                </a:solidFill>
                <a:latin typeface="Source Sans Pro Black" pitchFamily="34" charset="0"/>
              </a:endParaRPr>
            </a:p>
          </p:txBody>
        </p:sp>
      </p:grpSp>
      <p:sp>
        <p:nvSpPr>
          <p:cNvPr id="82" name="Flowchart: Off-page Connector 81"/>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46</a:t>
            </a:r>
            <a:endParaRPr lang="en-US" sz="1100" b="1" dirty="0"/>
          </a:p>
        </p:txBody>
      </p:sp>
    </p:spTree>
    <p:extLst>
      <p:ext uri="{BB962C8B-B14F-4D97-AF65-F5344CB8AC3E}">
        <p14:creationId xmlns:p14="http://schemas.microsoft.com/office/powerpoint/2010/main" val="1390218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707"/>
                                        </p:tgtEl>
                                        <p:attrNameLst>
                                          <p:attrName>style.visibility</p:attrName>
                                        </p:attrNameLst>
                                      </p:cBhvr>
                                      <p:to>
                                        <p:strVal val="visible"/>
                                      </p:to>
                                    </p:set>
                                    <p:animEffect transition="in" filter="wipe(down)">
                                      <p:cBhvr>
                                        <p:cTn id="18" dur="500"/>
                                        <p:tgtEl>
                                          <p:spTgt spid="707"/>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3285"/>
                                        </p:tgtEl>
                                        <p:attrNameLst>
                                          <p:attrName>style.visibility</p:attrName>
                                        </p:attrNameLst>
                                      </p:cBhvr>
                                      <p:to>
                                        <p:strVal val="visible"/>
                                      </p:to>
                                    </p:set>
                                    <p:animEffect transition="in" filter="wipe(left)">
                                      <p:cBhvr>
                                        <p:cTn id="22" dur="500"/>
                                        <p:tgtEl>
                                          <p:spTgt spid="3285"/>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3284"/>
                                        </p:tgtEl>
                                        <p:attrNameLst>
                                          <p:attrName>style.visibility</p:attrName>
                                        </p:attrNameLst>
                                      </p:cBhvr>
                                      <p:to>
                                        <p:strVal val="visible"/>
                                      </p:to>
                                    </p:set>
                                    <p:animEffect transition="in" filter="wipe(left)">
                                      <p:cBhvr>
                                        <p:cTn id="26" dur="500"/>
                                        <p:tgtEl>
                                          <p:spTgt spid="3284"/>
                                        </p:tgtEl>
                                      </p:cBhvr>
                                    </p:animEffect>
                                  </p:childTnLst>
                                </p:cTn>
                              </p:par>
                            </p:childTnLst>
                          </p:cTn>
                        </p:par>
                        <p:par>
                          <p:cTn id="27" fill="hold">
                            <p:stCondLst>
                              <p:cond delay="2500"/>
                            </p:stCondLst>
                            <p:childTnLst>
                              <p:par>
                                <p:cTn id="28" presetID="22" presetClass="entr" presetSubtype="8" fill="hold" nodeType="afterEffect">
                                  <p:stCondLst>
                                    <p:cond delay="0"/>
                                  </p:stCondLst>
                                  <p:childTnLst>
                                    <p:set>
                                      <p:cBhvr>
                                        <p:cTn id="29" dur="1" fill="hold">
                                          <p:stCondLst>
                                            <p:cond delay="0"/>
                                          </p:stCondLst>
                                        </p:cTn>
                                        <p:tgtEl>
                                          <p:spTgt spid="3283"/>
                                        </p:tgtEl>
                                        <p:attrNameLst>
                                          <p:attrName>style.visibility</p:attrName>
                                        </p:attrNameLst>
                                      </p:cBhvr>
                                      <p:to>
                                        <p:strVal val="visible"/>
                                      </p:to>
                                    </p:set>
                                    <p:animEffect transition="in" filter="wipe(left)">
                                      <p:cBhvr>
                                        <p:cTn id="30" dur="500"/>
                                        <p:tgtEl>
                                          <p:spTgt spid="3283"/>
                                        </p:tgtEl>
                                      </p:cBhvr>
                                    </p:animEffect>
                                  </p:childTnLst>
                                </p:cTn>
                              </p:par>
                            </p:childTnLst>
                          </p:cTn>
                        </p:par>
                        <p:par>
                          <p:cTn id="31" fill="hold">
                            <p:stCondLst>
                              <p:cond delay="3000"/>
                            </p:stCondLst>
                            <p:childTnLst>
                              <p:par>
                                <p:cTn id="32" presetID="22" presetClass="entr" presetSubtype="8" fill="hold" nodeType="afterEffect">
                                  <p:stCondLst>
                                    <p:cond delay="0"/>
                                  </p:stCondLst>
                                  <p:childTnLst>
                                    <p:set>
                                      <p:cBhvr>
                                        <p:cTn id="33" dur="1" fill="hold">
                                          <p:stCondLst>
                                            <p:cond delay="0"/>
                                          </p:stCondLst>
                                        </p:cTn>
                                        <p:tgtEl>
                                          <p:spTgt spid="3282"/>
                                        </p:tgtEl>
                                        <p:attrNameLst>
                                          <p:attrName>style.visibility</p:attrName>
                                        </p:attrNameLst>
                                      </p:cBhvr>
                                      <p:to>
                                        <p:strVal val="visible"/>
                                      </p:to>
                                    </p:set>
                                    <p:animEffect transition="in" filter="wipe(left)">
                                      <p:cBhvr>
                                        <p:cTn id="34" dur="500"/>
                                        <p:tgtEl>
                                          <p:spTgt spid="3282"/>
                                        </p:tgtEl>
                                      </p:cBhvr>
                                    </p:animEffect>
                                  </p:childTnLst>
                                </p:cTn>
                              </p:par>
                            </p:childTnLst>
                          </p:cTn>
                        </p:par>
                        <p:par>
                          <p:cTn id="35" fill="hold">
                            <p:stCondLst>
                              <p:cond delay="3500"/>
                            </p:stCondLst>
                            <p:childTnLst>
                              <p:par>
                                <p:cTn id="36" presetID="22" presetClass="entr" presetSubtype="8" fill="hold" nodeType="afterEffect">
                                  <p:stCondLst>
                                    <p:cond delay="0"/>
                                  </p:stCondLst>
                                  <p:childTnLst>
                                    <p:set>
                                      <p:cBhvr>
                                        <p:cTn id="37" dur="1" fill="hold">
                                          <p:stCondLst>
                                            <p:cond delay="0"/>
                                          </p:stCondLst>
                                        </p:cTn>
                                        <p:tgtEl>
                                          <p:spTgt spid="3281"/>
                                        </p:tgtEl>
                                        <p:attrNameLst>
                                          <p:attrName>style.visibility</p:attrName>
                                        </p:attrNameLst>
                                      </p:cBhvr>
                                      <p:to>
                                        <p:strVal val="visible"/>
                                      </p:to>
                                    </p:set>
                                    <p:animEffect transition="in" filter="wipe(left)">
                                      <p:cBhvr>
                                        <p:cTn id="38" dur="500"/>
                                        <p:tgtEl>
                                          <p:spTgt spid="3281"/>
                                        </p:tgtEl>
                                      </p:cBhvr>
                                    </p:animEffect>
                                  </p:childTnLst>
                                </p:cTn>
                              </p:par>
                            </p:childTnLst>
                          </p:cTn>
                        </p:par>
                        <p:par>
                          <p:cTn id="39" fill="hold">
                            <p:stCondLst>
                              <p:cond delay="4000"/>
                            </p:stCondLst>
                            <p:childTnLst>
                              <p:par>
                                <p:cTn id="40" presetID="10" presetClass="entr" presetSubtype="0" fill="hold" nodeType="after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childTnLst>
                          </p:cTn>
                        </p:par>
                        <p:par>
                          <p:cTn id="43" fill="hold">
                            <p:stCondLst>
                              <p:cond delay="4500"/>
                            </p:stCondLst>
                            <p:childTnLst>
                              <p:par>
                                <p:cTn id="44" presetID="22" presetClass="entr" presetSubtype="4" fill="hold" nodeType="afterEffect">
                                  <p:stCondLst>
                                    <p:cond delay="0"/>
                                  </p:stCondLst>
                                  <p:childTnLst>
                                    <p:set>
                                      <p:cBhvr>
                                        <p:cTn id="45" dur="1" fill="hold">
                                          <p:stCondLst>
                                            <p:cond delay="0"/>
                                          </p:stCondLst>
                                        </p:cTn>
                                        <p:tgtEl>
                                          <p:spTgt spid="3286"/>
                                        </p:tgtEl>
                                        <p:attrNameLst>
                                          <p:attrName>style.visibility</p:attrName>
                                        </p:attrNameLst>
                                      </p:cBhvr>
                                      <p:to>
                                        <p:strVal val="visible"/>
                                      </p:to>
                                    </p:set>
                                    <p:animEffect transition="in" filter="wipe(down)">
                                      <p:cBhvr>
                                        <p:cTn id="46" dur="500"/>
                                        <p:tgtEl>
                                          <p:spTgt spid="3286"/>
                                        </p:tgtEl>
                                      </p:cBhvr>
                                    </p:animEffect>
                                  </p:childTnLst>
                                </p:cTn>
                              </p:par>
                            </p:childTnLst>
                          </p:cTn>
                        </p:par>
                        <p:par>
                          <p:cTn id="47" fill="hold">
                            <p:stCondLst>
                              <p:cond delay="5000"/>
                            </p:stCondLst>
                            <p:childTnLst>
                              <p:par>
                                <p:cTn id="48" presetID="22" presetClass="entr" presetSubtype="8" fill="hold" nodeType="afterEffect">
                                  <p:stCondLst>
                                    <p:cond delay="0"/>
                                  </p:stCondLst>
                                  <p:childTnLst>
                                    <p:set>
                                      <p:cBhvr>
                                        <p:cTn id="49" dur="1" fill="hold">
                                          <p:stCondLst>
                                            <p:cond delay="0"/>
                                          </p:stCondLst>
                                        </p:cTn>
                                        <p:tgtEl>
                                          <p:spTgt spid="667"/>
                                        </p:tgtEl>
                                        <p:attrNameLst>
                                          <p:attrName>style.visibility</p:attrName>
                                        </p:attrNameLst>
                                      </p:cBhvr>
                                      <p:to>
                                        <p:strVal val="visible"/>
                                      </p:to>
                                    </p:set>
                                    <p:animEffect transition="in" filter="wipe(left)">
                                      <p:cBhvr>
                                        <p:cTn id="50" dur="500"/>
                                        <p:tgtEl>
                                          <p:spTgt spid="667"/>
                                        </p:tgtEl>
                                      </p:cBhvr>
                                    </p:animEffect>
                                  </p:childTnLst>
                                </p:cTn>
                              </p:par>
                            </p:childTnLst>
                          </p:cTn>
                        </p:par>
                        <p:par>
                          <p:cTn id="51" fill="hold">
                            <p:stCondLst>
                              <p:cond delay="5500"/>
                            </p:stCondLst>
                            <p:childTnLst>
                              <p:par>
                                <p:cTn id="52" presetID="22" presetClass="entr" presetSubtype="8" fill="hold" nodeType="afterEffect">
                                  <p:stCondLst>
                                    <p:cond delay="0"/>
                                  </p:stCondLst>
                                  <p:childTnLst>
                                    <p:set>
                                      <p:cBhvr>
                                        <p:cTn id="53" dur="1" fill="hold">
                                          <p:stCondLst>
                                            <p:cond delay="0"/>
                                          </p:stCondLst>
                                        </p:cTn>
                                        <p:tgtEl>
                                          <p:spTgt spid="682"/>
                                        </p:tgtEl>
                                        <p:attrNameLst>
                                          <p:attrName>style.visibility</p:attrName>
                                        </p:attrNameLst>
                                      </p:cBhvr>
                                      <p:to>
                                        <p:strVal val="visible"/>
                                      </p:to>
                                    </p:set>
                                    <p:animEffect transition="in" filter="wipe(left)">
                                      <p:cBhvr>
                                        <p:cTn id="54" dur="500"/>
                                        <p:tgtEl>
                                          <p:spTgt spid="682"/>
                                        </p:tgtEl>
                                      </p:cBhvr>
                                    </p:animEffect>
                                  </p:childTnLst>
                                </p:cTn>
                              </p:par>
                            </p:childTnLst>
                          </p:cTn>
                        </p:par>
                        <p:par>
                          <p:cTn id="55" fill="hold">
                            <p:stCondLst>
                              <p:cond delay="6000"/>
                            </p:stCondLst>
                            <p:childTnLst>
                              <p:par>
                                <p:cTn id="56" presetID="22" presetClass="entr" presetSubtype="8" fill="hold" nodeType="afterEffect">
                                  <p:stCondLst>
                                    <p:cond delay="0"/>
                                  </p:stCondLst>
                                  <p:childTnLst>
                                    <p:set>
                                      <p:cBhvr>
                                        <p:cTn id="57" dur="1" fill="hold">
                                          <p:stCondLst>
                                            <p:cond delay="0"/>
                                          </p:stCondLst>
                                        </p:cTn>
                                        <p:tgtEl>
                                          <p:spTgt spid="687"/>
                                        </p:tgtEl>
                                        <p:attrNameLst>
                                          <p:attrName>style.visibility</p:attrName>
                                        </p:attrNameLst>
                                      </p:cBhvr>
                                      <p:to>
                                        <p:strVal val="visible"/>
                                      </p:to>
                                    </p:set>
                                    <p:animEffect transition="in" filter="wipe(left)">
                                      <p:cBhvr>
                                        <p:cTn id="58" dur="500"/>
                                        <p:tgtEl>
                                          <p:spTgt spid="687"/>
                                        </p:tgtEl>
                                      </p:cBhvr>
                                    </p:animEffect>
                                  </p:childTnLst>
                                </p:cTn>
                              </p:par>
                            </p:childTnLst>
                          </p:cTn>
                        </p:par>
                        <p:par>
                          <p:cTn id="59" fill="hold">
                            <p:stCondLst>
                              <p:cond delay="6500"/>
                            </p:stCondLst>
                            <p:childTnLst>
                              <p:par>
                                <p:cTn id="60" presetID="22" presetClass="entr" presetSubtype="8" fill="hold" nodeType="afterEffect">
                                  <p:stCondLst>
                                    <p:cond delay="0"/>
                                  </p:stCondLst>
                                  <p:childTnLst>
                                    <p:set>
                                      <p:cBhvr>
                                        <p:cTn id="61" dur="1" fill="hold">
                                          <p:stCondLst>
                                            <p:cond delay="0"/>
                                          </p:stCondLst>
                                        </p:cTn>
                                        <p:tgtEl>
                                          <p:spTgt spid="677"/>
                                        </p:tgtEl>
                                        <p:attrNameLst>
                                          <p:attrName>style.visibility</p:attrName>
                                        </p:attrNameLst>
                                      </p:cBhvr>
                                      <p:to>
                                        <p:strVal val="visible"/>
                                      </p:to>
                                    </p:set>
                                    <p:animEffect transition="in" filter="wipe(left)">
                                      <p:cBhvr>
                                        <p:cTn id="62" dur="500"/>
                                        <p:tgtEl>
                                          <p:spTgt spid="677"/>
                                        </p:tgtEl>
                                      </p:cBhvr>
                                    </p:animEffect>
                                  </p:childTnLst>
                                </p:cTn>
                              </p:par>
                            </p:childTnLst>
                          </p:cTn>
                        </p:par>
                        <p:par>
                          <p:cTn id="63" fill="hold">
                            <p:stCondLst>
                              <p:cond delay="7000"/>
                            </p:stCondLst>
                            <p:childTnLst>
                              <p:par>
                                <p:cTn id="64" presetID="22" presetClass="entr" presetSubtype="8" fill="hold" nodeType="afterEffect">
                                  <p:stCondLst>
                                    <p:cond delay="0"/>
                                  </p:stCondLst>
                                  <p:childTnLst>
                                    <p:set>
                                      <p:cBhvr>
                                        <p:cTn id="65" dur="1" fill="hold">
                                          <p:stCondLst>
                                            <p:cond delay="0"/>
                                          </p:stCondLst>
                                        </p:cTn>
                                        <p:tgtEl>
                                          <p:spTgt spid="672"/>
                                        </p:tgtEl>
                                        <p:attrNameLst>
                                          <p:attrName>style.visibility</p:attrName>
                                        </p:attrNameLst>
                                      </p:cBhvr>
                                      <p:to>
                                        <p:strVal val="visible"/>
                                      </p:to>
                                    </p:set>
                                    <p:animEffect transition="in" filter="wipe(left)">
                                      <p:cBhvr>
                                        <p:cTn id="66" dur="500"/>
                                        <p:tgtEl>
                                          <p:spTgt spid="6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solidFill>
                  <a:schemeClr val="accent1">
                    <a:lumMod val="60000"/>
                    <a:lumOff val="40000"/>
                  </a:schemeClr>
                </a:solidFill>
              </a:rPr>
              <a:t>My Social Network Analysis </a:t>
            </a:r>
            <a:endParaRPr lang="en-US" dirty="0">
              <a:solidFill>
                <a:schemeClr val="accent1">
                  <a:lumMod val="60000"/>
                  <a:lumOff val="40000"/>
                </a:schemeClr>
              </a:solidFill>
            </a:endParaRPr>
          </a:p>
        </p:txBody>
      </p:sp>
      <p:sp>
        <p:nvSpPr>
          <p:cNvPr id="13"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Put a relevant subtitle </a:t>
            </a:r>
            <a:r>
              <a:rPr lang="en-US" sz="1400" b="1" dirty="0" smtClean="0">
                <a:solidFill>
                  <a:schemeClr val="accent1">
                    <a:lumMod val="60000"/>
                    <a:lumOff val="40000"/>
                  </a:schemeClr>
                </a:solidFill>
                <a:latin typeface="+mn-lt"/>
              </a:rPr>
              <a:t>in this line</a:t>
            </a:r>
            <a:endParaRPr lang="en-US" sz="1400" b="1" dirty="0">
              <a:solidFill>
                <a:schemeClr val="accent1">
                  <a:lumMod val="60000"/>
                  <a:lumOff val="40000"/>
                </a:schemeClr>
              </a:solidFill>
              <a:latin typeface="+mn-lt"/>
            </a:endParaRPr>
          </a:p>
        </p:txBody>
      </p:sp>
      <p:grpSp>
        <p:nvGrpSpPr>
          <p:cNvPr id="4" name="Group 3"/>
          <p:cNvGrpSpPr/>
          <p:nvPr/>
        </p:nvGrpSpPr>
        <p:grpSpPr>
          <a:xfrm>
            <a:off x="729232" y="1491630"/>
            <a:ext cx="1975334" cy="1505649"/>
            <a:chOff x="729232" y="1491630"/>
            <a:chExt cx="1975334" cy="1505649"/>
          </a:xfrm>
        </p:grpSpPr>
        <p:grpSp>
          <p:nvGrpSpPr>
            <p:cNvPr id="2" name="Group 1"/>
            <p:cNvGrpSpPr/>
            <p:nvPr/>
          </p:nvGrpSpPr>
          <p:grpSpPr>
            <a:xfrm>
              <a:off x="729232" y="1491630"/>
              <a:ext cx="1975334" cy="1505649"/>
              <a:chOff x="2813601" y="2061175"/>
              <a:chExt cx="1228120" cy="936104"/>
            </a:xfrm>
          </p:grpSpPr>
          <p:sp>
            <p:nvSpPr>
              <p:cNvPr id="3" name="Oval 2"/>
              <p:cNvSpPr/>
              <p:nvPr/>
            </p:nvSpPr>
            <p:spPr>
              <a:xfrm>
                <a:off x="2813601" y="2330857"/>
                <a:ext cx="396739" cy="39673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p:cNvSpPr/>
              <p:nvPr/>
            </p:nvSpPr>
            <p:spPr>
              <a:xfrm>
                <a:off x="3105617" y="2061175"/>
                <a:ext cx="936104" cy="936104"/>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5" name="Freeform 21"/>
            <p:cNvSpPr>
              <a:spLocks/>
            </p:cNvSpPr>
            <p:nvPr/>
          </p:nvSpPr>
          <p:spPr bwMode="auto">
            <a:xfrm>
              <a:off x="1730792" y="1965300"/>
              <a:ext cx="441897" cy="558307"/>
            </a:xfrm>
            <a:custGeom>
              <a:avLst/>
              <a:gdLst>
                <a:gd name="T0" fmla="*/ 129 w 323"/>
                <a:gd name="T1" fmla="*/ 272 h 408"/>
                <a:gd name="T2" fmla="*/ 68 w 323"/>
                <a:gd name="T3" fmla="*/ 408 h 408"/>
                <a:gd name="T4" fmla="*/ 98 w 323"/>
                <a:gd name="T5" fmla="*/ 196 h 408"/>
                <a:gd name="T6" fmla="*/ 149 w 323"/>
                <a:gd name="T7" fmla="*/ 99 h 408"/>
                <a:gd name="T8" fmla="*/ 172 w 323"/>
                <a:gd name="T9" fmla="*/ 257 h 408"/>
                <a:gd name="T10" fmla="*/ 234 w 323"/>
                <a:gd name="T11" fmla="*/ 73 h 408"/>
                <a:gd name="T12" fmla="*/ 47 w 323"/>
                <a:gd name="T13" fmla="*/ 173 h 408"/>
                <a:gd name="T14" fmla="*/ 57 w 323"/>
                <a:gd name="T15" fmla="*/ 239 h 408"/>
                <a:gd name="T16" fmla="*/ 1 w 323"/>
                <a:gd name="T17" fmla="*/ 147 h 408"/>
                <a:gd name="T18" fmla="*/ 137 w 323"/>
                <a:gd name="T19" fmla="*/ 9 h 408"/>
                <a:gd name="T20" fmla="*/ 310 w 323"/>
                <a:gd name="T21" fmla="*/ 119 h 408"/>
                <a:gd name="T22" fmla="*/ 183 w 323"/>
                <a:gd name="T23" fmla="*/ 298 h 408"/>
                <a:gd name="T24" fmla="*/ 129 w 323"/>
                <a:gd name="T25" fmla="*/ 27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3" h="408">
                  <a:moveTo>
                    <a:pt x="129" y="272"/>
                  </a:moveTo>
                  <a:cubicBezTo>
                    <a:pt x="118" y="328"/>
                    <a:pt x="106" y="380"/>
                    <a:pt x="68" y="408"/>
                  </a:cubicBezTo>
                  <a:cubicBezTo>
                    <a:pt x="56" y="325"/>
                    <a:pt x="85" y="262"/>
                    <a:pt x="98" y="196"/>
                  </a:cubicBezTo>
                  <a:cubicBezTo>
                    <a:pt x="75" y="157"/>
                    <a:pt x="101" y="80"/>
                    <a:pt x="149" y="99"/>
                  </a:cubicBezTo>
                  <a:cubicBezTo>
                    <a:pt x="209" y="122"/>
                    <a:pt x="98" y="242"/>
                    <a:pt x="172" y="257"/>
                  </a:cubicBezTo>
                  <a:cubicBezTo>
                    <a:pt x="250" y="273"/>
                    <a:pt x="282" y="122"/>
                    <a:pt x="234" y="73"/>
                  </a:cubicBezTo>
                  <a:cubicBezTo>
                    <a:pt x="164" y="2"/>
                    <a:pt x="31" y="72"/>
                    <a:pt x="47" y="173"/>
                  </a:cubicBezTo>
                  <a:cubicBezTo>
                    <a:pt x="51" y="198"/>
                    <a:pt x="77" y="205"/>
                    <a:pt x="57" y="239"/>
                  </a:cubicBezTo>
                  <a:cubicBezTo>
                    <a:pt x="13" y="229"/>
                    <a:pt x="0" y="194"/>
                    <a:pt x="1" y="147"/>
                  </a:cubicBezTo>
                  <a:cubicBezTo>
                    <a:pt x="4" y="70"/>
                    <a:pt x="70" y="17"/>
                    <a:pt x="137" y="9"/>
                  </a:cubicBezTo>
                  <a:cubicBezTo>
                    <a:pt x="221" y="0"/>
                    <a:pt x="300" y="40"/>
                    <a:pt x="310" y="119"/>
                  </a:cubicBezTo>
                  <a:cubicBezTo>
                    <a:pt x="323" y="208"/>
                    <a:pt x="273" y="305"/>
                    <a:pt x="183" y="298"/>
                  </a:cubicBezTo>
                  <a:cubicBezTo>
                    <a:pt x="158" y="296"/>
                    <a:pt x="148" y="284"/>
                    <a:pt x="129" y="27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6" name="Content Placeholder 2"/>
          <p:cNvSpPr>
            <a:spLocks noGrp="1"/>
          </p:cNvSpPr>
          <p:nvPr>
            <p:ph idx="1"/>
          </p:nvPr>
        </p:nvSpPr>
        <p:spPr>
          <a:xfrm>
            <a:off x="2971456" y="1996454"/>
            <a:ext cx="5272951" cy="871785"/>
          </a:xfrm>
        </p:spPr>
        <p:txBody>
          <a:bodyPr>
            <a:noAutofit/>
          </a:bodyPr>
          <a:lstStyle/>
          <a:p>
            <a:pPr marL="0" indent="0">
              <a:buNone/>
            </a:pPr>
            <a:r>
              <a:rPr lang="en-US" sz="900" dirty="0"/>
              <a:t>Lorem ipsum dolor sit amet, </a:t>
            </a:r>
            <a:r>
              <a:rPr lang="en-US" sz="900" b="1" dirty="0"/>
              <a:t>consectetur adipiscing elit. </a:t>
            </a:r>
            <a:endParaRPr lang="en-US" sz="900" b="1" dirty="0" smtClean="0"/>
          </a:p>
          <a:p>
            <a:pPr marL="0" indent="0">
              <a:buNone/>
            </a:pPr>
            <a:r>
              <a:rPr lang="en-US" sz="900" dirty="0" smtClean="0"/>
              <a:t/>
            </a:r>
            <a:br>
              <a:rPr lang="en-US" sz="900" dirty="0" smtClean="0"/>
            </a:br>
            <a:r>
              <a:rPr lang="en-US" sz="900" dirty="0"/>
              <a:t>The standard chunk of Lorem Ipsum used since the 1500s is reproduced below for those interested. Sections 1.10.32 and 1.10.33 from "de Finibus Bonorum et Malorum" by Cicero are also reproduced in their exact original form, accompanied by English versions from the 1914 translation by H. Rackham</a:t>
            </a:r>
            <a:r>
              <a:rPr lang="en-US" sz="900" dirty="0" smtClean="0"/>
              <a:t>. </a:t>
            </a:r>
            <a:r>
              <a:rPr lang="en-US" sz="900" dirty="0"/>
              <a:t>The standard chunk of Lorem Ipsum used since the 1500s is reproduced below for those interested. </a:t>
            </a:r>
          </a:p>
        </p:txBody>
      </p:sp>
      <p:sp>
        <p:nvSpPr>
          <p:cNvPr id="27" name="Title 13"/>
          <p:cNvSpPr txBox="1">
            <a:spLocks/>
          </p:cNvSpPr>
          <p:nvPr/>
        </p:nvSpPr>
        <p:spPr>
          <a:xfrm>
            <a:off x="2987824" y="1490637"/>
            <a:ext cx="2884425" cy="58551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400" dirty="0" smtClean="0">
                <a:solidFill>
                  <a:schemeClr val="accent1">
                    <a:lumMod val="60000"/>
                    <a:lumOff val="40000"/>
                  </a:schemeClr>
                </a:solidFill>
              </a:rPr>
              <a:t>Social Network Name</a:t>
            </a:r>
            <a:endParaRPr lang="en-US" sz="2400" dirty="0">
              <a:solidFill>
                <a:schemeClr val="accent1">
                  <a:lumMod val="60000"/>
                  <a:lumOff val="40000"/>
                </a:schemeClr>
              </a:solidFill>
            </a:endParaRPr>
          </a:p>
        </p:txBody>
      </p:sp>
      <p:cxnSp>
        <p:nvCxnSpPr>
          <p:cNvPr id="5" name="Straight Connector 4"/>
          <p:cNvCxnSpPr/>
          <p:nvPr/>
        </p:nvCxnSpPr>
        <p:spPr>
          <a:xfrm>
            <a:off x="729232" y="3328405"/>
            <a:ext cx="7731200" cy="0"/>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539552" y="3507854"/>
            <a:ext cx="1395690" cy="1008112"/>
            <a:chOff x="539552" y="3507854"/>
            <a:chExt cx="1395690" cy="1008112"/>
          </a:xfrm>
        </p:grpSpPr>
        <p:sp>
          <p:nvSpPr>
            <p:cNvPr id="57" name="Content Placeholder 2"/>
            <p:cNvSpPr txBox="1">
              <a:spLocks/>
            </p:cNvSpPr>
            <p:nvPr/>
          </p:nvSpPr>
          <p:spPr>
            <a:xfrm>
              <a:off x="622928" y="3507854"/>
              <a:ext cx="924736" cy="33079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b="1" dirty="0" smtClean="0">
                  <a:solidFill>
                    <a:schemeClr val="bg1">
                      <a:lumMod val="50000"/>
                    </a:schemeClr>
                  </a:solidFill>
                </a:rPr>
                <a:t>Best For</a:t>
              </a:r>
              <a:endParaRPr lang="en-US" b="1" dirty="0">
                <a:solidFill>
                  <a:schemeClr val="bg1">
                    <a:lumMod val="50000"/>
                  </a:schemeClr>
                </a:solidFill>
              </a:endParaRPr>
            </a:p>
          </p:txBody>
        </p:sp>
        <p:grpSp>
          <p:nvGrpSpPr>
            <p:cNvPr id="11" name="Group 10"/>
            <p:cNvGrpSpPr/>
            <p:nvPr/>
          </p:nvGrpSpPr>
          <p:grpSpPr>
            <a:xfrm>
              <a:off x="539552" y="3869070"/>
              <a:ext cx="727683" cy="646896"/>
              <a:chOff x="539552" y="3869070"/>
              <a:chExt cx="727683" cy="646896"/>
            </a:xfrm>
          </p:grpSpPr>
          <p:sp>
            <p:nvSpPr>
              <p:cNvPr id="16" name="Oval 15"/>
              <p:cNvSpPr/>
              <p:nvPr/>
            </p:nvSpPr>
            <p:spPr>
              <a:xfrm>
                <a:off x="703503" y="3869070"/>
                <a:ext cx="399782" cy="399782"/>
              </a:xfrm>
              <a:prstGeom prst="ellipse">
                <a:avLst/>
              </a:prstGeom>
              <a:solidFill>
                <a:schemeClr val="accent1">
                  <a:lumMod val="60000"/>
                  <a:lumOff val="4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8" name="Freeform 6"/>
              <p:cNvSpPr>
                <a:spLocks noEditPoints="1"/>
              </p:cNvSpPr>
              <p:nvPr/>
            </p:nvSpPr>
            <p:spPr bwMode="auto">
              <a:xfrm>
                <a:off x="798783" y="3983553"/>
                <a:ext cx="203732" cy="174535"/>
              </a:xfrm>
              <a:custGeom>
                <a:avLst/>
                <a:gdLst>
                  <a:gd name="T0" fmla="*/ 17 w 405"/>
                  <a:gd name="T1" fmla="*/ 202 h 347"/>
                  <a:gd name="T2" fmla="*/ 44 w 405"/>
                  <a:gd name="T3" fmla="*/ 208 h 347"/>
                  <a:gd name="T4" fmla="*/ 64 w 405"/>
                  <a:gd name="T5" fmla="*/ 176 h 347"/>
                  <a:gd name="T6" fmla="*/ 25 w 405"/>
                  <a:gd name="T7" fmla="*/ 166 h 347"/>
                  <a:gd name="T8" fmla="*/ 3 w 405"/>
                  <a:gd name="T9" fmla="*/ 180 h 347"/>
                  <a:gd name="T10" fmla="*/ 17 w 405"/>
                  <a:gd name="T11" fmla="*/ 202 h 347"/>
                  <a:gd name="T12" fmla="*/ 372 w 405"/>
                  <a:gd name="T13" fmla="*/ 207 h 347"/>
                  <a:gd name="T14" fmla="*/ 283 w 405"/>
                  <a:gd name="T15" fmla="*/ 287 h 347"/>
                  <a:gd name="T16" fmla="*/ 178 w 405"/>
                  <a:gd name="T17" fmla="*/ 206 h 347"/>
                  <a:gd name="T18" fmla="*/ 171 w 405"/>
                  <a:gd name="T19" fmla="*/ 203 h 347"/>
                  <a:gd name="T20" fmla="*/ 157 w 405"/>
                  <a:gd name="T21" fmla="*/ 199 h 347"/>
                  <a:gd name="T22" fmla="*/ 137 w 405"/>
                  <a:gd name="T23" fmla="*/ 231 h 347"/>
                  <a:gd name="T24" fmla="*/ 159 w 405"/>
                  <a:gd name="T25" fmla="*/ 237 h 347"/>
                  <a:gd name="T26" fmla="*/ 273 w 405"/>
                  <a:gd name="T27" fmla="*/ 325 h 347"/>
                  <a:gd name="T28" fmla="*/ 284 w 405"/>
                  <a:gd name="T29" fmla="*/ 329 h 347"/>
                  <a:gd name="T30" fmla="*/ 296 w 405"/>
                  <a:gd name="T31" fmla="*/ 324 h 347"/>
                  <a:gd name="T32" fmla="*/ 397 w 405"/>
                  <a:gd name="T33" fmla="*/ 234 h 347"/>
                  <a:gd name="T34" fmla="*/ 398 w 405"/>
                  <a:gd name="T35" fmla="*/ 208 h 347"/>
                  <a:gd name="T36" fmla="*/ 372 w 405"/>
                  <a:gd name="T37" fmla="*/ 207 h 347"/>
                  <a:gd name="T38" fmla="*/ 176 w 405"/>
                  <a:gd name="T39" fmla="*/ 119 h 347"/>
                  <a:gd name="T40" fmla="*/ 274 w 405"/>
                  <a:gd name="T41" fmla="*/ 181 h 347"/>
                  <a:gd name="T42" fmla="*/ 299 w 405"/>
                  <a:gd name="T43" fmla="*/ 176 h 347"/>
                  <a:gd name="T44" fmla="*/ 400 w 405"/>
                  <a:gd name="T45" fmla="*/ 31 h 347"/>
                  <a:gd name="T46" fmla="*/ 395 w 405"/>
                  <a:gd name="T47" fmla="*/ 6 h 347"/>
                  <a:gd name="T48" fmla="*/ 370 w 405"/>
                  <a:gd name="T49" fmla="*/ 11 h 347"/>
                  <a:gd name="T50" fmla="*/ 279 w 405"/>
                  <a:gd name="T51" fmla="*/ 141 h 347"/>
                  <a:gd name="T52" fmla="*/ 181 w 405"/>
                  <a:gd name="T53" fmla="*/ 78 h 347"/>
                  <a:gd name="T54" fmla="*/ 167 w 405"/>
                  <a:gd name="T55" fmla="*/ 76 h 347"/>
                  <a:gd name="T56" fmla="*/ 156 w 405"/>
                  <a:gd name="T57" fmla="*/ 84 h 347"/>
                  <a:gd name="T58" fmla="*/ 6 w 405"/>
                  <a:gd name="T59" fmla="*/ 319 h 347"/>
                  <a:gd name="T60" fmla="*/ 11 w 405"/>
                  <a:gd name="T61" fmla="*/ 344 h 347"/>
                  <a:gd name="T62" fmla="*/ 21 w 405"/>
                  <a:gd name="T63" fmla="*/ 347 h 347"/>
                  <a:gd name="T64" fmla="*/ 36 w 405"/>
                  <a:gd name="T65" fmla="*/ 338 h 347"/>
                  <a:gd name="T66" fmla="*/ 176 w 405"/>
                  <a:gd name="T67" fmla="*/ 119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5" h="347">
                    <a:moveTo>
                      <a:pt x="17" y="202"/>
                    </a:moveTo>
                    <a:cubicBezTo>
                      <a:pt x="44" y="208"/>
                      <a:pt x="44" y="208"/>
                      <a:pt x="44" y="208"/>
                    </a:cubicBezTo>
                    <a:cubicBezTo>
                      <a:pt x="64" y="176"/>
                      <a:pt x="64" y="176"/>
                      <a:pt x="64" y="176"/>
                    </a:cubicBezTo>
                    <a:cubicBezTo>
                      <a:pt x="25" y="166"/>
                      <a:pt x="25" y="166"/>
                      <a:pt x="25" y="166"/>
                    </a:cubicBezTo>
                    <a:cubicBezTo>
                      <a:pt x="16" y="164"/>
                      <a:pt x="6" y="170"/>
                      <a:pt x="3" y="180"/>
                    </a:cubicBezTo>
                    <a:cubicBezTo>
                      <a:pt x="1" y="189"/>
                      <a:pt x="7" y="199"/>
                      <a:pt x="17" y="202"/>
                    </a:cubicBezTo>
                    <a:close/>
                    <a:moveTo>
                      <a:pt x="372" y="207"/>
                    </a:moveTo>
                    <a:cubicBezTo>
                      <a:pt x="283" y="287"/>
                      <a:pt x="283" y="287"/>
                      <a:pt x="283" y="287"/>
                    </a:cubicBezTo>
                    <a:cubicBezTo>
                      <a:pt x="178" y="206"/>
                      <a:pt x="178" y="206"/>
                      <a:pt x="178" y="206"/>
                    </a:cubicBezTo>
                    <a:cubicBezTo>
                      <a:pt x="176" y="204"/>
                      <a:pt x="174" y="203"/>
                      <a:pt x="171" y="203"/>
                    </a:cubicBezTo>
                    <a:cubicBezTo>
                      <a:pt x="157" y="199"/>
                      <a:pt x="157" y="199"/>
                      <a:pt x="157" y="199"/>
                    </a:cubicBezTo>
                    <a:cubicBezTo>
                      <a:pt x="137" y="231"/>
                      <a:pt x="137" y="231"/>
                      <a:pt x="137" y="231"/>
                    </a:cubicBezTo>
                    <a:cubicBezTo>
                      <a:pt x="159" y="237"/>
                      <a:pt x="159" y="237"/>
                      <a:pt x="159" y="237"/>
                    </a:cubicBezTo>
                    <a:cubicBezTo>
                      <a:pt x="273" y="325"/>
                      <a:pt x="273" y="325"/>
                      <a:pt x="273" y="325"/>
                    </a:cubicBezTo>
                    <a:cubicBezTo>
                      <a:pt x="276" y="328"/>
                      <a:pt x="280" y="329"/>
                      <a:pt x="284" y="329"/>
                    </a:cubicBezTo>
                    <a:cubicBezTo>
                      <a:pt x="288" y="329"/>
                      <a:pt x="293" y="327"/>
                      <a:pt x="296" y="324"/>
                    </a:cubicBezTo>
                    <a:cubicBezTo>
                      <a:pt x="397" y="234"/>
                      <a:pt x="397" y="234"/>
                      <a:pt x="397" y="234"/>
                    </a:cubicBezTo>
                    <a:cubicBezTo>
                      <a:pt x="404" y="227"/>
                      <a:pt x="405" y="215"/>
                      <a:pt x="398" y="208"/>
                    </a:cubicBezTo>
                    <a:cubicBezTo>
                      <a:pt x="391" y="201"/>
                      <a:pt x="380" y="200"/>
                      <a:pt x="372" y="207"/>
                    </a:cubicBezTo>
                    <a:close/>
                    <a:moveTo>
                      <a:pt x="176" y="119"/>
                    </a:moveTo>
                    <a:cubicBezTo>
                      <a:pt x="274" y="181"/>
                      <a:pt x="274" y="181"/>
                      <a:pt x="274" y="181"/>
                    </a:cubicBezTo>
                    <a:cubicBezTo>
                      <a:pt x="282" y="186"/>
                      <a:pt x="293" y="184"/>
                      <a:pt x="299" y="176"/>
                    </a:cubicBezTo>
                    <a:cubicBezTo>
                      <a:pt x="400" y="31"/>
                      <a:pt x="400" y="31"/>
                      <a:pt x="400" y="31"/>
                    </a:cubicBezTo>
                    <a:cubicBezTo>
                      <a:pt x="405" y="23"/>
                      <a:pt x="403" y="12"/>
                      <a:pt x="395" y="6"/>
                    </a:cubicBezTo>
                    <a:cubicBezTo>
                      <a:pt x="387" y="0"/>
                      <a:pt x="375" y="2"/>
                      <a:pt x="370" y="11"/>
                    </a:cubicBezTo>
                    <a:cubicBezTo>
                      <a:pt x="279" y="141"/>
                      <a:pt x="279" y="141"/>
                      <a:pt x="279" y="141"/>
                    </a:cubicBezTo>
                    <a:cubicBezTo>
                      <a:pt x="181" y="78"/>
                      <a:pt x="181" y="78"/>
                      <a:pt x="181" y="78"/>
                    </a:cubicBezTo>
                    <a:cubicBezTo>
                      <a:pt x="177" y="76"/>
                      <a:pt x="172" y="75"/>
                      <a:pt x="167" y="76"/>
                    </a:cubicBezTo>
                    <a:cubicBezTo>
                      <a:pt x="162" y="77"/>
                      <a:pt x="158" y="80"/>
                      <a:pt x="156" y="84"/>
                    </a:cubicBezTo>
                    <a:cubicBezTo>
                      <a:pt x="6" y="319"/>
                      <a:pt x="6" y="319"/>
                      <a:pt x="6" y="319"/>
                    </a:cubicBezTo>
                    <a:cubicBezTo>
                      <a:pt x="0" y="328"/>
                      <a:pt x="3" y="339"/>
                      <a:pt x="11" y="344"/>
                    </a:cubicBezTo>
                    <a:cubicBezTo>
                      <a:pt x="14" y="346"/>
                      <a:pt x="18" y="347"/>
                      <a:pt x="21" y="347"/>
                    </a:cubicBezTo>
                    <a:cubicBezTo>
                      <a:pt x="27" y="347"/>
                      <a:pt x="33" y="344"/>
                      <a:pt x="36" y="338"/>
                    </a:cubicBezTo>
                    <a:lnTo>
                      <a:pt x="176" y="11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1" name="Content Placeholder 2"/>
              <p:cNvSpPr txBox="1">
                <a:spLocks/>
              </p:cNvSpPr>
              <p:nvPr/>
            </p:nvSpPr>
            <p:spPr>
              <a:xfrm>
                <a:off x="539552" y="4266671"/>
                <a:ext cx="727683" cy="24929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100" dirty="0" smtClean="0"/>
                  <a:t>Traffic</a:t>
                </a:r>
              </a:p>
            </p:txBody>
          </p:sp>
        </p:grpSp>
        <p:grpSp>
          <p:nvGrpSpPr>
            <p:cNvPr id="17" name="Group 16"/>
            <p:cNvGrpSpPr/>
            <p:nvPr/>
          </p:nvGrpSpPr>
          <p:grpSpPr>
            <a:xfrm>
              <a:off x="1207559" y="3869070"/>
              <a:ext cx="727683" cy="646896"/>
              <a:chOff x="1207559" y="3869070"/>
              <a:chExt cx="727683" cy="646896"/>
            </a:xfrm>
          </p:grpSpPr>
          <p:sp>
            <p:nvSpPr>
              <p:cNvPr id="42" name="Oval 41"/>
              <p:cNvSpPr/>
              <p:nvPr/>
            </p:nvSpPr>
            <p:spPr>
              <a:xfrm>
                <a:off x="1371510" y="3869070"/>
                <a:ext cx="399782" cy="399782"/>
              </a:xfrm>
              <a:prstGeom prst="ellipse">
                <a:avLst/>
              </a:prstGeom>
              <a:solidFill>
                <a:schemeClr val="accent1">
                  <a:lumMod val="60000"/>
                  <a:lumOff val="4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44" name="Content Placeholder 2"/>
              <p:cNvSpPr txBox="1">
                <a:spLocks/>
              </p:cNvSpPr>
              <p:nvPr/>
            </p:nvSpPr>
            <p:spPr>
              <a:xfrm>
                <a:off x="1207559" y="4266671"/>
                <a:ext cx="727683" cy="24929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100" dirty="0" smtClean="0"/>
                  <a:t>Visuals</a:t>
                </a:r>
              </a:p>
            </p:txBody>
          </p:sp>
          <p:sp>
            <p:nvSpPr>
              <p:cNvPr id="12" name="Freeform 11"/>
              <p:cNvSpPr>
                <a:spLocks noEditPoints="1"/>
              </p:cNvSpPr>
              <p:nvPr/>
            </p:nvSpPr>
            <p:spPr bwMode="auto">
              <a:xfrm>
                <a:off x="1479158" y="3983146"/>
                <a:ext cx="184484" cy="175346"/>
              </a:xfrm>
              <a:custGeom>
                <a:avLst/>
                <a:gdLst>
                  <a:gd name="T0" fmla="*/ 344 w 402"/>
                  <a:gd name="T1" fmla="*/ 125 h 382"/>
                  <a:gd name="T2" fmla="*/ 303 w 402"/>
                  <a:gd name="T3" fmla="*/ 13 h 382"/>
                  <a:gd name="T4" fmla="*/ 284 w 402"/>
                  <a:gd name="T5" fmla="*/ 3 h 382"/>
                  <a:gd name="T6" fmla="*/ 12 w 402"/>
                  <a:gd name="T7" fmla="*/ 102 h 382"/>
                  <a:gd name="T8" fmla="*/ 3 w 402"/>
                  <a:gd name="T9" fmla="*/ 122 h 382"/>
                  <a:gd name="T10" fmla="*/ 46 w 402"/>
                  <a:gd name="T11" fmla="*/ 241 h 382"/>
                  <a:gd name="T12" fmla="*/ 46 w 402"/>
                  <a:gd name="T13" fmla="*/ 177 h 382"/>
                  <a:gd name="T14" fmla="*/ 97 w 402"/>
                  <a:gd name="T15" fmla="*/ 125 h 382"/>
                  <a:gd name="T16" fmla="*/ 169 w 402"/>
                  <a:gd name="T17" fmla="*/ 125 h 382"/>
                  <a:gd name="T18" fmla="*/ 255 w 402"/>
                  <a:gd name="T19" fmla="*/ 65 h 382"/>
                  <a:gd name="T20" fmla="*/ 304 w 402"/>
                  <a:gd name="T21" fmla="*/ 125 h 382"/>
                  <a:gd name="T22" fmla="*/ 344 w 402"/>
                  <a:gd name="T23" fmla="*/ 125 h 382"/>
                  <a:gd name="T24" fmla="*/ 387 w 402"/>
                  <a:gd name="T25" fmla="*/ 161 h 382"/>
                  <a:gd name="T26" fmla="*/ 97 w 402"/>
                  <a:gd name="T27" fmla="*/ 161 h 382"/>
                  <a:gd name="T28" fmla="*/ 82 w 402"/>
                  <a:gd name="T29" fmla="*/ 177 h 382"/>
                  <a:gd name="T30" fmla="*/ 82 w 402"/>
                  <a:gd name="T31" fmla="*/ 366 h 382"/>
                  <a:gd name="T32" fmla="*/ 97 w 402"/>
                  <a:gd name="T33" fmla="*/ 382 h 382"/>
                  <a:gd name="T34" fmla="*/ 387 w 402"/>
                  <a:gd name="T35" fmla="*/ 382 h 382"/>
                  <a:gd name="T36" fmla="*/ 402 w 402"/>
                  <a:gd name="T37" fmla="*/ 366 h 382"/>
                  <a:gd name="T38" fmla="*/ 402 w 402"/>
                  <a:gd name="T39" fmla="*/ 177 h 382"/>
                  <a:gd name="T40" fmla="*/ 387 w 402"/>
                  <a:gd name="T41" fmla="*/ 161 h 382"/>
                  <a:gd name="T42" fmla="*/ 364 w 402"/>
                  <a:gd name="T43" fmla="*/ 342 h 382"/>
                  <a:gd name="T44" fmla="*/ 125 w 402"/>
                  <a:gd name="T45" fmla="*/ 342 h 382"/>
                  <a:gd name="T46" fmla="*/ 125 w 402"/>
                  <a:gd name="T47" fmla="*/ 307 h 382"/>
                  <a:gd name="T48" fmla="*/ 161 w 402"/>
                  <a:gd name="T49" fmla="*/ 222 h 382"/>
                  <a:gd name="T50" fmla="*/ 217 w 402"/>
                  <a:gd name="T51" fmla="*/ 290 h 382"/>
                  <a:gd name="T52" fmla="*/ 269 w 402"/>
                  <a:gd name="T53" fmla="*/ 237 h 382"/>
                  <a:gd name="T54" fmla="*/ 336 w 402"/>
                  <a:gd name="T55" fmla="*/ 213 h 382"/>
                  <a:gd name="T56" fmla="*/ 364 w 402"/>
                  <a:gd name="T57" fmla="*/ 277 h 382"/>
                  <a:gd name="T58" fmla="*/ 364 w 402"/>
                  <a:gd name="T59" fmla="*/ 342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02" h="382">
                    <a:moveTo>
                      <a:pt x="344" y="125"/>
                    </a:moveTo>
                    <a:cubicBezTo>
                      <a:pt x="303" y="13"/>
                      <a:pt x="303" y="13"/>
                      <a:pt x="303" y="13"/>
                    </a:cubicBezTo>
                    <a:cubicBezTo>
                      <a:pt x="300" y="4"/>
                      <a:pt x="291" y="0"/>
                      <a:pt x="284" y="3"/>
                    </a:cubicBezTo>
                    <a:cubicBezTo>
                      <a:pt x="12" y="102"/>
                      <a:pt x="12" y="102"/>
                      <a:pt x="12" y="102"/>
                    </a:cubicBezTo>
                    <a:cubicBezTo>
                      <a:pt x="4" y="105"/>
                      <a:pt x="0" y="114"/>
                      <a:pt x="3" y="122"/>
                    </a:cubicBezTo>
                    <a:cubicBezTo>
                      <a:pt x="46" y="241"/>
                      <a:pt x="46" y="241"/>
                      <a:pt x="46" y="241"/>
                    </a:cubicBezTo>
                    <a:cubicBezTo>
                      <a:pt x="46" y="177"/>
                      <a:pt x="46" y="177"/>
                      <a:pt x="46" y="177"/>
                    </a:cubicBezTo>
                    <a:cubicBezTo>
                      <a:pt x="46" y="149"/>
                      <a:pt x="69" y="125"/>
                      <a:pt x="97" y="125"/>
                    </a:cubicBezTo>
                    <a:cubicBezTo>
                      <a:pt x="169" y="125"/>
                      <a:pt x="169" y="125"/>
                      <a:pt x="169" y="125"/>
                    </a:cubicBezTo>
                    <a:cubicBezTo>
                      <a:pt x="255" y="65"/>
                      <a:pt x="255" y="65"/>
                      <a:pt x="255" y="65"/>
                    </a:cubicBezTo>
                    <a:cubicBezTo>
                      <a:pt x="304" y="125"/>
                      <a:pt x="304" y="125"/>
                      <a:pt x="304" y="125"/>
                    </a:cubicBezTo>
                    <a:lnTo>
                      <a:pt x="344" y="125"/>
                    </a:lnTo>
                    <a:close/>
                    <a:moveTo>
                      <a:pt x="387" y="161"/>
                    </a:moveTo>
                    <a:cubicBezTo>
                      <a:pt x="97" y="161"/>
                      <a:pt x="97" y="161"/>
                      <a:pt x="97" y="161"/>
                    </a:cubicBezTo>
                    <a:cubicBezTo>
                      <a:pt x="89" y="161"/>
                      <a:pt x="82" y="169"/>
                      <a:pt x="82" y="177"/>
                    </a:cubicBezTo>
                    <a:cubicBezTo>
                      <a:pt x="82" y="366"/>
                      <a:pt x="82" y="366"/>
                      <a:pt x="82" y="366"/>
                    </a:cubicBezTo>
                    <a:cubicBezTo>
                      <a:pt x="82" y="375"/>
                      <a:pt x="89" y="382"/>
                      <a:pt x="97" y="382"/>
                    </a:cubicBezTo>
                    <a:cubicBezTo>
                      <a:pt x="387" y="382"/>
                      <a:pt x="387" y="382"/>
                      <a:pt x="387" y="382"/>
                    </a:cubicBezTo>
                    <a:cubicBezTo>
                      <a:pt x="395" y="382"/>
                      <a:pt x="402" y="375"/>
                      <a:pt x="402" y="366"/>
                    </a:cubicBezTo>
                    <a:cubicBezTo>
                      <a:pt x="402" y="177"/>
                      <a:pt x="402" y="177"/>
                      <a:pt x="402" y="177"/>
                    </a:cubicBezTo>
                    <a:cubicBezTo>
                      <a:pt x="402" y="169"/>
                      <a:pt x="395" y="161"/>
                      <a:pt x="387" y="161"/>
                    </a:cubicBezTo>
                    <a:close/>
                    <a:moveTo>
                      <a:pt x="364" y="342"/>
                    </a:moveTo>
                    <a:cubicBezTo>
                      <a:pt x="125" y="342"/>
                      <a:pt x="125" y="342"/>
                      <a:pt x="125" y="342"/>
                    </a:cubicBezTo>
                    <a:cubicBezTo>
                      <a:pt x="125" y="307"/>
                      <a:pt x="125" y="307"/>
                      <a:pt x="125" y="307"/>
                    </a:cubicBezTo>
                    <a:cubicBezTo>
                      <a:pt x="161" y="222"/>
                      <a:pt x="161" y="222"/>
                      <a:pt x="161" y="222"/>
                    </a:cubicBezTo>
                    <a:cubicBezTo>
                      <a:pt x="217" y="290"/>
                      <a:pt x="217" y="290"/>
                      <a:pt x="217" y="290"/>
                    </a:cubicBezTo>
                    <a:cubicBezTo>
                      <a:pt x="269" y="237"/>
                      <a:pt x="269" y="237"/>
                      <a:pt x="269" y="237"/>
                    </a:cubicBezTo>
                    <a:cubicBezTo>
                      <a:pt x="336" y="213"/>
                      <a:pt x="336" y="213"/>
                      <a:pt x="336" y="213"/>
                    </a:cubicBezTo>
                    <a:cubicBezTo>
                      <a:pt x="364" y="277"/>
                      <a:pt x="364" y="277"/>
                      <a:pt x="364" y="277"/>
                    </a:cubicBezTo>
                    <a:lnTo>
                      <a:pt x="364" y="34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cxnSp>
        <p:nvCxnSpPr>
          <p:cNvPr id="18" name="Straight Connector 17"/>
          <p:cNvCxnSpPr/>
          <p:nvPr/>
        </p:nvCxnSpPr>
        <p:spPr>
          <a:xfrm>
            <a:off x="1996964" y="3507854"/>
            <a:ext cx="0" cy="1008112"/>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2123728" y="3651870"/>
            <a:ext cx="1974000" cy="696805"/>
            <a:chOff x="2339752" y="3651870"/>
            <a:chExt cx="1974000" cy="696805"/>
          </a:xfrm>
        </p:grpSpPr>
        <p:sp>
          <p:nvSpPr>
            <p:cNvPr id="45" name="Content Placeholder 2"/>
            <p:cNvSpPr txBox="1">
              <a:spLocks/>
            </p:cNvSpPr>
            <p:nvPr/>
          </p:nvSpPr>
          <p:spPr>
            <a:xfrm>
              <a:off x="2339752" y="3651870"/>
              <a:ext cx="1368815"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smtClean="0">
                  <a:solidFill>
                    <a:schemeClr val="accent1">
                      <a:lumMod val="60000"/>
                      <a:lumOff val="40000"/>
                    </a:schemeClr>
                  </a:solidFill>
                  <a:latin typeface="Source Sans Pro Black" pitchFamily="34" charset="0"/>
                </a:rPr>
                <a:t>96,453</a:t>
              </a:r>
              <a:endParaRPr lang="en-US" sz="2800" dirty="0">
                <a:solidFill>
                  <a:schemeClr val="accent1">
                    <a:lumMod val="60000"/>
                    <a:lumOff val="40000"/>
                  </a:schemeClr>
                </a:solidFill>
                <a:latin typeface="Source Sans Pro Black" pitchFamily="34" charset="0"/>
              </a:endParaRPr>
            </a:p>
          </p:txBody>
        </p:sp>
        <p:sp>
          <p:nvSpPr>
            <p:cNvPr id="46" name="Content Placeholder 2"/>
            <p:cNvSpPr txBox="1">
              <a:spLocks/>
            </p:cNvSpPr>
            <p:nvPr/>
          </p:nvSpPr>
          <p:spPr>
            <a:xfrm>
              <a:off x="2343185" y="4017882"/>
              <a:ext cx="1970567" cy="33079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b="1" dirty="0" smtClean="0">
                  <a:solidFill>
                    <a:schemeClr val="bg1">
                      <a:lumMod val="50000"/>
                    </a:schemeClr>
                  </a:solidFill>
                </a:rPr>
                <a:t>Pins per day on average</a:t>
              </a:r>
              <a:endParaRPr lang="en-US" b="1" dirty="0">
                <a:solidFill>
                  <a:schemeClr val="bg1">
                    <a:lumMod val="50000"/>
                  </a:schemeClr>
                </a:solidFill>
              </a:endParaRPr>
            </a:p>
          </p:txBody>
        </p:sp>
      </p:grpSp>
      <p:cxnSp>
        <p:nvCxnSpPr>
          <p:cNvPr id="47" name="Straight Connector 46"/>
          <p:cNvCxnSpPr/>
          <p:nvPr/>
        </p:nvCxnSpPr>
        <p:spPr>
          <a:xfrm>
            <a:off x="4211960" y="3507854"/>
            <a:ext cx="0" cy="1008112"/>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6084168" y="3666500"/>
            <a:ext cx="1183218" cy="675710"/>
            <a:chOff x="6930662" y="3652206"/>
            <a:chExt cx="1183218" cy="675710"/>
          </a:xfrm>
        </p:grpSpPr>
        <p:grpSp>
          <p:nvGrpSpPr>
            <p:cNvPr id="10" name="Group 9"/>
            <p:cNvGrpSpPr/>
            <p:nvPr/>
          </p:nvGrpSpPr>
          <p:grpSpPr>
            <a:xfrm>
              <a:off x="6930662" y="3814179"/>
              <a:ext cx="172244" cy="371476"/>
              <a:chOff x="4395788" y="2198688"/>
              <a:chExt cx="344488" cy="742951"/>
            </a:xfrm>
            <a:solidFill>
              <a:schemeClr val="accent4"/>
            </a:solidFill>
          </p:grpSpPr>
          <p:sp>
            <p:nvSpPr>
              <p:cNvPr id="7" name="Oval 6"/>
              <p:cNvSpPr>
                <a:spLocks noChangeArrowheads="1"/>
              </p:cNvSpPr>
              <p:nvPr/>
            </p:nvSpPr>
            <p:spPr bwMode="auto">
              <a:xfrm>
                <a:off x="4511675" y="2198688"/>
                <a:ext cx="109538" cy="112713"/>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4395788" y="2333626"/>
                <a:ext cx="344488" cy="608013"/>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6" name="Content Placeholder 2"/>
            <p:cNvSpPr txBox="1">
              <a:spLocks/>
            </p:cNvSpPr>
            <p:nvPr/>
          </p:nvSpPr>
          <p:spPr>
            <a:xfrm>
              <a:off x="7092280" y="3652206"/>
              <a:ext cx="1021600"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smtClean="0">
                  <a:solidFill>
                    <a:schemeClr val="accent1">
                      <a:lumMod val="60000"/>
                      <a:lumOff val="40000"/>
                    </a:schemeClr>
                  </a:solidFill>
                  <a:latin typeface="Source Sans Pro Black" pitchFamily="34" charset="0"/>
                </a:rPr>
                <a:t>76%</a:t>
              </a:r>
              <a:endParaRPr lang="en-US" sz="2800" dirty="0">
                <a:solidFill>
                  <a:schemeClr val="accent1">
                    <a:lumMod val="60000"/>
                    <a:lumOff val="40000"/>
                  </a:schemeClr>
                </a:solidFill>
                <a:latin typeface="Source Sans Pro Black" pitchFamily="34" charset="0"/>
              </a:endParaRPr>
            </a:p>
          </p:txBody>
        </p:sp>
        <p:sp>
          <p:nvSpPr>
            <p:cNvPr id="37" name="Title 1"/>
            <p:cNvSpPr txBox="1">
              <a:spLocks/>
            </p:cNvSpPr>
            <p:nvPr/>
          </p:nvSpPr>
          <p:spPr>
            <a:xfrm>
              <a:off x="7102906" y="3964358"/>
              <a:ext cx="1010974"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100" dirty="0" smtClean="0">
                  <a:solidFill>
                    <a:schemeClr val="bg1">
                      <a:lumMod val="65000"/>
                    </a:schemeClr>
                  </a:solidFill>
                  <a:latin typeface="+mn-lt"/>
                </a:rPr>
                <a:t>Female Users</a:t>
              </a:r>
              <a:endParaRPr lang="en-US" sz="1100" dirty="0">
                <a:solidFill>
                  <a:schemeClr val="bg1">
                    <a:lumMod val="65000"/>
                  </a:schemeClr>
                </a:solidFill>
                <a:latin typeface="+mn-lt"/>
              </a:endParaRPr>
            </a:p>
          </p:txBody>
        </p:sp>
      </p:grpSp>
      <p:grpSp>
        <p:nvGrpSpPr>
          <p:cNvPr id="23" name="Group 22"/>
          <p:cNvGrpSpPr/>
          <p:nvPr/>
        </p:nvGrpSpPr>
        <p:grpSpPr>
          <a:xfrm>
            <a:off x="7364799" y="3657842"/>
            <a:ext cx="1167641" cy="675710"/>
            <a:chOff x="6946239" y="4220619"/>
            <a:chExt cx="1167641" cy="675710"/>
          </a:xfrm>
        </p:grpSpPr>
        <p:grpSp>
          <p:nvGrpSpPr>
            <p:cNvPr id="22" name="Group 21"/>
            <p:cNvGrpSpPr/>
            <p:nvPr/>
          </p:nvGrpSpPr>
          <p:grpSpPr>
            <a:xfrm>
              <a:off x="6946239" y="4379676"/>
              <a:ext cx="150666" cy="383216"/>
              <a:chOff x="4422775" y="2198688"/>
              <a:chExt cx="292100" cy="742950"/>
            </a:xfrm>
            <a:solidFill>
              <a:schemeClr val="accent2"/>
            </a:solidFill>
          </p:grpSpPr>
          <p:sp>
            <p:nvSpPr>
              <p:cNvPr id="19" name="Freeform 12"/>
              <p:cNvSpPr>
                <a:spLocks/>
              </p:cNvSpPr>
              <p:nvPr/>
            </p:nvSpPr>
            <p:spPr bwMode="auto">
              <a:xfrm>
                <a:off x="4422775" y="2325688"/>
                <a:ext cx="292100" cy="615950"/>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Oval 13"/>
              <p:cNvSpPr>
                <a:spLocks noChangeArrowheads="1"/>
              </p:cNvSpPr>
              <p:nvPr/>
            </p:nvSpPr>
            <p:spPr bwMode="auto">
              <a:xfrm>
                <a:off x="4511675" y="2198688"/>
                <a:ext cx="115888" cy="115888"/>
              </a:xfrm>
              <a:prstGeom prst="ellipse">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9" name="Content Placeholder 2"/>
            <p:cNvSpPr txBox="1">
              <a:spLocks/>
            </p:cNvSpPr>
            <p:nvPr/>
          </p:nvSpPr>
          <p:spPr>
            <a:xfrm>
              <a:off x="7092280" y="4220619"/>
              <a:ext cx="1021600" cy="4586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smtClean="0">
                  <a:solidFill>
                    <a:schemeClr val="accent1">
                      <a:lumMod val="60000"/>
                      <a:lumOff val="40000"/>
                    </a:schemeClr>
                  </a:solidFill>
                  <a:latin typeface="Source Sans Pro Black" pitchFamily="34" charset="0"/>
                </a:rPr>
                <a:t>24%</a:t>
              </a:r>
              <a:endParaRPr lang="en-US" sz="2800" dirty="0">
                <a:solidFill>
                  <a:schemeClr val="accent1">
                    <a:lumMod val="60000"/>
                    <a:lumOff val="40000"/>
                  </a:schemeClr>
                </a:solidFill>
                <a:latin typeface="Source Sans Pro Black" pitchFamily="34" charset="0"/>
              </a:endParaRPr>
            </a:p>
          </p:txBody>
        </p:sp>
        <p:sp>
          <p:nvSpPr>
            <p:cNvPr id="40" name="Title 1"/>
            <p:cNvSpPr txBox="1">
              <a:spLocks/>
            </p:cNvSpPr>
            <p:nvPr/>
          </p:nvSpPr>
          <p:spPr>
            <a:xfrm>
              <a:off x="7102906" y="4532771"/>
              <a:ext cx="1010974"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100" dirty="0" smtClean="0">
                  <a:solidFill>
                    <a:schemeClr val="bg1">
                      <a:lumMod val="65000"/>
                    </a:schemeClr>
                  </a:solidFill>
                  <a:latin typeface="+mn-lt"/>
                </a:rPr>
                <a:t>Male Users</a:t>
              </a:r>
              <a:endParaRPr lang="en-US" sz="1100" dirty="0">
                <a:solidFill>
                  <a:schemeClr val="bg1">
                    <a:lumMod val="65000"/>
                  </a:schemeClr>
                </a:solidFill>
                <a:latin typeface="+mn-lt"/>
              </a:endParaRPr>
            </a:p>
          </p:txBody>
        </p:sp>
      </p:grpSp>
      <p:grpSp>
        <p:nvGrpSpPr>
          <p:cNvPr id="28" name="Group 27"/>
          <p:cNvGrpSpPr/>
          <p:nvPr/>
        </p:nvGrpSpPr>
        <p:grpSpPr>
          <a:xfrm>
            <a:off x="4445596" y="3679390"/>
            <a:ext cx="1422548" cy="836576"/>
            <a:chOff x="7330727" y="3566600"/>
            <a:chExt cx="1422548" cy="836576"/>
          </a:xfrm>
        </p:grpSpPr>
        <p:sp>
          <p:nvSpPr>
            <p:cNvPr id="48" name="Freeform 282"/>
            <p:cNvSpPr>
              <a:spLocks noChangeAspect="1"/>
            </p:cNvSpPr>
            <p:nvPr/>
          </p:nvSpPr>
          <p:spPr bwMode="gray">
            <a:xfrm>
              <a:off x="7330727" y="3566600"/>
              <a:ext cx="1422548" cy="836576"/>
            </a:xfrm>
            <a:custGeom>
              <a:avLst/>
              <a:gdLst/>
              <a:ahLst/>
              <a:cxnLst>
                <a:cxn ang="0">
                  <a:pos x="3079" y="181"/>
                </a:cxn>
                <a:cxn ang="0">
                  <a:pos x="2964" y="328"/>
                </a:cxn>
                <a:cxn ang="0">
                  <a:pos x="2682" y="394"/>
                </a:cxn>
                <a:cxn ang="0">
                  <a:pos x="2593" y="483"/>
                </a:cxn>
                <a:cxn ang="0">
                  <a:pos x="2432" y="575"/>
                </a:cxn>
                <a:cxn ang="0">
                  <a:pos x="2290" y="541"/>
                </a:cxn>
                <a:cxn ang="0">
                  <a:pos x="2235" y="456"/>
                </a:cxn>
                <a:cxn ang="0">
                  <a:pos x="2211" y="306"/>
                </a:cxn>
                <a:cxn ang="0">
                  <a:pos x="2135" y="345"/>
                </a:cxn>
                <a:cxn ang="0">
                  <a:pos x="2081" y="588"/>
                </a:cxn>
                <a:cxn ang="0">
                  <a:pos x="2036" y="404"/>
                </a:cxn>
                <a:cxn ang="0">
                  <a:pos x="2077" y="294"/>
                </a:cxn>
                <a:cxn ang="0">
                  <a:pos x="2231" y="279"/>
                </a:cxn>
                <a:cxn ang="0">
                  <a:pos x="2111" y="222"/>
                </a:cxn>
                <a:cxn ang="0">
                  <a:pos x="2021" y="160"/>
                </a:cxn>
                <a:cxn ang="0">
                  <a:pos x="1811" y="226"/>
                </a:cxn>
                <a:cxn ang="0">
                  <a:pos x="1785" y="86"/>
                </a:cxn>
                <a:cxn ang="0">
                  <a:pos x="1640" y="33"/>
                </a:cxn>
                <a:cxn ang="0">
                  <a:pos x="888" y="36"/>
                </a:cxn>
                <a:cxn ang="0">
                  <a:pos x="133" y="58"/>
                </a:cxn>
                <a:cxn ang="0">
                  <a:pos x="101" y="150"/>
                </a:cxn>
                <a:cxn ang="0">
                  <a:pos x="4" y="86"/>
                </a:cxn>
                <a:cxn ang="0">
                  <a:pos x="46" y="225"/>
                </a:cxn>
                <a:cxn ang="0">
                  <a:pos x="47" y="295"/>
                </a:cxn>
                <a:cxn ang="0">
                  <a:pos x="27" y="576"/>
                </a:cxn>
                <a:cxn ang="0">
                  <a:pos x="98" y="850"/>
                </a:cxn>
                <a:cxn ang="0">
                  <a:pos x="130" y="886"/>
                </a:cxn>
                <a:cxn ang="0">
                  <a:pos x="223" y="1056"/>
                </a:cxn>
                <a:cxn ang="0">
                  <a:pos x="336" y="1131"/>
                </a:cxn>
                <a:cxn ang="0">
                  <a:pos x="989" y="1276"/>
                </a:cxn>
                <a:cxn ang="0">
                  <a:pos x="1294" y="1430"/>
                </a:cxn>
                <a:cxn ang="0">
                  <a:pos x="1501" y="1624"/>
                </a:cxn>
                <a:cxn ang="0">
                  <a:pos x="1515" y="1515"/>
                </a:cxn>
                <a:cxn ang="0">
                  <a:pos x="1564" y="1480"/>
                </a:cxn>
                <a:cxn ang="0">
                  <a:pos x="1629" y="1410"/>
                </a:cxn>
                <a:cxn ang="0">
                  <a:pos x="1784" y="1405"/>
                </a:cxn>
                <a:cxn ang="0">
                  <a:pos x="1912" y="1435"/>
                </a:cxn>
                <a:cxn ang="0">
                  <a:pos x="1905" y="1382"/>
                </a:cxn>
                <a:cxn ang="0">
                  <a:pos x="2012" y="1367"/>
                </a:cxn>
                <a:cxn ang="0">
                  <a:pos x="2117" y="1377"/>
                </a:cxn>
                <a:cxn ang="0">
                  <a:pos x="2264" y="1424"/>
                </a:cxn>
                <a:cxn ang="0">
                  <a:pos x="2323" y="1587"/>
                </a:cxn>
                <a:cxn ang="0">
                  <a:pos x="2409" y="1690"/>
                </a:cxn>
                <a:cxn ang="0">
                  <a:pos x="2365" y="1348"/>
                </a:cxn>
                <a:cxn ang="0">
                  <a:pos x="2446" y="1228"/>
                </a:cxn>
                <a:cxn ang="0">
                  <a:pos x="2579" y="1118"/>
                </a:cxn>
                <a:cxn ang="0">
                  <a:pos x="2645" y="1037"/>
                </a:cxn>
                <a:cxn ang="0">
                  <a:pos x="2634" y="986"/>
                </a:cxn>
                <a:cxn ang="0">
                  <a:pos x="2655" y="940"/>
                </a:cxn>
                <a:cxn ang="0">
                  <a:pos x="2654" y="871"/>
                </a:cxn>
                <a:cxn ang="0">
                  <a:pos x="2651" y="857"/>
                </a:cxn>
                <a:cxn ang="0">
                  <a:pos x="2661" y="778"/>
                </a:cxn>
                <a:cxn ang="0">
                  <a:pos x="2683" y="867"/>
                </a:cxn>
                <a:cxn ang="0">
                  <a:pos x="2708" y="796"/>
                </a:cxn>
                <a:cxn ang="0">
                  <a:pos x="2774" y="727"/>
                </a:cxn>
                <a:cxn ang="0">
                  <a:pos x="2843" y="631"/>
                </a:cxn>
                <a:cxn ang="0">
                  <a:pos x="3004" y="602"/>
                </a:cxn>
                <a:cxn ang="0">
                  <a:pos x="2957" y="538"/>
                </a:cxn>
                <a:cxn ang="0">
                  <a:pos x="3032" y="440"/>
                </a:cxn>
                <a:cxn ang="0">
                  <a:pos x="3107" y="399"/>
                </a:cxn>
              </a:cxnLst>
              <a:rect l="0" t="0" r="r" b="b"/>
              <a:pathLst>
                <a:path w="3166" h="1693">
                  <a:moveTo>
                    <a:pt x="3165" y="365"/>
                  </a:moveTo>
                  <a:lnTo>
                    <a:pt x="3158" y="364"/>
                  </a:lnTo>
                  <a:lnTo>
                    <a:pt x="3160" y="361"/>
                  </a:lnTo>
                  <a:lnTo>
                    <a:pt x="3162" y="355"/>
                  </a:lnTo>
                  <a:lnTo>
                    <a:pt x="3162" y="344"/>
                  </a:lnTo>
                  <a:lnTo>
                    <a:pt x="3161" y="339"/>
                  </a:lnTo>
                  <a:lnTo>
                    <a:pt x="3160" y="343"/>
                  </a:lnTo>
                  <a:lnTo>
                    <a:pt x="3155" y="343"/>
                  </a:lnTo>
                  <a:lnTo>
                    <a:pt x="3146" y="342"/>
                  </a:lnTo>
                  <a:lnTo>
                    <a:pt x="3138" y="335"/>
                  </a:lnTo>
                  <a:lnTo>
                    <a:pt x="3135" y="330"/>
                  </a:lnTo>
                  <a:lnTo>
                    <a:pt x="3134" y="326"/>
                  </a:lnTo>
                  <a:lnTo>
                    <a:pt x="3134" y="310"/>
                  </a:lnTo>
                  <a:lnTo>
                    <a:pt x="3119" y="302"/>
                  </a:lnTo>
                  <a:lnTo>
                    <a:pt x="3119" y="246"/>
                  </a:lnTo>
                  <a:lnTo>
                    <a:pt x="3119" y="195"/>
                  </a:lnTo>
                  <a:lnTo>
                    <a:pt x="3093" y="170"/>
                  </a:lnTo>
                  <a:lnTo>
                    <a:pt x="3086" y="170"/>
                  </a:lnTo>
                  <a:lnTo>
                    <a:pt x="3079" y="181"/>
                  </a:lnTo>
                  <a:lnTo>
                    <a:pt x="3061" y="184"/>
                  </a:lnTo>
                  <a:lnTo>
                    <a:pt x="3049" y="179"/>
                  </a:lnTo>
                  <a:lnTo>
                    <a:pt x="3047" y="176"/>
                  </a:lnTo>
                  <a:lnTo>
                    <a:pt x="3044" y="170"/>
                  </a:lnTo>
                  <a:lnTo>
                    <a:pt x="3037" y="163"/>
                  </a:lnTo>
                  <a:lnTo>
                    <a:pt x="3031" y="162"/>
                  </a:lnTo>
                  <a:lnTo>
                    <a:pt x="3025" y="166"/>
                  </a:lnTo>
                  <a:lnTo>
                    <a:pt x="2998" y="211"/>
                  </a:lnTo>
                  <a:lnTo>
                    <a:pt x="2994" y="235"/>
                  </a:lnTo>
                  <a:lnTo>
                    <a:pt x="2988" y="247"/>
                  </a:lnTo>
                  <a:lnTo>
                    <a:pt x="2987" y="253"/>
                  </a:lnTo>
                  <a:lnTo>
                    <a:pt x="2982" y="262"/>
                  </a:lnTo>
                  <a:lnTo>
                    <a:pt x="2979" y="269"/>
                  </a:lnTo>
                  <a:lnTo>
                    <a:pt x="2975" y="305"/>
                  </a:lnTo>
                  <a:lnTo>
                    <a:pt x="2974" y="307"/>
                  </a:lnTo>
                  <a:lnTo>
                    <a:pt x="2967" y="312"/>
                  </a:lnTo>
                  <a:lnTo>
                    <a:pt x="2964" y="317"/>
                  </a:lnTo>
                  <a:lnTo>
                    <a:pt x="2963" y="322"/>
                  </a:lnTo>
                  <a:lnTo>
                    <a:pt x="2964" y="328"/>
                  </a:lnTo>
                  <a:lnTo>
                    <a:pt x="2964" y="330"/>
                  </a:lnTo>
                  <a:lnTo>
                    <a:pt x="2957" y="327"/>
                  </a:lnTo>
                  <a:lnTo>
                    <a:pt x="2956" y="328"/>
                  </a:lnTo>
                  <a:lnTo>
                    <a:pt x="2956" y="334"/>
                  </a:lnTo>
                  <a:lnTo>
                    <a:pt x="2945" y="330"/>
                  </a:lnTo>
                  <a:lnTo>
                    <a:pt x="2936" y="333"/>
                  </a:lnTo>
                  <a:lnTo>
                    <a:pt x="2934" y="335"/>
                  </a:lnTo>
                  <a:lnTo>
                    <a:pt x="2921" y="337"/>
                  </a:lnTo>
                  <a:lnTo>
                    <a:pt x="2918" y="340"/>
                  </a:lnTo>
                  <a:lnTo>
                    <a:pt x="2912" y="356"/>
                  </a:lnTo>
                  <a:lnTo>
                    <a:pt x="2910" y="356"/>
                  </a:lnTo>
                  <a:lnTo>
                    <a:pt x="2812" y="356"/>
                  </a:lnTo>
                  <a:lnTo>
                    <a:pt x="2737" y="356"/>
                  </a:lnTo>
                  <a:lnTo>
                    <a:pt x="2722" y="356"/>
                  </a:lnTo>
                  <a:lnTo>
                    <a:pt x="2706" y="371"/>
                  </a:lnTo>
                  <a:lnTo>
                    <a:pt x="2687" y="382"/>
                  </a:lnTo>
                  <a:lnTo>
                    <a:pt x="2684" y="387"/>
                  </a:lnTo>
                  <a:lnTo>
                    <a:pt x="2683" y="388"/>
                  </a:lnTo>
                  <a:lnTo>
                    <a:pt x="2682" y="394"/>
                  </a:lnTo>
                  <a:lnTo>
                    <a:pt x="2676" y="404"/>
                  </a:lnTo>
                  <a:lnTo>
                    <a:pt x="2655" y="418"/>
                  </a:lnTo>
                  <a:lnTo>
                    <a:pt x="2651" y="423"/>
                  </a:lnTo>
                  <a:lnTo>
                    <a:pt x="2652" y="428"/>
                  </a:lnTo>
                  <a:lnTo>
                    <a:pt x="2660" y="428"/>
                  </a:lnTo>
                  <a:lnTo>
                    <a:pt x="2663" y="431"/>
                  </a:lnTo>
                  <a:lnTo>
                    <a:pt x="2662" y="436"/>
                  </a:lnTo>
                  <a:lnTo>
                    <a:pt x="2659" y="439"/>
                  </a:lnTo>
                  <a:lnTo>
                    <a:pt x="2655" y="437"/>
                  </a:lnTo>
                  <a:lnTo>
                    <a:pt x="2654" y="440"/>
                  </a:lnTo>
                  <a:lnTo>
                    <a:pt x="2655" y="442"/>
                  </a:lnTo>
                  <a:lnTo>
                    <a:pt x="2660" y="448"/>
                  </a:lnTo>
                  <a:lnTo>
                    <a:pt x="2661" y="458"/>
                  </a:lnTo>
                  <a:lnTo>
                    <a:pt x="2660" y="466"/>
                  </a:lnTo>
                  <a:lnTo>
                    <a:pt x="2643" y="468"/>
                  </a:lnTo>
                  <a:lnTo>
                    <a:pt x="2627" y="480"/>
                  </a:lnTo>
                  <a:lnTo>
                    <a:pt x="2617" y="484"/>
                  </a:lnTo>
                  <a:lnTo>
                    <a:pt x="2597" y="484"/>
                  </a:lnTo>
                  <a:lnTo>
                    <a:pt x="2593" y="483"/>
                  </a:lnTo>
                  <a:lnTo>
                    <a:pt x="2582" y="486"/>
                  </a:lnTo>
                  <a:lnTo>
                    <a:pt x="2575" y="480"/>
                  </a:lnTo>
                  <a:lnTo>
                    <a:pt x="2560" y="477"/>
                  </a:lnTo>
                  <a:lnTo>
                    <a:pt x="2553" y="477"/>
                  </a:lnTo>
                  <a:lnTo>
                    <a:pt x="2532" y="479"/>
                  </a:lnTo>
                  <a:lnTo>
                    <a:pt x="2511" y="484"/>
                  </a:lnTo>
                  <a:lnTo>
                    <a:pt x="2501" y="489"/>
                  </a:lnTo>
                  <a:lnTo>
                    <a:pt x="2504" y="499"/>
                  </a:lnTo>
                  <a:lnTo>
                    <a:pt x="2509" y="506"/>
                  </a:lnTo>
                  <a:lnTo>
                    <a:pt x="2511" y="518"/>
                  </a:lnTo>
                  <a:lnTo>
                    <a:pt x="2499" y="531"/>
                  </a:lnTo>
                  <a:lnTo>
                    <a:pt x="2495" y="536"/>
                  </a:lnTo>
                  <a:lnTo>
                    <a:pt x="2491" y="538"/>
                  </a:lnTo>
                  <a:lnTo>
                    <a:pt x="2488" y="539"/>
                  </a:lnTo>
                  <a:lnTo>
                    <a:pt x="2478" y="549"/>
                  </a:lnTo>
                  <a:lnTo>
                    <a:pt x="2461" y="560"/>
                  </a:lnTo>
                  <a:lnTo>
                    <a:pt x="2452" y="566"/>
                  </a:lnTo>
                  <a:lnTo>
                    <a:pt x="2441" y="568"/>
                  </a:lnTo>
                  <a:lnTo>
                    <a:pt x="2432" y="575"/>
                  </a:lnTo>
                  <a:lnTo>
                    <a:pt x="2419" y="582"/>
                  </a:lnTo>
                  <a:lnTo>
                    <a:pt x="2404" y="585"/>
                  </a:lnTo>
                  <a:lnTo>
                    <a:pt x="2386" y="593"/>
                  </a:lnTo>
                  <a:lnTo>
                    <a:pt x="2350" y="614"/>
                  </a:lnTo>
                  <a:lnTo>
                    <a:pt x="2334" y="614"/>
                  </a:lnTo>
                  <a:lnTo>
                    <a:pt x="2316" y="620"/>
                  </a:lnTo>
                  <a:lnTo>
                    <a:pt x="2296" y="618"/>
                  </a:lnTo>
                  <a:lnTo>
                    <a:pt x="2294" y="614"/>
                  </a:lnTo>
                  <a:lnTo>
                    <a:pt x="2286" y="614"/>
                  </a:lnTo>
                  <a:lnTo>
                    <a:pt x="2281" y="613"/>
                  </a:lnTo>
                  <a:lnTo>
                    <a:pt x="2274" y="607"/>
                  </a:lnTo>
                  <a:lnTo>
                    <a:pt x="2259" y="602"/>
                  </a:lnTo>
                  <a:lnTo>
                    <a:pt x="2264" y="595"/>
                  </a:lnTo>
                  <a:lnTo>
                    <a:pt x="2278" y="581"/>
                  </a:lnTo>
                  <a:lnTo>
                    <a:pt x="2278" y="570"/>
                  </a:lnTo>
                  <a:lnTo>
                    <a:pt x="2283" y="558"/>
                  </a:lnTo>
                  <a:lnTo>
                    <a:pt x="2289" y="553"/>
                  </a:lnTo>
                  <a:lnTo>
                    <a:pt x="2289" y="545"/>
                  </a:lnTo>
                  <a:lnTo>
                    <a:pt x="2290" y="541"/>
                  </a:lnTo>
                  <a:lnTo>
                    <a:pt x="2296" y="534"/>
                  </a:lnTo>
                  <a:lnTo>
                    <a:pt x="2308" y="534"/>
                  </a:lnTo>
                  <a:lnTo>
                    <a:pt x="2308" y="534"/>
                  </a:lnTo>
                  <a:lnTo>
                    <a:pt x="2316" y="507"/>
                  </a:lnTo>
                  <a:lnTo>
                    <a:pt x="2316" y="500"/>
                  </a:lnTo>
                  <a:lnTo>
                    <a:pt x="2315" y="502"/>
                  </a:lnTo>
                  <a:lnTo>
                    <a:pt x="2312" y="496"/>
                  </a:lnTo>
                  <a:lnTo>
                    <a:pt x="2308" y="489"/>
                  </a:lnTo>
                  <a:lnTo>
                    <a:pt x="2306" y="467"/>
                  </a:lnTo>
                  <a:lnTo>
                    <a:pt x="2305" y="456"/>
                  </a:lnTo>
                  <a:lnTo>
                    <a:pt x="2301" y="445"/>
                  </a:lnTo>
                  <a:lnTo>
                    <a:pt x="2289" y="425"/>
                  </a:lnTo>
                  <a:lnTo>
                    <a:pt x="2280" y="426"/>
                  </a:lnTo>
                  <a:lnTo>
                    <a:pt x="2263" y="434"/>
                  </a:lnTo>
                  <a:lnTo>
                    <a:pt x="2262" y="435"/>
                  </a:lnTo>
                  <a:lnTo>
                    <a:pt x="2256" y="451"/>
                  </a:lnTo>
                  <a:lnTo>
                    <a:pt x="2248" y="456"/>
                  </a:lnTo>
                  <a:lnTo>
                    <a:pt x="2242" y="458"/>
                  </a:lnTo>
                  <a:lnTo>
                    <a:pt x="2235" y="456"/>
                  </a:lnTo>
                  <a:lnTo>
                    <a:pt x="2232" y="451"/>
                  </a:lnTo>
                  <a:lnTo>
                    <a:pt x="2235" y="442"/>
                  </a:lnTo>
                  <a:lnTo>
                    <a:pt x="2240" y="432"/>
                  </a:lnTo>
                  <a:lnTo>
                    <a:pt x="2254" y="421"/>
                  </a:lnTo>
                  <a:lnTo>
                    <a:pt x="2258" y="412"/>
                  </a:lnTo>
                  <a:lnTo>
                    <a:pt x="2264" y="404"/>
                  </a:lnTo>
                  <a:lnTo>
                    <a:pt x="2267" y="398"/>
                  </a:lnTo>
                  <a:lnTo>
                    <a:pt x="2267" y="388"/>
                  </a:lnTo>
                  <a:lnTo>
                    <a:pt x="2263" y="367"/>
                  </a:lnTo>
                  <a:lnTo>
                    <a:pt x="2259" y="360"/>
                  </a:lnTo>
                  <a:lnTo>
                    <a:pt x="2259" y="353"/>
                  </a:lnTo>
                  <a:lnTo>
                    <a:pt x="2262" y="349"/>
                  </a:lnTo>
                  <a:lnTo>
                    <a:pt x="2263" y="348"/>
                  </a:lnTo>
                  <a:lnTo>
                    <a:pt x="2257" y="334"/>
                  </a:lnTo>
                  <a:lnTo>
                    <a:pt x="2251" y="328"/>
                  </a:lnTo>
                  <a:lnTo>
                    <a:pt x="2235" y="323"/>
                  </a:lnTo>
                  <a:lnTo>
                    <a:pt x="2229" y="318"/>
                  </a:lnTo>
                  <a:lnTo>
                    <a:pt x="2225" y="316"/>
                  </a:lnTo>
                  <a:lnTo>
                    <a:pt x="2211" y="306"/>
                  </a:lnTo>
                  <a:lnTo>
                    <a:pt x="2206" y="303"/>
                  </a:lnTo>
                  <a:lnTo>
                    <a:pt x="2199" y="305"/>
                  </a:lnTo>
                  <a:lnTo>
                    <a:pt x="2198" y="302"/>
                  </a:lnTo>
                  <a:lnTo>
                    <a:pt x="2186" y="299"/>
                  </a:lnTo>
                  <a:lnTo>
                    <a:pt x="2175" y="300"/>
                  </a:lnTo>
                  <a:lnTo>
                    <a:pt x="2170" y="307"/>
                  </a:lnTo>
                  <a:lnTo>
                    <a:pt x="2170" y="312"/>
                  </a:lnTo>
                  <a:lnTo>
                    <a:pt x="2171" y="318"/>
                  </a:lnTo>
                  <a:lnTo>
                    <a:pt x="2176" y="324"/>
                  </a:lnTo>
                  <a:lnTo>
                    <a:pt x="2173" y="327"/>
                  </a:lnTo>
                  <a:lnTo>
                    <a:pt x="2160" y="333"/>
                  </a:lnTo>
                  <a:lnTo>
                    <a:pt x="2151" y="334"/>
                  </a:lnTo>
                  <a:lnTo>
                    <a:pt x="2150" y="349"/>
                  </a:lnTo>
                  <a:lnTo>
                    <a:pt x="2149" y="360"/>
                  </a:lnTo>
                  <a:lnTo>
                    <a:pt x="2144" y="361"/>
                  </a:lnTo>
                  <a:lnTo>
                    <a:pt x="2140" y="367"/>
                  </a:lnTo>
                  <a:lnTo>
                    <a:pt x="2139" y="364"/>
                  </a:lnTo>
                  <a:lnTo>
                    <a:pt x="2138" y="351"/>
                  </a:lnTo>
                  <a:lnTo>
                    <a:pt x="2135" y="345"/>
                  </a:lnTo>
                  <a:lnTo>
                    <a:pt x="2130" y="349"/>
                  </a:lnTo>
                  <a:lnTo>
                    <a:pt x="2125" y="355"/>
                  </a:lnTo>
                  <a:lnTo>
                    <a:pt x="2112" y="362"/>
                  </a:lnTo>
                  <a:lnTo>
                    <a:pt x="2109" y="372"/>
                  </a:lnTo>
                  <a:lnTo>
                    <a:pt x="2104" y="378"/>
                  </a:lnTo>
                  <a:lnTo>
                    <a:pt x="2104" y="389"/>
                  </a:lnTo>
                  <a:lnTo>
                    <a:pt x="2103" y="396"/>
                  </a:lnTo>
                  <a:lnTo>
                    <a:pt x="2102" y="408"/>
                  </a:lnTo>
                  <a:lnTo>
                    <a:pt x="2103" y="412"/>
                  </a:lnTo>
                  <a:lnTo>
                    <a:pt x="2097" y="416"/>
                  </a:lnTo>
                  <a:lnTo>
                    <a:pt x="2095" y="435"/>
                  </a:lnTo>
                  <a:lnTo>
                    <a:pt x="2090" y="457"/>
                  </a:lnTo>
                  <a:lnTo>
                    <a:pt x="2097" y="480"/>
                  </a:lnTo>
                  <a:lnTo>
                    <a:pt x="2103" y="490"/>
                  </a:lnTo>
                  <a:lnTo>
                    <a:pt x="2106" y="499"/>
                  </a:lnTo>
                  <a:lnTo>
                    <a:pt x="2104" y="533"/>
                  </a:lnTo>
                  <a:lnTo>
                    <a:pt x="2095" y="559"/>
                  </a:lnTo>
                  <a:lnTo>
                    <a:pt x="2084" y="580"/>
                  </a:lnTo>
                  <a:lnTo>
                    <a:pt x="2081" y="588"/>
                  </a:lnTo>
                  <a:lnTo>
                    <a:pt x="2068" y="597"/>
                  </a:lnTo>
                  <a:lnTo>
                    <a:pt x="2054" y="606"/>
                  </a:lnTo>
                  <a:lnTo>
                    <a:pt x="2046" y="606"/>
                  </a:lnTo>
                  <a:lnTo>
                    <a:pt x="2039" y="602"/>
                  </a:lnTo>
                  <a:lnTo>
                    <a:pt x="2034" y="601"/>
                  </a:lnTo>
                  <a:lnTo>
                    <a:pt x="2032" y="595"/>
                  </a:lnTo>
                  <a:lnTo>
                    <a:pt x="2028" y="582"/>
                  </a:lnTo>
                  <a:lnTo>
                    <a:pt x="2020" y="560"/>
                  </a:lnTo>
                  <a:lnTo>
                    <a:pt x="2020" y="545"/>
                  </a:lnTo>
                  <a:lnTo>
                    <a:pt x="2020" y="533"/>
                  </a:lnTo>
                  <a:lnTo>
                    <a:pt x="2020" y="525"/>
                  </a:lnTo>
                  <a:lnTo>
                    <a:pt x="2016" y="506"/>
                  </a:lnTo>
                  <a:lnTo>
                    <a:pt x="2015" y="490"/>
                  </a:lnTo>
                  <a:lnTo>
                    <a:pt x="2018" y="477"/>
                  </a:lnTo>
                  <a:lnTo>
                    <a:pt x="2027" y="456"/>
                  </a:lnTo>
                  <a:lnTo>
                    <a:pt x="2027" y="442"/>
                  </a:lnTo>
                  <a:lnTo>
                    <a:pt x="2030" y="432"/>
                  </a:lnTo>
                  <a:lnTo>
                    <a:pt x="2036" y="413"/>
                  </a:lnTo>
                  <a:lnTo>
                    <a:pt x="2036" y="404"/>
                  </a:lnTo>
                  <a:lnTo>
                    <a:pt x="2038" y="391"/>
                  </a:lnTo>
                  <a:lnTo>
                    <a:pt x="2043" y="378"/>
                  </a:lnTo>
                  <a:lnTo>
                    <a:pt x="2053" y="362"/>
                  </a:lnTo>
                  <a:lnTo>
                    <a:pt x="2060" y="344"/>
                  </a:lnTo>
                  <a:lnTo>
                    <a:pt x="2058" y="334"/>
                  </a:lnTo>
                  <a:lnTo>
                    <a:pt x="2044" y="350"/>
                  </a:lnTo>
                  <a:lnTo>
                    <a:pt x="2043" y="359"/>
                  </a:lnTo>
                  <a:lnTo>
                    <a:pt x="2041" y="367"/>
                  </a:lnTo>
                  <a:lnTo>
                    <a:pt x="2034" y="369"/>
                  </a:lnTo>
                  <a:lnTo>
                    <a:pt x="2011" y="389"/>
                  </a:lnTo>
                  <a:lnTo>
                    <a:pt x="2011" y="385"/>
                  </a:lnTo>
                  <a:lnTo>
                    <a:pt x="2018" y="369"/>
                  </a:lnTo>
                  <a:lnTo>
                    <a:pt x="2021" y="364"/>
                  </a:lnTo>
                  <a:lnTo>
                    <a:pt x="2027" y="359"/>
                  </a:lnTo>
                  <a:lnTo>
                    <a:pt x="2034" y="346"/>
                  </a:lnTo>
                  <a:lnTo>
                    <a:pt x="2057" y="308"/>
                  </a:lnTo>
                  <a:lnTo>
                    <a:pt x="2066" y="296"/>
                  </a:lnTo>
                  <a:lnTo>
                    <a:pt x="2070" y="297"/>
                  </a:lnTo>
                  <a:lnTo>
                    <a:pt x="2077" y="294"/>
                  </a:lnTo>
                  <a:lnTo>
                    <a:pt x="2085" y="287"/>
                  </a:lnTo>
                  <a:lnTo>
                    <a:pt x="2084" y="307"/>
                  </a:lnTo>
                  <a:lnTo>
                    <a:pt x="2090" y="306"/>
                  </a:lnTo>
                  <a:lnTo>
                    <a:pt x="2107" y="287"/>
                  </a:lnTo>
                  <a:lnTo>
                    <a:pt x="2120" y="284"/>
                  </a:lnTo>
                  <a:lnTo>
                    <a:pt x="2136" y="281"/>
                  </a:lnTo>
                  <a:lnTo>
                    <a:pt x="2144" y="273"/>
                  </a:lnTo>
                  <a:lnTo>
                    <a:pt x="2155" y="270"/>
                  </a:lnTo>
                  <a:lnTo>
                    <a:pt x="2167" y="274"/>
                  </a:lnTo>
                  <a:lnTo>
                    <a:pt x="2178" y="279"/>
                  </a:lnTo>
                  <a:lnTo>
                    <a:pt x="2181" y="281"/>
                  </a:lnTo>
                  <a:lnTo>
                    <a:pt x="2184" y="286"/>
                  </a:lnTo>
                  <a:lnTo>
                    <a:pt x="2193" y="286"/>
                  </a:lnTo>
                  <a:lnTo>
                    <a:pt x="2194" y="279"/>
                  </a:lnTo>
                  <a:lnTo>
                    <a:pt x="2197" y="275"/>
                  </a:lnTo>
                  <a:lnTo>
                    <a:pt x="2202" y="278"/>
                  </a:lnTo>
                  <a:lnTo>
                    <a:pt x="2205" y="284"/>
                  </a:lnTo>
                  <a:lnTo>
                    <a:pt x="2224" y="279"/>
                  </a:lnTo>
                  <a:lnTo>
                    <a:pt x="2231" y="279"/>
                  </a:lnTo>
                  <a:lnTo>
                    <a:pt x="2231" y="278"/>
                  </a:lnTo>
                  <a:lnTo>
                    <a:pt x="2230" y="275"/>
                  </a:lnTo>
                  <a:lnTo>
                    <a:pt x="2225" y="272"/>
                  </a:lnTo>
                  <a:lnTo>
                    <a:pt x="2221" y="267"/>
                  </a:lnTo>
                  <a:lnTo>
                    <a:pt x="2215" y="263"/>
                  </a:lnTo>
                  <a:lnTo>
                    <a:pt x="2215" y="252"/>
                  </a:lnTo>
                  <a:lnTo>
                    <a:pt x="2213" y="246"/>
                  </a:lnTo>
                  <a:lnTo>
                    <a:pt x="2211" y="242"/>
                  </a:lnTo>
                  <a:lnTo>
                    <a:pt x="2209" y="238"/>
                  </a:lnTo>
                  <a:lnTo>
                    <a:pt x="2202" y="238"/>
                  </a:lnTo>
                  <a:lnTo>
                    <a:pt x="2187" y="240"/>
                  </a:lnTo>
                  <a:lnTo>
                    <a:pt x="2179" y="238"/>
                  </a:lnTo>
                  <a:lnTo>
                    <a:pt x="2171" y="233"/>
                  </a:lnTo>
                  <a:lnTo>
                    <a:pt x="2171" y="222"/>
                  </a:lnTo>
                  <a:lnTo>
                    <a:pt x="2168" y="216"/>
                  </a:lnTo>
                  <a:lnTo>
                    <a:pt x="2160" y="216"/>
                  </a:lnTo>
                  <a:lnTo>
                    <a:pt x="2150" y="221"/>
                  </a:lnTo>
                  <a:lnTo>
                    <a:pt x="2141" y="224"/>
                  </a:lnTo>
                  <a:lnTo>
                    <a:pt x="2111" y="222"/>
                  </a:lnTo>
                  <a:lnTo>
                    <a:pt x="2101" y="229"/>
                  </a:lnTo>
                  <a:lnTo>
                    <a:pt x="2092" y="232"/>
                  </a:lnTo>
                  <a:lnTo>
                    <a:pt x="2085" y="240"/>
                  </a:lnTo>
                  <a:lnTo>
                    <a:pt x="2080" y="242"/>
                  </a:lnTo>
                  <a:lnTo>
                    <a:pt x="2055" y="237"/>
                  </a:lnTo>
                  <a:lnTo>
                    <a:pt x="2047" y="238"/>
                  </a:lnTo>
                  <a:lnTo>
                    <a:pt x="2036" y="227"/>
                  </a:lnTo>
                  <a:lnTo>
                    <a:pt x="2030" y="217"/>
                  </a:lnTo>
                  <a:lnTo>
                    <a:pt x="2011" y="208"/>
                  </a:lnTo>
                  <a:lnTo>
                    <a:pt x="1995" y="210"/>
                  </a:lnTo>
                  <a:lnTo>
                    <a:pt x="1990" y="209"/>
                  </a:lnTo>
                  <a:lnTo>
                    <a:pt x="1983" y="216"/>
                  </a:lnTo>
                  <a:lnTo>
                    <a:pt x="1982" y="213"/>
                  </a:lnTo>
                  <a:lnTo>
                    <a:pt x="1983" y="200"/>
                  </a:lnTo>
                  <a:lnTo>
                    <a:pt x="1988" y="194"/>
                  </a:lnTo>
                  <a:lnTo>
                    <a:pt x="1995" y="190"/>
                  </a:lnTo>
                  <a:lnTo>
                    <a:pt x="2011" y="171"/>
                  </a:lnTo>
                  <a:lnTo>
                    <a:pt x="2020" y="165"/>
                  </a:lnTo>
                  <a:lnTo>
                    <a:pt x="2021" y="160"/>
                  </a:lnTo>
                  <a:lnTo>
                    <a:pt x="2018" y="159"/>
                  </a:lnTo>
                  <a:lnTo>
                    <a:pt x="2007" y="160"/>
                  </a:lnTo>
                  <a:lnTo>
                    <a:pt x="1996" y="163"/>
                  </a:lnTo>
                  <a:lnTo>
                    <a:pt x="1985" y="170"/>
                  </a:lnTo>
                  <a:lnTo>
                    <a:pt x="1969" y="179"/>
                  </a:lnTo>
                  <a:lnTo>
                    <a:pt x="1958" y="193"/>
                  </a:lnTo>
                  <a:lnTo>
                    <a:pt x="1947" y="199"/>
                  </a:lnTo>
                  <a:lnTo>
                    <a:pt x="1936" y="208"/>
                  </a:lnTo>
                  <a:lnTo>
                    <a:pt x="1921" y="211"/>
                  </a:lnTo>
                  <a:lnTo>
                    <a:pt x="1909" y="215"/>
                  </a:lnTo>
                  <a:lnTo>
                    <a:pt x="1890" y="229"/>
                  </a:lnTo>
                  <a:lnTo>
                    <a:pt x="1877" y="230"/>
                  </a:lnTo>
                  <a:lnTo>
                    <a:pt x="1856" y="227"/>
                  </a:lnTo>
                  <a:lnTo>
                    <a:pt x="1853" y="232"/>
                  </a:lnTo>
                  <a:lnTo>
                    <a:pt x="1851" y="230"/>
                  </a:lnTo>
                  <a:lnTo>
                    <a:pt x="1854" y="219"/>
                  </a:lnTo>
                  <a:lnTo>
                    <a:pt x="1854" y="209"/>
                  </a:lnTo>
                  <a:lnTo>
                    <a:pt x="1848" y="203"/>
                  </a:lnTo>
                  <a:lnTo>
                    <a:pt x="1811" y="226"/>
                  </a:lnTo>
                  <a:lnTo>
                    <a:pt x="1799" y="229"/>
                  </a:lnTo>
                  <a:lnTo>
                    <a:pt x="1790" y="227"/>
                  </a:lnTo>
                  <a:lnTo>
                    <a:pt x="1785" y="221"/>
                  </a:lnTo>
                  <a:lnTo>
                    <a:pt x="1792" y="213"/>
                  </a:lnTo>
                  <a:lnTo>
                    <a:pt x="1831" y="179"/>
                  </a:lnTo>
                  <a:lnTo>
                    <a:pt x="1872" y="145"/>
                  </a:lnTo>
                  <a:lnTo>
                    <a:pt x="1892" y="138"/>
                  </a:lnTo>
                  <a:lnTo>
                    <a:pt x="1915" y="118"/>
                  </a:lnTo>
                  <a:lnTo>
                    <a:pt x="1910" y="118"/>
                  </a:lnTo>
                  <a:lnTo>
                    <a:pt x="1896" y="111"/>
                  </a:lnTo>
                  <a:lnTo>
                    <a:pt x="1870" y="111"/>
                  </a:lnTo>
                  <a:lnTo>
                    <a:pt x="1853" y="103"/>
                  </a:lnTo>
                  <a:lnTo>
                    <a:pt x="1844" y="104"/>
                  </a:lnTo>
                  <a:lnTo>
                    <a:pt x="1831" y="111"/>
                  </a:lnTo>
                  <a:lnTo>
                    <a:pt x="1824" y="112"/>
                  </a:lnTo>
                  <a:lnTo>
                    <a:pt x="1812" y="106"/>
                  </a:lnTo>
                  <a:lnTo>
                    <a:pt x="1805" y="96"/>
                  </a:lnTo>
                  <a:lnTo>
                    <a:pt x="1792" y="92"/>
                  </a:lnTo>
                  <a:lnTo>
                    <a:pt x="1785" y="86"/>
                  </a:lnTo>
                  <a:lnTo>
                    <a:pt x="1776" y="84"/>
                  </a:lnTo>
                  <a:lnTo>
                    <a:pt x="1772" y="81"/>
                  </a:lnTo>
                  <a:lnTo>
                    <a:pt x="1765" y="74"/>
                  </a:lnTo>
                  <a:lnTo>
                    <a:pt x="1757" y="68"/>
                  </a:lnTo>
                  <a:lnTo>
                    <a:pt x="1747" y="64"/>
                  </a:lnTo>
                  <a:lnTo>
                    <a:pt x="1721" y="63"/>
                  </a:lnTo>
                  <a:lnTo>
                    <a:pt x="1713" y="68"/>
                  </a:lnTo>
                  <a:lnTo>
                    <a:pt x="1702" y="68"/>
                  </a:lnTo>
                  <a:lnTo>
                    <a:pt x="1695" y="66"/>
                  </a:lnTo>
                  <a:lnTo>
                    <a:pt x="1695" y="64"/>
                  </a:lnTo>
                  <a:lnTo>
                    <a:pt x="1693" y="63"/>
                  </a:lnTo>
                  <a:lnTo>
                    <a:pt x="1679" y="59"/>
                  </a:lnTo>
                  <a:lnTo>
                    <a:pt x="1675" y="55"/>
                  </a:lnTo>
                  <a:lnTo>
                    <a:pt x="1665" y="58"/>
                  </a:lnTo>
                  <a:lnTo>
                    <a:pt x="1661" y="58"/>
                  </a:lnTo>
                  <a:lnTo>
                    <a:pt x="1660" y="55"/>
                  </a:lnTo>
                  <a:lnTo>
                    <a:pt x="1651" y="57"/>
                  </a:lnTo>
                  <a:lnTo>
                    <a:pt x="1643" y="34"/>
                  </a:lnTo>
                  <a:lnTo>
                    <a:pt x="1640" y="33"/>
                  </a:lnTo>
                  <a:lnTo>
                    <a:pt x="1629" y="1"/>
                  </a:lnTo>
                  <a:lnTo>
                    <a:pt x="1622" y="0"/>
                  </a:lnTo>
                  <a:lnTo>
                    <a:pt x="1617" y="0"/>
                  </a:lnTo>
                  <a:lnTo>
                    <a:pt x="1617" y="36"/>
                  </a:lnTo>
                  <a:lnTo>
                    <a:pt x="1558" y="36"/>
                  </a:lnTo>
                  <a:lnTo>
                    <a:pt x="1503" y="36"/>
                  </a:lnTo>
                  <a:lnTo>
                    <a:pt x="1503" y="36"/>
                  </a:lnTo>
                  <a:lnTo>
                    <a:pt x="1491" y="36"/>
                  </a:lnTo>
                  <a:lnTo>
                    <a:pt x="1445" y="36"/>
                  </a:lnTo>
                  <a:lnTo>
                    <a:pt x="1397" y="36"/>
                  </a:lnTo>
                  <a:lnTo>
                    <a:pt x="1344" y="36"/>
                  </a:lnTo>
                  <a:lnTo>
                    <a:pt x="1294" y="36"/>
                  </a:lnTo>
                  <a:lnTo>
                    <a:pt x="1277" y="36"/>
                  </a:lnTo>
                  <a:lnTo>
                    <a:pt x="1130" y="36"/>
                  </a:lnTo>
                  <a:lnTo>
                    <a:pt x="1086" y="36"/>
                  </a:lnTo>
                  <a:lnTo>
                    <a:pt x="1032" y="36"/>
                  </a:lnTo>
                  <a:lnTo>
                    <a:pt x="983" y="36"/>
                  </a:lnTo>
                  <a:lnTo>
                    <a:pt x="936" y="36"/>
                  </a:lnTo>
                  <a:lnTo>
                    <a:pt x="888" y="36"/>
                  </a:lnTo>
                  <a:lnTo>
                    <a:pt x="834" y="36"/>
                  </a:lnTo>
                  <a:lnTo>
                    <a:pt x="802" y="36"/>
                  </a:lnTo>
                  <a:lnTo>
                    <a:pt x="753" y="34"/>
                  </a:lnTo>
                  <a:lnTo>
                    <a:pt x="699" y="34"/>
                  </a:lnTo>
                  <a:lnTo>
                    <a:pt x="649" y="34"/>
                  </a:lnTo>
                  <a:lnTo>
                    <a:pt x="580" y="34"/>
                  </a:lnTo>
                  <a:lnTo>
                    <a:pt x="471" y="34"/>
                  </a:lnTo>
                  <a:lnTo>
                    <a:pt x="418" y="34"/>
                  </a:lnTo>
                  <a:lnTo>
                    <a:pt x="365" y="34"/>
                  </a:lnTo>
                  <a:lnTo>
                    <a:pt x="320" y="34"/>
                  </a:lnTo>
                  <a:lnTo>
                    <a:pt x="270" y="34"/>
                  </a:lnTo>
                  <a:lnTo>
                    <a:pt x="218" y="34"/>
                  </a:lnTo>
                  <a:lnTo>
                    <a:pt x="167" y="34"/>
                  </a:lnTo>
                  <a:lnTo>
                    <a:pt x="105" y="34"/>
                  </a:lnTo>
                  <a:lnTo>
                    <a:pt x="108" y="43"/>
                  </a:lnTo>
                  <a:lnTo>
                    <a:pt x="113" y="50"/>
                  </a:lnTo>
                  <a:lnTo>
                    <a:pt x="121" y="50"/>
                  </a:lnTo>
                  <a:lnTo>
                    <a:pt x="129" y="53"/>
                  </a:lnTo>
                  <a:lnTo>
                    <a:pt x="133" y="58"/>
                  </a:lnTo>
                  <a:lnTo>
                    <a:pt x="132" y="59"/>
                  </a:lnTo>
                  <a:lnTo>
                    <a:pt x="128" y="57"/>
                  </a:lnTo>
                  <a:lnTo>
                    <a:pt x="124" y="58"/>
                  </a:lnTo>
                  <a:lnTo>
                    <a:pt x="124" y="66"/>
                  </a:lnTo>
                  <a:lnTo>
                    <a:pt x="119" y="74"/>
                  </a:lnTo>
                  <a:lnTo>
                    <a:pt x="116" y="75"/>
                  </a:lnTo>
                  <a:lnTo>
                    <a:pt x="116" y="76"/>
                  </a:lnTo>
                  <a:lnTo>
                    <a:pt x="122" y="81"/>
                  </a:lnTo>
                  <a:lnTo>
                    <a:pt x="127" y="84"/>
                  </a:lnTo>
                  <a:lnTo>
                    <a:pt x="128" y="87"/>
                  </a:lnTo>
                  <a:lnTo>
                    <a:pt x="133" y="103"/>
                  </a:lnTo>
                  <a:lnTo>
                    <a:pt x="133" y="119"/>
                  </a:lnTo>
                  <a:lnTo>
                    <a:pt x="132" y="133"/>
                  </a:lnTo>
                  <a:lnTo>
                    <a:pt x="130" y="133"/>
                  </a:lnTo>
                  <a:lnTo>
                    <a:pt x="127" y="125"/>
                  </a:lnTo>
                  <a:lnTo>
                    <a:pt x="124" y="125"/>
                  </a:lnTo>
                  <a:lnTo>
                    <a:pt x="118" y="127"/>
                  </a:lnTo>
                  <a:lnTo>
                    <a:pt x="111" y="143"/>
                  </a:lnTo>
                  <a:lnTo>
                    <a:pt x="101" y="150"/>
                  </a:lnTo>
                  <a:lnTo>
                    <a:pt x="98" y="155"/>
                  </a:lnTo>
                  <a:lnTo>
                    <a:pt x="101" y="156"/>
                  </a:lnTo>
                  <a:lnTo>
                    <a:pt x="101" y="162"/>
                  </a:lnTo>
                  <a:lnTo>
                    <a:pt x="92" y="162"/>
                  </a:lnTo>
                  <a:lnTo>
                    <a:pt x="92" y="151"/>
                  </a:lnTo>
                  <a:lnTo>
                    <a:pt x="101" y="130"/>
                  </a:lnTo>
                  <a:lnTo>
                    <a:pt x="103" y="127"/>
                  </a:lnTo>
                  <a:lnTo>
                    <a:pt x="109" y="124"/>
                  </a:lnTo>
                  <a:lnTo>
                    <a:pt x="111" y="122"/>
                  </a:lnTo>
                  <a:lnTo>
                    <a:pt x="112" y="112"/>
                  </a:lnTo>
                  <a:lnTo>
                    <a:pt x="109" y="104"/>
                  </a:lnTo>
                  <a:lnTo>
                    <a:pt x="98" y="106"/>
                  </a:lnTo>
                  <a:lnTo>
                    <a:pt x="84" y="100"/>
                  </a:lnTo>
                  <a:lnTo>
                    <a:pt x="70" y="101"/>
                  </a:lnTo>
                  <a:lnTo>
                    <a:pt x="58" y="98"/>
                  </a:lnTo>
                  <a:lnTo>
                    <a:pt x="48" y="98"/>
                  </a:lnTo>
                  <a:lnTo>
                    <a:pt x="19" y="87"/>
                  </a:lnTo>
                  <a:lnTo>
                    <a:pt x="9" y="81"/>
                  </a:lnTo>
                  <a:lnTo>
                    <a:pt x="4" y="86"/>
                  </a:lnTo>
                  <a:lnTo>
                    <a:pt x="1" y="96"/>
                  </a:lnTo>
                  <a:lnTo>
                    <a:pt x="0" y="106"/>
                  </a:lnTo>
                  <a:lnTo>
                    <a:pt x="3" y="113"/>
                  </a:lnTo>
                  <a:lnTo>
                    <a:pt x="6" y="122"/>
                  </a:lnTo>
                  <a:lnTo>
                    <a:pt x="15" y="131"/>
                  </a:lnTo>
                  <a:lnTo>
                    <a:pt x="21" y="147"/>
                  </a:lnTo>
                  <a:lnTo>
                    <a:pt x="28" y="181"/>
                  </a:lnTo>
                  <a:lnTo>
                    <a:pt x="32" y="193"/>
                  </a:lnTo>
                  <a:lnTo>
                    <a:pt x="33" y="194"/>
                  </a:lnTo>
                  <a:lnTo>
                    <a:pt x="38" y="188"/>
                  </a:lnTo>
                  <a:lnTo>
                    <a:pt x="42" y="193"/>
                  </a:lnTo>
                  <a:lnTo>
                    <a:pt x="41" y="199"/>
                  </a:lnTo>
                  <a:lnTo>
                    <a:pt x="37" y="205"/>
                  </a:lnTo>
                  <a:lnTo>
                    <a:pt x="37" y="211"/>
                  </a:lnTo>
                  <a:lnTo>
                    <a:pt x="38" y="215"/>
                  </a:lnTo>
                  <a:lnTo>
                    <a:pt x="42" y="216"/>
                  </a:lnTo>
                  <a:lnTo>
                    <a:pt x="46" y="215"/>
                  </a:lnTo>
                  <a:lnTo>
                    <a:pt x="47" y="217"/>
                  </a:lnTo>
                  <a:lnTo>
                    <a:pt x="46" y="225"/>
                  </a:lnTo>
                  <a:lnTo>
                    <a:pt x="47" y="236"/>
                  </a:lnTo>
                  <a:lnTo>
                    <a:pt x="46" y="240"/>
                  </a:lnTo>
                  <a:lnTo>
                    <a:pt x="43" y="238"/>
                  </a:lnTo>
                  <a:lnTo>
                    <a:pt x="42" y="229"/>
                  </a:lnTo>
                  <a:lnTo>
                    <a:pt x="38" y="225"/>
                  </a:lnTo>
                  <a:lnTo>
                    <a:pt x="37" y="238"/>
                  </a:lnTo>
                  <a:lnTo>
                    <a:pt x="39" y="246"/>
                  </a:lnTo>
                  <a:lnTo>
                    <a:pt x="47" y="252"/>
                  </a:lnTo>
                  <a:lnTo>
                    <a:pt x="68" y="251"/>
                  </a:lnTo>
                  <a:lnTo>
                    <a:pt x="74" y="257"/>
                  </a:lnTo>
                  <a:lnTo>
                    <a:pt x="81" y="260"/>
                  </a:lnTo>
                  <a:lnTo>
                    <a:pt x="80" y="264"/>
                  </a:lnTo>
                  <a:lnTo>
                    <a:pt x="68" y="259"/>
                  </a:lnTo>
                  <a:lnTo>
                    <a:pt x="48" y="262"/>
                  </a:lnTo>
                  <a:lnTo>
                    <a:pt x="46" y="264"/>
                  </a:lnTo>
                  <a:lnTo>
                    <a:pt x="44" y="269"/>
                  </a:lnTo>
                  <a:lnTo>
                    <a:pt x="43" y="285"/>
                  </a:lnTo>
                  <a:lnTo>
                    <a:pt x="43" y="291"/>
                  </a:lnTo>
                  <a:lnTo>
                    <a:pt x="47" y="295"/>
                  </a:lnTo>
                  <a:lnTo>
                    <a:pt x="44" y="301"/>
                  </a:lnTo>
                  <a:lnTo>
                    <a:pt x="46" y="312"/>
                  </a:lnTo>
                  <a:lnTo>
                    <a:pt x="42" y="321"/>
                  </a:lnTo>
                  <a:lnTo>
                    <a:pt x="41" y="353"/>
                  </a:lnTo>
                  <a:lnTo>
                    <a:pt x="37" y="366"/>
                  </a:lnTo>
                  <a:lnTo>
                    <a:pt x="38" y="409"/>
                  </a:lnTo>
                  <a:lnTo>
                    <a:pt x="36" y="419"/>
                  </a:lnTo>
                  <a:lnTo>
                    <a:pt x="36" y="431"/>
                  </a:lnTo>
                  <a:lnTo>
                    <a:pt x="30" y="457"/>
                  </a:lnTo>
                  <a:lnTo>
                    <a:pt x="28" y="464"/>
                  </a:lnTo>
                  <a:lnTo>
                    <a:pt x="30" y="466"/>
                  </a:lnTo>
                  <a:lnTo>
                    <a:pt x="31" y="466"/>
                  </a:lnTo>
                  <a:lnTo>
                    <a:pt x="32" y="474"/>
                  </a:lnTo>
                  <a:lnTo>
                    <a:pt x="26" y="478"/>
                  </a:lnTo>
                  <a:lnTo>
                    <a:pt x="20" y="488"/>
                  </a:lnTo>
                  <a:lnTo>
                    <a:pt x="15" y="515"/>
                  </a:lnTo>
                  <a:lnTo>
                    <a:pt x="17" y="529"/>
                  </a:lnTo>
                  <a:lnTo>
                    <a:pt x="20" y="555"/>
                  </a:lnTo>
                  <a:lnTo>
                    <a:pt x="27" y="576"/>
                  </a:lnTo>
                  <a:lnTo>
                    <a:pt x="28" y="580"/>
                  </a:lnTo>
                  <a:lnTo>
                    <a:pt x="31" y="590"/>
                  </a:lnTo>
                  <a:lnTo>
                    <a:pt x="39" y="624"/>
                  </a:lnTo>
                  <a:lnTo>
                    <a:pt x="36" y="646"/>
                  </a:lnTo>
                  <a:lnTo>
                    <a:pt x="36" y="667"/>
                  </a:lnTo>
                  <a:lnTo>
                    <a:pt x="30" y="678"/>
                  </a:lnTo>
                  <a:lnTo>
                    <a:pt x="22" y="688"/>
                  </a:lnTo>
                  <a:lnTo>
                    <a:pt x="22" y="697"/>
                  </a:lnTo>
                  <a:lnTo>
                    <a:pt x="24" y="701"/>
                  </a:lnTo>
                  <a:lnTo>
                    <a:pt x="30" y="706"/>
                  </a:lnTo>
                  <a:lnTo>
                    <a:pt x="54" y="747"/>
                  </a:lnTo>
                  <a:lnTo>
                    <a:pt x="55" y="752"/>
                  </a:lnTo>
                  <a:lnTo>
                    <a:pt x="54" y="758"/>
                  </a:lnTo>
                  <a:lnTo>
                    <a:pt x="54" y="769"/>
                  </a:lnTo>
                  <a:lnTo>
                    <a:pt x="63" y="806"/>
                  </a:lnTo>
                  <a:lnTo>
                    <a:pt x="69" y="813"/>
                  </a:lnTo>
                  <a:lnTo>
                    <a:pt x="78" y="824"/>
                  </a:lnTo>
                  <a:lnTo>
                    <a:pt x="95" y="841"/>
                  </a:lnTo>
                  <a:lnTo>
                    <a:pt x="98" y="850"/>
                  </a:lnTo>
                  <a:lnTo>
                    <a:pt x="98" y="857"/>
                  </a:lnTo>
                  <a:lnTo>
                    <a:pt x="100" y="862"/>
                  </a:lnTo>
                  <a:lnTo>
                    <a:pt x="108" y="868"/>
                  </a:lnTo>
                  <a:lnTo>
                    <a:pt x="114" y="868"/>
                  </a:lnTo>
                  <a:lnTo>
                    <a:pt x="116" y="872"/>
                  </a:lnTo>
                  <a:lnTo>
                    <a:pt x="119" y="872"/>
                  </a:lnTo>
                  <a:lnTo>
                    <a:pt x="122" y="870"/>
                  </a:lnTo>
                  <a:lnTo>
                    <a:pt x="123" y="868"/>
                  </a:lnTo>
                  <a:lnTo>
                    <a:pt x="124" y="854"/>
                  </a:lnTo>
                  <a:lnTo>
                    <a:pt x="138" y="854"/>
                  </a:lnTo>
                  <a:lnTo>
                    <a:pt x="150" y="859"/>
                  </a:lnTo>
                  <a:lnTo>
                    <a:pt x="144" y="864"/>
                  </a:lnTo>
                  <a:lnTo>
                    <a:pt x="138" y="865"/>
                  </a:lnTo>
                  <a:lnTo>
                    <a:pt x="133" y="870"/>
                  </a:lnTo>
                  <a:lnTo>
                    <a:pt x="134" y="876"/>
                  </a:lnTo>
                  <a:lnTo>
                    <a:pt x="144" y="894"/>
                  </a:lnTo>
                  <a:lnTo>
                    <a:pt x="145" y="899"/>
                  </a:lnTo>
                  <a:lnTo>
                    <a:pt x="137" y="893"/>
                  </a:lnTo>
                  <a:lnTo>
                    <a:pt x="130" y="886"/>
                  </a:lnTo>
                  <a:lnTo>
                    <a:pt x="129" y="881"/>
                  </a:lnTo>
                  <a:lnTo>
                    <a:pt x="124" y="880"/>
                  </a:lnTo>
                  <a:lnTo>
                    <a:pt x="123" y="887"/>
                  </a:lnTo>
                  <a:lnTo>
                    <a:pt x="124" y="894"/>
                  </a:lnTo>
                  <a:lnTo>
                    <a:pt x="129" y="905"/>
                  </a:lnTo>
                  <a:lnTo>
                    <a:pt x="133" y="925"/>
                  </a:lnTo>
                  <a:lnTo>
                    <a:pt x="143" y="934"/>
                  </a:lnTo>
                  <a:lnTo>
                    <a:pt x="155" y="936"/>
                  </a:lnTo>
                  <a:lnTo>
                    <a:pt x="161" y="946"/>
                  </a:lnTo>
                  <a:lnTo>
                    <a:pt x="161" y="958"/>
                  </a:lnTo>
                  <a:lnTo>
                    <a:pt x="155" y="963"/>
                  </a:lnTo>
                  <a:lnTo>
                    <a:pt x="155" y="977"/>
                  </a:lnTo>
                  <a:lnTo>
                    <a:pt x="157" y="980"/>
                  </a:lnTo>
                  <a:lnTo>
                    <a:pt x="180" y="1004"/>
                  </a:lnTo>
                  <a:lnTo>
                    <a:pt x="192" y="1023"/>
                  </a:lnTo>
                  <a:lnTo>
                    <a:pt x="207" y="1038"/>
                  </a:lnTo>
                  <a:lnTo>
                    <a:pt x="213" y="1042"/>
                  </a:lnTo>
                  <a:lnTo>
                    <a:pt x="214" y="1053"/>
                  </a:lnTo>
                  <a:lnTo>
                    <a:pt x="223" y="1056"/>
                  </a:lnTo>
                  <a:lnTo>
                    <a:pt x="227" y="1064"/>
                  </a:lnTo>
                  <a:lnTo>
                    <a:pt x="227" y="1066"/>
                  </a:lnTo>
                  <a:lnTo>
                    <a:pt x="226" y="1072"/>
                  </a:lnTo>
                  <a:lnTo>
                    <a:pt x="226" y="1081"/>
                  </a:lnTo>
                  <a:lnTo>
                    <a:pt x="229" y="1096"/>
                  </a:lnTo>
                  <a:lnTo>
                    <a:pt x="231" y="1099"/>
                  </a:lnTo>
                  <a:lnTo>
                    <a:pt x="238" y="1102"/>
                  </a:lnTo>
                  <a:lnTo>
                    <a:pt x="257" y="1104"/>
                  </a:lnTo>
                  <a:lnTo>
                    <a:pt x="268" y="1110"/>
                  </a:lnTo>
                  <a:lnTo>
                    <a:pt x="273" y="1108"/>
                  </a:lnTo>
                  <a:lnTo>
                    <a:pt x="280" y="1109"/>
                  </a:lnTo>
                  <a:lnTo>
                    <a:pt x="289" y="1114"/>
                  </a:lnTo>
                  <a:lnTo>
                    <a:pt x="299" y="1118"/>
                  </a:lnTo>
                  <a:lnTo>
                    <a:pt x="302" y="1124"/>
                  </a:lnTo>
                  <a:lnTo>
                    <a:pt x="318" y="1130"/>
                  </a:lnTo>
                  <a:lnTo>
                    <a:pt x="324" y="1134"/>
                  </a:lnTo>
                  <a:lnTo>
                    <a:pt x="328" y="1137"/>
                  </a:lnTo>
                  <a:lnTo>
                    <a:pt x="331" y="1131"/>
                  </a:lnTo>
                  <a:lnTo>
                    <a:pt x="336" y="1131"/>
                  </a:lnTo>
                  <a:lnTo>
                    <a:pt x="339" y="1134"/>
                  </a:lnTo>
                  <a:lnTo>
                    <a:pt x="348" y="1141"/>
                  </a:lnTo>
                  <a:lnTo>
                    <a:pt x="349" y="1151"/>
                  </a:lnTo>
                  <a:lnTo>
                    <a:pt x="350" y="1153"/>
                  </a:lnTo>
                  <a:lnTo>
                    <a:pt x="364" y="1155"/>
                  </a:lnTo>
                  <a:lnTo>
                    <a:pt x="376" y="1161"/>
                  </a:lnTo>
                  <a:lnTo>
                    <a:pt x="383" y="1167"/>
                  </a:lnTo>
                  <a:lnTo>
                    <a:pt x="397" y="1183"/>
                  </a:lnTo>
                  <a:lnTo>
                    <a:pt x="406" y="1192"/>
                  </a:lnTo>
                  <a:lnTo>
                    <a:pt x="412" y="1201"/>
                  </a:lnTo>
                  <a:lnTo>
                    <a:pt x="415" y="1227"/>
                  </a:lnTo>
                  <a:lnTo>
                    <a:pt x="417" y="1233"/>
                  </a:lnTo>
                  <a:lnTo>
                    <a:pt x="541" y="1223"/>
                  </a:lnTo>
                  <a:lnTo>
                    <a:pt x="542" y="1230"/>
                  </a:lnTo>
                  <a:lnTo>
                    <a:pt x="751" y="1307"/>
                  </a:lnTo>
                  <a:lnTo>
                    <a:pt x="854" y="1307"/>
                  </a:lnTo>
                  <a:lnTo>
                    <a:pt x="898" y="1307"/>
                  </a:lnTo>
                  <a:lnTo>
                    <a:pt x="899" y="1277"/>
                  </a:lnTo>
                  <a:lnTo>
                    <a:pt x="989" y="1276"/>
                  </a:lnTo>
                  <a:lnTo>
                    <a:pt x="999" y="1282"/>
                  </a:lnTo>
                  <a:lnTo>
                    <a:pt x="1004" y="1285"/>
                  </a:lnTo>
                  <a:lnTo>
                    <a:pt x="1011" y="1297"/>
                  </a:lnTo>
                  <a:lnTo>
                    <a:pt x="1023" y="1303"/>
                  </a:lnTo>
                  <a:lnTo>
                    <a:pt x="1032" y="1316"/>
                  </a:lnTo>
                  <a:lnTo>
                    <a:pt x="1052" y="1333"/>
                  </a:lnTo>
                  <a:lnTo>
                    <a:pt x="1081" y="1352"/>
                  </a:lnTo>
                  <a:lnTo>
                    <a:pt x="1095" y="1403"/>
                  </a:lnTo>
                  <a:lnTo>
                    <a:pt x="1109" y="1421"/>
                  </a:lnTo>
                  <a:lnTo>
                    <a:pt x="1128" y="1437"/>
                  </a:lnTo>
                  <a:lnTo>
                    <a:pt x="1152" y="1453"/>
                  </a:lnTo>
                  <a:lnTo>
                    <a:pt x="1176" y="1458"/>
                  </a:lnTo>
                  <a:lnTo>
                    <a:pt x="1199" y="1411"/>
                  </a:lnTo>
                  <a:lnTo>
                    <a:pt x="1202" y="1408"/>
                  </a:lnTo>
                  <a:lnTo>
                    <a:pt x="1213" y="1403"/>
                  </a:lnTo>
                  <a:lnTo>
                    <a:pt x="1224" y="1406"/>
                  </a:lnTo>
                  <a:lnTo>
                    <a:pt x="1269" y="1404"/>
                  </a:lnTo>
                  <a:lnTo>
                    <a:pt x="1277" y="1414"/>
                  </a:lnTo>
                  <a:lnTo>
                    <a:pt x="1294" y="1430"/>
                  </a:lnTo>
                  <a:lnTo>
                    <a:pt x="1300" y="1440"/>
                  </a:lnTo>
                  <a:lnTo>
                    <a:pt x="1311" y="1448"/>
                  </a:lnTo>
                  <a:lnTo>
                    <a:pt x="1331" y="1494"/>
                  </a:lnTo>
                  <a:lnTo>
                    <a:pt x="1347" y="1511"/>
                  </a:lnTo>
                  <a:lnTo>
                    <a:pt x="1355" y="1531"/>
                  </a:lnTo>
                  <a:lnTo>
                    <a:pt x="1372" y="1542"/>
                  </a:lnTo>
                  <a:lnTo>
                    <a:pt x="1387" y="1589"/>
                  </a:lnTo>
                  <a:lnTo>
                    <a:pt x="1404" y="1615"/>
                  </a:lnTo>
                  <a:lnTo>
                    <a:pt x="1421" y="1626"/>
                  </a:lnTo>
                  <a:lnTo>
                    <a:pt x="1435" y="1628"/>
                  </a:lnTo>
                  <a:lnTo>
                    <a:pt x="1450" y="1636"/>
                  </a:lnTo>
                  <a:lnTo>
                    <a:pt x="1477" y="1639"/>
                  </a:lnTo>
                  <a:lnTo>
                    <a:pt x="1495" y="1647"/>
                  </a:lnTo>
                  <a:lnTo>
                    <a:pt x="1512" y="1648"/>
                  </a:lnTo>
                  <a:lnTo>
                    <a:pt x="1514" y="1647"/>
                  </a:lnTo>
                  <a:lnTo>
                    <a:pt x="1509" y="1644"/>
                  </a:lnTo>
                  <a:lnTo>
                    <a:pt x="1505" y="1632"/>
                  </a:lnTo>
                  <a:lnTo>
                    <a:pt x="1503" y="1625"/>
                  </a:lnTo>
                  <a:lnTo>
                    <a:pt x="1501" y="1624"/>
                  </a:lnTo>
                  <a:lnTo>
                    <a:pt x="1495" y="1598"/>
                  </a:lnTo>
                  <a:lnTo>
                    <a:pt x="1494" y="1588"/>
                  </a:lnTo>
                  <a:lnTo>
                    <a:pt x="1499" y="1585"/>
                  </a:lnTo>
                  <a:lnTo>
                    <a:pt x="1499" y="1572"/>
                  </a:lnTo>
                  <a:lnTo>
                    <a:pt x="1498" y="1571"/>
                  </a:lnTo>
                  <a:lnTo>
                    <a:pt x="1491" y="1570"/>
                  </a:lnTo>
                  <a:lnTo>
                    <a:pt x="1489" y="1567"/>
                  </a:lnTo>
                  <a:lnTo>
                    <a:pt x="1490" y="1564"/>
                  </a:lnTo>
                  <a:lnTo>
                    <a:pt x="1498" y="1564"/>
                  </a:lnTo>
                  <a:lnTo>
                    <a:pt x="1500" y="1566"/>
                  </a:lnTo>
                  <a:lnTo>
                    <a:pt x="1505" y="1564"/>
                  </a:lnTo>
                  <a:lnTo>
                    <a:pt x="1506" y="1556"/>
                  </a:lnTo>
                  <a:lnTo>
                    <a:pt x="1506" y="1543"/>
                  </a:lnTo>
                  <a:lnTo>
                    <a:pt x="1501" y="1533"/>
                  </a:lnTo>
                  <a:lnTo>
                    <a:pt x="1516" y="1531"/>
                  </a:lnTo>
                  <a:lnTo>
                    <a:pt x="1521" y="1521"/>
                  </a:lnTo>
                  <a:lnTo>
                    <a:pt x="1520" y="1518"/>
                  </a:lnTo>
                  <a:lnTo>
                    <a:pt x="1515" y="1519"/>
                  </a:lnTo>
                  <a:lnTo>
                    <a:pt x="1515" y="1515"/>
                  </a:lnTo>
                  <a:lnTo>
                    <a:pt x="1525" y="1508"/>
                  </a:lnTo>
                  <a:lnTo>
                    <a:pt x="1528" y="1510"/>
                  </a:lnTo>
                  <a:lnTo>
                    <a:pt x="1533" y="1502"/>
                  </a:lnTo>
                  <a:lnTo>
                    <a:pt x="1534" y="1500"/>
                  </a:lnTo>
                  <a:lnTo>
                    <a:pt x="1537" y="1496"/>
                  </a:lnTo>
                  <a:lnTo>
                    <a:pt x="1547" y="1496"/>
                  </a:lnTo>
                  <a:lnTo>
                    <a:pt x="1550" y="1494"/>
                  </a:lnTo>
                  <a:lnTo>
                    <a:pt x="1552" y="1489"/>
                  </a:lnTo>
                  <a:lnTo>
                    <a:pt x="1546" y="1485"/>
                  </a:lnTo>
                  <a:lnTo>
                    <a:pt x="1546" y="1480"/>
                  </a:lnTo>
                  <a:lnTo>
                    <a:pt x="1547" y="1476"/>
                  </a:lnTo>
                  <a:lnTo>
                    <a:pt x="1552" y="1479"/>
                  </a:lnTo>
                  <a:lnTo>
                    <a:pt x="1555" y="1481"/>
                  </a:lnTo>
                  <a:lnTo>
                    <a:pt x="1557" y="1481"/>
                  </a:lnTo>
                  <a:lnTo>
                    <a:pt x="1557" y="1476"/>
                  </a:lnTo>
                  <a:lnTo>
                    <a:pt x="1558" y="1475"/>
                  </a:lnTo>
                  <a:lnTo>
                    <a:pt x="1559" y="1476"/>
                  </a:lnTo>
                  <a:lnTo>
                    <a:pt x="1563" y="1480"/>
                  </a:lnTo>
                  <a:lnTo>
                    <a:pt x="1564" y="1480"/>
                  </a:lnTo>
                  <a:lnTo>
                    <a:pt x="1566" y="1479"/>
                  </a:lnTo>
                  <a:lnTo>
                    <a:pt x="1569" y="1475"/>
                  </a:lnTo>
                  <a:lnTo>
                    <a:pt x="1570" y="1474"/>
                  </a:lnTo>
                  <a:lnTo>
                    <a:pt x="1571" y="1483"/>
                  </a:lnTo>
                  <a:lnTo>
                    <a:pt x="1587" y="1476"/>
                  </a:lnTo>
                  <a:lnTo>
                    <a:pt x="1590" y="1478"/>
                  </a:lnTo>
                  <a:lnTo>
                    <a:pt x="1590" y="1479"/>
                  </a:lnTo>
                  <a:lnTo>
                    <a:pt x="1585" y="1481"/>
                  </a:lnTo>
                  <a:lnTo>
                    <a:pt x="1575" y="1485"/>
                  </a:lnTo>
                  <a:lnTo>
                    <a:pt x="1566" y="1489"/>
                  </a:lnTo>
                  <a:lnTo>
                    <a:pt x="1565" y="1492"/>
                  </a:lnTo>
                  <a:lnTo>
                    <a:pt x="1568" y="1492"/>
                  </a:lnTo>
                  <a:lnTo>
                    <a:pt x="1584" y="1486"/>
                  </a:lnTo>
                  <a:lnTo>
                    <a:pt x="1598" y="1479"/>
                  </a:lnTo>
                  <a:lnTo>
                    <a:pt x="1606" y="1473"/>
                  </a:lnTo>
                  <a:lnTo>
                    <a:pt x="1619" y="1463"/>
                  </a:lnTo>
                  <a:lnTo>
                    <a:pt x="1622" y="1459"/>
                  </a:lnTo>
                  <a:lnTo>
                    <a:pt x="1628" y="1443"/>
                  </a:lnTo>
                  <a:lnTo>
                    <a:pt x="1629" y="1410"/>
                  </a:lnTo>
                  <a:lnTo>
                    <a:pt x="1632" y="1408"/>
                  </a:lnTo>
                  <a:lnTo>
                    <a:pt x="1635" y="1406"/>
                  </a:lnTo>
                  <a:lnTo>
                    <a:pt x="1638" y="1406"/>
                  </a:lnTo>
                  <a:lnTo>
                    <a:pt x="1638" y="1419"/>
                  </a:lnTo>
                  <a:lnTo>
                    <a:pt x="1645" y="1419"/>
                  </a:lnTo>
                  <a:lnTo>
                    <a:pt x="1643" y="1422"/>
                  </a:lnTo>
                  <a:lnTo>
                    <a:pt x="1636" y="1425"/>
                  </a:lnTo>
                  <a:lnTo>
                    <a:pt x="1639" y="1426"/>
                  </a:lnTo>
                  <a:lnTo>
                    <a:pt x="1659" y="1419"/>
                  </a:lnTo>
                  <a:lnTo>
                    <a:pt x="1671" y="1411"/>
                  </a:lnTo>
                  <a:lnTo>
                    <a:pt x="1688" y="1411"/>
                  </a:lnTo>
                  <a:lnTo>
                    <a:pt x="1719" y="1406"/>
                  </a:lnTo>
                  <a:lnTo>
                    <a:pt x="1740" y="1413"/>
                  </a:lnTo>
                  <a:lnTo>
                    <a:pt x="1751" y="1418"/>
                  </a:lnTo>
                  <a:lnTo>
                    <a:pt x="1763" y="1420"/>
                  </a:lnTo>
                  <a:lnTo>
                    <a:pt x="1775" y="1420"/>
                  </a:lnTo>
                  <a:lnTo>
                    <a:pt x="1781" y="1414"/>
                  </a:lnTo>
                  <a:lnTo>
                    <a:pt x="1781" y="1409"/>
                  </a:lnTo>
                  <a:lnTo>
                    <a:pt x="1784" y="1405"/>
                  </a:lnTo>
                  <a:lnTo>
                    <a:pt x="1794" y="1405"/>
                  </a:lnTo>
                  <a:lnTo>
                    <a:pt x="1810" y="1414"/>
                  </a:lnTo>
                  <a:lnTo>
                    <a:pt x="1816" y="1421"/>
                  </a:lnTo>
                  <a:lnTo>
                    <a:pt x="1822" y="1422"/>
                  </a:lnTo>
                  <a:lnTo>
                    <a:pt x="1833" y="1440"/>
                  </a:lnTo>
                  <a:lnTo>
                    <a:pt x="1845" y="1440"/>
                  </a:lnTo>
                  <a:lnTo>
                    <a:pt x="1848" y="1442"/>
                  </a:lnTo>
                  <a:lnTo>
                    <a:pt x="1856" y="1445"/>
                  </a:lnTo>
                  <a:lnTo>
                    <a:pt x="1864" y="1441"/>
                  </a:lnTo>
                  <a:lnTo>
                    <a:pt x="1870" y="1445"/>
                  </a:lnTo>
                  <a:lnTo>
                    <a:pt x="1875" y="1442"/>
                  </a:lnTo>
                  <a:lnTo>
                    <a:pt x="1880" y="1442"/>
                  </a:lnTo>
                  <a:lnTo>
                    <a:pt x="1890" y="1445"/>
                  </a:lnTo>
                  <a:lnTo>
                    <a:pt x="1897" y="1436"/>
                  </a:lnTo>
                  <a:lnTo>
                    <a:pt x="1898" y="1433"/>
                  </a:lnTo>
                  <a:lnTo>
                    <a:pt x="1897" y="1429"/>
                  </a:lnTo>
                  <a:lnTo>
                    <a:pt x="1899" y="1427"/>
                  </a:lnTo>
                  <a:lnTo>
                    <a:pt x="1904" y="1427"/>
                  </a:lnTo>
                  <a:lnTo>
                    <a:pt x="1912" y="1435"/>
                  </a:lnTo>
                  <a:lnTo>
                    <a:pt x="1923" y="1440"/>
                  </a:lnTo>
                  <a:lnTo>
                    <a:pt x="1934" y="1453"/>
                  </a:lnTo>
                  <a:lnTo>
                    <a:pt x="1937" y="1452"/>
                  </a:lnTo>
                  <a:lnTo>
                    <a:pt x="1945" y="1449"/>
                  </a:lnTo>
                  <a:lnTo>
                    <a:pt x="1946" y="1445"/>
                  </a:lnTo>
                  <a:lnTo>
                    <a:pt x="1941" y="1438"/>
                  </a:lnTo>
                  <a:lnTo>
                    <a:pt x="1925" y="1430"/>
                  </a:lnTo>
                  <a:lnTo>
                    <a:pt x="1918" y="1420"/>
                  </a:lnTo>
                  <a:lnTo>
                    <a:pt x="1918" y="1418"/>
                  </a:lnTo>
                  <a:lnTo>
                    <a:pt x="1923" y="1410"/>
                  </a:lnTo>
                  <a:lnTo>
                    <a:pt x="1934" y="1402"/>
                  </a:lnTo>
                  <a:lnTo>
                    <a:pt x="1936" y="1387"/>
                  </a:lnTo>
                  <a:lnTo>
                    <a:pt x="1934" y="1386"/>
                  </a:lnTo>
                  <a:lnTo>
                    <a:pt x="1933" y="1384"/>
                  </a:lnTo>
                  <a:lnTo>
                    <a:pt x="1920" y="1389"/>
                  </a:lnTo>
                  <a:lnTo>
                    <a:pt x="1914" y="1395"/>
                  </a:lnTo>
                  <a:lnTo>
                    <a:pt x="1910" y="1394"/>
                  </a:lnTo>
                  <a:lnTo>
                    <a:pt x="1908" y="1383"/>
                  </a:lnTo>
                  <a:lnTo>
                    <a:pt x="1905" y="1382"/>
                  </a:lnTo>
                  <a:lnTo>
                    <a:pt x="1902" y="1383"/>
                  </a:lnTo>
                  <a:lnTo>
                    <a:pt x="1893" y="1388"/>
                  </a:lnTo>
                  <a:lnTo>
                    <a:pt x="1883" y="1389"/>
                  </a:lnTo>
                  <a:lnTo>
                    <a:pt x="1876" y="1382"/>
                  </a:lnTo>
                  <a:lnTo>
                    <a:pt x="1878" y="1371"/>
                  </a:lnTo>
                  <a:lnTo>
                    <a:pt x="1891" y="1367"/>
                  </a:lnTo>
                  <a:lnTo>
                    <a:pt x="1905" y="1375"/>
                  </a:lnTo>
                  <a:lnTo>
                    <a:pt x="1921" y="1377"/>
                  </a:lnTo>
                  <a:lnTo>
                    <a:pt x="1934" y="1371"/>
                  </a:lnTo>
                  <a:lnTo>
                    <a:pt x="1942" y="1373"/>
                  </a:lnTo>
                  <a:lnTo>
                    <a:pt x="1953" y="1366"/>
                  </a:lnTo>
                  <a:lnTo>
                    <a:pt x="1987" y="1368"/>
                  </a:lnTo>
                  <a:lnTo>
                    <a:pt x="1995" y="1370"/>
                  </a:lnTo>
                  <a:lnTo>
                    <a:pt x="1999" y="1367"/>
                  </a:lnTo>
                  <a:lnTo>
                    <a:pt x="2007" y="1334"/>
                  </a:lnTo>
                  <a:lnTo>
                    <a:pt x="2010" y="1341"/>
                  </a:lnTo>
                  <a:lnTo>
                    <a:pt x="2010" y="1350"/>
                  </a:lnTo>
                  <a:lnTo>
                    <a:pt x="2012" y="1363"/>
                  </a:lnTo>
                  <a:lnTo>
                    <a:pt x="2012" y="1367"/>
                  </a:lnTo>
                  <a:lnTo>
                    <a:pt x="2010" y="1373"/>
                  </a:lnTo>
                  <a:lnTo>
                    <a:pt x="2011" y="1377"/>
                  </a:lnTo>
                  <a:lnTo>
                    <a:pt x="2020" y="1376"/>
                  </a:lnTo>
                  <a:lnTo>
                    <a:pt x="2041" y="1370"/>
                  </a:lnTo>
                  <a:lnTo>
                    <a:pt x="2049" y="1361"/>
                  </a:lnTo>
                  <a:lnTo>
                    <a:pt x="2054" y="1361"/>
                  </a:lnTo>
                  <a:lnTo>
                    <a:pt x="2059" y="1356"/>
                  </a:lnTo>
                  <a:lnTo>
                    <a:pt x="2061" y="1356"/>
                  </a:lnTo>
                  <a:lnTo>
                    <a:pt x="2061" y="1359"/>
                  </a:lnTo>
                  <a:lnTo>
                    <a:pt x="2058" y="1366"/>
                  </a:lnTo>
                  <a:lnTo>
                    <a:pt x="2065" y="1366"/>
                  </a:lnTo>
                  <a:lnTo>
                    <a:pt x="2087" y="1361"/>
                  </a:lnTo>
                  <a:lnTo>
                    <a:pt x="2098" y="1361"/>
                  </a:lnTo>
                  <a:lnTo>
                    <a:pt x="2103" y="1362"/>
                  </a:lnTo>
                  <a:lnTo>
                    <a:pt x="2102" y="1366"/>
                  </a:lnTo>
                  <a:lnTo>
                    <a:pt x="2100" y="1367"/>
                  </a:lnTo>
                  <a:lnTo>
                    <a:pt x="2100" y="1370"/>
                  </a:lnTo>
                  <a:lnTo>
                    <a:pt x="2107" y="1373"/>
                  </a:lnTo>
                  <a:lnTo>
                    <a:pt x="2117" y="1377"/>
                  </a:lnTo>
                  <a:lnTo>
                    <a:pt x="2143" y="1392"/>
                  </a:lnTo>
                  <a:lnTo>
                    <a:pt x="2147" y="1397"/>
                  </a:lnTo>
                  <a:lnTo>
                    <a:pt x="2152" y="1406"/>
                  </a:lnTo>
                  <a:lnTo>
                    <a:pt x="2157" y="1410"/>
                  </a:lnTo>
                  <a:lnTo>
                    <a:pt x="2171" y="1406"/>
                  </a:lnTo>
                  <a:lnTo>
                    <a:pt x="2186" y="1404"/>
                  </a:lnTo>
                  <a:lnTo>
                    <a:pt x="2199" y="1397"/>
                  </a:lnTo>
                  <a:lnTo>
                    <a:pt x="2205" y="1397"/>
                  </a:lnTo>
                  <a:lnTo>
                    <a:pt x="2206" y="1397"/>
                  </a:lnTo>
                  <a:lnTo>
                    <a:pt x="2208" y="1390"/>
                  </a:lnTo>
                  <a:lnTo>
                    <a:pt x="2213" y="1387"/>
                  </a:lnTo>
                  <a:lnTo>
                    <a:pt x="2221" y="1387"/>
                  </a:lnTo>
                  <a:lnTo>
                    <a:pt x="2226" y="1387"/>
                  </a:lnTo>
                  <a:lnTo>
                    <a:pt x="2236" y="1390"/>
                  </a:lnTo>
                  <a:lnTo>
                    <a:pt x="2243" y="1398"/>
                  </a:lnTo>
                  <a:lnTo>
                    <a:pt x="2253" y="1409"/>
                  </a:lnTo>
                  <a:lnTo>
                    <a:pt x="2258" y="1411"/>
                  </a:lnTo>
                  <a:lnTo>
                    <a:pt x="2259" y="1421"/>
                  </a:lnTo>
                  <a:lnTo>
                    <a:pt x="2264" y="1424"/>
                  </a:lnTo>
                  <a:lnTo>
                    <a:pt x="2274" y="1437"/>
                  </a:lnTo>
                  <a:lnTo>
                    <a:pt x="2280" y="1441"/>
                  </a:lnTo>
                  <a:lnTo>
                    <a:pt x="2292" y="1446"/>
                  </a:lnTo>
                  <a:lnTo>
                    <a:pt x="2295" y="1449"/>
                  </a:lnTo>
                  <a:lnTo>
                    <a:pt x="2296" y="1457"/>
                  </a:lnTo>
                  <a:lnTo>
                    <a:pt x="2297" y="1476"/>
                  </a:lnTo>
                  <a:lnTo>
                    <a:pt x="2292" y="1511"/>
                  </a:lnTo>
                  <a:lnTo>
                    <a:pt x="2292" y="1517"/>
                  </a:lnTo>
                  <a:lnTo>
                    <a:pt x="2295" y="1527"/>
                  </a:lnTo>
                  <a:lnTo>
                    <a:pt x="2295" y="1528"/>
                  </a:lnTo>
                  <a:lnTo>
                    <a:pt x="2300" y="1528"/>
                  </a:lnTo>
                  <a:lnTo>
                    <a:pt x="2301" y="1518"/>
                  </a:lnTo>
                  <a:lnTo>
                    <a:pt x="2305" y="1521"/>
                  </a:lnTo>
                  <a:lnTo>
                    <a:pt x="2308" y="1524"/>
                  </a:lnTo>
                  <a:lnTo>
                    <a:pt x="2305" y="1537"/>
                  </a:lnTo>
                  <a:lnTo>
                    <a:pt x="2303" y="1545"/>
                  </a:lnTo>
                  <a:lnTo>
                    <a:pt x="2305" y="1556"/>
                  </a:lnTo>
                  <a:lnTo>
                    <a:pt x="2310" y="1566"/>
                  </a:lnTo>
                  <a:lnTo>
                    <a:pt x="2323" y="1587"/>
                  </a:lnTo>
                  <a:lnTo>
                    <a:pt x="2326" y="1587"/>
                  </a:lnTo>
                  <a:lnTo>
                    <a:pt x="2333" y="1585"/>
                  </a:lnTo>
                  <a:lnTo>
                    <a:pt x="2335" y="1602"/>
                  </a:lnTo>
                  <a:lnTo>
                    <a:pt x="2340" y="1601"/>
                  </a:lnTo>
                  <a:lnTo>
                    <a:pt x="2340" y="1601"/>
                  </a:lnTo>
                  <a:lnTo>
                    <a:pt x="2338" y="1605"/>
                  </a:lnTo>
                  <a:lnTo>
                    <a:pt x="2337" y="1609"/>
                  </a:lnTo>
                  <a:lnTo>
                    <a:pt x="2345" y="1623"/>
                  </a:lnTo>
                  <a:lnTo>
                    <a:pt x="2349" y="1635"/>
                  </a:lnTo>
                  <a:lnTo>
                    <a:pt x="2353" y="1641"/>
                  </a:lnTo>
                  <a:lnTo>
                    <a:pt x="2358" y="1647"/>
                  </a:lnTo>
                  <a:lnTo>
                    <a:pt x="2366" y="1647"/>
                  </a:lnTo>
                  <a:lnTo>
                    <a:pt x="2371" y="1653"/>
                  </a:lnTo>
                  <a:lnTo>
                    <a:pt x="2381" y="1674"/>
                  </a:lnTo>
                  <a:lnTo>
                    <a:pt x="2381" y="1688"/>
                  </a:lnTo>
                  <a:lnTo>
                    <a:pt x="2382" y="1690"/>
                  </a:lnTo>
                  <a:lnTo>
                    <a:pt x="2386" y="1693"/>
                  </a:lnTo>
                  <a:lnTo>
                    <a:pt x="2399" y="1693"/>
                  </a:lnTo>
                  <a:lnTo>
                    <a:pt x="2409" y="1690"/>
                  </a:lnTo>
                  <a:lnTo>
                    <a:pt x="2421" y="1684"/>
                  </a:lnTo>
                  <a:lnTo>
                    <a:pt x="2429" y="1688"/>
                  </a:lnTo>
                  <a:lnTo>
                    <a:pt x="2432" y="1680"/>
                  </a:lnTo>
                  <a:lnTo>
                    <a:pt x="2429" y="1677"/>
                  </a:lnTo>
                  <a:lnTo>
                    <a:pt x="2434" y="1657"/>
                  </a:lnTo>
                  <a:lnTo>
                    <a:pt x="2440" y="1636"/>
                  </a:lnTo>
                  <a:lnTo>
                    <a:pt x="2442" y="1617"/>
                  </a:lnTo>
                  <a:lnTo>
                    <a:pt x="2440" y="1597"/>
                  </a:lnTo>
                  <a:lnTo>
                    <a:pt x="2441" y="1583"/>
                  </a:lnTo>
                  <a:lnTo>
                    <a:pt x="2424" y="1539"/>
                  </a:lnTo>
                  <a:lnTo>
                    <a:pt x="2414" y="1522"/>
                  </a:lnTo>
                  <a:lnTo>
                    <a:pt x="2412" y="1508"/>
                  </a:lnTo>
                  <a:lnTo>
                    <a:pt x="2414" y="1492"/>
                  </a:lnTo>
                  <a:lnTo>
                    <a:pt x="2412" y="1483"/>
                  </a:lnTo>
                  <a:lnTo>
                    <a:pt x="2404" y="1469"/>
                  </a:lnTo>
                  <a:lnTo>
                    <a:pt x="2387" y="1441"/>
                  </a:lnTo>
                  <a:lnTo>
                    <a:pt x="2374" y="1400"/>
                  </a:lnTo>
                  <a:lnTo>
                    <a:pt x="2362" y="1354"/>
                  </a:lnTo>
                  <a:lnTo>
                    <a:pt x="2365" y="1348"/>
                  </a:lnTo>
                  <a:lnTo>
                    <a:pt x="2365" y="1332"/>
                  </a:lnTo>
                  <a:lnTo>
                    <a:pt x="2371" y="1322"/>
                  </a:lnTo>
                  <a:lnTo>
                    <a:pt x="2374" y="1311"/>
                  </a:lnTo>
                  <a:lnTo>
                    <a:pt x="2377" y="1302"/>
                  </a:lnTo>
                  <a:lnTo>
                    <a:pt x="2389" y="1274"/>
                  </a:lnTo>
                  <a:lnTo>
                    <a:pt x="2396" y="1264"/>
                  </a:lnTo>
                  <a:lnTo>
                    <a:pt x="2398" y="1264"/>
                  </a:lnTo>
                  <a:lnTo>
                    <a:pt x="2398" y="1259"/>
                  </a:lnTo>
                  <a:lnTo>
                    <a:pt x="2399" y="1257"/>
                  </a:lnTo>
                  <a:lnTo>
                    <a:pt x="2408" y="1252"/>
                  </a:lnTo>
                  <a:lnTo>
                    <a:pt x="2413" y="1252"/>
                  </a:lnTo>
                  <a:lnTo>
                    <a:pt x="2417" y="1247"/>
                  </a:lnTo>
                  <a:lnTo>
                    <a:pt x="2414" y="1242"/>
                  </a:lnTo>
                  <a:lnTo>
                    <a:pt x="2409" y="1234"/>
                  </a:lnTo>
                  <a:lnTo>
                    <a:pt x="2409" y="1232"/>
                  </a:lnTo>
                  <a:lnTo>
                    <a:pt x="2409" y="1230"/>
                  </a:lnTo>
                  <a:lnTo>
                    <a:pt x="2425" y="1228"/>
                  </a:lnTo>
                  <a:lnTo>
                    <a:pt x="2441" y="1230"/>
                  </a:lnTo>
                  <a:lnTo>
                    <a:pt x="2446" y="1228"/>
                  </a:lnTo>
                  <a:lnTo>
                    <a:pt x="2468" y="1210"/>
                  </a:lnTo>
                  <a:lnTo>
                    <a:pt x="2471" y="1210"/>
                  </a:lnTo>
                  <a:lnTo>
                    <a:pt x="2475" y="1206"/>
                  </a:lnTo>
                  <a:lnTo>
                    <a:pt x="2478" y="1199"/>
                  </a:lnTo>
                  <a:lnTo>
                    <a:pt x="2487" y="1196"/>
                  </a:lnTo>
                  <a:lnTo>
                    <a:pt x="2493" y="1192"/>
                  </a:lnTo>
                  <a:lnTo>
                    <a:pt x="2495" y="1185"/>
                  </a:lnTo>
                  <a:lnTo>
                    <a:pt x="2493" y="1179"/>
                  </a:lnTo>
                  <a:lnTo>
                    <a:pt x="2499" y="1174"/>
                  </a:lnTo>
                  <a:lnTo>
                    <a:pt x="2505" y="1163"/>
                  </a:lnTo>
                  <a:lnTo>
                    <a:pt x="2512" y="1156"/>
                  </a:lnTo>
                  <a:lnTo>
                    <a:pt x="2526" y="1150"/>
                  </a:lnTo>
                  <a:lnTo>
                    <a:pt x="2527" y="1145"/>
                  </a:lnTo>
                  <a:lnTo>
                    <a:pt x="2533" y="1144"/>
                  </a:lnTo>
                  <a:lnTo>
                    <a:pt x="2550" y="1141"/>
                  </a:lnTo>
                  <a:lnTo>
                    <a:pt x="2569" y="1133"/>
                  </a:lnTo>
                  <a:lnTo>
                    <a:pt x="2571" y="1126"/>
                  </a:lnTo>
                  <a:lnTo>
                    <a:pt x="2574" y="1123"/>
                  </a:lnTo>
                  <a:lnTo>
                    <a:pt x="2579" y="1118"/>
                  </a:lnTo>
                  <a:lnTo>
                    <a:pt x="2585" y="1109"/>
                  </a:lnTo>
                  <a:lnTo>
                    <a:pt x="2592" y="1103"/>
                  </a:lnTo>
                  <a:lnTo>
                    <a:pt x="2611" y="1094"/>
                  </a:lnTo>
                  <a:lnTo>
                    <a:pt x="2631" y="1093"/>
                  </a:lnTo>
                  <a:lnTo>
                    <a:pt x="2646" y="1083"/>
                  </a:lnTo>
                  <a:lnTo>
                    <a:pt x="2649" y="1079"/>
                  </a:lnTo>
                  <a:lnTo>
                    <a:pt x="2649" y="1071"/>
                  </a:lnTo>
                  <a:lnTo>
                    <a:pt x="2640" y="1069"/>
                  </a:lnTo>
                  <a:lnTo>
                    <a:pt x="2635" y="1071"/>
                  </a:lnTo>
                  <a:lnTo>
                    <a:pt x="2634" y="1074"/>
                  </a:lnTo>
                  <a:lnTo>
                    <a:pt x="2634" y="1071"/>
                  </a:lnTo>
                  <a:lnTo>
                    <a:pt x="2634" y="1065"/>
                  </a:lnTo>
                  <a:lnTo>
                    <a:pt x="2639" y="1061"/>
                  </a:lnTo>
                  <a:lnTo>
                    <a:pt x="2640" y="1056"/>
                  </a:lnTo>
                  <a:lnTo>
                    <a:pt x="2645" y="1053"/>
                  </a:lnTo>
                  <a:lnTo>
                    <a:pt x="2641" y="1048"/>
                  </a:lnTo>
                  <a:lnTo>
                    <a:pt x="2625" y="1042"/>
                  </a:lnTo>
                  <a:lnTo>
                    <a:pt x="2639" y="1042"/>
                  </a:lnTo>
                  <a:lnTo>
                    <a:pt x="2645" y="1037"/>
                  </a:lnTo>
                  <a:lnTo>
                    <a:pt x="2647" y="1043"/>
                  </a:lnTo>
                  <a:lnTo>
                    <a:pt x="2651" y="1043"/>
                  </a:lnTo>
                  <a:lnTo>
                    <a:pt x="2655" y="1048"/>
                  </a:lnTo>
                  <a:lnTo>
                    <a:pt x="2665" y="1048"/>
                  </a:lnTo>
                  <a:lnTo>
                    <a:pt x="2671" y="1044"/>
                  </a:lnTo>
                  <a:lnTo>
                    <a:pt x="2679" y="1032"/>
                  </a:lnTo>
                  <a:lnTo>
                    <a:pt x="2686" y="1028"/>
                  </a:lnTo>
                  <a:lnTo>
                    <a:pt x="2686" y="1020"/>
                  </a:lnTo>
                  <a:lnTo>
                    <a:pt x="2684" y="1013"/>
                  </a:lnTo>
                  <a:lnTo>
                    <a:pt x="2679" y="1007"/>
                  </a:lnTo>
                  <a:lnTo>
                    <a:pt x="2674" y="1012"/>
                  </a:lnTo>
                  <a:lnTo>
                    <a:pt x="2670" y="1023"/>
                  </a:lnTo>
                  <a:lnTo>
                    <a:pt x="2670" y="1023"/>
                  </a:lnTo>
                  <a:lnTo>
                    <a:pt x="2667" y="1018"/>
                  </a:lnTo>
                  <a:lnTo>
                    <a:pt x="2666" y="1006"/>
                  </a:lnTo>
                  <a:lnTo>
                    <a:pt x="2641" y="1010"/>
                  </a:lnTo>
                  <a:lnTo>
                    <a:pt x="2635" y="1008"/>
                  </a:lnTo>
                  <a:lnTo>
                    <a:pt x="2634" y="1001"/>
                  </a:lnTo>
                  <a:lnTo>
                    <a:pt x="2634" y="986"/>
                  </a:lnTo>
                  <a:lnTo>
                    <a:pt x="2635" y="984"/>
                  </a:lnTo>
                  <a:lnTo>
                    <a:pt x="2639" y="997"/>
                  </a:lnTo>
                  <a:lnTo>
                    <a:pt x="2643" y="1000"/>
                  </a:lnTo>
                  <a:lnTo>
                    <a:pt x="2647" y="1000"/>
                  </a:lnTo>
                  <a:lnTo>
                    <a:pt x="2662" y="991"/>
                  </a:lnTo>
                  <a:lnTo>
                    <a:pt x="2666" y="993"/>
                  </a:lnTo>
                  <a:lnTo>
                    <a:pt x="2666" y="989"/>
                  </a:lnTo>
                  <a:lnTo>
                    <a:pt x="2672" y="991"/>
                  </a:lnTo>
                  <a:lnTo>
                    <a:pt x="2678" y="991"/>
                  </a:lnTo>
                  <a:lnTo>
                    <a:pt x="2682" y="999"/>
                  </a:lnTo>
                  <a:lnTo>
                    <a:pt x="2682" y="997"/>
                  </a:lnTo>
                  <a:lnTo>
                    <a:pt x="2679" y="990"/>
                  </a:lnTo>
                  <a:lnTo>
                    <a:pt x="2677" y="984"/>
                  </a:lnTo>
                  <a:lnTo>
                    <a:pt x="2674" y="975"/>
                  </a:lnTo>
                  <a:lnTo>
                    <a:pt x="2673" y="973"/>
                  </a:lnTo>
                  <a:lnTo>
                    <a:pt x="2676" y="957"/>
                  </a:lnTo>
                  <a:lnTo>
                    <a:pt x="2674" y="943"/>
                  </a:lnTo>
                  <a:lnTo>
                    <a:pt x="2657" y="938"/>
                  </a:lnTo>
                  <a:lnTo>
                    <a:pt x="2655" y="940"/>
                  </a:lnTo>
                  <a:lnTo>
                    <a:pt x="2654" y="942"/>
                  </a:lnTo>
                  <a:lnTo>
                    <a:pt x="2647" y="940"/>
                  </a:lnTo>
                  <a:lnTo>
                    <a:pt x="2643" y="936"/>
                  </a:lnTo>
                  <a:lnTo>
                    <a:pt x="2643" y="931"/>
                  </a:lnTo>
                  <a:lnTo>
                    <a:pt x="2652" y="931"/>
                  </a:lnTo>
                  <a:lnTo>
                    <a:pt x="2657" y="929"/>
                  </a:lnTo>
                  <a:lnTo>
                    <a:pt x="2656" y="925"/>
                  </a:lnTo>
                  <a:lnTo>
                    <a:pt x="2651" y="923"/>
                  </a:lnTo>
                  <a:lnTo>
                    <a:pt x="2649" y="916"/>
                  </a:lnTo>
                  <a:lnTo>
                    <a:pt x="2649" y="913"/>
                  </a:lnTo>
                  <a:lnTo>
                    <a:pt x="2654" y="910"/>
                  </a:lnTo>
                  <a:lnTo>
                    <a:pt x="2657" y="910"/>
                  </a:lnTo>
                  <a:lnTo>
                    <a:pt x="2654" y="903"/>
                  </a:lnTo>
                  <a:lnTo>
                    <a:pt x="2649" y="899"/>
                  </a:lnTo>
                  <a:lnTo>
                    <a:pt x="2647" y="892"/>
                  </a:lnTo>
                  <a:lnTo>
                    <a:pt x="2647" y="891"/>
                  </a:lnTo>
                  <a:lnTo>
                    <a:pt x="2651" y="889"/>
                  </a:lnTo>
                  <a:lnTo>
                    <a:pt x="2654" y="877"/>
                  </a:lnTo>
                  <a:lnTo>
                    <a:pt x="2654" y="871"/>
                  </a:lnTo>
                  <a:lnTo>
                    <a:pt x="2647" y="864"/>
                  </a:lnTo>
                  <a:lnTo>
                    <a:pt x="2635" y="857"/>
                  </a:lnTo>
                  <a:lnTo>
                    <a:pt x="2625" y="855"/>
                  </a:lnTo>
                  <a:lnTo>
                    <a:pt x="2616" y="846"/>
                  </a:lnTo>
                  <a:lnTo>
                    <a:pt x="2598" y="838"/>
                  </a:lnTo>
                  <a:lnTo>
                    <a:pt x="2597" y="835"/>
                  </a:lnTo>
                  <a:lnTo>
                    <a:pt x="2597" y="832"/>
                  </a:lnTo>
                  <a:lnTo>
                    <a:pt x="2600" y="825"/>
                  </a:lnTo>
                  <a:lnTo>
                    <a:pt x="2604" y="824"/>
                  </a:lnTo>
                  <a:lnTo>
                    <a:pt x="2604" y="827"/>
                  </a:lnTo>
                  <a:lnTo>
                    <a:pt x="2601" y="833"/>
                  </a:lnTo>
                  <a:lnTo>
                    <a:pt x="2603" y="835"/>
                  </a:lnTo>
                  <a:lnTo>
                    <a:pt x="2611" y="837"/>
                  </a:lnTo>
                  <a:lnTo>
                    <a:pt x="2622" y="843"/>
                  </a:lnTo>
                  <a:lnTo>
                    <a:pt x="2628" y="843"/>
                  </a:lnTo>
                  <a:lnTo>
                    <a:pt x="2631" y="846"/>
                  </a:lnTo>
                  <a:lnTo>
                    <a:pt x="2639" y="849"/>
                  </a:lnTo>
                  <a:lnTo>
                    <a:pt x="2644" y="854"/>
                  </a:lnTo>
                  <a:lnTo>
                    <a:pt x="2651" y="857"/>
                  </a:lnTo>
                  <a:lnTo>
                    <a:pt x="2646" y="841"/>
                  </a:lnTo>
                  <a:lnTo>
                    <a:pt x="2640" y="835"/>
                  </a:lnTo>
                  <a:lnTo>
                    <a:pt x="2645" y="834"/>
                  </a:lnTo>
                  <a:lnTo>
                    <a:pt x="2645" y="833"/>
                  </a:lnTo>
                  <a:lnTo>
                    <a:pt x="2643" y="828"/>
                  </a:lnTo>
                  <a:lnTo>
                    <a:pt x="2641" y="816"/>
                  </a:lnTo>
                  <a:lnTo>
                    <a:pt x="2644" y="790"/>
                  </a:lnTo>
                  <a:lnTo>
                    <a:pt x="2641" y="781"/>
                  </a:lnTo>
                  <a:lnTo>
                    <a:pt x="2649" y="778"/>
                  </a:lnTo>
                  <a:lnTo>
                    <a:pt x="2662" y="767"/>
                  </a:lnTo>
                  <a:lnTo>
                    <a:pt x="2666" y="760"/>
                  </a:lnTo>
                  <a:lnTo>
                    <a:pt x="2668" y="755"/>
                  </a:lnTo>
                  <a:lnTo>
                    <a:pt x="2671" y="755"/>
                  </a:lnTo>
                  <a:lnTo>
                    <a:pt x="2673" y="758"/>
                  </a:lnTo>
                  <a:lnTo>
                    <a:pt x="2674" y="760"/>
                  </a:lnTo>
                  <a:lnTo>
                    <a:pt x="2672" y="767"/>
                  </a:lnTo>
                  <a:lnTo>
                    <a:pt x="2670" y="770"/>
                  </a:lnTo>
                  <a:lnTo>
                    <a:pt x="2665" y="773"/>
                  </a:lnTo>
                  <a:lnTo>
                    <a:pt x="2661" y="778"/>
                  </a:lnTo>
                  <a:lnTo>
                    <a:pt x="2661" y="782"/>
                  </a:lnTo>
                  <a:lnTo>
                    <a:pt x="2663" y="789"/>
                  </a:lnTo>
                  <a:lnTo>
                    <a:pt x="2662" y="792"/>
                  </a:lnTo>
                  <a:lnTo>
                    <a:pt x="2655" y="801"/>
                  </a:lnTo>
                  <a:lnTo>
                    <a:pt x="2656" y="803"/>
                  </a:lnTo>
                  <a:lnTo>
                    <a:pt x="2662" y="803"/>
                  </a:lnTo>
                  <a:lnTo>
                    <a:pt x="2663" y="806"/>
                  </a:lnTo>
                  <a:lnTo>
                    <a:pt x="2663" y="812"/>
                  </a:lnTo>
                  <a:lnTo>
                    <a:pt x="2663" y="821"/>
                  </a:lnTo>
                  <a:lnTo>
                    <a:pt x="2660" y="823"/>
                  </a:lnTo>
                  <a:lnTo>
                    <a:pt x="2657" y="827"/>
                  </a:lnTo>
                  <a:lnTo>
                    <a:pt x="2656" y="832"/>
                  </a:lnTo>
                  <a:lnTo>
                    <a:pt x="2657" y="838"/>
                  </a:lnTo>
                  <a:lnTo>
                    <a:pt x="2663" y="845"/>
                  </a:lnTo>
                  <a:lnTo>
                    <a:pt x="2672" y="846"/>
                  </a:lnTo>
                  <a:lnTo>
                    <a:pt x="2676" y="848"/>
                  </a:lnTo>
                  <a:lnTo>
                    <a:pt x="2681" y="859"/>
                  </a:lnTo>
                  <a:lnTo>
                    <a:pt x="2682" y="865"/>
                  </a:lnTo>
                  <a:lnTo>
                    <a:pt x="2683" y="867"/>
                  </a:lnTo>
                  <a:lnTo>
                    <a:pt x="2688" y="870"/>
                  </a:lnTo>
                  <a:lnTo>
                    <a:pt x="2687" y="876"/>
                  </a:lnTo>
                  <a:lnTo>
                    <a:pt x="2682" y="877"/>
                  </a:lnTo>
                  <a:lnTo>
                    <a:pt x="2679" y="881"/>
                  </a:lnTo>
                  <a:lnTo>
                    <a:pt x="2671" y="903"/>
                  </a:lnTo>
                  <a:lnTo>
                    <a:pt x="2671" y="911"/>
                  </a:lnTo>
                  <a:lnTo>
                    <a:pt x="2672" y="923"/>
                  </a:lnTo>
                  <a:lnTo>
                    <a:pt x="2674" y="925"/>
                  </a:lnTo>
                  <a:lnTo>
                    <a:pt x="2679" y="924"/>
                  </a:lnTo>
                  <a:lnTo>
                    <a:pt x="2683" y="921"/>
                  </a:lnTo>
                  <a:lnTo>
                    <a:pt x="2686" y="916"/>
                  </a:lnTo>
                  <a:lnTo>
                    <a:pt x="2693" y="892"/>
                  </a:lnTo>
                  <a:lnTo>
                    <a:pt x="2709" y="862"/>
                  </a:lnTo>
                  <a:lnTo>
                    <a:pt x="2709" y="854"/>
                  </a:lnTo>
                  <a:lnTo>
                    <a:pt x="2717" y="843"/>
                  </a:lnTo>
                  <a:lnTo>
                    <a:pt x="2720" y="834"/>
                  </a:lnTo>
                  <a:lnTo>
                    <a:pt x="2722" y="828"/>
                  </a:lnTo>
                  <a:lnTo>
                    <a:pt x="2717" y="811"/>
                  </a:lnTo>
                  <a:lnTo>
                    <a:pt x="2708" y="796"/>
                  </a:lnTo>
                  <a:lnTo>
                    <a:pt x="2694" y="771"/>
                  </a:lnTo>
                  <a:lnTo>
                    <a:pt x="2692" y="763"/>
                  </a:lnTo>
                  <a:lnTo>
                    <a:pt x="2694" y="757"/>
                  </a:lnTo>
                  <a:lnTo>
                    <a:pt x="2700" y="764"/>
                  </a:lnTo>
                  <a:lnTo>
                    <a:pt x="2708" y="773"/>
                  </a:lnTo>
                  <a:lnTo>
                    <a:pt x="2715" y="775"/>
                  </a:lnTo>
                  <a:lnTo>
                    <a:pt x="2721" y="780"/>
                  </a:lnTo>
                  <a:lnTo>
                    <a:pt x="2732" y="781"/>
                  </a:lnTo>
                  <a:lnTo>
                    <a:pt x="2731" y="795"/>
                  </a:lnTo>
                  <a:lnTo>
                    <a:pt x="2732" y="797"/>
                  </a:lnTo>
                  <a:lnTo>
                    <a:pt x="2740" y="790"/>
                  </a:lnTo>
                  <a:lnTo>
                    <a:pt x="2751" y="773"/>
                  </a:lnTo>
                  <a:lnTo>
                    <a:pt x="2758" y="765"/>
                  </a:lnTo>
                  <a:lnTo>
                    <a:pt x="2762" y="759"/>
                  </a:lnTo>
                  <a:lnTo>
                    <a:pt x="2762" y="754"/>
                  </a:lnTo>
                  <a:lnTo>
                    <a:pt x="2767" y="752"/>
                  </a:lnTo>
                  <a:lnTo>
                    <a:pt x="2769" y="749"/>
                  </a:lnTo>
                  <a:lnTo>
                    <a:pt x="2773" y="730"/>
                  </a:lnTo>
                  <a:lnTo>
                    <a:pt x="2774" y="727"/>
                  </a:lnTo>
                  <a:lnTo>
                    <a:pt x="2776" y="728"/>
                  </a:lnTo>
                  <a:lnTo>
                    <a:pt x="2779" y="727"/>
                  </a:lnTo>
                  <a:lnTo>
                    <a:pt x="2783" y="712"/>
                  </a:lnTo>
                  <a:lnTo>
                    <a:pt x="2784" y="708"/>
                  </a:lnTo>
                  <a:lnTo>
                    <a:pt x="2781" y="703"/>
                  </a:lnTo>
                  <a:lnTo>
                    <a:pt x="2776" y="697"/>
                  </a:lnTo>
                  <a:lnTo>
                    <a:pt x="2769" y="693"/>
                  </a:lnTo>
                  <a:lnTo>
                    <a:pt x="2769" y="690"/>
                  </a:lnTo>
                  <a:lnTo>
                    <a:pt x="2769" y="687"/>
                  </a:lnTo>
                  <a:lnTo>
                    <a:pt x="2773" y="678"/>
                  </a:lnTo>
                  <a:lnTo>
                    <a:pt x="2775" y="674"/>
                  </a:lnTo>
                  <a:lnTo>
                    <a:pt x="2785" y="662"/>
                  </a:lnTo>
                  <a:lnTo>
                    <a:pt x="2790" y="662"/>
                  </a:lnTo>
                  <a:lnTo>
                    <a:pt x="2796" y="652"/>
                  </a:lnTo>
                  <a:lnTo>
                    <a:pt x="2807" y="650"/>
                  </a:lnTo>
                  <a:lnTo>
                    <a:pt x="2819" y="644"/>
                  </a:lnTo>
                  <a:lnTo>
                    <a:pt x="2830" y="641"/>
                  </a:lnTo>
                  <a:lnTo>
                    <a:pt x="2835" y="635"/>
                  </a:lnTo>
                  <a:lnTo>
                    <a:pt x="2843" y="631"/>
                  </a:lnTo>
                  <a:lnTo>
                    <a:pt x="2856" y="634"/>
                  </a:lnTo>
                  <a:lnTo>
                    <a:pt x="2869" y="631"/>
                  </a:lnTo>
                  <a:lnTo>
                    <a:pt x="2894" y="630"/>
                  </a:lnTo>
                  <a:lnTo>
                    <a:pt x="2913" y="625"/>
                  </a:lnTo>
                  <a:lnTo>
                    <a:pt x="2918" y="623"/>
                  </a:lnTo>
                  <a:lnTo>
                    <a:pt x="2923" y="619"/>
                  </a:lnTo>
                  <a:lnTo>
                    <a:pt x="2929" y="604"/>
                  </a:lnTo>
                  <a:lnTo>
                    <a:pt x="2931" y="602"/>
                  </a:lnTo>
                  <a:lnTo>
                    <a:pt x="2936" y="604"/>
                  </a:lnTo>
                  <a:lnTo>
                    <a:pt x="2937" y="614"/>
                  </a:lnTo>
                  <a:lnTo>
                    <a:pt x="2941" y="614"/>
                  </a:lnTo>
                  <a:lnTo>
                    <a:pt x="2948" y="613"/>
                  </a:lnTo>
                  <a:lnTo>
                    <a:pt x="2963" y="604"/>
                  </a:lnTo>
                  <a:lnTo>
                    <a:pt x="2967" y="604"/>
                  </a:lnTo>
                  <a:lnTo>
                    <a:pt x="2969" y="612"/>
                  </a:lnTo>
                  <a:lnTo>
                    <a:pt x="2974" y="613"/>
                  </a:lnTo>
                  <a:lnTo>
                    <a:pt x="2987" y="608"/>
                  </a:lnTo>
                  <a:lnTo>
                    <a:pt x="2993" y="609"/>
                  </a:lnTo>
                  <a:lnTo>
                    <a:pt x="3004" y="602"/>
                  </a:lnTo>
                  <a:lnTo>
                    <a:pt x="3006" y="599"/>
                  </a:lnTo>
                  <a:lnTo>
                    <a:pt x="3004" y="586"/>
                  </a:lnTo>
                  <a:lnTo>
                    <a:pt x="3002" y="583"/>
                  </a:lnTo>
                  <a:lnTo>
                    <a:pt x="3000" y="583"/>
                  </a:lnTo>
                  <a:lnTo>
                    <a:pt x="3000" y="596"/>
                  </a:lnTo>
                  <a:lnTo>
                    <a:pt x="2999" y="599"/>
                  </a:lnTo>
                  <a:lnTo>
                    <a:pt x="2991" y="602"/>
                  </a:lnTo>
                  <a:lnTo>
                    <a:pt x="2982" y="599"/>
                  </a:lnTo>
                  <a:lnTo>
                    <a:pt x="2972" y="593"/>
                  </a:lnTo>
                  <a:lnTo>
                    <a:pt x="2967" y="582"/>
                  </a:lnTo>
                  <a:lnTo>
                    <a:pt x="2963" y="580"/>
                  </a:lnTo>
                  <a:lnTo>
                    <a:pt x="2962" y="569"/>
                  </a:lnTo>
                  <a:lnTo>
                    <a:pt x="2957" y="564"/>
                  </a:lnTo>
                  <a:lnTo>
                    <a:pt x="2948" y="559"/>
                  </a:lnTo>
                  <a:lnTo>
                    <a:pt x="2947" y="558"/>
                  </a:lnTo>
                  <a:lnTo>
                    <a:pt x="2947" y="552"/>
                  </a:lnTo>
                  <a:lnTo>
                    <a:pt x="2950" y="548"/>
                  </a:lnTo>
                  <a:lnTo>
                    <a:pt x="2953" y="547"/>
                  </a:lnTo>
                  <a:lnTo>
                    <a:pt x="2957" y="538"/>
                  </a:lnTo>
                  <a:lnTo>
                    <a:pt x="2962" y="536"/>
                  </a:lnTo>
                  <a:lnTo>
                    <a:pt x="2957" y="528"/>
                  </a:lnTo>
                  <a:lnTo>
                    <a:pt x="2951" y="515"/>
                  </a:lnTo>
                  <a:lnTo>
                    <a:pt x="2956" y="500"/>
                  </a:lnTo>
                  <a:lnTo>
                    <a:pt x="2971" y="488"/>
                  </a:lnTo>
                  <a:lnTo>
                    <a:pt x="2982" y="470"/>
                  </a:lnTo>
                  <a:lnTo>
                    <a:pt x="2987" y="466"/>
                  </a:lnTo>
                  <a:lnTo>
                    <a:pt x="2989" y="455"/>
                  </a:lnTo>
                  <a:lnTo>
                    <a:pt x="2996" y="446"/>
                  </a:lnTo>
                  <a:lnTo>
                    <a:pt x="3005" y="442"/>
                  </a:lnTo>
                  <a:lnTo>
                    <a:pt x="3009" y="443"/>
                  </a:lnTo>
                  <a:lnTo>
                    <a:pt x="3011" y="451"/>
                  </a:lnTo>
                  <a:lnTo>
                    <a:pt x="3014" y="451"/>
                  </a:lnTo>
                  <a:lnTo>
                    <a:pt x="3017" y="447"/>
                  </a:lnTo>
                  <a:lnTo>
                    <a:pt x="3020" y="437"/>
                  </a:lnTo>
                  <a:lnTo>
                    <a:pt x="3022" y="437"/>
                  </a:lnTo>
                  <a:lnTo>
                    <a:pt x="3025" y="441"/>
                  </a:lnTo>
                  <a:lnTo>
                    <a:pt x="3027" y="441"/>
                  </a:lnTo>
                  <a:lnTo>
                    <a:pt x="3032" y="440"/>
                  </a:lnTo>
                  <a:lnTo>
                    <a:pt x="3036" y="432"/>
                  </a:lnTo>
                  <a:lnTo>
                    <a:pt x="3039" y="429"/>
                  </a:lnTo>
                  <a:lnTo>
                    <a:pt x="3045" y="431"/>
                  </a:lnTo>
                  <a:lnTo>
                    <a:pt x="3048" y="430"/>
                  </a:lnTo>
                  <a:lnTo>
                    <a:pt x="3053" y="421"/>
                  </a:lnTo>
                  <a:lnTo>
                    <a:pt x="3054" y="414"/>
                  </a:lnTo>
                  <a:lnTo>
                    <a:pt x="3058" y="408"/>
                  </a:lnTo>
                  <a:lnTo>
                    <a:pt x="3059" y="398"/>
                  </a:lnTo>
                  <a:lnTo>
                    <a:pt x="3065" y="393"/>
                  </a:lnTo>
                  <a:lnTo>
                    <a:pt x="3068" y="392"/>
                  </a:lnTo>
                  <a:lnTo>
                    <a:pt x="3070" y="393"/>
                  </a:lnTo>
                  <a:lnTo>
                    <a:pt x="3071" y="400"/>
                  </a:lnTo>
                  <a:lnTo>
                    <a:pt x="3072" y="405"/>
                  </a:lnTo>
                  <a:lnTo>
                    <a:pt x="3077" y="407"/>
                  </a:lnTo>
                  <a:lnTo>
                    <a:pt x="3082" y="404"/>
                  </a:lnTo>
                  <a:lnTo>
                    <a:pt x="3092" y="412"/>
                  </a:lnTo>
                  <a:lnTo>
                    <a:pt x="3097" y="410"/>
                  </a:lnTo>
                  <a:lnTo>
                    <a:pt x="3100" y="405"/>
                  </a:lnTo>
                  <a:lnTo>
                    <a:pt x="3107" y="399"/>
                  </a:lnTo>
                  <a:lnTo>
                    <a:pt x="3112" y="399"/>
                  </a:lnTo>
                  <a:lnTo>
                    <a:pt x="3118" y="396"/>
                  </a:lnTo>
                  <a:lnTo>
                    <a:pt x="3120" y="389"/>
                  </a:lnTo>
                  <a:lnTo>
                    <a:pt x="3133" y="388"/>
                  </a:lnTo>
                  <a:lnTo>
                    <a:pt x="3136" y="387"/>
                  </a:lnTo>
                  <a:lnTo>
                    <a:pt x="3141" y="383"/>
                  </a:lnTo>
                  <a:lnTo>
                    <a:pt x="3147" y="383"/>
                  </a:lnTo>
                  <a:lnTo>
                    <a:pt x="3151" y="380"/>
                  </a:lnTo>
                  <a:lnTo>
                    <a:pt x="3158" y="380"/>
                  </a:lnTo>
                  <a:lnTo>
                    <a:pt x="3165" y="375"/>
                  </a:lnTo>
                  <a:lnTo>
                    <a:pt x="3166" y="370"/>
                  </a:lnTo>
                  <a:lnTo>
                    <a:pt x="3165" y="365"/>
                  </a:lnTo>
                  <a:close/>
                </a:path>
              </a:pathLst>
            </a:custGeom>
            <a:solidFill>
              <a:schemeClr val="accent1">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a:lstStyle/>
            <a:p>
              <a:endParaRPr lang="en-US" dirty="0"/>
            </a:p>
          </p:txBody>
        </p:sp>
        <p:sp>
          <p:nvSpPr>
            <p:cNvPr id="49" name="Content Placeholder 2"/>
            <p:cNvSpPr txBox="1">
              <a:spLocks/>
            </p:cNvSpPr>
            <p:nvPr/>
          </p:nvSpPr>
          <p:spPr>
            <a:xfrm>
              <a:off x="7423060" y="3672720"/>
              <a:ext cx="844297" cy="41699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smtClean="0">
                  <a:solidFill>
                    <a:schemeClr val="bg1"/>
                  </a:solidFill>
                  <a:latin typeface="Source Sans Pro Black" pitchFamily="34" charset="0"/>
                </a:rPr>
                <a:t>48M</a:t>
              </a:r>
              <a:endParaRPr lang="en-US" sz="2800" dirty="0">
                <a:solidFill>
                  <a:schemeClr val="bg1"/>
                </a:solidFill>
                <a:latin typeface="Source Sans Pro Black" pitchFamily="34" charset="0"/>
              </a:endParaRPr>
            </a:p>
          </p:txBody>
        </p:sp>
      </p:grpSp>
      <p:sp>
        <p:nvSpPr>
          <p:cNvPr id="43" name="Flowchart: Off-page Connector 42"/>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47</a:t>
            </a:r>
            <a:endParaRPr lang="en-US" sz="1100" b="1" dirty="0"/>
          </a:p>
        </p:txBody>
      </p:sp>
    </p:spTree>
    <p:extLst>
      <p:ext uri="{BB962C8B-B14F-4D97-AF65-F5344CB8AC3E}">
        <p14:creationId xmlns:p14="http://schemas.microsoft.com/office/powerpoint/2010/main" val="161037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53" presetClass="entr" presetSubtype="16"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childTnLst>
                          </p:cTn>
                        </p:par>
                        <p:par>
                          <p:cTn id="24" fill="hold">
                            <p:stCondLst>
                              <p:cond delay="1500"/>
                            </p:stCondLst>
                            <p:childTnLst>
                              <p:par>
                                <p:cTn id="25" presetID="16" presetClass="entr" presetSubtype="37"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arn(outVertical)">
                                      <p:cBhvr>
                                        <p:cTn id="27" dur="500"/>
                                        <p:tgtEl>
                                          <p:spTgt spid="5"/>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childTnLst>
                          </p:cTn>
                        </p:par>
                        <p:par>
                          <p:cTn id="32" fill="hold">
                            <p:stCondLst>
                              <p:cond delay="2500"/>
                            </p:stCondLst>
                            <p:childTnLst>
                              <p:par>
                                <p:cTn id="33" presetID="22" presetClass="entr" presetSubtype="4" fill="hold"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down)">
                                      <p:cBhvr>
                                        <p:cTn id="35" dur="500"/>
                                        <p:tgtEl>
                                          <p:spTgt spid="18"/>
                                        </p:tgtEl>
                                      </p:cBhvr>
                                    </p:animEffect>
                                  </p:childTnLst>
                                </p:cTn>
                              </p:par>
                            </p:childTnLst>
                          </p:cTn>
                        </p:par>
                        <p:par>
                          <p:cTn id="36" fill="hold">
                            <p:stCondLst>
                              <p:cond delay="3000"/>
                            </p:stCondLst>
                            <p:childTnLst>
                              <p:par>
                                <p:cTn id="37" presetID="10" presetClass="entr" presetSubtype="0" fill="hold" nodeType="after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childTnLst>
                                </p:cTn>
                              </p:par>
                            </p:childTnLst>
                          </p:cTn>
                        </p:par>
                        <p:par>
                          <p:cTn id="40" fill="hold">
                            <p:stCondLst>
                              <p:cond delay="3500"/>
                            </p:stCondLst>
                            <p:childTnLst>
                              <p:par>
                                <p:cTn id="41" presetID="22" presetClass="entr" presetSubtype="4" fill="hold" nodeType="afterEffect">
                                  <p:stCondLst>
                                    <p:cond delay="0"/>
                                  </p:stCondLst>
                                  <p:childTnLst>
                                    <p:set>
                                      <p:cBhvr>
                                        <p:cTn id="42" dur="1" fill="hold">
                                          <p:stCondLst>
                                            <p:cond delay="0"/>
                                          </p:stCondLst>
                                        </p:cTn>
                                        <p:tgtEl>
                                          <p:spTgt spid="47"/>
                                        </p:tgtEl>
                                        <p:attrNameLst>
                                          <p:attrName>style.visibility</p:attrName>
                                        </p:attrNameLst>
                                      </p:cBhvr>
                                      <p:to>
                                        <p:strVal val="visible"/>
                                      </p:to>
                                    </p:set>
                                    <p:animEffect transition="in" filter="wipe(down)">
                                      <p:cBhvr>
                                        <p:cTn id="43" dur="500"/>
                                        <p:tgtEl>
                                          <p:spTgt spid="47"/>
                                        </p:tgtEl>
                                      </p:cBhvr>
                                    </p:animEffect>
                                  </p:childTnLst>
                                </p:cTn>
                              </p:par>
                            </p:childTnLst>
                          </p:cTn>
                        </p:par>
                        <p:par>
                          <p:cTn id="44" fill="hold">
                            <p:stCondLst>
                              <p:cond delay="4000"/>
                            </p:stCondLst>
                            <p:childTnLst>
                              <p:par>
                                <p:cTn id="45" presetID="10" presetClass="entr" presetSubtype="0" fill="hold" nodeType="after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500"/>
                                        <p:tgtEl>
                                          <p:spTgt spid="28"/>
                                        </p:tgtEl>
                                      </p:cBhvr>
                                    </p:animEffect>
                                  </p:childTnLst>
                                </p:cTn>
                              </p:par>
                            </p:childTnLst>
                          </p:cTn>
                        </p:par>
                        <p:par>
                          <p:cTn id="48" fill="hold">
                            <p:stCondLst>
                              <p:cond delay="4500"/>
                            </p:stCondLst>
                            <p:childTnLst>
                              <p:par>
                                <p:cTn id="49" presetID="22" presetClass="entr" presetSubtype="8" fill="hold" nodeType="after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wipe(left)">
                                      <p:cBhvr>
                                        <p:cTn id="51" dur="500"/>
                                        <p:tgtEl>
                                          <p:spTgt spid="24"/>
                                        </p:tgtEl>
                                      </p:cBhvr>
                                    </p:animEffect>
                                  </p:childTnLst>
                                </p:cTn>
                              </p:par>
                            </p:childTnLst>
                          </p:cTn>
                        </p:par>
                        <p:par>
                          <p:cTn id="52" fill="hold">
                            <p:stCondLst>
                              <p:cond delay="5000"/>
                            </p:stCondLst>
                            <p:childTnLst>
                              <p:par>
                                <p:cTn id="53" presetID="22" presetClass="entr" presetSubtype="8" fill="hold" nodeType="after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wipe(left)">
                                      <p:cBhvr>
                                        <p:cTn id="5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26" grpId="0"/>
      <p:bldP spid="2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 y="1400174"/>
            <a:ext cx="9144000" cy="233764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p:cNvSpPr>
            <a:spLocks noGrp="1"/>
          </p:cNvSpPr>
          <p:nvPr>
            <p:ph type="title"/>
          </p:nvPr>
        </p:nvSpPr>
        <p:spPr/>
        <p:txBody>
          <a:bodyPr/>
          <a:lstStyle/>
          <a:p>
            <a:r>
              <a:rPr lang="en-US" dirty="0" smtClean="0">
                <a:solidFill>
                  <a:schemeClr val="accent1">
                    <a:lumMod val="60000"/>
                    <a:lumOff val="40000"/>
                  </a:schemeClr>
                </a:solidFill>
              </a:rPr>
              <a:t>Facebook Fans Use by Gender</a:t>
            </a:r>
            <a:endParaRPr lang="en-US" dirty="0">
              <a:solidFill>
                <a:schemeClr val="accent1">
                  <a:lumMod val="60000"/>
                  <a:lumOff val="40000"/>
                </a:schemeClr>
              </a:solidFill>
            </a:endParaRPr>
          </a:p>
        </p:txBody>
      </p:sp>
      <p:sp>
        <p:nvSpPr>
          <p:cNvPr id="13"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Put a relevant subtitle </a:t>
            </a:r>
            <a:r>
              <a:rPr lang="en-US" sz="1400" b="1" dirty="0" smtClean="0">
                <a:solidFill>
                  <a:schemeClr val="accent1">
                    <a:lumMod val="60000"/>
                    <a:lumOff val="40000"/>
                  </a:schemeClr>
                </a:solidFill>
                <a:latin typeface="+mn-lt"/>
              </a:rPr>
              <a:t>in this line</a:t>
            </a:r>
            <a:endParaRPr lang="en-US" sz="1400" b="1" dirty="0">
              <a:solidFill>
                <a:schemeClr val="accent1">
                  <a:lumMod val="60000"/>
                  <a:lumOff val="40000"/>
                </a:schemeClr>
              </a:solidFill>
              <a:latin typeface="+mn-lt"/>
            </a:endParaRPr>
          </a:p>
        </p:txBody>
      </p:sp>
      <p:grpSp>
        <p:nvGrpSpPr>
          <p:cNvPr id="22" name="Group 21"/>
          <p:cNvGrpSpPr/>
          <p:nvPr/>
        </p:nvGrpSpPr>
        <p:grpSpPr>
          <a:xfrm>
            <a:off x="5587406" y="1594191"/>
            <a:ext cx="1929624" cy="528908"/>
            <a:chOff x="2992062" y="1996073"/>
            <a:chExt cx="1929624" cy="528908"/>
          </a:xfrm>
        </p:grpSpPr>
        <p:sp>
          <p:nvSpPr>
            <p:cNvPr id="708" name="Subtitle 2"/>
            <p:cNvSpPr txBox="1">
              <a:spLocks/>
            </p:cNvSpPr>
            <p:nvPr/>
          </p:nvSpPr>
          <p:spPr>
            <a:xfrm>
              <a:off x="3080724" y="2286577"/>
              <a:ext cx="817624"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smtClean="0">
                  <a:solidFill>
                    <a:schemeClr val="bg1"/>
                  </a:solidFill>
                  <a:ea typeface="Franchise" pitchFamily="49" charset="0"/>
                </a:rPr>
                <a:t>Females </a:t>
              </a:r>
            </a:p>
          </p:txBody>
        </p:sp>
        <p:sp>
          <p:nvSpPr>
            <p:cNvPr id="709" name="Content Placeholder 2"/>
            <p:cNvSpPr txBox="1">
              <a:spLocks/>
            </p:cNvSpPr>
            <p:nvPr/>
          </p:nvSpPr>
          <p:spPr>
            <a:xfrm>
              <a:off x="3070446" y="1996073"/>
              <a:ext cx="822499" cy="3446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dirty="0" smtClean="0">
                  <a:solidFill>
                    <a:schemeClr val="bg1"/>
                  </a:solidFill>
                  <a:latin typeface="Source Sans Pro Black" pitchFamily="34" charset="0"/>
                </a:rPr>
                <a:t>64M</a:t>
              </a:r>
              <a:endParaRPr lang="en-US" sz="2400" dirty="0">
                <a:solidFill>
                  <a:schemeClr val="bg1"/>
                </a:solidFill>
                <a:latin typeface="Source Sans Pro Black" pitchFamily="34" charset="0"/>
              </a:endParaRPr>
            </a:p>
          </p:txBody>
        </p:sp>
        <p:grpSp>
          <p:nvGrpSpPr>
            <p:cNvPr id="710" name="Group 709"/>
            <p:cNvGrpSpPr/>
            <p:nvPr/>
          </p:nvGrpSpPr>
          <p:grpSpPr>
            <a:xfrm>
              <a:off x="2992062" y="2119802"/>
              <a:ext cx="155108" cy="334520"/>
              <a:chOff x="6084168" y="3828473"/>
              <a:chExt cx="172244" cy="371476"/>
            </a:xfrm>
          </p:grpSpPr>
          <p:sp>
            <p:nvSpPr>
              <p:cNvPr id="716" name="Oval 715"/>
              <p:cNvSpPr>
                <a:spLocks noChangeArrowheads="1"/>
              </p:cNvSpPr>
              <p:nvPr/>
            </p:nvSpPr>
            <p:spPr bwMode="auto">
              <a:xfrm>
                <a:off x="6142112" y="3828473"/>
                <a:ext cx="54769" cy="56357"/>
              </a:xfrm>
              <a:prstGeom prst="ellipse">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7"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11" name="Group 710"/>
            <p:cNvGrpSpPr/>
            <p:nvPr/>
          </p:nvGrpSpPr>
          <p:grpSpPr>
            <a:xfrm>
              <a:off x="4021776" y="2119802"/>
              <a:ext cx="131519" cy="334520"/>
              <a:chOff x="7364799" y="3816899"/>
              <a:chExt cx="150666" cy="383216"/>
            </a:xfrm>
          </p:grpSpPr>
          <p:sp>
            <p:nvSpPr>
              <p:cNvPr id="714" name="Freeform 12"/>
              <p:cNvSpPr>
                <a:spLocks/>
              </p:cNvSpPr>
              <p:nvPr/>
            </p:nvSpPr>
            <p:spPr bwMode="auto">
              <a:xfrm>
                <a:off x="7364799" y="3882406"/>
                <a:ext cx="150666" cy="317709"/>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5" name="Oval 13"/>
              <p:cNvSpPr>
                <a:spLocks noChangeArrowheads="1"/>
              </p:cNvSpPr>
              <p:nvPr/>
            </p:nvSpPr>
            <p:spPr bwMode="auto">
              <a:xfrm>
                <a:off x="7410654" y="3816899"/>
                <a:ext cx="59775" cy="59775"/>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12" name="Subtitle 2"/>
            <p:cNvSpPr txBox="1">
              <a:spLocks/>
            </p:cNvSpPr>
            <p:nvPr/>
          </p:nvSpPr>
          <p:spPr>
            <a:xfrm>
              <a:off x="4104062" y="2286577"/>
              <a:ext cx="817624"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smtClean="0">
                  <a:solidFill>
                    <a:schemeClr val="bg1"/>
                  </a:solidFill>
                  <a:ea typeface="Franchise" pitchFamily="49" charset="0"/>
                </a:rPr>
                <a:t>Males </a:t>
              </a:r>
            </a:p>
          </p:txBody>
        </p:sp>
        <p:sp>
          <p:nvSpPr>
            <p:cNvPr id="713" name="Content Placeholder 2"/>
            <p:cNvSpPr txBox="1">
              <a:spLocks/>
            </p:cNvSpPr>
            <p:nvPr/>
          </p:nvSpPr>
          <p:spPr>
            <a:xfrm>
              <a:off x="4093784" y="1996073"/>
              <a:ext cx="822499" cy="3446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dirty="0" smtClean="0">
                  <a:solidFill>
                    <a:schemeClr val="bg1"/>
                  </a:solidFill>
                  <a:latin typeface="Source Sans Pro Black" pitchFamily="34" charset="0"/>
                </a:rPr>
                <a:t>36M</a:t>
              </a:r>
              <a:endParaRPr lang="en-US" sz="2400" dirty="0">
                <a:solidFill>
                  <a:schemeClr val="bg1"/>
                </a:solidFill>
                <a:latin typeface="Source Sans Pro Black" pitchFamily="34" charset="0"/>
              </a:endParaRPr>
            </a:p>
          </p:txBody>
        </p:sp>
      </p:grpSp>
      <p:grpSp>
        <p:nvGrpSpPr>
          <p:cNvPr id="2" name="Group 1"/>
          <p:cNvGrpSpPr/>
          <p:nvPr/>
        </p:nvGrpSpPr>
        <p:grpSpPr>
          <a:xfrm>
            <a:off x="3159136" y="2260335"/>
            <a:ext cx="5088694" cy="277657"/>
            <a:chOff x="3159136" y="2260335"/>
            <a:chExt cx="5088694" cy="277657"/>
          </a:xfrm>
        </p:grpSpPr>
        <p:sp>
          <p:nvSpPr>
            <p:cNvPr id="697" name="Content Placeholder 2"/>
            <p:cNvSpPr txBox="1">
              <a:spLocks/>
            </p:cNvSpPr>
            <p:nvPr/>
          </p:nvSpPr>
          <p:spPr>
            <a:xfrm>
              <a:off x="7795786" y="2260335"/>
              <a:ext cx="452044" cy="16526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800" dirty="0" smtClean="0">
                  <a:solidFill>
                    <a:schemeClr val="bg1"/>
                  </a:solidFill>
                  <a:latin typeface="Source Sans Pro Black" pitchFamily="34" charset="0"/>
                </a:rPr>
                <a:t>92%</a:t>
              </a:r>
              <a:endParaRPr lang="en-US" sz="800" dirty="0">
                <a:solidFill>
                  <a:schemeClr val="bg1"/>
                </a:solidFill>
                <a:latin typeface="Source Sans Pro Black" pitchFamily="34" charset="0"/>
              </a:endParaRPr>
            </a:p>
          </p:txBody>
        </p:sp>
        <p:sp>
          <p:nvSpPr>
            <p:cNvPr id="718" name="Content Placeholder 2"/>
            <p:cNvSpPr txBox="1">
              <a:spLocks/>
            </p:cNvSpPr>
            <p:nvPr/>
          </p:nvSpPr>
          <p:spPr>
            <a:xfrm>
              <a:off x="3159136" y="2284076"/>
              <a:ext cx="2016224" cy="253916"/>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Font typeface="Arial" pitchFamily="34" charset="0"/>
                <a:buNone/>
              </a:pPr>
              <a:r>
                <a:rPr lang="en-US" sz="1050" b="1" dirty="0" smtClean="0">
                  <a:solidFill>
                    <a:schemeClr val="bg1"/>
                  </a:solidFill>
                </a:rPr>
                <a:t>Seeing photos and videos</a:t>
              </a:r>
              <a:endParaRPr lang="en-US" sz="600" dirty="0">
                <a:solidFill>
                  <a:schemeClr val="bg1"/>
                </a:solidFill>
              </a:endParaRPr>
            </a:p>
          </p:txBody>
        </p:sp>
        <p:sp>
          <p:nvSpPr>
            <p:cNvPr id="3" name="Rectangle 2"/>
            <p:cNvSpPr/>
            <p:nvPr/>
          </p:nvSpPr>
          <p:spPr>
            <a:xfrm>
              <a:off x="5571098" y="2328788"/>
              <a:ext cx="2258711" cy="7401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a:off x="5571098" y="2438684"/>
              <a:ext cx="1542731" cy="7401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9"/>
            <p:cNvSpPr>
              <a:spLocks noEditPoints="1"/>
            </p:cNvSpPr>
            <p:nvPr/>
          </p:nvSpPr>
          <p:spPr bwMode="auto">
            <a:xfrm>
              <a:off x="5198486" y="2333226"/>
              <a:ext cx="257084" cy="183711"/>
            </a:xfrm>
            <a:custGeom>
              <a:avLst/>
              <a:gdLst>
                <a:gd name="T0" fmla="*/ 392 w 392"/>
                <a:gd name="T1" fmla="*/ 40 h 280"/>
                <a:gd name="T2" fmla="*/ 392 w 392"/>
                <a:gd name="T3" fmla="*/ 16 h 280"/>
                <a:gd name="T4" fmla="*/ 376 w 392"/>
                <a:gd name="T5" fmla="*/ 0 h 280"/>
                <a:gd name="T6" fmla="*/ 16 w 392"/>
                <a:gd name="T7" fmla="*/ 0 h 280"/>
                <a:gd name="T8" fmla="*/ 0 w 392"/>
                <a:gd name="T9" fmla="*/ 16 h 280"/>
                <a:gd name="T10" fmla="*/ 0 w 392"/>
                <a:gd name="T11" fmla="*/ 40 h 280"/>
                <a:gd name="T12" fmla="*/ 40 w 392"/>
                <a:gd name="T13" fmla="*/ 40 h 280"/>
                <a:gd name="T14" fmla="*/ 40 w 392"/>
                <a:gd name="T15" fmla="*/ 80 h 280"/>
                <a:gd name="T16" fmla="*/ 0 w 392"/>
                <a:gd name="T17" fmla="*/ 80 h 280"/>
                <a:gd name="T18" fmla="*/ 0 w 392"/>
                <a:gd name="T19" fmla="*/ 120 h 280"/>
                <a:gd name="T20" fmla="*/ 40 w 392"/>
                <a:gd name="T21" fmla="*/ 120 h 280"/>
                <a:gd name="T22" fmla="*/ 40 w 392"/>
                <a:gd name="T23" fmla="*/ 160 h 280"/>
                <a:gd name="T24" fmla="*/ 0 w 392"/>
                <a:gd name="T25" fmla="*/ 160 h 280"/>
                <a:gd name="T26" fmla="*/ 0 w 392"/>
                <a:gd name="T27" fmla="*/ 200 h 280"/>
                <a:gd name="T28" fmla="*/ 40 w 392"/>
                <a:gd name="T29" fmla="*/ 200 h 280"/>
                <a:gd name="T30" fmla="*/ 40 w 392"/>
                <a:gd name="T31" fmla="*/ 240 h 280"/>
                <a:gd name="T32" fmla="*/ 0 w 392"/>
                <a:gd name="T33" fmla="*/ 240 h 280"/>
                <a:gd name="T34" fmla="*/ 0 w 392"/>
                <a:gd name="T35" fmla="*/ 264 h 280"/>
                <a:gd name="T36" fmla="*/ 16 w 392"/>
                <a:gd name="T37" fmla="*/ 280 h 280"/>
                <a:gd name="T38" fmla="*/ 376 w 392"/>
                <a:gd name="T39" fmla="*/ 280 h 280"/>
                <a:gd name="T40" fmla="*/ 392 w 392"/>
                <a:gd name="T41" fmla="*/ 264 h 280"/>
                <a:gd name="T42" fmla="*/ 392 w 392"/>
                <a:gd name="T43" fmla="*/ 240 h 280"/>
                <a:gd name="T44" fmla="*/ 352 w 392"/>
                <a:gd name="T45" fmla="*/ 240 h 280"/>
                <a:gd name="T46" fmla="*/ 352 w 392"/>
                <a:gd name="T47" fmla="*/ 200 h 280"/>
                <a:gd name="T48" fmla="*/ 392 w 392"/>
                <a:gd name="T49" fmla="*/ 200 h 280"/>
                <a:gd name="T50" fmla="*/ 392 w 392"/>
                <a:gd name="T51" fmla="*/ 160 h 280"/>
                <a:gd name="T52" fmla="*/ 352 w 392"/>
                <a:gd name="T53" fmla="*/ 160 h 280"/>
                <a:gd name="T54" fmla="*/ 352 w 392"/>
                <a:gd name="T55" fmla="*/ 120 h 280"/>
                <a:gd name="T56" fmla="*/ 392 w 392"/>
                <a:gd name="T57" fmla="*/ 120 h 280"/>
                <a:gd name="T58" fmla="*/ 392 w 392"/>
                <a:gd name="T59" fmla="*/ 80 h 280"/>
                <a:gd name="T60" fmla="*/ 352 w 392"/>
                <a:gd name="T61" fmla="*/ 80 h 280"/>
                <a:gd name="T62" fmla="*/ 352 w 392"/>
                <a:gd name="T63" fmla="*/ 40 h 280"/>
                <a:gd name="T64" fmla="*/ 392 w 392"/>
                <a:gd name="T65" fmla="*/ 40 h 280"/>
                <a:gd name="T66" fmla="*/ 152 w 392"/>
                <a:gd name="T67" fmla="*/ 200 h 280"/>
                <a:gd name="T68" fmla="*/ 152 w 392"/>
                <a:gd name="T69" fmla="*/ 80 h 280"/>
                <a:gd name="T70" fmla="*/ 252 w 392"/>
                <a:gd name="T71" fmla="*/ 140 h 280"/>
                <a:gd name="T72" fmla="*/ 152 w 392"/>
                <a:gd name="T73" fmla="*/ 20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92" h="280">
                  <a:moveTo>
                    <a:pt x="392" y="40"/>
                  </a:moveTo>
                  <a:cubicBezTo>
                    <a:pt x="392" y="16"/>
                    <a:pt x="392" y="16"/>
                    <a:pt x="392" y="16"/>
                  </a:cubicBezTo>
                  <a:cubicBezTo>
                    <a:pt x="392" y="7"/>
                    <a:pt x="385" y="0"/>
                    <a:pt x="376" y="0"/>
                  </a:cubicBezTo>
                  <a:cubicBezTo>
                    <a:pt x="16" y="0"/>
                    <a:pt x="16" y="0"/>
                    <a:pt x="16" y="0"/>
                  </a:cubicBezTo>
                  <a:cubicBezTo>
                    <a:pt x="7" y="0"/>
                    <a:pt x="0" y="7"/>
                    <a:pt x="0" y="16"/>
                  </a:cubicBezTo>
                  <a:cubicBezTo>
                    <a:pt x="0" y="40"/>
                    <a:pt x="0" y="40"/>
                    <a:pt x="0" y="40"/>
                  </a:cubicBezTo>
                  <a:cubicBezTo>
                    <a:pt x="40" y="40"/>
                    <a:pt x="40" y="40"/>
                    <a:pt x="40" y="40"/>
                  </a:cubicBezTo>
                  <a:cubicBezTo>
                    <a:pt x="40" y="80"/>
                    <a:pt x="40" y="80"/>
                    <a:pt x="40" y="80"/>
                  </a:cubicBezTo>
                  <a:cubicBezTo>
                    <a:pt x="0" y="80"/>
                    <a:pt x="0" y="80"/>
                    <a:pt x="0" y="80"/>
                  </a:cubicBezTo>
                  <a:cubicBezTo>
                    <a:pt x="0" y="120"/>
                    <a:pt x="0" y="120"/>
                    <a:pt x="0" y="120"/>
                  </a:cubicBezTo>
                  <a:cubicBezTo>
                    <a:pt x="40" y="120"/>
                    <a:pt x="40" y="120"/>
                    <a:pt x="40" y="120"/>
                  </a:cubicBezTo>
                  <a:cubicBezTo>
                    <a:pt x="40" y="160"/>
                    <a:pt x="40" y="160"/>
                    <a:pt x="40" y="160"/>
                  </a:cubicBezTo>
                  <a:cubicBezTo>
                    <a:pt x="0" y="160"/>
                    <a:pt x="0" y="160"/>
                    <a:pt x="0" y="160"/>
                  </a:cubicBezTo>
                  <a:cubicBezTo>
                    <a:pt x="0" y="200"/>
                    <a:pt x="0" y="200"/>
                    <a:pt x="0" y="200"/>
                  </a:cubicBezTo>
                  <a:cubicBezTo>
                    <a:pt x="40" y="200"/>
                    <a:pt x="40" y="200"/>
                    <a:pt x="40" y="200"/>
                  </a:cubicBezTo>
                  <a:cubicBezTo>
                    <a:pt x="40" y="240"/>
                    <a:pt x="40" y="240"/>
                    <a:pt x="40" y="240"/>
                  </a:cubicBezTo>
                  <a:cubicBezTo>
                    <a:pt x="0" y="240"/>
                    <a:pt x="0" y="240"/>
                    <a:pt x="0" y="240"/>
                  </a:cubicBezTo>
                  <a:cubicBezTo>
                    <a:pt x="0" y="264"/>
                    <a:pt x="0" y="264"/>
                    <a:pt x="0" y="264"/>
                  </a:cubicBezTo>
                  <a:cubicBezTo>
                    <a:pt x="0" y="273"/>
                    <a:pt x="7" y="280"/>
                    <a:pt x="16" y="280"/>
                  </a:cubicBezTo>
                  <a:cubicBezTo>
                    <a:pt x="376" y="280"/>
                    <a:pt x="376" y="280"/>
                    <a:pt x="376" y="280"/>
                  </a:cubicBezTo>
                  <a:cubicBezTo>
                    <a:pt x="385" y="280"/>
                    <a:pt x="392" y="273"/>
                    <a:pt x="392" y="264"/>
                  </a:cubicBezTo>
                  <a:cubicBezTo>
                    <a:pt x="392" y="240"/>
                    <a:pt x="392" y="240"/>
                    <a:pt x="392" y="240"/>
                  </a:cubicBezTo>
                  <a:cubicBezTo>
                    <a:pt x="352" y="240"/>
                    <a:pt x="352" y="240"/>
                    <a:pt x="352" y="240"/>
                  </a:cubicBezTo>
                  <a:cubicBezTo>
                    <a:pt x="352" y="200"/>
                    <a:pt x="352" y="200"/>
                    <a:pt x="352" y="200"/>
                  </a:cubicBezTo>
                  <a:cubicBezTo>
                    <a:pt x="392" y="200"/>
                    <a:pt x="392" y="200"/>
                    <a:pt x="392" y="200"/>
                  </a:cubicBezTo>
                  <a:cubicBezTo>
                    <a:pt x="392" y="160"/>
                    <a:pt x="392" y="160"/>
                    <a:pt x="392" y="160"/>
                  </a:cubicBezTo>
                  <a:cubicBezTo>
                    <a:pt x="352" y="160"/>
                    <a:pt x="352" y="160"/>
                    <a:pt x="352" y="160"/>
                  </a:cubicBezTo>
                  <a:cubicBezTo>
                    <a:pt x="352" y="120"/>
                    <a:pt x="352" y="120"/>
                    <a:pt x="352" y="120"/>
                  </a:cubicBezTo>
                  <a:cubicBezTo>
                    <a:pt x="392" y="120"/>
                    <a:pt x="392" y="120"/>
                    <a:pt x="392" y="120"/>
                  </a:cubicBezTo>
                  <a:cubicBezTo>
                    <a:pt x="392" y="80"/>
                    <a:pt x="392" y="80"/>
                    <a:pt x="392" y="80"/>
                  </a:cubicBezTo>
                  <a:cubicBezTo>
                    <a:pt x="352" y="80"/>
                    <a:pt x="352" y="80"/>
                    <a:pt x="352" y="80"/>
                  </a:cubicBezTo>
                  <a:cubicBezTo>
                    <a:pt x="352" y="40"/>
                    <a:pt x="352" y="40"/>
                    <a:pt x="352" y="40"/>
                  </a:cubicBezTo>
                  <a:lnTo>
                    <a:pt x="392" y="40"/>
                  </a:lnTo>
                  <a:close/>
                  <a:moveTo>
                    <a:pt x="152" y="200"/>
                  </a:moveTo>
                  <a:cubicBezTo>
                    <a:pt x="152" y="80"/>
                    <a:pt x="152" y="80"/>
                    <a:pt x="152" y="80"/>
                  </a:cubicBezTo>
                  <a:cubicBezTo>
                    <a:pt x="252" y="140"/>
                    <a:pt x="252" y="140"/>
                    <a:pt x="252" y="140"/>
                  </a:cubicBezTo>
                  <a:lnTo>
                    <a:pt x="152" y="20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Content Placeholder 2"/>
            <p:cNvSpPr txBox="1">
              <a:spLocks/>
            </p:cNvSpPr>
            <p:nvPr/>
          </p:nvSpPr>
          <p:spPr>
            <a:xfrm>
              <a:off x="7054392" y="2362522"/>
              <a:ext cx="452044" cy="16526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800" dirty="0" smtClean="0">
                  <a:solidFill>
                    <a:schemeClr val="bg1"/>
                  </a:solidFill>
                  <a:latin typeface="Source Sans Pro Black" pitchFamily="34" charset="0"/>
                </a:rPr>
                <a:t>79%</a:t>
              </a:r>
              <a:endParaRPr lang="en-US" sz="800" dirty="0">
                <a:solidFill>
                  <a:schemeClr val="bg1"/>
                </a:solidFill>
                <a:latin typeface="Source Sans Pro Black" pitchFamily="34" charset="0"/>
              </a:endParaRPr>
            </a:p>
          </p:txBody>
        </p:sp>
      </p:grpSp>
      <p:sp>
        <p:nvSpPr>
          <p:cNvPr id="112" name="Content Placeholder 2"/>
          <p:cNvSpPr txBox="1">
            <a:spLocks/>
          </p:cNvSpPr>
          <p:nvPr/>
        </p:nvSpPr>
        <p:spPr>
          <a:xfrm>
            <a:off x="8008388" y="2539137"/>
            <a:ext cx="452044" cy="16526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800" dirty="0" smtClean="0">
                <a:solidFill>
                  <a:schemeClr val="bg1"/>
                </a:solidFill>
                <a:latin typeface="Source Sans Pro Black" pitchFamily="34" charset="0"/>
              </a:rPr>
              <a:t>100%</a:t>
            </a:r>
            <a:endParaRPr lang="en-US" sz="800" dirty="0">
              <a:solidFill>
                <a:schemeClr val="bg1"/>
              </a:solidFill>
              <a:latin typeface="Source Sans Pro Black" pitchFamily="34" charset="0"/>
            </a:endParaRPr>
          </a:p>
        </p:txBody>
      </p:sp>
      <p:grpSp>
        <p:nvGrpSpPr>
          <p:cNvPr id="4" name="Group 3"/>
          <p:cNvGrpSpPr/>
          <p:nvPr/>
        </p:nvGrpSpPr>
        <p:grpSpPr>
          <a:xfrm>
            <a:off x="3159136" y="2577447"/>
            <a:ext cx="4896544" cy="253916"/>
            <a:chOff x="3159136" y="2577447"/>
            <a:chExt cx="4896544" cy="253916"/>
          </a:xfrm>
        </p:grpSpPr>
        <p:sp>
          <p:nvSpPr>
            <p:cNvPr id="84" name="Rectangle 83"/>
            <p:cNvSpPr/>
            <p:nvPr/>
          </p:nvSpPr>
          <p:spPr>
            <a:xfrm>
              <a:off x="5571098" y="2608157"/>
              <a:ext cx="2484582" cy="7401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p:cNvSpPr/>
            <p:nvPr/>
          </p:nvSpPr>
          <p:spPr>
            <a:xfrm>
              <a:off x="5571098" y="2718053"/>
              <a:ext cx="1866704" cy="7401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Content Placeholder 2"/>
            <p:cNvSpPr txBox="1">
              <a:spLocks/>
            </p:cNvSpPr>
            <p:nvPr/>
          </p:nvSpPr>
          <p:spPr>
            <a:xfrm>
              <a:off x="3159136" y="2577447"/>
              <a:ext cx="2016224" cy="253916"/>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Font typeface="Arial" pitchFamily="34" charset="0"/>
                <a:buNone/>
              </a:pPr>
              <a:r>
                <a:rPr lang="en-US" sz="1050" b="1" dirty="0" smtClean="0">
                  <a:solidFill>
                    <a:schemeClr val="bg1"/>
                  </a:solidFill>
                </a:rPr>
                <a:t>Make new friends</a:t>
              </a:r>
              <a:endParaRPr lang="en-US" sz="600" dirty="0">
                <a:solidFill>
                  <a:schemeClr val="bg1"/>
                </a:solidFill>
              </a:endParaRPr>
            </a:p>
          </p:txBody>
        </p:sp>
        <p:sp>
          <p:nvSpPr>
            <p:cNvPr id="10" name="Freeform 14"/>
            <p:cNvSpPr>
              <a:spLocks noEditPoints="1"/>
            </p:cNvSpPr>
            <p:nvPr/>
          </p:nvSpPr>
          <p:spPr bwMode="auto">
            <a:xfrm>
              <a:off x="5220893" y="2592948"/>
              <a:ext cx="222705" cy="200529"/>
            </a:xfrm>
            <a:custGeom>
              <a:avLst/>
              <a:gdLst>
                <a:gd name="T0" fmla="*/ 247 w 400"/>
                <a:gd name="T1" fmla="*/ 269 h 360"/>
                <a:gd name="T2" fmla="*/ 182 w 400"/>
                <a:gd name="T3" fmla="*/ 203 h 360"/>
                <a:gd name="T4" fmla="*/ 203 w 400"/>
                <a:gd name="T5" fmla="*/ 154 h 360"/>
                <a:gd name="T6" fmla="*/ 222 w 400"/>
                <a:gd name="T7" fmla="*/ 120 h 360"/>
                <a:gd name="T8" fmla="*/ 215 w 400"/>
                <a:gd name="T9" fmla="*/ 104 h 360"/>
                <a:gd name="T10" fmla="*/ 220 w 400"/>
                <a:gd name="T11" fmla="*/ 68 h 360"/>
                <a:gd name="T12" fmla="*/ 140 w 400"/>
                <a:gd name="T13" fmla="*/ 0 h 360"/>
                <a:gd name="T14" fmla="*/ 59 w 400"/>
                <a:gd name="T15" fmla="*/ 68 h 360"/>
                <a:gd name="T16" fmla="*/ 65 w 400"/>
                <a:gd name="T17" fmla="*/ 104 h 360"/>
                <a:gd name="T18" fmla="*/ 57 w 400"/>
                <a:gd name="T19" fmla="*/ 120 h 360"/>
                <a:gd name="T20" fmla="*/ 76 w 400"/>
                <a:gd name="T21" fmla="*/ 154 h 360"/>
                <a:gd name="T22" fmla="*/ 98 w 400"/>
                <a:gd name="T23" fmla="*/ 203 h 360"/>
                <a:gd name="T24" fmla="*/ 32 w 400"/>
                <a:gd name="T25" fmla="*/ 269 h 360"/>
                <a:gd name="T26" fmla="*/ 0 w 400"/>
                <a:gd name="T27" fmla="*/ 280 h 360"/>
                <a:gd name="T28" fmla="*/ 0 w 400"/>
                <a:gd name="T29" fmla="*/ 360 h 360"/>
                <a:gd name="T30" fmla="*/ 320 w 400"/>
                <a:gd name="T31" fmla="*/ 360 h 360"/>
                <a:gd name="T32" fmla="*/ 320 w 400"/>
                <a:gd name="T33" fmla="*/ 318 h 360"/>
                <a:gd name="T34" fmla="*/ 247 w 400"/>
                <a:gd name="T35" fmla="*/ 269 h 360"/>
                <a:gd name="T36" fmla="*/ 340 w 400"/>
                <a:gd name="T37" fmla="*/ 160 h 360"/>
                <a:gd name="T38" fmla="*/ 340 w 400"/>
                <a:gd name="T39" fmla="*/ 100 h 360"/>
                <a:gd name="T40" fmla="*/ 300 w 400"/>
                <a:gd name="T41" fmla="*/ 100 h 360"/>
                <a:gd name="T42" fmla="*/ 300 w 400"/>
                <a:gd name="T43" fmla="*/ 160 h 360"/>
                <a:gd name="T44" fmla="*/ 240 w 400"/>
                <a:gd name="T45" fmla="*/ 160 h 360"/>
                <a:gd name="T46" fmla="*/ 240 w 400"/>
                <a:gd name="T47" fmla="*/ 200 h 360"/>
                <a:gd name="T48" fmla="*/ 300 w 400"/>
                <a:gd name="T49" fmla="*/ 200 h 360"/>
                <a:gd name="T50" fmla="*/ 300 w 400"/>
                <a:gd name="T51" fmla="*/ 260 h 360"/>
                <a:gd name="T52" fmla="*/ 340 w 400"/>
                <a:gd name="T53" fmla="*/ 260 h 360"/>
                <a:gd name="T54" fmla="*/ 340 w 400"/>
                <a:gd name="T55" fmla="*/ 200 h 360"/>
                <a:gd name="T56" fmla="*/ 400 w 400"/>
                <a:gd name="T57" fmla="*/ 200 h 360"/>
                <a:gd name="T58" fmla="*/ 400 w 400"/>
                <a:gd name="T59" fmla="*/ 160 h 360"/>
                <a:gd name="T60" fmla="*/ 340 w 400"/>
                <a:gd name="T61" fmla="*/ 1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0" h="360">
                  <a:moveTo>
                    <a:pt x="247" y="269"/>
                  </a:moveTo>
                  <a:cubicBezTo>
                    <a:pt x="197" y="251"/>
                    <a:pt x="182" y="236"/>
                    <a:pt x="182" y="203"/>
                  </a:cubicBezTo>
                  <a:cubicBezTo>
                    <a:pt x="182" y="184"/>
                    <a:pt x="197" y="190"/>
                    <a:pt x="203" y="154"/>
                  </a:cubicBezTo>
                  <a:cubicBezTo>
                    <a:pt x="206" y="140"/>
                    <a:pt x="220" y="154"/>
                    <a:pt x="222" y="120"/>
                  </a:cubicBezTo>
                  <a:cubicBezTo>
                    <a:pt x="222" y="107"/>
                    <a:pt x="215" y="104"/>
                    <a:pt x="215" y="104"/>
                  </a:cubicBezTo>
                  <a:cubicBezTo>
                    <a:pt x="215" y="104"/>
                    <a:pt x="219" y="84"/>
                    <a:pt x="220" y="68"/>
                  </a:cubicBezTo>
                  <a:cubicBezTo>
                    <a:pt x="222" y="49"/>
                    <a:pt x="209" y="0"/>
                    <a:pt x="140" y="0"/>
                  </a:cubicBezTo>
                  <a:cubicBezTo>
                    <a:pt x="71" y="0"/>
                    <a:pt x="58" y="49"/>
                    <a:pt x="59" y="68"/>
                  </a:cubicBezTo>
                  <a:cubicBezTo>
                    <a:pt x="61" y="84"/>
                    <a:pt x="65" y="104"/>
                    <a:pt x="65" y="104"/>
                  </a:cubicBezTo>
                  <a:cubicBezTo>
                    <a:pt x="65" y="104"/>
                    <a:pt x="57" y="107"/>
                    <a:pt x="57" y="120"/>
                  </a:cubicBezTo>
                  <a:cubicBezTo>
                    <a:pt x="60" y="154"/>
                    <a:pt x="73" y="140"/>
                    <a:pt x="76" y="154"/>
                  </a:cubicBezTo>
                  <a:cubicBezTo>
                    <a:pt x="83" y="190"/>
                    <a:pt x="98" y="184"/>
                    <a:pt x="98" y="203"/>
                  </a:cubicBezTo>
                  <a:cubicBezTo>
                    <a:pt x="98" y="236"/>
                    <a:pt x="82" y="251"/>
                    <a:pt x="32" y="269"/>
                  </a:cubicBezTo>
                  <a:cubicBezTo>
                    <a:pt x="26" y="271"/>
                    <a:pt x="12" y="274"/>
                    <a:pt x="0" y="280"/>
                  </a:cubicBezTo>
                  <a:cubicBezTo>
                    <a:pt x="0" y="360"/>
                    <a:pt x="0" y="360"/>
                    <a:pt x="0" y="360"/>
                  </a:cubicBezTo>
                  <a:cubicBezTo>
                    <a:pt x="320" y="360"/>
                    <a:pt x="320" y="360"/>
                    <a:pt x="320" y="360"/>
                  </a:cubicBezTo>
                  <a:cubicBezTo>
                    <a:pt x="320" y="360"/>
                    <a:pt x="320" y="330"/>
                    <a:pt x="320" y="318"/>
                  </a:cubicBezTo>
                  <a:cubicBezTo>
                    <a:pt x="320" y="305"/>
                    <a:pt x="297" y="287"/>
                    <a:pt x="247" y="269"/>
                  </a:cubicBezTo>
                  <a:close/>
                  <a:moveTo>
                    <a:pt x="340" y="160"/>
                  </a:moveTo>
                  <a:cubicBezTo>
                    <a:pt x="340" y="100"/>
                    <a:pt x="340" y="100"/>
                    <a:pt x="340" y="100"/>
                  </a:cubicBezTo>
                  <a:cubicBezTo>
                    <a:pt x="300" y="100"/>
                    <a:pt x="300" y="100"/>
                    <a:pt x="300" y="100"/>
                  </a:cubicBezTo>
                  <a:cubicBezTo>
                    <a:pt x="300" y="160"/>
                    <a:pt x="300" y="160"/>
                    <a:pt x="300" y="160"/>
                  </a:cubicBezTo>
                  <a:cubicBezTo>
                    <a:pt x="240" y="160"/>
                    <a:pt x="240" y="160"/>
                    <a:pt x="240" y="160"/>
                  </a:cubicBezTo>
                  <a:cubicBezTo>
                    <a:pt x="240" y="200"/>
                    <a:pt x="240" y="200"/>
                    <a:pt x="240" y="200"/>
                  </a:cubicBezTo>
                  <a:cubicBezTo>
                    <a:pt x="300" y="200"/>
                    <a:pt x="300" y="200"/>
                    <a:pt x="300" y="200"/>
                  </a:cubicBezTo>
                  <a:cubicBezTo>
                    <a:pt x="300" y="260"/>
                    <a:pt x="300" y="260"/>
                    <a:pt x="300" y="260"/>
                  </a:cubicBezTo>
                  <a:cubicBezTo>
                    <a:pt x="340" y="260"/>
                    <a:pt x="340" y="260"/>
                    <a:pt x="340" y="260"/>
                  </a:cubicBezTo>
                  <a:cubicBezTo>
                    <a:pt x="340" y="200"/>
                    <a:pt x="340" y="200"/>
                    <a:pt x="340" y="200"/>
                  </a:cubicBezTo>
                  <a:cubicBezTo>
                    <a:pt x="400" y="200"/>
                    <a:pt x="400" y="200"/>
                    <a:pt x="400" y="200"/>
                  </a:cubicBezTo>
                  <a:cubicBezTo>
                    <a:pt x="400" y="160"/>
                    <a:pt x="400" y="160"/>
                    <a:pt x="400" y="160"/>
                  </a:cubicBezTo>
                  <a:lnTo>
                    <a:pt x="340" y="16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3" name="Content Placeholder 2"/>
            <p:cNvSpPr txBox="1">
              <a:spLocks/>
            </p:cNvSpPr>
            <p:nvPr/>
          </p:nvSpPr>
          <p:spPr>
            <a:xfrm>
              <a:off x="7398334" y="2651684"/>
              <a:ext cx="452044" cy="16526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800" dirty="0" smtClean="0">
                  <a:solidFill>
                    <a:schemeClr val="bg1"/>
                  </a:solidFill>
                  <a:latin typeface="Source Sans Pro Black" pitchFamily="34" charset="0"/>
                </a:rPr>
                <a:t>86%</a:t>
              </a:r>
              <a:endParaRPr lang="en-US" sz="800" dirty="0">
                <a:solidFill>
                  <a:schemeClr val="bg1"/>
                </a:solidFill>
                <a:latin typeface="Source Sans Pro Black" pitchFamily="34" charset="0"/>
              </a:endParaRPr>
            </a:p>
          </p:txBody>
        </p:sp>
      </p:grpSp>
      <p:grpSp>
        <p:nvGrpSpPr>
          <p:cNvPr id="5" name="Group 4"/>
          <p:cNvGrpSpPr/>
          <p:nvPr/>
        </p:nvGrpSpPr>
        <p:grpSpPr>
          <a:xfrm>
            <a:off x="3159136" y="2825330"/>
            <a:ext cx="4385664" cy="275303"/>
            <a:chOff x="3159136" y="2825330"/>
            <a:chExt cx="4385664" cy="275303"/>
          </a:xfrm>
        </p:grpSpPr>
        <p:sp>
          <p:nvSpPr>
            <p:cNvPr id="95" name="Content Placeholder 2"/>
            <p:cNvSpPr txBox="1">
              <a:spLocks/>
            </p:cNvSpPr>
            <p:nvPr/>
          </p:nvSpPr>
          <p:spPr>
            <a:xfrm>
              <a:off x="3159136" y="2846717"/>
              <a:ext cx="2016224" cy="253916"/>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Font typeface="Arial" pitchFamily="34" charset="0"/>
                <a:buNone/>
              </a:pPr>
              <a:r>
                <a:rPr lang="en-US" sz="1050" b="1" dirty="0" smtClean="0">
                  <a:solidFill>
                    <a:schemeClr val="bg1"/>
                  </a:solidFill>
                </a:rPr>
                <a:t>Seeing Funny Posts</a:t>
              </a:r>
              <a:endParaRPr lang="en-US" sz="600" dirty="0">
                <a:solidFill>
                  <a:schemeClr val="bg1"/>
                </a:solidFill>
              </a:endParaRPr>
            </a:p>
          </p:txBody>
        </p:sp>
        <p:sp>
          <p:nvSpPr>
            <p:cNvPr id="96" name="Rectangle 95"/>
            <p:cNvSpPr/>
            <p:nvPr/>
          </p:nvSpPr>
          <p:spPr>
            <a:xfrm>
              <a:off x="5571098" y="2891429"/>
              <a:ext cx="1572331" cy="7401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Rectangle 96"/>
            <p:cNvSpPr/>
            <p:nvPr/>
          </p:nvSpPr>
          <p:spPr>
            <a:xfrm>
              <a:off x="5571099" y="3001325"/>
              <a:ext cx="1044422" cy="7401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19"/>
            <p:cNvSpPr>
              <a:spLocks noEditPoints="1"/>
            </p:cNvSpPr>
            <p:nvPr/>
          </p:nvSpPr>
          <p:spPr bwMode="auto">
            <a:xfrm>
              <a:off x="5222818" y="2878044"/>
              <a:ext cx="204911" cy="204911"/>
            </a:xfrm>
            <a:custGeom>
              <a:avLst/>
              <a:gdLst>
                <a:gd name="T0" fmla="*/ 172 w 344"/>
                <a:gd name="T1" fmla="*/ 0 h 344"/>
                <a:gd name="T2" fmla="*/ 0 w 344"/>
                <a:gd name="T3" fmla="*/ 172 h 344"/>
                <a:gd name="T4" fmla="*/ 172 w 344"/>
                <a:gd name="T5" fmla="*/ 344 h 344"/>
                <a:gd name="T6" fmla="*/ 344 w 344"/>
                <a:gd name="T7" fmla="*/ 172 h 344"/>
                <a:gd name="T8" fmla="*/ 172 w 344"/>
                <a:gd name="T9" fmla="*/ 0 h 344"/>
                <a:gd name="T10" fmla="*/ 186 w 344"/>
                <a:gd name="T11" fmla="*/ 311 h 344"/>
                <a:gd name="T12" fmla="*/ 186 w 344"/>
                <a:gd name="T13" fmla="*/ 234 h 344"/>
                <a:gd name="T14" fmla="*/ 158 w 344"/>
                <a:gd name="T15" fmla="*/ 234 h 344"/>
                <a:gd name="T16" fmla="*/ 158 w 344"/>
                <a:gd name="T17" fmla="*/ 311 h 344"/>
                <a:gd name="T18" fmla="*/ 32 w 344"/>
                <a:gd name="T19" fmla="*/ 186 h 344"/>
                <a:gd name="T20" fmla="*/ 110 w 344"/>
                <a:gd name="T21" fmla="*/ 186 h 344"/>
                <a:gd name="T22" fmla="*/ 110 w 344"/>
                <a:gd name="T23" fmla="*/ 158 h 344"/>
                <a:gd name="T24" fmla="*/ 32 w 344"/>
                <a:gd name="T25" fmla="*/ 158 h 344"/>
                <a:gd name="T26" fmla="*/ 158 w 344"/>
                <a:gd name="T27" fmla="*/ 33 h 344"/>
                <a:gd name="T28" fmla="*/ 158 w 344"/>
                <a:gd name="T29" fmla="*/ 110 h 344"/>
                <a:gd name="T30" fmla="*/ 186 w 344"/>
                <a:gd name="T31" fmla="*/ 110 h 344"/>
                <a:gd name="T32" fmla="*/ 186 w 344"/>
                <a:gd name="T33" fmla="*/ 33 h 344"/>
                <a:gd name="T34" fmla="*/ 311 w 344"/>
                <a:gd name="T35" fmla="*/ 158 h 344"/>
                <a:gd name="T36" fmla="*/ 234 w 344"/>
                <a:gd name="T37" fmla="*/ 158 h 344"/>
                <a:gd name="T38" fmla="*/ 234 w 344"/>
                <a:gd name="T39" fmla="*/ 186 h 344"/>
                <a:gd name="T40" fmla="*/ 311 w 344"/>
                <a:gd name="T41" fmla="*/ 186 h 344"/>
                <a:gd name="T42" fmla="*/ 186 w 344"/>
                <a:gd name="T43" fmla="*/ 311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4" h="344">
                  <a:moveTo>
                    <a:pt x="172" y="0"/>
                  </a:moveTo>
                  <a:cubicBezTo>
                    <a:pt x="77" y="0"/>
                    <a:pt x="0" y="77"/>
                    <a:pt x="0" y="172"/>
                  </a:cubicBezTo>
                  <a:cubicBezTo>
                    <a:pt x="0" y="267"/>
                    <a:pt x="77" y="344"/>
                    <a:pt x="172" y="344"/>
                  </a:cubicBezTo>
                  <a:cubicBezTo>
                    <a:pt x="267" y="344"/>
                    <a:pt x="344" y="267"/>
                    <a:pt x="344" y="172"/>
                  </a:cubicBezTo>
                  <a:cubicBezTo>
                    <a:pt x="344" y="77"/>
                    <a:pt x="267" y="0"/>
                    <a:pt x="172" y="0"/>
                  </a:cubicBezTo>
                  <a:close/>
                  <a:moveTo>
                    <a:pt x="186" y="311"/>
                  </a:moveTo>
                  <a:cubicBezTo>
                    <a:pt x="186" y="234"/>
                    <a:pt x="186" y="234"/>
                    <a:pt x="186" y="234"/>
                  </a:cubicBezTo>
                  <a:cubicBezTo>
                    <a:pt x="158" y="234"/>
                    <a:pt x="158" y="234"/>
                    <a:pt x="158" y="234"/>
                  </a:cubicBezTo>
                  <a:cubicBezTo>
                    <a:pt x="158" y="311"/>
                    <a:pt x="158" y="311"/>
                    <a:pt x="158" y="311"/>
                  </a:cubicBezTo>
                  <a:cubicBezTo>
                    <a:pt x="92" y="305"/>
                    <a:pt x="39" y="252"/>
                    <a:pt x="32" y="186"/>
                  </a:cubicBezTo>
                  <a:cubicBezTo>
                    <a:pt x="110" y="186"/>
                    <a:pt x="110" y="186"/>
                    <a:pt x="110" y="186"/>
                  </a:cubicBezTo>
                  <a:cubicBezTo>
                    <a:pt x="110" y="158"/>
                    <a:pt x="110" y="158"/>
                    <a:pt x="110" y="158"/>
                  </a:cubicBezTo>
                  <a:cubicBezTo>
                    <a:pt x="32" y="158"/>
                    <a:pt x="32" y="158"/>
                    <a:pt x="32" y="158"/>
                  </a:cubicBezTo>
                  <a:cubicBezTo>
                    <a:pt x="39" y="92"/>
                    <a:pt x="92" y="39"/>
                    <a:pt x="158" y="33"/>
                  </a:cubicBezTo>
                  <a:cubicBezTo>
                    <a:pt x="158" y="110"/>
                    <a:pt x="158" y="110"/>
                    <a:pt x="158" y="110"/>
                  </a:cubicBezTo>
                  <a:cubicBezTo>
                    <a:pt x="186" y="110"/>
                    <a:pt x="186" y="110"/>
                    <a:pt x="186" y="110"/>
                  </a:cubicBezTo>
                  <a:cubicBezTo>
                    <a:pt x="186" y="33"/>
                    <a:pt x="186" y="33"/>
                    <a:pt x="186" y="33"/>
                  </a:cubicBezTo>
                  <a:cubicBezTo>
                    <a:pt x="252" y="39"/>
                    <a:pt x="305" y="92"/>
                    <a:pt x="311" y="158"/>
                  </a:cubicBezTo>
                  <a:cubicBezTo>
                    <a:pt x="234" y="158"/>
                    <a:pt x="234" y="158"/>
                    <a:pt x="234" y="158"/>
                  </a:cubicBezTo>
                  <a:cubicBezTo>
                    <a:pt x="234" y="186"/>
                    <a:pt x="234" y="186"/>
                    <a:pt x="234" y="186"/>
                  </a:cubicBezTo>
                  <a:cubicBezTo>
                    <a:pt x="311" y="186"/>
                    <a:pt x="311" y="186"/>
                    <a:pt x="311" y="186"/>
                  </a:cubicBezTo>
                  <a:cubicBezTo>
                    <a:pt x="305" y="252"/>
                    <a:pt x="252" y="305"/>
                    <a:pt x="186" y="31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4" name="Content Placeholder 2"/>
            <p:cNvSpPr txBox="1">
              <a:spLocks/>
            </p:cNvSpPr>
            <p:nvPr/>
          </p:nvSpPr>
          <p:spPr>
            <a:xfrm>
              <a:off x="7092756" y="2825330"/>
              <a:ext cx="452044" cy="16526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800" dirty="0" smtClean="0">
                  <a:solidFill>
                    <a:schemeClr val="bg1"/>
                  </a:solidFill>
                  <a:latin typeface="Source Sans Pro Black" pitchFamily="34" charset="0"/>
                </a:rPr>
                <a:t>79%</a:t>
              </a:r>
              <a:endParaRPr lang="en-US" sz="800" dirty="0">
                <a:solidFill>
                  <a:schemeClr val="bg1"/>
                </a:solidFill>
                <a:latin typeface="Source Sans Pro Black" pitchFamily="34" charset="0"/>
              </a:endParaRPr>
            </a:p>
          </p:txBody>
        </p:sp>
        <p:sp>
          <p:nvSpPr>
            <p:cNvPr id="115" name="Content Placeholder 2"/>
            <p:cNvSpPr txBox="1">
              <a:spLocks/>
            </p:cNvSpPr>
            <p:nvPr/>
          </p:nvSpPr>
          <p:spPr>
            <a:xfrm>
              <a:off x="6567752" y="2930393"/>
              <a:ext cx="452044" cy="16526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800" dirty="0" smtClean="0">
                  <a:solidFill>
                    <a:schemeClr val="bg1"/>
                  </a:solidFill>
                  <a:latin typeface="Source Sans Pro Black" pitchFamily="34" charset="0"/>
                </a:rPr>
                <a:t>48%</a:t>
              </a:r>
              <a:endParaRPr lang="en-US" sz="800" dirty="0">
                <a:solidFill>
                  <a:schemeClr val="bg1"/>
                </a:solidFill>
                <a:latin typeface="Source Sans Pro Black" pitchFamily="34" charset="0"/>
              </a:endParaRPr>
            </a:p>
          </p:txBody>
        </p:sp>
      </p:grpSp>
      <p:grpSp>
        <p:nvGrpSpPr>
          <p:cNvPr id="7" name="Group 6"/>
          <p:cNvGrpSpPr/>
          <p:nvPr/>
        </p:nvGrpSpPr>
        <p:grpSpPr>
          <a:xfrm>
            <a:off x="3159136" y="3104699"/>
            <a:ext cx="3759932" cy="289305"/>
            <a:chOff x="3159136" y="3104699"/>
            <a:chExt cx="3759932" cy="289305"/>
          </a:xfrm>
        </p:grpSpPr>
        <p:sp>
          <p:nvSpPr>
            <p:cNvPr id="98" name="Rectangle 97"/>
            <p:cNvSpPr/>
            <p:nvPr/>
          </p:nvSpPr>
          <p:spPr>
            <a:xfrm>
              <a:off x="5571098" y="3170798"/>
              <a:ext cx="771365" cy="7401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Rectangle 98"/>
            <p:cNvSpPr/>
            <p:nvPr/>
          </p:nvSpPr>
          <p:spPr>
            <a:xfrm>
              <a:off x="5571098" y="3280694"/>
              <a:ext cx="933352" cy="7401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Content Placeholder 2"/>
            <p:cNvSpPr txBox="1">
              <a:spLocks/>
            </p:cNvSpPr>
            <p:nvPr/>
          </p:nvSpPr>
          <p:spPr>
            <a:xfrm>
              <a:off x="3159136" y="3140088"/>
              <a:ext cx="2016224" cy="253916"/>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Font typeface="Arial" pitchFamily="34" charset="0"/>
                <a:buNone/>
              </a:pPr>
              <a:r>
                <a:rPr lang="en-US" sz="1050" b="1" dirty="0" smtClean="0">
                  <a:solidFill>
                    <a:schemeClr val="bg1"/>
                  </a:solidFill>
                </a:rPr>
                <a:t>Keeping up with News</a:t>
              </a:r>
              <a:endParaRPr lang="en-US" sz="600" dirty="0">
                <a:solidFill>
                  <a:schemeClr val="bg1"/>
                </a:solidFill>
              </a:endParaRPr>
            </a:p>
          </p:txBody>
        </p:sp>
        <p:sp>
          <p:nvSpPr>
            <p:cNvPr id="21" name="Freeform 24"/>
            <p:cNvSpPr>
              <a:spLocks noEditPoints="1"/>
            </p:cNvSpPr>
            <p:nvPr/>
          </p:nvSpPr>
          <p:spPr bwMode="auto">
            <a:xfrm>
              <a:off x="5233609" y="3175485"/>
              <a:ext cx="183327" cy="183123"/>
            </a:xfrm>
            <a:custGeom>
              <a:avLst/>
              <a:gdLst>
                <a:gd name="T0" fmla="*/ 88 w 380"/>
                <a:gd name="T1" fmla="*/ 221 h 380"/>
                <a:gd name="T2" fmla="*/ 159 w 380"/>
                <a:gd name="T3" fmla="*/ 292 h 380"/>
                <a:gd name="T4" fmla="*/ 289 w 380"/>
                <a:gd name="T5" fmla="*/ 161 h 380"/>
                <a:gd name="T6" fmla="*/ 218 w 380"/>
                <a:gd name="T7" fmla="*/ 90 h 380"/>
                <a:gd name="T8" fmla="*/ 88 w 380"/>
                <a:gd name="T9" fmla="*/ 221 h 380"/>
                <a:gd name="T10" fmla="*/ 372 w 380"/>
                <a:gd name="T11" fmla="*/ 123 h 380"/>
                <a:gd name="T12" fmla="*/ 342 w 380"/>
                <a:gd name="T13" fmla="*/ 93 h 380"/>
                <a:gd name="T14" fmla="*/ 322 w 380"/>
                <a:gd name="T15" fmla="*/ 98 h 380"/>
                <a:gd name="T16" fmla="*/ 282 w 380"/>
                <a:gd name="T17" fmla="*/ 57 h 380"/>
                <a:gd name="T18" fmla="*/ 287 w 380"/>
                <a:gd name="T19" fmla="*/ 38 h 380"/>
                <a:gd name="T20" fmla="*/ 256 w 380"/>
                <a:gd name="T21" fmla="*/ 8 h 380"/>
                <a:gd name="T22" fmla="*/ 228 w 380"/>
                <a:gd name="T23" fmla="*/ 8 h 380"/>
                <a:gd name="T24" fmla="*/ 8 w 380"/>
                <a:gd name="T25" fmla="*/ 228 h 380"/>
                <a:gd name="T26" fmla="*/ 8 w 380"/>
                <a:gd name="T27" fmla="*/ 257 h 380"/>
                <a:gd name="T28" fmla="*/ 38 w 380"/>
                <a:gd name="T29" fmla="*/ 287 h 380"/>
                <a:gd name="T30" fmla="*/ 57 w 380"/>
                <a:gd name="T31" fmla="*/ 282 h 380"/>
                <a:gd name="T32" fmla="*/ 98 w 380"/>
                <a:gd name="T33" fmla="*/ 322 h 380"/>
                <a:gd name="T34" fmla="*/ 93 w 380"/>
                <a:gd name="T35" fmla="*/ 342 h 380"/>
                <a:gd name="T36" fmla="*/ 123 w 380"/>
                <a:gd name="T37" fmla="*/ 372 h 380"/>
                <a:gd name="T38" fmla="*/ 152 w 380"/>
                <a:gd name="T39" fmla="*/ 372 h 380"/>
                <a:gd name="T40" fmla="*/ 372 w 380"/>
                <a:gd name="T41" fmla="*/ 152 h 380"/>
                <a:gd name="T42" fmla="*/ 372 w 380"/>
                <a:gd name="T43" fmla="*/ 123 h 380"/>
                <a:gd name="T44" fmla="*/ 159 w 380"/>
                <a:gd name="T45" fmla="*/ 324 h 380"/>
                <a:gd name="T46" fmla="*/ 55 w 380"/>
                <a:gd name="T47" fmla="*/ 221 h 380"/>
                <a:gd name="T48" fmla="*/ 218 w 380"/>
                <a:gd name="T49" fmla="*/ 58 h 380"/>
                <a:gd name="T50" fmla="*/ 322 w 380"/>
                <a:gd name="T51" fmla="*/ 161 h 380"/>
                <a:gd name="T52" fmla="*/ 159 w 380"/>
                <a:gd name="T53" fmla="*/ 324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0" h="380">
                  <a:moveTo>
                    <a:pt x="88" y="221"/>
                  </a:moveTo>
                  <a:cubicBezTo>
                    <a:pt x="159" y="292"/>
                    <a:pt x="159" y="292"/>
                    <a:pt x="159" y="292"/>
                  </a:cubicBezTo>
                  <a:cubicBezTo>
                    <a:pt x="289" y="161"/>
                    <a:pt x="289" y="161"/>
                    <a:pt x="289" y="161"/>
                  </a:cubicBezTo>
                  <a:cubicBezTo>
                    <a:pt x="218" y="90"/>
                    <a:pt x="218" y="90"/>
                    <a:pt x="218" y="90"/>
                  </a:cubicBezTo>
                  <a:lnTo>
                    <a:pt x="88" y="221"/>
                  </a:lnTo>
                  <a:close/>
                  <a:moveTo>
                    <a:pt x="372" y="123"/>
                  </a:moveTo>
                  <a:cubicBezTo>
                    <a:pt x="342" y="93"/>
                    <a:pt x="342" y="93"/>
                    <a:pt x="342" y="93"/>
                  </a:cubicBezTo>
                  <a:cubicBezTo>
                    <a:pt x="336" y="96"/>
                    <a:pt x="329" y="98"/>
                    <a:pt x="322" y="98"/>
                  </a:cubicBezTo>
                  <a:cubicBezTo>
                    <a:pt x="300" y="98"/>
                    <a:pt x="282" y="80"/>
                    <a:pt x="282" y="57"/>
                  </a:cubicBezTo>
                  <a:cubicBezTo>
                    <a:pt x="282" y="50"/>
                    <a:pt x="284" y="44"/>
                    <a:pt x="287" y="38"/>
                  </a:cubicBezTo>
                  <a:cubicBezTo>
                    <a:pt x="256" y="8"/>
                    <a:pt x="256" y="8"/>
                    <a:pt x="256" y="8"/>
                  </a:cubicBezTo>
                  <a:cubicBezTo>
                    <a:pt x="249" y="0"/>
                    <a:pt x="236" y="0"/>
                    <a:pt x="228" y="8"/>
                  </a:cubicBezTo>
                  <a:cubicBezTo>
                    <a:pt x="8" y="228"/>
                    <a:pt x="8" y="228"/>
                    <a:pt x="8" y="228"/>
                  </a:cubicBezTo>
                  <a:cubicBezTo>
                    <a:pt x="0" y="236"/>
                    <a:pt x="0" y="249"/>
                    <a:pt x="8" y="257"/>
                  </a:cubicBezTo>
                  <a:cubicBezTo>
                    <a:pt x="38" y="287"/>
                    <a:pt x="38" y="287"/>
                    <a:pt x="38" y="287"/>
                  </a:cubicBezTo>
                  <a:cubicBezTo>
                    <a:pt x="44" y="284"/>
                    <a:pt x="50" y="282"/>
                    <a:pt x="57" y="282"/>
                  </a:cubicBezTo>
                  <a:cubicBezTo>
                    <a:pt x="80" y="282"/>
                    <a:pt x="98" y="300"/>
                    <a:pt x="98" y="322"/>
                  </a:cubicBezTo>
                  <a:cubicBezTo>
                    <a:pt x="98" y="329"/>
                    <a:pt x="96" y="336"/>
                    <a:pt x="93" y="342"/>
                  </a:cubicBezTo>
                  <a:cubicBezTo>
                    <a:pt x="123" y="372"/>
                    <a:pt x="123" y="372"/>
                    <a:pt x="123" y="372"/>
                  </a:cubicBezTo>
                  <a:cubicBezTo>
                    <a:pt x="131" y="380"/>
                    <a:pt x="144" y="380"/>
                    <a:pt x="152" y="372"/>
                  </a:cubicBezTo>
                  <a:cubicBezTo>
                    <a:pt x="372" y="152"/>
                    <a:pt x="372" y="152"/>
                    <a:pt x="372" y="152"/>
                  </a:cubicBezTo>
                  <a:cubicBezTo>
                    <a:pt x="380" y="144"/>
                    <a:pt x="380" y="131"/>
                    <a:pt x="372" y="123"/>
                  </a:cubicBezTo>
                  <a:close/>
                  <a:moveTo>
                    <a:pt x="159" y="324"/>
                  </a:moveTo>
                  <a:cubicBezTo>
                    <a:pt x="55" y="221"/>
                    <a:pt x="55" y="221"/>
                    <a:pt x="55" y="221"/>
                  </a:cubicBezTo>
                  <a:cubicBezTo>
                    <a:pt x="218" y="58"/>
                    <a:pt x="218" y="58"/>
                    <a:pt x="218" y="58"/>
                  </a:cubicBezTo>
                  <a:cubicBezTo>
                    <a:pt x="322" y="161"/>
                    <a:pt x="322" y="161"/>
                    <a:pt x="322" y="161"/>
                  </a:cubicBezTo>
                  <a:lnTo>
                    <a:pt x="159" y="32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6" name="Content Placeholder 2"/>
            <p:cNvSpPr txBox="1">
              <a:spLocks/>
            </p:cNvSpPr>
            <p:nvPr/>
          </p:nvSpPr>
          <p:spPr>
            <a:xfrm>
              <a:off x="6289600" y="3104699"/>
              <a:ext cx="452044" cy="16526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800" dirty="0" smtClean="0">
                  <a:solidFill>
                    <a:schemeClr val="bg1"/>
                  </a:solidFill>
                  <a:latin typeface="Source Sans Pro Black" pitchFamily="34" charset="0"/>
                </a:rPr>
                <a:t>30%</a:t>
              </a:r>
              <a:endParaRPr lang="en-US" sz="800" dirty="0">
                <a:solidFill>
                  <a:schemeClr val="bg1"/>
                </a:solidFill>
                <a:latin typeface="Source Sans Pro Black" pitchFamily="34" charset="0"/>
              </a:endParaRPr>
            </a:p>
          </p:txBody>
        </p:sp>
        <p:sp>
          <p:nvSpPr>
            <p:cNvPr id="117" name="Content Placeholder 2"/>
            <p:cNvSpPr txBox="1">
              <a:spLocks/>
            </p:cNvSpPr>
            <p:nvPr/>
          </p:nvSpPr>
          <p:spPr>
            <a:xfrm>
              <a:off x="6467024" y="3214101"/>
              <a:ext cx="452044" cy="16526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800" dirty="0" smtClean="0">
                  <a:solidFill>
                    <a:schemeClr val="bg1"/>
                  </a:solidFill>
                  <a:latin typeface="Source Sans Pro Black" pitchFamily="34" charset="0"/>
                </a:rPr>
                <a:t>41%</a:t>
              </a:r>
              <a:endParaRPr lang="en-US" sz="800" dirty="0">
                <a:solidFill>
                  <a:schemeClr val="bg1"/>
                </a:solidFill>
                <a:latin typeface="Source Sans Pro Black" pitchFamily="34" charset="0"/>
              </a:endParaRPr>
            </a:p>
          </p:txBody>
        </p:sp>
      </p:grpSp>
      <p:sp>
        <p:nvSpPr>
          <p:cNvPr id="191" name="Freeform 190"/>
          <p:cNvSpPr>
            <a:spLocks noEditPoints="1"/>
          </p:cNvSpPr>
          <p:nvPr/>
        </p:nvSpPr>
        <p:spPr bwMode="auto">
          <a:xfrm>
            <a:off x="795577" y="1740070"/>
            <a:ext cx="1773764" cy="1773764"/>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237 w 384"/>
              <a:gd name="T11" fmla="*/ 133 h 384"/>
              <a:gd name="T12" fmla="*/ 208 w 384"/>
              <a:gd name="T13" fmla="*/ 133 h 384"/>
              <a:gd name="T14" fmla="*/ 201 w 384"/>
              <a:gd name="T15" fmla="*/ 143 h 384"/>
              <a:gd name="T16" fmla="*/ 201 w 384"/>
              <a:gd name="T17" fmla="*/ 164 h 384"/>
              <a:gd name="T18" fmla="*/ 237 w 384"/>
              <a:gd name="T19" fmla="*/ 164 h 384"/>
              <a:gd name="T20" fmla="*/ 237 w 384"/>
              <a:gd name="T21" fmla="*/ 194 h 384"/>
              <a:gd name="T22" fmla="*/ 201 w 384"/>
              <a:gd name="T23" fmla="*/ 194 h 384"/>
              <a:gd name="T24" fmla="*/ 201 w 384"/>
              <a:gd name="T25" fmla="*/ 283 h 384"/>
              <a:gd name="T26" fmla="*/ 167 w 384"/>
              <a:gd name="T27" fmla="*/ 283 h 384"/>
              <a:gd name="T28" fmla="*/ 167 w 384"/>
              <a:gd name="T29" fmla="*/ 194 h 384"/>
              <a:gd name="T30" fmla="*/ 136 w 384"/>
              <a:gd name="T31" fmla="*/ 194 h 384"/>
              <a:gd name="T32" fmla="*/ 136 w 384"/>
              <a:gd name="T33" fmla="*/ 164 h 384"/>
              <a:gd name="T34" fmla="*/ 167 w 384"/>
              <a:gd name="T35" fmla="*/ 164 h 384"/>
              <a:gd name="T36" fmla="*/ 167 w 384"/>
              <a:gd name="T37" fmla="*/ 146 h 384"/>
              <a:gd name="T38" fmla="*/ 208 w 384"/>
              <a:gd name="T39" fmla="*/ 101 h 384"/>
              <a:gd name="T40" fmla="*/ 237 w 384"/>
              <a:gd name="T41" fmla="*/ 101 h 384"/>
              <a:gd name="T42" fmla="*/ 237 w 384"/>
              <a:gd name="T43" fmla="*/ 133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237" y="133"/>
                </a:moveTo>
                <a:cubicBezTo>
                  <a:pt x="208" y="133"/>
                  <a:pt x="208" y="133"/>
                  <a:pt x="208" y="133"/>
                </a:cubicBezTo>
                <a:cubicBezTo>
                  <a:pt x="205" y="133"/>
                  <a:pt x="201" y="137"/>
                  <a:pt x="201" y="143"/>
                </a:cubicBezTo>
                <a:cubicBezTo>
                  <a:pt x="201" y="164"/>
                  <a:pt x="201" y="164"/>
                  <a:pt x="201" y="164"/>
                </a:cubicBezTo>
                <a:cubicBezTo>
                  <a:pt x="237" y="164"/>
                  <a:pt x="237" y="164"/>
                  <a:pt x="237" y="164"/>
                </a:cubicBezTo>
                <a:cubicBezTo>
                  <a:pt x="237" y="194"/>
                  <a:pt x="237" y="194"/>
                  <a:pt x="237" y="194"/>
                </a:cubicBezTo>
                <a:cubicBezTo>
                  <a:pt x="201" y="194"/>
                  <a:pt x="201" y="194"/>
                  <a:pt x="201" y="194"/>
                </a:cubicBezTo>
                <a:cubicBezTo>
                  <a:pt x="201" y="283"/>
                  <a:pt x="201" y="283"/>
                  <a:pt x="201" y="283"/>
                </a:cubicBezTo>
                <a:cubicBezTo>
                  <a:pt x="167" y="283"/>
                  <a:pt x="167" y="283"/>
                  <a:pt x="167" y="283"/>
                </a:cubicBezTo>
                <a:cubicBezTo>
                  <a:pt x="167" y="194"/>
                  <a:pt x="167" y="194"/>
                  <a:pt x="167" y="194"/>
                </a:cubicBezTo>
                <a:cubicBezTo>
                  <a:pt x="136" y="194"/>
                  <a:pt x="136" y="194"/>
                  <a:pt x="136" y="194"/>
                </a:cubicBezTo>
                <a:cubicBezTo>
                  <a:pt x="136" y="164"/>
                  <a:pt x="136" y="164"/>
                  <a:pt x="136" y="164"/>
                </a:cubicBezTo>
                <a:cubicBezTo>
                  <a:pt x="167" y="164"/>
                  <a:pt x="167" y="164"/>
                  <a:pt x="167" y="164"/>
                </a:cubicBezTo>
                <a:cubicBezTo>
                  <a:pt x="167" y="146"/>
                  <a:pt x="167" y="146"/>
                  <a:pt x="167" y="146"/>
                </a:cubicBezTo>
                <a:cubicBezTo>
                  <a:pt x="167" y="121"/>
                  <a:pt x="184" y="101"/>
                  <a:pt x="208" y="101"/>
                </a:cubicBezTo>
                <a:cubicBezTo>
                  <a:pt x="237" y="101"/>
                  <a:pt x="237" y="101"/>
                  <a:pt x="237" y="101"/>
                </a:cubicBezTo>
                <a:lnTo>
                  <a:pt x="237" y="13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2" name="Content Placeholder 2"/>
          <p:cNvSpPr txBox="1">
            <a:spLocks/>
          </p:cNvSpPr>
          <p:nvPr/>
        </p:nvSpPr>
        <p:spPr>
          <a:xfrm>
            <a:off x="611560" y="3989965"/>
            <a:ext cx="1371900"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United States</a:t>
            </a:r>
          </a:p>
          <a:p>
            <a:pPr marL="0" indent="0">
              <a:buFont typeface="Arial" pitchFamily="34" charset="0"/>
              <a:buNone/>
            </a:pPr>
            <a:r>
              <a:rPr lang="en-US" sz="800" dirty="0" smtClean="0"/>
              <a:t>Lorem ipsum dolor sit amet, consectetur adipiscing.</a:t>
            </a:r>
            <a:endParaRPr lang="en-US" sz="800" dirty="0"/>
          </a:p>
        </p:txBody>
      </p:sp>
      <p:sp>
        <p:nvSpPr>
          <p:cNvPr id="193" name="Content Placeholder 2"/>
          <p:cNvSpPr txBox="1">
            <a:spLocks/>
          </p:cNvSpPr>
          <p:nvPr/>
        </p:nvSpPr>
        <p:spPr>
          <a:xfrm>
            <a:off x="2182283" y="3989965"/>
            <a:ext cx="1362774"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Brazil</a:t>
            </a:r>
          </a:p>
          <a:p>
            <a:pPr marL="0" indent="0">
              <a:buFont typeface="Arial" pitchFamily="34" charset="0"/>
              <a:buNone/>
            </a:pPr>
            <a:r>
              <a:rPr lang="en-US" sz="800" dirty="0" smtClean="0"/>
              <a:t>Lorem ipsum dolor sit amet, consectetur adipiscing.</a:t>
            </a:r>
            <a:endParaRPr lang="en-US" sz="800" dirty="0"/>
          </a:p>
        </p:txBody>
      </p:sp>
      <p:sp>
        <p:nvSpPr>
          <p:cNvPr id="194" name="Content Placeholder 2"/>
          <p:cNvSpPr txBox="1">
            <a:spLocks/>
          </p:cNvSpPr>
          <p:nvPr/>
        </p:nvSpPr>
        <p:spPr>
          <a:xfrm>
            <a:off x="3743880" y="3989965"/>
            <a:ext cx="1382081"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Australia</a:t>
            </a:r>
          </a:p>
          <a:p>
            <a:pPr marL="0" indent="0">
              <a:buFont typeface="Arial" pitchFamily="34" charset="0"/>
              <a:buNone/>
            </a:pPr>
            <a:r>
              <a:rPr lang="en-US" sz="800" dirty="0" smtClean="0"/>
              <a:t>Lorem ipsum dolor sit amet, consectetur adipiscing.</a:t>
            </a:r>
            <a:endParaRPr lang="en-US" sz="800" dirty="0"/>
          </a:p>
        </p:txBody>
      </p:sp>
      <p:sp>
        <p:nvSpPr>
          <p:cNvPr id="195" name="Content Placeholder 2"/>
          <p:cNvSpPr txBox="1">
            <a:spLocks/>
          </p:cNvSpPr>
          <p:nvPr/>
        </p:nvSpPr>
        <p:spPr>
          <a:xfrm>
            <a:off x="5324784" y="3989965"/>
            <a:ext cx="1390745"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China</a:t>
            </a:r>
          </a:p>
          <a:p>
            <a:pPr marL="0" indent="0">
              <a:buFont typeface="Arial" pitchFamily="34" charset="0"/>
              <a:buNone/>
            </a:pPr>
            <a:r>
              <a:rPr lang="en-US" sz="800" dirty="0" smtClean="0"/>
              <a:t>Lorem ipsum dolor sit amet, consectetur adipiscing.</a:t>
            </a:r>
            <a:endParaRPr lang="en-US" sz="800" dirty="0"/>
          </a:p>
        </p:txBody>
      </p:sp>
      <p:sp>
        <p:nvSpPr>
          <p:cNvPr id="196" name="Content Placeholder 2"/>
          <p:cNvSpPr txBox="1">
            <a:spLocks/>
          </p:cNvSpPr>
          <p:nvPr/>
        </p:nvSpPr>
        <p:spPr>
          <a:xfrm>
            <a:off x="6914352" y="3989965"/>
            <a:ext cx="1399411"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United Kingdom</a:t>
            </a:r>
          </a:p>
          <a:p>
            <a:pPr marL="0" indent="0">
              <a:buFont typeface="Arial" pitchFamily="34" charset="0"/>
              <a:buNone/>
            </a:pPr>
            <a:r>
              <a:rPr lang="en-US" sz="800" dirty="0" smtClean="0"/>
              <a:t>Lorem ipsum dolor sit amet, consectetur adipiscing.</a:t>
            </a:r>
            <a:endParaRPr lang="en-US" sz="800" dirty="0"/>
          </a:p>
        </p:txBody>
      </p:sp>
      <p:sp>
        <p:nvSpPr>
          <p:cNvPr id="51" name="Flowchart: Off-page Connector 50"/>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48</a:t>
            </a:r>
            <a:endParaRPr lang="en-US" sz="1100" b="1" dirty="0"/>
          </a:p>
        </p:txBody>
      </p:sp>
    </p:spTree>
    <p:extLst>
      <p:ext uri="{BB962C8B-B14F-4D97-AF65-F5344CB8AC3E}">
        <p14:creationId xmlns:p14="http://schemas.microsoft.com/office/powerpoint/2010/main" val="2726938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191"/>
                                        </p:tgtEl>
                                        <p:attrNameLst>
                                          <p:attrName>style.visibility</p:attrName>
                                        </p:attrNameLst>
                                      </p:cBhvr>
                                      <p:to>
                                        <p:strVal val="visible"/>
                                      </p:to>
                                    </p:set>
                                    <p:anim calcmode="lin" valueType="num">
                                      <p:cBhvr>
                                        <p:cTn id="14" dur="500" fill="hold"/>
                                        <p:tgtEl>
                                          <p:spTgt spid="191"/>
                                        </p:tgtEl>
                                        <p:attrNameLst>
                                          <p:attrName>ppt_w</p:attrName>
                                        </p:attrNameLst>
                                      </p:cBhvr>
                                      <p:tavLst>
                                        <p:tav tm="0">
                                          <p:val>
                                            <p:fltVal val="0"/>
                                          </p:val>
                                        </p:tav>
                                        <p:tav tm="100000">
                                          <p:val>
                                            <p:strVal val="#ppt_w"/>
                                          </p:val>
                                        </p:tav>
                                      </p:tavLst>
                                    </p:anim>
                                    <p:anim calcmode="lin" valueType="num">
                                      <p:cBhvr>
                                        <p:cTn id="15" dur="500" fill="hold"/>
                                        <p:tgtEl>
                                          <p:spTgt spid="191"/>
                                        </p:tgtEl>
                                        <p:attrNameLst>
                                          <p:attrName>ppt_h</p:attrName>
                                        </p:attrNameLst>
                                      </p:cBhvr>
                                      <p:tavLst>
                                        <p:tav tm="0">
                                          <p:val>
                                            <p:fltVal val="0"/>
                                          </p:val>
                                        </p:tav>
                                        <p:tav tm="100000">
                                          <p:val>
                                            <p:strVal val="#ppt_h"/>
                                          </p:val>
                                        </p:tav>
                                      </p:tavLst>
                                    </p:anim>
                                    <p:animEffect transition="in" filter="fade">
                                      <p:cBhvr>
                                        <p:cTn id="16" dur="500"/>
                                        <p:tgtEl>
                                          <p:spTgt spid="191"/>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childTnLst>
                          </p:cTn>
                        </p:par>
                        <p:par>
                          <p:cTn id="21" fill="hold">
                            <p:stCondLst>
                              <p:cond delay="1500"/>
                            </p:stCondLst>
                            <p:childTnLst>
                              <p:par>
                                <p:cTn id="22" presetID="16" presetClass="entr" presetSubtype="37"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barn(outVertical)">
                                      <p:cBhvr>
                                        <p:cTn id="24" dur="500"/>
                                        <p:tgtEl>
                                          <p:spTgt spid="2"/>
                                        </p:tgtEl>
                                      </p:cBhvr>
                                    </p:animEffect>
                                  </p:childTnLst>
                                </p:cTn>
                              </p:par>
                            </p:childTnLst>
                          </p:cTn>
                        </p:par>
                        <p:par>
                          <p:cTn id="25" fill="hold">
                            <p:stCondLst>
                              <p:cond delay="2000"/>
                            </p:stCondLst>
                            <p:childTnLst>
                              <p:par>
                                <p:cTn id="26" presetID="16" presetClass="entr" presetSubtype="37" fill="hold"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arn(outVertical)">
                                      <p:cBhvr>
                                        <p:cTn id="28" dur="500"/>
                                        <p:tgtEl>
                                          <p:spTgt spid="4"/>
                                        </p:tgtEl>
                                      </p:cBhvr>
                                    </p:animEffect>
                                  </p:childTnLst>
                                </p:cTn>
                              </p:par>
                            </p:childTnLst>
                          </p:cTn>
                        </p:par>
                        <p:par>
                          <p:cTn id="29" fill="hold">
                            <p:stCondLst>
                              <p:cond delay="2500"/>
                            </p:stCondLst>
                            <p:childTnLst>
                              <p:par>
                                <p:cTn id="30" presetID="16" presetClass="entr" presetSubtype="37"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arn(outVertical)">
                                      <p:cBhvr>
                                        <p:cTn id="32" dur="500"/>
                                        <p:tgtEl>
                                          <p:spTgt spid="5"/>
                                        </p:tgtEl>
                                      </p:cBhvr>
                                    </p:animEffect>
                                  </p:childTnLst>
                                </p:cTn>
                              </p:par>
                            </p:childTnLst>
                          </p:cTn>
                        </p:par>
                        <p:par>
                          <p:cTn id="33" fill="hold">
                            <p:stCondLst>
                              <p:cond delay="3000"/>
                            </p:stCondLst>
                            <p:childTnLst>
                              <p:par>
                                <p:cTn id="34" presetID="16" presetClass="entr" presetSubtype="37" fill="hold"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barn(outVertical)">
                                      <p:cBhvr>
                                        <p:cTn id="36" dur="500"/>
                                        <p:tgtEl>
                                          <p:spTgt spid="7"/>
                                        </p:tgtEl>
                                      </p:cBhvr>
                                    </p:animEffect>
                                  </p:childTnLst>
                                </p:cTn>
                              </p:par>
                            </p:childTnLst>
                          </p:cTn>
                        </p:par>
                        <p:par>
                          <p:cTn id="37" fill="hold">
                            <p:stCondLst>
                              <p:cond delay="3500"/>
                            </p:stCondLst>
                            <p:childTnLst>
                              <p:par>
                                <p:cTn id="38" presetID="10" presetClass="entr" presetSubtype="0" fill="hold" grpId="0" nodeType="afterEffect">
                                  <p:stCondLst>
                                    <p:cond delay="0"/>
                                  </p:stCondLst>
                                  <p:childTnLst>
                                    <p:set>
                                      <p:cBhvr>
                                        <p:cTn id="39" dur="1" fill="hold">
                                          <p:stCondLst>
                                            <p:cond delay="0"/>
                                          </p:stCondLst>
                                        </p:cTn>
                                        <p:tgtEl>
                                          <p:spTgt spid="192"/>
                                        </p:tgtEl>
                                        <p:attrNameLst>
                                          <p:attrName>style.visibility</p:attrName>
                                        </p:attrNameLst>
                                      </p:cBhvr>
                                      <p:to>
                                        <p:strVal val="visible"/>
                                      </p:to>
                                    </p:set>
                                    <p:animEffect transition="in" filter="fade">
                                      <p:cBhvr>
                                        <p:cTn id="40" dur="500"/>
                                        <p:tgtEl>
                                          <p:spTgt spid="192"/>
                                        </p:tgtEl>
                                      </p:cBhvr>
                                    </p:animEffect>
                                  </p:childTnLst>
                                </p:cTn>
                              </p:par>
                            </p:childTnLst>
                          </p:cTn>
                        </p:par>
                        <p:par>
                          <p:cTn id="41" fill="hold">
                            <p:stCondLst>
                              <p:cond delay="4000"/>
                            </p:stCondLst>
                            <p:childTnLst>
                              <p:par>
                                <p:cTn id="42" presetID="10" presetClass="entr" presetSubtype="0" fill="hold" grpId="0" nodeType="afterEffect">
                                  <p:stCondLst>
                                    <p:cond delay="0"/>
                                  </p:stCondLst>
                                  <p:childTnLst>
                                    <p:set>
                                      <p:cBhvr>
                                        <p:cTn id="43" dur="1" fill="hold">
                                          <p:stCondLst>
                                            <p:cond delay="0"/>
                                          </p:stCondLst>
                                        </p:cTn>
                                        <p:tgtEl>
                                          <p:spTgt spid="193"/>
                                        </p:tgtEl>
                                        <p:attrNameLst>
                                          <p:attrName>style.visibility</p:attrName>
                                        </p:attrNameLst>
                                      </p:cBhvr>
                                      <p:to>
                                        <p:strVal val="visible"/>
                                      </p:to>
                                    </p:set>
                                    <p:animEffect transition="in" filter="fade">
                                      <p:cBhvr>
                                        <p:cTn id="44" dur="500"/>
                                        <p:tgtEl>
                                          <p:spTgt spid="193"/>
                                        </p:tgtEl>
                                      </p:cBhvr>
                                    </p:animEffect>
                                  </p:childTnLst>
                                </p:cTn>
                              </p:par>
                            </p:childTnLst>
                          </p:cTn>
                        </p:par>
                        <p:par>
                          <p:cTn id="45" fill="hold">
                            <p:stCondLst>
                              <p:cond delay="4500"/>
                            </p:stCondLst>
                            <p:childTnLst>
                              <p:par>
                                <p:cTn id="46" presetID="10" presetClass="entr" presetSubtype="0" fill="hold" grpId="0" nodeType="afterEffect">
                                  <p:stCondLst>
                                    <p:cond delay="0"/>
                                  </p:stCondLst>
                                  <p:childTnLst>
                                    <p:set>
                                      <p:cBhvr>
                                        <p:cTn id="47" dur="1" fill="hold">
                                          <p:stCondLst>
                                            <p:cond delay="0"/>
                                          </p:stCondLst>
                                        </p:cTn>
                                        <p:tgtEl>
                                          <p:spTgt spid="194"/>
                                        </p:tgtEl>
                                        <p:attrNameLst>
                                          <p:attrName>style.visibility</p:attrName>
                                        </p:attrNameLst>
                                      </p:cBhvr>
                                      <p:to>
                                        <p:strVal val="visible"/>
                                      </p:to>
                                    </p:set>
                                    <p:animEffect transition="in" filter="fade">
                                      <p:cBhvr>
                                        <p:cTn id="48" dur="500"/>
                                        <p:tgtEl>
                                          <p:spTgt spid="194"/>
                                        </p:tgtEl>
                                      </p:cBhvr>
                                    </p:animEffect>
                                  </p:childTnLst>
                                </p:cTn>
                              </p:par>
                            </p:childTnLst>
                          </p:cTn>
                        </p:par>
                        <p:par>
                          <p:cTn id="49" fill="hold">
                            <p:stCondLst>
                              <p:cond delay="5000"/>
                            </p:stCondLst>
                            <p:childTnLst>
                              <p:par>
                                <p:cTn id="50" presetID="10" presetClass="entr" presetSubtype="0" fill="hold" grpId="0" nodeType="afterEffect">
                                  <p:stCondLst>
                                    <p:cond delay="0"/>
                                  </p:stCondLst>
                                  <p:childTnLst>
                                    <p:set>
                                      <p:cBhvr>
                                        <p:cTn id="51" dur="1" fill="hold">
                                          <p:stCondLst>
                                            <p:cond delay="0"/>
                                          </p:stCondLst>
                                        </p:cTn>
                                        <p:tgtEl>
                                          <p:spTgt spid="195"/>
                                        </p:tgtEl>
                                        <p:attrNameLst>
                                          <p:attrName>style.visibility</p:attrName>
                                        </p:attrNameLst>
                                      </p:cBhvr>
                                      <p:to>
                                        <p:strVal val="visible"/>
                                      </p:to>
                                    </p:set>
                                    <p:animEffect transition="in" filter="fade">
                                      <p:cBhvr>
                                        <p:cTn id="52" dur="500"/>
                                        <p:tgtEl>
                                          <p:spTgt spid="195"/>
                                        </p:tgtEl>
                                      </p:cBhvr>
                                    </p:animEffect>
                                  </p:childTnLst>
                                </p:cTn>
                              </p:par>
                            </p:childTnLst>
                          </p:cTn>
                        </p:par>
                        <p:par>
                          <p:cTn id="53" fill="hold">
                            <p:stCondLst>
                              <p:cond delay="5500"/>
                            </p:stCondLst>
                            <p:childTnLst>
                              <p:par>
                                <p:cTn id="54" presetID="10" presetClass="entr" presetSubtype="0" fill="hold" grpId="0" nodeType="afterEffect">
                                  <p:stCondLst>
                                    <p:cond delay="0"/>
                                  </p:stCondLst>
                                  <p:childTnLst>
                                    <p:set>
                                      <p:cBhvr>
                                        <p:cTn id="55" dur="1" fill="hold">
                                          <p:stCondLst>
                                            <p:cond delay="0"/>
                                          </p:stCondLst>
                                        </p:cTn>
                                        <p:tgtEl>
                                          <p:spTgt spid="196"/>
                                        </p:tgtEl>
                                        <p:attrNameLst>
                                          <p:attrName>style.visibility</p:attrName>
                                        </p:attrNameLst>
                                      </p:cBhvr>
                                      <p:to>
                                        <p:strVal val="visible"/>
                                      </p:to>
                                    </p:set>
                                    <p:animEffect transition="in" filter="fade">
                                      <p:cBhvr>
                                        <p:cTn id="56" dur="500"/>
                                        <p:tgtEl>
                                          <p:spTgt spid="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191" grpId="0" animBg="1"/>
      <p:bldP spid="192" grpId="0"/>
      <p:bldP spid="193" grpId="0"/>
      <p:bldP spid="194" grpId="0"/>
      <p:bldP spid="195" grpId="0"/>
      <p:bldP spid="196" grpId="0"/>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solidFill>
                  <a:schemeClr val="bg1"/>
                </a:solidFill>
              </a:rPr>
              <a:t>Color Background Use</a:t>
            </a:r>
            <a:endParaRPr lang="en-US" dirty="0">
              <a:solidFill>
                <a:schemeClr val="bg1"/>
              </a:solidFill>
            </a:endParaRPr>
          </a:p>
        </p:txBody>
      </p:sp>
      <p:sp>
        <p:nvSpPr>
          <p:cNvPr id="13"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solidFill>
                <a:latin typeface="+mn-lt"/>
              </a:rPr>
              <a:t>Put a relevant subtitle</a:t>
            </a:r>
            <a:r>
              <a:rPr lang="en-US" sz="1400" dirty="0" smtClean="0">
                <a:solidFill>
                  <a:schemeClr val="bg1">
                    <a:lumMod val="65000"/>
                  </a:schemeClr>
                </a:solidFill>
                <a:latin typeface="+mn-lt"/>
              </a:rPr>
              <a:t> </a:t>
            </a:r>
            <a:r>
              <a:rPr lang="en-US" sz="1400" b="1" dirty="0" smtClean="0">
                <a:solidFill>
                  <a:schemeClr val="bg1"/>
                </a:solidFill>
                <a:latin typeface="+mn-lt"/>
              </a:rPr>
              <a:t>in this line</a:t>
            </a:r>
            <a:endParaRPr lang="en-US" sz="1400" b="1" dirty="0">
              <a:solidFill>
                <a:schemeClr val="bg1"/>
              </a:solidFill>
              <a:latin typeface="+mn-lt"/>
            </a:endParaRPr>
          </a:p>
        </p:txBody>
      </p:sp>
      <p:grpSp>
        <p:nvGrpSpPr>
          <p:cNvPr id="22" name="Group 21"/>
          <p:cNvGrpSpPr/>
          <p:nvPr/>
        </p:nvGrpSpPr>
        <p:grpSpPr>
          <a:xfrm>
            <a:off x="5587406" y="1594191"/>
            <a:ext cx="1929624" cy="528908"/>
            <a:chOff x="2992062" y="1996073"/>
            <a:chExt cx="1929624" cy="528908"/>
          </a:xfrm>
        </p:grpSpPr>
        <p:sp>
          <p:nvSpPr>
            <p:cNvPr id="708" name="Subtitle 2"/>
            <p:cNvSpPr txBox="1">
              <a:spLocks/>
            </p:cNvSpPr>
            <p:nvPr/>
          </p:nvSpPr>
          <p:spPr>
            <a:xfrm>
              <a:off x="3080724" y="2286577"/>
              <a:ext cx="817624"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smtClean="0">
                  <a:solidFill>
                    <a:schemeClr val="bg1"/>
                  </a:solidFill>
                  <a:ea typeface="Franchise" pitchFamily="49" charset="0"/>
                </a:rPr>
                <a:t>Females </a:t>
              </a:r>
            </a:p>
          </p:txBody>
        </p:sp>
        <p:sp>
          <p:nvSpPr>
            <p:cNvPr id="709" name="Content Placeholder 2"/>
            <p:cNvSpPr txBox="1">
              <a:spLocks/>
            </p:cNvSpPr>
            <p:nvPr/>
          </p:nvSpPr>
          <p:spPr>
            <a:xfrm>
              <a:off x="3070446" y="1996073"/>
              <a:ext cx="822499" cy="3446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dirty="0" smtClean="0">
                  <a:solidFill>
                    <a:schemeClr val="bg1"/>
                  </a:solidFill>
                  <a:latin typeface="Source Sans Pro Black" pitchFamily="34" charset="0"/>
                </a:rPr>
                <a:t>64M</a:t>
              </a:r>
              <a:endParaRPr lang="en-US" sz="2400" dirty="0">
                <a:solidFill>
                  <a:schemeClr val="bg1"/>
                </a:solidFill>
                <a:latin typeface="Source Sans Pro Black" pitchFamily="34" charset="0"/>
              </a:endParaRPr>
            </a:p>
          </p:txBody>
        </p:sp>
        <p:grpSp>
          <p:nvGrpSpPr>
            <p:cNvPr id="710" name="Group 709"/>
            <p:cNvGrpSpPr/>
            <p:nvPr/>
          </p:nvGrpSpPr>
          <p:grpSpPr>
            <a:xfrm>
              <a:off x="2992062" y="2119802"/>
              <a:ext cx="155108" cy="334520"/>
              <a:chOff x="6084168" y="3828473"/>
              <a:chExt cx="172244" cy="371476"/>
            </a:xfrm>
          </p:grpSpPr>
          <p:sp>
            <p:nvSpPr>
              <p:cNvPr id="716" name="Oval 715"/>
              <p:cNvSpPr>
                <a:spLocks noChangeArrowheads="1"/>
              </p:cNvSpPr>
              <p:nvPr/>
            </p:nvSpPr>
            <p:spPr bwMode="auto">
              <a:xfrm>
                <a:off x="6142112" y="3828473"/>
                <a:ext cx="54769" cy="56357"/>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7"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11" name="Group 710"/>
            <p:cNvGrpSpPr/>
            <p:nvPr/>
          </p:nvGrpSpPr>
          <p:grpSpPr>
            <a:xfrm>
              <a:off x="4021776" y="2119802"/>
              <a:ext cx="131519" cy="334520"/>
              <a:chOff x="7364799" y="3816899"/>
              <a:chExt cx="150666" cy="383216"/>
            </a:xfrm>
          </p:grpSpPr>
          <p:sp>
            <p:nvSpPr>
              <p:cNvPr id="714" name="Freeform 12"/>
              <p:cNvSpPr>
                <a:spLocks/>
              </p:cNvSpPr>
              <p:nvPr/>
            </p:nvSpPr>
            <p:spPr bwMode="auto">
              <a:xfrm>
                <a:off x="7364799" y="3882406"/>
                <a:ext cx="150666" cy="317709"/>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5" name="Oval 13"/>
              <p:cNvSpPr>
                <a:spLocks noChangeArrowheads="1"/>
              </p:cNvSpPr>
              <p:nvPr/>
            </p:nvSpPr>
            <p:spPr bwMode="auto">
              <a:xfrm>
                <a:off x="7410654" y="3816899"/>
                <a:ext cx="59775" cy="59775"/>
              </a:xfrm>
              <a:prstGeom prst="ellipse">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12" name="Subtitle 2"/>
            <p:cNvSpPr txBox="1">
              <a:spLocks/>
            </p:cNvSpPr>
            <p:nvPr/>
          </p:nvSpPr>
          <p:spPr>
            <a:xfrm>
              <a:off x="4104062" y="2286577"/>
              <a:ext cx="817624"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smtClean="0">
                  <a:solidFill>
                    <a:schemeClr val="bg1"/>
                  </a:solidFill>
                  <a:ea typeface="Franchise" pitchFamily="49" charset="0"/>
                </a:rPr>
                <a:t>Males </a:t>
              </a:r>
            </a:p>
          </p:txBody>
        </p:sp>
        <p:sp>
          <p:nvSpPr>
            <p:cNvPr id="713" name="Content Placeholder 2"/>
            <p:cNvSpPr txBox="1">
              <a:spLocks/>
            </p:cNvSpPr>
            <p:nvPr/>
          </p:nvSpPr>
          <p:spPr>
            <a:xfrm>
              <a:off x="4093784" y="1996073"/>
              <a:ext cx="822499" cy="3446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dirty="0" smtClean="0">
                  <a:solidFill>
                    <a:schemeClr val="bg1"/>
                  </a:solidFill>
                  <a:latin typeface="Source Sans Pro Black" pitchFamily="34" charset="0"/>
                </a:rPr>
                <a:t>36M</a:t>
              </a:r>
              <a:endParaRPr lang="en-US" sz="2400" dirty="0">
                <a:solidFill>
                  <a:schemeClr val="bg1"/>
                </a:solidFill>
                <a:latin typeface="Source Sans Pro Black" pitchFamily="34" charset="0"/>
              </a:endParaRPr>
            </a:p>
          </p:txBody>
        </p:sp>
      </p:grpSp>
      <p:grpSp>
        <p:nvGrpSpPr>
          <p:cNvPr id="2" name="Group 1"/>
          <p:cNvGrpSpPr/>
          <p:nvPr/>
        </p:nvGrpSpPr>
        <p:grpSpPr>
          <a:xfrm>
            <a:off x="3159136" y="2260335"/>
            <a:ext cx="5088694" cy="277657"/>
            <a:chOff x="3159136" y="2260335"/>
            <a:chExt cx="5088694" cy="277657"/>
          </a:xfrm>
        </p:grpSpPr>
        <p:sp>
          <p:nvSpPr>
            <p:cNvPr id="697" name="Content Placeholder 2"/>
            <p:cNvSpPr txBox="1">
              <a:spLocks/>
            </p:cNvSpPr>
            <p:nvPr/>
          </p:nvSpPr>
          <p:spPr>
            <a:xfrm>
              <a:off x="7795786" y="2260335"/>
              <a:ext cx="452044" cy="16526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800" dirty="0" smtClean="0">
                  <a:solidFill>
                    <a:schemeClr val="bg1"/>
                  </a:solidFill>
                  <a:latin typeface="Source Sans Pro Black" pitchFamily="34" charset="0"/>
                </a:rPr>
                <a:t>92%</a:t>
              </a:r>
              <a:endParaRPr lang="en-US" sz="800" dirty="0">
                <a:solidFill>
                  <a:schemeClr val="bg1"/>
                </a:solidFill>
                <a:latin typeface="Source Sans Pro Black" pitchFamily="34" charset="0"/>
              </a:endParaRPr>
            </a:p>
          </p:txBody>
        </p:sp>
        <p:sp>
          <p:nvSpPr>
            <p:cNvPr id="718" name="Content Placeholder 2"/>
            <p:cNvSpPr txBox="1">
              <a:spLocks/>
            </p:cNvSpPr>
            <p:nvPr/>
          </p:nvSpPr>
          <p:spPr>
            <a:xfrm>
              <a:off x="3159136" y="2284076"/>
              <a:ext cx="2016224" cy="253916"/>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Font typeface="Arial" pitchFamily="34" charset="0"/>
                <a:buNone/>
              </a:pPr>
              <a:r>
                <a:rPr lang="en-US" sz="1050" b="1" dirty="0" smtClean="0">
                  <a:solidFill>
                    <a:schemeClr val="bg1"/>
                  </a:solidFill>
                </a:rPr>
                <a:t>Seeing photos and videos</a:t>
              </a:r>
              <a:endParaRPr lang="en-US" sz="600" dirty="0">
                <a:solidFill>
                  <a:schemeClr val="bg1"/>
                </a:solidFill>
              </a:endParaRPr>
            </a:p>
          </p:txBody>
        </p:sp>
        <p:sp>
          <p:nvSpPr>
            <p:cNvPr id="3" name="Rectangle 2"/>
            <p:cNvSpPr/>
            <p:nvPr/>
          </p:nvSpPr>
          <p:spPr>
            <a:xfrm>
              <a:off x="5571098" y="2328788"/>
              <a:ext cx="2258711" cy="7401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a:off x="5571098" y="2438684"/>
              <a:ext cx="1542731" cy="7401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9"/>
            <p:cNvSpPr>
              <a:spLocks noEditPoints="1"/>
            </p:cNvSpPr>
            <p:nvPr/>
          </p:nvSpPr>
          <p:spPr bwMode="auto">
            <a:xfrm>
              <a:off x="5198486" y="2333226"/>
              <a:ext cx="257084" cy="183711"/>
            </a:xfrm>
            <a:custGeom>
              <a:avLst/>
              <a:gdLst>
                <a:gd name="T0" fmla="*/ 392 w 392"/>
                <a:gd name="T1" fmla="*/ 40 h 280"/>
                <a:gd name="T2" fmla="*/ 392 w 392"/>
                <a:gd name="T3" fmla="*/ 16 h 280"/>
                <a:gd name="T4" fmla="*/ 376 w 392"/>
                <a:gd name="T5" fmla="*/ 0 h 280"/>
                <a:gd name="T6" fmla="*/ 16 w 392"/>
                <a:gd name="T7" fmla="*/ 0 h 280"/>
                <a:gd name="T8" fmla="*/ 0 w 392"/>
                <a:gd name="T9" fmla="*/ 16 h 280"/>
                <a:gd name="T10" fmla="*/ 0 w 392"/>
                <a:gd name="T11" fmla="*/ 40 h 280"/>
                <a:gd name="T12" fmla="*/ 40 w 392"/>
                <a:gd name="T13" fmla="*/ 40 h 280"/>
                <a:gd name="T14" fmla="*/ 40 w 392"/>
                <a:gd name="T15" fmla="*/ 80 h 280"/>
                <a:gd name="T16" fmla="*/ 0 w 392"/>
                <a:gd name="T17" fmla="*/ 80 h 280"/>
                <a:gd name="T18" fmla="*/ 0 w 392"/>
                <a:gd name="T19" fmla="*/ 120 h 280"/>
                <a:gd name="T20" fmla="*/ 40 w 392"/>
                <a:gd name="T21" fmla="*/ 120 h 280"/>
                <a:gd name="T22" fmla="*/ 40 w 392"/>
                <a:gd name="T23" fmla="*/ 160 h 280"/>
                <a:gd name="T24" fmla="*/ 0 w 392"/>
                <a:gd name="T25" fmla="*/ 160 h 280"/>
                <a:gd name="T26" fmla="*/ 0 w 392"/>
                <a:gd name="T27" fmla="*/ 200 h 280"/>
                <a:gd name="T28" fmla="*/ 40 w 392"/>
                <a:gd name="T29" fmla="*/ 200 h 280"/>
                <a:gd name="T30" fmla="*/ 40 w 392"/>
                <a:gd name="T31" fmla="*/ 240 h 280"/>
                <a:gd name="T32" fmla="*/ 0 w 392"/>
                <a:gd name="T33" fmla="*/ 240 h 280"/>
                <a:gd name="T34" fmla="*/ 0 w 392"/>
                <a:gd name="T35" fmla="*/ 264 h 280"/>
                <a:gd name="T36" fmla="*/ 16 w 392"/>
                <a:gd name="T37" fmla="*/ 280 h 280"/>
                <a:gd name="T38" fmla="*/ 376 w 392"/>
                <a:gd name="T39" fmla="*/ 280 h 280"/>
                <a:gd name="T40" fmla="*/ 392 w 392"/>
                <a:gd name="T41" fmla="*/ 264 h 280"/>
                <a:gd name="T42" fmla="*/ 392 w 392"/>
                <a:gd name="T43" fmla="*/ 240 h 280"/>
                <a:gd name="T44" fmla="*/ 352 w 392"/>
                <a:gd name="T45" fmla="*/ 240 h 280"/>
                <a:gd name="T46" fmla="*/ 352 w 392"/>
                <a:gd name="T47" fmla="*/ 200 h 280"/>
                <a:gd name="T48" fmla="*/ 392 w 392"/>
                <a:gd name="T49" fmla="*/ 200 h 280"/>
                <a:gd name="T50" fmla="*/ 392 w 392"/>
                <a:gd name="T51" fmla="*/ 160 h 280"/>
                <a:gd name="T52" fmla="*/ 352 w 392"/>
                <a:gd name="T53" fmla="*/ 160 h 280"/>
                <a:gd name="T54" fmla="*/ 352 w 392"/>
                <a:gd name="T55" fmla="*/ 120 h 280"/>
                <a:gd name="T56" fmla="*/ 392 w 392"/>
                <a:gd name="T57" fmla="*/ 120 h 280"/>
                <a:gd name="T58" fmla="*/ 392 w 392"/>
                <a:gd name="T59" fmla="*/ 80 h 280"/>
                <a:gd name="T60" fmla="*/ 352 w 392"/>
                <a:gd name="T61" fmla="*/ 80 h 280"/>
                <a:gd name="T62" fmla="*/ 352 w 392"/>
                <a:gd name="T63" fmla="*/ 40 h 280"/>
                <a:gd name="T64" fmla="*/ 392 w 392"/>
                <a:gd name="T65" fmla="*/ 40 h 280"/>
                <a:gd name="T66" fmla="*/ 152 w 392"/>
                <a:gd name="T67" fmla="*/ 200 h 280"/>
                <a:gd name="T68" fmla="*/ 152 w 392"/>
                <a:gd name="T69" fmla="*/ 80 h 280"/>
                <a:gd name="T70" fmla="*/ 252 w 392"/>
                <a:gd name="T71" fmla="*/ 140 h 280"/>
                <a:gd name="T72" fmla="*/ 152 w 392"/>
                <a:gd name="T73" fmla="*/ 20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92" h="280">
                  <a:moveTo>
                    <a:pt x="392" y="40"/>
                  </a:moveTo>
                  <a:cubicBezTo>
                    <a:pt x="392" y="16"/>
                    <a:pt x="392" y="16"/>
                    <a:pt x="392" y="16"/>
                  </a:cubicBezTo>
                  <a:cubicBezTo>
                    <a:pt x="392" y="7"/>
                    <a:pt x="385" y="0"/>
                    <a:pt x="376" y="0"/>
                  </a:cubicBezTo>
                  <a:cubicBezTo>
                    <a:pt x="16" y="0"/>
                    <a:pt x="16" y="0"/>
                    <a:pt x="16" y="0"/>
                  </a:cubicBezTo>
                  <a:cubicBezTo>
                    <a:pt x="7" y="0"/>
                    <a:pt x="0" y="7"/>
                    <a:pt x="0" y="16"/>
                  </a:cubicBezTo>
                  <a:cubicBezTo>
                    <a:pt x="0" y="40"/>
                    <a:pt x="0" y="40"/>
                    <a:pt x="0" y="40"/>
                  </a:cubicBezTo>
                  <a:cubicBezTo>
                    <a:pt x="40" y="40"/>
                    <a:pt x="40" y="40"/>
                    <a:pt x="40" y="40"/>
                  </a:cubicBezTo>
                  <a:cubicBezTo>
                    <a:pt x="40" y="80"/>
                    <a:pt x="40" y="80"/>
                    <a:pt x="40" y="80"/>
                  </a:cubicBezTo>
                  <a:cubicBezTo>
                    <a:pt x="0" y="80"/>
                    <a:pt x="0" y="80"/>
                    <a:pt x="0" y="80"/>
                  </a:cubicBezTo>
                  <a:cubicBezTo>
                    <a:pt x="0" y="120"/>
                    <a:pt x="0" y="120"/>
                    <a:pt x="0" y="120"/>
                  </a:cubicBezTo>
                  <a:cubicBezTo>
                    <a:pt x="40" y="120"/>
                    <a:pt x="40" y="120"/>
                    <a:pt x="40" y="120"/>
                  </a:cubicBezTo>
                  <a:cubicBezTo>
                    <a:pt x="40" y="160"/>
                    <a:pt x="40" y="160"/>
                    <a:pt x="40" y="160"/>
                  </a:cubicBezTo>
                  <a:cubicBezTo>
                    <a:pt x="0" y="160"/>
                    <a:pt x="0" y="160"/>
                    <a:pt x="0" y="160"/>
                  </a:cubicBezTo>
                  <a:cubicBezTo>
                    <a:pt x="0" y="200"/>
                    <a:pt x="0" y="200"/>
                    <a:pt x="0" y="200"/>
                  </a:cubicBezTo>
                  <a:cubicBezTo>
                    <a:pt x="40" y="200"/>
                    <a:pt x="40" y="200"/>
                    <a:pt x="40" y="200"/>
                  </a:cubicBezTo>
                  <a:cubicBezTo>
                    <a:pt x="40" y="240"/>
                    <a:pt x="40" y="240"/>
                    <a:pt x="40" y="240"/>
                  </a:cubicBezTo>
                  <a:cubicBezTo>
                    <a:pt x="0" y="240"/>
                    <a:pt x="0" y="240"/>
                    <a:pt x="0" y="240"/>
                  </a:cubicBezTo>
                  <a:cubicBezTo>
                    <a:pt x="0" y="264"/>
                    <a:pt x="0" y="264"/>
                    <a:pt x="0" y="264"/>
                  </a:cubicBezTo>
                  <a:cubicBezTo>
                    <a:pt x="0" y="273"/>
                    <a:pt x="7" y="280"/>
                    <a:pt x="16" y="280"/>
                  </a:cubicBezTo>
                  <a:cubicBezTo>
                    <a:pt x="376" y="280"/>
                    <a:pt x="376" y="280"/>
                    <a:pt x="376" y="280"/>
                  </a:cubicBezTo>
                  <a:cubicBezTo>
                    <a:pt x="385" y="280"/>
                    <a:pt x="392" y="273"/>
                    <a:pt x="392" y="264"/>
                  </a:cubicBezTo>
                  <a:cubicBezTo>
                    <a:pt x="392" y="240"/>
                    <a:pt x="392" y="240"/>
                    <a:pt x="392" y="240"/>
                  </a:cubicBezTo>
                  <a:cubicBezTo>
                    <a:pt x="352" y="240"/>
                    <a:pt x="352" y="240"/>
                    <a:pt x="352" y="240"/>
                  </a:cubicBezTo>
                  <a:cubicBezTo>
                    <a:pt x="352" y="200"/>
                    <a:pt x="352" y="200"/>
                    <a:pt x="352" y="200"/>
                  </a:cubicBezTo>
                  <a:cubicBezTo>
                    <a:pt x="392" y="200"/>
                    <a:pt x="392" y="200"/>
                    <a:pt x="392" y="200"/>
                  </a:cubicBezTo>
                  <a:cubicBezTo>
                    <a:pt x="392" y="160"/>
                    <a:pt x="392" y="160"/>
                    <a:pt x="392" y="160"/>
                  </a:cubicBezTo>
                  <a:cubicBezTo>
                    <a:pt x="352" y="160"/>
                    <a:pt x="352" y="160"/>
                    <a:pt x="352" y="160"/>
                  </a:cubicBezTo>
                  <a:cubicBezTo>
                    <a:pt x="352" y="120"/>
                    <a:pt x="352" y="120"/>
                    <a:pt x="352" y="120"/>
                  </a:cubicBezTo>
                  <a:cubicBezTo>
                    <a:pt x="392" y="120"/>
                    <a:pt x="392" y="120"/>
                    <a:pt x="392" y="120"/>
                  </a:cubicBezTo>
                  <a:cubicBezTo>
                    <a:pt x="392" y="80"/>
                    <a:pt x="392" y="80"/>
                    <a:pt x="392" y="80"/>
                  </a:cubicBezTo>
                  <a:cubicBezTo>
                    <a:pt x="352" y="80"/>
                    <a:pt x="352" y="80"/>
                    <a:pt x="352" y="80"/>
                  </a:cubicBezTo>
                  <a:cubicBezTo>
                    <a:pt x="352" y="40"/>
                    <a:pt x="352" y="40"/>
                    <a:pt x="352" y="40"/>
                  </a:cubicBezTo>
                  <a:lnTo>
                    <a:pt x="392" y="40"/>
                  </a:lnTo>
                  <a:close/>
                  <a:moveTo>
                    <a:pt x="152" y="200"/>
                  </a:moveTo>
                  <a:cubicBezTo>
                    <a:pt x="152" y="80"/>
                    <a:pt x="152" y="80"/>
                    <a:pt x="152" y="80"/>
                  </a:cubicBezTo>
                  <a:cubicBezTo>
                    <a:pt x="252" y="140"/>
                    <a:pt x="252" y="140"/>
                    <a:pt x="252" y="140"/>
                  </a:cubicBezTo>
                  <a:lnTo>
                    <a:pt x="152" y="20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Content Placeholder 2"/>
            <p:cNvSpPr txBox="1">
              <a:spLocks/>
            </p:cNvSpPr>
            <p:nvPr/>
          </p:nvSpPr>
          <p:spPr>
            <a:xfrm>
              <a:off x="7054392" y="2362522"/>
              <a:ext cx="452044" cy="16526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800" dirty="0" smtClean="0">
                  <a:solidFill>
                    <a:schemeClr val="bg1"/>
                  </a:solidFill>
                  <a:latin typeface="Source Sans Pro Black" pitchFamily="34" charset="0"/>
                </a:rPr>
                <a:t>79%</a:t>
              </a:r>
              <a:endParaRPr lang="en-US" sz="800" dirty="0">
                <a:solidFill>
                  <a:schemeClr val="bg1"/>
                </a:solidFill>
                <a:latin typeface="Source Sans Pro Black" pitchFamily="34" charset="0"/>
              </a:endParaRPr>
            </a:p>
          </p:txBody>
        </p:sp>
      </p:grpSp>
      <p:sp>
        <p:nvSpPr>
          <p:cNvPr id="112" name="Content Placeholder 2"/>
          <p:cNvSpPr txBox="1">
            <a:spLocks/>
          </p:cNvSpPr>
          <p:nvPr/>
        </p:nvSpPr>
        <p:spPr>
          <a:xfrm>
            <a:off x="8008388" y="2539137"/>
            <a:ext cx="452044" cy="16526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800" dirty="0" smtClean="0">
                <a:solidFill>
                  <a:schemeClr val="bg1"/>
                </a:solidFill>
                <a:latin typeface="Source Sans Pro Black" pitchFamily="34" charset="0"/>
              </a:rPr>
              <a:t>100%</a:t>
            </a:r>
            <a:endParaRPr lang="en-US" sz="800" dirty="0">
              <a:solidFill>
                <a:schemeClr val="bg1"/>
              </a:solidFill>
              <a:latin typeface="Source Sans Pro Black" pitchFamily="34" charset="0"/>
            </a:endParaRPr>
          </a:p>
        </p:txBody>
      </p:sp>
      <p:grpSp>
        <p:nvGrpSpPr>
          <p:cNvPr id="4" name="Group 3"/>
          <p:cNvGrpSpPr/>
          <p:nvPr/>
        </p:nvGrpSpPr>
        <p:grpSpPr>
          <a:xfrm>
            <a:off x="3159136" y="2577447"/>
            <a:ext cx="4896544" cy="253916"/>
            <a:chOff x="3159136" y="2577447"/>
            <a:chExt cx="4896544" cy="253916"/>
          </a:xfrm>
        </p:grpSpPr>
        <p:sp>
          <p:nvSpPr>
            <p:cNvPr id="84" name="Rectangle 83"/>
            <p:cNvSpPr/>
            <p:nvPr/>
          </p:nvSpPr>
          <p:spPr>
            <a:xfrm>
              <a:off x="5571098" y="2608157"/>
              <a:ext cx="2484582" cy="7401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p:cNvSpPr/>
            <p:nvPr/>
          </p:nvSpPr>
          <p:spPr>
            <a:xfrm>
              <a:off x="5571098" y="2718053"/>
              <a:ext cx="1866704" cy="7401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Content Placeholder 2"/>
            <p:cNvSpPr txBox="1">
              <a:spLocks/>
            </p:cNvSpPr>
            <p:nvPr/>
          </p:nvSpPr>
          <p:spPr>
            <a:xfrm>
              <a:off x="3159136" y="2577447"/>
              <a:ext cx="2016224" cy="253916"/>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Font typeface="Arial" pitchFamily="34" charset="0"/>
                <a:buNone/>
              </a:pPr>
              <a:r>
                <a:rPr lang="en-US" sz="1050" b="1" dirty="0" smtClean="0">
                  <a:solidFill>
                    <a:schemeClr val="bg1"/>
                  </a:solidFill>
                </a:rPr>
                <a:t>Make new friends</a:t>
              </a:r>
              <a:endParaRPr lang="en-US" sz="600" dirty="0">
                <a:solidFill>
                  <a:schemeClr val="bg1"/>
                </a:solidFill>
              </a:endParaRPr>
            </a:p>
          </p:txBody>
        </p:sp>
        <p:sp>
          <p:nvSpPr>
            <p:cNvPr id="10" name="Freeform 14"/>
            <p:cNvSpPr>
              <a:spLocks noEditPoints="1"/>
            </p:cNvSpPr>
            <p:nvPr/>
          </p:nvSpPr>
          <p:spPr bwMode="auto">
            <a:xfrm>
              <a:off x="5220893" y="2592948"/>
              <a:ext cx="222705" cy="200529"/>
            </a:xfrm>
            <a:custGeom>
              <a:avLst/>
              <a:gdLst>
                <a:gd name="T0" fmla="*/ 247 w 400"/>
                <a:gd name="T1" fmla="*/ 269 h 360"/>
                <a:gd name="T2" fmla="*/ 182 w 400"/>
                <a:gd name="T3" fmla="*/ 203 h 360"/>
                <a:gd name="T4" fmla="*/ 203 w 400"/>
                <a:gd name="T5" fmla="*/ 154 h 360"/>
                <a:gd name="T6" fmla="*/ 222 w 400"/>
                <a:gd name="T7" fmla="*/ 120 h 360"/>
                <a:gd name="T8" fmla="*/ 215 w 400"/>
                <a:gd name="T9" fmla="*/ 104 h 360"/>
                <a:gd name="T10" fmla="*/ 220 w 400"/>
                <a:gd name="T11" fmla="*/ 68 h 360"/>
                <a:gd name="T12" fmla="*/ 140 w 400"/>
                <a:gd name="T13" fmla="*/ 0 h 360"/>
                <a:gd name="T14" fmla="*/ 59 w 400"/>
                <a:gd name="T15" fmla="*/ 68 h 360"/>
                <a:gd name="T16" fmla="*/ 65 w 400"/>
                <a:gd name="T17" fmla="*/ 104 h 360"/>
                <a:gd name="T18" fmla="*/ 57 w 400"/>
                <a:gd name="T19" fmla="*/ 120 h 360"/>
                <a:gd name="T20" fmla="*/ 76 w 400"/>
                <a:gd name="T21" fmla="*/ 154 h 360"/>
                <a:gd name="T22" fmla="*/ 98 w 400"/>
                <a:gd name="T23" fmla="*/ 203 h 360"/>
                <a:gd name="T24" fmla="*/ 32 w 400"/>
                <a:gd name="T25" fmla="*/ 269 h 360"/>
                <a:gd name="T26" fmla="*/ 0 w 400"/>
                <a:gd name="T27" fmla="*/ 280 h 360"/>
                <a:gd name="T28" fmla="*/ 0 w 400"/>
                <a:gd name="T29" fmla="*/ 360 h 360"/>
                <a:gd name="T30" fmla="*/ 320 w 400"/>
                <a:gd name="T31" fmla="*/ 360 h 360"/>
                <a:gd name="T32" fmla="*/ 320 w 400"/>
                <a:gd name="T33" fmla="*/ 318 h 360"/>
                <a:gd name="T34" fmla="*/ 247 w 400"/>
                <a:gd name="T35" fmla="*/ 269 h 360"/>
                <a:gd name="T36" fmla="*/ 340 w 400"/>
                <a:gd name="T37" fmla="*/ 160 h 360"/>
                <a:gd name="T38" fmla="*/ 340 w 400"/>
                <a:gd name="T39" fmla="*/ 100 h 360"/>
                <a:gd name="T40" fmla="*/ 300 w 400"/>
                <a:gd name="T41" fmla="*/ 100 h 360"/>
                <a:gd name="T42" fmla="*/ 300 w 400"/>
                <a:gd name="T43" fmla="*/ 160 h 360"/>
                <a:gd name="T44" fmla="*/ 240 w 400"/>
                <a:gd name="T45" fmla="*/ 160 h 360"/>
                <a:gd name="T46" fmla="*/ 240 w 400"/>
                <a:gd name="T47" fmla="*/ 200 h 360"/>
                <a:gd name="T48" fmla="*/ 300 w 400"/>
                <a:gd name="T49" fmla="*/ 200 h 360"/>
                <a:gd name="T50" fmla="*/ 300 w 400"/>
                <a:gd name="T51" fmla="*/ 260 h 360"/>
                <a:gd name="T52" fmla="*/ 340 w 400"/>
                <a:gd name="T53" fmla="*/ 260 h 360"/>
                <a:gd name="T54" fmla="*/ 340 w 400"/>
                <a:gd name="T55" fmla="*/ 200 h 360"/>
                <a:gd name="T56" fmla="*/ 400 w 400"/>
                <a:gd name="T57" fmla="*/ 200 h 360"/>
                <a:gd name="T58" fmla="*/ 400 w 400"/>
                <a:gd name="T59" fmla="*/ 160 h 360"/>
                <a:gd name="T60" fmla="*/ 340 w 400"/>
                <a:gd name="T61" fmla="*/ 1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00" h="360">
                  <a:moveTo>
                    <a:pt x="247" y="269"/>
                  </a:moveTo>
                  <a:cubicBezTo>
                    <a:pt x="197" y="251"/>
                    <a:pt x="182" y="236"/>
                    <a:pt x="182" y="203"/>
                  </a:cubicBezTo>
                  <a:cubicBezTo>
                    <a:pt x="182" y="184"/>
                    <a:pt x="197" y="190"/>
                    <a:pt x="203" y="154"/>
                  </a:cubicBezTo>
                  <a:cubicBezTo>
                    <a:pt x="206" y="140"/>
                    <a:pt x="220" y="154"/>
                    <a:pt x="222" y="120"/>
                  </a:cubicBezTo>
                  <a:cubicBezTo>
                    <a:pt x="222" y="107"/>
                    <a:pt x="215" y="104"/>
                    <a:pt x="215" y="104"/>
                  </a:cubicBezTo>
                  <a:cubicBezTo>
                    <a:pt x="215" y="104"/>
                    <a:pt x="219" y="84"/>
                    <a:pt x="220" y="68"/>
                  </a:cubicBezTo>
                  <a:cubicBezTo>
                    <a:pt x="222" y="49"/>
                    <a:pt x="209" y="0"/>
                    <a:pt x="140" y="0"/>
                  </a:cubicBezTo>
                  <a:cubicBezTo>
                    <a:pt x="71" y="0"/>
                    <a:pt x="58" y="49"/>
                    <a:pt x="59" y="68"/>
                  </a:cubicBezTo>
                  <a:cubicBezTo>
                    <a:pt x="61" y="84"/>
                    <a:pt x="65" y="104"/>
                    <a:pt x="65" y="104"/>
                  </a:cubicBezTo>
                  <a:cubicBezTo>
                    <a:pt x="65" y="104"/>
                    <a:pt x="57" y="107"/>
                    <a:pt x="57" y="120"/>
                  </a:cubicBezTo>
                  <a:cubicBezTo>
                    <a:pt x="60" y="154"/>
                    <a:pt x="73" y="140"/>
                    <a:pt x="76" y="154"/>
                  </a:cubicBezTo>
                  <a:cubicBezTo>
                    <a:pt x="83" y="190"/>
                    <a:pt x="98" y="184"/>
                    <a:pt x="98" y="203"/>
                  </a:cubicBezTo>
                  <a:cubicBezTo>
                    <a:pt x="98" y="236"/>
                    <a:pt x="82" y="251"/>
                    <a:pt x="32" y="269"/>
                  </a:cubicBezTo>
                  <a:cubicBezTo>
                    <a:pt x="26" y="271"/>
                    <a:pt x="12" y="274"/>
                    <a:pt x="0" y="280"/>
                  </a:cubicBezTo>
                  <a:cubicBezTo>
                    <a:pt x="0" y="360"/>
                    <a:pt x="0" y="360"/>
                    <a:pt x="0" y="360"/>
                  </a:cubicBezTo>
                  <a:cubicBezTo>
                    <a:pt x="320" y="360"/>
                    <a:pt x="320" y="360"/>
                    <a:pt x="320" y="360"/>
                  </a:cubicBezTo>
                  <a:cubicBezTo>
                    <a:pt x="320" y="360"/>
                    <a:pt x="320" y="330"/>
                    <a:pt x="320" y="318"/>
                  </a:cubicBezTo>
                  <a:cubicBezTo>
                    <a:pt x="320" y="305"/>
                    <a:pt x="297" y="287"/>
                    <a:pt x="247" y="269"/>
                  </a:cubicBezTo>
                  <a:close/>
                  <a:moveTo>
                    <a:pt x="340" y="160"/>
                  </a:moveTo>
                  <a:cubicBezTo>
                    <a:pt x="340" y="100"/>
                    <a:pt x="340" y="100"/>
                    <a:pt x="340" y="100"/>
                  </a:cubicBezTo>
                  <a:cubicBezTo>
                    <a:pt x="300" y="100"/>
                    <a:pt x="300" y="100"/>
                    <a:pt x="300" y="100"/>
                  </a:cubicBezTo>
                  <a:cubicBezTo>
                    <a:pt x="300" y="160"/>
                    <a:pt x="300" y="160"/>
                    <a:pt x="300" y="160"/>
                  </a:cubicBezTo>
                  <a:cubicBezTo>
                    <a:pt x="240" y="160"/>
                    <a:pt x="240" y="160"/>
                    <a:pt x="240" y="160"/>
                  </a:cubicBezTo>
                  <a:cubicBezTo>
                    <a:pt x="240" y="200"/>
                    <a:pt x="240" y="200"/>
                    <a:pt x="240" y="200"/>
                  </a:cubicBezTo>
                  <a:cubicBezTo>
                    <a:pt x="300" y="200"/>
                    <a:pt x="300" y="200"/>
                    <a:pt x="300" y="200"/>
                  </a:cubicBezTo>
                  <a:cubicBezTo>
                    <a:pt x="300" y="260"/>
                    <a:pt x="300" y="260"/>
                    <a:pt x="300" y="260"/>
                  </a:cubicBezTo>
                  <a:cubicBezTo>
                    <a:pt x="340" y="260"/>
                    <a:pt x="340" y="260"/>
                    <a:pt x="340" y="260"/>
                  </a:cubicBezTo>
                  <a:cubicBezTo>
                    <a:pt x="340" y="200"/>
                    <a:pt x="340" y="200"/>
                    <a:pt x="340" y="200"/>
                  </a:cubicBezTo>
                  <a:cubicBezTo>
                    <a:pt x="400" y="200"/>
                    <a:pt x="400" y="200"/>
                    <a:pt x="400" y="200"/>
                  </a:cubicBezTo>
                  <a:cubicBezTo>
                    <a:pt x="400" y="160"/>
                    <a:pt x="400" y="160"/>
                    <a:pt x="400" y="160"/>
                  </a:cubicBezTo>
                  <a:lnTo>
                    <a:pt x="340" y="16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3" name="Content Placeholder 2"/>
            <p:cNvSpPr txBox="1">
              <a:spLocks/>
            </p:cNvSpPr>
            <p:nvPr/>
          </p:nvSpPr>
          <p:spPr>
            <a:xfrm>
              <a:off x="7398334" y="2651684"/>
              <a:ext cx="452044" cy="16526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800" dirty="0" smtClean="0">
                  <a:solidFill>
                    <a:schemeClr val="bg1"/>
                  </a:solidFill>
                  <a:latin typeface="Source Sans Pro Black" pitchFamily="34" charset="0"/>
                </a:rPr>
                <a:t>86%</a:t>
              </a:r>
              <a:endParaRPr lang="en-US" sz="800" dirty="0">
                <a:solidFill>
                  <a:schemeClr val="bg1"/>
                </a:solidFill>
                <a:latin typeface="Source Sans Pro Black" pitchFamily="34" charset="0"/>
              </a:endParaRPr>
            </a:p>
          </p:txBody>
        </p:sp>
      </p:grpSp>
      <p:grpSp>
        <p:nvGrpSpPr>
          <p:cNvPr id="5" name="Group 4"/>
          <p:cNvGrpSpPr/>
          <p:nvPr/>
        </p:nvGrpSpPr>
        <p:grpSpPr>
          <a:xfrm>
            <a:off x="3159136" y="2825330"/>
            <a:ext cx="4385664" cy="275303"/>
            <a:chOff x="3159136" y="2825330"/>
            <a:chExt cx="4385664" cy="275303"/>
          </a:xfrm>
        </p:grpSpPr>
        <p:sp>
          <p:nvSpPr>
            <p:cNvPr id="95" name="Content Placeholder 2"/>
            <p:cNvSpPr txBox="1">
              <a:spLocks/>
            </p:cNvSpPr>
            <p:nvPr/>
          </p:nvSpPr>
          <p:spPr>
            <a:xfrm>
              <a:off x="3159136" y="2846717"/>
              <a:ext cx="2016224" cy="253916"/>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Font typeface="Arial" pitchFamily="34" charset="0"/>
                <a:buNone/>
              </a:pPr>
              <a:r>
                <a:rPr lang="en-US" sz="1050" b="1" dirty="0" smtClean="0">
                  <a:solidFill>
                    <a:schemeClr val="bg1"/>
                  </a:solidFill>
                </a:rPr>
                <a:t>Seeing Funny Posts</a:t>
              </a:r>
              <a:endParaRPr lang="en-US" sz="600" dirty="0">
                <a:solidFill>
                  <a:schemeClr val="bg1"/>
                </a:solidFill>
              </a:endParaRPr>
            </a:p>
          </p:txBody>
        </p:sp>
        <p:sp>
          <p:nvSpPr>
            <p:cNvPr id="96" name="Rectangle 95"/>
            <p:cNvSpPr/>
            <p:nvPr/>
          </p:nvSpPr>
          <p:spPr>
            <a:xfrm>
              <a:off x="5571098" y="2891429"/>
              <a:ext cx="1572331" cy="7401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Rectangle 96"/>
            <p:cNvSpPr/>
            <p:nvPr/>
          </p:nvSpPr>
          <p:spPr>
            <a:xfrm>
              <a:off x="5571099" y="3001325"/>
              <a:ext cx="1044422" cy="7401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19"/>
            <p:cNvSpPr>
              <a:spLocks noEditPoints="1"/>
            </p:cNvSpPr>
            <p:nvPr/>
          </p:nvSpPr>
          <p:spPr bwMode="auto">
            <a:xfrm>
              <a:off x="5222818" y="2878044"/>
              <a:ext cx="204911" cy="204911"/>
            </a:xfrm>
            <a:custGeom>
              <a:avLst/>
              <a:gdLst>
                <a:gd name="T0" fmla="*/ 172 w 344"/>
                <a:gd name="T1" fmla="*/ 0 h 344"/>
                <a:gd name="T2" fmla="*/ 0 w 344"/>
                <a:gd name="T3" fmla="*/ 172 h 344"/>
                <a:gd name="T4" fmla="*/ 172 w 344"/>
                <a:gd name="T5" fmla="*/ 344 h 344"/>
                <a:gd name="T6" fmla="*/ 344 w 344"/>
                <a:gd name="T7" fmla="*/ 172 h 344"/>
                <a:gd name="T8" fmla="*/ 172 w 344"/>
                <a:gd name="T9" fmla="*/ 0 h 344"/>
                <a:gd name="T10" fmla="*/ 186 w 344"/>
                <a:gd name="T11" fmla="*/ 311 h 344"/>
                <a:gd name="T12" fmla="*/ 186 w 344"/>
                <a:gd name="T13" fmla="*/ 234 h 344"/>
                <a:gd name="T14" fmla="*/ 158 w 344"/>
                <a:gd name="T15" fmla="*/ 234 h 344"/>
                <a:gd name="T16" fmla="*/ 158 w 344"/>
                <a:gd name="T17" fmla="*/ 311 h 344"/>
                <a:gd name="T18" fmla="*/ 32 w 344"/>
                <a:gd name="T19" fmla="*/ 186 h 344"/>
                <a:gd name="T20" fmla="*/ 110 w 344"/>
                <a:gd name="T21" fmla="*/ 186 h 344"/>
                <a:gd name="T22" fmla="*/ 110 w 344"/>
                <a:gd name="T23" fmla="*/ 158 h 344"/>
                <a:gd name="T24" fmla="*/ 32 w 344"/>
                <a:gd name="T25" fmla="*/ 158 h 344"/>
                <a:gd name="T26" fmla="*/ 158 w 344"/>
                <a:gd name="T27" fmla="*/ 33 h 344"/>
                <a:gd name="T28" fmla="*/ 158 w 344"/>
                <a:gd name="T29" fmla="*/ 110 h 344"/>
                <a:gd name="T30" fmla="*/ 186 w 344"/>
                <a:gd name="T31" fmla="*/ 110 h 344"/>
                <a:gd name="T32" fmla="*/ 186 w 344"/>
                <a:gd name="T33" fmla="*/ 33 h 344"/>
                <a:gd name="T34" fmla="*/ 311 w 344"/>
                <a:gd name="T35" fmla="*/ 158 h 344"/>
                <a:gd name="T36" fmla="*/ 234 w 344"/>
                <a:gd name="T37" fmla="*/ 158 h 344"/>
                <a:gd name="T38" fmla="*/ 234 w 344"/>
                <a:gd name="T39" fmla="*/ 186 h 344"/>
                <a:gd name="T40" fmla="*/ 311 w 344"/>
                <a:gd name="T41" fmla="*/ 186 h 344"/>
                <a:gd name="T42" fmla="*/ 186 w 344"/>
                <a:gd name="T43" fmla="*/ 311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4" h="344">
                  <a:moveTo>
                    <a:pt x="172" y="0"/>
                  </a:moveTo>
                  <a:cubicBezTo>
                    <a:pt x="77" y="0"/>
                    <a:pt x="0" y="77"/>
                    <a:pt x="0" y="172"/>
                  </a:cubicBezTo>
                  <a:cubicBezTo>
                    <a:pt x="0" y="267"/>
                    <a:pt x="77" y="344"/>
                    <a:pt x="172" y="344"/>
                  </a:cubicBezTo>
                  <a:cubicBezTo>
                    <a:pt x="267" y="344"/>
                    <a:pt x="344" y="267"/>
                    <a:pt x="344" y="172"/>
                  </a:cubicBezTo>
                  <a:cubicBezTo>
                    <a:pt x="344" y="77"/>
                    <a:pt x="267" y="0"/>
                    <a:pt x="172" y="0"/>
                  </a:cubicBezTo>
                  <a:close/>
                  <a:moveTo>
                    <a:pt x="186" y="311"/>
                  </a:moveTo>
                  <a:cubicBezTo>
                    <a:pt x="186" y="234"/>
                    <a:pt x="186" y="234"/>
                    <a:pt x="186" y="234"/>
                  </a:cubicBezTo>
                  <a:cubicBezTo>
                    <a:pt x="158" y="234"/>
                    <a:pt x="158" y="234"/>
                    <a:pt x="158" y="234"/>
                  </a:cubicBezTo>
                  <a:cubicBezTo>
                    <a:pt x="158" y="311"/>
                    <a:pt x="158" y="311"/>
                    <a:pt x="158" y="311"/>
                  </a:cubicBezTo>
                  <a:cubicBezTo>
                    <a:pt x="92" y="305"/>
                    <a:pt x="39" y="252"/>
                    <a:pt x="32" y="186"/>
                  </a:cubicBezTo>
                  <a:cubicBezTo>
                    <a:pt x="110" y="186"/>
                    <a:pt x="110" y="186"/>
                    <a:pt x="110" y="186"/>
                  </a:cubicBezTo>
                  <a:cubicBezTo>
                    <a:pt x="110" y="158"/>
                    <a:pt x="110" y="158"/>
                    <a:pt x="110" y="158"/>
                  </a:cubicBezTo>
                  <a:cubicBezTo>
                    <a:pt x="32" y="158"/>
                    <a:pt x="32" y="158"/>
                    <a:pt x="32" y="158"/>
                  </a:cubicBezTo>
                  <a:cubicBezTo>
                    <a:pt x="39" y="92"/>
                    <a:pt x="92" y="39"/>
                    <a:pt x="158" y="33"/>
                  </a:cubicBezTo>
                  <a:cubicBezTo>
                    <a:pt x="158" y="110"/>
                    <a:pt x="158" y="110"/>
                    <a:pt x="158" y="110"/>
                  </a:cubicBezTo>
                  <a:cubicBezTo>
                    <a:pt x="186" y="110"/>
                    <a:pt x="186" y="110"/>
                    <a:pt x="186" y="110"/>
                  </a:cubicBezTo>
                  <a:cubicBezTo>
                    <a:pt x="186" y="33"/>
                    <a:pt x="186" y="33"/>
                    <a:pt x="186" y="33"/>
                  </a:cubicBezTo>
                  <a:cubicBezTo>
                    <a:pt x="252" y="39"/>
                    <a:pt x="305" y="92"/>
                    <a:pt x="311" y="158"/>
                  </a:cubicBezTo>
                  <a:cubicBezTo>
                    <a:pt x="234" y="158"/>
                    <a:pt x="234" y="158"/>
                    <a:pt x="234" y="158"/>
                  </a:cubicBezTo>
                  <a:cubicBezTo>
                    <a:pt x="234" y="186"/>
                    <a:pt x="234" y="186"/>
                    <a:pt x="234" y="186"/>
                  </a:cubicBezTo>
                  <a:cubicBezTo>
                    <a:pt x="311" y="186"/>
                    <a:pt x="311" y="186"/>
                    <a:pt x="311" y="186"/>
                  </a:cubicBezTo>
                  <a:cubicBezTo>
                    <a:pt x="305" y="252"/>
                    <a:pt x="252" y="305"/>
                    <a:pt x="186" y="31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4" name="Content Placeholder 2"/>
            <p:cNvSpPr txBox="1">
              <a:spLocks/>
            </p:cNvSpPr>
            <p:nvPr/>
          </p:nvSpPr>
          <p:spPr>
            <a:xfrm>
              <a:off x="7092756" y="2825330"/>
              <a:ext cx="452044" cy="16526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800" dirty="0" smtClean="0">
                  <a:solidFill>
                    <a:schemeClr val="bg1"/>
                  </a:solidFill>
                  <a:latin typeface="Source Sans Pro Black" pitchFamily="34" charset="0"/>
                </a:rPr>
                <a:t>79%</a:t>
              </a:r>
              <a:endParaRPr lang="en-US" sz="800" dirty="0">
                <a:solidFill>
                  <a:schemeClr val="bg1"/>
                </a:solidFill>
                <a:latin typeface="Source Sans Pro Black" pitchFamily="34" charset="0"/>
              </a:endParaRPr>
            </a:p>
          </p:txBody>
        </p:sp>
        <p:sp>
          <p:nvSpPr>
            <p:cNvPr id="115" name="Content Placeholder 2"/>
            <p:cNvSpPr txBox="1">
              <a:spLocks/>
            </p:cNvSpPr>
            <p:nvPr/>
          </p:nvSpPr>
          <p:spPr>
            <a:xfrm>
              <a:off x="6567752" y="2930393"/>
              <a:ext cx="452044" cy="16526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800" dirty="0" smtClean="0">
                  <a:solidFill>
                    <a:schemeClr val="bg1"/>
                  </a:solidFill>
                  <a:latin typeface="Source Sans Pro Black" pitchFamily="34" charset="0"/>
                </a:rPr>
                <a:t>48%</a:t>
              </a:r>
              <a:endParaRPr lang="en-US" sz="800" dirty="0">
                <a:solidFill>
                  <a:schemeClr val="bg1"/>
                </a:solidFill>
                <a:latin typeface="Source Sans Pro Black" pitchFamily="34" charset="0"/>
              </a:endParaRPr>
            </a:p>
          </p:txBody>
        </p:sp>
      </p:grpSp>
      <p:grpSp>
        <p:nvGrpSpPr>
          <p:cNvPr id="7" name="Group 6"/>
          <p:cNvGrpSpPr/>
          <p:nvPr/>
        </p:nvGrpSpPr>
        <p:grpSpPr>
          <a:xfrm>
            <a:off x="3159136" y="3104699"/>
            <a:ext cx="3759932" cy="289305"/>
            <a:chOff x="3159136" y="3104699"/>
            <a:chExt cx="3759932" cy="289305"/>
          </a:xfrm>
        </p:grpSpPr>
        <p:sp>
          <p:nvSpPr>
            <p:cNvPr id="98" name="Rectangle 97"/>
            <p:cNvSpPr/>
            <p:nvPr/>
          </p:nvSpPr>
          <p:spPr>
            <a:xfrm>
              <a:off x="5571098" y="3170798"/>
              <a:ext cx="771365" cy="7401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Rectangle 98"/>
            <p:cNvSpPr/>
            <p:nvPr/>
          </p:nvSpPr>
          <p:spPr>
            <a:xfrm>
              <a:off x="5571098" y="3280694"/>
              <a:ext cx="933352" cy="7401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Content Placeholder 2"/>
            <p:cNvSpPr txBox="1">
              <a:spLocks/>
            </p:cNvSpPr>
            <p:nvPr/>
          </p:nvSpPr>
          <p:spPr>
            <a:xfrm>
              <a:off x="3159136" y="3140088"/>
              <a:ext cx="2016224" cy="253916"/>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Font typeface="Arial" pitchFamily="34" charset="0"/>
                <a:buNone/>
              </a:pPr>
              <a:r>
                <a:rPr lang="en-US" sz="1050" b="1" dirty="0" smtClean="0">
                  <a:solidFill>
                    <a:schemeClr val="bg1"/>
                  </a:solidFill>
                </a:rPr>
                <a:t>Keeping up with News</a:t>
              </a:r>
              <a:endParaRPr lang="en-US" sz="600" dirty="0">
                <a:solidFill>
                  <a:schemeClr val="bg1"/>
                </a:solidFill>
              </a:endParaRPr>
            </a:p>
          </p:txBody>
        </p:sp>
        <p:sp>
          <p:nvSpPr>
            <p:cNvPr id="21" name="Freeform 24"/>
            <p:cNvSpPr>
              <a:spLocks noEditPoints="1"/>
            </p:cNvSpPr>
            <p:nvPr/>
          </p:nvSpPr>
          <p:spPr bwMode="auto">
            <a:xfrm>
              <a:off x="5233609" y="3175485"/>
              <a:ext cx="183327" cy="183123"/>
            </a:xfrm>
            <a:custGeom>
              <a:avLst/>
              <a:gdLst>
                <a:gd name="T0" fmla="*/ 88 w 380"/>
                <a:gd name="T1" fmla="*/ 221 h 380"/>
                <a:gd name="T2" fmla="*/ 159 w 380"/>
                <a:gd name="T3" fmla="*/ 292 h 380"/>
                <a:gd name="T4" fmla="*/ 289 w 380"/>
                <a:gd name="T5" fmla="*/ 161 h 380"/>
                <a:gd name="T6" fmla="*/ 218 w 380"/>
                <a:gd name="T7" fmla="*/ 90 h 380"/>
                <a:gd name="T8" fmla="*/ 88 w 380"/>
                <a:gd name="T9" fmla="*/ 221 h 380"/>
                <a:gd name="T10" fmla="*/ 372 w 380"/>
                <a:gd name="T11" fmla="*/ 123 h 380"/>
                <a:gd name="T12" fmla="*/ 342 w 380"/>
                <a:gd name="T13" fmla="*/ 93 h 380"/>
                <a:gd name="T14" fmla="*/ 322 w 380"/>
                <a:gd name="T15" fmla="*/ 98 h 380"/>
                <a:gd name="T16" fmla="*/ 282 w 380"/>
                <a:gd name="T17" fmla="*/ 57 h 380"/>
                <a:gd name="T18" fmla="*/ 287 w 380"/>
                <a:gd name="T19" fmla="*/ 38 h 380"/>
                <a:gd name="T20" fmla="*/ 256 w 380"/>
                <a:gd name="T21" fmla="*/ 8 h 380"/>
                <a:gd name="T22" fmla="*/ 228 w 380"/>
                <a:gd name="T23" fmla="*/ 8 h 380"/>
                <a:gd name="T24" fmla="*/ 8 w 380"/>
                <a:gd name="T25" fmla="*/ 228 h 380"/>
                <a:gd name="T26" fmla="*/ 8 w 380"/>
                <a:gd name="T27" fmla="*/ 257 h 380"/>
                <a:gd name="T28" fmla="*/ 38 w 380"/>
                <a:gd name="T29" fmla="*/ 287 h 380"/>
                <a:gd name="T30" fmla="*/ 57 w 380"/>
                <a:gd name="T31" fmla="*/ 282 h 380"/>
                <a:gd name="T32" fmla="*/ 98 w 380"/>
                <a:gd name="T33" fmla="*/ 322 h 380"/>
                <a:gd name="T34" fmla="*/ 93 w 380"/>
                <a:gd name="T35" fmla="*/ 342 h 380"/>
                <a:gd name="T36" fmla="*/ 123 w 380"/>
                <a:gd name="T37" fmla="*/ 372 h 380"/>
                <a:gd name="T38" fmla="*/ 152 w 380"/>
                <a:gd name="T39" fmla="*/ 372 h 380"/>
                <a:gd name="T40" fmla="*/ 372 w 380"/>
                <a:gd name="T41" fmla="*/ 152 h 380"/>
                <a:gd name="T42" fmla="*/ 372 w 380"/>
                <a:gd name="T43" fmla="*/ 123 h 380"/>
                <a:gd name="T44" fmla="*/ 159 w 380"/>
                <a:gd name="T45" fmla="*/ 324 h 380"/>
                <a:gd name="T46" fmla="*/ 55 w 380"/>
                <a:gd name="T47" fmla="*/ 221 h 380"/>
                <a:gd name="T48" fmla="*/ 218 w 380"/>
                <a:gd name="T49" fmla="*/ 58 h 380"/>
                <a:gd name="T50" fmla="*/ 322 w 380"/>
                <a:gd name="T51" fmla="*/ 161 h 380"/>
                <a:gd name="T52" fmla="*/ 159 w 380"/>
                <a:gd name="T53" fmla="*/ 324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0" h="380">
                  <a:moveTo>
                    <a:pt x="88" y="221"/>
                  </a:moveTo>
                  <a:cubicBezTo>
                    <a:pt x="159" y="292"/>
                    <a:pt x="159" y="292"/>
                    <a:pt x="159" y="292"/>
                  </a:cubicBezTo>
                  <a:cubicBezTo>
                    <a:pt x="289" y="161"/>
                    <a:pt x="289" y="161"/>
                    <a:pt x="289" y="161"/>
                  </a:cubicBezTo>
                  <a:cubicBezTo>
                    <a:pt x="218" y="90"/>
                    <a:pt x="218" y="90"/>
                    <a:pt x="218" y="90"/>
                  </a:cubicBezTo>
                  <a:lnTo>
                    <a:pt x="88" y="221"/>
                  </a:lnTo>
                  <a:close/>
                  <a:moveTo>
                    <a:pt x="372" y="123"/>
                  </a:moveTo>
                  <a:cubicBezTo>
                    <a:pt x="342" y="93"/>
                    <a:pt x="342" y="93"/>
                    <a:pt x="342" y="93"/>
                  </a:cubicBezTo>
                  <a:cubicBezTo>
                    <a:pt x="336" y="96"/>
                    <a:pt x="329" y="98"/>
                    <a:pt x="322" y="98"/>
                  </a:cubicBezTo>
                  <a:cubicBezTo>
                    <a:pt x="300" y="98"/>
                    <a:pt x="282" y="80"/>
                    <a:pt x="282" y="57"/>
                  </a:cubicBezTo>
                  <a:cubicBezTo>
                    <a:pt x="282" y="50"/>
                    <a:pt x="284" y="44"/>
                    <a:pt x="287" y="38"/>
                  </a:cubicBezTo>
                  <a:cubicBezTo>
                    <a:pt x="256" y="8"/>
                    <a:pt x="256" y="8"/>
                    <a:pt x="256" y="8"/>
                  </a:cubicBezTo>
                  <a:cubicBezTo>
                    <a:pt x="249" y="0"/>
                    <a:pt x="236" y="0"/>
                    <a:pt x="228" y="8"/>
                  </a:cubicBezTo>
                  <a:cubicBezTo>
                    <a:pt x="8" y="228"/>
                    <a:pt x="8" y="228"/>
                    <a:pt x="8" y="228"/>
                  </a:cubicBezTo>
                  <a:cubicBezTo>
                    <a:pt x="0" y="236"/>
                    <a:pt x="0" y="249"/>
                    <a:pt x="8" y="257"/>
                  </a:cubicBezTo>
                  <a:cubicBezTo>
                    <a:pt x="38" y="287"/>
                    <a:pt x="38" y="287"/>
                    <a:pt x="38" y="287"/>
                  </a:cubicBezTo>
                  <a:cubicBezTo>
                    <a:pt x="44" y="284"/>
                    <a:pt x="50" y="282"/>
                    <a:pt x="57" y="282"/>
                  </a:cubicBezTo>
                  <a:cubicBezTo>
                    <a:pt x="80" y="282"/>
                    <a:pt x="98" y="300"/>
                    <a:pt x="98" y="322"/>
                  </a:cubicBezTo>
                  <a:cubicBezTo>
                    <a:pt x="98" y="329"/>
                    <a:pt x="96" y="336"/>
                    <a:pt x="93" y="342"/>
                  </a:cubicBezTo>
                  <a:cubicBezTo>
                    <a:pt x="123" y="372"/>
                    <a:pt x="123" y="372"/>
                    <a:pt x="123" y="372"/>
                  </a:cubicBezTo>
                  <a:cubicBezTo>
                    <a:pt x="131" y="380"/>
                    <a:pt x="144" y="380"/>
                    <a:pt x="152" y="372"/>
                  </a:cubicBezTo>
                  <a:cubicBezTo>
                    <a:pt x="372" y="152"/>
                    <a:pt x="372" y="152"/>
                    <a:pt x="372" y="152"/>
                  </a:cubicBezTo>
                  <a:cubicBezTo>
                    <a:pt x="380" y="144"/>
                    <a:pt x="380" y="131"/>
                    <a:pt x="372" y="123"/>
                  </a:cubicBezTo>
                  <a:close/>
                  <a:moveTo>
                    <a:pt x="159" y="324"/>
                  </a:moveTo>
                  <a:cubicBezTo>
                    <a:pt x="55" y="221"/>
                    <a:pt x="55" y="221"/>
                    <a:pt x="55" y="221"/>
                  </a:cubicBezTo>
                  <a:cubicBezTo>
                    <a:pt x="218" y="58"/>
                    <a:pt x="218" y="58"/>
                    <a:pt x="218" y="58"/>
                  </a:cubicBezTo>
                  <a:cubicBezTo>
                    <a:pt x="322" y="161"/>
                    <a:pt x="322" y="161"/>
                    <a:pt x="322" y="161"/>
                  </a:cubicBezTo>
                  <a:lnTo>
                    <a:pt x="159" y="32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6" name="Content Placeholder 2"/>
            <p:cNvSpPr txBox="1">
              <a:spLocks/>
            </p:cNvSpPr>
            <p:nvPr/>
          </p:nvSpPr>
          <p:spPr>
            <a:xfrm>
              <a:off x="6289600" y="3104699"/>
              <a:ext cx="452044" cy="16526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800" dirty="0" smtClean="0">
                  <a:solidFill>
                    <a:schemeClr val="bg1"/>
                  </a:solidFill>
                  <a:latin typeface="Source Sans Pro Black" pitchFamily="34" charset="0"/>
                </a:rPr>
                <a:t>30%</a:t>
              </a:r>
              <a:endParaRPr lang="en-US" sz="800" dirty="0">
                <a:solidFill>
                  <a:schemeClr val="bg1"/>
                </a:solidFill>
                <a:latin typeface="Source Sans Pro Black" pitchFamily="34" charset="0"/>
              </a:endParaRPr>
            </a:p>
          </p:txBody>
        </p:sp>
        <p:sp>
          <p:nvSpPr>
            <p:cNvPr id="117" name="Content Placeholder 2"/>
            <p:cNvSpPr txBox="1">
              <a:spLocks/>
            </p:cNvSpPr>
            <p:nvPr/>
          </p:nvSpPr>
          <p:spPr>
            <a:xfrm>
              <a:off x="6467024" y="3214101"/>
              <a:ext cx="452044" cy="16526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800" dirty="0" smtClean="0">
                  <a:solidFill>
                    <a:schemeClr val="bg1"/>
                  </a:solidFill>
                  <a:latin typeface="Source Sans Pro Black" pitchFamily="34" charset="0"/>
                </a:rPr>
                <a:t>41%</a:t>
              </a:r>
              <a:endParaRPr lang="en-US" sz="800" dirty="0">
                <a:solidFill>
                  <a:schemeClr val="bg1"/>
                </a:solidFill>
                <a:latin typeface="Source Sans Pro Black" pitchFamily="34" charset="0"/>
              </a:endParaRPr>
            </a:p>
          </p:txBody>
        </p:sp>
      </p:grpSp>
      <p:sp>
        <p:nvSpPr>
          <p:cNvPr id="191" name="Freeform 190"/>
          <p:cNvSpPr>
            <a:spLocks noEditPoints="1"/>
          </p:cNvSpPr>
          <p:nvPr/>
        </p:nvSpPr>
        <p:spPr bwMode="auto">
          <a:xfrm>
            <a:off x="795577" y="1740070"/>
            <a:ext cx="1773764" cy="1773764"/>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237 w 384"/>
              <a:gd name="T11" fmla="*/ 133 h 384"/>
              <a:gd name="T12" fmla="*/ 208 w 384"/>
              <a:gd name="T13" fmla="*/ 133 h 384"/>
              <a:gd name="T14" fmla="*/ 201 w 384"/>
              <a:gd name="T15" fmla="*/ 143 h 384"/>
              <a:gd name="T16" fmla="*/ 201 w 384"/>
              <a:gd name="T17" fmla="*/ 164 h 384"/>
              <a:gd name="T18" fmla="*/ 237 w 384"/>
              <a:gd name="T19" fmla="*/ 164 h 384"/>
              <a:gd name="T20" fmla="*/ 237 w 384"/>
              <a:gd name="T21" fmla="*/ 194 h 384"/>
              <a:gd name="T22" fmla="*/ 201 w 384"/>
              <a:gd name="T23" fmla="*/ 194 h 384"/>
              <a:gd name="T24" fmla="*/ 201 w 384"/>
              <a:gd name="T25" fmla="*/ 283 h 384"/>
              <a:gd name="T26" fmla="*/ 167 w 384"/>
              <a:gd name="T27" fmla="*/ 283 h 384"/>
              <a:gd name="T28" fmla="*/ 167 w 384"/>
              <a:gd name="T29" fmla="*/ 194 h 384"/>
              <a:gd name="T30" fmla="*/ 136 w 384"/>
              <a:gd name="T31" fmla="*/ 194 h 384"/>
              <a:gd name="T32" fmla="*/ 136 w 384"/>
              <a:gd name="T33" fmla="*/ 164 h 384"/>
              <a:gd name="T34" fmla="*/ 167 w 384"/>
              <a:gd name="T35" fmla="*/ 164 h 384"/>
              <a:gd name="T36" fmla="*/ 167 w 384"/>
              <a:gd name="T37" fmla="*/ 146 h 384"/>
              <a:gd name="T38" fmla="*/ 208 w 384"/>
              <a:gd name="T39" fmla="*/ 101 h 384"/>
              <a:gd name="T40" fmla="*/ 237 w 384"/>
              <a:gd name="T41" fmla="*/ 101 h 384"/>
              <a:gd name="T42" fmla="*/ 237 w 384"/>
              <a:gd name="T43" fmla="*/ 133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237" y="133"/>
                </a:moveTo>
                <a:cubicBezTo>
                  <a:pt x="208" y="133"/>
                  <a:pt x="208" y="133"/>
                  <a:pt x="208" y="133"/>
                </a:cubicBezTo>
                <a:cubicBezTo>
                  <a:pt x="205" y="133"/>
                  <a:pt x="201" y="137"/>
                  <a:pt x="201" y="143"/>
                </a:cubicBezTo>
                <a:cubicBezTo>
                  <a:pt x="201" y="164"/>
                  <a:pt x="201" y="164"/>
                  <a:pt x="201" y="164"/>
                </a:cubicBezTo>
                <a:cubicBezTo>
                  <a:pt x="237" y="164"/>
                  <a:pt x="237" y="164"/>
                  <a:pt x="237" y="164"/>
                </a:cubicBezTo>
                <a:cubicBezTo>
                  <a:pt x="237" y="194"/>
                  <a:pt x="237" y="194"/>
                  <a:pt x="237" y="194"/>
                </a:cubicBezTo>
                <a:cubicBezTo>
                  <a:pt x="201" y="194"/>
                  <a:pt x="201" y="194"/>
                  <a:pt x="201" y="194"/>
                </a:cubicBezTo>
                <a:cubicBezTo>
                  <a:pt x="201" y="283"/>
                  <a:pt x="201" y="283"/>
                  <a:pt x="201" y="283"/>
                </a:cubicBezTo>
                <a:cubicBezTo>
                  <a:pt x="167" y="283"/>
                  <a:pt x="167" y="283"/>
                  <a:pt x="167" y="283"/>
                </a:cubicBezTo>
                <a:cubicBezTo>
                  <a:pt x="167" y="194"/>
                  <a:pt x="167" y="194"/>
                  <a:pt x="167" y="194"/>
                </a:cubicBezTo>
                <a:cubicBezTo>
                  <a:pt x="136" y="194"/>
                  <a:pt x="136" y="194"/>
                  <a:pt x="136" y="194"/>
                </a:cubicBezTo>
                <a:cubicBezTo>
                  <a:pt x="136" y="164"/>
                  <a:pt x="136" y="164"/>
                  <a:pt x="136" y="164"/>
                </a:cubicBezTo>
                <a:cubicBezTo>
                  <a:pt x="167" y="164"/>
                  <a:pt x="167" y="164"/>
                  <a:pt x="167" y="164"/>
                </a:cubicBezTo>
                <a:cubicBezTo>
                  <a:pt x="167" y="146"/>
                  <a:pt x="167" y="146"/>
                  <a:pt x="167" y="146"/>
                </a:cubicBezTo>
                <a:cubicBezTo>
                  <a:pt x="167" y="121"/>
                  <a:pt x="184" y="101"/>
                  <a:pt x="208" y="101"/>
                </a:cubicBezTo>
                <a:cubicBezTo>
                  <a:pt x="237" y="101"/>
                  <a:pt x="237" y="101"/>
                  <a:pt x="237" y="101"/>
                </a:cubicBezTo>
                <a:lnTo>
                  <a:pt x="237" y="13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2" name="Content Placeholder 2"/>
          <p:cNvSpPr txBox="1">
            <a:spLocks/>
          </p:cNvSpPr>
          <p:nvPr/>
        </p:nvSpPr>
        <p:spPr>
          <a:xfrm>
            <a:off x="611560" y="3989965"/>
            <a:ext cx="1371900"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solidFill>
                  <a:schemeClr val="bg1"/>
                </a:solidFill>
              </a:rPr>
              <a:t>United States</a:t>
            </a:r>
          </a:p>
          <a:p>
            <a:pPr marL="0" indent="0">
              <a:buFont typeface="Arial" pitchFamily="34" charset="0"/>
              <a:buNone/>
            </a:pPr>
            <a:r>
              <a:rPr lang="en-US" sz="800" dirty="0" smtClean="0">
                <a:solidFill>
                  <a:schemeClr val="bg1"/>
                </a:solidFill>
              </a:rPr>
              <a:t>Lorem ipsum dolor sit amet, consectetur adipiscing.</a:t>
            </a:r>
            <a:endParaRPr lang="en-US" sz="800" dirty="0">
              <a:solidFill>
                <a:schemeClr val="bg1"/>
              </a:solidFill>
            </a:endParaRPr>
          </a:p>
        </p:txBody>
      </p:sp>
      <p:sp>
        <p:nvSpPr>
          <p:cNvPr id="193" name="Content Placeholder 2"/>
          <p:cNvSpPr txBox="1">
            <a:spLocks/>
          </p:cNvSpPr>
          <p:nvPr/>
        </p:nvSpPr>
        <p:spPr>
          <a:xfrm>
            <a:off x="2182283" y="3989965"/>
            <a:ext cx="1362774"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solidFill>
                  <a:schemeClr val="bg1"/>
                </a:solidFill>
              </a:rPr>
              <a:t>Brazil</a:t>
            </a:r>
          </a:p>
          <a:p>
            <a:pPr marL="0" indent="0">
              <a:buFont typeface="Arial" pitchFamily="34" charset="0"/>
              <a:buNone/>
            </a:pPr>
            <a:r>
              <a:rPr lang="en-US" sz="800" dirty="0" smtClean="0">
                <a:solidFill>
                  <a:schemeClr val="bg1"/>
                </a:solidFill>
              </a:rPr>
              <a:t>Lorem ipsum dolor sit amet, consectetur adipiscing.</a:t>
            </a:r>
            <a:endParaRPr lang="en-US" sz="800" dirty="0">
              <a:solidFill>
                <a:schemeClr val="bg1"/>
              </a:solidFill>
            </a:endParaRPr>
          </a:p>
        </p:txBody>
      </p:sp>
      <p:sp>
        <p:nvSpPr>
          <p:cNvPr id="194" name="Content Placeholder 2"/>
          <p:cNvSpPr txBox="1">
            <a:spLocks/>
          </p:cNvSpPr>
          <p:nvPr/>
        </p:nvSpPr>
        <p:spPr>
          <a:xfrm>
            <a:off x="3743880" y="3989965"/>
            <a:ext cx="1382081"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solidFill>
                  <a:schemeClr val="bg1"/>
                </a:solidFill>
              </a:rPr>
              <a:t>Australia</a:t>
            </a:r>
          </a:p>
          <a:p>
            <a:pPr marL="0" indent="0">
              <a:buFont typeface="Arial" pitchFamily="34" charset="0"/>
              <a:buNone/>
            </a:pPr>
            <a:r>
              <a:rPr lang="en-US" sz="800" dirty="0" smtClean="0">
                <a:solidFill>
                  <a:schemeClr val="bg1"/>
                </a:solidFill>
              </a:rPr>
              <a:t>Lorem ipsum dolor sit amet, consectetur adipiscing.</a:t>
            </a:r>
            <a:endParaRPr lang="en-US" sz="800" dirty="0">
              <a:solidFill>
                <a:schemeClr val="bg1"/>
              </a:solidFill>
            </a:endParaRPr>
          </a:p>
        </p:txBody>
      </p:sp>
      <p:sp>
        <p:nvSpPr>
          <p:cNvPr id="195" name="Content Placeholder 2"/>
          <p:cNvSpPr txBox="1">
            <a:spLocks/>
          </p:cNvSpPr>
          <p:nvPr/>
        </p:nvSpPr>
        <p:spPr>
          <a:xfrm>
            <a:off x="5324784" y="3989965"/>
            <a:ext cx="1390745"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solidFill>
                  <a:schemeClr val="bg1"/>
                </a:solidFill>
              </a:rPr>
              <a:t>China</a:t>
            </a:r>
          </a:p>
          <a:p>
            <a:pPr marL="0" indent="0">
              <a:buFont typeface="Arial" pitchFamily="34" charset="0"/>
              <a:buNone/>
            </a:pPr>
            <a:r>
              <a:rPr lang="en-US" sz="800" dirty="0" smtClean="0">
                <a:solidFill>
                  <a:schemeClr val="bg1"/>
                </a:solidFill>
              </a:rPr>
              <a:t>Lorem ipsum dolor sit amet, consectetur adipiscing.</a:t>
            </a:r>
            <a:endParaRPr lang="en-US" sz="800" dirty="0">
              <a:solidFill>
                <a:schemeClr val="bg1"/>
              </a:solidFill>
            </a:endParaRPr>
          </a:p>
        </p:txBody>
      </p:sp>
      <p:sp>
        <p:nvSpPr>
          <p:cNvPr id="196" name="Content Placeholder 2"/>
          <p:cNvSpPr txBox="1">
            <a:spLocks/>
          </p:cNvSpPr>
          <p:nvPr/>
        </p:nvSpPr>
        <p:spPr>
          <a:xfrm>
            <a:off x="6914352" y="3989965"/>
            <a:ext cx="1399411"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solidFill>
                  <a:schemeClr val="bg1"/>
                </a:solidFill>
              </a:rPr>
              <a:t>United Kingdom</a:t>
            </a:r>
          </a:p>
          <a:p>
            <a:pPr marL="0" indent="0">
              <a:buFont typeface="Arial" pitchFamily="34" charset="0"/>
              <a:buNone/>
            </a:pPr>
            <a:r>
              <a:rPr lang="en-US" sz="800" dirty="0" smtClean="0">
                <a:solidFill>
                  <a:schemeClr val="bg1"/>
                </a:solidFill>
              </a:rPr>
              <a:t>Lorem ipsum dolor sit amet, consectetur adipiscing.</a:t>
            </a:r>
            <a:endParaRPr lang="en-US" sz="800" dirty="0">
              <a:solidFill>
                <a:schemeClr val="bg1"/>
              </a:solidFill>
            </a:endParaRPr>
          </a:p>
        </p:txBody>
      </p:sp>
      <p:sp>
        <p:nvSpPr>
          <p:cNvPr id="51" name="Flowchart: Off-page Connector 50"/>
          <p:cNvSpPr/>
          <p:nvPr/>
        </p:nvSpPr>
        <p:spPr>
          <a:xfrm>
            <a:off x="8637215" y="161022"/>
            <a:ext cx="327273" cy="295200"/>
          </a:xfrm>
          <a:prstGeom prst="flowChartOffpageConnector">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solidFill>
                  <a:schemeClr val="accent1"/>
                </a:solidFill>
              </a:rPr>
              <a:t>49</a:t>
            </a:r>
            <a:endParaRPr lang="en-US" sz="1100" b="1" dirty="0">
              <a:solidFill>
                <a:schemeClr val="accent1"/>
              </a:solidFill>
            </a:endParaRPr>
          </a:p>
        </p:txBody>
      </p:sp>
    </p:spTree>
    <p:extLst>
      <p:ext uri="{BB962C8B-B14F-4D97-AF65-F5344CB8AC3E}">
        <p14:creationId xmlns:p14="http://schemas.microsoft.com/office/powerpoint/2010/main" val="2363784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191"/>
                                        </p:tgtEl>
                                        <p:attrNameLst>
                                          <p:attrName>style.visibility</p:attrName>
                                        </p:attrNameLst>
                                      </p:cBhvr>
                                      <p:to>
                                        <p:strVal val="visible"/>
                                      </p:to>
                                    </p:set>
                                    <p:anim calcmode="lin" valueType="num">
                                      <p:cBhvr>
                                        <p:cTn id="14" dur="500" fill="hold"/>
                                        <p:tgtEl>
                                          <p:spTgt spid="191"/>
                                        </p:tgtEl>
                                        <p:attrNameLst>
                                          <p:attrName>ppt_w</p:attrName>
                                        </p:attrNameLst>
                                      </p:cBhvr>
                                      <p:tavLst>
                                        <p:tav tm="0">
                                          <p:val>
                                            <p:fltVal val="0"/>
                                          </p:val>
                                        </p:tav>
                                        <p:tav tm="100000">
                                          <p:val>
                                            <p:strVal val="#ppt_w"/>
                                          </p:val>
                                        </p:tav>
                                      </p:tavLst>
                                    </p:anim>
                                    <p:anim calcmode="lin" valueType="num">
                                      <p:cBhvr>
                                        <p:cTn id="15" dur="500" fill="hold"/>
                                        <p:tgtEl>
                                          <p:spTgt spid="191"/>
                                        </p:tgtEl>
                                        <p:attrNameLst>
                                          <p:attrName>ppt_h</p:attrName>
                                        </p:attrNameLst>
                                      </p:cBhvr>
                                      <p:tavLst>
                                        <p:tav tm="0">
                                          <p:val>
                                            <p:fltVal val="0"/>
                                          </p:val>
                                        </p:tav>
                                        <p:tav tm="100000">
                                          <p:val>
                                            <p:strVal val="#ppt_h"/>
                                          </p:val>
                                        </p:tav>
                                      </p:tavLst>
                                    </p:anim>
                                    <p:animEffect transition="in" filter="fade">
                                      <p:cBhvr>
                                        <p:cTn id="16" dur="500"/>
                                        <p:tgtEl>
                                          <p:spTgt spid="191"/>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childTnLst>
                          </p:cTn>
                        </p:par>
                        <p:par>
                          <p:cTn id="21" fill="hold">
                            <p:stCondLst>
                              <p:cond delay="1500"/>
                            </p:stCondLst>
                            <p:childTnLst>
                              <p:par>
                                <p:cTn id="22" presetID="16" presetClass="entr" presetSubtype="37"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barn(outVertical)">
                                      <p:cBhvr>
                                        <p:cTn id="24" dur="500"/>
                                        <p:tgtEl>
                                          <p:spTgt spid="2"/>
                                        </p:tgtEl>
                                      </p:cBhvr>
                                    </p:animEffect>
                                  </p:childTnLst>
                                </p:cTn>
                              </p:par>
                            </p:childTnLst>
                          </p:cTn>
                        </p:par>
                        <p:par>
                          <p:cTn id="25" fill="hold">
                            <p:stCondLst>
                              <p:cond delay="2000"/>
                            </p:stCondLst>
                            <p:childTnLst>
                              <p:par>
                                <p:cTn id="26" presetID="16" presetClass="entr" presetSubtype="37" fill="hold"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arn(outVertical)">
                                      <p:cBhvr>
                                        <p:cTn id="28" dur="500"/>
                                        <p:tgtEl>
                                          <p:spTgt spid="4"/>
                                        </p:tgtEl>
                                      </p:cBhvr>
                                    </p:animEffect>
                                  </p:childTnLst>
                                </p:cTn>
                              </p:par>
                            </p:childTnLst>
                          </p:cTn>
                        </p:par>
                        <p:par>
                          <p:cTn id="29" fill="hold">
                            <p:stCondLst>
                              <p:cond delay="2500"/>
                            </p:stCondLst>
                            <p:childTnLst>
                              <p:par>
                                <p:cTn id="30" presetID="16" presetClass="entr" presetSubtype="37"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arn(outVertical)">
                                      <p:cBhvr>
                                        <p:cTn id="32" dur="500"/>
                                        <p:tgtEl>
                                          <p:spTgt spid="5"/>
                                        </p:tgtEl>
                                      </p:cBhvr>
                                    </p:animEffect>
                                  </p:childTnLst>
                                </p:cTn>
                              </p:par>
                            </p:childTnLst>
                          </p:cTn>
                        </p:par>
                        <p:par>
                          <p:cTn id="33" fill="hold">
                            <p:stCondLst>
                              <p:cond delay="3000"/>
                            </p:stCondLst>
                            <p:childTnLst>
                              <p:par>
                                <p:cTn id="34" presetID="16" presetClass="entr" presetSubtype="37" fill="hold"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barn(outVertical)">
                                      <p:cBhvr>
                                        <p:cTn id="36" dur="500"/>
                                        <p:tgtEl>
                                          <p:spTgt spid="7"/>
                                        </p:tgtEl>
                                      </p:cBhvr>
                                    </p:animEffect>
                                  </p:childTnLst>
                                </p:cTn>
                              </p:par>
                            </p:childTnLst>
                          </p:cTn>
                        </p:par>
                        <p:par>
                          <p:cTn id="37" fill="hold">
                            <p:stCondLst>
                              <p:cond delay="3500"/>
                            </p:stCondLst>
                            <p:childTnLst>
                              <p:par>
                                <p:cTn id="38" presetID="10" presetClass="entr" presetSubtype="0" fill="hold" grpId="0" nodeType="afterEffect">
                                  <p:stCondLst>
                                    <p:cond delay="0"/>
                                  </p:stCondLst>
                                  <p:childTnLst>
                                    <p:set>
                                      <p:cBhvr>
                                        <p:cTn id="39" dur="1" fill="hold">
                                          <p:stCondLst>
                                            <p:cond delay="0"/>
                                          </p:stCondLst>
                                        </p:cTn>
                                        <p:tgtEl>
                                          <p:spTgt spid="192"/>
                                        </p:tgtEl>
                                        <p:attrNameLst>
                                          <p:attrName>style.visibility</p:attrName>
                                        </p:attrNameLst>
                                      </p:cBhvr>
                                      <p:to>
                                        <p:strVal val="visible"/>
                                      </p:to>
                                    </p:set>
                                    <p:animEffect transition="in" filter="fade">
                                      <p:cBhvr>
                                        <p:cTn id="40" dur="500"/>
                                        <p:tgtEl>
                                          <p:spTgt spid="192"/>
                                        </p:tgtEl>
                                      </p:cBhvr>
                                    </p:animEffect>
                                  </p:childTnLst>
                                </p:cTn>
                              </p:par>
                            </p:childTnLst>
                          </p:cTn>
                        </p:par>
                        <p:par>
                          <p:cTn id="41" fill="hold">
                            <p:stCondLst>
                              <p:cond delay="4000"/>
                            </p:stCondLst>
                            <p:childTnLst>
                              <p:par>
                                <p:cTn id="42" presetID="10" presetClass="entr" presetSubtype="0" fill="hold" grpId="0" nodeType="afterEffect">
                                  <p:stCondLst>
                                    <p:cond delay="0"/>
                                  </p:stCondLst>
                                  <p:childTnLst>
                                    <p:set>
                                      <p:cBhvr>
                                        <p:cTn id="43" dur="1" fill="hold">
                                          <p:stCondLst>
                                            <p:cond delay="0"/>
                                          </p:stCondLst>
                                        </p:cTn>
                                        <p:tgtEl>
                                          <p:spTgt spid="193"/>
                                        </p:tgtEl>
                                        <p:attrNameLst>
                                          <p:attrName>style.visibility</p:attrName>
                                        </p:attrNameLst>
                                      </p:cBhvr>
                                      <p:to>
                                        <p:strVal val="visible"/>
                                      </p:to>
                                    </p:set>
                                    <p:animEffect transition="in" filter="fade">
                                      <p:cBhvr>
                                        <p:cTn id="44" dur="500"/>
                                        <p:tgtEl>
                                          <p:spTgt spid="193"/>
                                        </p:tgtEl>
                                      </p:cBhvr>
                                    </p:animEffect>
                                  </p:childTnLst>
                                </p:cTn>
                              </p:par>
                            </p:childTnLst>
                          </p:cTn>
                        </p:par>
                        <p:par>
                          <p:cTn id="45" fill="hold">
                            <p:stCondLst>
                              <p:cond delay="4500"/>
                            </p:stCondLst>
                            <p:childTnLst>
                              <p:par>
                                <p:cTn id="46" presetID="10" presetClass="entr" presetSubtype="0" fill="hold" grpId="0" nodeType="afterEffect">
                                  <p:stCondLst>
                                    <p:cond delay="0"/>
                                  </p:stCondLst>
                                  <p:childTnLst>
                                    <p:set>
                                      <p:cBhvr>
                                        <p:cTn id="47" dur="1" fill="hold">
                                          <p:stCondLst>
                                            <p:cond delay="0"/>
                                          </p:stCondLst>
                                        </p:cTn>
                                        <p:tgtEl>
                                          <p:spTgt spid="194"/>
                                        </p:tgtEl>
                                        <p:attrNameLst>
                                          <p:attrName>style.visibility</p:attrName>
                                        </p:attrNameLst>
                                      </p:cBhvr>
                                      <p:to>
                                        <p:strVal val="visible"/>
                                      </p:to>
                                    </p:set>
                                    <p:animEffect transition="in" filter="fade">
                                      <p:cBhvr>
                                        <p:cTn id="48" dur="500"/>
                                        <p:tgtEl>
                                          <p:spTgt spid="194"/>
                                        </p:tgtEl>
                                      </p:cBhvr>
                                    </p:animEffect>
                                  </p:childTnLst>
                                </p:cTn>
                              </p:par>
                            </p:childTnLst>
                          </p:cTn>
                        </p:par>
                        <p:par>
                          <p:cTn id="49" fill="hold">
                            <p:stCondLst>
                              <p:cond delay="5000"/>
                            </p:stCondLst>
                            <p:childTnLst>
                              <p:par>
                                <p:cTn id="50" presetID="10" presetClass="entr" presetSubtype="0" fill="hold" grpId="0" nodeType="afterEffect">
                                  <p:stCondLst>
                                    <p:cond delay="0"/>
                                  </p:stCondLst>
                                  <p:childTnLst>
                                    <p:set>
                                      <p:cBhvr>
                                        <p:cTn id="51" dur="1" fill="hold">
                                          <p:stCondLst>
                                            <p:cond delay="0"/>
                                          </p:stCondLst>
                                        </p:cTn>
                                        <p:tgtEl>
                                          <p:spTgt spid="195"/>
                                        </p:tgtEl>
                                        <p:attrNameLst>
                                          <p:attrName>style.visibility</p:attrName>
                                        </p:attrNameLst>
                                      </p:cBhvr>
                                      <p:to>
                                        <p:strVal val="visible"/>
                                      </p:to>
                                    </p:set>
                                    <p:animEffect transition="in" filter="fade">
                                      <p:cBhvr>
                                        <p:cTn id="52" dur="500"/>
                                        <p:tgtEl>
                                          <p:spTgt spid="195"/>
                                        </p:tgtEl>
                                      </p:cBhvr>
                                    </p:animEffect>
                                  </p:childTnLst>
                                </p:cTn>
                              </p:par>
                            </p:childTnLst>
                          </p:cTn>
                        </p:par>
                        <p:par>
                          <p:cTn id="53" fill="hold">
                            <p:stCondLst>
                              <p:cond delay="5500"/>
                            </p:stCondLst>
                            <p:childTnLst>
                              <p:par>
                                <p:cTn id="54" presetID="10" presetClass="entr" presetSubtype="0" fill="hold" grpId="0" nodeType="afterEffect">
                                  <p:stCondLst>
                                    <p:cond delay="0"/>
                                  </p:stCondLst>
                                  <p:childTnLst>
                                    <p:set>
                                      <p:cBhvr>
                                        <p:cTn id="55" dur="1" fill="hold">
                                          <p:stCondLst>
                                            <p:cond delay="0"/>
                                          </p:stCondLst>
                                        </p:cTn>
                                        <p:tgtEl>
                                          <p:spTgt spid="196"/>
                                        </p:tgtEl>
                                        <p:attrNameLst>
                                          <p:attrName>style.visibility</p:attrName>
                                        </p:attrNameLst>
                                      </p:cBhvr>
                                      <p:to>
                                        <p:strVal val="visible"/>
                                      </p:to>
                                    </p:set>
                                    <p:animEffect transition="in" filter="fade">
                                      <p:cBhvr>
                                        <p:cTn id="56" dur="500"/>
                                        <p:tgtEl>
                                          <p:spTgt spid="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191" grpId="0" animBg="1"/>
      <p:bldP spid="192" grpId="0"/>
      <p:bldP spid="193" grpId="0"/>
      <p:bldP spid="194" grpId="0"/>
      <p:bldP spid="195" grpId="0"/>
      <p:bldP spid="19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solidFill>
                  <a:schemeClr val="accent1">
                    <a:lumMod val="60000"/>
                    <a:lumOff val="40000"/>
                  </a:schemeClr>
                </a:solidFill>
              </a:rPr>
              <a:t>Infographic Sample by Country</a:t>
            </a:r>
            <a:endParaRPr lang="en-US" dirty="0">
              <a:solidFill>
                <a:schemeClr val="accent1">
                  <a:lumMod val="60000"/>
                  <a:lumOff val="40000"/>
                </a:schemeClr>
              </a:solidFill>
            </a:endParaRPr>
          </a:p>
        </p:txBody>
      </p:sp>
      <p:sp>
        <p:nvSpPr>
          <p:cNvPr id="13"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Put a relevant subtitle </a:t>
            </a:r>
            <a:r>
              <a:rPr lang="en-US" sz="1400" b="1" dirty="0" smtClean="0">
                <a:solidFill>
                  <a:schemeClr val="accent1">
                    <a:lumMod val="60000"/>
                    <a:lumOff val="40000"/>
                  </a:schemeClr>
                </a:solidFill>
                <a:latin typeface="+mn-lt"/>
              </a:rPr>
              <a:t>in this line</a:t>
            </a:r>
            <a:endParaRPr lang="en-US" sz="1400" b="1" dirty="0">
              <a:solidFill>
                <a:schemeClr val="accent1">
                  <a:lumMod val="60000"/>
                  <a:lumOff val="40000"/>
                </a:schemeClr>
              </a:solidFill>
              <a:latin typeface="+mn-lt"/>
            </a:endParaRPr>
          </a:p>
        </p:txBody>
      </p:sp>
      <p:grpSp>
        <p:nvGrpSpPr>
          <p:cNvPr id="3286" name="Group 3285"/>
          <p:cNvGrpSpPr/>
          <p:nvPr/>
        </p:nvGrpSpPr>
        <p:grpSpPr>
          <a:xfrm>
            <a:off x="2188406" y="3806186"/>
            <a:ext cx="1929624" cy="528908"/>
            <a:chOff x="6998670" y="1374725"/>
            <a:chExt cx="1929624" cy="528908"/>
          </a:xfrm>
        </p:grpSpPr>
        <p:sp>
          <p:nvSpPr>
            <p:cNvPr id="696" name="Subtitle 2"/>
            <p:cNvSpPr txBox="1">
              <a:spLocks/>
            </p:cNvSpPr>
            <p:nvPr/>
          </p:nvSpPr>
          <p:spPr>
            <a:xfrm>
              <a:off x="7087332" y="1665229"/>
              <a:ext cx="817624"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smtClean="0">
                  <a:solidFill>
                    <a:schemeClr val="tx1">
                      <a:lumMod val="50000"/>
                      <a:lumOff val="50000"/>
                    </a:schemeClr>
                  </a:solidFill>
                  <a:ea typeface="Franchise" pitchFamily="49" charset="0"/>
                </a:rPr>
                <a:t>Females </a:t>
              </a:r>
            </a:p>
          </p:txBody>
        </p:sp>
        <p:sp>
          <p:nvSpPr>
            <p:cNvPr id="697" name="Content Placeholder 2"/>
            <p:cNvSpPr txBox="1">
              <a:spLocks/>
            </p:cNvSpPr>
            <p:nvPr/>
          </p:nvSpPr>
          <p:spPr>
            <a:xfrm>
              <a:off x="7077054" y="1374725"/>
              <a:ext cx="822499" cy="3446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dirty="0" smtClean="0">
                  <a:solidFill>
                    <a:schemeClr val="accent1">
                      <a:lumMod val="60000"/>
                      <a:lumOff val="40000"/>
                    </a:schemeClr>
                  </a:solidFill>
                  <a:latin typeface="Source Sans Pro Black" pitchFamily="34" charset="0"/>
                </a:rPr>
                <a:t>64%</a:t>
              </a:r>
              <a:endParaRPr lang="en-US" sz="2400" dirty="0">
                <a:solidFill>
                  <a:schemeClr val="accent1">
                    <a:lumMod val="60000"/>
                    <a:lumOff val="40000"/>
                  </a:schemeClr>
                </a:solidFill>
                <a:latin typeface="Source Sans Pro Black" pitchFamily="34" charset="0"/>
              </a:endParaRPr>
            </a:p>
          </p:txBody>
        </p:sp>
        <p:grpSp>
          <p:nvGrpSpPr>
            <p:cNvPr id="698" name="Group 697"/>
            <p:cNvGrpSpPr/>
            <p:nvPr/>
          </p:nvGrpSpPr>
          <p:grpSpPr>
            <a:xfrm>
              <a:off x="6998670" y="1498454"/>
              <a:ext cx="155108" cy="334520"/>
              <a:chOff x="6084168" y="3828473"/>
              <a:chExt cx="172244" cy="371476"/>
            </a:xfrm>
          </p:grpSpPr>
          <p:sp>
            <p:nvSpPr>
              <p:cNvPr id="699" name="Oval 698"/>
              <p:cNvSpPr>
                <a:spLocks noChangeArrowheads="1"/>
              </p:cNvSpPr>
              <p:nvPr/>
            </p:nvSpPr>
            <p:spPr bwMode="auto">
              <a:xfrm>
                <a:off x="6142112" y="3828473"/>
                <a:ext cx="54769" cy="56357"/>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0"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01" name="Group 700"/>
            <p:cNvGrpSpPr/>
            <p:nvPr/>
          </p:nvGrpSpPr>
          <p:grpSpPr>
            <a:xfrm>
              <a:off x="8028384" y="1498454"/>
              <a:ext cx="131519" cy="334520"/>
              <a:chOff x="7364799" y="3816899"/>
              <a:chExt cx="150666" cy="383216"/>
            </a:xfrm>
          </p:grpSpPr>
          <p:sp>
            <p:nvSpPr>
              <p:cNvPr id="702" name="Freeform 12"/>
              <p:cNvSpPr>
                <a:spLocks/>
              </p:cNvSpPr>
              <p:nvPr/>
            </p:nvSpPr>
            <p:spPr bwMode="auto">
              <a:xfrm>
                <a:off x="7364799" y="3882406"/>
                <a:ext cx="150666" cy="317709"/>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3" name="Oval 13"/>
              <p:cNvSpPr>
                <a:spLocks noChangeArrowheads="1"/>
              </p:cNvSpPr>
              <p:nvPr/>
            </p:nvSpPr>
            <p:spPr bwMode="auto">
              <a:xfrm>
                <a:off x="7410654" y="3816899"/>
                <a:ext cx="59775" cy="59775"/>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04" name="Subtitle 2"/>
            <p:cNvSpPr txBox="1">
              <a:spLocks/>
            </p:cNvSpPr>
            <p:nvPr/>
          </p:nvSpPr>
          <p:spPr>
            <a:xfrm>
              <a:off x="8110670" y="1665229"/>
              <a:ext cx="817624"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smtClean="0">
                  <a:solidFill>
                    <a:schemeClr val="tx1">
                      <a:lumMod val="50000"/>
                      <a:lumOff val="50000"/>
                    </a:schemeClr>
                  </a:solidFill>
                  <a:ea typeface="Franchise" pitchFamily="49" charset="0"/>
                </a:rPr>
                <a:t>Males </a:t>
              </a:r>
            </a:p>
          </p:txBody>
        </p:sp>
        <p:sp>
          <p:nvSpPr>
            <p:cNvPr id="705" name="Content Placeholder 2"/>
            <p:cNvSpPr txBox="1">
              <a:spLocks/>
            </p:cNvSpPr>
            <p:nvPr/>
          </p:nvSpPr>
          <p:spPr>
            <a:xfrm>
              <a:off x="8100392" y="1374725"/>
              <a:ext cx="822499" cy="3446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dirty="0" smtClean="0">
                  <a:solidFill>
                    <a:schemeClr val="accent1">
                      <a:lumMod val="60000"/>
                      <a:lumOff val="40000"/>
                    </a:schemeClr>
                  </a:solidFill>
                  <a:latin typeface="Source Sans Pro Black" pitchFamily="34" charset="0"/>
                </a:rPr>
                <a:t>36%</a:t>
              </a:r>
              <a:endParaRPr lang="en-US" sz="2400" dirty="0">
                <a:solidFill>
                  <a:schemeClr val="accent1">
                    <a:lumMod val="60000"/>
                    <a:lumOff val="40000"/>
                  </a:schemeClr>
                </a:solidFill>
                <a:latin typeface="Source Sans Pro Black" pitchFamily="34" charset="0"/>
              </a:endParaRPr>
            </a:p>
          </p:txBody>
        </p:sp>
      </p:grpSp>
      <p:sp>
        <p:nvSpPr>
          <p:cNvPr id="693" name="Freeform 114"/>
          <p:cNvSpPr>
            <a:spLocks noChangeAspect="1"/>
          </p:cNvSpPr>
          <p:nvPr/>
        </p:nvSpPr>
        <p:spPr bwMode="gray">
          <a:xfrm>
            <a:off x="782400" y="3140990"/>
            <a:ext cx="1532212" cy="1169252"/>
          </a:xfrm>
          <a:custGeom>
            <a:avLst/>
            <a:gdLst/>
            <a:ahLst/>
            <a:cxnLst>
              <a:cxn ang="0">
                <a:pos x="2191" y="2191"/>
              </a:cxn>
              <a:cxn ang="0">
                <a:pos x="2134" y="2244"/>
              </a:cxn>
              <a:cxn ang="0">
                <a:pos x="2015" y="2329"/>
              </a:cxn>
              <a:cxn ang="0">
                <a:pos x="1898" y="2261"/>
              </a:cxn>
              <a:cxn ang="0">
                <a:pos x="1746" y="2168"/>
              </a:cxn>
              <a:cxn ang="0">
                <a:pos x="1585" y="2194"/>
              </a:cxn>
              <a:cxn ang="0">
                <a:pos x="1509" y="2247"/>
              </a:cxn>
              <a:cxn ang="0">
                <a:pos x="1333" y="2120"/>
              </a:cxn>
              <a:cxn ang="0">
                <a:pos x="1352" y="1901"/>
              </a:cxn>
              <a:cxn ang="0">
                <a:pos x="1237" y="1793"/>
              </a:cxn>
              <a:cxn ang="0">
                <a:pos x="1036" y="1874"/>
              </a:cxn>
              <a:cxn ang="0">
                <a:pos x="881" y="1862"/>
              </a:cxn>
              <a:cxn ang="0">
                <a:pos x="793" y="1879"/>
              </a:cxn>
              <a:cxn ang="0">
                <a:pos x="691" y="1881"/>
              </a:cxn>
              <a:cxn ang="0">
                <a:pos x="603" y="1834"/>
              </a:cxn>
              <a:cxn ang="0">
                <a:pos x="556" y="1803"/>
              </a:cxn>
              <a:cxn ang="0">
                <a:pos x="423" y="1731"/>
              </a:cxn>
              <a:cxn ang="0">
                <a:pos x="348" y="1701"/>
              </a:cxn>
              <a:cxn ang="0">
                <a:pos x="291" y="1675"/>
              </a:cxn>
              <a:cxn ang="0">
                <a:pos x="278" y="1580"/>
              </a:cxn>
              <a:cxn ang="0">
                <a:pos x="322" y="1567"/>
              </a:cxn>
              <a:cxn ang="0">
                <a:pos x="300" y="1492"/>
              </a:cxn>
              <a:cxn ang="0">
                <a:pos x="360" y="1411"/>
              </a:cxn>
              <a:cxn ang="0">
                <a:pos x="326" y="1368"/>
              </a:cxn>
              <a:cxn ang="0">
                <a:pos x="230" y="1391"/>
              </a:cxn>
              <a:cxn ang="0">
                <a:pos x="126" y="1355"/>
              </a:cxn>
              <a:cxn ang="0">
                <a:pos x="88" y="1295"/>
              </a:cxn>
              <a:cxn ang="0">
                <a:pos x="63" y="1212"/>
              </a:cxn>
              <a:cxn ang="0">
                <a:pos x="105" y="1043"/>
              </a:cxn>
              <a:cxn ang="0">
                <a:pos x="364" y="920"/>
              </a:cxn>
              <a:cxn ang="0">
                <a:pos x="471" y="693"/>
              </a:cxn>
              <a:cxn ang="0">
                <a:pos x="656" y="507"/>
              </a:cxn>
              <a:cxn ang="0">
                <a:pos x="854" y="474"/>
              </a:cxn>
              <a:cxn ang="0">
                <a:pos x="1031" y="711"/>
              </a:cxn>
              <a:cxn ang="0">
                <a:pos x="1283" y="882"/>
              </a:cxn>
              <a:cxn ang="0">
                <a:pos x="1719" y="963"/>
              </a:cxn>
              <a:cxn ang="0">
                <a:pos x="2042" y="854"/>
              </a:cxn>
              <a:cxn ang="0">
                <a:pos x="2284" y="666"/>
              </a:cxn>
              <a:cxn ang="0">
                <a:pos x="2450" y="478"/>
              </a:cxn>
              <a:cxn ang="0">
                <a:pos x="2342" y="311"/>
              </a:cxn>
              <a:cxn ang="0">
                <a:pos x="2557" y="161"/>
              </a:cxn>
              <a:cxn ang="0">
                <a:pos x="2738" y="0"/>
              </a:cxn>
              <a:cxn ang="0">
                <a:pos x="2901" y="155"/>
              </a:cxn>
              <a:cxn ang="0">
                <a:pos x="3109" y="394"/>
              </a:cxn>
              <a:cxn ang="0">
                <a:pos x="3323" y="441"/>
              </a:cxn>
              <a:cxn ang="0">
                <a:pos x="3195" y="693"/>
              </a:cxn>
              <a:cxn ang="0">
                <a:pos x="2994" y="941"/>
              </a:cxn>
              <a:cxn ang="0">
                <a:pos x="2729" y="1097"/>
              </a:cxn>
              <a:cxn ang="0">
                <a:pos x="2616" y="1118"/>
              </a:cxn>
              <a:cxn ang="0">
                <a:pos x="2542" y="1082"/>
              </a:cxn>
              <a:cxn ang="0">
                <a:pos x="2444" y="1221"/>
              </a:cxn>
              <a:cxn ang="0">
                <a:pos x="2611" y="1254"/>
              </a:cxn>
              <a:cxn ang="0">
                <a:pos x="2643" y="1301"/>
              </a:cxn>
              <a:cxn ang="0">
                <a:pos x="2521" y="1404"/>
              </a:cxn>
              <a:cxn ang="0">
                <a:pos x="2646" y="1642"/>
              </a:cxn>
              <a:cxn ang="0">
                <a:pos x="2640" y="1677"/>
              </a:cxn>
              <a:cxn ang="0">
                <a:pos x="2624" y="1743"/>
              </a:cxn>
              <a:cxn ang="0">
                <a:pos x="2628" y="1814"/>
              </a:cxn>
              <a:cxn ang="0">
                <a:pos x="2555" y="1933"/>
              </a:cxn>
              <a:cxn ang="0">
                <a:pos x="2512" y="2028"/>
              </a:cxn>
              <a:cxn ang="0">
                <a:pos x="2435" y="2097"/>
              </a:cxn>
              <a:cxn ang="0">
                <a:pos x="2344" y="2177"/>
              </a:cxn>
              <a:cxn ang="0">
                <a:pos x="2245" y="2202"/>
              </a:cxn>
            </a:cxnLst>
            <a:rect l="0" t="0" r="r" b="b"/>
            <a:pathLst>
              <a:path w="3356" h="2335">
                <a:moveTo>
                  <a:pt x="2243" y="2202"/>
                </a:moveTo>
                <a:lnTo>
                  <a:pt x="2240" y="2209"/>
                </a:lnTo>
                <a:lnTo>
                  <a:pt x="2239" y="2206"/>
                </a:lnTo>
                <a:lnTo>
                  <a:pt x="2239" y="2202"/>
                </a:lnTo>
                <a:lnTo>
                  <a:pt x="2235" y="2199"/>
                </a:lnTo>
                <a:lnTo>
                  <a:pt x="2226" y="2201"/>
                </a:lnTo>
                <a:lnTo>
                  <a:pt x="2225" y="2202"/>
                </a:lnTo>
                <a:lnTo>
                  <a:pt x="2224" y="2202"/>
                </a:lnTo>
                <a:lnTo>
                  <a:pt x="2224" y="2205"/>
                </a:lnTo>
                <a:lnTo>
                  <a:pt x="2229" y="2211"/>
                </a:lnTo>
                <a:lnTo>
                  <a:pt x="2224" y="2212"/>
                </a:lnTo>
                <a:lnTo>
                  <a:pt x="2211" y="2213"/>
                </a:lnTo>
                <a:lnTo>
                  <a:pt x="2210" y="2209"/>
                </a:lnTo>
                <a:lnTo>
                  <a:pt x="2211" y="2206"/>
                </a:lnTo>
                <a:lnTo>
                  <a:pt x="2209" y="2202"/>
                </a:lnTo>
                <a:lnTo>
                  <a:pt x="2199" y="2194"/>
                </a:lnTo>
                <a:lnTo>
                  <a:pt x="2191" y="2191"/>
                </a:lnTo>
                <a:lnTo>
                  <a:pt x="2188" y="2185"/>
                </a:lnTo>
                <a:lnTo>
                  <a:pt x="2186" y="2198"/>
                </a:lnTo>
                <a:lnTo>
                  <a:pt x="2186" y="2209"/>
                </a:lnTo>
                <a:lnTo>
                  <a:pt x="2187" y="2216"/>
                </a:lnTo>
                <a:lnTo>
                  <a:pt x="2187" y="2218"/>
                </a:lnTo>
                <a:lnTo>
                  <a:pt x="2183" y="2220"/>
                </a:lnTo>
                <a:lnTo>
                  <a:pt x="2180" y="2220"/>
                </a:lnTo>
                <a:lnTo>
                  <a:pt x="2171" y="2209"/>
                </a:lnTo>
                <a:lnTo>
                  <a:pt x="2164" y="2204"/>
                </a:lnTo>
                <a:lnTo>
                  <a:pt x="2161" y="2198"/>
                </a:lnTo>
                <a:lnTo>
                  <a:pt x="2155" y="2215"/>
                </a:lnTo>
                <a:lnTo>
                  <a:pt x="2155" y="2222"/>
                </a:lnTo>
                <a:lnTo>
                  <a:pt x="2156" y="2227"/>
                </a:lnTo>
                <a:lnTo>
                  <a:pt x="2156" y="2236"/>
                </a:lnTo>
                <a:lnTo>
                  <a:pt x="2153" y="2239"/>
                </a:lnTo>
                <a:lnTo>
                  <a:pt x="2149" y="2237"/>
                </a:lnTo>
                <a:lnTo>
                  <a:pt x="2134" y="2244"/>
                </a:lnTo>
                <a:lnTo>
                  <a:pt x="2123" y="2245"/>
                </a:lnTo>
                <a:lnTo>
                  <a:pt x="2116" y="2249"/>
                </a:lnTo>
                <a:lnTo>
                  <a:pt x="2107" y="2249"/>
                </a:lnTo>
                <a:lnTo>
                  <a:pt x="2105" y="2247"/>
                </a:lnTo>
                <a:lnTo>
                  <a:pt x="2094" y="2249"/>
                </a:lnTo>
                <a:lnTo>
                  <a:pt x="2084" y="2258"/>
                </a:lnTo>
                <a:lnTo>
                  <a:pt x="2073" y="2261"/>
                </a:lnTo>
                <a:lnTo>
                  <a:pt x="2059" y="2263"/>
                </a:lnTo>
                <a:lnTo>
                  <a:pt x="2051" y="2261"/>
                </a:lnTo>
                <a:lnTo>
                  <a:pt x="2048" y="2265"/>
                </a:lnTo>
                <a:lnTo>
                  <a:pt x="2038" y="2270"/>
                </a:lnTo>
                <a:lnTo>
                  <a:pt x="2024" y="2274"/>
                </a:lnTo>
                <a:lnTo>
                  <a:pt x="2015" y="2271"/>
                </a:lnTo>
                <a:lnTo>
                  <a:pt x="2004" y="2297"/>
                </a:lnTo>
                <a:lnTo>
                  <a:pt x="2011" y="2309"/>
                </a:lnTo>
                <a:lnTo>
                  <a:pt x="2015" y="2317"/>
                </a:lnTo>
                <a:lnTo>
                  <a:pt x="2015" y="2329"/>
                </a:lnTo>
                <a:lnTo>
                  <a:pt x="1999" y="2335"/>
                </a:lnTo>
                <a:lnTo>
                  <a:pt x="1988" y="2329"/>
                </a:lnTo>
                <a:lnTo>
                  <a:pt x="1973" y="2298"/>
                </a:lnTo>
                <a:lnTo>
                  <a:pt x="1971" y="2291"/>
                </a:lnTo>
                <a:lnTo>
                  <a:pt x="1972" y="2288"/>
                </a:lnTo>
                <a:lnTo>
                  <a:pt x="1978" y="2266"/>
                </a:lnTo>
                <a:lnTo>
                  <a:pt x="1974" y="2259"/>
                </a:lnTo>
                <a:lnTo>
                  <a:pt x="1968" y="2261"/>
                </a:lnTo>
                <a:lnTo>
                  <a:pt x="1958" y="2269"/>
                </a:lnTo>
                <a:lnTo>
                  <a:pt x="1947" y="2269"/>
                </a:lnTo>
                <a:lnTo>
                  <a:pt x="1942" y="2264"/>
                </a:lnTo>
                <a:lnTo>
                  <a:pt x="1941" y="2259"/>
                </a:lnTo>
                <a:lnTo>
                  <a:pt x="1923" y="2254"/>
                </a:lnTo>
                <a:lnTo>
                  <a:pt x="1915" y="2252"/>
                </a:lnTo>
                <a:lnTo>
                  <a:pt x="1911" y="2252"/>
                </a:lnTo>
                <a:lnTo>
                  <a:pt x="1907" y="2260"/>
                </a:lnTo>
                <a:lnTo>
                  <a:pt x="1898" y="2261"/>
                </a:lnTo>
                <a:lnTo>
                  <a:pt x="1898" y="2269"/>
                </a:lnTo>
                <a:lnTo>
                  <a:pt x="1895" y="2258"/>
                </a:lnTo>
                <a:lnTo>
                  <a:pt x="1890" y="2261"/>
                </a:lnTo>
                <a:lnTo>
                  <a:pt x="1881" y="2265"/>
                </a:lnTo>
                <a:lnTo>
                  <a:pt x="1874" y="2260"/>
                </a:lnTo>
                <a:lnTo>
                  <a:pt x="1855" y="2261"/>
                </a:lnTo>
                <a:lnTo>
                  <a:pt x="1845" y="2259"/>
                </a:lnTo>
                <a:lnTo>
                  <a:pt x="1840" y="2254"/>
                </a:lnTo>
                <a:lnTo>
                  <a:pt x="1817" y="2240"/>
                </a:lnTo>
                <a:lnTo>
                  <a:pt x="1810" y="2228"/>
                </a:lnTo>
                <a:lnTo>
                  <a:pt x="1805" y="2213"/>
                </a:lnTo>
                <a:lnTo>
                  <a:pt x="1810" y="2198"/>
                </a:lnTo>
                <a:lnTo>
                  <a:pt x="1806" y="2189"/>
                </a:lnTo>
                <a:lnTo>
                  <a:pt x="1786" y="2188"/>
                </a:lnTo>
                <a:lnTo>
                  <a:pt x="1773" y="2184"/>
                </a:lnTo>
                <a:lnTo>
                  <a:pt x="1758" y="2178"/>
                </a:lnTo>
                <a:lnTo>
                  <a:pt x="1746" y="2168"/>
                </a:lnTo>
                <a:lnTo>
                  <a:pt x="1731" y="2163"/>
                </a:lnTo>
                <a:lnTo>
                  <a:pt x="1724" y="2164"/>
                </a:lnTo>
                <a:lnTo>
                  <a:pt x="1714" y="2175"/>
                </a:lnTo>
                <a:lnTo>
                  <a:pt x="1704" y="2182"/>
                </a:lnTo>
                <a:lnTo>
                  <a:pt x="1689" y="2190"/>
                </a:lnTo>
                <a:lnTo>
                  <a:pt x="1683" y="2191"/>
                </a:lnTo>
                <a:lnTo>
                  <a:pt x="1675" y="2189"/>
                </a:lnTo>
                <a:lnTo>
                  <a:pt x="1666" y="2196"/>
                </a:lnTo>
                <a:lnTo>
                  <a:pt x="1656" y="2201"/>
                </a:lnTo>
                <a:lnTo>
                  <a:pt x="1653" y="2195"/>
                </a:lnTo>
                <a:lnTo>
                  <a:pt x="1639" y="2199"/>
                </a:lnTo>
                <a:lnTo>
                  <a:pt x="1633" y="2194"/>
                </a:lnTo>
                <a:lnTo>
                  <a:pt x="1627" y="2195"/>
                </a:lnTo>
                <a:lnTo>
                  <a:pt x="1612" y="2205"/>
                </a:lnTo>
                <a:lnTo>
                  <a:pt x="1606" y="2204"/>
                </a:lnTo>
                <a:lnTo>
                  <a:pt x="1598" y="2196"/>
                </a:lnTo>
                <a:lnTo>
                  <a:pt x="1585" y="2194"/>
                </a:lnTo>
                <a:lnTo>
                  <a:pt x="1583" y="2191"/>
                </a:lnTo>
                <a:lnTo>
                  <a:pt x="1579" y="2194"/>
                </a:lnTo>
                <a:lnTo>
                  <a:pt x="1575" y="2200"/>
                </a:lnTo>
                <a:lnTo>
                  <a:pt x="1569" y="2207"/>
                </a:lnTo>
                <a:lnTo>
                  <a:pt x="1569" y="2211"/>
                </a:lnTo>
                <a:lnTo>
                  <a:pt x="1562" y="2207"/>
                </a:lnTo>
                <a:lnTo>
                  <a:pt x="1562" y="2205"/>
                </a:lnTo>
                <a:lnTo>
                  <a:pt x="1542" y="2204"/>
                </a:lnTo>
                <a:lnTo>
                  <a:pt x="1533" y="2211"/>
                </a:lnTo>
                <a:lnTo>
                  <a:pt x="1532" y="2223"/>
                </a:lnTo>
                <a:lnTo>
                  <a:pt x="1535" y="2240"/>
                </a:lnTo>
                <a:lnTo>
                  <a:pt x="1541" y="2256"/>
                </a:lnTo>
                <a:lnTo>
                  <a:pt x="1540" y="2271"/>
                </a:lnTo>
                <a:lnTo>
                  <a:pt x="1536" y="2275"/>
                </a:lnTo>
                <a:lnTo>
                  <a:pt x="1515" y="2280"/>
                </a:lnTo>
                <a:lnTo>
                  <a:pt x="1510" y="2253"/>
                </a:lnTo>
                <a:lnTo>
                  <a:pt x="1509" y="2247"/>
                </a:lnTo>
                <a:lnTo>
                  <a:pt x="1497" y="2245"/>
                </a:lnTo>
                <a:lnTo>
                  <a:pt x="1482" y="2258"/>
                </a:lnTo>
                <a:lnTo>
                  <a:pt x="1462" y="2260"/>
                </a:lnTo>
                <a:lnTo>
                  <a:pt x="1444" y="2243"/>
                </a:lnTo>
                <a:lnTo>
                  <a:pt x="1441" y="2231"/>
                </a:lnTo>
                <a:lnTo>
                  <a:pt x="1423" y="2225"/>
                </a:lnTo>
                <a:lnTo>
                  <a:pt x="1408" y="2222"/>
                </a:lnTo>
                <a:lnTo>
                  <a:pt x="1412" y="2202"/>
                </a:lnTo>
                <a:lnTo>
                  <a:pt x="1418" y="2175"/>
                </a:lnTo>
                <a:lnTo>
                  <a:pt x="1402" y="2167"/>
                </a:lnTo>
                <a:lnTo>
                  <a:pt x="1388" y="2157"/>
                </a:lnTo>
                <a:lnTo>
                  <a:pt x="1387" y="2137"/>
                </a:lnTo>
                <a:lnTo>
                  <a:pt x="1382" y="2123"/>
                </a:lnTo>
                <a:lnTo>
                  <a:pt x="1382" y="2112"/>
                </a:lnTo>
                <a:lnTo>
                  <a:pt x="1363" y="2113"/>
                </a:lnTo>
                <a:lnTo>
                  <a:pt x="1344" y="2114"/>
                </a:lnTo>
                <a:lnTo>
                  <a:pt x="1333" y="2120"/>
                </a:lnTo>
                <a:lnTo>
                  <a:pt x="1320" y="2134"/>
                </a:lnTo>
                <a:lnTo>
                  <a:pt x="1315" y="2129"/>
                </a:lnTo>
                <a:lnTo>
                  <a:pt x="1325" y="2112"/>
                </a:lnTo>
                <a:lnTo>
                  <a:pt x="1326" y="2103"/>
                </a:lnTo>
                <a:lnTo>
                  <a:pt x="1322" y="2087"/>
                </a:lnTo>
                <a:lnTo>
                  <a:pt x="1328" y="2073"/>
                </a:lnTo>
                <a:lnTo>
                  <a:pt x="1332" y="2054"/>
                </a:lnTo>
                <a:lnTo>
                  <a:pt x="1343" y="2043"/>
                </a:lnTo>
                <a:lnTo>
                  <a:pt x="1347" y="2033"/>
                </a:lnTo>
                <a:lnTo>
                  <a:pt x="1354" y="2030"/>
                </a:lnTo>
                <a:lnTo>
                  <a:pt x="1363" y="2019"/>
                </a:lnTo>
                <a:lnTo>
                  <a:pt x="1372" y="1992"/>
                </a:lnTo>
                <a:lnTo>
                  <a:pt x="1372" y="1984"/>
                </a:lnTo>
                <a:lnTo>
                  <a:pt x="1376" y="1956"/>
                </a:lnTo>
                <a:lnTo>
                  <a:pt x="1375" y="1935"/>
                </a:lnTo>
                <a:lnTo>
                  <a:pt x="1368" y="1903"/>
                </a:lnTo>
                <a:lnTo>
                  <a:pt x="1352" y="1901"/>
                </a:lnTo>
                <a:lnTo>
                  <a:pt x="1347" y="1893"/>
                </a:lnTo>
                <a:lnTo>
                  <a:pt x="1343" y="1876"/>
                </a:lnTo>
                <a:lnTo>
                  <a:pt x="1331" y="1862"/>
                </a:lnTo>
                <a:lnTo>
                  <a:pt x="1318" y="1856"/>
                </a:lnTo>
                <a:lnTo>
                  <a:pt x="1315" y="1856"/>
                </a:lnTo>
                <a:lnTo>
                  <a:pt x="1311" y="1861"/>
                </a:lnTo>
                <a:lnTo>
                  <a:pt x="1302" y="1865"/>
                </a:lnTo>
                <a:lnTo>
                  <a:pt x="1298" y="1852"/>
                </a:lnTo>
                <a:lnTo>
                  <a:pt x="1288" y="1849"/>
                </a:lnTo>
                <a:lnTo>
                  <a:pt x="1274" y="1849"/>
                </a:lnTo>
                <a:lnTo>
                  <a:pt x="1264" y="1845"/>
                </a:lnTo>
                <a:lnTo>
                  <a:pt x="1246" y="1845"/>
                </a:lnTo>
                <a:lnTo>
                  <a:pt x="1248" y="1829"/>
                </a:lnTo>
                <a:lnTo>
                  <a:pt x="1250" y="1814"/>
                </a:lnTo>
                <a:lnTo>
                  <a:pt x="1237" y="1812"/>
                </a:lnTo>
                <a:lnTo>
                  <a:pt x="1235" y="1801"/>
                </a:lnTo>
                <a:lnTo>
                  <a:pt x="1237" y="1793"/>
                </a:lnTo>
                <a:lnTo>
                  <a:pt x="1226" y="1781"/>
                </a:lnTo>
                <a:lnTo>
                  <a:pt x="1214" y="1785"/>
                </a:lnTo>
                <a:lnTo>
                  <a:pt x="1199" y="1795"/>
                </a:lnTo>
                <a:lnTo>
                  <a:pt x="1186" y="1798"/>
                </a:lnTo>
                <a:lnTo>
                  <a:pt x="1166" y="1800"/>
                </a:lnTo>
                <a:lnTo>
                  <a:pt x="1157" y="1798"/>
                </a:lnTo>
                <a:lnTo>
                  <a:pt x="1151" y="1793"/>
                </a:lnTo>
                <a:lnTo>
                  <a:pt x="1146" y="1792"/>
                </a:lnTo>
                <a:lnTo>
                  <a:pt x="1137" y="1797"/>
                </a:lnTo>
                <a:lnTo>
                  <a:pt x="1128" y="1803"/>
                </a:lnTo>
                <a:lnTo>
                  <a:pt x="1122" y="1814"/>
                </a:lnTo>
                <a:lnTo>
                  <a:pt x="1102" y="1831"/>
                </a:lnTo>
                <a:lnTo>
                  <a:pt x="1087" y="1835"/>
                </a:lnTo>
                <a:lnTo>
                  <a:pt x="1073" y="1851"/>
                </a:lnTo>
                <a:lnTo>
                  <a:pt x="1063" y="1858"/>
                </a:lnTo>
                <a:lnTo>
                  <a:pt x="1048" y="1866"/>
                </a:lnTo>
                <a:lnTo>
                  <a:pt x="1036" y="1874"/>
                </a:lnTo>
                <a:lnTo>
                  <a:pt x="1008" y="1881"/>
                </a:lnTo>
                <a:lnTo>
                  <a:pt x="990" y="1886"/>
                </a:lnTo>
                <a:lnTo>
                  <a:pt x="992" y="1888"/>
                </a:lnTo>
                <a:lnTo>
                  <a:pt x="992" y="1886"/>
                </a:lnTo>
                <a:lnTo>
                  <a:pt x="978" y="1878"/>
                </a:lnTo>
                <a:lnTo>
                  <a:pt x="976" y="1874"/>
                </a:lnTo>
                <a:lnTo>
                  <a:pt x="973" y="1873"/>
                </a:lnTo>
                <a:lnTo>
                  <a:pt x="958" y="1877"/>
                </a:lnTo>
                <a:lnTo>
                  <a:pt x="954" y="1877"/>
                </a:lnTo>
                <a:lnTo>
                  <a:pt x="940" y="1872"/>
                </a:lnTo>
                <a:lnTo>
                  <a:pt x="924" y="1871"/>
                </a:lnTo>
                <a:lnTo>
                  <a:pt x="917" y="1866"/>
                </a:lnTo>
                <a:lnTo>
                  <a:pt x="917" y="1863"/>
                </a:lnTo>
                <a:lnTo>
                  <a:pt x="913" y="1857"/>
                </a:lnTo>
                <a:lnTo>
                  <a:pt x="907" y="1856"/>
                </a:lnTo>
                <a:lnTo>
                  <a:pt x="893" y="1857"/>
                </a:lnTo>
                <a:lnTo>
                  <a:pt x="881" y="1862"/>
                </a:lnTo>
                <a:lnTo>
                  <a:pt x="870" y="1873"/>
                </a:lnTo>
                <a:lnTo>
                  <a:pt x="860" y="1889"/>
                </a:lnTo>
                <a:lnTo>
                  <a:pt x="839" y="1909"/>
                </a:lnTo>
                <a:lnTo>
                  <a:pt x="838" y="1915"/>
                </a:lnTo>
                <a:lnTo>
                  <a:pt x="833" y="1915"/>
                </a:lnTo>
                <a:lnTo>
                  <a:pt x="829" y="1913"/>
                </a:lnTo>
                <a:lnTo>
                  <a:pt x="827" y="1910"/>
                </a:lnTo>
                <a:lnTo>
                  <a:pt x="827" y="1903"/>
                </a:lnTo>
                <a:lnTo>
                  <a:pt x="831" y="1890"/>
                </a:lnTo>
                <a:lnTo>
                  <a:pt x="831" y="1884"/>
                </a:lnTo>
                <a:lnTo>
                  <a:pt x="828" y="1874"/>
                </a:lnTo>
                <a:lnTo>
                  <a:pt x="827" y="1871"/>
                </a:lnTo>
                <a:lnTo>
                  <a:pt x="822" y="1868"/>
                </a:lnTo>
                <a:lnTo>
                  <a:pt x="817" y="1870"/>
                </a:lnTo>
                <a:lnTo>
                  <a:pt x="809" y="1876"/>
                </a:lnTo>
                <a:lnTo>
                  <a:pt x="801" y="1876"/>
                </a:lnTo>
                <a:lnTo>
                  <a:pt x="793" y="1879"/>
                </a:lnTo>
                <a:lnTo>
                  <a:pt x="791" y="1881"/>
                </a:lnTo>
                <a:lnTo>
                  <a:pt x="788" y="1879"/>
                </a:lnTo>
                <a:lnTo>
                  <a:pt x="780" y="1881"/>
                </a:lnTo>
                <a:lnTo>
                  <a:pt x="774" y="1889"/>
                </a:lnTo>
                <a:lnTo>
                  <a:pt x="771" y="1889"/>
                </a:lnTo>
                <a:lnTo>
                  <a:pt x="757" y="1886"/>
                </a:lnTo>
                <a:lnTo>
                  <a:pt x="750" y="1888"/>
                </a:lnTo>
                <a:lnTo>
                  <a:pt x="746" y="1887"/>
                </a:lnTo>
                <a:lnTo>
                  <a:pt x="739" y="1883"/>
                </a:lnTo>
                <a:lnTo>
                  <a:pt x="729" y="1881"/>
                </a:lnTo>
                <a:lnTo>
                  <a:pt x="723" y="1873"/>
                </a:lnTo>
                <a:lnTo>
                  <a:pt x="713" y="1873"/>
                </a:lnTo>
                <a:lnTo>
                  <a:pt x="708" y="1874"/>
                </a:lnTo>
                <a:lnTo>
                  <a:pt x="704" y="1881"/>
                </a:lnTo>
                <a:lnTo>
                  <a:pt x="702" y="1882"/>
                </a:lnTo>
                <a:lnTo>
                  <a:pt x="696" y="1879"/>
                </a:lnTo>
                <a:lnTo>
                  <a:pt x="691" y="1881"/>
                </a:lnTo>
                <a:lnTo>
                  <a:pt x="685" y="1877"/>
                </a:lnTo>
                <a:lnTo>
                  <a:pt x="681" y="1879"/>
                </a:lnTo>
                <a:lnTo>
                  <a:pt x="675" y="1881"/>
                </a:lnTo>
                <a:lnTo>
                  <a:pt x="671" y="1878"/>
                </a:lnTo>
                <a:lnTo>
                  <a:pt x="667" y="1872"/>
                </a:lnTo>
                <a:lnTo>
                  <a:pt x="666" y="1868"/>
                </a:lnTo>
                <a:lnTo>
                  <a:pt x="661" y="1862"/>
                </a:lnTo>
                <a:lnTo>
                  <a:pt x="653" y="1861"/>
                </a:lnTo>
                <a:lnTo>
                  <a:pt x="645" y="1863"/>
                </a:lnTo>
                <a:lnTo>
                  <a:pt x="630" y="1854"/>
                </a:lnTo>
                <a:lnTo>
                  <a:pt x="629" y="1847"/>
                </a:lnTo>
                <a:lnTo>
                  <a:pt x="632" y="1834"/>
                </a:lnTo>
                <a:lnTo>
                  <a:pt x="629" y="1833"/>
                </a:lnTo>
                <a:lnTo>
                  <a:pt x="624" y="1836"/>
                </a:lnTo>
                <a:lnTo>
                  <a:pt x="619" y="1838"/>
                </a:lnTo>
                <a:lnTo>
                  <a:pt x="611" y="1836"/>
                </a:lnTo>
                <a:lnTo>
                  <a:pt x="603" y="1834"/>
                </a:lnTo>
                <a:lnTo>
                  <a:pt x="599" y="1835"/>
                </a:lnTo>
                <a:lnTo>
                  <a:pt x="592" y="1831"/>
                </a:lnTo>
                <a:lnTo>
                  <a:pt x="589" y="1831"/>
                </a:lnTo>
                <a:lnTo>
                  <a:pt x="585" y="1828"/>
                </a:lnTo>
                <a:lnTo>
                  <a:pt x="583" y="1823"/>
                </a:lnTo>
                <a:lnTo>
                  <a:pt x="578" y="1825"/>
                </a:lnTo>
                <a:lnTo>
                  <a:pt x="576" y="1822"/>
                </a:lnTo>
                <a:lnTo>
                  <a:pt x="579" y="1809"/>
                </a:lnTo>
                <a:lnTo>
                  <a:pt x="578" y="1803"/>
                </a:lnTo>
                <a:lnTo>
                  <a:pt x="581" y="1797"/>
                </a:lnTo>
                <a:lnTo>
                  <a:pt x="579" y="1795"/>
                </a:lnTo>
                <a:lnTo>
                  <a:pt x="573" y="1793"/>
                </a:lnTo>
                <a:lnTo>
                  <a:pt x="567" y="1795"/>
                </a:lnTo>
                <a:lnTo>
                  <a:pt x="563" y="1793"/>
                </a:lnTo>
                <a:lnTo>
                  <a:pt x="560" y="1797"/>
                </a:lnTo>
                <a:lnTo>
                  <a:pt x="559" y="1800"/>
                </a:lnTo>
                <a:lnTo>
                  <a:pt x="556" y="1803"/>
                </a:lnTo>
                <a:lnTo>
                  <a:pt x="553" y="1804"/>
                </a:lnTo>
                <a:lnTo>
                  <a:pt x="548" y="1809"/>
                </a:lnTo>
                <a:lnTo>
                  <a:pt x="544" y="1808"/>
                </a:lnTo>
                <a:lnTo>
                  <a:pt x="538" y="1807"/>
                </a:lnTo>
                <a:lnTo>
                  <a:pt x="536" y="1802"/>
                </a:lnTo>
                <a:lnTo>
                  <a:pt x="533" y="1785"/>
                </a:lnTo>
                <a:lnTo>
                  <a:pt x="527" y="1776"/>
                </a:lnTo>
                <a:lnTo>
                  <a:pt x="515" y="1766"/>
                </a:lnTo>
                <a:lnTo>
                  <a:pt x="503" y="1763"/>
                </a:lnTo>
                <a:lnTo>
                  <a:pt x="493" y="1754"/>
                </a:lnTo>
                <a:lnTo>
                  <a:pt x="487" y="1745"/>
                </a:lnTo>
                <a:lnTo>
                  <a:pt x="482" y="1743"/>
                </a:lnTo>
                <a:lnTo>
                  <a:pt x="462" y="1737"/>
                </a:lnTo>
                <a:lnTo>
                  <a:pt x="444" y="1733"/>
                </a:lnTo>
                <a:lnTo>
                  <a:pt x="441" y="1732"/>
                </a:lnTo>
                <a:lnTo>
                  <a:pt x="425" y="1730"/>
                </a:lnTo>
                <a:lnTo>
                  <a:pt x="423" y="1731"/>
                </a:lnTo>
                <a:lnTo>
                  <a:pt x="423" y="1732"/>
                </a:lnTo>
                <a:lnTo>
                  <a:pt x="423" y="1737"/>
                </a:lnTo>
                <a:lnTo>
                  <a:pt x="419" y="1742"/>
                </a:lnTo>
                <a:lnTo>
                  <a:pt x="420" y="1744"/>
                </a:lnTo>
                <a:lnTo>
                  <a:pt x="419" y="1748"/>
                </a:lnTo>
                <a:lnTo>
                  <a:pt x="411" y="1741"/>
                </a:lnTo>
                <a:lnTo>
                  <a:pt x="408" y="1736"/>
                </a:lnTo>
                <a:lnTo>
                  <a:pt x="406" y="1734"/>
                </a:lnTo>
                <a:lnTo>
                  <a:pt x="403" y="1733"/>
                </a:lnTo>
                <a:lnTo>
                  <a:pt x="386" y="1728"/>
                </a:lnTo>
                <a:lnTo>
                  <a:pt x="384" y="1726"/>
                </a:lnTo>
                <a:lnTo>
                  <a:pt x="380" y="1720"/>
                </a:lnTo>
                <a:lnTo>
                  <a:pt x="375" y="1718"/>
                </a:lnTo>
                <a:lnTo>
                  <a:pt x="363" y="1709"/>
                </a:lnTo>
                <a:lnTo>
                  <a:pt x="357" y="1709"/>
                </a:lnTo>
                <a:lnTo>
                  <a:pt x="350" y="1705"/>
                </a:lnTo>
                <a:lnTo>
                  <a:pt x="348" y="1701"/>
                </a:lnTo>
                <a:lnTo>
                  <a:pt x="348" y="1698"/>
                </a:lnTo>
                <a:lnTo>
                  <a:pt x="345" y="1694"/>
                </a:lnTo>
                <a:lnTo>
                  <a:pt x="341" y="1694"/>
                </a:lnTo>
                <a:lnTo>
                  <a:pt x="339" y="1691"/>
                </a:lnTo>
                <a:lnTo>
                  <a:pt x="334" y="1689"/>
                </a:lnTo>
                <a:lnTo>
                  <a:pt x="326" y="1693"/>
                </a:lnTo>
                <a:lnTo>
                  <a:pt x="325" y="1691"/>
                </a:lnTo>
                <a:lnTo>
                  <a:pt x="323" y="1685"/>
                </a:lnTo>
                <a:lnTo>
                  <a:pt x="322" y="1684"/>
                </a:lnTo>
                <a:lnTo>
                  <a:pt x="318" y="1683"/>
                </a:lnTo>
                <a:lnTo>
                  <a:pt x="315" y="1684"/>
                </a:lnTo>
                <a:lnTo>
                  <a:pt x="306" y="1683"/>
                </a:lnTo>
                <a:lnTo>
                  <a:pt x="302" y="1684"/>
                </a:lnTo>
                <a:lnTo>
                  <a:pt x="296" y="1688"/>
                </a:lnTo>
                <a:lnTo>
                  <a:pt x="293" y="1688"/>
                </a:lnTo>
                <a:lnTo>
                  <a:pt x="290" y="1685"/>
                </a:lnTo>
                <a:lnTo>
                  <a:pt x="291" y="1675"/>
                </a:lnTo>
                <a:lnTo>
                  <a:pt x="287" y="1672"/>
                </a:lnTo>
                <a:lnTo>
                  <a:pt x="283" y="1666"/>
                </a:lnTo>
                <a:lnTo>
                  <a:pt x="283" y="1663"/>
                </a:lnTo>
                <a:lnTo>
                  <a:pt x="278" y="1658"/>
                </a:lnTo>
                <a:lnTo>
                  <a:pt x="278" y="1653"/>
                </a:lnTo>
                <a:lnTo>
                  <a:pt x="280" y="1646"/>
                </a:lnTo>
                <a:lnTo>
                  <a:pt x="277" y="1640"/>
                </a:lnTo>
                <a:lnTo>
                  <a:pt x="277" y="1636"/>
                </a:lnTo>
                <a:lnTo>
                  <a:pt x="278" y="1629"/>
                </a:lnTo>
                <a:lnTo>
                  <a:pt x="280" y="1623"/>
                </a:lnTo>
                <a:lnTo>
                  <a:pt x="273" y="1613"/>
                </a:lnTo>
                <a:lnTo>
                  <a:pt x="266" y="1605"/>
                </a:lnTo>
                <a:lnTo>
                  <a:pt x="266" y="1596"/>
                </a:lnTo>
                <a:lnTo>
                  <a:pt x="263" y="1588"/>
                </a:lnTo>
                <a:lnTo>
                  <a:pt x="264" y="1585"/>
                </a:lnTo>
                <a:lnTo>
                  <a:pt x="275" y="1583"/>
                </a:lnTo>
                <a:lnTo>
                  <a:pt x="278" y="1580"/>
                </a:lnTo>
                <a:lnTo>
                  <a:pt x="279" y="1581"/>
                </a:lnTo>
                <a:lnTo>
                  <a:pt x="280" y="1588"/>
                </a:lnTo>
                <a:lnTo>
                  <a:pt x="283" y="1593"/>
                </a:lnTo>
                <a:lnTo>
                  <a:pt x="285" y="1596"/>
                </a:lnTo>
                <a:lnTo>
                  <a:pt x="293" y="1598"/>
                </a:lnTo>
                <a:lnTo>
                  <a:pt x="295" y="1597"/>
                </a:lnTo>
                <a:lnTo>
                  <a:pt x="298" y="1596"/>
                </a:lnTo>
                <a:lnTo>
                  <a:pt x="301" y="1597"/>
                </a:lnTo>
                <a:lnTo>
                  <a:pt x="302" y="1591"/>
                </a:lnTo>
                <a:lnTo>
                  <a:pt x="306" y="1588"/>
                </a:lnTo>
                <a:lnTo>
                  <a:pt x="310" y="1582"/>
                </a:lnTo>
                <a:lnTo>
                  <a:pt x="311" y="1582"/>
                </a:lnTo>
                <a:lnTo>
                  <a:pt x="315" y="1587"/>
                </a:lnTo>
                <a:lnTo>
                  <a:pt x="317" y="1587"/>
                </a:lnTo>
                <a:lnTo>
                  <a:pt x="326" y="1576"/>
                </a:lnTo>
                <a:lnTo>
                  <a:pt x="326" y="1574"/>
                </a:lnTo>
                <a:lnTo>
                  <a:pt x="322" y="1567"/>
                </a:lnTo>
                <a:lnTo>
                  <a:pt x="316" y="1559"/>
                </a:lnTo>
                <a:lnTo>
                  <a:pt x="315" y="1554"/>
                </a:lnTo>
                <a:lnTo>
                  <a:pt x="316" y="1551"/>
                </a:lnTo>
                <a:lnTo>
                  <a:pt x="316" y="1548"/>
                </a:lnTo>
                <a:lnTo>
                  <a:pt x="306" y="1543"/>
                </a:lnTo>
                <a:lnTo>
                  <a:pt x="301" y="1544"/>
                </a:lnTo>
                <a:lnTo>
                  <a:pt x="300" y="1540"/>
                </a:lnTo>
                <a:lnTo>
                  <a:pt x="291" y="1533"/>
                </a:lnTo>
                <a:lnTo>
                  <a:pt x="291" y="1518"/>
                </a:lnTo>
                <a:lnTo>
                  <a:pt x="296" y="1517"/>
                </a:lnTo>
                <a:lnTo>
                  <a:pt x="294" y="1511"/>
                </a:lnTo>
                <a:lnTo>
                  <a:pt x="295" y="1508"/>
                </a:lnTo>
                <a:lnTo>
                  <a:pt x="296" y="1507"/>
                </a:lnTo>
                <a:lnTo>
                  <a:pt x="289" y="1500"/>
                </a:lnTo>
                <a:lnTo>
                  <a:pt x="290" y="1494"/>
                </a:lnTo>
                <a:lnTo>
                  <a:pt x="290" y="1492"/>
                </a:lnTo>
                <a:lnTo>
                  <a:pt x="300" y="1492"/>
                </a:lnTo>
                <a:lnTo>
                  <a:pt x="304" y="1489"/>
                </a:lnTo>
                <a:lnTo>
                  <a:pt x="315" y="1492"/>
                </a:lnTo>
                <a:lnTo>
                  <a:pt x="317" y="1490"/>
                </a:lnTo>
                <a:lnTo>
                  <a:pt x="322" y="1485"/>
                </a:lnTo>
                <a:lnTo>
                  <a:pt x="327" y="1475"/>
                </a:lnTo>
                <a:lnTo>
                  <a:pt x="327" y="1464"/>
                </a:lnTo>
                <a:lnTo>
                  <a:pt x="337" y="1463"/>
                </a:lnTo>
                <a:lnTo>
                  <a:pt x="338" y="1462"/>
                </a:lnTo>
                <a:lnTo>
                  <a:pt x="336" y="1459"/>
                </a:lnTo>
                <a:lnTo>
                  <a:pt x="337" y="1456"/>
                </a:lnTo>
                <a:lnTo>
                  <a:pt x="341" y="1453"/>
                </a:lnTo>
                <a:lnTo>
                  <a:pt x="342" y="1451"/>
                </a:lnTo>
                <a:lnTo>
                  <a:pt x="345" y="1447"/>
                </a:lnTo>
                <a:lnTo>
                  <a:pt x="352" y="1442"/>
                </a:lnTo>
                <a:lnTo>
                  <a:pt x="352" y="1436"/>
                </a:lnTo>
                <a:lnTo>
                  <a:pt x="358" y="1430"/>
                </a:lnTo>
                <a:lnTo>
                  <a:pt x="360" y="1411"/>
                </a:lnTo>
                <a:lnTo>
                  <a:pt x="363" y="1409"/>
                </a:lnTo>
                <a:lnTo>
                  <a:pt x="363" y="1402"/>
                </a:lnTo>
                <a:lnTo>
                  <a:pt x="369" y="1394"/>
                </a:lnTo>
                <a:lnTo>
                  <a:pt x="369" y="1391"/>
                </a:lnTo>
                <a:lnTo>
                  <a:pt x="365" y="1388"/>
                </a:lnTo>
                <a:lnTo>
                  <a:pt x="361" y="1388"/>
                </a:lnTo>
                <a:lnTo>
                  <a:pt x="354" y="1397"/>
                </a:lnTo>
                <a:lnTo>
                  <a:pt x="352" y="1397"/>
                </a:lnTo>
                <a:lnTo>
                  <a:pt x="349" y="1393"/>
                </a:lnTo>
                <a:lnTo>
                  <a:pt x="347" y="1382"/>
                </a:lnTo>
                <a:lnTo>
                  <a:pt x="342" y="1386"/>
                </a:lnTo>
                <a:lnTo>
                  <a:pt x="338" y="1386"/>
                </a:lnTo>
                <a:lnTo>
                  <a:pt x="336" y="1381"/>
                </a:lnTo>
                <a:lnTo>
                  <a:pt x="333" y="1381"/>
                </a:lnTo>
                <a:lnTo>
                  <a:pt x="331" y="1379"/>
                </a:lnTo>
                <a:lnTo>
                  <a:pt x="330" y="1370"/>
                </a:lnTo>
                <a:lnTo>
                  <a:pt x="326" y="1368"/>
                </a:lnTo>
                <a:lnTo>
                  <a:pt x="325" y="1366"/>
                </a:lnTo>
                <a:lnTo>
                  <a:pt x="322" y="1365"/>
                </a:lnTo>
                <a:lnTo>
                  <a:pt x="318" y="1365"/>
                </a:lnTo>
                <a:lnTo>
                  <a:pt x="315" y="1360"/>
                </a:lnTo>
                <a:lnTo>
                  <a:pt x="312" y="1359"/>
                </a:lnTo>
                <a:lnTo>
                  <a:pt x="309" y="1359"/>
                </a:lnTo>
                <a:lnTo>
                  <a:pt x="304" y="1361"/>
                </a:lnTo>
                <a:lnTo>
                  <a:pt x="298" y="1361"/>
                </a:lnTo>
                <a:lnTo>
                  <a:pt x="293" y="1365"/>
                </a:lnTo>
                <a:lnTo>
                  <a:pt x="279" y="1365"/>
                </a:lnTo>
                <a:lnTo>
                  <a:pt x="269" y="1372"/>
                </a:lnTo>
                <a:lnTo>
                  <a:pt x="258" y="1378"/>
                </a:lnTo>
                <a:lnTo>
                  <a:pt x="251" y="1383"/>
                </a:lnTo>
                <a:lnTo>
                  <a:pt x="246" y="1388"/>
                </a:lnTo>
                <a:lnTo>
                  <a:pt x="241" y="1389"/>
                </a:lnTo>
                <a:lnTo>
                  <a:pt x="237" y="1394"/>
                </a:lnTo>
                <a:lnTo>
                  <a:pt x="230" y="1391"/>
                </a:lnTo>
                <a:lnTo>
                  <a:pt x="225" y="1394"/>
                </a:lnTo>
                <a:lnTo>
                  <a:pt x="220" y="1394"/>
                </a:lnTo>
                <a:lnTo>
                  <a:pt x="209" y="1393"/>
                </a:lnTo>
                <a:lnTo>
                  <a:pt x="202" y="1388"/>
                </a:lnTo>
                <a:lnTo>
                  <a:pt x="196" y="1389"/>
                </a:lnTo>
                <a:lnTo>
                  <a:pt x="188" y="1384"/>
                </a:lnTo>
                <a:lnTo>
                  <a:pt x="171" y="1378"/>
                </a:lnTo>
                <a:lnTo>
                  <a:pt x="161" y="1372"/>
                </a:lnTo>
                <a:lnTo>
                  <a:pt x="161" y="1366"/>
                </a:lnTo>
                <a:lnTo>
                  <a:pt x="160" y="1362"/>
                </a:lnTo>
                <a:lnTo>
                  <a:pt x="156" y="1363"/>
                </a:lnTo>
                <a:lnTo>
                  <a:pt x="151" y="1367"/>
                </a:lnTo>
                <a:lnTo>
                  <a:pt x="148" y="1367"/>
                </a:lnTo>
                <a:lnTo>
                  <a:pt x="143" y="1368"/>
                </a:lnTo>
                <a:lnTo>
                  <a:pt x="139" y="1367"/>
                </a:lnTo>
                <a:lnTo>
                  <a:pt x="133" y="1356"/>
                </a:lnTo>
                <a:lnTo>
                  <a:pt x="126" y="1355"/>
                </a:lnTo>
                <a:lnTo>
                  <a:pt x="124" y="1351"/>
                </a:lnTo>
                <a:lnTo>
                  <a:pt x="124" y="1349"/>
                </a:lnTo>
                <a:lnTo>
                  <a:pt x="129" y="1348"/>
                </a:lnTo>
                <a:lnTo>
                  <a:pt x="131" y="1344"/>
                </a:lnTo>
                <a:lnTo>
                  <a:pt x="129" y="1339"/>
                </a:lnTo>
                <a:lnTo>
                  <a:pt x="127" y="1336"/>
                </a:lnTo>
                <a:lnTo>
                  <a:pt x="129" y="1330"/>
                </a:lnTo>
                <a:lnTo>
                  <a:pt x="129" y="1324"/>
                </a:lnTo>
                <a:lnTo>
                  <a:pt x="127" y="1318"/>
                </a:lnTo>
                <a:lnTo>
                  <a:pt x="121" y="1312"/>
                </a:lnTo>
                <a:lnTo>
                  <a:pt x="110" y="1305"/>
                </a:lnTo>
                <a:lnTo>
                  <a:pt x="105" y="1305"/>
                </a:lnTo>
                <a:lnTo>
                  <a:pt x="99" y="1309"/>
                </a:lnTo>
                <a:lnTo>
                  <a:pt x="97" y="1308"/>
                </a:lnTo>
                <a:lnTo>
                  <a:pt x="97" y="1296"/>
                </a:lnTo>
                <a:lnTo>
                  <a:pt x="95" y="1293"/>
                </a:lnTo>
                <a:lnTo>
                  <a:pt x="88" y="1295"/>
                </a:lnTo>
                <a:lnTo>
                  <a:pt x="83" y="1292"/>
                </a:lnTo>
                <a:lnTo>
                  <a:pt x="79" y="1291"/>
                </a:lnTo>
                <a:lnTo>
                  <a:pt x="65" y="1293"/>
                </a:lnTo>
                <a:lnTo>
                  <a:pt x="54" y="1290"/>
                </a:lnTo>
                <a:lnTo>
                  <a:pt x="56" y="1289"/>
                </a:lnTo>
                <a:lnTo>
                  <a:pt x="53" y="1284"/>
                </a:lnTo>
                <a:lnTo>
                  <a:pt x="47" y="1281"/>
                </a:lnTo>
                <a:lnTo>
                  <a:pt x="46" y="1278"/>
                </a:lnTo>
                <a:lnTo>
                  <a:pt x="53" y="1270"/>
                </a:lnTo>
                <a:lnTo>
                  <a:pt x="57" y="1269"/>
                </a:lnTo>
                <a:lnTo>
                  <a:pt x="62" y="1271"/>
                </a:lnTo>
                <a:lnTo>
                  <a:pt x="65" y="1271"/>
                </a:lnTo>
                <a:lnTo>
                  <a:pt x="62" y="1271"/>
                </a:lnTo>
                <a:lnTo>
                  <a:pt x="70" y="1274"/>
                </a:lnTo>
                <a:lnTo>
                  <a:pt x="73" y="1273"/>
                </a:lnTo>
                <a:lnTo>
                  <a:pt x="73" y="1237"/>
                </a:lnTo>
                <a:lnTo>
                  <a:pt x="63" y="1212"/>
                </a:lnTo>
                <a:lnTo>
                  <a:pt x="63" y="1193"/>
                </a:lnTo>
                <a:lnTo>
                  <a:pt x="56" y="1182"/>
                </a:lnTo>
                <a:lnTo>
                  <a:pt x="37" y="1180"/>
                </a:lnTo>
                <a:lnTo>
                  <a:pt x="17" y="1187"/>
                </a:lnTo>
                <a:lnTo>
                  <a:pt x="6" y="1179"/>
                </a:lnTo>
                <a:lnTo>
                  <a:pt x="2" y="1162"/>
                </a:lnTo>
                <a:lnTo>
                  <a:pt x="0" y="1142"/>
                </a:lnTo>
                <a:lnTo>
                  <a:pt x="11" y="1108"/>
                </a:lnTo>
                <a:lnTo>
                  <a:pt x="10" y="1097"/>
                </a:lnTo>
                <a:lnTo>
                  <a:pt x="19" y="1079"/>
                </a:lnTo>
                <a:lnTo>
                  <a:pt x="51" y="1064"/>
                </a:lnTo>
                <a:lnTo>
                  <a:pt x="56" y="1059"/>
                </a:lnTo>
                <a:lnTo>
                  <a:pt x="63" y="1059"/>
                </a:lnTo>
                <a:lnTo>
                  <a:pt x="69" y="1044"/>
                </a:lnTo>
                <a:lnTo>
                  <a:pt x="79" y="1048"/>
                </a:lnTo>
                <a:lnTo>
                  <a:pt x="94" y="1042"/>
                </a:lnTo>
                <a:lnTo>
                  <a:pt x="105" y="1043"/>
                </a:lnTo>
                <a:lnTo>
                  <a:pt x="111" y="1056"/>
                </a:lnTo>
                <a:lnTo>
                  <a:pt x="122" y="1058"/>
                </a:lnTo>
                <a:lnTo>
                  <a:pt x="138" y="1054"/>
                </a:lnTo>
                <a:lnTo>
                  <a:pt x="148" y="1055"/>
                </a:lnTo>
                <a:lnTo>
                  <a:pt x="161" y="1045"/>
                </a:lnTo>
                <a:lnTo>
                  <a:pt x="167" y="1027"/>
                </a:lnTo>
                <a:lnTo>
                  <a:pt x="176" y="1016"/>
                </a:lnTo>
                <a:lnTo>
                  <a:pt x="193" y="1011"/>
                </a:lnTo>
                <a:lnTo>
                  <a:pt x="212" y="1010"/>
                </a:lnTo>
                <a:lnTo>
                  <a:pt x="239" y="1005"/>
                </a:lnTo>
                <a:lnTo>
                  <a:pt x="251" y="1000"/>
                </a:lnTo>
                <a:lnTo>
                  <a:pt x="259" y="986"/>
                </a:lnTo>
                <a:lnTo>
                  <a:pt x="274" y="973"/>
                </a:lnTo>
                <a:lnTo>
                  <a:pt x="310" y="953"/>
                </a:lnTo>
                <a:lnTo>
                  <a:pt x="348" y="941"/>
                </a:lnTo>
                <a:lnTo>
                  <a:pt x="358" y="934"/>
                </a:lnTo>
                <a:lnTo>
                  <a:pt x="364" y="920"/>
                </a:lnTo>
                <a:lnTo>
                  <a:pt x="364" y="892"/>
                </a:lnTo>
                <a:lnTo>
                  <a:pt x="366" y="881"/>
                </a:lnTo>
                <a:lnTo>
                  <a:pt x="374" y="871"/>
                </a:lnTo>
                <a:lnTo>
                  <a:pt x="373" y="859"/>
                </a:lnTo>
                <a:lnTo>
                  <a:pt x="386" y="849"/>
                </a:lnTo>
                <a:lnTo>
                  <a:pt x="386" y="834"/>
                </a:lnTo>
                <a:lnTo>
                  <a:pt x="377" y="807"/>
                </a:lnTo>
                <a:lnTo>
                  <a:pt x="370" y="795"/>
                </a:lnTo>
                <a:lnTo>
                  <a:pt x="366" y="780"/>
                </a:lnTo>
                <a:lnTo>
                  <a:pt x="361" y="742"/>
                </a:lnTo>
                <a:lnTo>
                  <a:pt x="354" y="727"/>
                </a:lnTo>
                <a:lnTo>
                  <a:pt x="347" y="720"/>
                </a:lnTo>
                <a:lnTo>
                  <a:pt x="355" y="712"/>
                </a:lnTo>
                <a:lnTo>
                  <a:pt x="375" y="705"/>
                </a:lnTo>
                <a:lnTo>
                  <a:pt x="393" y="703"/>
                </a:lnTo>
                <a:lnTo>
                  <a:pt x="416" y="695"/>
                </a:lnTo>
                <a:lnTo>
                  <a:pt x="471" y="693"/>
                </a:lnTo>
                <a:lnTo>
                  <a:pt x="478" y="688"/>
                </a:lnTo>
                <a:lnTo>
                  <a:pt x="472" y="670"/>
                </a:lnTo>
                <a:lnTo>
                  <a:pt x="470" y="655"/>
                </a:lnTo>
                <a:lnTo>
                  <a:pt x="473" y="635"/>
                </a:lnTo>
                <a:lnTo>
                  <a:pt x="479" y="611"/>
                </a:lnTo>
                <a:lnTo>
                  <a:pt x="492" y="584"/>
                </a:lnTo>
                <a:lnTo>
                  <a:pt x="500" y="558"/>
                </a:lnTo>
                <a:lnTo>
                  <a:pt x="511" y="537"/>
                </a:lnTo>
                <a:lnTo>
                  <a:pt x="535" y="537"/>
                </a:lnTo>
                <a:lnTo>
                  <a:pt x="544" y="544"/>
                </a:lnTo>
                <a:lnTo>
                  <a:pt x="563" y="550"/>
                </a:lnTo>
                <a:lnTo>
                  <a:pt x="597" y="547"/>
                </a:lnTo>
                <a:lnTo>
                  <a:pt x="606" y="556"/>
                </a:lnTo>
                <a:lnTo>
                  <a:pt x="616" y="563"/>
                </a:lnTo>
                <a:lnTo>
                  <a:pt x="630" y="552"/>
                </a:lnTo>
                <a:lnTo>
                  <a:pt x="653" y="544"/>
                </a:lnTo>
                <a:lnTo>
                  <a:pt x="656" y="507"/>
                </a:lnTo>
                <a:lnTo>
                  <a:pt x="654" y="484"/>
                </a:lnTo>
                <a:lnTo>
                  <a:pt x="659" y="459"/>
                </a:lnTo>
                <a:lnTo>
                  <a:pt x="670" y="439"/>
                </a:lnTo>
                <a:lnTo>
                  <a:pt x="686" y="440"/>
                </a:lnTo>
                <a:lnTo>
                  <a:pt x="705" y="434"/>
                </a:lnTo>
                <a:lnTo>
                  <a:pt x="721" y="418"/>
                </a:lnTo>
                <a:lnTo>
                  <a:pt x="731" y="398"/>
                </a:lnTo>
                <a:lnTo>
                  <a:pt x="756" y="405"/>
                </a:lnTo>
                <a:lnTo>
                  <a:pt x="772" y="389"/>
                </a:lnTo>
                <a:lnTo>
                  <a:pt x="777" y="389"/>
                </a:lnTo>
                <a:lnTo>
                  <a:pt x="777" y="393"/>
                </a:lnTo>
                <a:lnTo>
                  <a:pt x="780" y="404"/>
                </a:lnTo>
                <a:lnTo>
                  <a:pt x="791" y="430"/>
                </a:lnTo>
                <a:lnTo>
                  <a:pt x="821" y="453"/>
                </a:lnTo>
                <a:lnTo>
                  <a:pt x="832" y="474"/>
                </a:lnTo>
                <a:lnTo>
                  <a:pt x="847" y="485"/>
                </a:lnTo>
                <a:lnTo>
                  <a:pt x="854" y="474"/>
                </a:lnTo>
                <a:lnTo>
                  <a:pt x="870" y="477"/>
                </a:lnTo>
                <a:lnTo>
                  <a:pt x="885" y="485"/>
                </a:lnTo>
                <a:lnTo>
                  <a:pt x="901" y="488"/>
                </a:lnTo>
                <a:lnTo>
                  <a:pt x="911" y="504"/>
                </a:lnTo>
                <a:lnTo>
                  <a:pt x="918" y="526"/>
                </a:lnTo>
                <a:lnTo>
                  <a:pt x="928" y="543"/>
                </a:lnTo>
                <a:lnTo>
                  <a:pt x="940" y="586"/>
                </a:lnTo>
                <a:lnTo>
                  <a:pt x="940" y="614"/>
                </a:lnTo>
                <a:lnTo>
                  <a:pt x="944" y="633"/>
                </a:lnTo>
                <a:lnTo>
                  <a:pt x="943" y="652"/>
                </a:lnTo>
                <a:lnTo>
                  <a:pt x="935" y="668"/>
                </a:lnTo>
                <a:lnTo>
                  <a:pt x="934" y="683"/>
                </a:lnTo>
                <a:lnTo>
                  <a:pt x="941" y="690"/>
                </a:lnTo>
                <a:lnTo>
                  <a:pt x="957" y="697"/>
                </a:lnTo>
                <a:lnTo>
                  <a:pt x="988" y="700"/>
                </a:lnTo>
                <a:lnTo>
                  <a:pt x="1022" y="711"/>
                </a:lnTo>
                <a:lnTo>
                  <a:pt x="1031" y="711"/>
                </a:lnTo>
                <a:lnTo>
                  <a:pt x="1044" y="706"/>
                </a:lnTo>
                <a:lnTo>
                  <a:pt x="1057" y="706"/>
                </a:lnTo>
                <a:lnTo>
                  <a:pt x="1069" y="712"/>
                </a:lnTo>
                <a:lnTo>
                  <a:pt x="1099" y="722"/>
                </a:lnTo>
                <a:lnTo>
                  <a:pt x="1114" y="732"/>
                </a:lnTo>
                <a:lnTo>
                  <a:pt x="1130" y="741"/>
                </a:lnTo>
                <a:lnTo>
                  <a:pt x="1162" y="749"/>
                </a:lnTo>
                <a:lnTo>
                  <a:pt x="1175" y="759"/>
                </a:lnTo>
                <a:lnTo>
                  <a:pt x="1187" y="760"/>
                </a:lnTo>
                <a:lnTo>
                  <a:pt x="1198" y="775"/>
                </a:lnTo>
                <a:lnTo>
                  <a:pt x="1209" y="792"/>
                </a:lnTo>
                <a:lnTo>
                  <a:pt x="1216" y="812"/>
                </a:lnTo>
                <a:lnTo>
                  <a:pt x="1228" y="832"/>
                </a:lnTo>
                <a:lnTo>
                  <a:pt x="1240" y="846"/>
                </a:lnTo>
                <a:lnTo>
                  <a:pt x="1253" y="862"/>
                </a:lnTo>
                <a:lnTo>
                  <a:pt x="1269" y="876"/>
                </a:lnTo>
                <a:lnTo>
                  <a:pt x="1283" y="882"/>
                </a:lnTo>
                <a:lnTo>
                  <a:pt x="1304" y="882"/>
                </a:lnTo>
                <a:lnTo>
                  <a:pt x="1452" y="872"/>
                </a:lnTo>
                <a:lnTo>
                  <a:pt x="1470" y="870"/>
                </a:lnTo>
                <a:lnTo>
                  <a:pt x="1487" y="872"/>
                </a:lnTo>
                <a:lnTo>
                  <a:pt x="1521" y="883"/>
                </a:lnTo>
                <a:lnTo>
                  <a:pt x="1531" y="887"/>
                </a:lnTo>
                <a:lnTo>
                  <a:pt x="1540" y="898"/>
                </a:lnTo>
                <a:lnTo>
                  <a:pt x="1555" y="911"/>
                </a:lnTo>
                <a:lnTo>
                  <a:pt x="1578" y="921"/>
                </a:lnTo>
                <a:lnTo>
                  <a:pt x="1611" y="931"/>
                </a:lnTo>
                <a:lnTo>
                  <a:pt x="1629" y="941"/>
                </a:lnTo>
                <a:lnTo>
                  <a:pt x="1651" y="948"/>
                </a:lnTo>
                <a:lnTo>
                  <a:pt x="1680" y="950"/>
                </a:lnTo>
                <a:lnTo>
                  <a:pt x="1686" y="952"/>
                </a:lnTo>
                <a:lnTo>
                  <a:pt x="1697" y="961"/>
                </a:lnTo>
                <a:lnTo>
                  <a:pt x="1709" y="964"/>
                </a:lnTo>
                <a:lnTo>
                  <a:pt x="1719" y="963"/>
                </a:lnTo>
                <a:lnTo>
                  <a:pt x="1737" y="948"/>
                </a:lnTo>
                <a:lnTo>
                  <a:pt x="1767" y="937"/>
                </a:lnTo>
                <a:lnTo>
                  <a:pt x="1780" y="935"/>
                </a:lnTo>
                <a:lnTo>
                  <a:pt x="1791" y="931"/>
                </a:lnTo>
                <a:lnTo>
                  <a:pt x="1799" y="921"/>
                </a:lnTo>
                <a:lnTo>
                  <a:pt x="1810" y="918"/>
                </a:lnTo>
                <a:lnTo>
                  <a:pt x="1847" y="911"/>
                </a:lnTo>
                <a:lnTo>
                  <a:pt x="1865" y="904"/>
                </a:lnTo>
                <a:lnTo>
                  <a:pt x="1891" y="905"/>
                </a:lnTo>
                <a:lnTo>
                  <a:pt x="1907" y="899"/>
                </a:lnTo>
                <a:lnTo>
                  <a:pt x="1935" y="908"/>
                </a:lnTo>
                <a:lnTo>
                  <a:pt x="1940" y="905"/>
                </a:lnTo>
                <a:lnTo>
                  <a:pt x="1968" y="903"/>
                </a:lnTo>
                <a:lnTo>
                  <a:pt x="1998" y="892"/>
                </a:lnTo>
                <a:lnTo>
                  <a:pt x="2012" y="883"/>
                </a:lnTo>
                <a:lnTo>
                  <a:pt x="2032" y="868"/>
                </a:lnTo>
                <a:lnTo>
                  <a:pt x="2042" y="854"/>
                </a:lnTo>
                <a:lnTo>
                  <a:pt x="2100" y="805"/>
                </a:lnTo>
                <a:lnTo>
                  <a:pt x="2097" y="791"/>
                </a:lnTo>
                <a:lnTo>
                  <a:pt x="2075" y="762"/>
                </a:lnTo>
                <a:lnTo>
                  <a:pt x="2078" y="747"/>
                </a:lnTo>
                <a:lnTo>
                  <a:pt x="2091" y="727"/>
                </a:lnTo>
                <a:lnTo>
                  <a:pt x="2100" y="710"/>
                </a:lnTo>
                <a:lnTo>
                  <a:pt x="2121" y="704"/>
                </a:lnTo>
                <a:lnTo>
                  <a:pt x="2137" y="709"/>
                </a:lnTo>
                <a:lnTo>
                  <a:pt x="2149" y="722"/>
                </a:lnTo>
                <a:lnTo>
                  <a:pt x="2170" y="727"/>
                </a:lnTo>
                <a:lnTo>
                  <a:pt x="2188" y="727"/>
                </a:lnTo>
                <a:lnTo>
                  <a:pt x="2215" y="710"/>
                </a:lnTo>
                <a:lnTo>
                  <a:pt x="2234" y="689"/>
                </a:lnTo>
                <a:lnTo>
                  <a:pt x="2254" y="667"/>
                </a:lnTo>
                <a:lnTo>
                  <a:pt x="2266" y="667"/>
                </a:lnTo>
                <a:lnTo>
                  <a:pt x="2277" y="668"/>
                </a:lnTo>
                <a:lnTo>
                  <a:pt x="2284" y="666"/>
                </a:lnTo>
                <a:lnTo>
                  <a:pt x="2302" y="654"/>
                </a:lnTo>
                <a:lnTo>
                  <a:pt x="2353" y="598"/>
                </a:lnTo>
                <a:lnTo>
                  <a:pt x="2369" y="584"/>
                </a:lnTo>
                <a:lnTo>
                  <a:pt x="2390" y="580"/>
                </a:lnTo>
                <a:lnTo>
                  <a:pt x="2415" y="581"/>
                </a:lnTo>
                <a:lnTo>
                  <a:pt x="2440" y="577"/>
                </a:lnTo>
                <a:lnTo>
                  <a:pt x="2465" y="572"/>
                </a:lnTo>
                <a:lnTo>
                  <a:pt x="2484" y="577"/>
                </a:lnTo>
                <a:lnTo>
                  <a:pt x="2501" y="580"/>
                </a:lnTo>
                <a:lnTo>
                  <a:pt x="2511" y="574"/>
                </a:lnTo>
                <a:lnTo>
                  <a:pt x="2510" y="561"/>
                </a:lnTo>
                <a:lnTo>
                  <a:pt x="2496" y="553"/>
                </a:lnTo>
                <a:lnTo>
                  <a:pt x="2496" y="544"/>
                </a:lnTo>
                <a:lnTo>
                  <a:pt x="2498" y="531"/>
                </a:lnTo>
                <a:lnTo>
                  <a:pt x="2492" y="517"/>
                </a:lnTo>
                <a:lnTo>
                  <a:pt x="2463" y="493"/>
                </a:lnTo>
                <a:lnTo>
                  <a:pt x="2450" y="478"/>
                </a:lnTo>
                <a:lnTo>
                  <a:pt x="2444" y="464"/>
                </a:lnTo>
                <a:lnTo>
                  <a:pt x="2415" y="485"/>
                </a:lnTo>
                <a:lnTo>
                  <a:pt x="2397" y="498"/>
                </a:lnTo>
                <a:lnTo>
                  <a:pt x="2372" y="505"/>
                </a:lnTo>
                <a:lnTo>
                  <a:pt x="2347" y="507"/>
                </a:lnTo>
                <a:lnTo>
                  <a:pt x="2306" y="498"/>
                </a:lnTo>
                <a:lnTo>
                  <a:pt x="2297" y="483"/>
                </a:lnTo>
                <a:lnTo>
                  <a:pt x="2294" y="463"/>
                </a:lnTo>
                <a:lnTo>
                  <a:pt x="2294" y="441"/>
                </a:lnTo>
                <a:lnTo>
                  <a:pt x="2302" y="424"/>
                </a:lnTo>
                <a:lnTo>
                  <a:pt x="2305" y="404"/>
                </a:lnTo>
                <a:lnTo>
                  <a:pt x="2302" y="387"/>
                </a:lnTo>
                <a:lnTo>
                  <a:pt x="2302" y="371"/>
                </a:lnTo>
                <a:lnTo>
                  <a:pt x="2306" y="362"/>
                </a:lnTo>
                <a:lnTo>
                  <a:pt x="2317" y="348"/>
                </a:lnTo>
                <a:lnTo>
                  <a:pt x="2333" y="319"/>
                </a:lnTo>
                <a:lnTo>
                  <a:pt x="2342" y="311"/>
                </a:lnTo>
                <a:lnTo>
                  <a:pt x="2342" y="306"/>
                </a:lnTo>
                <a:lnTo>
                  <a:pt x="2353" y="308"/>
                </a:lnTo>
                <a:lnTo>
                  <a:pt x="2366" y="318"/>
                </a:lnTo>
                <a:lnTo>
                  <a:pt x="2398" y="328"/>
                </a:lnTo>
                <a:lnTo>
                  <a:pt x="2423" y="340"/>
                </a:lnTo>
                <a:lnTo>
                  <a:pt x="2434" y="338"/>
                </a:lnTo>
                <a:lnTo>
                  <a:pt x="2449" y="327"/>
                </a:lnTo>
                <a:lnTo>
                  <a:pt x="2499" y="296"/>
                </a:lnTo>
                <a:lnTo>
                  <a:pt x="2500" y="289"/>
                </a:lnTo>
                <a:lnTo>
                  <a:pt x="2498" y="276"/>
                </a:lnTo>
                <a:lnTo>
                  <a:pt x="2501" y="264"/>
                </a:lnTo>
                <a:lnTo>
                  <a:pt x="2512" y="251"/>
                </a:lnTo>
                <a:lnTo>
                  <a:pt x="2519" y="240"/>
                </a:lnTo>
                <a:lnTo>
                  <a:pt x="2526" y="210"/>
                </a:lnTo>
                <a:lnTo>
                  <a:pt x="2531" y="188"/>
                </a:lnTo>
                <a:lnTo>
                  <a:pt x="2538" y="171"/>
                </a:lnTo>
                <a:lnTo>
                  <a:pt x="2557" y="161"/>
                </a:lnTo>
                <a:lnTo>
                  <a:pt x="2581" y="134"/>
                </a:lnTo>
                <a:lnTo>
                  <a:pt x="2581" y="129"/>
                </a:lnTo>
                <a:lnTo>
                  <a:pt x="2576" y="118"/>
                </a:lnTo>
                <a:lnTo>
                  <a:pt x="2578" y="91"/>
                </a:lnTo>
                <a:lnTo>
                  <a:pt x="2571" y="87"/>
                </a:lnTo>
                <a:lnTo>
                  <a:pt x="2560" y="87"/>
                </a:lnTo>
                <a:lnTo>
                  <a:pt x="2542" y="92"/>
                </a:lnTo>
                <a:lnTo>
                  <a:pt x="2538" y="87"/>
                </a:lnTo>
                <a:lnTo>
                  <a:pt x="2543" y="74"/>
                </a:lnTo>
                <a:lnTo>
                  <a:pt x="2567" y="50"/>
                </a:lnTo>
                <a:lnTo>
                  <a:pt x="2575" y="38"/>
                </a:lnTo>
                <a:lnTo>
                  <a:pt x="2591" y="26"/>
                </a:lnTo>
                <a:lnTo>
                  <a:pt x="2625" y="20"/>
                </a:lnTo>
                <a:lnTo>
                  <a:pt x="2666" y="5"/>
                </a:lnTo>
                <a:lnTo>
                  <a:pt x="2691" y="6"/>
                </a:lnTo>
                <a:lnTo>
                  <a:pt x="2726" y="0"/>
                </a:lnTo>
                <a:lnTo>
                  <a:pt x="2738" y="0"/>
                </a:lnTo>
                <a:lnTo>
                  <a:pt x="2757" y="9"/>
                </a:lnTo>
                <a:lnTo>
                  <a:pt x="2774" y="21"/>
                </a:lnTo>
                <a:lnTo>
                  <a:pt x="2785" y="33"/>
                </a:lnTo>
                <a:lnTo>
                  <a:pt x="2801" y="37"/>
                </a:lnTo>
                <a:lnTo>
                  <a:pt x="2820" y="34"/>
                </a:lnTo>
                <a:lnTo>
                  <a:pt x="2836" y="38"/>
                </a:lnTo>
                <a:lnTo>
                  <a:pt x="2850" y="44"/>
                </a:lnTo>
                <a:lnTo>
                  <a:pt x="2858" y="58"/>
                </a:lnTo>
                <a:lnTo>
                  <a:pt x="2870" y="76"/>
                </a:lnTo>
                <a:lnTo>
                  <a:pt x="2871" y="89"/>
                </a:lnTo>
                <a:lnTo>
                  <a:pt x="2879" y="96"/>
                </a:lnTo>
                <a:lnTo>
                  <a:pt x="2888" y="102"/>
                </a:lnTo>
                <a:lnTo>
                  <a:pt x="2890" y="111"/>
                </a:lnTo>
                <a:lnTo>
                  <a:pt x="2891" y="106"/>
                </a:lnTo>
                <a:lnTo>
                  <a:pt x="2893" y="119"/>
                </a:lnTo>
                <a:lnTo>
                  <a:pt x="2898" y="134"/>
                </a:lnTo>
                <a:lnTo>
                  <a:pt x="2901" y="155"/>
                </a:lnTo>
                <a:lnTo>
                  <a:pt x="2909" y="172"/>
                </a:lnTo>
                <a:lnTo>
                  <a:pt x="2914" y="189"/>
                </a:lnTo>
                <a:lnTo>
                  <a:pt x="2935" y="229"/>
                </a:lnTo>
                <a:lnTo>
                  <a:pt x="2941" y="270"/>
                </a:lnTo>
                <a:lnTo>
                  <a:pt x="2950" y="289"/>
                </a:lnTo>
                <a:lnTo>
                  <a:pt x="2949" y="294"/>
                </a:lnTo>
                <a:lnTo>
                  <a:pt x="2950" y="295"/>
                </a:lnTo>
                <a:lnTo>
                  <a:pt x="2952" y="313"/>
                </a:lnTo>
                <a:lnTo>
                  <a:pt x="2952" y="334"/>
                </a:lnTo>
                <a:lnTo>
                  <a:pt x="2965" y="345"/>
                </a:lnTo>
                <a:lnTo>
                  <a:pt x="2988" y="348"/>
                </a:lnTo>
                <a:lnTo>
                  <a:pt x="3009" y="340"/>
                </a:lnTo>
                <a:lnTo>
                  <a:pt x="3025" y="348"/>
                </a:lnTo>
                <a:lnTo>
                  <a:pt x="3044" y="350"/>
                </a:lnTo>
                <a:lnTo>
                  <a:pt x="3062" y="359"/>
                </a:lnTo>
                <a:lnTo>
                  <a:pt x="3094" y="387"/>
                </a:lnTo>
                <a:lnTo>
                  <a:pt x="3109" y="394"/>
                </a:lnTo>
                <a:lnTo>
                  <a:pt x="3121" y="396"/>
                </a:lnTo>
                <a:lnTo>
                  <a:pt x="3125" y="403"/>
                </a:lnTo>
                <a:lnTo>
                  <a:pt x="3125" y="408"/>
                </a:lnTo>
                <a:lnTo>
                  <a:pt x="3127" y="407"/>
                </a:lnTo>
                <a:lnTo>
                  <a:pt x="3128" y="423"/>
                </a:lnTo>
                <a:lnTo>
                  <a:pt x="3135" y="432"/>
                </a:lnTo>
                <a:lnTo>
                  <a:pt x="3134" y="448"/>
                </a:lnTo>
                <a:lnTo>
                  <a:pt x="3135" y="466"/>
                </a:lnTo>
                <a:lnTo>
                  <a:pt x="3145" y="482"/>
                </a:lnTo>
                <a:lnTo>
                  <a:pt x="3151" y="495"/>
                </a:lnTo>
                <a:lnTo>
                  <a:pt x="3170" y="494"/>
                </a:lnTo>
                <a:lnTo>
                  <a:pt x="3189" y="500"/>
                </a:lnTo>
                <a:lnTo>
                  <a:pt x="3207" y="498"/>
                </a:lnTo>
                <a:lnTo>
                  <a:pt x="3238" y="483"/>
                </a:lnTo>
                <a:lnTo>
                  <a:pt x="3272" y="461"/>
                </a:lnTo>
                <a:lnTo>
                  <a:pt x="3290" y="459"/>
                </a:lnTo>
                <a:lnTo>
                  <a:pt x="3323" y="441"/>
                </a:lnTo>
                <a:lnTo>
                  <a:pt x="3355" y="432"/>
                </a:lnTo>
                <a:lnTo>
                  <a:pt x="3356" y="435"/>
                </a:lnTo>
                <a:lnTo>
                  <a:pt x="3348" y="448"/>
                </a:lnTo>
                <a:lnTo>
                  <a:pt x="3348" y="468"/>
                </a:lnTo>
                <a:lnTo>
                  <a:pt x="3353" y="484"/>
                </a:lnTo>
                <a:lnTo>
                  <a:pt x="3350" y="504"/>
                </a:lnTo>
                <a:lnTo>
                  <a:pt x="3338" y="514"/>
                </a:lnTo>
                <a:lnTo>
                  <a:pt x="3324" y="527"/>
                </a:lnTo>
                <a:lnTo>
                  <a:pt x="3322" y="548"/>
                </a:lnTo>
                <a:lnTo>
                  <a:pt x="3308" y="581"/>
                </a:lnTo>
                <a:lnTo>
                  <a:pt x="3300" y="623"/>
                </a:lnTo>
                <a:lnTo>
                  <a:pt x="3281" y="661"/>
                </a:lnTo>
                <a:lnTo>
                  <a:pt x="3268" y="679"/>
                </a:lnTo>
                <a:lnTo>
                  <a:pt x="3263" y="699"/>
                </a:lnTo>
                <a:lnTo>
                  <a:pt x="3251" y="709"/>
                </a:lnTo>
                <a:lnTo>
                  <a:pt x="3246" y="705"/>
                </a:lnTo>
                <a:lnTo>
                  <a:pt x="3195" y="693"/>
                </a:lnTo>
                <a:lnTo>
                  <a:pt x="3182" y="700"/>
                </a:lnTo>
                <a:lnTo>
                  <a:pt x="3146" y="735"/>
                </a:lnTo>
                <a:lnTo>
                  <a:pt x="3154" y="748"/>
                </a:lnTo>
                <a:lnTo>
                  <a:pt x="3160" y="775"/>
                </a:lnTo>
                <a:lnTo>
                  <a:pt x="3160" y="834"/>
                </a:lnTo>
                <a:lnTo>
                  <a:pt x="3144" y="859"/>
                </a:lnTo>
                <a:lnTo>
                  <a:pt x="3124" y="876"/>
                </a:lnTo>
                <a:lnTo>
                  <a:pt x="3124" y="894"/>
                </a:lnTo>
                <a:lnTo>
                  <a:pt x="3116" y="893"/>
                </a:lnTo>
                <a:lnTo>
                  <a:pt x="3108" y="878"/>
                </a:lnTo>
                <a:lnTo>
                  <a:pt x="3097" y="867"/>
                </a:lnTo>
                <a:lnTo>
                  <a:pt x="3086" y="876"/>
                </a:lnTo>
                <a:lnTo>
                  <a:pt x="3079" y="896"/>
                </a:lnTo>
                <a:lnTo>
                  <a:pt x="3069" y="911"/>
                </a:lnTo>
                <a:lnTo>
                  <a:pt x="3038" y="935"/>
                </a:lnTo>
                <a:lnTo>
                  <a:pt x="3014" y="941"/>
                </a:lnTo>
                <a:lnTo>
                  <a:pt x="2994" y="941"/>
                </a:lnTo>
                <a:lnTo>
                  <a:pt x="2989" y="950"/>
                </a:lnTo>
                <a:lnTo>
                  <a:pt x="2995" y="981"/>
                </a:lnTo>
                <a:lnTo>
                  <a:pt x="2953" y="985"/>
                </a:lnTo>
                <a:lnTo>
                  <a:pt x="2939" y="975"/>
                </a:lnTo>
                <a:lnTo>
                  <a:pt x="2920" y="970"/>
                </a:lnTo>
                <a:lnTo>
                  <a:pt x="2908" y="980"/>
                </a:lnTo>
                <a:lnTo>
                  <a:pt x="2883" y="1009"/>
                </a:lnTo>
                <a:lnTo>
                  <a:pt x="2865" y="1024"/>
                </a:lnTo>
                <a:lnTo>
                  <a:pt x="2826" y="1045"/>
                </a:lnTo>
                <a:lnTo>
                  <a:pt x="2811" y="1052"/>
                </a:lnTo>
                <a:lnTo>
                  <a:pt x="2783" y="1087"/>
                </a:lnTo>
                <a:lnTo>
                  <a:pt x="2781" y="1091"/>
                </a:lnTo>
                <a:lnTo>
                  <a:pt x="2774" y="1094"/>
                </a:lnTo>
                <a:lnTo>
                  <a:pt x="2767" y="1097"/>
                </a:lnTo>
                <a:lnTo>
                  <a:pt x="2756" y="1097"/>
                </a:lnTo>
                <a:lnTo>
                  <a:pt x="2734" y="1104"/>
                </a:lnTo>
                <a:lnTo>
                  <a:pt x="2729" y="1097"/>
                </a:lnTo>
                <a:lnTo>
                  <a:pt x="2724" y="1102"/>
                </a:lnTo>
                <a:lnTo>
                  <a:pt x="2709" y="1113"/>
                </a:lnTo>
                <a:lnTo>
                  <a:pt x="2673" y="1128"/>
                </a:lnTo>
                <a:lnTo>
                  <a:pt x="2665" y="1136"/>
                </a:lnTo>
                <a:lnTo>
                  <a:pt x="2657" y="1149"/>
                </a:lnTo>
                <a:lnTo>
                  <a:pt x="2646" y="1157"/>
                </a:lnTo>
                <a:lnTo>
                  <a:pt x="2638" y="1157"/>
                </a:lnTo>
                <a:lnTo>
                  <a:pt x="2632" y="1163"/>
                </a:lnTo>
                <a:lnTo>
                  <a:pt x="2613" y="1172"/>
                </a:lnTo>
                <a:lnTo>
                  <a:pt x="2607" y="1168"/>
                </a:lnTo>
                <a:lnTo>
                  <a:pt x="2616" y="1156"/>
                </a:lnTo>
                <a:lnTo>
                  <a:pt x="2630" y="1151"/>
                </a:lnTo>
                <a:lnTo>
                  <a:pt x="2635" y="1140"/>
                </a:lnTo>
                <a:lnTo>
                  <a:pt x="2638" y="1129"/>
                </a:lnTo>
                <a:lnTo>
                  <a:pt x="2630" y="1126"/>
                </a:lnTo>
                <a:lnTo>
                  <a:pt x="2622" y="1119"/>
                </a:lnTo>
                <a:lnTo>
                  <a:pt x="2616" y="1118"/>
                </a:lnTo>
                <a:lnTo>
                  <a:pt x="2625" y="1112"/>
                </a:lnTo>
                <a:lnTo>
                  <a:pt x="2627" y="1101"/>
                </a:lnTo>
                <a:lnTo>
                  <a:pt x="2638" y="1093"/>
                </a:lnTo>
                <a:lnTo>
                  <a:pt x="2660" y="1063"/>
                </a:lnTo>
                <a:lnTo>
                  <a:pt x="2667" y="1050"/>
                </a:lnTo>
                <a:lnTo>
                  <a:pt x="2665" y="1042"/>
                </a:lnTo>
                <a:lnTo>
                  <a:pt x="2652" y="1028"/>
                </a:lnTo>
                <a:lnTo>
                  <a:pt x="2649" y="1016"/>
                </a:lnTo>
                <a:lnTo>
                  <a:pt x="2644" y="1010"/>
                </a:lnTo>
                <a:lnTo>
                  <a:pt x="2639" y="1016"/>
                </a:lnTo>
                <a:lnTo>
                  <a:pt x="2616" y="1017"/>
                </a:lnTo>
                <a:lnTo>
                  <a:pt x="2606" y="1021"/>
                </a:lnTo>
                <a:lnTo>
                  <a:pt x="2590" y="1038"/>
                </a:lnTo>
                <a:lnTo>
                  <a:pt x="2578" y="1053"/>
                </a:lnTo>
                <a:lnTo>
                  <a:pt x="2571" y="1065"/>
                </a:lnTo>
                <a:lnTo>
                  <a:pt x="2568" y="1070"/>
                </a:lnTo>
                <a:lnTo>
                  <a:pt x="2542" y="1082"/>
                </a:lnTo>
                <a:lnTo>
                  <a:pt x="2524" y="1096"/>
                </a:lnTo>
                <a:lnTo>
                  <a:pt x="2516" y="1098"/>
                </a:lnTo>
                <a:lnTo>
                  <a:pt x="2509" y="1112"/>
                </a:lnTo>
                <a:lnTo>
                  <a:pt x="2506" y="1126"/>
                </a:lnTo>
                <a:lnTo>
                  <a:pt x="2498" y="1135"/>
                </a:lnTo>
                <a:lnTo>
                  <a:pt x="2488" y="1141"/>
                </a:lnTo>
                <a:lnTo>
                  <a:pt x="2473" y="1144"/>
                </a:lnTo>
                <a:lnTo>
                  <a:pt x="2462" y="1147"/>
                </a:lnTo>
                <a:lnTo>
                  <a:pt x="2451" y="1147"/>
                </a:lnTo>
                <a:lnTo>
                  <a:pt x="2445" y="1144"/>
                </a:lnTo>
                <a:lnTo>
                  <a:pt x="2433" y="1142"/>
                </a:lnTo>
                <a:lnTo>
                  <a:pt x="2423" y="1152"/>
                </a:lnTo>
                <a:lnTo>
                  <a:pt x="2417" y="1172"/>
                </a:lnTo>
                <a:lnTo>
                  <a:pt x="2414" y="1189"/>
                </a:lnTo>
                <a:lnTo>
                  <a:pt x="2431" y="1207"/>
                </a:lnTo>
                <a:lnTo>
                  <a:pt x="2435" y="1216"/>
                </a:lnTo>
                <a:lnTo>
                  <a:pt x="2444" y="1221"/>
                </a:lnTo>
                <a:lnTo>
                  <a:pt x="2451" y="1221"/>
                </a:lnTo>
                <a:lnTo>
                  <a:pt x="2456" y="1228"/>
                </a:lnTo>
                <a:lnTo>
                  <a:pt x="2465" y="1228"/>
                </a:lnTo>
                <a:lnTo>
                  <a:pt x="2469" y="1239"/>
                </a:lnTo>
                <a:lnTo>
                  <a:pt x="2479" y="1247"/>
                </a:lnTo>
                <a:lnTo>
                  <a:pt x="2482" y="1255"/>
                </a:lnTo>
                <a:lnTo>
                  <a:pt x="2482" y="1265"/>
                </a:lnTo>
                <a:lnTo>
                  <a:pt x="2490" y="1276"/>
                </a:lnTo>
                <a:lnTo>
                  <a:pt x="2517" y="1286"/>
                </a:lnTo>
                <a:lnTo>
                  <a:pt x="2531" y="1285"/>
                </a:lnTo>
                <a:lnTo>
                  <a:pt x="2543" y="1269"/>
                </a:lnTo>
                <a:lnTo>
                  <a:pt x="2554" y="1260"/>
                </a:lnTo>
                <a:lnTo>
                  <a:pt x="2562" y="1249"/>
                </a:lnTo>
                <a:lnTo>
                  <a:pt x="2584" y="1239"/>
                </a:lnTo>
                <a:lnTo>
                  <a:pt x="2591" y="1238"/>
                </a:lnTo>
                <a:lnTo>
                  <a:pt x="2602" y="1249"/>
                </a:lnTo>
                <a:lnTo>
                  <a:pt x="2611" y="1254"/>
                </a:lnTo>
                <a:lnTo>
                  <a:pt x="2622" y="1255"/>
                </a:lnTo>
                <a:lnTo>
                  <a:pt x="2629" y="1264"/>
                </a:lnTo>
                <a:lnTo>
                  <a:pt x="2637" y="1265"/>
                </a:lnTo>
                <a:lnTo>
                  <a:pt x="2649" y="1263"/>
                </a:lnTo>
                <a:lnTo>
                  <a:pt x="2657" y="1258"/>
                </a:lnTo>
                <a:lnTo>
                  <a:pt x="2671" y="1264"/>
                </a:lnTo>
                <a:lnTo>
                  <a:pt x="2683" y="1266"/>
                </a:lnTo>
                <a:lnTo>
                  <a:pt x="2687" y="1268"/>
                </a:lnTo>
                <a:lnTo>
                  <a:pt x="2684" y="1281"/>
                </a:lnTo>
                <a:lnTo>
                  <a:pt x="2680" y="1290"/>
                </a:lnTo>
                <a:lnTo>
                  <a:pt x="2680" y="1295"/>
                </a:lnTo>
                <a:lnTo>
                  <a:pt x="2670" y="1307"/>
                </a:lnTo>
                <a:lnTo>
                  <a:pt x="2666" y="1303"/>
                </a:lnTo>
                <a:lnTo>
                  <a:pt x="2662" y="1293"/>
                </a:lnTo>
                <a:lnTo>
                  <a:pt x="2656" y="1297"/>
                </a:lnTo>
                <a:lnTo>
                  <a:pt x="2650" y="1295"/>
                </a:lnTo>
                <a:lnTo>
                  <a:pt x="2643" y="1301"/>
                </a:lnTo>
                <a:lnTo>
                  <a:pt x="2637" y="1311"/>
                </a:lnTo>
                <a:lnTo>
                  <a:pt x="2614" y="1313"/>
                </a:lnTo>
                <a:lnTo>
                  <a:pt x="2602" y="1319"/>
                </a:lnTo>
                <a:lnTo>
                  <a:pt x="2591" y="1319"/>
                </a:lnTo>
                <a:lnTo>
                  <a:pt x="2594" y="1333"/>
                </a:lnTo>
                <a:lnTo>
                  <a:pt x="2590" y="1333"/>
                </a:lnTo>
                <a:lnTo>
                  <a:pt x="2585" y="1338"/>
                </a:lnTo>
                <a:lnTo>
                  <a:pt x="2578" y="1355"/>
                </a:lnTo>
                <a:lnTo>
                  <a:pt x="2568" y="1356"/>
                </a:lnTo>
                <a:lnTo>
                  <a:pt x="2564" y="1345"/>
                </a:lnTo>
                <a:lnTo>
                  <a:pt x="2555" y="1345"/>
                </a:lnTo>
                <a:lnTo>
                  <a:pt x="2548" y="1354"/>
                </a:lnTo>
                <a:lnTo>
                  <a:pt x="2555" y="1362"/>
                </a:lnTo>
                <a:lnTo>
                  <a:pt x="2552" y="1371"/>
                </a:lnTo>
                <a:lnTo>
                  <a:pt x="2544" y="1381"/>
                </a:lnTo>
                <a:lnTo>
                  <a:pt x="2526" y="1391"/>
                </a:lnTo>
                <a:lnTo>
                  <a:pt x="2521" y="1404"/>
                </a:lnTo>
                <a:lnTo>
                  <a:pt x="2509" y="1421"/>
                </a:lnTo>
                <a:lnTo>
                  <a:pt x="2500" y="1437"/>
                </a:lnTo>
                <a:lnTo>
                  <a:pt x="2503" y="1446"/>
                </a:lnTo>
                <a:lnTo>
                  <a:pt x="2514" y="1448"/>
                </a:lnTo>
                <a:lnTo>
                  <a:pt x="2522" y="1456"/>
                </a:lnTo>
                <a:lnTo>
                  <a:pt x="2555" y="1473"/>
                </a:lnTo>
                <a:lnTo>
                  <a:pt x="2562" y="1483"/>
                </a:lnTo>
                <a:lnTo>
                  <a:pt x="2567" y="1499"/>
                </a:lnTo>
                <a:lnTo>
                  <a:pt x="2574" y="1508"/>
                </a:lnTo>
                <a:lnTo>
                  <a:pt x="2584" y="1548"/>
                </a:lnTo>
                <a:lnTo>
                  <a:pt x="2590" y="1561"/>
                </a:lnTo>
                <a:lnTo>
                  <a:pt x="2594" y="1578"/>
                </a:lnTo>
                <a:lnTo>
                  <a:pt x="2603" y="1592"/>
                </a:lnTo>
                <a:lnTo>
                  <a:pt x="2617" y="1598"/>
                </a:lnTo>
                <a:lnTo>
                  <a:pt x="2618" y="1608"/>
                </a:lnTo>
                <a:lnTo>
                  <a:pt x="2635" y="1625"/>
                </a:lnTo>
                <a:lnTo>
                  <a:pt x="2646" y="1642"/>
                </a:lnTo>
                <a:lnTo>
                  <a:pt x="2646" y="1646"/>
                </a:lnTo>
                <a:lnTo>
                  <a:pt x="2628" y="1637"/>
                </a:lnTo>
                <a:lnTo>
                  <a:pt x="2613" y="1632"/>
                </a:lnTo>
                <a:lnTo>
                  <a:pt x="2602" y="1632"/>
                </a:lnTo>
                <a:lnTo>
                  <a:pt x="2590" y="1624"/>
                </a:lnTo>
                <a:lnTo>
                  <a:pt x="2576" y="1620"/>
                </a:lnTo>
                <a:lnTo>
                  <a:pt x="2551" y="1625"/>
                </a:lnTo>
                <a:lnTo>
                  <a:pt x="2551" y="1631"/>
                </a:lnTo>
                <a:lnTo>
                  <a:pt x="2576" y="1626"/>
                </a:lnTo>
                <a:lnTo>
                  <a:pt x="2581" y="1630"/>
                </a:lnTo>
                <a:lnTo>
                  <a:pt x="2584" y="1637"/>
                </a:lnTo>
                <a:lnTo>
                  <a:pt x="2595" y="1639"/>
                </a:lnTo>
                <a:lnTo>
                  <a:pt x="2607" y="1647"/>
                </a:lnTo>
                <a:lnTo>
                  <a:pt x="2618" y="1660"/>
                </a:lnTo>
                <a:lnTo>
                  <a:pt x="2627" y="1664"/>
                </a:lnTo>
                <a:lnTo>
                  <a:pt x="2632" y="1667"/>
                </a:lnTo>
                <a:lnTo>
                  <a:pt x="2640" y="1677"/>
                </a:lnTo>
                <a:lnTo>
                  <a:pt x="2648" y="1690"/>
                </a:lnTo>
                <a:lnTo>
                  <a:pt x="2646" y="1695"/>
                </a:lnTo>
                <a:lnTo>
                  <a:pt x="2633" y="1696"/>
                </a:lnTo>
                <a:lnTo>
                  <a:pt x="2622" y="1706"/>
                </a:lnTo>
                <a:lnTo>
                  <a:pt x="2611" y="1710"/>
                </a:lnTo>
                <a:lnTo>
                  <a:pt x="2603" y="1715"/>
                </a:lnTo>
                <a:lnTo>
                  <a:pt x="2600" y="1720"/>
                </a:lnTo>
                <a:lnTo>
                  <a:pt x="2589" y="1727"/>
                </a:lnTo>
                <a:lnTo>
                  <a:pt x="2573" y="1727"/>
                </a:lnTo>
                <a:lnTo>
                  <a:pt x="2562" y="1730"/>
                </a:lnTo>
                <a:lnTo>
                  <a:pt x="2551" y="1734"/>
                </a:lnTo>
                <a:lnTo>
                  <a:pt x="2563" y="1733"/>
                </a:lnTo>
                <a:lnTo>
                  <a:pt x="2575" y="1737"/>
                </a:lnTo>
                <a:lnTo>
                  <a:pt x="2586" y="1742"/>
                </a:lnTo>
                <a:lnTo>
                  <a:pt x="2607" y="1733"/>
                </a:lnTo>
                <a:lnTo>
                  <a:pt x="2616" y="1736"/>
                </a:lnTo>
                <a:lnTo>
                  <a:pt x="2624" y="1743"/>
                </a:lnTo>
                <a:lnTo>
                  <a:pt x="2628" y="1749"/>
                </a:lnTo>
                <a:lnTo>
                  <a:pt x="2633" y="1753"/>
                </a:lnTo>
                <a:lnTo>
                  <a:pt x="2640" y="1755"/>
                </a:lnTo>
                <a:lnTo>
                  <a:pt x="2648" y="1755"/>
                </a:lnTo>
                <a:lnTo>
                  <a:pt x="2652" y="1758"/>
                </a:lnTo>
                <a:lnTo>
                  <a:pt x="2646" y="1761"/>
                </a:lnTo>
                <a:lnTo>
                  <a:pt x="2633" y="1776"/>
                </a:lnTo>
                <a:lnTo>
                  <a:pt x="2623" y="1781"/>
                </a:lnTo>
                <a:lnTo>
                  <a:pt x="2627" y="1782"/>
                </a:lnTo>
                <a:lnTo>
                  <a:pt x="2643" y="1775"/>
                </a:lnTo>
                <a:lnTo>
                  <a:pt x="2643" y="1788"/>
                </a:lnTo>
                <a:lnTo>
                  <a:pt x="2641" y="1798"/>
                </a:lnTo>
                <a:lnTo>
                  <a:pt x="2640" y="1795"/>
                </a:lnTo>
                <a:lnTo>
                  <a:pt x="2635" y="1798"/>
                </a:lnTo>
                <a:lnTo>
                  <a:pt x="2623" y="1802"/>
                </a:lnTo>
                <a:lnTo>
                  <a:pt x="2623" y="1804"/>
                </a:lnTo>
                <a:lnTo>
                  <a:pt x="2628" y="1814"/>
                </a:lnTo>
                <a:lnTo>
                  <a:pt x="2625" y="1829"/>
                </a:lnTo>
                <a:lnTo>
                  <a:pt x="2622" y="1833"/>
                </a:lnTo>
                <a:lnTo>
                  <a:pt x="2622" y="1850"/>
                </a:lnTo>
                <a:lnTo>
                  <a:pt x="2616" y="1865"/>
                </a:lnTo>
                <a:lnTo>
                  <a:pt x="2611" y="1862"/>
                </a:lnTo>
                <a:lnTo>
                  <a:pt x="2606" y="1856"/>
                </a:lnTo>
                <a:lnTo>
                  <a:pt x="2601" y="1860"/>
                </a:lnTo>
                <a:lnTo>
                  <a:pt x="2594" y="1871"/>
                </a:lnTo>
                <a:lnTo>
                  <a:pt x="2587" y="1879"/>
                </a:lnTo>
                <a:lnTo>
                  <a:pt x="2582" y="1887"/>
                </a:lnTo>
                <a:lnTo>
                  <a:pt x="2578" y="1890"/>
                </a:lnTo>
                <a:lnTo>
                  <a:pt x="2574" y="1897"/>
                </a:lnTo>
                <a:lnTo>
                  <a:pt x="2571" y="1904"/>
                </a:lnTo>
                <a:lnTo>
                  <a:pt x="2571" y="1911"/>
                </a:lnTo>
                <a:lnTo>
                  <a:pt x="2567" y="1921"/>
                </a:lnTo>
                <a:lnTo>
                  <a:pt x="2560" y="1930"/>
                </a:lnTo>
                <a:lnTo>
                  <a:pt x="2555" y="1933"/>
                </a:lnTo>
                <a:lnTo>
                  <a:pt x="2546" y="1943"/>
                </a:lnTo>
                <a:lnTo>
                  <a:pt x="2543" y="1957"/>
                </a:lnTo>
                <a:lnTo>
                  <a:pt x="2537" y="1964"/>
                </a:lnTo>
                <a:lnTo>
                  <a:pt x="2535" y="1962"/>
                </a:lnTo>
                <a:lnTo>
                  <a:pt x="2533" y="1948"/>
                </a:lnTo>
                <a:lnTo>
                  <a:pt x="2525" y="1949"/>
                </a:lnTo>
                <a:lnTo>
                  <a:pt x="2517" y="1956"/>
                </a:lnTo>
                <a:lnTo>
                  <a:pt x="2526" y="1973"/>
                </a:lnTo>
                <a:lnTo>
                  <a:pt x="2526" y="1976"/>
                </a:lnTo>
                <a:lnTo>
                  <a:pt x="2521" y="1992"/>
                </a:lnTo>
                <a:lnTo>
                  <a:pt x="2521" y="1997"/>
                </a:lnTo>
                <a:lnTo>
                  <a:pt x="2520" y="2003"/>
                </a:lnTo>
                <a:lnTo>
                  <a:pt x="2517" y="2010"/>
                </a:lnTo>
                <a:lnTo>
                  <a:pt x="2515" y="2013"/>
                </a:lnTo>
                <a:lnTo>
                  <a:pt x="2511" y="2014"/>
                </a:lnTo>
                <a:lnTo>
                  <a:pt x="2511" y="2021"/>
                </a:lnTo>
                <a:lnTo>
                  <a:pt x="2512" y="2028"/>
                </a:lnTo>
                <a:lnTo>
                  <a:pt x="2511" y="2030"/>
                </a:lnTo>
                <a:lnTo>
                  <a:pt x="2506" y="2028"/>
                </a:lnTo>
                <a:lnTo>
                  <a:pt x="2500" y="2028"/>
                </a:lnTo>
                <a:lnTo>
                  <a:pt x="2495" y="2033"/>
                </a:lnTo>
                <a:lnTo>
                  <a:pt x="2498" y="2040"/>
                </a:lnTo>
                <a:lnTo>
                  <a:pt x="2494" y="2046"/>
                </a:lnTo>
                <a:lnTo>
                  <a:pt x="2490" y="2044"/>
                </a:lnTo>
                <a:lnTo>
                  <a:pt x="2484" y="2045"/>
                </a:lnTo>
                <a:lnTo>
                  <a:pt x="2478" y="2060"/>
                </a:lnTo>
                <a:lnTo>
                  <a:pt x="2471" y="2065"/>
                </a:lnTo>
                <a:lnTo>
                  <a:pt x="2469" y="2075"/>
                </a:lnTo>
                <a:lnTo>
                  <a:pt x="2465" y="2081"/>
                </a:lnTo>
                <a:lnTo>
                  <a:pt x="2447" y="2083"/>
                </a:lnTo>
                <a:lnTo>
                  <a:pt x="2440" y="2081"/>
                </a:lnTo>
                <a:lnTo>
                  <a:pt x="2431" y="2088"/>
                </a:lnTo>
                <a:lnTo>
                  <a:pt x="2433" y="2091"/>
                </a:lnTo>
                <a:lnTo>
                  <a:pt x="2435" y="2097"/>
                </a:lnTo>
                <a:lnTo>
                  <a:pt x="2433" y="2105"/>
                </a:lnTo>
                <a:lnTo>
                  <a:pt x="2418" y="2119"/>
                </a:lnTo>
                <a:lnTo>
                  <a:pt x="2413" y="2119"/>
                </a:lnTo>
                <a:lnTo>
                  <a:pt x="2410" y="2131"/>
                </a:lnTo>
                <a:lnTo>
                  <a:pt x="2408" y="2123"/>
                </a:lnTo>
                <a:lnTo>
                  <a:pt x="2402" y="2127"/>
                </a:lnTo>
                <a:lnTo>
                  <a:pt x="2401" y="2135"/>
                </a:lnTo>
                <a:lnTo>
                  <a:pt x="2398" y="2134"/>
                </a:lnTo>
                <a:lnTo>
                  <a:pt x="2395" y="2134"/>
                </a:lnTo>
                <a:lnTo>
                  <a:pt x="2385" y="2141"/>
                </a:lnTo>
                <a:lnTo>
                  <a:pt x="2380" y="2140"/>
                </a:lnTo>
                <a:lnTo>
                  <a:pt x="2372" y="2141"/>
                </a:lnTo>
                <a:lnTo>
                  <a:pt x="2365" y="2152"/>
                </a:lnTo>
                <a:lnTo>
                  <a:pt x="2361" y="2159"/>
                </a:lnTo>
                <a:lnTo>
                  <a:pt x="2356" y="2164"/>
                </a:lnTo>
                <a:lnTo>
                  <a:pt x="2354" y="2170"/>
                </a:lnTo>
                <a:lnTo>
                  <a:pt x="2344" y="2177"/>
                </a:lnTo>
                <a:lnTo>
                  <a:pt x="2328" y="2183"/>
                </a:lnTo>
                <a:lnTo>
                  <a:pt x="2316" y="2189"/>
                </a:lnTo>
                <a:lnTo>
                  <a:pt x="2309" y="2186"/>
                </a:lnTo>
                <a:lnTo>
                  <a:pt x="2302" y="2184"/>
                </a:lnTo>
                <a:lnTo>
                  <a:pt x="2299" y="2189"/>
                </a:lnTo>
                <a:lnTo>
                  <a:pt x="2297" y="2193"/>
                </a:lnTo>
                <a:lnTo>
                  <a:pt x="2291" y="2195"/>
                </a:lnTo>
                <a:lnTo>
                  <a:pt x="2285" y="2193"/>
                </a:lnTo>
                <a:lnTo>
                  <a:pt x="2285" y="2188"/>
                </a:lnTo>
                <a:lnTo>
                  <a:pt x="2277" y="2184"/>
                </a:lnTo>
                <a:lnTo>
                  <a:pt x="2268" y="2190"/>
                </a:lnTo>
                <a:lnTo>
                  <a:pt x="2263" y="2199"/>
                </a:lnTo>
                <a:lnTo>
                  <a:pt x="2256" y="2199"/>
                </a:lnTo>
                <a:lnTo>
                  <a:pt x="2253" y="2193"/>
                </a:lnTo>
                <a:lnTo>
                  <a:pt x="2253" y="2189"/>
                </a:lnTo>
                <a:lnTo>
                  <a:pt x="2245" y="2191"/>
                </a:lnTo>
                <a:lnTo>
                  <a:pt x="2245" y="2202"/>
                </a:lnTo>
                <a:lnTo>
                  <a:pt x="2243" y="2202"/>
                </a:lnTo>
                <a:close/>
              </a:path>
            </a:pathLst>
          </a:custGeom>
          <a:solidFill>
            <a:schemeClr val="accent1">
              <a:lumMod val="60000"/>
              <a:lumOff val="40000"/>
            </a:schemeClr>
          </a:solidFill>
          <a:ln w="6350" cap="flat" cmpd="sng">
            <a:noFill/>
            <a:prstDash val="solid"/>
            <a:round/>
            <a:headEnd type="none" w="med" len="med"/>
            <a:tailEnd type="none" w="med" len="med"/>
          </a:ln>
          <a:effectLst/>
        </p:spPr>
        <p:txBody>
          <a:bodyPr/>
          <a:lstStyle/>
          <a:p>
            <a:endParaRPr lang="en-US" dirty="0"/>
          </a:p>
        </p:txBody>
      </p:sp>
      <p:sp>
        <p:nvSpPr>
          <p:cNvPr id="695" name="Content Placeholder 2"/>
          <p:cNvSpPr txBox="1">
            <a:spLocks/>
          </p:cNvSpPr>
          <p:nvPr/>
        </p:nvSpPr>
        <p:spPr>
          <a:xfrm>
            <a:off x="2718834" y="3236946"/>
            <a:ext cx="1371900"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Font typeface="Arial" pitchFamily="34" charset="0"/>
              <a:buNone/>
            </a:pPr>
            <a:r>
              <a:rPr lang="en-US" sz="1200" b="1" dirty="0" smtClean="0"/>
              <a:t>China</a:t>
            </a:r>
          </a:p>
          <a:p>
            <a:pPr marL="0" indent="0" algn="r">
              <a:buFont typeface="Arial" pitchFamily="34" charset="0"/>
              <a:buNone/>
            </a:pPr>
            <a:r>
              <a:rPr lang="en-US" sz="800" dirty="0" smtClean="0"/>
              <a:t>Lorem ipsum dolor sit amet, consectetur adipiscing.</a:t>
            </a:r>
            <a:endParaRPr lang="en-US" sz="800" dirty="0"/>
          </a:p>
        </p:txBody>
      </p:sp>
      <p:sp>
        <p:nvSpPr>
          <p:cNvPr id="692" name="Freeform 268"/>
          <p:cNvSpPr>
            <a:spLocks noChangeAspect="1"/>
          </p:cNvSpPr>
          <p:nvPr/>
        </p:nvSpPr>
        <p:spPr bwMode="gray">
          <a:xfrm>
            <a:off x="683568" y="1495017"/>
            <a:ext cx="1820668" cy="1014558"/>
          </a:xfrm>
          <a:custGeom>
            <a:avLst/>
            <a:gdLst/>
            <a:ahLst/>
            <a:cxnLst>
              <a:cxn ang="0">
                <a:pos x="326" y="54"/>
              </a:cxn>
              <a:cxn ang="0">
                <a:pos x="309" y="65"/>
              </a:cxn>
              <a:cxn ang="0">
                <a:pos x="290" y="70"/>
              </a:cxn>
              <a:cxn ang="0">
                <a:pos x="266" y="75"/>
              </a:cxn>
              <a:cxn ang="0">
                <a:pos x="259" y="68"/>
              </a:cxn>
              <a:cxn ang="0">
                <a:pos x="252" y="70"/>
              </a:cxn>
              <a:cxn ang="0">
                <a:pos x="246" y="72"/>
              </a:cxn>
              <a:cxn ang="0">
                <a:pos x="239" y="92"/>
              </a:cxn>
              <a:cxn ang="0">
                <a:pos x="226" y="97"/>
              </a:cxn>
              <a:cxn ang="0">
                <a:pos x="220" y="104"/>
              </a:cxn>
              <a:cxn ang="0">
                <a:pos x="213" y="112"/>
              </a:cxn>
              <a:cxn ang="0">
                <a:pos x="205" y="115"/>
              </a:cxn>
              <a:cxn ang="0">
                <a:pos x="196" y="117"/>
              </a:cxn>
              <a:cxn ang="0">
                <a:pos x="181" y="108"/>
              </a:cxn>
              <a:cxn ang="0">
                <a:pos x="171" y="126"/>
              </a:cxn>
              <a:cxn ang="0">
                <a:pos x="149" y="126"/>
              </a:cxn>
              <a:cxn ang="0">
                <a:pos x="148" y="149"/>
              </a:cxn>
              <a:cxn ang="0">
                <a:pos x="139" y="155"/>
              </a:cxn>
              <a:cxn ang="0">
                <a:pos x="132" y="165"/>
              </a:cxn>
              <a:cxn ang="0">
                <a:pos x="115" y="163"/>
              </a:cxn>
              <a:cxn ang="0">
                <a:pos x="107" y="152"/>
              </a:cxn>
              <a:cxn ang="0">
                <a:pos x="99" y="144"/>
              </a:cxn>
              <a:cxn ang="0">
                <a:pos x="90" y="142"/>
              </a:cxn>
              <a:cxn ang="0">
                <a:pos x="90" y="123"/>
              </a:cxn>
              <a:cxn ang="0">
                <a:pos x="76" y="115"/>
              </a:cxn>
              <a:cxn ang="0">
                <a:pos x="67" y="114"/>
              </a:cxn>
              <a:cxn ang="0">
                <a:pos x="57" y="119"/>
              </a:cxn>
              <a:cxn ang="0">
                <a:pos x="49" y="114"/>
              </a:cxn>
              <a:cxn ang="0">
                <a:pos x="42" y="112"/>
              </a:cxn>
              <a:cxn ang="0">
                <a:pos x="38" y="106"/>
              </a:cxn>
              <a:cxn ang="0">
                <a:pos x="26" y="101"/>
              </a:cxn>
              <a:cxn ang="0">
                <a:pos x="19" y="90"/>
              </a:cxn>
              <a:cxn ang="0">
                <a:pos x="0" y="86"/>
              </a:cxn>
              <a:cxn ang="0">
                <a:pos x="5" y="80"/>
              </a:cxn>
              <a:cxn ang="0">
                <a:pos x="13" y="71"/>
              </a:cxn>
              <a:cxn ang="0">
                <a:pos x="10" y="65"/>
              </a:cxn>
              <a:cxn ang="0">
                <a:pos x="11" y="56"/>
              </a:cxn>
              <a:cxn ang="0">
                <a:pos x="21" y="49"/>
              </a:cxn>
              <a:cxn ang="0">
                <a:pos x="38" y="37"/>
              </a:cxn>
              <a:cxn ang="0">
                <a:pos x="59" y="18"/>
              </a:cxn>
              <a:cxn ang="0">
                <a:pos x="74" y="13"/>
              </a:cxn>
              <a:cxn ang="0">
                <a:pos x="92" y="7"/>
              </a:cxn>
              <a:cxn ang="0">
                <a:pos x="124" y="11"/>
              </a:cxn>
              <a:cxn ang="0">
                <a:pos x="166" y="7"/>
              </a:cxn>
              <a:cxn ang="0">
                <a:pos x="183" y="5"/>
              </a:cxn>
              <a:cxn ang="0">
                <a:pos x="199" y="0"/>
              </a:cxn>
              <a:cxn ang="0">
                <a:pos x="209" y="5"/>
              </a:cxn>
              <a:cxn ang="0">
                <a:pos x="231" y="1"/>
              </a:cxn>
              <a:cxn ang="0">
                <a:pos x="245" y="2"/>
              </a:cxn>
              <a:cxn ang="0">
                <a:pos x="271" y="9"/>
              </a:cxn>
              <a:cxn ang="0">
                <a:pos x="293" y="16"/>
              </a:cxn>
              <a:cxn ang="0">
                <a:pos x="327" y="38"/>
              </a:cxn>
              <a:cxn ang="0">
                <a:pos x="337" y="52"/>
              </a:cxn>
            </a:cxnLst>
            <a:rect l="0" t="0" r="r" b="b"/>
            <a:pathLst>
              <a:path w="337" h="166">
                <a:moveTo>
                  <a:pt x="337" y="54"/>
                </a:moveTo>
                <a:lnTo>
                  <a:pt x="326" y="54"/>
                </a:lnTo>
                <a:lnTo>
                  <a:pt x="312" y="60"/>
                </a:lnTo>
                <a:lnTo>
                  <a:pt x="309" y="65"/>
                </a:lnTo>
                <a:lnTo>
                  <a:pt x="300" y="70"/>
                </a:lnTo>
                <a:lnTo>
                  <a:pt x="290" y="70"/>
                </a:lnTo>
                <a:lnTo>
                  <a:pt x="283" y="75"/>
                </a:lnTo>
                <a:lnTo>
                  <a:pt x="266" y="75"/>
                </a:lnTo>
                <a:lnTo>
                  <a:pt x="263" y="72"/>
                </a:lnTo>
                <a:lnTo>
                  <a:pt x="259" y="68"/>
                </a:lnTo>
                <a:lnTo>
                  <a:pt x="253" y="66"/>
                </a:lnTo>
                <a:lnTo>
                  <a:pt x="252" y="70"/>
                </a:lnTo>
                <a:lnTo>
                  <a:pt x="250" y="71"/>
                </a:lnTo>
                <a:lnTo>
                  <a:pt x="246" y="72"/>
                </a:lnTo>
                <a:lnTo>
                  <a:pt x="242" y="79"/>
                </a:lnTo>
                <a:lnTo>
                  <a:pt x="239" y="92"/>
                </a:lnTo>
                <a:lnTo>
                  <a:pt x="236" y="95"/>
                </a:lnTo>
                <a:lnTo>
                  <a:pt x="226" y="97"/>
                </a:lnTo>
                <a:lnTo>
                  <a:pt x="221" y="102"/>
                </a:lnTo>
                <a:lnTo>
                  <a:pt x="220" y="104"/>
                </a:lnTo>
                <a:lnTo>
                  <a:pt x="216" y="106"/>
                </a:lnTo>
                <a:lnTo>
                  <a:pt x="213" y="112"/>
                </a:lnTo>
                <a:lnTo>
                  <a:pt x="205" y="113"/>
                </a:lnTo>
                <a:lnTo>
                  <a:pt x="205" y="115"/>
                </a:lnTo>
                <a:lnTo>
                  <a:pt x="202" y="117"/>
                </a:lnTo>
                <a:lnTo>
                  <a:pt x="196" y="117"/>
                </a:lnTo>
                <a:lnTo>
                  <a:pt x="188" y="111"/>
                </a:lnTo>
                <a:lnTo>
                  <a:pt x="181" y="108"/>
                </a:lnTo>
                <a:lnTo>
                  <a:pt x="175" y="118"/>
                </a:lnTo>
                <a:lnTo>
                  <a:pt x="171" y="126"/>
                </a:lnTo>
                <a:lnTo>
                  <a:pt x="154" y="128"/>
                </a:lnTo>
                <a:lnTo>
                  <a:pt x="149" y="126"/>
                </a:lnTo>
                <a:lnTo>
                  <a:pt x="146" y="134"/>
                </a:lnTo>
                <a:lnTo>
                  <a:pt x="148" y="149"/>
                </a:lnTo>
                <a:lnTo>
                  <a:pt x="144" y="150"/>
                </a:lnTo>
                <a:lnTo>
                  <a:pt x="139" y="155"/>
                </a:lnTo>
                <a:lnTo>
                  <a:pt x="135" y="162"/>
                </a:lnTo>
                <a:lnTo>
                  <a:pt x="132" y="165"/>
                </a:lnTo>
                <a:lnTo>
                  <a:pt x="115" y="166"/>
                </a:lnTo>
                <a:lnTo>
                  <a:pt x="115" y="163"/>
                </a:lnTo>
                <a:lnTo>
                  <a:pt x="107" y="156"/>
                </a:lnTo>
                <a:lnTo>
                  <a:pt x="107" y="152"/>
                </a:lnTo>
                <a:lnTo>
                  <a:pt x="106" y="147"/>
                </a:lnTo>
                <a:lnTo>
                  <a:pt x="99" y="144"/>
                </a:lnTo>
                <a:lnTo>
                  <a:pt x="92" y="145"/>
                </a:lnTo>
                <a:lnTo>
                  <a:pt x="90" y="142"/>
                </a:lnTo>
                <a:lnTo>
                  <a:pt x="90" y="124"/>
                </a:lnTo>
                <a:lnTo>
                  <a:pt x="90" y="123"/>
                </a:lnTo>
                <a:lnTo>
                  <a:pt x="85" y="118"/>
                </a:lnTo>
                <a:lnTo>
                  <a:pt x="76" y="115"/>
                </a:lnTo>
                <a:lnTo>
                  <a:pt x="74" y="113"/>
                </a:lnTo>
                <a:lnTo>
                  <a:pt x="67" y="114"/>
                </a:lnTo>
                <a:lnTo>
                  <a:pt x="62" y="119"/>
                </a:lnTo>
                <a:lnTo>
                  <a:pt x="57" y="119"/>
                </a:lnTo>
                <a:lnTo>
                  <a:pt x="52" y="117"/>
                </a:lnTo>
                <a:lnTo>
                  <a:pt x="49" y="114"/>
                </a:lnTo>
                <a:lnTo>
                  <a:pt x="49" y="112"/>
                </a:lnTo>
                <a:lnTo>
                  <a:pt x="42" y="112"/>
                </a:lnTo>
                <a:lnTo>
                  <a:pt x="40" y="109"/>
                </a:lnTo>
                <a:lnTo>
                  <a:pt x="38" y="106"/>
                </a:lnTo>
                <a:lnTo>
                  <a:pt x="33" y="106"/>
                </a:lnTo>
                <a:lnTo>
                  <a:pt x="26" y="101"/>
                </a:lnTo>
                <a:lnTo>
                  <a:pt x="24" y="96"/>
                </a:lnTo>
                <a:lnTo>
                  <a:pt x="19" y="90"/>
                </a:lnTo>
                <a:lnTo>
                  <a:pt x="6" y="90"/>
                </a:lnTo>
                <a:lnTo>
                  <a:pt x="0" y="86"/>
                </a:lnTo>
                <a:lnTo>
                  <a:pt x="3" y="85"/>
                </a:lnTo>
                <a:lnTo>
                  <a:pt x="5" y="80"/>
                </a:lnTo>
                <a:lnTo>
                  <a:pt x="13" y="75"/>
                </a:lnTo>
                <a:lnTo>
                  <a:pt x="13" y="71"/>
                </a:lnTo>
                <a:lnTo>
                  <a:pt x="11" y="66"/>
                </a:lnTo>
                <a:lnTo>
                  <a:pt x="10" y="65"/>
                </a:lnTo>
                <a:lnTo>
                  <a:pt x="10" y="60"/>
                </a:lnTo>
                <a:lnTo>
                  <a:pt x="11" y="56"/>
                </a:lnTo>
                <a:lnTo>
                  <a:pt x="20" y="50"/>
                </a:lnTo>
                <a:lnTo>
                  <a:pt x="21" y="49"/>
                </a:lnTo>
                <a:lnTo>
                  <a:pt x="25" y="48"/>
                </a:lnTo>
                <a:lnTo>
                  <a:pt x="38" y="37"/>
                </a:lnTo>
                <a:lnTo>
                  <a:pt x="56" y="25"/>
                </a:lnTo>
                <a:lnTo>
                  <a:pt x="59" y="18"/>
                </a:lnTo>
                <a:lnTo>
                  <a:pt x="60" y="15"/>
                </a:lnTo>
                <a:lnTo>
                  <a:pt x="74" y="13"/>
                </a:lnTo>
                <a:lnTo>
                  <a:pt x="85" y="9"/>
                </a:lnTo>
                <a:lnTo>
                  <a:pt x="92" y="7"/>
                </a:lnTo>
                <a:lnTo>
                  <a:pt x="110" y="9"/>
                </a:lnTo>
                <a:lnTo>
                  <a:pt x="124" y="11"/>
                </a:lnTo>
                <a:lnTo>
                  <a:pt x="148" y="11"/>
                </a:lnTo>
                <a:lnTo>
                  <a:pt x="166" y="7"/>
                </a:lnTo>
                <a:lnTo>
                  <a:pt x="178" y="6"/>
                </a:lnTo>
                <a:lnTo>
                  <a:pt x="183" y="5"/>
                </a:lnTo>
                <a:lnTo>
                  <a:pt x="188" y="1"/>
                </a:lnTo>
                <a:lnTo>
                  <a:pt x="199" y="0"/>
                </a:lnTo>
                <a:lnTo>
                  <a:pt x="207" y="2"/>
                </a:lnTo>
                <a:lnTo>
                  <a:pt x="209" y="5"/>
                </a:lnTo>
                <a:lnTo>
                  <a:pt x="223" y="5"/>
                </a:lnTo>
                <a:lnTo>
                  <a:pt x="231" y="1"/>
                </a:lnTo>
                <a:lnTo>
                  <a:pt x="240" y="1"/>
                </a:lnTo>
                <a:lnTo>
                  <a:pt x="245" y="2"/>
                </a:lnTo>
                <a:lnTo>
                  <a:pt x="257" y="9"/>
                </a:lnTo>
                <a:lnTo>
                  <a:pt x="271" y="9"/>
                </a:lnTo>
                <a:lnTo>
                  <a:pt x="283" y="11"/>
                </a:lnTo>
                <a:lnTo>
                  <a:pt x="293" y="16"/>
                </a:lnTo>
                <a:lnTo>
                  <a:pt x="304" y="27"/>
                </a:lnTo>
                <a:lnTo>
                  <a:pt x="327" y="38"/>
                </a:lnTo>
                <a:lnTo>
                  <a:pt x="332" y="43"/>
                </a:lnTo>
                <a:lnTo>
                  <a:pt x="337" y="52"/>
                </a:lnTo>
                <a:lnTo>
                  <a:pt x="337" y="54"/>
                </a:lnTo>
                <a:close/>
              </a:path>
            </a:pathLst>
          </a:custGeom>
          <a:solidFill>
            <a:schemeClr val="accent1">
              <a:lumMod val="60000"/>
              <a:lumOff val="40000"/>
            </a:schemeClr>
          </a:solidFill>
          <a:ln w="6350" cap="flat" cmpd="sng">
            <a:noFill/>
            <a:prstDash val="solid"/>
            <a:round/>
            <a:headEnd type="none" w="med" len="med"/>
            <a:tailEnd type="none" w="med" len="med"/>
          </a:ln>
          <a:effectLst/>
        </p:spPr>
        <p:txBody>
          <a:bodyPr/>
          <a:lstStyle/>
          <a:p>
            <a:endParaRPr lang="en-US" dirty="0"/>
          </a:p>
        </p:txBody>
      </p:sp>
      <p:grpSp>
        <p:nvGrpSpPr>
          <p:cNvPr id="707" name="Group 706"/>
          <p:cNvGrpSpPr/>
          <p:nvPr/>
        </p:nvGrpSpPr>
        <p:grpSpPr>
          <a:xfrm>
            <a:off x="2188406" y="2060870"/>
            <a:ext cx="1929624" cy="528908"/>
            <a:chOff x="6998670" y="1374725"/>
            <a:chExt cx="1929624" cy="528908"/>
          </a:xfrm>
        </p:grpSpPr>
        <p:sp>
          <p:nvSpPr>
            <p:cNvPr id="708" name="Subtitle 2"/>
            <p:cNvSpPr txBox="1">
              <a:spLocks/>
            </p:cNvSpPr>
            <p:nvPr/>
          </p:nvSpPr>
          <p:spPr>
            <a:xfrm>
              <a:off x="7087332" y="1665229"/>
              <a:ext cx="817624"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smtClean="0">
                  <a:solidFill>
                    <a:schemeClr val="tx1">
                      <a:lumMod val="50000"/>
                      <a:lumOff val="50000"/>
                    </a:schemeClr>
                  </a:solidFill>
                  <a:ea typeface="Franchise" pitchFamily="49" charset="0"/>
                </a:rPr>
                <a:t>Females </a:t>
              </a:r>
            </a:p>
          </p:txBody>
        </p:sp>
        <p:sp>
          <p:nvSpPr>
            <p:cNvPr id="709" name="Content Placeholder 2"/>
            <p:cNvSpPr txBox="1">
              <a:spLocks/>
            </p:cNvSpPr>
            <p:nvPr/>
          </p:nvSpPr>
          <p:spPr>
            <a:xfrm>
              <a:off x="7077054" y="1374725"/>
              <a:ext cx="822499" cy="3446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dirty="0" smtClean="0">
                  <a:solidFill>
                    <a:schemeClr val="accent1">
                      <a:lumMod val="60000"/>
                      <a:lumOff val="40000"/>
                    </a:schemeClr>
                  </a:solidFill>
                  <a:latin typeface="Source Sans Pro Black" pitchFamily="34" charset="0"/>
                </a:rPr>
                <a:t>64%</a:t>
              </a:r>
              <a:endParaRPr lang="en-US" sz="2400" dirty="0">
                <a:solidFill>
                  <a:schemeClr val="accent1">
                    <a:lumMod val="60000"/>
                    <a:lumOff val="40000"/>
                  </a:schemeClr>
                </a:solidFill>
                <a:latin typeface="Source Sans Pro Black" pitchFamily="34" charset="0"/>
              </a:endParaRPr>
            </a:p>
          </p:txBody>
        </p:sp>
        <p:grpSp>
          <p:nvGrpSpPr>
            <p:cNvPr id="710" name="Group 709"/>
            <p:cNvGrpSpPr/>
            <p:nvPr/>
          </p:nvGrpSpPr>
          <p:grpSpPr>
            <a:xfrm>
              <a:off x="6998670" y="1498454"/>
              <a:ext cx="155108" cy="334520"/>
              <a:chOff x="6084168" y="3828473"/>
              <a:chExt cx="172244" cy="371476"/>
            </a:xfrm>
          </p:grpSpPr>
          <p:sp>
            <p:nvSpPr>
              <p:cNvPr id="716" name="Oval 715"/>
              <p:cNvSpPr>
                <a:spLocks noChangeArrowheads="1"/>
              </p:cNvSpPr>
              <p:nvPr/>
            </p:nvSpPr>
            <p:spPr bwMode="auto">
              <a:xfrm>
                <a:off x="6142112" y="3828473"/>
                <a:ext cx="54769" cy="56357"/>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7"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11" name="Group 710"/>
            <p:cNvGrpSpPr/>
            <p:nvPr/>
          </p:nvGrpSpPr>
          <p:grpSpPr>
            <a:xfrm>
              <a:off x="8028384" y="1498454"/>
              <a:ext cx="131519" cy="334520"/>
              <a:chOff x="7364799" y="3816899"/>
              <a:chExt cx="150666" cy="383216"/>
            </a:xfrm>
          </p:grpSpPr>
          <p:sp>
            <p:nvSpPr>
              <p:cNvPr id="714" name="Freeform 12"/>
              <p:cNvSpPr>
                <a:spLocks/>
              </p:cNvSpPr>
              <p:nvPr/>
            </p:nvSpPr>
            <p:spPr bwMode="auto">
              <a:xfrm>
                <a:off x="7364799" y="3882406"/>
                <a:ext cx="150666" cy="317709"/>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5" name="Oval 13"/>
              <p:cNvSpPr>
                <a:spLocks noChangeArrowheads="1"/>
              </p:cNvSpPr>
              <p:nvPr/>
            </p:nvSpPr>
            <p:spPr bwMode="auto">
              <a:xfrm>
                <a:off x="7410654" y="3816899"/>
                <a:ext cx="59775" cy="59775"/>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12" name="Subtitle 2"/>
            <p:cNvSpPr txBox="1">
              <a:spLocks/>
            </p:cNvSpPr>
            <p:nvPr/>
          </p:nvSpPr>
          <p:spPr>
            <a:xfrm>
              <a:off x="8110670" y="1665229"/>
              <a:ext cx="817624"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smtClean="0">
                  <a:solidFill>
                    <a:schemeClr val="tx1">
                      <a:lumMod val="50000"/>
                      <a:lumOff val="50000"/>
                    </a:schemeClr>
                  </a:solidFill>
                  <a:ea typeface="Franchise" pitchFamily="49" charset="0"/>
                </a:rPr>
                <a:t>Males </a:t>
              </a:r>
            </a:p>
          </p:txBody>
        </p:sp>
        <p:sp>
          <p:nvSpPr>
            <p:cNvPr id="713" name="Content Placeholder 2"/>
            <p:cNvSpPr txBox="1">
              <a:spLocks/>
            </p:cNvSpPr>
            <p:nvPr/>
          </p:nvSpPr>
          <p:spPr>
            <a:xfrm>
              <a:off x="8100392" y="1374725"/>
              <a:ext cx="822499" cy="3446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dirty="0" smtClean="0">
                  <a:solidFill>
                    <a:schemeClr val="accent1">
                      <a:lumMod val="60000"/>
                      <a:lumOff val="40000"/>
                    </a:schemeClr>
                  </a:solidFill>
                  <a:latin typeface="Source Sans Pro Black" pitchFamily="34" charset="0"/>
                </a:rPr>
                <a:t>36%</a:t>
              </a:r>
              <a:endParaRPr lang="en-US" sz="2400" dirty="0">
                <a:solidFill>
                  <a:schemeClr val="accent1">
                    <a:lumMod val="60000"/>
                    <a:lumOff val="40000"/>
                  </a:schemeClr>
                </a:solidFill>
                <a:latin typeface="Source Sans Pro Black" pitchFamily="34" charset="0"/>
              </a:endParaRPr>
            </a:p>
          </p:txBody>
        </p:sp>
      </p:grpSp>
      <p:sp>
        <p:nvSpPr>
          <p:cNvPr id="718" name="Content Placeholder 2"/>
          <p:cNvSpPr txBox="1">
            <a:spLocks/>
          </p:cNvSpPr>
          <p:nvPr/>
        </p:nvSpPr>
        <p:spPr>
          <a:xfrm>
            <a:off x="2718834" y="1491630"/>
            <a:ext cx="1371900"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Font typeface="Arial" pitchFamily="34" charset="0"/>
              <a:buNone/>
            </a:pPr>
            <a:r>
              <a:rPr lang="en-US" sz="1200" b="1" dirty="0" smtClean="0"/>
              <a:t>Honduras</a:t>
            </a:r>
          </a:p>
          <a:p>
            <a:pPr marL="0" indent="0" algn="r">
              <a:buFont typeface="Arial" pitchFamily="34" charset="0"/>
              <a:buNone/>
            </a:pPr>
            <a:r>
              <a:rPr lang="en-US" sz="800" dirty="0" smtClean="0"/>
              <a:t>Lorem ipsum dolor sit amet, consectetur adipiscing.</a:t>
            </a:r>
            <a:endParaRPr lang="en-US" sz="800" dirty="0"/>
          </a:p>
        </p:txBody>
      </p:sp>
      <p:grpSp>
        <p:nvGrpSpPr>
          <p:cNvPr id="83" name="Group 82"/>
          <p:cNvGrpSpPr/>
          <p:nvPr/>
        </p:nvGrpSpPr>
        <p:grpSpPr>
          <a:xfrm>
            <a:off x="6386792" y="3806186"/>
            <a:ext cx="1929624" cy="528908"/>
            <a:chOff x="6998670" y="1374725"/>
            <a:chExt cx="1929624" cy="528908"/>
          </a:xfrm>
        </p:grpSpPr>
        <p:sp>
          <p:nvSpPr>
            <p:cNvPr id="86" name="Subtitle 2"/>
            <p:cNvSpPr txBox="1">
              <a:spLocks/>
            </p:cNvSpPr>
            <p:nvPr/>
          </p:nvSpPr>
          <p:spPr>
            <a:xfrm>
              <a:off x="7087332" y="1665229"/>
              <a:ext cx="817624"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smtClean="0">
                  <a:solidFill>
                    <a:schemeClr val="tx1">
                      <a:lumMod val="50000"/>
                      <a:lumOff val="50000"/>
                    </a:schemeClr>
                  </a:solidFill>
                  <a:ea typeface="Franchise" pitchFamily="49" charset="0"/>
                </a:rPr>
                <a:t>Females </a:t>
              </a:r>
            </a:p>
          </p:txBody>
        </p:sp>
        <p:sp>
          <p:nvSpPr>
            <p:cNvPr id="87" name="Content Placeholder 2"/>
            <p:cNvSpPr txBox="1">
              <a:spLocks/>
            </p:cNvSpPr>
            <p:nvPr/>
          </p:nvSpPr>
          <p:spPr>
            <a:xfrm>
              <a:off x="7077054" y="1374725"/>
              <a:ext cx="822499" cy="3446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dirty="0" smtClean="0">
                  <a:solidFill>
                    <a:schemeClr val="accent1">
                      <a:lumMod val="60000"/>
                      <a:lumOff val="40000"/>
                    </a:schemeClr>
                  </a:solidFill>
                  <a:latin typeface="Source Sans Pro Black" pitchFamily="34" charset="0"/>
                </a:rPr>
                <a:t>64%</a:t>
              </a:r>
              <a:endParaRPr lang="en-US" sz="2400" dirty="0">
                <a:solidFill>
                  <a:schemeClr val="accent1">
                    <a:lumMod val="60000"/>
                    <a:lumOff val="40000"/>
                  </a:schemeClr>
                </a:solidFill>
                <a:latin typeface="Source Sans Pro Black" pitchFamily="34" charset="0"/>
              </a:endParaRPr>
            </a:p>
          </p:txBody>
        </p:sp>
        <p:grpSp>
          <p:nvGrpSpPr>
            <p:cNvPr id="88" name="Group 87"/>
            <p:cNvGrpSpPr/>
            <p:nvPr/>
          </p:nvGrpSpPr>
          <p:grpSpPr>
            <a:xfrm>
              <a:off x="6998670" y="1498454"/>
              <a:ext cx="155108" cy="334520"/>
              <a:chOff x="6084168" y="3828473"/>
              <a:chExt cx="172244" cy="371476"/>
            </a:xfrm>
          </p:grpSpPr>
          <p:sp>
            <p:nvSpPr>
              <p:cNvPr id="94" name="Oval 93"/>
              <p:cNvSpPr>
                <a:spLocks noChangeArrowheads="1"/>
              </p:cNvSpPr>
              <p:nvPr/>
            </p:nvSpPr>
            <p:spPr bwMode="auto">
              <a:xfrm>
                <a:off x="6142112" y="3828473"/>
                <a:ext cx="54769" cy="56357"/>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9" name="Group 88"/>
            <p:cNvGrpSpPr/>
            <p:nvPr/>
          </p:nvGrpSpPr>
          <p:grpSpPr>
            <a:xfrm>
              <a:off x="8028384" y="1498454"/>
              <a:ext cx="131519" cy="334520"/>
              <a:chOff x="7364799" y="3816899"/>
              <a:chExt cx="150666" cy="383216"/>
            </a:xfrm>
          </p:grpSpPr>
          <p:sp>
            <p:nvSpPr>
              <p:cNvPr id="92" name="Freeform 12"/>
              <p:cNvSpPr>
                <a:spLocks/>
              </p:cNvSpPr>
              <p:nvPr/>
            </p:nvSpPr>
            <p:spPr bwMode="auto">
              <a:xfrm>
                <a:off x="7364799" y="3882406"/>
                <a:ext cx="150666" cy="317709"/>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Oval 13"/>
              <p:cNvSpPr>
                <a:spLocks noChangeArrowheads="1"/>
              </p:cNvSpPr>
              <p:nvPr/>
            </p:nvSpPr>
            <p:spPr bwMode="auto">
              <a:xfrm>
                <a:off x="7410654" y="3816899"/>
                <a:ext cx="59775" cy="59775"/>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90" name="Subtitle 2"/>
            <p:cNvSpPr txBox="1">
              <a:spLocks/>
            </p:cNvSpPr>
            <p:nvPr/>
          </p:nvSpPr>
          <p:spPr>
            <a:xfrm>
              <a:off x="8110670" y="1665229"/>
              <a:ext cx="817624"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smtClean="0">
                  <a:solidFill>
                    <a:schemeClr val="tx1">
                      <a:lumMod val="50000"/>
                      <a:lumOff val="50000"/>
                    </a:schemeClr>
                  </a:solidFill>
                  <a:ea typeface="Franchise" pitchFamily="49" charset="0"/>
                </a:rPr>
                <a:t>Males </a:t>
              </a:r>
            </a:p>
          </p:txBody>
        </p:sp>
        <p:sp>
          <p:nvSpPr>
            <p:cNvPr id="91" name="Content Placeholder 2"/>
            <p:cNvSpPr txBox="1">
              <a:spLocks/>
            </p:cNvSpPr>
            <p:nvPr/>
          </p:nvSpPr>
          <p:spPr>
            <a:xfrm>
              <a:off x="8100392" y="1374725"/>
              <a:ext cx="822499" cy="3446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dirty="0" smtClean="0">
                  <a:solidFill>
                    <a:schemeClr val="accent1">
                      <a:lumMod val="60000"/>
                      <a:lumOff val="40000"/>
                    </a:schemeClr>
                  </a:solidFill>
                  <a:latin typeface="Source Sans Pro Black" pitchFamily="34" charset="0"/>
                </a:rPr>
                <a:t>36%</a:t>
              </a:r>
              <a:endParaRPr lang="en-US" sz="2400" dirty="0">
                <a:solidFill>
                  <a:schemeClr val="accent1">
                    <a:lumMod val="60000"/>
                    <a:lumOff val="40000"/>
                  </a:schemeClr>
                </a:solidFill>
                <a:latin typeface="Source Sans Pro Black" pitchFamily="34" charset="0"/>
              </a:endParaRPr>
            </a:p>
          </p:txBody>
        </p:sp>
      </p:grpSp>
      <p:sp>
        <p:nvSpPr>
          <p:cNvPr id="85" name="Content Placeholder 2"/>
          <p:cNvSpPr txBox="1">
            <a:spLocks/>
          </p:cNvSpPr>
          <p:nvPr/>
        </p:nvSpPr>
        <p:spPr>
          <a:xfrm>
            <a:off x="6917220" y="3236946"/>
            <a:ext cx="1371900"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Font typeface="Arial" pitchFamily="34" charset="0"/>
              <a:buNone/>
            </a:pPr>
            <a:r>
              <a:rPr lang="en-US" sz="1200" b="1" dirty="0" smtClean="0"/>
              <a:t>Venezuela</a:t>
            </a:r>
          </a:p>
          <a:p>
            <a:pPr marL="0" indent="0" algn="r">
              <a:buFont typeface="Arial" pitchFamily="34" charset="0"/>
              <a:buNone/>
            </a:pPr>
            <a:r>
              <a:rPr lang="en-US" sz="800" dirty="0" smtClean="0"/>
              <a:t>Lorem ipsum dolor sit amet, consectetur adipiscing.</a:t>
            </a:r>
            <a:endParaRPr lang="en-US" sz="800" dirty="0"/>
          </a:p>
        </p:txBody>
      </p:sp>
      <p:grpSp>
        <p:nvGrpSpPr>
          <p:cNvPr id="98" name="Group 97"/>
          <p:cNvGrpSpPr/>
          <p:nvPr/>
        </p:nvGrpSpPr>
        <p:grpSpPr>
          <a:xfrm>
            <a:off x="6386792" y="2060870"/>
            <a:ext cx="1929624" cy="528908"/>
            <a:chOff x="6998670" y="1374725"/>
            <a:chExt cx="1929624" cy="528908"/>
          </a:xfrm>
        </p:grpSpPr>
        <p:sp>
          <p:nvSpPr>
            <p:cNvPr id="100" name="Subtitle 2"/>
            <p:cNvSpPr txBox="1">
              <a:spLocks/>
            </p:cNvSpPr>
            <p:nvPr/>
          </p:nvSpPr>
          <p:spPr>
            <a:xfrm>
              <a:off x="7087332" y="1665229"/>
              <a:ext cx="817624"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smtClean="0">
                  <a:solidFill>
                    <a:schemeClr val="tx1">
                      <a:lumMod val="50000"/>
                      <a:lumOff val="50000"/>
                    </a:schemeClr>
                  </a:solidFill>
                  <a:ea typeface="Franchise" pitchFamily="49" charset="0"/>
                </a:rPr>
                <a:t>Females </a:t>
              </a:r>
            </a:p>
          </p:txBody>
        </p:sp>
        <p:sp>
          <p:nvSpPr>
            <p:cNvPr id="101" name="Content Placeholder 2"/>
            <p:cNvSpPr txBox="1">
              <a:spLocks/>
            </p:cNvSpPr>
            <p:nvPr/>
          </p:nvSpPr>
          <p:spPr>
            <a:xfrm>
              <a:off x="7077054" y="1374725"/>
              <a:ext cx="822499" cy="3446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dirty="0" smtClean="0">
                  <a:solidFill>
                    <a:schemeClr val="accent1">
                      <a:lumMod val="60000"/>
                      <a:lumOff val="40000"/>
                    </a:schemeClr>
                  </a:solidFill>
                  <a:latin typeface="Source Sans Pro Black" pitchFamily="34" charset="0"/>
                </a:rPr>
                <a:t>64%</a:t>
              </a:r>
              <a:endParaRPr lang="en-US" sz="2400" dirty="0">
                <a:solidFill>
                  <a:schemeClr val="accent1">
                    <a:lumMod val="60000"/>
                    <a:lumOff val="40000"/>
                  </a:schemeClr>
                </a:solidFill>
                <a:latin typeface="Source Sans Pro Black" pitchFamily="34" charset="0"/>
              </a:endParaRPr>
            </a:p>
          </p:txBody>
        </p:sp>
        <p:grpSp>
          <p:nvGrpSpPr>
            <p:cNvPr id="102" name="Group 101"/>
            <p:cNvGrpSpPr/>
            <p:nvPr/>
          </p:nvGrpSpPr>
          <p:grpSpPr>
            <a:xfrm>
              <a:off x="6998670" y="1498454"/>
              <a:ext cx="155108" cy="334520"/>
              <a:chOff x="6084168" y="3828473"/>
              <a:chExt cx="172244" cy="371476"/>
            </a:xfrm>
          </p:grpSpPr>
          <p:sp>
            <p:nvSpPr>
              <p:cNvPr id="108" name="Oval 107"/>
              <p:cNvSpPr>
                <a:spLocks noChangeArrowheads="1"/>
              </p:cNvSpPr>
              <p:nvPr/>
            </p:nvSpPr>
            <p:spPr bwMode="auto">
              <a:xfrm>
                <a:off x="6142112" y="3828473"/>
                <a:ext cx="54769" cy="56357"/>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Freeform 7"/>
              <p:cNvSpPr>
                <a:spLocks/>
              </p:cNvSpPr>
              <p:nvPr/>
            </p:nvSpPr>
            <p:spPr bwMode="auto">
              <a:xfrm>
                <a:off x="6084168" y="3895942"/>
                <a:ext cx="172244" cy="304007"/>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3" name="Group 102"/>
            <p:cNvGrpSpPr/>
            <p:nvPr/>
          </p:nvGrpSpPr>
          <p:grpSpPr>
            <a:xfrm>
              <a:off x="8028384" y="1498454"/>
              <a:ext cx="131519" cy="334520"/>
              <a:chOff x="7364799" y="3816899"/>
              <a:chExt cx="150666" cy="383216"/>
            </a:xfrm>
          </p:grpSpPr>
          <p:sp>
            <p:nvSpPr>
              <p:cNvPr id="106" name="Freeform 12"/>
              <p:cNvSpPr>
                <a:spLocks/>
              </p:cNvSpPr>
              <p:nvPr/>
            </p:nvSpPr>
            <p:spPr bwMode="auto">
              <a:xfrm>
                <a:off x="7364799" y="3882406"/>
                <a:ext cx="150666" cy="317709"/>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 name="Oval 13"/>
              <p:cNvSpPr>
                <a:spLocks noChangeArrowheads="1"/>
              </p:cNvSpPr>
              <p:nvPr/>
            </p:nvSpPr>
            <p:spPr bwMode="auto">
              <a:xfrm>
                <a:off x="7410654" y="3816899"/>
                <a:ext cx="59775" cy="59775"/>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04" name="Subtitle 2"/>
            <p:cNvSpPr txBox="1">
              <a:spLocks/>
            </p:cNvSpPr>
            <p:nvPr/>
          </p:nvSpPr>
          <p:spPr>
            <a:xfrm>
              <a:off x="8110670" y="1665229"/>
              <a:ext cx="817624" cy="2384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dirty="0" smtClean="0">
                  <a:solidFill>
                    <a:schemeClr val="tx1">
                      <a:lumMod val="50000"/>
                      <a:lumOff val="50000"/>
                    </a:schemeClr>
                  </a:solidFill>
                  <a:ea typeface="Franchise" pitchFamily="49" charset="0"/>
                </a:rPr>
                <a:t>Males </a:t>
              </a:r>
            </a:p>
          </p:txBody>
        </p:sp>
        <p:sp>
          <p:nvSpPr>
            <p:cNvPr id="105" name="Content Placeholder 2"/>
            <p:cNvSpPr txBox="1">
              <a:spLocks/>
            </p:cNvSpPr>
            <p:nvPr/>
          </p:nvSpPr>
          <p:spPr>
            <a:xfrm>
              <a:off x="8100392" y="1374725"/>
              <a:ext cx="822499" cy="3446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dirty="0" smtClean="0">
                  <a:solidFill>
                    <a:schemeClr val="accent1">
                      <a:lumMod val="60000"/>
                      <a:lumOff val="40000"/>
                    </a:schemeClr>
                  </a:solidFill>
                  <a:latin typeface="Source Sans Pro Black" pitchFamily="34" charset="0"/>
                </a:rPr>
                <a:t>36%</a:t>
              </a:r>
              <a:endParaRPr lang="en-US" sz="2400" dirty="0">
                <a:solidFill>
                  <a:schemeClr val="accent1">
                    <a:lumMod val="60000"/>
                    <a:lumOff val="40000"/>
                  </a:schemeClr>
                </a:solidFill>
                <a:latin typeface="Source Sans Pro Black" pitchFamily="34" charset="0"/>
              </a:endParaRPr>
            </a:p>
          </p:txBody>
        </p:sp>
      </p:grpSp>
      <p:sp>
        <p:nvSpPr>
          <p:cNvPr id="99" name="Content Placeholder 2"/>
          <p:cNvSpPr txBox="1">
            <a:spLocks/>
          </p:cNvSpPr>
          <p:nvPr/>
        </p:nvSpPr>
        <p:spPr>
          <a:xfrm>
            <a:off x="6917220" y="1491630"/>
            <a:ext cx="1371900"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Font typeface="Arial" pitchFamily="34" charset="0"/>
              <a:buNone/>
            </a:pPr>
            <a:r>
              <a:rPr lang="en-US" sz="1200" b="1" dirty="0" smtClean="0"/>
              <a:t>United States</a:t>
            </a:r>
          </a:p>
          <a:p>
            <a:pPr marL="0" indent="0" algn="r">
              <a:buFont typeface="Arial" pitchFamily="34" charset="0"/>
              <a:buNone/>
            </a:pPr>
            <a:r>
              <a:rPr lang="en-US" sz="800" dirty="0" smtClean="0"/>
              <a:t>Lorem ipsum dolor sit amet, consectetur adipiscing.</a:t>
            </a:r>
            <a:endParaRPr lang="en-US" sz="800" dirty="0"/>
          </a:p>
        </p:txBody>
      </p:sp>
      <p:sp>
        <p:nvSpPr>
          <p:cNvPr id="110" name="Freeform 282"/>
          <p:cNvSpPr>
            <a:spLocks noChangeAspect="1"/>
          </p:cNvSpPr>
          <p:nvPr/>
        </p:nvSpPr>
        <p:spPr bwMode="gray">
          <a:xfrm>
            <a:off x="4946520" y="1541111"/>
            <a:ext cx="1641704" cy="965455"/>
          </a:xfrm>
          <a:custGeom>
            <a:avLst/>
            <a:gdLst/>
            <a:ahLst/>
            <a:cxnLst>
              <a:cxn ang="0">
                <a:pos x="3079" y="181"/>
              </a:cxn>
              <a:cxn ang="0">
                <a:pos x="2964" y="328"/>
              </a:cxn>
              <a:cxn ang="0">
                <a:pos x="2682" y="394"/>
              </a:cxn>
              <a:cxn ang="0">
                <a:pos x="2593" y="483"/>
              </a:cxn>
              <a:cxn ang="0">
                <a:pos x="2432" y="575"/>
              </a:cxn>
              <a:cxn ang="0">
                <a:pos x="2290" y="541"/>
              </a:cxn>
              <a:cxn ang="0">
                <a:pos x="2235" y="456"/>
              </a:cxn>
              <a:cxn ang="0">
                <a:pos x="2211" y="306"/>
              </a:cxn>
              <a:cxn ang="0">
                <a:pos x="2135" y="345"/>
              </a:cxn>
              <a:cxn ang="0">
                <a:pos x="2081" y="588"/>
              </a:cxn>
              <a:cxn ang="0">
                <a:pos x="2036" y="404"/>
              </a:cxn>
              <a:cxn ang="0">
                <a:pos x="2077" y="294"/>
              </a:cxn>
              <a:cxn ang="0">
                <a:pos x="2231" y="279"/>
              </a:cxn>
              <a:cxn ang="0">
                <a:pos x="2111" y="222"/>
              </a:cxn>
              <a:cxn ang="0">
                <a:pos x="2021" y="160"/>
              </a:cxn>
              <a:cxn ang="0">
                <a:pos x="1811" y="226"/>
              </a:cxn>
              <a:cxn ang="0">
                <a:pos x="1785" y="86"/>
              </a:cxn>
              <a:cxn ang="0">
                <a:pos x="1640" y="33"/>
              </a:cxn>
              <a:cxn ang="0">
                <a:pos x="888" y="36"/>
              </a:cxn>
              <a:cxn ang="0">
                <a:pos x="133" y="58"/>
              </a:cxn>
              <a:cxn ang="0">
                <a:pos x="101" y="150"/>
              </a:cxn>
              <a:cxn ang="0">
                <a:pos x="4" y="86"/>
              </a:cxn>
              <a:cxn ang="0">
                <a:pos x="46" y="225"/>
              </a:cxn>
              <a:cxn ang="0">
                <a:pos x="47" y="295"/>
              </a:cxn>
              <a:cxn ang="0">
                <a:pos x="27" y="576"/>
              </a:cxn>
              <a:cxn ang="0">
                <a:pos x="98" y="850"/>
              </a:cxn>
              <a:cxn ang="0">
                <a:pos x="130" y="886"/>
              </a:cxn>
              <a:cxn ang="0">
                <a:pos x="223" y="1056"/>
              </a:cxn>
              <a:cxn ang="0">
                <a:pos x="336" y="1131"/>
              </a:cxn>
              <a:cxn ang="0">
                <a:pos x="989" y="1276"/>
              </a:cxn>
              <a:cxn ang="0">
                <a:pos x="1294" y="1430"/>
              </a:cxn>
              <a:cxn ang="0">
                <a:pos x="1501" y="1624"/>
              </a:cxn>
              <a:cxn ang="0">
                <a:pos x="1515" y="1515"/>
              </a:cxn>
              <a:cxn ang="0">
                <a:pos x="1564" y="1480"/>
              </a:cxn>
              <a:cxn ang="0">
                <a:pos x="1629" y="1410"/>
              </a:cxn>
              <a:cxn ang="0">
                <a:pos x="1784" y="1405"/>
              </a:cxn>
              <a:cxn ang="0">
                <a:pos x="1912" y="1435"/>
              </a:cxn>
              <a:cxn ang="0">
                <a:pos x="1905" y="1382"/>
              </a:cxn>
              <a:cxn ang="0">
                <a:pos x="2012" y="1367"/>
              </a:cxn>
              <a:cxn ang="0">
                <a:pos x="2117" y="1377"/>
              </a:cxn>
              <a:cxn ang="0">
                <a:pos x="2264" y="1424"/>
              </a:cxn>
              <a:cxn ang="0">
                <a:pos x="2323" y="1587"/>
              </a:cxn>
              <a:cxn ang="0">
                <a:pos x="2409" y="1690"/>
              </a:cxn>
              <a:cxn ang="0">
                <a:pos x="2365" y="1348"/>
              </a:cxn>
              <a:cxn ang="0">
                <a:pos x="2446" y="1228"/>
              </a:cxn>
              <a:cxn ang="0">
                <a:pos x="2579" y="1118"/>
              </a:cxn>
              <a:cxn ang="0">
                <a:pos x="2645" y="1037"/>
              </a:cxn>
              <a:cxn ang="0">
                <a:pos x="2634" y="986"/>
              </a:cxn>
              <a:cxn ang="0">
                <a:pos x="2655" y="940"/>
              </a:cxn>
              <a:cxn ang="0">
                <a:pos x="2654" y="871"/>
              </a:cxn>
              <a:cxn ang="0">
                <a:pos x="2651" y="857"/>
              </a:cxn>
              <a:cxn ang="0">
                <a:pos x="2661" y="778"/>
              </a:cxn>
              <a:cxn ang="0">
                <a:pos x="2683" y="867"/>
              </a:cxn>
              <a:cxn ang="0">
                <a:pos x="2708" y="796"/>
              </a:cxn>
              <a:cxn ang="0">
                <a:pos x="2774" y="727"/>
              </a:cxn>
              <a:cxn ang="0">
                <a:pos x="2843" y="631"/>
              </a:cxn>
              <a:cxn ang="0">
                <a:pos x="3004" y="602"/>
              </a:cxn>
              <a:cxn ang="0">
                <a:pos x="2957" y="538"/>
              </a:cxn>
              <a:cxn ang="0">
                <a:pos x="3032" y="440"/>
              </a:cxn>
              <a:cxn ang="0">
                <a:pos x="3107" y="399"/>
              </a:cxn>
            </a:cxnLst>
            <a:rect l="0" t="0" r="r" b="b"/>
            <a:pathLst>
              <a:path w="3166" h="1693">
                <a:moveTo>
                  <a:pt x="3165" y="365"/>
                </a:moveTo>
                <a:lnTo>
                  <a:pt x="3158" y="364"/>
                </a:lnTo>
                <a:lnTo>
                  <a:pt x="3160" y="361"/>
                </a:lnTo>
                <a:lnTo>
                  <a:pt x="3162" y="355"/>
                </a:lnTo>
                <a:lnTo>
                  <a:pt x="3162" y="344"/>
                </a:lnTo>
                <a:lnTo>
                  <a:pt x="3161" y="339"/>
                </a:lnTo>
                <a:lnTo>
                  <a:pt x="3160" y="343"/>
                </a:lnTo>
                <a:lnTo>
                  <a:pt x="3155" y="343"/>
                </a:lnTo>
                <a:lnTo>
                  <a:pt x="3146" y="342"/>
                </a:lnTo>
                <a:lnTo>
                  <a:pt x="3138" y="335"/>
                </a:lnTo>
                <a:lnTo>
                  <a:pt x="3135" y="330"/>
                </a:lnTo>
                <a:lnTo>
                  <a:pt x="3134" y="326"/>
                </a:lnTo>
                <a:lnTo>
                  <a:pt x="3134" y="310"/>
                </a:lnTo>
                <a:lnTo>
                  <a:pt x="3119" y="302"/>
                </a:lnTo>
                <a:lnTo>
                  <a:pt x="3119" y="246"/>
                </a:lnTo>
                <a:lnTo>
                  <a:pt x="3119" y="195"/>
                </a:lnTo>
                <a:lnTo>
                  <a:pt x="3093" y="170"/>
                </a:lnTo>
                <a:lnTo>
                  <a:pt x="3086" y="170"/>
                </a:lnTo>
                <a:lnTo>
                  <a:pt x="3079" y="181"/>
                </a:lnTo>
                <a:lnTo>
                  <a:pt x="3061" y="184"/>
                </a:lnTo>
                <a:lnTo>
                  <a:pt x="3049" y="179"/>
                </a:lnTo>
                <a:lnTo>
                  <a:pt x="3047" y="176"/>
                </a:lnTo>
                <a:lnTo>
                  <a:pt x="3044" y="170"/>
                </a:lnTo>
                <a:lnTo>
                  <a:pt x="3037" y="163"/>
                </a:lnTo>
                <a:lnTo>
                  <a:pt x="3031" y="162"/>
                </a:lnTo>
                <a:lnTo>
                  <a:pt x="3025" y="166"/>
                </a:lnTo>
                <a:lnTo>
                  <a:pt x="2998" y="211"/>
                </a:lnTo>
                <a:lnTo>
                  <a:pt x="2994" y="235"/>
                </a:lnTo>
                <a:lnTo>
                  <a:pt x="2988" y="247"/>
                </a:lnTo>
                <a:lnTo>
                  <a:pt x="2987" y="253"/>
                </a:lnTo>
                <a:lnTo>
                  <a:pt x="2982" y="262"/>
                </a:lnTo>
                <a:lnTo>
                  <a:pt x="2979" y="269"/>
                </a:lnTo>
                <a:lnTo>
                  <a:pt x="2975" y="305"/>
                </a:lnTo>
                <a:lnTo>
                  <a:pt x="2974" y="307"/>
                </a:lnTo>
                <a:lnTo>
                  <a:pt x="2967" y="312"/>
                </a:lnTo>
                <a:lnTo>
                  <a:pt x="2964" y="317"/>
                </a:lnTo>
                <a:lnTo>
                  <a:pt x="2963" y="322"/>
                </a:lnTo>
                <a:lnTo>
                  <a:pt x="2964" y="328"/>
                </a:lnTo>
                <a:lnTo>
                  <a:pt x="2964" y="330"/>
                </a:lnTo>
                <a:lnTo>
                  <a:pt x="2957" y="327"/>
                </a:lnTo>
                <a:lnTo>
                  <a:pt x="2956" y="328"/>
                </a:lnTo>
                <a:lnTo>
                  <a:pt x="2956" y="334"/>
                </a:lnTo>
                <a:lnTo>
                  <a:pt x="2945" y="330"/>
                </a:lnTo>
                <a:lnTo>
                  <a:pt x="2936" y="333"/>
                </a:lnTo>
                <a:lnTo>
                  <a:pt x="2934" y="335"/>
                </a:lnTo>
                <a:lnTo>
                  <a:pt x="2921" y="337"/>
                </a:lnTo>
                <a:lnTo>
                  <a:pt x="2918" y="340"/>
                </a:lnTo>
                <a:lnTo>
                  <a:pt x="2912" y="356"/>
                </a:lnTo>
                <a:lnTo>
                  <a:pt x="2910" y="356"/>
                </a:lnTo>
                <a:lnTo>
                  <a:pt x="2812" y="356"/>
                </a:lnTo>
                <a:lnTo>
                  <a:pt x="2737" y="356"/>
                </a:lnTo>
                <a:lnTo>
                  <a:pt x="2722" y="356"/>
                </a:lnTo>
                <a:lnTo>
                  <a:pt x="2706" y="371"/>
                </a:lnTo>
                <a:lnTo>
                  <a:pt x="2687" y="382"/>
                </a:lnTo>
                <a:lnTo>
                  <a:pt x="2684" y="387"/>
                </a:lnTo>
                <a:lnTo>
                  <a:pt x="2683" y="388"/>
                </a:lnTo>
                <a:lnTo>
                  <a:pt x="2682" y="394"/>
                </a:lnTo>
                <a:lnTo>
                  <a:pt x="2676" y="404"/>
                </a:lnTo>
                <a:lnTo>
                  <a:pt x="2655" y="418"/>
                </a:lnTo>
                <a:lnTo>
                  <a:pt x="2651" y="423"/>
                </a:lnTo>
                <a:lnTo>
                  <a:pt x="2652" y="428"/>
                </a:lnTo>
                <a:lnTo>
                  <a:pt x="2660" y="428"/>
                </a:lnTo>
                <a:lnTo>
                  <a:pt x="2663" y="431"/>
                </a:lnTo>
                <a:lnTo>
                  <a:pt x="2662" y="436"/>
                </a:lnTo>
                <a:lnTo>
                  <a:pt x="2659" y="439"/>
                </a:lnTo>
                <a:lnTo>
                  <a:pt x="2655" y="437"/>
                </a:lnTo>
                <a:lnTo>
                  <a:pt x="2654" y="440"/>
                </a:lnTo>
                <a:lnTo>
                  <a:pt x="2655" y="442"/>
                </a:lnTo>
                <a:lnTo>
                  <a:pt x="2660" y="448"/>
                </a:lnTo>
                <a:lnTo>
                  <a:pt x="2661" y="458"/>
                </a:lnTo>
                <a:lnTo>
                  <a:pt x="2660" y="466"/>
                </a:lnTo>
                <a:lnTo>
                  <a:pt x="2643" y="468"/>
                </a:lnTo>
                <a:lnTo>
                  <a:pt x="2627" y="480"/>
                </a:lnTo>
                <a:lnTo>
                  <a:pt x="2617" y="484"/>
                </a:lnTo>
                <a:lnTo>
                  <a:pt x="2597" y="484"/>
                </a:lnTo>
                <a:lnTo>
                  <a:pt x="2593" y="483"/>
                </a:lnTo>
                <a:lnTo>
                  <a:pt x="2582" y="486"/>
                </a:lnTo>
                <a:lnTo>
                  <a:pt x="2575" y="480"/>
                </a:lnTo>
                <a:lnTo>
                  <a:pt x="2560" y="477"/>
                </a:lnTo>
                <a:lnTo>
                  <a:pt x="2553" y="477"/>
                </a:lnTo>
                <a:lnTo>
                  <a:pt x="2532" y="479"/>
                </a:lnTo>
                <a:lnTo>
                  <a:pt x="2511" y="484"/>
                </a:lnTo>
                <a:lnTo>
                  <a:pt x="2501" y="489"/>
                </a:lnTo>
                <a:lnTo>
                  <a:pt x="2504" y="499"/>
                </a:lnTo>
                <a:lnTo>
                  <a:pt x="2509" y="506"/>
                </a:lnTo>
                <a:lnTo>
                  <a:pt x="2511" y="518"/>
                </a:lnTo>
                <a:lnTo>
                  <a:pt x="2499" y="531"/>
                </a:lnTo>
                <a:lnTo>
                  <a:pt x="2495" y="536"/>
                </a:lnTo>
                <a:lnTo>
                  <a:pt x="2491" y="538"/>
                </a:lnTo>
                <a:lnTo>
                  <a:pt x="2488" y="539"/>
                </a:lnTo>
                <a:lnTo>
                  <a:pt x="2478" y="549"/>
                </a:lnTo>
                <a:lnTo>
                  <a:pt x="2461" y="560"/>
                </a:lnTo>
                <a:lnTo>
                  <a:pt x="2452" y="566"/>
                </a:lnTo>
                <a:lnTo>
                  <a:pt x="2441" y="568"/>
                </a:lnTo>
                <a:lnTo>
                  <a:pt x="2432" y="575"/>
                </a:lnTo>
                <a:lnTo>
                  <a:pt x="2419" y="582"/>
                </a:lnTo>
                <a:lnTo>
                  <a:pt x="2404" y="585"/>
                </a:lnTo>
                <a:lnTo>
                  <a:pt x="2386" y="593"/>
                </a:lnTo>
                <a:lnTo>
                  <a:pt x="2350" y="614"/>
                </a:lnTo>
                <a:lnTo>
                  <a:pt x="2334" y="614"/>
                </a:lnTo>
                <a:lnTo>
                  <a:pt x="2316" y="620"/>
                </a:lnTo>
                <a:lnTo>
                  <a:pt x="2296" y="618"/>
                </a:lnTo>
                <a:lnTo>
                  <a:pt x="2294" y="614"/>
                </a:lnTo>
                <a:lnTo>
                  <a:pt x="2286" y="614"/>
                </a:lnTo>
                <a:lnTo>
                  <a:pt x="2281" y="613"/>
                </a:lnTo>
                <a:lnTo>
                  <a:pt x="2274" y="607"/>
                </a:lnTo>
                <a:lnTo>
                  <a:pt x="2259" y="602"/>
                </a:lnTo>
                <a:lnTo>
                  <a:pt x="2264" y="595"/>
                </a:lnTo>
                <a:lnTo>
                  <a:pt x="2278" y="581"/>
                </a:lnTo>
                <a:lnTo>
                  <a:pt x="2278" y="570"/>
                </a:lnTo>
                <a:lnTo>
                  <a:pt x="2283" y="558"/>
                </a:lnTo>
                <a:lnTo>
                  <a:pt x="2289" y="553"/>
                </a:lnTo>
                <a:lnTo>
                  <a:pt x="2289" y="545"/>
                </a:lnTo>
                <a:lnTo>
                  <a:pt x="2290" y="541"/>
                </a:lnTo>
                <a:lnTo>
                  <a:pt x="2296" y="534"/>
                </a:lnTo>
                <a:lnTo>
                  <a:pt x="2308" y="534"/>
                </a:lnTo>
                <a:lnTo>
                  <a:pt x="2308" y="534"/>
                </a:lnTo>
                <a:lnTo>
                  <a:pt x="2316" y="507"/>
                </a:lnTo>
                <a:lnTo>
                  <a:pt x="2316" y="500"/>
                </a:lnTo>
                <a:lnTo>
                  <a:pt x="2315" y="502"/>
                </a:lnTo>
                <a:lnTo>
                  <a:pt x="2312" y="496"/>
                </a:lnTo>
                <a:lnTo>
                  <a:pt x="2308" y="489"/>
                </a:lnTo>
                <a:lnTo>
                  <a:pt x="2306" y="467"/>
                </a:lnTo>
                <a:lnTo>
                  <a:pt x="2305" y="456"/>
                </a:lnTo>
                <a:lnTo>
                  <a:pt x="2301" y="445"/>
                </a:lnTo>
                <a:lnTo>
                  <a:pt x="2289" y="425"/>
                </a:lnTo>
                <a:lnTo>
                  <a:pt x="2280" y="426"/>
                </a:lnTo>
                <a:lnTo>
                  <a:pt x="2263" y="434"/>
                </a:lnTo>
                <a:lnTo>
                  <a:pt x="2262" y="435"/>
                </a:lnTo>
                <a:lnTo>
                  <a:pt x="2256" y="451"/>
                </a:lnTo>
                <a:lnTo>
                  <a:pt x="2248" y="456"/>
                </a:lnTo>
                <a:lnTo>
                  <a:pt x="2242" y="458"/>
                </a:lnTo>
                <a:lnTo>
                  <a:pt x="2235" y="456"/>
                </a:lnTo>
                <a:lnTo>
                  <a:pt x="2232" y="451"/>
                </a:lnTo>
                <a:lnTo>
                  <a:pt x="2235" y="442"/>
                </a:lnTo>
                <a:lnTo>
                  <a:pt x="2240" y="432"/>
                </a:lnTo>
                <a:lnTo>
                  <a:pt x="2254" y="421"/>
                </a:lnTo>
                <a:lnTo>
                  <a:pt x="2258" y="412"/>
                </a:lnTo>
                <a:lnTo>
                  <a:pt x="2264" y="404"/>
                </a:lnTo>
                <a:lnTo>
                  <a:pt x="2267" y="398"/>
                </a:lnTo>
                <a:lnTo>
                  <a:pt x="2267" y="388"/>
                </a:lnTo>
                <a:lnTo>
                  <a:pt x="2263" y="367"/>
                </a:lnTo>
                <a:lnTo>
                  <a:pt x="2259" y="360"/>
                </a:lnTo>
                <a:lnTo>
                  <a:pt x="2259" y="353"/>
                </a:lnTo>
                <a:lnTo>
                  <a:pt x="2262" y="349"/>
                </a:lnTo>
                <a:lnTo>
                  <a:pt x="2263" y="348"/>
                </a:lnTo>
                <a:lnTo>
                  <a:pt x="2257" y="334"/>
                </a:lnTo>
                <a:lnTo>
                  <a:pt x="2251" y="328"/>
                </a:lnTo>
                <a:lnTo>
                  <a:pt x="2235" y="323"/>
                </a:lnTo>
                <a:lnTo>
                  <a:pt x="2229" y="318"/>
                </a:lnTo>
                <a:lnTo>
                  <a:pt x="2225" y="316"/>
                </a:lnTo>
                <a:lnTo>
                  <a:pt x="2211" y="306"/>
                </a:lnTo>
                <a:lnTo>
                  <a:pt x="2206" y="303"/>
                </a:lnTo>
                <a:lnTo>
                  <a:pt x="2199" y="305"/>
                </a:lnTo>
                <a:lnTo>
                  <a:pt x="2198" y="302"/>
                </a:lnTo>
                <a:lnTo>
                  <a:pt x="2186" y="299"/>
                </a:lnTo>
                <a:lnTo>
                  <a:pt x="2175" y="300"/>
                </a:lnTo>
                <a:lnTo>
                  <a:pt x="2170" y="307"/>
                </a:lnTo>
                <a:lnTo>
                  <a:pt x="2170" y="312"/>
                </a:lnTo>
                <a:lnTo>
                  <a:pt x="2171" y="318"/>
                </a:lnTo>
                <a:lnTo>
                  <a:pt x="2176" y="324"/>
                </a:lnTo>
                <a:lnTo>
                  <a:pt x="2173" y="327"/>
                </a:lnTo>
                <a:lnTo>
                  <a:pt x="2160" y="333"/>
                </a:lnTo>
                <a:lnTo>
                  <a:pt x="2151" y="334"/>
                </a:lnTo>
                <a:lnTo>
                  <a:pt x="2150" y="349"/>
                </a:lnTo>
                <a:lnTo>
                  <a:pt x="2149" y="360"/>
                </a:lnTo>
                <a:lnTo>
                  <a:pt x="2144" y="361"/>
                </a:lnTo>
                <a:lnTo>
                  <a:pt x="2140" y="367"/>
                </a:lnTo>
                <a:lnTo>
                  <a:pt x="2139" y="364"/>
                </a:lnTo>
                <a:lnTo>
                  <a:pt x="2138" y="351"/>
                </a:lnTo>
                <a:lnTo>
                  <a:pt x="2135" y="345"/>
                </a:lnTo>
                <a:lnTo>
                  <a:pt x="2130" y="349"/>
                </a:lnTo>
                <a:lnTo>
                  <a:pt x="2125" y="355"/>
                </a:lnTo>
                <a:lnTo>
                  <a:pt x="2112" y="362"/>
                </a:lnTo>
                <a:lnTo>
                  <a:pt x="2109" y="372"/>
                </a:lnTo>
                <a:lnTo>
                  <a:pt x="2104" y="378"/>
                </a:lnTo>
                <a:lnTo>
                  <a:pt x="2104" y="389"/>
                </a:lnTo>
                <a:lnTo>
                  <a:pt x="2103" y="396"/>
                </a:lnTo>
                <a:lnTo>
                  <a:pt x="2102" y="408"/>
                </a:lnTo>
                <a:lnTo>
                  <a:pt x="2103" y="412"/>
                </a:lnTo>
                <a:lnTo>
                  <a:pt x="2097" y="416"/>
                </a:lnTo>
                <a:lnTo>
                  <a:pt x="2095" y="435"/>
                </a:lnTo>
                <a:lnTo>
                  <a:pt x="2090" y="457"/>
                </a:lnTo>
                <a:lnTo>
                  <a:pt x="2097" y="480"/>
                </a:lnTo>
                <a:lnTo>
                  <a:pt x="2103" y="490"/>
                </a:lnTo>
                <a:lnTo>
                  <a:pt x="2106" y="499"/>
                </a:lnTo>
                <a:lnTo>
                  <a:pt x="2104" y="533"/>
                </a:lnTo>
                <a:lnTo>
                  <a:pt x="2095" y="559"/>
                </a:lnTo>
                <a:lnTo>
                  <a:pt x="2084" y="580"/>
                </a:lnTo>
                <a:lnTo>
                  <a:pt x="2081" y="588"/>
                </a:lnTo>
                <a:lnTo>
                  <a:pt x="2068" y="597"/>
                </a:lnTo>
                <a:lnTo>
                  <a:pt x="2054" y="606"/>
                </a:lnTo>
                <a:lnTo>
                  <a:pt x="2046" y="606"/>
                </a:lnTo>
                <a:lnTo>
                  <a:pt x="2039" y="602"/>
                </a:lnTo>
                <a:lnTo>
                  <a:pt x="2034" y="601"/>
                </a:lnTo>
                <a:lnTo>
                  <a:pt x="2032" y="595"/>
                </a:lnTo>
                <a:lnTo>
                  <a:pt x="2028" y="582"/>
                </a:lnTo>
                <a:lnTo>
                  <a:pt x="2020" y="560"/>
                </a:lnTo>
                <a:lnTo>
                  <a:pt x="2020" y="545"/>
                </a:lnTo>
                <a:lnTo>
                  <a:pt x="2020" y="533"/>
                </a:lnTo>
                <a:lnTo>
                  <a:pt x="2020" y="525"/>
                </a:lnTo>
                <a:lnTo>
                  <a:pt x="2016" y="506"/>
                </a:lnTo>
                <a:lnTo>
                  <a:pt x="2015" y="490"/>
                </a:lnTo>
                <a:lnTo>
                  <a:pt x="2018" y="477"/>
                </a:lnTo>
                <a:lnTo>
                  <a:pt x="2027" y="456"/>
                </a:lnTo>
                <a:lnTo>
                  <a:pt x="2027" y="442"/>
                </a:lnTo>
                <a:lnTo>
                  <a:pt x="2030" y="432"/>
                </a:lnTo>
                <a:lnTo>
                  <a:pt x="2036" y="413"/>
                </a:lnTo>
                <a:lnTo>
                  <a:pt x="2036" y="404"/>
                </a:lnTo>
                <a:lnTo>
                  <a:pt x="2038" y="391"/>
                </a:lnTo>
                <a:lnTo>
                  <a:pt x="2043" y="378"/>
                </a:lnTo>
                <a:lnTo>
                  <a:pt x="2053" y="362"/>
                </a:lnTo>
                <a:lnTo>
                  <a:pt x="2060" y="344"/>
                </a:lnTo>
                <a:lnTo>
                  <a:pt x="2058" y="334"/>
                </a:lnTo>
                <a:lnTo>
                  <a:pt x="2044" y="350"/>
                </a:lnTo>
                <a:lnTo>
                  <a:pt x="2043" y="359"/>
                </a:lnTo>
                <a:lnTo>
                  <a:pt x="2041" y="367"/>
                </a:lnTo>
                <a:lnTo>
                  <a:pt x="2034" y="369"/>
                </a:lnTo>
                <a:lnTo>
                  <a:pt x="2011" y="389"/>
                </a:lnTo>
                <a:lnTo>
                  <a:pt x="2011" y="385"/>
                </a:lnTo>
                <a:lnTo>
                  <a:pt x="2018" y="369"/>
                </a:lnTo>
                <a:lnTo>
                  <a:pt x="2021" y="364"/>
                </a:lnTo>
                <a:lnTo>
                  <a:pt x="2027" y="359"/>
                </a:lnTo>
                <a:lnTo>
                  <a:pt x="2034" y="346"/>
                </a:lnTo>
                <a:lnTo>
                  <a:pt x="2057" y="308"/>
                </a:lnTo>
                <a:lnTo>
                  <a:pt x="2066" y="296"/>
                </a:lnTo>
                <a:lnTo>
                  <a:pt x="2070" y="297"/>
                </a:lnTo>
                <a:lnTo>
                  <a:pt x="2077" y="294"/>
                </a:lnTo>
                <a:lnTo>
                  <a:pt x="2085" y="287"/>
                </a:lnTo>
                <a:lnTo>
                  <a:pt x="2084" y="307"/>
                </a:lnTo>
                <a:lnTo>
                  <a:pt x="2090" y="306"/>
                </a:lnTo>
                <a:lnTo>
                  <a:pt x="2107" y="287"/>
                </a:lnTo>
                <a:lnTo>
                  <a:pt x="2120" y="284"/>
                </a:lnTo>
                <a:lnTo>
                  <a:pt x="2136" y="281"/>
                </a:lnTo>
                <a:lnTo>
                  <a:pt x="2144" y="273"/>
                </a:lnTo>
                <a:lnTo>
                  <a:pt x="2155" y="270"/>
                </a:lnTo>
                <a:lnTo>
                  <a:pt x="2167" y="274"/>
                </a:lnTo>
                <a:lnTo>
                  <a:pt x="2178" y="279"/>
                </a:lnTo>
                <a:lnTo>
                  <a:pt x="2181" y="281"/>
                </a:lnTo>
                <a:lnTo>
                  <a:pt x="2184" y="286"/>
                </a:lnTo>
                <a:lnTo>
                  <a:pt x="2193" y="286"/>
                </a:lnTo>
                <a:lnTo>
                  <a:pt x="2194" y="279"/>
                </a:lnTo>
                <a:lnTo>
                  <a:pt x="2197" y="275"/>
                </a:lnTo>
                <a:lnTo>
                  <a:pt x="2202" y="278"/>
                </a:lnTo>
                <a:lnTo>
                  <a:pt x="2205" y="284"/>
                </a:lnTo>
                <a:lnTo>
                  <a:pt x="2224" y="279"/>
                </a:lnTo>
                <a:lnTo>
                  <a:pt x="2231" y="279"/>
                </a:lnTo>
                <a:lnTo>
                  <a:pt x="2231" y="278"/>
                </a:lnTo>
                <a:lnTo>
                  <a:pt x="2230" y="275"/>
                </a:lnTo>
                <a:lnTo>
                  <a:pt x="2225" y="272"/>
                </a:lnTo>
                <a:lnTo>
                  <a:pt x="2221" y="267"/>
                </a:lnTo>
                <a:lnTo>
                  <a:pt x="2215" y="263"/>
                </a:lnTo>
                <a:lnTo>
                  <a:pt x="2215" y="252"/>
                </a:lnTo>
                <a:lnTo>
                  <a:pt x="2213" y="246"/>
                </a:lnTo>
                <a:lnTo>
                  <a:pt x="2211" y="242"/>
                </a:lnTo>
                <a:lnTo>
                  <a:pt x="2209" y="238"/>
                </a:lnTo>
                <a:lnTo>
                  <a:pt x="2202" y="238"/>
                </a:lnTo>
                <a:lnTo>
                  <a:pt x="2187" y="240"/>
                </a:lnTo>
                <a:lnTo>
                  <a:pt x="2179" y="238"/>
                </a:lnTo>
                <a:lnTo>
                  <a:pt x="2171" y="233"/>
                </a:lnTo>
                <a:lnTo>
                  <a:pt x="2171" y="222"/>
                </a:lnTo>
                <a:lnTo>
                  <a:pt x="2168" y="216"/>
                </a:lnTo>
                <a:lnTo>
                  <a:pt x="2160" y="216"/>
                </a:lnTo>
                <a:lnTo>
                  <a:pt x="2150" y="221"/>
                </a:lnTo>
                <a:lnTo>
                  <a:pt x="2141" y="224"/>
                </a:lnTo>
                <a:lnTo>
                  <a:pt x="2111" y="222"/>
                </a:lnTo>
                <a:lnTo>
                  <a:pt x="2101" y="229"/>
                </a:lnTo>
                <a:lnTo>
                  <a:pt x="2092" y="232"/>
                </a:lnTo>
                <a:lnTo>
                  <a:pt x="2085" y="240"/>
                </a:lnTo>
                <a:lnTo>
                  <a:pt x="2080" y="242"/>
                </a:lnTo>
                <a:lnTo>
                  <a:pt x="2055" y="237"/>
                </a:lnTo>
                <a:lnTo>
                  <a:pt x="2047" y="238"/>
                </a:lnTo>
                <a:lnTo>
                  <a:pt x="2036" y="227"/>
                </a:lnTo>
                <a:lnTo>
                  <a:pt x="2030" y="217"/>
                </a:lnTo>
                <a:lnTo>
                  <a:pt x="2011" y="208"/>
                </a:lnTo>
                <a:lnTo>
                  <a:pt x="1995" y="210"/>
                </a:lnTo>
                <a:lnTo>
                  <a:pt x="1990" y="209"/>
                </a:lnTo>
                <a:lnTo>
                  <a:pt x="1983" y="216"/>
                </a:lnTo>
                <a:lnTo>
                  <a:pt x="1982" y="213"/>
                </a:lnTo>
                <a:lnTo>
                  <a:pt x="1983" y="200"/>
                </a:lnTo>
                <a:lnTo>
                  <a:pt x="1988" y="194"/>
                </a:lnTo>
                <a:lnTo>
                  <a:pt x="1995" y="190"/>
                </a:lnTo>
                <a:lnTo>
                  <a:pt x="2011" y="171"/>
                </a:lnTo>
                <a:lnTo>
                  <a:pt x="2020" y="165"/>
                </a:lnTo>
                <a:lnTo>
                  <a:pt x="2021" y="160"/>
                </a:lnTo>
                <a:lnTo>
                  <a:pt x="2018" y="159"/>
                </a:lnTo>
                <a:lnTo>
                  <a:pt x="2007" y="160"/>
                </a:lnTo>
                <a:lnTo>
                  <a:pt x="1996" y="163"/>
                </a:lnTo>
                <a:lnTo>
                  <a:pt x="1985" y="170"/>
                </a:lnTo>
                <a:lnTo>
                  <a:pt x="1969" y="179"/>
                </a:lnTo>
                <a:lnTo>
                  <a:pt x="1958" y="193"/>
                </a:lnTo>
                <a:lnTo>
                  <a:pt x="1947" y="199"/>
                </a:lnTo>
                <a:lnTo>
                  <a:pt x="1936" y="208"/>
                </a:lnTo>
                <a:lnTo>
                  <a:pt x="1921" y="211"/>
                </a:lnTo>
                <a:lnTo>
                  <a:pt x="1909" y="215"/>
                </a:lnTo>
                <a:lnTo>
                  <a:pt x="1890" y="229"/>
                </a:lnTo>
                <a:lnTo>
                  <a:pt x="1877" y="230"/>
                </a:lnTo>
                <a:lnTo>
                  <a:pt x="1856" y="227"/>
                </a:lnTo>
                <a:lnTo>
                  <a:pt x="1853" y="232"/>
                </a:lnTo>
                <a:lnTo>
                  <a:pt x="1851" y="230"/>
                </a:lnTo>
                <a:lnTo>
                  <a:pt x="1854" y="219"/>
                </a:lnTo>
                <a:lnTo>
                  <a:pt x="1854" y="209"/>
                </a:lnTo>
                <a:lnTo>
                  <a:pt x="1848" y="203"/>
                </a:lnTo>
                <a:lnTo>
                  <a:pt x="1811" y="226"/>
                </a:lnTo>
                <a:lnTo>
                  <a:pt x="1799" y="229"/>
                </a:lnTo>
                <a:lnTo>
                  <a:pt x="1790" y="227"/>
                </a:lnTo>
                <a:lnTo>
                  <a:pt x="1785" y="221"/>
                </a:lnTo>
                <a:lnTo>
                  <a:pt x="1792" y="213"/>
                </a:lnTo>
                <a:lnTo>
                  <a:pt x="1831" y="179"/>
                </a:lnTo>
                <a:lnTo>
                  <a:pt x="1872" y="145"/>
                </a:lnTo>
                <a:lnTo>
                  <a:pt x="1892" y="138"/>
                </a:lnTo>
                <a:lnTo>
                  <a:pt x="1915" y="118"/>
                </a:lnTo>
                <a:lnTo>
                  <a:pt x="1910" y="118"/>
                </a:lnTo>
                <a:lnTo>
                  <a:pt x="1896" y="111"/>
                </a:lnTo>
                <a:lnTo>
                  <a:pt x="1870" y="111"/>
                </a:lnTo>
                <a:lnTo>
                  <a:pt x="1853" y="103"/>
                </a:lnTo>
                <a:lnTo>
                  <a:pt x="1844" y="104"/>
                </a:lnTo>
                <a:lnTo>
                  <a:pt x="1831" y="111"/>
                </a:lnTo>
                <a:lnTo>
                  <a:pt x="1824" y="112"/>
                </a:lnTo>
                <a:lnTo>
                  <a:pt x="1812" y="106"/>
                </a:lnTo>
                <a:lnTo>
                  <a:pt x="1805" y="96"/>
                </a:lnTo>
                <a:lnTo>
                  <a:pt x="1792" y="92"/>
                </a:lnTo>
                <a:lnTo>
                  <a:pt x="1785" y="86"/>
                </a:lnTo>
                <a:lnTo>
                  <a:pt x="1776" y="84"/>
                </a:lnTo>
                <a:lnTo>
                  <a:pt x="1772" y="81"/>
                </a:lnTo>
                <a:lnTo>
                  <a:pt x="1765" y="74"/>
                </a:lnTo>
                <a:lnTo>
                  <a:pt x="1757" y="68"/>
                </a:lnTo>
                <a:lnTo>
                  <a:pt x="1747" y="64"/>
                </a:lnTo>
                <a:lnTo>
                  <a:pt x="1721" y="63"/>
                </a:lnTo>
                <a:lnTo>
                  <a:pt x="1713" y="68"/>
                </a:lnTo>
                <a:lnTo>
                  <a:pt x="1702" y="68"/>
                </a:lnTo>
                <a:lnTo>
                  <a:pt x="1695" y="66"/>
                </a:lnTo>
                <a:lnTo>
                  <a:pt x="1695" y="64"/>
                </a:lnTo>
                <a:lnTo>
                  <a:pt x="1693" y="63"/>
                </a:lnTo>
                <a:lnTo>
                  <a:pt x="1679" y="59"/>
                </a:lnTo>
                <a:lnTo>
                  <a:pt x="1675" y="55"/>
                </a:lnTo>
                <a:lnTo>
                  <a:pt x="1665" y="58"/>
                </a:lnTo>
                <a:lnTo>
                  <a:pt x="1661" y="58"/>
                </a:lnTo>
                <a:lnTo>
                  <a:pt x="1660" y="55"/>
                </a:lnTo>
                <a:lnTo>
                  <a:pt x="1651" y="57"/>
                </a:lnTo>
                <a:lnTo>
                  <a:pt x="1643" y="34"/>
                </a:lnTo>
                <a:lnTo>
                  <a:pt x="1640" y="33"/>
                </a:lnTo>
                <a:lnTo>
                  <a:pt x="1629" y="1"/>
                </a:lnTo>
                <a:lnTo>
                  <a:pt x="1622" y="0"/>
                </a:lnTo>
                <a:lnTo>
                  <a:pt x="1617" y="0"/>
                </a:lnTo>
                <a:lnTo>
                  <a:pt x="1617" y="36"/>
                </a:lnTo>
                <a:lnTo>
                  <a:pt x="1558" y="36"/>
                </a:lnTo>
                <a:lnTo>
                  <a:pt x="1503" y="36"/>
                </a:lnTo>
                <a:lnTo>
                  <a:pt x="1503" y="36"/>
                </a:lnTo>
                <a:lnTo>
                  <a:pt x="1491" y="36"/>
                </a:lnTo>
                <a:lnTo>
                  <a:pt x="1445" y="36"/>
                </a:lnTo>
                <a:lnTo>
                  <a:pt x="1397" y="36"/>
                </a:lnTo>
                <a:lnTo>
                  <a:pt x="1344" y="36"/>
                </a:lnTo>
                <a:lnTo>
                  <a:pt x="1294" y="36"/>
                </a:lnTo>
                <a:lnTo>
                  <a:pt x="1277" y="36"/>
                </a:lnTo>
                <a:lnTo>
                  <a:pt x="1130" y="36"/>
                </a:lnTo>
                <a:lnTo>
                  <a:pt x="1086" y="36"/>
                </a:lnTo>
                <a:lnTo>
                  <a:pt x="1032" y="36"/>
                </a:lnTo>
                <a:lnTo>
                  <a:pt x="983" y="36"/>
                </a:lnTo>
                <a:lnTo>
                  <a:pt x="936" y="36"/>
                </a:lnTo>
                <a:lnTo>
                  <a:pt x="888" y="36"/>
                </a:lnTo>
                <a:lnTo>
                  <a:pt x="834" y="36"/>
                </a:lnTo>
                <a:lnTo>
                  <a:pt x="802" y="36"/>
                </a:lnTo>
                <a:lnTo>
                  <a:pt x="753" y="34"/>
                </a:lnTo>
                <a:lnTo>
                  <a:pt x="699" y="34"/>
                </a:lnTo>
                <a:lnTo>
                  <a:pt x="649" y="34"/>
                </a:lnTo>
                <a:lnTo>
                  <a:pt x="580" y="34"/>
                </a:lnTo>
                <a:lnTo>
                  <a:pt x="471" y="34"/>
                </a:lnTo>
                <a:lnTo>
                  <a:pt x="418" y="34"/>
                </a:lnTo>
                <a:lnTo>
                  <a:pt x="365" y="34"/>
                </a:lnTo>
                <a:lnTo>
                  <a:pt x="320" y="34"/>
                </a:lnTo>
                <a:lnTo>
                  <a:pt x="270" y="34"/>
                </a:lnTo>
                <a:lnTo>
                  <a:pt x="218" y="34"/>
                </a:lnTo>
                <a:lnTo>
                  <a:pt x="167" y="34"/>
                </a:lnTo>
                <a:lnTo>
                  <a:pt x="105" y="34"/>
                </a:lnTo>
                <a:lnTo>
                  <a:pt x="108" y="43"/>
                </a:lnTo>
                <a:lnTo>
                  <a:pt x="113" y="50"/>
                </a:lnTo>
                <a:lnTo>
                  <a:pt x="121" y="50"/>
                </a:lnTo>
                <a:lnTo>
                  <a:pt x="129" y="53"/>
                </a:lnTo>
                <a:lnTo>
                  <a:pt x="133" y="58"/>
                </a:lnTo>
                <a:lnTo>
                  <a:pt x="132" y="59"/>
                </a:lnTo>
                <a:lnTo>
                  <a:pt x="128" y="57"/>
                </a:lnTo>
                <a:lnTo>
                  <a:pt x="124" y="58"/>
                </a:lnTo>
                <a:lnTo>
                  <a:pt x="124" y="66"/>
                </a:lnTo>
                <a:lnTo>
                  <a:pt x="119" y="74"/>
                </a:lnTo>
                <a:lnTo>
                  <a:pt x="116" y="75"/>
                </a:lnTo>
                <a:lnTo>
                  <a:pt x="116" y="76"/>
                </a:lnTo>
                <a:lnTo>
                  <a:pt x="122" y="81"/>
                </a:lnTo>
                <a:lnTo>
                  <a:pt x="127" y="84"/>
                </a:lnTo>
                <a:lnTo>
                  <a:pt x="128" y="87"/>
                </a:lnTo>
                <a:lnTo>
                  <a:pt x="133" y="103"/>
                </a:lnTo>
                <a:lnTo>
                  <a:pt x="133" y="119"/>
                </a:lnTo>
                <a:lnTo>
                  <a:pt x="132" y="133"/>
                </a:lnTo>
                <a:lnTo>
                  <a:pt x="130" y="133"/>
                </a:lnTo>
                <a:lnTo>
                  <a:pt x="127" y="125"/>
                </a:lnTo>
                <a:lnTo>
                  <a:pt x="124" y="125"/>
                </a:lnTo>
                <a:lnTo>
                  <a:pt x="118" y="127"/>
                </a:lnTo>
                <a:lnTo>
                  <a:pt x="111" y="143"/>
                </a:lnTo>
                <a:lnTo>
                  <a:pt x="101" y="150"/>
                </a:lnTo>
                <a:lnTo>
                  <a:pt x="98" y="155"/>
                </a:lnTo>
                <a:lnTo>
                  <a:pt x="101" y="156"/>
                </a:lnTo>
                <a:lnTo>
                  <a:pt x="101" y="162"/>
                </a:lnTo>
                <a:lnTo>
                  <a:pt x="92" y="162"/>
                </a:lnTo>
                <a:lnTo>
                  <a:pt x="92" y="151"/>
                </a:lnTo>
                <a:lnTo>
                  <a:pt x="101" y="130"/>
                </a:lnTo>
                <a:lnTo>
                  <a:pt x="103" y="127"/>
                </a:lnTo>
                <a:lnTo>
                  <a:pt x="109" y="124"/>
                </a:lnTo>
                <a:lnTo>
                  <a:pt x="111" y="122"/>
                </a:lnTo>
                <a:lnTo>
                  <a:pt x="112" y="112"/>
                </a:lnTo>
                <a:lnTo>
                  <a:pt x="109" y="104"/>
                </a:lnTo>
                <a:lnTo>
                  <a:pt x="98" y="106"/>
                </a:lnTo>
                <a:lnTo>
                  <a:pt x="84" y="100"/>
                </a:lnTo>
                <a:lnTo>
                  <a:pt x="70" y="101"/>
                </a:lnTo>
                <a:lnTo>
                  <a:pt x="58" y="98"/>
                </a:lnTo>
                <a:lnTo>
                  <a:pt x="48" y="98"/>
                </a:lnTo>
                <a:lnTo>
                  <a:pt x="19" y="87"/>
                </a:lnTo>
                <a:lnTo>
                  <a:pt x="9" y="81"/>
                </a:lnTo>
                <a:lnTo>
                  <a:pt x="4" y="86"/>
                </a:lnTo>
                <a:lnTo>
                  <a:pt x="1" y="96"/>
                </a:lnTo>
                <a:lnTo>
                  <a:pt x="0" y="106"/>
                </a:lnTo>
                <a:lnTo>
                  <a:pt x="3" y="113"/>
                </a:lnTo>
                <a:lnTo>
                  <a:pt x="6" y="122"/>
                </a:lnTo>
                <a:lnTo>
                  <a:pt x="15" y="131"/>
                </a:lnTo>
                <a:lnTo>
                  <a:pt x="21" y="147"/>
                </a:lnTo>
                <a:lnTo>
                  <a:pt x="28" y="181"/>
                </a:lnTo>
                <a:lnTo>
                  <a:pt x="32" y="193"/>
                </a:lnTo>
                <a:lnTo>
                  <a:pt x="33" y="194"/>
                </a:lnTo>
                <a:lnTo>
                  <a:pt x="38" y="188"/>
                </a:lnTo>
                <a:lnTo>
                  <a:pt x="42" y="193"/>
                </a:lnTo>
                <a:lnTo>
                  <a:pt x="41" y="199"/>
                </a:lnTo>
                <a:lnTo>
                  <a:pt x="37" y="205"/>
                </a:lnTo>
                <a:lnTo>
                  <a:pt x="37" y="211"/>
                </a:lnTo>
                <a:lnTo>
                  <a:pt x="38" y="215"/>
                </a:lnTo>
                <a:lnTo>
                  <a:pt x="42" y="216"/>
                </a:lnTo>
                <a:lnTo>
                  <a:pt x="46" y="215"/>
                </a:lnTo>
                <a:lnTo>
                  <a:pt x="47" y="217"/>
                </a:lnTo>
                <a:lnTo>
                  <a:pt x="46" y="225"/>
                </a:lnTo>
                <a:lnTo>
                  <a:pt x="47" y="236"/>
                </a:lnTo>
                <a:lnTo>
                  <a:pt x="46" y="240"/>
                </a:lnTo>
                <a:lnTo>
                  <a:pt x="43" y="238"/>
                </a:lnTo>
                <a:lnTo>
                  <a:pt x="42" y="229"/>
                </a:lnTo>
                <a:lnTo>
                  <a:pt x="38" y="225"/>
                </a:lnTo>
                <a:lnTo>
                  <a:pt x="37" y="238"/>
                </a:lnTo>
                <a:lnTo>
                  <a:pt x="39" y="246"/>
                </a:lnTo>
                <a:lnTo>
                  <a:pt x="47" y="252"/>
                </a:lnTo>
                <a:lnTo>
                  <a:pt x="68" y="251"/>
                </a:lnTo>
                <a:lnTo>
                  <a:pt x="74" y="257"/>
                </a:lnTo>
                <a:lnTo>
                  <a:pt x="81" y="260"/>
                </a:lnTo>
                <a:lnTo>
                  <a:pt x="80" y="264"/>
                </a:lnTo>
                <a:lnTo>
                  <a:pt x="68" y="259"/>
                </a:lnTo>
                <a:lnTo>
                  <a:pt x="48" y="262"/>
                </a:lnTo>
                <a:lnTo>
                  <a:pt x="46" y="264"/>
                </a:lnTo>
                <a:lnTo>
                  <a:pt x="44" y="269"/>
                </a:lnTo>
                <a:lnTo>
                  <a:pt x="43" y="285"/>
                </a:lnTo>
                <a:lnTo>
                  <a:pt x="43" y="291"/>
                </a:lnTo>
                <a:lnTo>
                  <a:pt x="47" y="295"/>
                </a:lnTo>
                <a:lnTo>
                  <a:pt x="44" y="301"/>
                </a:lnTo>
                <a:lnTo>
                  <a:pt x="46" y="312"/>
                </a:lnTo>
                <a:lnTo>
                  <a:pt x="42" y="321"/>
                </a:lnTo>
                <a:lnTo>
                  <a:pt x="41" y="353"/>
                </a:lnTo>
                <a:lnTo>
                  <a:pt x="37" y="366"/>
                </a:lnTo>
                <a:lnTo>
                  <a:pt x="38" y="409"/>
                </a:lnTo>
                <a:lnTo>
                  <a:pt x="36" y="419"/>
                </a:lnTo>
                <a:lnTo>
                  <a:pt x="36" y="431"/>
                </a:lnTo>
                <a:lnTo>
                  <a:pt x="30" y="457"/>
                </a:lnTo>
                <a:lnTo>
                  <a:pt x="28" y="464"/>
                </a:lnTo>
                <a:lnTo>
                  <a:pt x="30" y="466"/>
                </a:lnTo>
                <a:lnTo>
                  <a:pt x="31" y="466"/>
                </a:lnTo>
                <a:lnTo>
                  <a:pt x="32" y="474"/>
                </a:lnTo>
                <a:lnTo>
                  <a:pt x="26" y="478"/>
                </a:lnTo>
                <a:lnTo>
                  <a:pt x="20" y="488"/>
                </a:lnTo>
                <a:lnTo>
                  <a:pt x="15" y="515"/>
                </a:lnTo>
                <a:lnTo>
                  <a:pt x="17" y="529"/>
                </a:lnTo>
                <a:lnTo>
                  <a:pt x="20" y="555"/>
                </a:lnTo>
                <a:lnTo>
                  <a:pt x="27" y="576"/>
                </a:lnTo>
                <a:lnTo>
                  <a:pt x="28" y="580"/>
                </a:lnTo>
                <a:lnTo>
                  <a:pt x="31" y="590"/>
                </a:lnTo>
                <a:lnTo>
                  <a:pt x="39" y="624"/>
                </a:lnTo>
                <a:lnTo>
                  <a:pt x="36" y="646"/>
                </a:lnTo>
                <a:lnTo>
                  <a:pt x="36" y="667"/>
                </a:lnTo>
                <a:lnTo>
                  <a:pt x="30" y="678"/>
                </a:lnTo>
                <a:lnTo>
                  <a:pt x="22" y="688"/>
                </a:lnTo>
                <a:lnTo>
                  <a:pt x="22" y="697"/>
                </a:lnTo>
                <a:lnTo>
                  <a:pt x="24" y="701"/>
                </a:lnTo>
                <a:lnTo>
                  <a:pt x="30" y="706"/>
                </a:lnTo>
                <a:lnTo>
                  <a:pt x="54" y="747"/>
                </a:lnTo>
                <a:lnTo>
                  <a:pt x="55" y="752"/>
                </a:lnTo>
                <a:lnTo>
                  <a:pt x="54" y="758"/>
                </a:lnTo>
                <a:lnTo>
                  <a:pt x="54" y="769"/>
                </a:lnTo>
                <a:lnTo>
                  <a:pt x="63" y="806"/>
                </a:lnTo>
                <a:lnTo>
                  <a:pt x="69" y="813"/>
                </a:lnTo>
                <a:lnTo>
                  <a:pt x="78" y="824"/>
                </a:lnTo>
                <a:lnTo>
                  <a:pt x="95" y="841"/>
                </a:lnTo>
                <a:lnTo>
                  <a:pt x="98" y="850"/>
                </a:lnTo>
                <a:lnTo>
                  <a:pt x="98" y="857"/>
                </a:lnTo>
                <a:lnTo>
                  <a:pt x="100" y="862"/>
                </a:lnTo>
                <a:lnTo>
                  <a:pt x="108" y="868"/>
                </a:lnTo>
                <a:lnTo>
                  <a:pt x="114" y="868"/>
                </a:lnTo>
                <a:lnTo>
                  <a:pt x="116" y="872"/>
                </a:lnTo>
                <a:lnTo>
                  <a:pt x="119" y="872"/>
                </a:lnTo>
                <a:lnTo>
                  <a:pt x="122" y="870"/>
                </a:lnTo>
                <a:lnTo>
                  <a:pt x="123" y="868"/>
                </a:lnTo>
                <a:lnTo>
                  <a:pt x="124" y="854"/>
                </a:lnTo>
                <a:lnTo>
                  <a:pt x="138" y="854"/>
                </a:lnTo>
                <a:lnTo>
                  <a:pt x="150" y="859"/>
                </a:lnTo>
                <a:lnTo>
                  <a:pt x="144" y="864"/>
                </a:lnTo>
                <a:lnTo>
                  <a:pt x="138" y="865"/>
                </a:lnTo>
                <a:lnTo>
                  <a:pt x="133" y="870"/>
                </a:lnTo>
                <a:lnTo>
                  <a:pt x="134" y="876"/>
                </a:lnTo>
                <a:lnTo>
                  <a:pt x="144" y="894"/>
                </a:lnTo>
                <a:lnTo>
                  <a:pt x="145" y="899"/>
                </a:lnTo>
                <a:lnTo>
                  <a:pt x="137" y="893"/>
                </a:lnTo>
                <a:lnTo>
                  <a:pt x="130" y="886"/>
                </a:lnTo>
                <a:lnTo>
                  <a:pt x="129" y="881"/>
                </a:lnTo>
                <a:lnTo>
                  <a:pt x="124" y="880"/>
                </a:lnTo>
                <a:lnTo>
                  <a:pt x="123" y="887"/>
                </a:lnTo>
                <a:lnTo>
                  <a:pt x="124" y="894"/>
                </a:lnTo>
                <a:lnTo>
                  <a:pt x="129" y="905"/>
                </a:lnTo>
                <a:lnTo>
                  <a:pt x="133" y="925"/>
                </a:lnTo>
                <a:lnTo>
                  <a:pt x="143" y="934"/>
                </a:lnTo>
                <a:lnTo>
                  <a:pt x="155" y="936"/>
                </a:lnTo>
                <a:lnTo>
                  <a:pt x="161" y="946"/>
                </a:lnTo>
                <a:lnTo>
                  <a:pt x="161" y="958"/>
                </a:lnTo>
                <a:lnTo>
                  <a:pt x="155" y="963"/>
                </a:lnTo>
                <a:lnTo>
                  <a:pt x="155" y="977"/>
                </a:lnTo>
                <a:lnTo>
                  <a:pt x="157" y="980"/>
                </a:lnTo>
                <a:lnTo>
                  <a:pt x="180" y="1004"/>
                </a:lnTo>
                <a:lnTo>
                  <a:pt x="192" y="1023"/>
                </a:lnTo>
                <a:lnTo>
                  <a:pt x="207" y="1038"/>
                </a:lnTo>
                <a:lnTo>
                  <a:pt x="213" y="1042"/>
                </a:lnTo>
                <a:lnTo>
                  <a:pt x="214" y="1053"/>
                </a:lnTo>
                <a:lnTo>
                  <a:pt x="223" y="1056"/>
                </a:lnTo>
                <a:lnTo>
                  <a:pt x="227" y="1064"/>
                </a:lnTo>
                <a:lnTo>
                  <a:pt x="227" y="1066"/>
                </a:lnTo>
                <a:lnTo>
                  <a:pt x="226" y="1072"/>
                </a:lnTo>
                <a:lnTo>
                  <a:pt x="226" y="1081"/>
                </a:lnTo>
                <a:lnTo>
                  <a:pt x="229" y="1096"/>
                </a:lnTo>
                <a:lnTo>
                  <a:pt x="231" y="1099"/>
                </a:lnTo>
                <a:lnTo>
                  <a:pt x="238" y="1102"/>
                </a:lnTo>
                <a:lnTo>
                  <a:pt x="257" y="1104"/>
                </a:lnTo>
                <a:lnTo>
                  <a:pt x="268" y="1110"/>
                </a:lnTo>
                <a:lnTo>
                  <a:pt x="273" y="1108"/>
                </a:lnTo>
                <a:lnTo>
                  <a:pt x="280" y="1109"/>
                </a:lnTo>
                <a:lnTo>
                  <a:pt x="289" y="1114"/>
                </a:lnTo>
                <a:lnTo>
                  <a:pt x="299" y="1118"/>
                </a:lnTo>
                <a:lnTo>
                  <a:pt x="302" y="1124"/>
                </a:lnTo>
                <a:lnTo>
                  <a:pt x="318" y="1130"/>
                </a:lnTo>
                <a:lnTo>
                  <a:pt x="324" y="1134"/>
                </a:lnTo>
                <a:lnTo>
                  <a:pt x="328" y="1137"/>
                </a:lnTo>
                <a:lnTo>
                  <a:pt x="331" y="1131"/>
                </a:lnTo>
                <a:lnTo>
                  <a:pt x="336" y="1131"/>
                </a:lnTo>
                <a:lnTo>
                  <a:pt x="339" y="1134"/>
                </a:lnTo>
                <a:lnTo>
                  <a:pt x="348" y="1141"/>
                </a:lnTo>
                <a:lnTo>
                  <a:pt x="349" y="1151"/>
                </a:lnTo>
                <a:lnTo>
                  <a:pt x="350" y="1153"/>
                </a:lnTo>
                <a:lnTo>
                  <a:pt x="364" y="1155"/>
                </a:lnTo>
                <a:lnTo>
                  <a:pt x="376" y="1161"/>
                </a:lnTo>
                <a:lnTo>
                  <a:pt x="383" y="1167"/>
                </a:lnTo>
                <a:lnTo>
                  <a:pt x="397" y="1183"/>
                </a:lnTo>
                <a:lnTo>
                  <a:pt x="406" y="1192"/>
                </a:lnTo>
                <a:lnTo>
                  <a:pt x="412" y="1201"/>
                </a:lnTo>
                <a:lnTo>
                  <a:pt x="415" y="1227"/>
                </a:lnTo>
                <a:lnTo>
                  <a:pt x="417" y="1233"/>
                </a:lnTo>
                <a:lnTo>
                  <a:pt x="541" y="1223"/>
                </a:lnTo>
                <a:lnTo>
                  <a:pt x="542" y="1230"/>
                </a:lnTo>
                <a:lnTo>
                  <a:pt x="751" y="1307"/>
                </a:lnTo>
                <a:lnTo>
                  <a:pt x="854" y="1307"/>
                </a:lnTo>
                <a:lnTo>
                  <a:pt x="898" y="1307"/>
                </a:lnTo>
                <a:lnTo>
                  <a:pt x="899" y="1277"/>
                </a:lnTo>
                <a:lnTo>
                  <a:pt x="989" y="1276"/>
                </a:lnTo>
                <a:lnTo>
                  <a:pt x="999" y="1282"/>
                </a:lnTo>
                <a:lnTo>
                  <a:pt x="1004" y="1285"/>
                </a:lnTo>
                <a:lnTo>
                  <a:pt x="1011" y="1297"/>
                </a:lnTo>
                <a:lnTo>
                  <a:pt x="1023" y="1303"/>
                </a:lnTo>
                <a:lnTo>
                  <a:pt x="1032" y="1316"/>
                </a:lnTo>
                <a:lnTo>
                  <a:pt x="1052" y="1333"/>
                </a:lnTo>
                <a:lnTo>
                  <a:pt x="1081" y="1352"/>
                </a:lnTo>
                <a:lnTo>
                  <a:pt x="1095" y="1403"/>
                </a:lnTo>
                <a:lnTo>
                  <a:pt x="1109" y="1421"/>
                </a:lnTo>
                <a:lnTo>
                  <a:pt x="1128" y="1437"/>
                </a:lnTo>
                <a:lnTo>
                  <a:pt x="1152" y="1453"/>
                </a:lnTo>
                <a:lnTo>
                  <a:pt x="1176" y="1458"/>
                </a:lnTo>
                <a:lnTo>
                  <a:pt x="1199" y="1411"/>
                </a:lnTo>
                <a:lnTo>
                  <a:pt x="1202" y="1408"/>
                </a:lnTo>
                <a:lnTo>
                  <a:pt x="1213" y="1403"/>
                </a:lnTo>
                <a:lnTo>
                  <a:pt x="1224" y="1406"/>
                </a:lnTo>
                <a:lnTo>
                  <a:pt x="1269" y="1404"/>
                </a:lnTo>
                <a:lnTo>
                  <a:pt x="1277" y="1414"/>
                </a:lnTo>
                <a:lnTo>
                  <a:pt x="1294" y="1430"/>
                </a:lnTo>
                <a:lnTo>
                  <a:pt x="1300" y="1440"/>
                </a:lnTo>
                <a:lnTo>
                  <a:pt x="1311" y="1448"/>
                </a:lnTo>
                <a:lnTo>
                  <a:pt x="1331" y="1494"/>
                </a:lnTo>
                <a:lnTo>
                  <a:pt x="1347" y="1511"/>
                </a:lnTo>
                <a:lnTo>
                  <a:pt x="1355" y="1531"/>
                </a:lnTo>
                <a:lnTo>
                  <a:pt x="1372" y="1542"/>
                </a:lnTo>
                <a:lnTo>
                  <a:pt x="1387" y="1589"/>
                </a:lnTo>
                <a:lnTo>
                  <a:pt x="1404" y="1615"/>
                </a:lnTo>
                <a:lnTo>
                  <a:pt x="1421" y="1626"/>
                </a:lnTo>
                <a:lnTo>
                  <a:pt x="1435" y="1628"/>
                </a:lnTo>
                <a:lnTo>
                  <a:pt x="1450" y="1636"/>
                </a:lnTo>
                <a:lnTo>
                  <a:pt x="1477" y="1639"/>
                </a:lnTo>
                <a:lnTo>
                  <a:pt x="1495" y="1647"/>
                </a:lnTo>
                <a:lnTo>
                  <a:pt x="1512" y="1648"/>
                </a:lnTo>
                <a:lnTo>
                  <a:pt x="1514" y="1647"/>
                </a:lnTo>
                <a:lnTo>
                  <a:pt x="1509" y="1644"/>
                </a:lnTo>
                <a:lnTo>
                  <a:pt x="1505" y="1632"/>
                </a:lnTo>
                <a:lnTo>
                  <a:pt x="1503" y="1625"/>
                </a:lnTo>
                <a:lnTo>
                  <a:pt x="1501" y="1624"/>
                </a:lnTo>
                <a:lnTo>
                  <a:pt x="1495" y="1598"/>
                </a:lnTo>
                <a:lnTo>
                  <a:pt x="1494" y="1588"/>
                </a:lnTo>
                <a:lnTo>
                  <a:pt x="1499" y="1585"/>
                </a:lnTo>
                <a:lnTo>
                  <a:pt x="1499" y="1572"/>
                </a:lnTo>
                <a:lnTo>
                  <a:pt x="1498" y="1571"/>
                </a:lnTo>
                <a:lnTo>
                  <a:pt x="1491" y="1570"/>
                </a:lnTo>
                <a:lnTo>
                  <a:pt x="1489" y="1567"/>
                </a:lnTo>
                <a:lnTo>
                  <a:pt x="1490" y="1564"/>
                </a:lnTo>
                <a:lnTo>
                  <a:pt x="1498" y="1564"/>
                </a:lnTo>
                <a:lnTo>
                  <a:pt x="1500" y="1566"/>
                </a:lnTo>
                <a:lnTo>
                  <a:pt x="1505" y="1564"/>
                </a:lnTo>
                <a:lnTo>
                  <a:pt x="1506" y="1556"/>
                </a:lnTo>
                <a:lnTo>
                  <a:pt x="1506" y="1543"/>
                </a:lnTo>
                <a:lnTo>
                  <a:pt x="1501" y="1533"/>
                </a:lnTo>
                <a:lnTo>
                  <a:pt x="1516" y="1531"/>
                </a:lnTo>
                <a:lnTo>
                  <a:pt x="1521" y="1521"/>
                </a:lnTo>
                <a:lnTo>
                  <a:pt x="1520" y="1518"/>
                </a:lnTo>
                <a:lnTo>
                  <a:pt x="1515" y="1519"/>
                </a:lnTo>
                <a:lnTo>
                  <a:pt x="1515" y="1515"/>
                </a:lnTo>
                <a:lnTo>
                  <a:pt x="1525" y="1508"/>
                </a:lnTo>
                <a:lnTo>
                  <a:pt x="1528" y="1510"/>
                </a:lnTo>
                <a:lnTo>
                  <a:pt x="1533" y="1502"/>
                </a:lnTo>
                <a:lnTo>
                  <a:pt x="1534" y="1500"/>
                </a:lnTo>
                <a:lnTo>
                  <a:pt x="1537" y="1496"/>
                </a:lnTo>
                <a:lnTo>
                  <a:pt x="1547" y="1496"/>
                </a:lnTo>
                <a:lnTo>
                  <a:pt x="1550" y="1494"/>
                </a:lnTo>
                <a:lnTo>
                  <a:pt x="1552" y="1489"/>
                </a:lnTo>
                <a:lnTo>
                  <a:pt x="1546" y="1485"/>
                </a:lnTo>
                <a:lnTo>
                  <a:pt x="1546" y="1480"/>
                </a:lnTo>
                <a:lnTo>
                  <a:pt x="1547" y="1476"/>
                </a:lnTo>
                <a:lnTo>
                  <a:pt x="1552" y="1479"/>
                </a:lnTo>
                <a:lnTo>
                  <a:pt x="1555" y="1481"/>
                </a:lnTo>
                <a:lnTo>
                  <a:pt x="1557" y="1481"/>
                </a:lnTo>
                <a:lnTo>
                  <a:pt x="1557" y="1476"/>
                </a:lnTo>
                <a:lnTo>
                  <a:pt x="1558" y="1475"/>
                </a:lnTo>
                <a:lnTo>
                  <a:pt x="1559" y="1476"/>
                </a:lnTo>
                <a:lnTo>
                  <a:pt x="1563" y="1480"/>
                </a:lnTo>
                <a:lnTo>
                  <a:pt x="1564" y="1480"/>
                </a:lnTo>
                <a:lnTo>
                  <a:pt x="1566" y="1479"/>
                </a:lnTo>
                <a:lnTo>
                  <a:pt x="1569" y="1475"/>
                </a:lnTo>
                <a:lnTo>
                  <a:pt x="1570" y="1474"/>
                </a:lnTo>
                <a:lnTo>
                  <a:pt x="1571" y="1483"/>
                </a:lnTo>
                <a:lnTo>
                  <a:pt x="1587" y="1476"/>
                </a:lnTo>
                <a:lnTo>
                  <a:pt x="1590" y="1478"/>
                </a:lnTo>
                <a:lnTo>
                  <a:pt x="1590" y="1479"/>
                </a:lnTo>
                <a:lnTo>
                  <a:pt x="1585" y="1481"/>
                </a:lnTo>
                <a:lnTo>
                  <a:pt x="1575" y="1485"/>
                </a:lnTo>
                <a:lnTo>
                  <a:pt x="1566" y="1489"/>
                </a:lnTo>
                <a:lnTo>
                  <a:pt x="1565" y="1492"/>
                </a:lnTo>
                <a:lnTo>
                  <a:pt x="1568" y="1492"/>
                </a:lnTo>
                <a:lnTo>
                  <a:pt x="1584" y="1486"/>
                </a:lnTo>
                <a:lnTo>
                  <a:pt x="1598" y="1479"/>
                </a:lnTo>
                <a:lnTo>
                  <a:pt x="1606" y="1473"/>
                </a:lnTo>
                <a:lnTo>
                  <a:pt x="1619" y="1463"/>
                </a:lnTo>
                <a:lnTo>
                  <a:pt x="1622" y="1459"/>
                </a:lnTo>
                <a:lnTo>
                  <a:pt x="1628" y="1443"/>
                </a:lnTo>
                <a:lnTo>
                  <a:pt x="1629" y="1410"/>
                </a:lnTo>
                <a:lnTo>
                  <a:pt x="1632" y="1408"/>
                </a:lnTo>
                <a:lnTo>
                  <a:pt x="1635" y="1406"/>
                </a:lnTo>
                <a:lnTo>
                  <a:pt x="1638" y="1406"/>
                </a:lnTo>
                <a:lnTo>
                  <a:pt x="1638" y="1419"/>
                </a:lnTo>
                <a:lnTo>
                  <a:pt x="1645" y="1419"/>
                </a:lnTo>
                <a:lnTo>
                  <a:pt x="1643" y="1422"/>
                </a:lnTo>
                <a:lnTo>
                  <a:pt x="1636" y="1425"/>
                </a:lnTo>
                <a:lnTo>
                  <a:pt x="1639" y="1426"/>
                </a:lnTo>
                <a:lnTo>
                  <a:pt x="1659" y="1419"/>
                </a:lnTo>
                <a:lnTo>
                  <a:pt x="1671" y="1411"/>
                </a:lnTo>
                <a:lnTo>
                  <a:pt x="1688" y="1411"/>
                </a:lnTo>
                <a:lnTo>
                  <a:pt x="1719" y="1406"/>
                </a:lnTo>
                <a:lnTo>
                  <a:pt x="1740" y="1413"/>
                </a:lnTo>
                <a:lnTo>
                  <a:pt x="1751" y="1418"/>
                </a:lnTo>
                <a:lnTo>
                  <a:pt x="1763" y="1420"/>
                </a:lnTo>
                <a:lnTo>
                  <a:pt x="1775" y="1420"/>
                </a:lnTo>
                <a:lnTo>
                  <a:pt x="1781" y="1414"/>
                </a:lnTo>
                <a:lnTo>
                  <a:pt x="1781" y="1409"/>
                </a:lnTo>
                <a:lnTo>
                  <a:pt x="1784" y="1405"/>
                </a:lnTo>
                <a:lnTo>
                  <a:pt x="1794" y="1405"/>
                </a:lnTo>
                <a:lnTo>
                  <a:pt x="1810" y="1414"/>
                </a:lnTo>
                <a:lnTo>
                  <a:pt x="1816" y="1421"/>
                </a:lnTo>
                <a:lnTo>
                  <a:pt x="1822" y="1422"/>
                </a:lnTo>
                <a:lnTo>
                  <a:pt x="1833" y="1440"/>
                </a:lnTo>
                <a:lnTo>
                  <a:pt x="1845" y="1440"/>
                </a:lnTo>
                <a:lnTo>
                  <a:pt x="1848" y="1442"/>
                </a:lnTo>
                <a:lnTo>
                  <a:pt x="1856" y="1445"/>
                </a:lnTo>
                <a:lnTo>
                  <a:pt x="1864" y="1441"/>
                </a:lnTo>
                <a:lnTo>
                  <a:pt x="1870" y="1445"/>
                </a:lnTo>
                <a:lnTo>
                  <a:pt x="1875" y="1442"/>
                </a:lnTo>
                <a:lnTo>
                  <a:pt x="1880" y="1442"/>
                </a:lnTo>
                <a:lnTo>
                  <a:pt x="1890" y="1445"/>
                </a:lnTo>
                <a:lnTo>
                  <a:pt x="1897" y="1436"/>
                </a:lnTo>
                <a:lnTo>
                  <a:pt x="1898" y="1433"/>
                </a:lnTo>
                <a:lnTo>
                  <a:pt x="1897" y="1429"/>
                </a:lnTo>
                <a:lnTo>
                  <a:pt x="1899" y="1427"/>
                </a:lnTo>
                <a:lnTo>
                  <a:pt x="1904" y="1427"/>
                </a:lnTo>
                <a:lnTo>
                  <a:pt x="1912" y="1435"/>
                </a:lnTo>
                <a:lnTo>
                  <a:pt x="1923" y="1440"/>
                </a:lnTo>
                <a:lnTo>
                  <a:pt x="1934" y="1453"/>
                </a:lnTo>
                <a:lnTo>
                  <a:pt x="1937" y="1452"/>
                </a:lnTo>
                <a:lnTo>
                  <a:pt x="1945" y="1449"/>
                </a:lnTo>
                <a:lnTo>
                  <a:pt x="1946" y="1445"/>
                </a:lnTo>
                <a:lnTo>
                  <a:pt x="1941" y="1438"/>
                </a:lnTo>
                <a:lnTo>
                  <a:pt x="1925" y="1430"/>
                </a:lnTo>
                <a:lnTo>
                  <a:pt x="1918" y="1420"/>
                </a:lnTo>
                <a:lnTo>
                  <a:pt x="1918" y="1418"/>
                </a:lnTo>
                <a:lnTo>
                  <a:pt x="1923" y="1410"/>
                </a:lnTo>
                <a:lnTo>
                  <a:pt x="1934" y="1402"/>
                </a:lnTo>
                <a:lnTo>
                  <a:pt x="1936" y="1387"/>
                </a:lnTo>
                <a:lnTo>
                  <a:pt x="1934" y="1386"/>
                </a:lnTo>
                <a:lnTo>
                  <a:pt x="1933" y="1384"/>
                </a:lnTo>
                <a:lnTo>
                  <a:pt x="1920" y="1389"/>
                </a:lnTo>
                <a:lnTo>
                  <a:pt x="1914" y="1395"/>
                </a:lnTo>
                <a:lnTo>
                  <a:pt x="1910" y="1394"/>
                </a:lnTo>
                <a:lnTo>
                  <a:pt x="1908" y="1383"/>
                </a:lnTo>
                <a:lnTo>
                  <a:pt x="1905" y="1382"/>
                </a:lnTo>
                <a:lnTo>
                  <a:pt x="1902" y="1383"/>
                </a:lnTo>
                <a:lnTo>
                  <a:pt x="1893" y="1388"/>
                </a:lnTo>
                <a:lnTo>
                  <a:pt x="1883" y="1389"/>
                </a:lnTo>
                <a:lnTo>
                  <a:pt x="1876" y="1382"/>
                </a:lnTo>
                <a:lnTo>
                  <a:pt x="1878" y="1371"/>
                </a:lnTo>
                <a:lnTo>
                  <a:pt x="1891" y="1367"/>
                </a:lnTo>
                <a:lnTo>
                  <a:pt x="1905" y="1375"/>
                </a:lnTo>
                <a:lnTo>
                  <a:pt x="1921" y="1377"/>
                </a:lnTo>
                <a:lnTo>
                  <a:pt x="1934" y="1371"/>
                </a:lnTo>
                <a:lnTo>
                  <a:pt x="1942" y="1373"/>
                </a:lnTo>
                <a:lnTo>
                  <a:pt x="1953" y="1366"/>
                </a:lnTo>
                <a:lnTo>
                  <a:pt x="1987" y="1368"/>
                </a:lnTo>
                <a:lnTo>
                  <a:pt x="1995" y="1370"/>
                </a:lnTo>
                <a:lnTo>
                  <a:pt x="1999" y="1367"/>
                </a:lnTo>
                <a:lnTo>
                  <a:pt x="2007" y="1334"/>
                </a:lnTo>
                <a:lnTo>
                  <a:pt x="2010" y="1341"/>
                </a:lnTo>
                <a:lnTo>
                  <a:pt x="2010" y="1350"/>
                </a:lnTo>
                <a:lnTo>
                  <a:pt x="2012" y="1363"/>
                </a:lnTo>
                <a:lnTo>
                  <a:pt x="2012" y="1367"/>
                </a:lnTo>
                <a:lnTo>
                  <a:pt x="2010" y="1373"/>
                </a:lnTo>
                <a:lnTo>
                  <a:pt x="2011" y="1377"/>
                </a:lnTo>
                <a:lnTo>
                  <a:pt x="2020" y="1376"/>
                </a:lnTo>
                <a:lnTo>
                  <a:pt x="2041" y="1370"/>
                </a:lnTo>
                <a:lnTo>
                  <a:pt x="2049" y="1361"/>
                </a:lnTo>
                <a:lnTo>
                  <a:pt x="2054" y="1361"/>
                </a:lnTo>
                <a:lnTo>
                  <a:pt x="2059" y="1356"/>
                </a:lnTo>
                <a:lnTo>
                  <a:pt x="2061" y="1356"/>
                </a:lnTo>
                <a:lnTo>
                  <a:pt x="2061" y="1359"/>
                </a:lnTo>
                <a:lnTo>
                  <a:pt x="2058" y="1366"/>
                </a:lnTo>
                <a:lnTo>
                  <a:pt x="2065" y="1366"/>
                </a:lnTo>
                <a:lnTo>
                  <a:pt x="2087" y="1361"/>
                </a:lnTo>
                <a:lnTo>
                  <a:pt x="2098" y="1361"/>
                </a:lnTo>
                <a:lnTo>
                  <a:pt x="2103" y="1362"/>
                </a:lnTo>
                <a:lnTo>
                  <a:pt x="2102" y="1366"/>
                </a:lnTo>
                <a:lnTo>
                  <a:pt x="2100" y="1367"/>
                </a:lnTo>
                <a:lnTo>
                  <a:pt x="2100" y="1370"/>
                </a:lnTo>
                <a:lnTo>
                  <a:pt x="2107" y="1373"/>
                </a:lnTo>
                <a:lnTo>
                  <a:pt x="2117" y="1377"/>
                </a:lnTo>
                <a:lnTo>
                  <a:pt x="2143" y="1392"/>
                </a:lnTo>
                <a:lnTo>
                  <a:pt x="2147" y="1397"/>
                </a:lnTo>
                <a:lnTo>
                  <a:pt x="2152" y="1406"/>
                </a:lnTo>
                <a:lnTo>
                  <a:pt x="2157" y="1410"/>
                </a:lnTo>
                <a:lnTo>
                  <a:pt x="2171" y="1406"/>
                </a:lnTo>
                <a:lnTo>
                  <a:pt x="2186" y="1404"/>
                </a:lnTo>
                <a:lnTo>
                  <a:pt x="2199" y="1397"/>
                </a:lnTo>
                <a:lnTo>
                  <a:pt x="2205" y="1397"/>
                </a:lnTo>
                <a:lnTo>
                  <a:pt x="2206" y="1397"/>
                </a:lnTo>
                <a:lnTo>
                  <a:pt x="2208" y="1390"/>
                </a:lnTo>
                <a:lnTo>
                  <a:pt x="2213" y="1387"/>
                </a:lnTo>
                <a:lnTo>
                  <a:pt x="2221" y="1387"/>
                </a:lnTo>
                <a:lnTo>
                  <a:pt x="2226" y="1387"/>
                </a:lnTo>
                <a:lnTo>
                  <a:pt x="2236" y="1390"/>
                </a:lnTo>
                <a:lnTo>
                  <a:pt x="2243" y="1398"/>
                </a:lnTo>
                <a:lnTo>
                  <a:pt x="2253" y="1409"/>
                </a:lnTo>
                <a:lnTo>
                  <a:pt x="2258" y="1411"/>
                </a:lnTo>
                <a:lnTo>
                  <a:pt x="2259" y="1421"/>
                </a:lnTo>
                <a:lnTo>
                  <a:pt x="2264" y="1424"/>
                </a:lnTo>
                <a:lnTo>
                  <a:pt x="2274" y="1437"/>
                </a:lnTo>
                <a:lnTo>
                  <a:pt x="2280" y="1441"/>
                </a:lnTo>
                <a:lnTo>
                  <a:pt x="2292" y="1446"/>
                </a:lnTo>
                <a:lnTo>
                  <a:pt x="2295" y="1449"/>
                </a:lnTo>
                <a:lnTo>
                  <a:pt x="2296" y="1457"/>
                </a:lnTo>
                <a:lnTo>
                  <a:pt x="2297" y="1476"/>
                </a:lnTo>
                <a:lnTo>
                  <a:pt x="2292" y="1511"/>
                </a:lnTo>
                <a:lnTo>
                  <a:pt x="2292" y="1517"/>
                </a:lnTo>
                <a:lnTo>
                  <a:pt x="2295" y="1527"/>
                </a:lnTo>
                <a:lnTo>
                  <a:pt x="2295" y="1528"/>
                </a:lnTo>
                <a:lnTo>
                  <a:pt x="2300" y="1528"/>
                </a:lnTo>
                <a:lnTo>
                  <a:pt x="2301" y="1518"/>
                </a:lnTo>
                <a:lnTo>
                  <a:pt x="2305" y="1521"/>
                </a:lnTo>
                <a:lnTo>
                  <a:pt x="2308" y="1524"/>
                </a:lnTo>
                <a:lnTo>
                  <a:pt x="2305" y="1537"/>
                </a:lnTo>
                <a:lnTo>
                  <a:pt x="2303" y="1545"/>
                </a:lnTo>
                <a:lnTo>
                  <a:pt x="2305" y="1556"/>
                </a:lnTo>
                <a:lnTo>
                  <a:pt x="2310" y="1566"/>
                </a:lnTo>
                <a:lnTo>
                  <a:pt x="2323" y="1587"/>
                </a:lnTo>
                <a:lnTo>
                  <a:pt x="2326" y="1587"/>
                </a:lnTo>
                <a:lnTo>
                  <a:pt x="2333" y="1585"/>
                </a:lnTo>
                <a:lnTo>
                  <a:pt x="2335" y="1602"/>
                </a:lnTo>
                <a:lnTo>
                  <a:pt x="2340" y="1601"/>
                </a:lnTo>
                <a:lnTo>
                  <a:pt x="2340" y="1601"/>
                </a:lnTo>
                <a:lnTo>
                  <a:pt x="2338" y="1605"/>
                </a:lnTo>
                <a:lnTo>
                  <a:pt x="2337" y="1609"/>
                </a:lnTo>
                <a:lnTo>
                  <a:pt x="2345" y="1623"/>
                </a:lnTo>
                <a:lnTo>
                  <a:pt x="2349" y="1635"/>
                </a:lnTo>
                <a:lnTo>
                  <a:pt x="2353" y="1641"/>
                </a:lnTo>
                <a:lnTo>
                  <a:pt x="2358" y="1647"/>
                </a:lnTo>
                <a:lnTo>
                  <a:pt x="2366" y="1647"/>
                </a:lnTo>
                <a:lnTo>
                  <a:pt x="2371" y="1653"/>
                </a:lnTo>
                <a:lnTo>
                  <a:pt x="2381" y="1674"/>
                </a:lnTo>
                <a:lnTo>
                  <a:pt x="2381" y="1688"/>
                </a:lnTo>
                <a:lnTo>
                  <a:pt x="2382" y="1690"/>
                </a:lnTo>
                <a:lnTo>
                  <a:pt x="2386" y="1693"/>
                </a:lnTo>
                <a:lnTo>
                  <a:pt x="2399" y="1693"/>
                </a:lnTo>
                <a:lnTo>
                  <a:pt x="2409" y="1690"/>
                </a:lnTo>
                <a:lnTo>
                  <a:pt x="2421" y="1684"/>
                </a:lnTo>
                <a:lnTo>
                  <a:pt x="2429" y="1688"/>
                </a:lnTo>
                <a:lnTo>
                  <a:pt x="2432" y="1680"/>
                </a:lnTo>
                <a:lnTo>
                  <a:pt x="2429" y="1677"/>
                </a:lnTo>
                <a:lnTo>
                  <a:pt x="2434" y="1657"/>
                </a:lnTo>
                <a:lnTo>
                  <a:pt x="2440" y="1636"/>
                </a:lnTo>
                <a:lnTo>
                  <a:pt x="2442" y="1617"/>
                </a:lnTo>
                <a:lnTo>
                  <a:pt x="2440" y="1597"/>
                </a:lnTo>
                <a:lnTo>
                  <a:pt x="2441" y="1583"/>
                </a:lnTo>
                <a:lnTo>
                  <a:pt x="2424" y="1539"/>
                </a:lnTo>
                <a:lnTo>
                  <a:pt x="2414" y="1522"/>
                </a:lnTo>
                <a:lnTo>
                  <a:pt x="2412" y="1508"/>
                </a:lnTo>
                <a:lnTo>
                  <a:pt x="2414" y="1492"/>
                </a:lnTo>
                <a:lnTo>
                  <a:pt x="2412" y="1483"/>
                </a:lnTo>
                <a:lnTo>
                  <a:pt x="2404" y="1469"/>
                </a:lnTo>
                <a:lnTo>
                  <a:pt x="2387" y="1441"/>
                </a:lnTo>
                <a:lnTo>
                  <a:pt x="2374" y="1400"/>
                </a:lnTo>
                <a:lnTo>
                  <a:pt x="2362" y="1354"/>
                </a:lnTo>
                <a:lnTo>
                  <a:pt x="2365" y="1348"/>
                </a:lnTo>
                <a:lnTo>
                  <a:pt x="2365" y="1332"/>
                </a:lnTo>
                <a:lnTo>
                  <a:pt x="2371" y="1322"/>
                </a:lnTo>
                <a:lnTo>
                  <a:pt x="2374" y="1311"/>
                </a:lnTo>
                <a:lnTo>
                  <a:pt x="2377" y="1302"/>
                </a:lnTo>
                <a:lnTo>
                  <a:pt x="2389" y="1274"/>
                </a:lnTo>
                <a:lnTo>
                  <a:pt x="2396" y="1264"/>
                </a:lnTo>
                <a:lnTo>
                  <a:pt x="2398" y="1264"/>
                </a:lnTo>
                <a:lnTo>
                  <a:pt x="2398" y="1259"/>
                </a:lnTo>
                <a:lnTo>
                  <a:pt x="2399" y="1257"/>
                </a:lnTo>
                <a:lnTo>
                  <a:pt x="2408" y="1252"/>
                </a:lnTo>
                <a:lnTo>
                  <a:pt x="2413" y="1252"/>
                </a:lnTo>
                <a:lnTo>
                  <a:pt x="2417" y="1247"/>
                </a:lnTo>
                <a:lnTo>
                  <a:pt x="2414" y="1242"/>
                </a:lnTo>
                <a:lnTo>
                  <a:pt x="2409" y="1234"/>
                </a:lnTo>
                <a:lnTo>
                  <a:pt x="2409" y="1232"/>
                </a:lnTo>
                <a:lnTo>
                  <a:pt x="2409" y="1230"/>
                </a:lnTo>
                <a:lnTo>
                  <a:pt x="2425" y="1228"/>
                </a:lnTo>
                <a:lnTo>
                  <a:pt x="2441" y="1230"/>
                </a:lnTo>
                <a:lnTo>
                  <a:pt x="2446" y="1228"/>
                </a:lnTo>
                <a:lnTo>
                  <a:pt x="2468" y="1210"/>
                </a:lnTo>
                <a:lnTo>
                  <a:pt x="2471" y="1210"/>
                </a:lnTo>
                <a:lnTo>
                  <a:pt x="2475" y="1206"/>
                </a:lnTo>
                <a:lnTo>
                  <a:pt x="2478" y="1199"/>
                </a:lnTo>
                <a:lnTo>
                  <a:pt x="2487" y="1196"/>
                </a:lnTo>
                <a:lnTo>
                  <a:pt x="2493" y="1192"/>
                </a:lnTo>
                <a:lnTo>
                  <a:pt x="2495" y="1185"/>
                </a:lnTo>
                <a:lnTo>
                  <a:pt x="2493" y="1179"/>
                </a:lnTo>
                <a:lnTo>
                  <a:pt x="2499" y="1174"/>
                </a:lnTo>
                <a:lnTo>
                  <a:pt x="2505" y="1163"/>
                </a:lnTo>
                <a:lnTo>
                  <a:pt x="2512" y="1156"/>
                </a:lnTo>
                <a:lnTo>
                  <a:pt x="2526" y="1150"/>
                </a:lnTo>
                <a:lnTo>
                  <a:pt x="2527" y="1145"/>
                </a:lnTo>
                <a:lnTo>
                  <a:pt x="2533" y="1144"/>
                </a:lnTo>
                <a:lnTo>
                  <a:pt x="2550" y="1141"/>
                </a:lnTo>
                <a:lnTo>
                  <a:pt x="2569" y="1133"/>
                </a:lnTo>
                <a:lnTo>
                  <a:pt x="2571" y="1126"/>
                </a:lnTo>
                <a:lnTo>
                  <a:pt x="2574" y="1123"/>
                </a:lnTo>
                <a:lnTo>
                  <a:pt x="2579" y="1118"/>
                </a:lnTo>
                <a:lnTo>
                  <a:pt x="2585" y="1109"/>
                </a:lnTo>
                <a:lnTo>
                  <a:pt x="2592" y="1103"/>
                </a:lnTo>
                <a:lnTo>
                  <a:pt x="2611" y="1094"/>
                </a:lnTo>
                <a:lnTo>
                  <a:pt x="2631" y="1093"/>
                </a:lnTo>
                <a:lnTo>
                  <a:pt x="2646" y="1083"/>
                </a:lnTo>
                <a:lnTo>
                  <a:pt x="2649" y="1079"/>
                </a:lnTo>
                <a:lnTo>
                  <a:pt x="2649" y="1071"/>
                </a:lnTo>
                <a:lnTo>
                  <a:pt x="2640" y="1069"/>
                </a:lnTo>
                <a:lnTo>
                  <a:pt x="2635" y="1071"/>
                </a:lnTo>
                <a:lnTo>
                  <a:pt x="2634" y="1074"/>
                </a:lnTo>
                <a:lnTo>
                  <a:pt x="2634" y="1071"/>
                </a:lnTo>
                <a:lnTo>
                  <a:pt x="2634" y="1065"/>
                </a:lnTo>
                <a:lnTo>
                  <a:pt x="2639" y="1061"/>
                </a:lnTo>
                <a:lnTo>
                  <a:pt x="2640" y="1056"/>
                </a:lnTo>
                <a:lnTo>
                  <a:pt x="2645" y="1053"/>
                </a:lnTo>
                <a:lnTo>
                  <a:pt x="2641" y="1048"/>
                </a:lnTo>
                <a:lnTo>
                  <a:pt x="2625" y="1042"/>
                </a:lnTo>
                <a:lnTo>
                  <a:pt x="2639" y="1042"/>
                </a:lnTo>
                <a:lnTo>
                  <a:pt x="2645" y="1037"/>
                </a:lnTo>
                <a:lnTo>
                  <a:pt x="2647" y="1043"/>
                </a:lnTo>
                <a:lnTo>
                  <a:pt x="2651" y="1043"/>
                </a:lnTo>
                <a:lnTo>
                  <a:pt x="2655" y="1048"/>
                </a:lnTo>
                <a:lnTo>
                  <a:pt x="2665" y="1048"/>
                </a:lnTo>
                <a:lnTo>
                  <a:pt x="2671" y="1044"/>
                </a:lnTo>
                <a:lnTo>
                  <a:pt x="2679" y="1032"/>
                </a:lnTo>
                <a:lnTo>
                  <a:pt x="2686" y="1028"/>
                </a:lnTo>
                <a:lnTo>
                  <a:pt x="2686" y="1020"/>
                </a:lnTo>
                <a:lnTo>
                  <a:pt x="2684" y="1013"/>
                </a:lnTo>
                <a:lnTo>
                  <a:pt x="2679" y="1007"/>
                </a:lnTo>
                <a:lnTo>
                  <a:pt x="2674" y="1012"/>
                </a:lnTo>
                <a:lnTo>
                  <a:pt x="2670" y="1023"/>
                </a:lnTo>
                <a:lnTo>
                  <a:pt x="2670" y="1023"/>
                </a:lnTo>
                <a:lnTo>
                  <a:pt x="2667" y="1018"/>
                </a:lnTo>
                <a:lnTo>
                  <a:pt x="2666" y="1006"/>
                </a:lnTo>
                <a:lnTo>
                  <a:pt x="2641" y="1010"/>
                </a:lnTo>
                <a:lnTo>
                  <a:pt x="2635" y="1008"/>
                </a:lnTo>
                <a:lnTo>
                  <a:pt x="2634" y="1001"/>
                </a:lnTo>
                <a:lnTo>
                  <a:pt x="2634" y="986"/>
                </a:lnTo>
                <a:lnTo>
                  <a:pt x="2635" y="984"/>
                </a:lnTo>
                <a:lnTo>
                  <a:pt x="2639" y="997"/>
                </a:lnTo>
                <a:lnTo>
                  <a:pt x="2643" y="1000"/>
                </a:lnTo>
                <a:lnTo>
                  <a:pt x="2647" y="1000"/>
                </a:lnTo>
                <a:lnTo>
                  <a:pt x="2662" y="991"/>
                </a:lnTo>
                <a:lnTo>
                  <a:pt x="2666" y="993"/>
                </a:lnTo>
                <a:lnTo>
                  <a:pt x="2666" y="989"/>
                </a:lnTo>
                <a:lnTo>
                  <a:pt x="2672" y="991"/>
                </a:lnTo>
                <a:lnTo>
                  <a:pt x="2678" y="991"/>
                </a:lnTo>
                <a:lnTo>
                  <a:pt x="2682" y="999"/>
                </a:lnTo>
                <a:lnTo>
                  <a:pt x="2682" y="997"/>
                </a:lnTo>
                <a:lnTo>
                  <a:pt x="2679" y="990"/>
                </a:lnTo>
                <a:lnTo>
                  <a:pt x="2677" y="984"/>
                </a:lnTo>
                <a:lnTo>
                  <a:pt x="2674" y="975"/>
                </a:lnTo>
                <a:lnTo>
                  <a:pt x="2673" y="973"/>
                </a:lnTo>
                <a:lnTo>
                  <a:pt x="2676" y="957"/>
                </a:lnTo>
                <a:lnTo>
                  <a:pt x="2674" y="943"/>
                </a:lnTo>
                <a:lnTo>
                  <a:pt x="2657" y="938"/>
                </a:lnTo>
                <a:lnTo>
                  <a:pt x="2655" y="940"/>
                </a:lnTo>
                <a:lnTo>
                  <a:pt x="2654" y="942"/>
                </a:lnTo>
                <a:lnTo>
                  <a:pt x="2647" y="940"/>
                </a:lnTo>
                <a:lnTo>
                  <a:pt x="2643" y="936"/>
                </a:lnTo>
                <a:lnTo>
                  <a:pt x="2643" y="931"/>
                </a:lnTo>
                <a:lnTo>
                  <a:pt x="2652" y="931"/>
                </a:lnTo>
                <a:lnTo>
                  <a:pt x="2657" y="929"/>
                </a:lnTo>
                <a:lnTo>
                  <a:pt x="2656" y="925"/>
                </a:lnTo>
                <a:lnTo>
                  <a:pt x="2651" y="923"/>
                </a:lnTo>
                <a:lnTo>
                  <a:pt x="2649" y="916"/>
                </a:lnTo>
                <a:lnTo>
                  <a:pt x="2649" y="913"/>
                </a:lnTo>
                <a:lnTo>
                  <a:pt x="2654" y="910"/>
                </a:lnTo>
                <a:lnTo>
                  <a:pt x="2657" y="910"/>
                </a:lnTo>
                <a:lnTo>
                  <a:pt x="2654" y="903"/>
                </a:lnTo>
                <a:lnTo>
                  <a:pt x="2649" y="899"/>
                </a:lnTo>
                <a:lnTo>
                  <a:pt x="2647" y="892"/>
                </a:lnTo>
                <a:lnTo>
                  <a:pt x="2647" y="891"/>
                </a:lnTo>
                <a:lnTo>
                  <a:pt x="2651" y="889"/>
                </a:lnTo>
                <a:lnTo>
                  <a:pt x="2654" y="877"/>
                </a:lnTo>
                <a:lnTo>
                  <a:pt x="2654" y="871"/>
                </a:lnTo>
                <a:lnTo>
                  <a:pt x="2647" y="864"/>
                </a:lnTo>
                <a:lnTo>
                  <a:pt x="2635" y="857"/>
                </a:lnTo>
                <a:lnTo>
                  <a:pt x="2625" y="855"/>
                </a:lnTo>
                <a:lnTo>
                  <a:pt x="2616" y="846"/>
                </a:lnTo>
                <a:lnTo>
                  <a:pt x="2598" y="838"/>
                </a:lnTo>
                <a:lnTo>
                  <a:pt x="2597" y="835"/>
                </a:lnTo>
                <a:lnTo>
                  <a:pt x="2597" y="832"/>
                </a:lnTo>
                <a:lnTo>
                  <a:pt x="2600" y="825"/>
                </a:lnTo>
                <a:lnTo>
                  <a:pt x="2604" y="824"/>
                </a:lnTo>
                <a:lnTo>
                  <a:pt x="2604" y="827"/>
                </a:lnTo>
                <a:lnTo>
                  <a:pt x="2601" y="833"/>
                </a:lnTo>
                <a:lnTo>
                  <a:pt x="2603" y="835"/>
                </a:lnTo>
                <a:lnTo>
                  <a:pt x="2611" y="837"/>
                </a:lnTo>
                <a:lnTo>
                  <a:pt x="2622" y="843"/>
                </a:lnTo>
                <a:lnTo>
                  <a:pt x="2628" y="843"/>
                </a:lnTo>
                <a:lnTo>
                  <a:pt x="2631" y="846"/>
                </a:lnTo>
                <a:lnTo>
                  <a:pt x="2639" y="849"/>
                </a:lnTo>
                <a:lnTo>
                  <a:pt x="2644" y="854"/>
                </a:lnTo>
                <a:lnTo>
                  <a:pt x="2651" y="857"/>
                </a:lnTo>
                <a:lnTo>
                  <a:pt x="2646" y="841"/>
                </a:lnTo>
                <a:lnTo>
                  <a:pt x="2640" y="835"/>
                </a:lnTo>
                <a:lnTo>
                  <a:pt x="2645" y="834"/>
                </a:lnTo>
                <a:lnTo>
                  <a:pt x="2645" y="833"/>
                </a:lnTo>
                <a:lnTo>
                  <a:pt x="2643" y="828"/>
                </a:lnTo>
                <a:lnTo>
                  <a:pt x="2641" y="816"/>
                </a:lnTo>
                <a:lnTo>
                  <a:pt x="2644" y="790"/>
                </a:lnTo>
                <a:lnTo>
                  <a:pt x="2641" y="781"/>
                </a:lnTo>
                <a:lnTo>
                  <a:pt x="2649" y="778"/>
                </a:lnTo>
                <a:lnTo>
                  <a:pt x="2662" y="767"/>
                </a:lnTo>
                <a:lnTo>
                  <a:pt x="2666" y="760"/>
                </a:lnTo>
                <a:lnTo>
                  <a:pt x="2668" y="755"/>
                </a:lnTo>
                <a:lnTo>
                  <a:pt x="2671" y="755"/>
                </a:lnTo>
                <a:lnTo>
                  <a:pt x="2673" y="758"/>
                </a:lnTo>
                <a:lnTo>
                  <a:pt x="2674" y="760"/>
                </a:lnTo>
                <a:lnTo>
                  <a:pt x="2672" y="767"/>
                </a:lnTo>
                <a:lnTo>
                  <a:pt x="2670" y="770"/>
                </a:lnTo>
                <a:lnTo>
                  <a:pt x="2665" y="773"/>
                </a:lnTo>
                <a:lnTo>
                  <a:pt x="2661" y="778"/>
                </a:lnTo>
                <a:lnTo>
                  <a:pt x="2661" y="782"/>
                </a:lnTo>
                <a:lnTo>
                  <a:pt x="2663" y="789"/>
                </a:lnTo>
                <a:lnTo>
                  <a:pt x="2662" y="792"/>
                </a:lnTo>
                <a:lnTo>
                  <a:pt x="2655" y="801"/>
                </a:lnTo>
                <a:lnTo>
                  <a:pt x="2656" y="803"/>
                </a:lnTo>
                <a:lnTo>
                  <a:pt x="2662" y="803"/>
                </a:lnTo>
                <a:lnTo>
                  <a:pt x="2663" y="806"/>
                </a:lnTo>
                <a:lnTo>
                  <a:pt x="2663" y="812"/>
                </a:lnTo>
                <a:lnTo>
                  <a:pt x="2663" y="821"/>
                </a:lnTo>
                <a:lnTo>
                  <a:pt x="2660" y="823"/>
                </a:lnTo>
                <a:lnTo>
                  <a:pt x="2657" y="827"/>
                </a:lnTo>
                <a:lnTo>
                  <a:pt x="2656" y="832"/>
                </a:lnTo>
                <a:lnTo>
                  <a:pt x="2657" y="838"/>
                </a:lnTo>
                <a:lnTo>
                  <a:pt x="2663" y="845"/>
                </a:lnTo>
                <a:lnTo>
                  <a:pt x="2672" y="846"/>
                </a:lnTo>
                <a:lnTo>
                  <a:pt x="2676" y="848"/>
                </a:lnTo>
                <a:lnTo>
                  <a:pt x="2681" y="859"/>
                </a:lnTo>
                <a:lnTo>
                  <a:pt x="2682" y="865"/>
                </a:lnTo>
                <a:lnTo>
                  <a:pt x="2683" y="867"/>
                </a:lnTo>
                <a:lnTo>
                  <a:pt x="2688" y="870"/>
                </a:lnTo>
                <a:lnTo>
                  <a:pt x="2687" y="876"/>
                </a:lnTo>
                <a:lnTo>
                  <a:pt x="2682" y="877"/>
                </a:lnTo>
                <a:lnTo>
                  <a:pt x="2679" y="881"/>
                </a:lnTo>
                <a:lnTo>
                  <a:pt x="2671" y="903"/>
                </a:lnTo>
                <a:lnTo>
                  <a:pt x="2671" y="911"/>
                </a:lnTo>
                <a:lnTo>
                  <a:pt x="2672" y="923"/>
                </a:lnTo>
                <a:lnTo>
                  <a:pt x="2674" y="925"/>
                </a:lnTo>
                <a:lnTo>
                  <a:pt x="2679" y="924"/>
                </a:lnTo>
                <a:lnTo>
                  <a:pt x="2683" y="921"/>
                </a:lnTo>
                <a:lnTo>
                  <a:pt x="2686" y="916"/>
                </a:lnTo>
                <a:lnTo>
                  <a:pt x="2693" y="892"/>
                </a:lnTo>
                <a:lnTo>
                  <a:pt x="2709" y="862"/>
                </a:lnTo>
                <a:lnTo>
                  <a:pt x="2709" y="854"/>
                </a:lnTo>
                <a:lnTo>
                  <a:pt x="2717" y="843"/>
                </a:lnTo>
                <a:lnTo>
                  <a:pt x="2720" y="834"/>
                </a:lnTo>
                <a:lnTo>
                  <a:pt x="2722" y="828"/>
                </a:lnTo>
                <a:lnTo>
                  <a:pt x="2717" y="811"/>
                </a:lnTo>
                <a:lnTo>
                  <a:pt x="2708" y="796"/>
                </a:lnTo>
                <a:lnTo>
                  <a:pt x="2694" y="771"/>
                </a:lnTo>
                <a:lnTo>
                  <a:pt x="2692" y="763"/>
                </a:lnTo>
                <a:lnTo>
                  <a:pt x="2694" y="757"/>
                </a:lnTo>
                <a:lnTo>
                  <a:pt x="2700" y="764"/>
                </a:lnTo>
                <a:lnTo>
                  <a:pt x="2708" y="773"/>
                </a:lnTo>
                <a:lnTo>
                  <a:pt x="2715" y="775"/>
                </a:lnTo>
                <a:lnTo>
                  <a:pt x="2721" y="780"/>
                </a:lnTo>
                <a:lnTo>
                  <a:pt x="2732" y="781"/>
                </a:lnTo>
                <a:lnTo>
                  <a:pt x="2731" y="795"/>
                </a:lnTo>
                <a:lnTo>
                  <a:pt x="2732" y="797"/>
                </a:lnTo>
                <a:lnTo>
                  <a:pt x="2740" y="790"/>
                </a:lnTo>
                <a:lnTo>
                  <a:pt x="2751" y="773"/>
                </a:lnTo>
                <a:lnTo>
                  <a:pt x="2758" y="765"/>
                </a:lnTo>
                <a:lnTo>
                  <a:pt x="2762" y="759"/>
                </a:lnTo>
                <a:lnTo>
                  <a:pt x="2762" y="754"/>
                </a:lnTo>
                <a:lnTo>
                  <a:pt x="2767" y="752"/>
                </a:lnTo>
                <a:lnTo>
                  <a:pt x="2769" y="749"/>
                </a:lnTo>
                <a:lnTo>
                  <a:pt x="2773" y="730"/>
                </a:lnTo>
                <a:lnTo>
                  <a:pt x="2774" y="727"/>
                </a:lnTo>
                <a:lnTo>
                  <a:pt x="2776" y="728"/>
                </a:lnTo>
                <a:lnTo>
                  <a:pt x="2779" y="727"/>
                </a:lnTo>
                <a:lnTo>
                  <a:pt x="2783" y="712"/>
                </a:lnTo>
                <a:lnTo>
                  <a:pt x="2784" y="708"/>
                </a:lnTo>
                <a:lnTo>
                  <a:pt x="2781" y="703"/>
                </a:lnTo>
                <a:lnTo>
                  <a:pt x="2776" y="697"/>
                </a:lnTo>
                <a:lnTo>
                  <a:pt x="2769" y="693"/>
                </a:lnTo>
                <a:lnTo>
                  <a:pt x="2769" y="690"/>
                </a:lnTo>
                <a:lnTo>
                  <a:pt x="2769" y="687"/>
                </a:lnTo>
                <a:lnTo>
                  <a:pt x="2773" y="678"/>
                </a:lnTo>
                <a:lnTo>
                  <a:pt x="2775" y="674"/>
                </a:lnTo>
                <a:lnTo>
                  <a:pt x="2785" y="662"/>
                </a:lnTo>
                <a:lnTo>
                  <a:pt x="2790" y="662"/>
                </a:lnTo>
                <a:lnTo>
                  <a:pt x="2796" y="652"/>
                </a:lnTo>
                <a:lnTo>
                  <a:pt x="2807" y="650"/>
                </a:lnTo>
                <a:lnTo>
                  <a:pt x="2819" y="644"/>
                </a:lnTo>
                <a:lnTo>
                  <a:pt x="2830" y="641"/>
                </a:lnTo>
                <a:lnTo>
                  <a:pt x="2835" y="635"/>
                </a:lnTo>
                <a:lnTo>
                  <a:pt x="2843" y="631"/>
                </a:lnTo>
                <a:lnTo>
                  <a:pt x="2856" y="634"/>
                </a:lnTo>
                <a:lnTo>
                  <a:pt x="2869" y="631"/>
                </a:lnTo>
                <a:lnTo>
                  <a:pt x="2894" y="630"/>
                </a:lnTo>
                <a:lnTo>
                  <a:pt x="2913" y="625"/>
                </a:lnTo>
                <a:lnTo>
                  <a:pt x="2918" y="623"/>
                </a:lnTo>
                <a:lnTo>
                  <a:pt x="2923" y="619"/>
                </a:lnTo>
                <a:lnTo>
                  <a:pt x="2929" y="604"/>
                </a:lnTo>
                <a:lnTo>
                  <a:pt x="2931" y="602"/>
                </a:lnTo>
                <a:lnTo>
                  <a:pt x="2936" y="604"/>
                </a:lnTo>
                <a:lnTo>
                  <a:pt x="2937" y="614"/>
                </a:lnTo>
                <a:lnTo>
                  <a:pt x="2941" y="614"/>
                </a:lnTo>
                <a:lnTo>
                  <a:pt x="2948" y="613"/>
                </a:lnTo>
                <a:lnTo>
                  <a:pt x="2963" y="604"/>
                </a:lnTo>
                <a:lnTo>
                  <a:pt x="2967" y="604"/>
                </a:lnTo>
                <a:lnTo>
                  <a:pt x="2969" y="612"/>
                </a:lnTo>
                <a:lnTo>
                  <a:pt x="2974" y="613"/>
                </a:lnTo>
                <a:lnTo>
                  <a:pt x="2987" y="608"/>
                </a:lnTo>
                <a:lnTo>
                  <a:pt x="2993" y="609"/>
                </a:lnTo>
                <a:lnTo>
                  <a:pt x="3004" y="602"/>
                </a:lnTo>
                <a:lnTo>
                  <a:pt x="3006" y="599"/>
                </a:lnTo>
                <a:lnTo>
                  <a:pt x="3004" y="586"/>
                </a:lnTo>
                <a:lnTo>
                  <a:pt x="3002" y="583"/>
                </a:lnTo>
                <a:lnTo>
                  <a:pt x="3000" y="583"/>
                </a:lnTo>
                <a:lnTo>
                  <a:pt x="3000" y="596"/>
                </a:lnTo>
                <a:lnTo>
                  <a:pt x="2999" y="599"/>
                </a:lnTo>
                <a:lnTo>
                  <a:pt x="2991" y="602"/>
                </a:lnTo>
                <a:lnTo>
                  <a:pt x="2982" y="599"/>
                </a:lnTo>
                <a:lnTo>
                  <a:pt x="2972" y="593"/>
                </a:lnTo>
                <a:lnTo>
                  <a:pt x="2967" y="582"/>
                </a:lnTo>
                <a:lnTo>
                  <a:pt x="2963" y="580"/>
                </a:lnTo>
                <a:lnTo>
                  <a:pt x="2962" y="569"/>
                </a:lnTo>
                <a:lnTo>
                  <a:pt x="2957" y="564"/>
                </a:lnTo>
                <a:lnTo>
                  <a:pt x="2948" y="559"/>
                </a:lnTo>
                <a:lnTo>
                  <a:pt x="2947" y="558"/>
                </a:lnTo>
                <a:lnTo>
                  <a:pt x="2947" y="552"/>
                </a:lnTo>
                <a:lnTo>
                  <a:pt x="2950" y="548"/>
                </a:lnTo>
                <a:lnTo>
                  <a:pt x="2953" y="547"/>
                </a:lnTo>
                <a:lnTo>
                  <a:pt x="2957" y="538"/>
                </a:lnTo>
                <a:lnTo>
                  <a:pt x="2962" y="536"/>
                </a:lnTo>
                <a:lnTo>
                  <a:pt x="2957" y="528"/>
                </a:lnTo>
                <a:lnTo>
                  <a:pt x="2951" y="515"/>
                </a:lnTo>
                <a:lnTo>
                  <a:pt x="2956" y="500"/>
                </a:lnTo>
                <a:lnTo>
                  <a:pt x="2971" y="488"/>
                </a:lnTo>
                <a:lnTo>
                  <a:pt x="2982" y="470"/>
                </a:lnTo>
                <a:lnTo>
                  <a:pt x="2987" y="466"/>
                </a:lnTo>
                <a:lnTo>
                  <a:pt x="2989" y="455"/>
                </a:lnTo>
                <a:lnTo>
                  <a:pt x="2996" y="446"/>
                </a:lnTo>
                <a:lnTo>
                  <a:pt x="3005" y="442"/>
                </a:lnTo>
                <a:lnTo>
                  <a:pt x="3009" y="443"/>
                </a:lnTo>
                <a:lnTo>
                  <a:pt x="3011" y="451"/>
                </a:lnTo>
                <a:lnTo>
                  <a:pt x="3014" y="451"/>
                </a:lnTo>
                <a:lnTo>
                  <a:pt x="3017" y="447"/>
                </a:lnTo>
                <a:lnTo>
                  <a:pt x="3020" y="437"/>
                </a:lnTo>
                <a:lnTo>
                  <a:pt x="3022" y="437"/>
                </a:lnTo>
                <a:lnTo>
                  <a:pt x="3025" y="441"/>
                </a:lnTo>
                <a:lnTo>
                  <a:pt x="3027" y="441"/>
                </a:lnTo>
                <a:lnTo>
                  <a:pt x="3032" y="440"/>
                </a:lnTo>
                <a:lnTo>
                  <a:pt x="3036" y="432"/>
                </a:lnTo>
                <a:lnTo>
                  <a:pt x="3039" y="429"/>
                </a:lnTo>
                <a:lnTo>
                  <a:pt x="3045" y="431"/>
                </a:lnTo>
                <a:lnTo>
                  <a:pt x="3048" y="430"/>
                </a:lnTo>
                <a:lnTo>
                  <a:pt x="3053" y="421"/>
                </a:lnTo>
                <a:lnTo>
                  <a:pt x="3054" y="414"/>
                </a:lnTo>
                <a:lnTo>
                  <a:pt x="3058" y="408"/>
                </a:lnTo>
                <a:lnTo>
                  <a:pt x="3059" y="398"/>
                </a:lnTo>
                <a:lnTo>
                  <a:pt x="3065" y="393"/>
                </a:lnTo>
                <a:lnTo>
                  <a:pt x="3068" y="392"/>
                </a:lnTo>
                <a:lnTo>
                  <a:pt x="3070" y="393"/>
                </a:lnTo>
                <a:lnTo>
                  <a:pt x="3071" y="400"/>
                </a:lnTo>
                <a:lnTo>
                  <a:pt x="3072" y="405"/>
                </a:lnTo>
                <a:lnTo>
                  <a:pt x="3077" y="407"/>
                </a:lnTo>
                <a:lnTo>
                  <a:pt x="3082" y="404"/>
                </a:lnTo>
                <a:lnTo>
                  <a:pt x="3092" y="412"/>
                </a:lnTo>
                <a:lnTo>
                  <a:pt x="3097" y="410"/>
                </a:lnTo>
                <a:lnTo>
                  <a:pt x="3100" y="405"/>
                </a:lnTo>
                <a:lnTo>
                  <a:pt x="3107" y="399"/>
                </a:lnTo>
                <a:lnTo>
                  <a:pt x="3112" y="399"/>
                </a:lnTo>
                <a:lnTo>
                  <a:pt x="3118" y="396"/>
                </a:lnTo>
                <a:lnTo>
                  <a:pt x="3120" y="389"/>
                </a:lnTo>
                <a:lnTo>
                  <a:pt x="3133" y="388"/>
                </a:lnTo>
                <a:lnTo>
                  <a:pt x="3136" y="387"/>
                </a:lnTo>
                <a:lnTo>
                  <a:pt x="3141" y="383"/>
                </a:lnTo>
                <a:lnTo>
                  <a:pt x="3147" y="383"/>
                </a:lnTo>
                <a:lnTo>
                  <a:pt x="3151" y="380"/>
                </a:lnTo>
                <a:lnTo>
                  <a:pt x="3158" y="380"/>
                </a:lnTo>
                <a:lnTo>
                  <a:pt x="3165" y="375"/>
                </a:lnTo>
                <a:lnTo>
                  <a:pt x="3166" y="370"/>
                </a:lnTo>
                <a:lnTo>
                  <a:pt x="3165" y="365"/>
                </a:lnTo>
                <a:close/>
              </a:path>
            </a:pathLst>
          </a:custGeom>
          <a:solidFill>
            <a:schemeClr val="accent1">
              <a:lumMod val="60000"/>
              <a:lumOff val="40000"/>
            </a:schemeClr>
          </a:solidFill>
          <a:ln w="6350" cap="flat" cmpd="sng">
            <a:noFill/>
            <a:prstDash val="solid"/>
            <a:round/>
            <a:headEnd type="none" w="med" len="med"/>
            <a:tailEnd type="none" w="med" len="med"/>
          </a:ln>
          <a:effectLst/>
        </p:spPr>
        <p:txBody>
          <a:bodyPr/>
          <a:lstStyle/>
          <a:p>
            <a:endParaRPr lang="en-US" dirty="0"/>
          </a:p>
        </p:txBody>
      </p:sp>
      <p:sp>
        <p:nvSpPr>
          <p:cNvPr id="111" name="Freeform 238"/>
          <p:cNvSpPr>
            <a:spLocks noChangeAspect="1"/>
          </p:cNvSpPr>
          <p:nvPr/>
        </p:nvSpPr>
        <p:spPr bwMode="gray">
          <a:xfrm>
            <a:off x="5069232" y="3016713"/>
            <a:ext cx="1415165" cy="1322996"/>
          </a:xfrm>
          <a:custGeom>
            <a:avLst/>
            <a:gdLst/>
            <a:ahLst/>
            <a:cxnLst>
              <a:cxn ang="0">
                <a:pos x="84" y="47"/>
              </a:cxn>
              <a:cxn ang="0">
                <a:pos x="97" y="77"/>
              </a:cxn>
              <a:cxn ang="0">
                <a:pos x="73" y="133"/>
              </a:cxn>
              <a:cxn ang="0">
                <a:pos x="98" y="176"/>
              </a:cxn>
              <a:cxn ang="0">
                <a:pos x="126" y="148"/>
              </a:cxn>
              <a:cxn ang="0">
                <a:pos x="108" y="74"/>
              </a:cxn>
              <a:cxn ang="0">
                <a:pos x="196" y="42"/>
              </a:cxn>
              <a:cxn ang="0">
                <a:pos x="169" y="27"/>
              </a:cxn>
              <a:cxn ang="0">
                <a:pos x="191" y="2"/>
              </a:cxn>
              <a:cxn ang="0">
                <a:pos x="243" y="46"/>
              </a:cxn>
              <a:cxn ang="0">
                <a:pos x="285" y="88"/>
              </a:cxn>
              <a:cxn ang="0">
                <a:pos x="366" y="88"/>
              </a:cxn>
              <a:cxn ang="0">
                <a:pos x="411" y="106"/>
              </a:cxn>
              <a:cxn ang="0">
                <a:pos x="495" y="99"/>
              </a:cxn>
              <a:cxn ang="0">
                <a:pos x="499" y="88"/>
              </a:cxn>
              <a:cxn ang="0">
                <a:pos x="621" y="86"/>
              </a:cxn>
              <a:cxn ang="0">
                <a:pos x="573" y="95"/>
              </a:cxn>
              <a:cxn ang="0">
                <a:pos x="593" y="117"/>
              </a:cxn>
              <a:cxn ang="0">
                <a:pos x="663" y="150"/>
              </a:cxn>
              <a:cxn ang="0">
                <a:pos x="689" y="197"/>
              </a:cxn>
              <a:cxn ang="0">
                <a:pos x="695" y="211"/>
              </a:cxn>
              <a:cxn ang="0">
                <a:pos x="737" y="209"/>
              </a:cxn>
              <a:cxn ang="0">
                <a:pos x="728" y="231"/>
              </a:cxn>
              <a:cxn ang="0">
                <a:pos x="689" y="252"/>
              </a:cxn>
              <a:cxn ang="0">
                <a:pos x="702" y="279"/>
              </a:cxn>
              <a:cxn ang="0">
                <a:pos x="673" y="321"/>
              </a:cxn>
              <a:cxn ang="0">
                <a:pos x="674" y="359"/>
              </a:cxn>
              <a:cxn ang="0">
                <a:pos x="699" y="401"/>
              </a:cxn>
              <a:cxn ang="0">
                <a:pos x="646" y="432"/>
              </a:cxn>
              <a:cxn ang="0">
                <a:pos x="568" y="459"/>
              </a:cxn>
              <a:cxn ang="0">
                <a:pos x="474" y="437"/>
              </a:cxn>
              <a:cxn ang="0">
                <a:pos x="497" y="467"/>
              </a:cxn>
              <a:cxn ang="0">
                <a:pos x="501" y="524"/>
              </a:cxn>
              <a:cxn ang="0">
                <a:pos x="546" y="550"/>
              </a:cxn>
              <a:cxn ang="0">
                <a:pos x="518" y="565"/>
              </a:cxn>
              <a:cxn ang="0">
                <a:pos x="486" y="593"/>
              </a:cxn>
              <a:cxn ang="0">
                <a:pos x="452" y="607"/>
              </a:cxn>
              <a:cxn ang="0">
                <a:pos x="402" y="631"/>
              </a:cxn>
              <a:cxn ang="0">
                <a:pos x="361" y="612"/>
              </a:cxn>
              <a:cxn ang="0">
                <a:pos x="321" y="532"/>
              </a:cxn>
              <a:cxn ang="0">
                <a:pos x="328" y="492"/>
              </a:cxn>
              <a:cxn ang="0">
                <a:pos x="315" y="459"/>
              </a:cxn>
              <a:cxn ang="0">
                <a:pos x="299" y="419"/>
              </a:cxn>
              <a:cxn ang="0">
                <a:pos x="314" y="357"/>
              </a:cxn>
              <a:cxn ang="0">
                <a:pos x="314" y="330"/>
              </a:cxn>
              <a:cxn ang="0">
                <a:pos x="253" y="337"/>
              </a:cxn>
              <a:cxn ang="0">
                <a:pos x="217" y="338"/>
              </a:cxn>
              <a:cxn ang="0">
                <a:pos x="169" y="289"/>
              </a:cxn>
              <a:cxn ang="0">
                <a:pos x="90" y="287"/>
              </a:cxn>
              <a:cxn ang="0">
                <a:pos x="52" y="229"/>
              </a:cxn>
              <a:cxn ang="0">
                <a:pos x="31" y="196"/>
              </a:cxn>
              <a:cxn ang="0">
                <a:pos x="14" y="140"/>
              </a:cxn>
              <a:cxn ang="0">
                <a:pos x="79" y="29"/>
              </a:cxn>
            </a:cxnLst>
            <a:rect l="0" t="0" r="r" b="b"/>
            <a:pathLst>
              <a:path w="743" h="631">
                <a:moveTo>
                  <a:pt x="109" y="21"/>
                </a:moveTo>
                <a:lnTo>
                  <a:pt x="99" y="29"/>
                </a:lnTo>
                <a:lnTo>
                  <a:pt x="88" y="31"/>
                </a:lnTo>
                <a:lnTo>
                  <a:pt x="82" y="35"/>
                </a:lnTo>
                <a:lnTo>
                  <a:pt x="82" y="39"/>
                </a:lnTo>
                <a:lnTo>
                  <a:pt x="84" y="47"/>
                </a:lnTo>
                <a:lnTo>
                  <a:pt x="87" y="56"/>
                </a:lnTo>
                <a:lnTo>
                  <a:pt x="94" y="66"/>
                </a:lnTo>
                <a:lnTo>
                  <a:pt x="95" y="69"/>
                </a:lnTo>
                <a:lnTo>
                  <a:pt x="93" y="72"/>
                </a:lnTo>
                <a:lnTo>
                  <a:pt x="93" y="73"/>
                </a:lnTo>
                <a:lnTo>
                  <a:pt x="97" y="77"/>
                </a:lnTo>
                <a:lnTo>
                  <a:pt x="97" y="83"/>
                </a:lnTo>
                <a:lnTo>
                  <a:pt x="93" y="95"/>
                </a:lnTo>
                <a:lnTo>
                  <a:pt x="78" y="109"/>
                </a:lnTo>
                <a:lnTo>
                  <a:pt x="76" y="111"/>
                </a:lnTo>
                <a:lnTo>
                  <a:pt x="73" y="118"/>
                </a:lnTo>
                <a:lnTo>
                  <a:pt x="73" y="133"/>
                </a:lnTo>
                <a:lnTo>
                  <a:pt x="74" y="140"/>
                </a:lnTo>
                <a:lnTo>
                  <a:pt x="78" y="145"/>
                </a:lnTo>
                <a:lnTo>
                  <a:pt x="87" y="152"/>
                </a:lnTo>
                <a:lnTo>
                  <a:pt x="93" y="165"/>
                </a:lnTo>
                <a:lnTo>
                  <a:pt x="95" y="174"/>
                </a:lnTo>
                <a:lnTo>
                  <a:pt x="98" y="176"/>
                </a:lnTo>
                <a:lnTo>
                  <a:pt x="105" y="176"/>
                </a:lnTo>
                <a:lnTo>
                  <a:pt x="113" y="174"/>
                </a:lnTo>
                <a:lnTo>
                  <a:pt x="119" y="169"/>
                </a:lnTo>
                <a:lnTo>
                  <a:pt x="125" y="161"/>
                </a:lnTo>
                <a:lnTo>
                  <a:pt x="126" y="159"/>
                </a:lnTo>
                <a:lnTo>
                  <a:pt x="126" y="148"/>
                </a:lnTo>
                <a:lnTo>
                  <a:pt x="125" y="134"/>
                </a:lnTo>
                <a:lnTo>
                  <a:pt x="115" y="117"/>
                </a:lnTo>
                <a:lnTo>
                  <a:pt x="109" y="110"/>
                </a:lnTo>
                <a:lnTo>
                  <a:pt x="104" y="101"/>
                </a:lnTo>
                <a:lnTo>
                  <a:pt x="104" y="77"/>
                </a:lnTo>
                <a:lnTo>
                  <a:pt x="108" y="74"/>
                </a:lnTo>
                <a:lnTo>
                  <a:pt x="110" y="70"/>
                </a:lnTo>
                <a:lnTo>
                  <a:pt x="111" y="68"/>
                </a:lnTo>
                <a:lnTo>
                  <a:pt x="120" y="66"/>
                </a:lnTo>
                <a:lnTo>
                  <a:pt x="140" y="53"/>
                </a:lnTo>
                <a:lnTo>
                  <a:pt x="173" y="43"/>
                </a:lnTo>
                <a:lnTo>
                  <a:pt x="196" y="42"/>
                </a:lnTo>
                <a:lnTo>
                  <a:pt x="196" y="36"/>
                </a:lnTo>
                <a:lnTo>
                  <a:pt x="195" y="32"/>
                </a:lnTo>
                <a:lnTo>
                  <a:pt x="190" y="30"/>
                </a:lnTo>
                <a:lnTo>
                  <a:pt x="174" y="29"/>
                </a:lnTo>
                <a:lnTo>
                  <a:pt x="172" y="27"/>
                </a:lnTo>
                <a:lnTo>
                  <a:pt x="169" y="27"/>
                </a:lnTo>
                <a:lnTo>
                  <a:pt x="168" y="25"/>
                </a:lnTo>
                <a:lnTo>
                  <a:pt x="169" y="18"/>
                </a:lnTo>
                <a:lnTo>
                  <a:pt x="175" y="5"/>
                </a:lnTo>
                <a:lnTo>
                  <a:pt x="181" y="0"/>
                </a:lnTo>
                <a:lnTo>
                  <a:pt x="186" y="0"/>
                </a:lnTo>
                <a:lnTo>
                  <a:pt x="191" y="2"/>
                </a:lnTo>
                <a:lnTo>
                  <a:pt x="192" y="4"/>
                </a:lnTo>
                <a:lnTo>
                  <a:pt x="201" y="29"/>
                </a:lnTo>
                <a:lnTo>
                  <a:pt x="201" y="29"/>
                </a:lnTo>
                <a:lnTo>
                  <a:pt x="207" y="40"/>
                </a:lnTo>
                <a:lnTo>
                  <a:pt x="223" y="42"/>
                </a:lnTo>
                <a:lnTo>
                  <a:pt x="243" y="46"/>
                </a:lnTo>
                <a:lnTo>
                  <a:pt x="246" y="46"/>
                </a:lnTo>
                <a:lnTo>
                  <a:pt x="260" y="50"/>
                </a:lnTo>
                <a:lnTo>
                  <a:pt x="271" y="56"/>
                </a:lnTo>
                <a:lnTo>
                  <a:pt x="276" y="61"/>
                </a:lnTo>
                <a:lnTo>
                  <a:pt x="280" y="77"/>
                </a:lnTo>
                <a:lnTo>
                  <a:pt x="285" y="88"/>
                </a:lnTo>
                <a:lnTo>
                  <a:pt x="286" y="90"/>
                </a:lnTo>
                <a:lnTo>
                  <a:pt x="292" y="95"/>
                </a:lnTo>
                <a:lnTo>
                  <a:pt x="303" y="95"/>
                </a:lnTo>
                <a:lnTo>
                  <a:pt x="329" y="90"/>
                </a:lnTo>
                <a:lnTo>
                  <a:pt x="340" y="91"/>
                </a:lnTo>
                <a:lnTo>
                  <a:pt x="366" y="88"/>
                </a:lnTo>
                <a:lnTo>
                  <a:pt x="395" y="88"/>
                </a:lnTo>
                <a:lnTo>
                  <a:pt x="398" y="89"/>
                </a:lnTo>
                <a:lnTo>
                  <a:pt x="401" y="91"/>
                </a:lnTo>
                <a:lnTo>
                  <a:pt x="405" y="97"/>
                </a:lnTo>
                <a:lnTo>
                  <a:pt x="405" y="101"/>
                </a:lnTo>
                <a:lnTo>
                  <a:pt x="411" y="106"/>
                </a:lnTo>
                <a:lnTo>
                  <a:pt x="422" y="112"/>
                </a:lnTo>
                <a:lnTo>
                  <a:pt x="432" y="115"/>
                </a:lnTo>
                <a:lnTo>
                  <a:pt x="450" y="115"/>
                </a:lnTo>
                <a:lnTo>
                  <a:pt x="476" y="110"/>
                </a:lnTo>
                <a:lnTo>
                  <a:pt x="484" y="106"/>
                </a:lnTo>
                <a:lnTo>
                  <a:pt x="495" y="99"/>
                </a:lnTo>
                <a:lnTo>
                  <a:pt x="512" y="99"/>
                </a:lnTo>
                <a:lnTo>
                  <a:pt x="523" y="96"/>
                </a:lnTo>
                <a:lnTo>
                  <a:pt x="527" y="94"/>
                </a:lnTo>
                <a:lnTo>
                  <a:pt x="525" y="91"/>
                </a:lnTo>
                <a:lnTo>
                  <a:pt x="506" y="90"/>
                </a:lnTo>
                <a:lnTo>
                  <a:pt x="499" y="88"/>
                </a:lnTo>
                <a:lnTo>
                  <a:pt x="499" y="88"/>
                </a:lnTo>
                <a:lnTo>
                  <a:pt x="506" y="84"/>
                </a:lnTo>
                <a:lnTo>
                  <a:pt x="520" y="83"/>
                </a:lnTo>
                <a:lnTo>
                  <a:pt x="608" y="83"/>
                </a:lnTo>
                <a:lnTo>
                  <a:pt x="620" y="86"/>
                </a:lnTo>
                <a:lnTo>
                  <a:pt x="621" y="86"/>
                </a:lnTo>
                <a:lnTo>
                  <a:pt x="619" y="88"/>
                </a:lnTo>
                <a:lnTo>
                  <a:pt x="606" y="90"/>
                </a:lnTo>
                <a:lnTo>
                  <a:pt x="605" y="93"/>
                </a:lnTo>
                <a:lnTo>
                  <a:pt x="600" y="95"/>
                </a:lnTo>
                <a:lnTo>
                  <a:pt x="587" y="93"/>
                </a:lnTo>
                <a:lnTo>
                  <a:pt x="573" y="95"/>
                </a:lnTo>
                <a:lnTo>
                  <a:pt x="570" y="99"/>
                </a:lnTo>
                <a:lnTo>
                  <a:pt x="571" y="102"/>
                </a:lnTo>
                <a:lnTo>
                  <a:pt x="579" y="106"/>
                </a:lnTo>
                <a:lnTo>
                  <a:pt x="583" y="107"/>
                </a:lnTo>
                <a:lnTo>
                  <a:pt x="590" y="111"/>
                </a:lnTo>
                <a:lnTo>
                  <a:pt x="593" y="117"/>
                </a:lnTo>
                <a:lnTo>
                  <a:pt x="599" y="122"/>
                </a:lnTo>
                <a:lnTo>
                  <a:pt x="600" y="129"/>
                </a:lnTo>
                <a:lnTo>
                  <a:pt x="604" y="134"/>
                </a:lnTo>
                <a:lnTo>
                  <a:pt x="621" y="132"/>
                </a:lnTo>
                <a:lnTo>
                  <a:pt x="638" y="136"/>
                </a:lnTo>
                <a:lnTo>
                  <a:pt x="663" y="150"/>
                </a:lnTo>
                <a:lnTo>
                  <a:pt x="670" y="152"/>
                </a:lnTo>
                <a:lnTo>
                  <a:pt x="678" y="159"/>
                </a:lnTo>
                <a:lnTo>
                  <a:pt x="686" y="172"/>
                </a:lnTo>
                <a:lnTo>
                  <a:pt x="687" y="177"/>
                </a:lnTo>
                <a:lnTo>
                  <a:pt x="689" y="193"/>
                </a:lnTo>
                <a:lnTo>
                  <a:pt x="689" y="197"/>
                </a:lnTo>
                <a:lnTo>
                  <a:pt x="686" y="199"/>
                </a:lnTo>
                <a:lnTo>
                  <a:pt x="676" y="203"/>
                </a:lnTo>
                <a:lnTo>
                  <a:pt x="676" y="206"/>
                </a:lnTo>
                <a:lnTo>
                  <a:pt x="679" y="207"/>
                </a:lnTo>
                <a:lnTo>
                  <a:pt x="689" y="208"/>
                </a:lnTo>
                <a:lnTo>
                  <a:pt x="695" y="211"/>
                </a:lnTo>
                <a:lnTo>
                  <a:pt x="701" y="211"/>
                </a:lnTo>
                <a:lnTo>
                  <a:pt x="705" y="209"/>
                </a:lnTo>
                <a:lnTo>
                  <a:pt x="712" y="202"/>
                </a:lnTo>
                <a:lnTo>
                  <a:pt x="721" y="201"/>
                </a:lnTo>
                <a:lnTo>
                  <a:pt x="727" y="203"/>
                </a:lnTo>
                <a:lnTo>
                  <a:pt x="737" y="209"/>
                </a:lnTo>
                <a:lnTo>
                  <a:pt x="741" y="214"/>
                </a:lnTo>
                <a:lnTo>
                  <a:pt x="743" y="217"/>
                </a:lnTo>
                <a:lnTo>
                  <a:pt x="743" y="225"/>
                </a:lnTo>
                <a:lnTo>
                  <a:pt x="739" y="228"/>
                </a:lnTo>
                <a:lnTo>
                  <a:pt x="734" y="228"/>
                </a:lnTo>
                <a:lnTo>
                  <a:pt x="728" y="231"/>
                </a:lnTo>
                <a:lnTo>
                  <a:pt x="724" y="234"/>
                </a:lnTo>
                <a:lnTo>
                  <a:pt x="708" y="241"/>
                </a:lnTo>
                <a:lnTo>
                  <a:pt x="705" y="245"/>
                </a:lnTo>
                <a:lnTo>
                  <a:pt x="702" y="247"/>
                </a:lnTo>
                <a:lnTo>
                  <a:pt x="691" y="250"/>
                </a:lnTo>
                <a:lnTo>
                  <a:pt x="689" y="252"/>
                </a:lnTo>
                <a:lnTo>
                  <a:pt x="686" y="258"/>
                </a:lnTo>
                <a:lnTo>
                  <a:pt x="686" y="267"/>
                </a:lnTo>
                <a:lnTo>
                  <a:pt x="689" y="279"/>
                </a:lnTo>
                <a:lnTo>
                  <a:pt x="694" y="281"/>
                </a:lnTo>
                <a:lnTo>
                  <a:pt x="700" y="279"/>
                </a:lnTo>
                <a:lnTo>
                  <a:pt x="702" y="279"/>
                </a:lnTo>
                <a:lnTo>
                  <a:pt x="707" y="284"/>
                </a:lnTo>
                <a:lnTo>
                  <a:pt x="702" y="290"/>
                </a:lnTo>
                <a:lnTo>
                  <a:pt x="691" y="298"/>
                </a:lnTo>
                <a:lnTo>
                  <a:pt x="674" y="304"/>
                </a:lnTo>
                <a:lnTo>
                  <a:pt x="673" y="306"/>
                </a:lnTo>
                <a:lnTo>
                  <a:pt x="673" y="321"/>
                </a:lnTo>
                <a:lnTo>
                  <a:pt x="669" y="327"/>
                </a:lnTo>
                <a:lnTo>
                  <a:pt x="663" y="336"/>
                </a:lnTo>
                <a:lnTo>
                  <a:pt x="662" y="337"/>
                </a:lnTo>
                <a:lnTo>
                  <a:pt x="662" y="341"/>
                </a:lnTo>
                <a:lnTo>
                  <a:pt x="662" y="343"/>
                </a:lnTo>
                <a:lnTo>
                  <a:pt x="674" y="359"/>
                </a:lnTo>
                <a:lnTo>
                  <a:pt x="685" y="370"/>
                </a:lnTo>
                <a:lnTo>
                  <a:pt x="689" y="378"/>
                </a:lnTo>
                <a:lnTo>
                  <a:pt x="695" y="384"/>
                </a:lnTo>
                <a:lnTo>
                  <a:pt x="699" y="386"/>
                </a:lnTo>
                <a:lnTo>
                  <a:pt x="699" y="389"/>
                </a:lnTo>
                <a:lnTo>
                  <a:pt x="699" y="401"/>
                </a:lnTo>
                <a:lnTo>
                  <a:pt x="687" y="414"/>
                </a:lnTo>
                <a:lnTo>
                  <a:pt x="680" y="421"/>
                </a:lnTo>
                <a:lnTo>
                  <a:pt x="676" y="423"/>
                </a:lnTo>
                <a:lnTo>
                  <a:pt x="660" y="424"/>
                </a:lnTo>
                <a:lnTo>
                  <a:pt x="654" y="428"/>
                </a:lnTo>
                <a:lnTo>
                  <a:pt x="646" y="432"/>
                </a:lnTo>
                <a:lnTo>
                  <a:pt x="640" y="440"/>
                </a:lnTo>
                <a:lnTo>
                  <a:pt x="635" y="443"/>
                </a:lnTo>
                <a:lnTo>
                  <a:pt x="606" y="445"/>
                </a:lnTo>
                <a:lnTo>
                  <a:pt x="590" y="449"/>
                </a:lnTo>
                <a:lnTo>
                  <a:pt x="572" y="455"/>
                </a:lnTo>
                <a:lnTo>
                  <a:pt x="568" y="459"/>
                </a:lnTo>
                <a:lnTo>
                  <a:pt x="567" y="460"/>
                </a:lnTo>
                <a:lnTo>
                  <a:pt x="542" y="459"/>
                </a:lnTo>
                <a:lnTo>
                  <a:pt x="524" y="454"/>
                </a:lnTo>
                <a:lnTo>
                  <a:pt x="503" y="441"/>
                </a:lnTo>
                <a:lnTo>
                  <a:pt x="481" y="439"/>
                </a:lnTo>
                <a:lnTo>
                  <a:pt x="474" y="437"/>
                </a:lnTo>
                <a:lnTo>
                  <a:pt x="470" y="437"/>
                </a:lnTo>
                <a:lnTo>
                  <a:pt x="469" y="437"/>
                </a:lnTo>
                <a:lnTo>
                  <a:pt x="470" y="446"/>
                </a:lnTo>
                <a:lnTo>
                  <a:pt x="474" y="455"/>
                </a:lnTo>
                <a:lnTo>
                  <a:pt x="485" y="460"/>
                </a:lnTo>
                <a:lnTo>
                  <a:pt x="497" y="467"/>
                </a:lnTo>
                <a:lnTo>
                  <a:pt x="499" y="470"/>
                </a:lnTo>
                <a:lnTo>
                  <a:pt x="498" y="482"/>
                </a:lnTo>
                <a:lnTo>
                  <a:pt x="495" y="495"/>
                </a:lnTo>
                <a:lnTo>
                  <a:pt x="495" y="502"/>
                </a:lnTo>
                <a:lnTo>
                  <a:pt x="496" y="507"/>
                </a:lnTo>
                <a:lnTo>
                  <a:pt x="501" y="524"/>
                </a:lnTo>
                <a:lnTo>
                  <a:pt x="502" y="532"/>
                </a:lnTo>
                <a:lnTo>
                  <a:pt x="503" y="538"/>
                </a:lnTo>
                <a:lnTo>
                  <a:pt x="518" y="541"/>
                </a:lnTo>
                <a:lnTo>
                  <a:pt x="522" y="542"/>
                </a:lnTo>
                <a:lnTo>
                  <a:pt x="546" y="541"/>
                </a:lnTo>
                <a:lnTo>
                  <a:pt x="546" y="550"/>
                </a:lnTo>
                <a:lnTo>
                  <a:pt x="546" y="551"/>
                </a:lnTo>
                <a:lnTo>
                  <a:pt x="544" y="554"/>
                </a:lnTo>
                <a:lnTo>
                  <a:pt x="533" y="556"/>
                </a:lnTo>
                <a:lnTo>
                  <a:pt x="525" y="559"/>
                </a:lnTo>
                <a:lnTo>
                  <a:pt x="524" y="562"/>
                </a:lnTo>
                <a:lnTo>
                  <a:pt x="518" y="565"/>
                </a:lnTo>
                <a:lnTo>
                  <a:pt x="511" y="565"/>
                </a:lnTo>
                <a:lnTo>
                  <a:pt x="506" y="573"/>
                </a:lnTo>
                <a:lnTo>
                  <a:pt x="499" y="588"/>
                </a:lnTo>
                <a:lnTo>
                  <a:pt x="496" y="591"/>
                </a:lnTo>
                <a:lnTo>
                  <a:pt x="491" y="593"/>
                </a:lnTo>
                <a:lnTo>
                  <a:pt x="486" y="593"/>
                </a:lnTo>
                <a:lnTo>
                  <a:pt x="480" y="596"/>
                </a:lnTo>
                <a:lnTo>
                  <a:pt x="477" y="597"/>
                </a:lnTo>
                <a:lnTo>
                  <a:pt x="475" y="602"/>
                </a:lnTo>
                <a:lnTo>
                  <a:pt x="466" y="602"/>
                </a:lnTo>
                <a:lnTo>
                  <a:pt x="454" y="607"/>
                </a:lnTo>
                <a:lnTo>
                  <a:pt x="452" y="607"/>
                </a:lnTo>
                <a:lnTo>
                  <a:pt x="444" y="611"/>
                </a:lnTo>
                <a:lnTo>
                  <a:pt x="436" y="615"/>
                </a:lnTo>
                <a:lnTo>
                  <a:pt x="431" y="618"/>
                </a:lnTo>
                <a:lnTo>
                  <a:pt x="423" y="626"/>
                </a:lnTo>
                <a:lnTo>
                  <a:pt x="421" y="627"/>
                </a:lnTo>
                <a:lnTo>
                  <a:pt x="402" y="631"/>
                </a:lnTo>
                <a:lnTo>
                  <a:pt x="385" y="631"/>
                </a:lnTo>
                <a:lnTo>
                  <a:pt x="383" y="629"/>
                </a:lnTo>
                <a:lnTo>
                  <a:pt x="380" y="629"/>
                </a:lnTo>
                <a:lnTo>
                  <a:pt x="368" y="621"/>
                </a:lnTo>
                <a:lnTo>
                  <a:pt x="364" y="617"/>
                </a:lnTo>
                <a:lnTo>
                  <a:pt x="361" y="612"/>
                </a:lnTo>
                <a:lnTo>
                  <a:pt x="358" y="607"/>
                </a:lnTo>
                <a:lnTo>
                  <a:pt x="353" y="600"/>
                </a:lnTo>
                <a:lnTo>
                  <a:pt x="348" y="591"/>
                </a:lnTo>
                <a:lnTo>
                  <a:pt x="346" y="580"/>
                </a:lnTo>
                <a:lnTo>
                  <a:pt x="330" y="543"/>
                </a:lnTo>
                <a:lnTo>
                  <a:pt x="321" y="532"/>
                </a:lnTo>
                <a:lnTo>
                  <a:pt x="304" y="519"/>
                </a:lnTo>
                <a:lnTo>
                  <a:pt x="304" y="515"/>
                </a:lnTo>
                <a:lnTo>
                  <a:pt x="316" y="504"/>
                </a:lnTo>
                <a:lnTo>
                  <a:pt x="321" y="497"/>
                </a:lnTo>
                <a:lnTo>
                  <a:pt x="324" y="495"/>
                </a:lnTo>
                <a:lnTo>
                  <a:pt x="328" y="492"/>
                </a:lnTo>
                <a:lnTo>
                  <a:pt x="330" y="491"/>
                </a:lnTo>
                <a:lnTo>
                  <a:pt x="331" y="488"/>
                </a:lnTo>
                <a:lnTo>
                  <a:pt x="330" y="481"/>
                </a:lnTo>
                <a:lnTo>
                  <a:pt x="328" y="476"/>
                </a:lnTo>
                <a:lnTo>
                  <a:pt x="323" y="467"/>
                </a:lnTo>
                <a:lnTo>
                  <a:pt x="315" y="459"/>
                </a:lnTo>
                <a:lnTo>
                  <a:pt x="308" y="454"/>
                </a:lnTo>
                <a:lnTo>
                  <a:pt x="307" y="451"/>
                </a:lnTo>
                <a:lnTo>
                  <a:pt x="305" y="441"/>
                </a:lnTo>
                <a:lnTo>
                  <a:pt x="303" y="435"/>
                </a:lnTo>
                <a:lnTo>
                  <a:pt x="303" y="427"/>
                </a:lnTo>
                <a:lnTo>
                  <a:pt x="299" y="419"/>
                </a:lnTo>
                <a:lnTo>
                  <a:pt x="299" y="407"/>
                </a:lnTo>
                <a:lnTo>
                  <a:pt x="303" y="401"/>
                </a:lnTo>
                <a:lnTo>
                  <a:pt x="305" y="391"/>
                </a:lnTo>
                <a:lnTo>
                  <a:pt x="305" y="380"/>
                </a:lnTo>
                <a:lnTo>
                  <a:pt x="314" y="370"/>
                </a:lnTo>
                <a:lnTo>
                  <a:pt x="314" y="357"/>
                </a:lnTo>
                <a:lnTo>
                  <a:pt x="316" y="352"/>
                </a:lnTo>
                <a:lnTo>
                  <a:pt x="323" y="346"/>
                </a:lnTo>
                <a:lnTo>
                  <a:pt x="323" y="341"/>
                </a:lnTo>
                <a:lnTo>
                  <a:pt x="320" y="332"/>
                </a:lnTo>
                <a:lnTo>
                  <a:pt x="318" y="330"/>
                </a:lnTo>
                <a:lnTo>
                  <a:pt x="314" y="330"/>
                </a:lnTo>
                <a:lnTo>
                  <a:pt x="304" y="330"/>
                </a:lnTo>
                <a:lnTo>
                  <a:pt x="285" y="338"/>
                </a:lnTo>
                <a:lnTo>
                  <a:pt x="273" y="341"/>
                </a:lnTo>
                <a:lnTo>
                  <a:pt x="266" y="341"/>
                </a:lnTo>
                <a:lnTo>
                  <a:pt x="257" y="338"/>
                </a:lnTo>
                <a:lnTo>
                  <a:pt x="253" y="337"/>
                </a:lnTo>
                <a:lnTo>
                  <a:pt x="248" y="335"/>
                </a:lnTo>
                <a:lnTo>
                  <a:pt x="242" y="333"/>
                </a:lnTo>
                <a:lnTo>
                  <a:pt x="234" y="336"/>
                </a:lnTo>
                <a:lnTo>
                  <a:pt x="232" y="338"/>
                </a:lnTo>
                <a:lnTo>
                  <a:pt x="226" y="338"/>
                </a:lnTo>
                <a:lnTo>
                  <a:pt x="217" y="338"/>
                </a:lnTo>
                <a:lnTo>
                  <a:pt x="213" y="336"/>
                </a:lnTo>
                <a:lnTo>
                  <a:pt x="212" y="336"/>
                </a:lnTo>
                <a:lnTo>
                  <a:pt x="184" y="295"/>
                </a:lnTo>
                <a:lnTo>
                  <a:pt x="183" y="293"/>
                </a:lnTo>
                <a:lnTo>
                  <a:pt x="180" y="290"/>
                </a:lnTo>
                <a:lnTo>
                  <a:pt x="169" y="289"/>
                </a:lnTo>
                <a:lnTo>
                  <a:pt x="163" y="285"/>
                </a:lnTo>
                <a:lnTo>
                  <a:pt x="151" y="281"/>
                </a:lnTo>
                <a:lnTo>
                  <a:pt x="133" y="282"/>
                </a:lnTo>
                <a:lnTo>
                  <a:pt x="115" y="287"/>
                </a:lnTo>
                <a:lnTo>
                  <a:pt x="105" y="288"/>
                </a:lnTo>
                <a:lnTo>
                  <a:pt x="90" y="287"/>
                </a:lnTo>
                <a:lnTo>
                  <a:pt x="73" y="279"/>
                </a:lnTo>
                <a:lnTo>
                  <a:pt x="70" y="272"/>
                </a:lnTo>
                <a:lnTo>
                  <a:pt x="66" y="271"/>
                </a:lnTo>
                <a:lnTo>
                  <a:pt x="54" y="265"/>
                </a:lnTo>
                <a:lnTo>
                  <a:pt x="52" y="262"/>
                </a:lnTo>
                <a:lnTo>
                  <a:pt x="52" y="229"/>
                </a:lnTo>
                <a:lnTo>
                  <a:pt x="50" y="220"/>
                </a:lnTo>
                <a:lnTo>
                  <a:pt x="47" y="214"/>
                </a:lnTo>
                <a:lnTo>
                  <a:pt x="43" y="211"/>
                </a:lnTo>
                <a:lnTo>
                  <a:pt x="41" y="208"/>
                </a:lnTo>
                <a:lnTo>
                  <a:pt x="34" y="199"/>
                </a:lnTo>
                <a:lnTo>
                  <a:pt x="31" y="196"/>
                </a:lnTo>
                <a:lnTo>
                  <a:pt x="28" y="176"/>
                </a:lnTo>
                <a:lnTo>
                  <a:pt x="25" y="170"/>
                </a:lnTo>
                <a:lnTo>
                  <a:pt x="24" y="168"/>
                </a:lnTo>
                <a:lnTo>
                  <a:pt x="0" y="169"/>
                </a:lnTo>
                <a:lnTo>
                  <a:pt x="6" y="155"/>
                </a:lnTo>
                <a:lnTo>
                  <a:pt x="14" y="140"/>
                </a:lnTo>
                <a:lnTo>
                  <a:pt x="27" y="95"/>
                </a:lnTo>
                <a:lnTo>
                  <a:pt x="40" y="73"/>
                </a:lnTo>
                <a:lnTo>
                  <a:pt x="65" y="50"/>
                </a:lnTo>
                <a:lnTo>
                  <a:pt x="68" y="45"/>
                </a:lnTo>
                <a:lnTo>
                  <a:pt x="73" y="35"/>
                </a:lnTo>
                <a:lnTo>
                  <a:pt x="79" y="29"/>
                </a:lnTo>
                <a:lnTo>
                  <a:pt x="94" y="23"/>
                </a:lnTo>
                <a:lnTo>
                  <a:pt x="109" y="21"/>
                </a:lnTo>
                <a:close/>
              </a:path>
            </a:pathLst>
          </a:custGeom>
          <a:solidFill>
            <a:schemeClr val="accent1">
              <a:lumMod val="60000"/>
              <a:lumOff val="40000"/>
            </a:schemeClr>
          </a:solidFill>
          <a:ln w="6350" cap="flat" cmpd="sng">
            <a:noFill/>
            <a:prstDash val="solid"/>
            <a:round/>
            <a:headEnd type="none" w="med" len="med"/>
            <a:tailEnd type="none" w="med" len="med"/>
          </a:ln>
          <a:effectLst/>
        </p:spPr>
        <p:txBody>
          <a:bodyPr/>
          <a:lstStyle/>
          <a:p>
            <a:endParaRPr lang="en-US" dirty="0"/>
          </a:p>
        </p:txBody>
      </p:sp>
      <p:sp>
        <p:nvSpPr>
          <p:cNvPr id="56" name="Flowchart: Off-page Connector 55"/>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50</a:t>
            </a:r>
            <a:endParaRPr lang="en-US" sz="1100" b="1" dirty="0"/>
          </a:p>
        </p:txBody>
      </p:sp>
    </p:spTree>
    <p:extLst>
      <p:ext uri="{BB962C8B-B14F-4D97-AF65-F5344CB8AC3E}">
        <p14:creationId xmlns:p14="http://schemas.microsoft.com/office/powerpoint/2010/main" val="534055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692"/>
                                        </p:tgtEl>
                                        <p:attrNameLst>
                                          <p:attrName>style.visibility</p:attrName>
                                        </p:attrNameLst>
                                      </p:cBhvr>
                                      <p:to>
                                        <p:strVal val="visible"/>
                                      </p:to>
                                    </p:set>
                                    <p:anim calcmode="lin" valueType="num">
                                      <p:cBhvr>
                                        <p:cTn id="14" dur="500" fill="hold"/>
                                        <p:tgtEl>
                                          <p:spTgt spid="692"/>
                                        </p:tgtEl>
                                        <p:attrNameLst>
                                          <p:attrName>ppt_w</p:attrName>
                                        </p:attrNameLst>
                                      </p:cBhvr>
                                      <p:tavLst>
                                        <p:tav tm="0">
                                          <p:val>
                                            <p:fltVal val="0"/>
                                          </p:val>
                                        </p:tav>
                                        <p:tav tm="100000">
                                          <p:val>
                                            <p:strVal val="#ppt_w"/>
                                          </p:val>
                                        </p:tav>
                                      </p:tavLst>
                                    </p:anim>
                                    <p:anim calcmode="lin" valueType="num">
                                      <p:cBhvr>
                                        <p:cTn id="15" dur="500" fill="hold"/>
                                        <p:tgtEl>
                                          <p:spTgt spid="692"/>
                                        </p:tgtEl>
                                        <p:attrNameLst>
                                          <p:attrName>ppt_h</p:attrName>
                                        </p:attrNameLst>
                                      </p:cBhvr>
                                      <p:tavLst>
                                        <p:tav tm="0">
                                          <p:val>
                                            <p:fltVal val="0"/>
                                          </p:val>
                                        </p:tav>
                                        <p:tav tm="100000">
                                          <p:val>
                                            <p:strVal val="#ppt_h"/>
                                          </p:val>
                                        </p:tav>
                                      </p:tavLst>
                                    </p:anim>
                                    <p:animEffect transition="in" filter="fade">
                                      <p:cBhvr>
                                        <p:cTn id="16" dur="500"/>
                                        <p:tgtEl>
                                          <p:spTgt spid="692"/>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718"/>
                                        </p:tgtEl>
                                        <p:attrNameLst>
                                          <p:attrName>style.visibility</p:attrName>
                                        </p:attrNameLst>
                                      </p:cBhvr>
                                      <p:to>
                                        <p:strVal val="visible"/>
                                      </p:to>
                                    </p:set>
                                    <p:animEffect transition="in" filter="fade">
                                      <p:cBhvr>
                                        <p:cTn id="20" dur="500"/>
                                        <p:tgtEl>
                                          <p:spTgt spid="718"/>
                                        </p:tgtEl>
                                      </p:cBhvr>
                                    </p:animEffect>
                                  </p:childTnLst>
                                </p:cTn>
                              </p:par>
                            </p:childTnLst>
                          </p:cTn>
                        </p:par>
                        <p:par>
                          <p:cTn id="21" fill="hold">
                            <p:stCondLst>
                              <p:cond delay="1500"/>
                            </p:stCondLst>
                            <p:childTnLst>
                              <p:par>
                                <p:cTn id="22" presetID="22" presetClass="entr" presetSubtype="8" fill="hold" nodeType="afterEffect">
                                  <p:stCondLst>
                                    <p:cond delay="0"/>
                                  </p:stCondLst>
                                  <p:childTnLst>
                                    <p:set>
                                      <p:cBhvr>
                                        <p:cTn id="23" dur="1" fill="hold">
                                          <p:stCondLst>
                                            <p:cond delay="0"/>
                                          </p:stCondLst>
                                        </p:cTn>
                                        <p:tgtEl>
                                          <p:spTgt spid="707"/>
                                        </p:tgtEl>
                                        <p:attrNameLst>
                                          <p:attrName>style.visibility</p:attrName>
                                        </p:attrNameLst>
                                      </p:cBhvr>
                                      <p:to>
                                        <p:strVal val="visible"/>
                                      </p:to>
                                    </p:set>
                                    <p:animEffect transition="in" filter="wipe(left)">
                                      <p:cBhvr>
                                        <p:cTn id="24" dur="500"/>
                                        <p:tgtEl>
                                          <p:spTgt spid="707"/>
                                        </p:tgtEl>
                                      </p:cBhvr>
                                    </p:animEffect>
                                  </p:childTnLst>
                                </p:cTn>
                              </p:par>
                            </p:childTnLst>
                          </p:cTn>
                        </p:par>
                        <p:par>
                          <p:cTn id="25" fill="hold">
                            <p:stCondLst>
                              <p:cond delay="2000"/>
                            </p:stCondLst>
                            <p:childTnLst>
                              <p:par>
                                <p:cTn id="26" presetID="53" presetClass="entr" presetSubtype="16" fill="hold" grpId="0" nodeType="afterEffect">
                                  <p:stCondLst>
                                    <p:cond delay="0"/>
                                  </p:stCondLst>
                                  <p:childTnLst>
                                    <p:set>
                                      <p:cBhvr>
                                        <p:cTn id="27" dur="1" fill="hold">
                                          <p:stCondLst>
                                            <p:cond delay="0"/>
                                          </p:stCondLst>
                                        </p:cTn>
                                        <p:tgtEl>
                                          <p:spTgt spid="110"/>
                                        </p:tgtEl>
                                        <p:attrNameLst>
                                          <p:attrName>style.visibility</p:attrName>
                                        </p:attrNameLst>
                                      </p:cBhvr>
                                      <p:to>
                                        <p:strVal val="visible"/>
                                      </p:to>
                                    </p:set>
                                    <p:anim calcmode="lin" valueType="num">
                                      <p:cBhvr>
                                        <p:cTn id="28" dur="500" fill="hold"/>
                                        <p:tgtEl>
                                          <p:spTgt spid="110"/>
                                        </p:tgtEl>
                                        <p:attrNameLst>
                                          <p:attrName>ppt_w</p:attrName>
                                        </p:attrNameLst>
                                      </p:cBhvr>
                                      <p:tavLst>
                                        <p:tav tm="0">
                                          <p:val>
                                            <p:fltVal val="0"/>
                                          </p:val>
                                        </p:tav>
                                        <p:tav tm="100000">
                                          <p:val>
                                            <p:strVal val="#ppt_w"/>
                                          </p:val>
                                        </p:tav>
                                      </p:tavLst>
                                    </p:anim>
                                    <p:anim calcmode="lin" valueType="num">
                                      <p:cBhvr>
                                        <p:cTn id="29" dur="500" fill="hold"/>
                                        <p:tgtEl>
                                          <p:spTgt spid="110"/>
                                        </p:tgtEl>
                                        <p:attrNameLst>
                                          <p:attrName>ppt_h</p:attrName>
                                        </p:attrNameLst>
                                      </p:cBhvr>
                                      <p:tavLst>
                                        <p:tav tm="0">
                                          <p:val>
                                            <p:fltVal val="0"/>
                                          </p:val>
                                        </p:tav>
                                        <p:tav tm="100000">
                                          <p:val>
                                            <p:strVal val="#ppt_h"/>
                                          </p:val>
                                        </p:tav>
                                      </p:tavLst>
                                    </p:anim>
                                    <p:animEffect transition="in" filter="fade">
                                      <p:cBhvr>
                                        <p:cTn id="30" dur="500"/>
                                        <p:tgtEl>
                                          <p:spTgt spid="110"/>
                                        </p:tgtEl>
                                      </p:cBhvr>
                                    </p:animEffect>
                                  </p:childTnLst>
                                </p:cTn>
                              </p:par>
                            </p:childTnLst>
                          </p:cTn>
                        </p:par>
                        <p:par>
                          <p:cTn id="31" fill="hold">
                            <p:stCondLst>
                              <p:cond delay="2500"/>
                            </p:stCondLst>
                            <p:childTnLst>
                              <p:par>
                                <p:cTn id="32" presetID="10" presetClass="entr" presetSubtype="0" fill="hold" grpId="0" nodeType="afterEffect">
                                  <p:stCondLst>
                                    <p:cond delay="0"/>
                                  </p:stCondLst>
                                  <p:childTnLst>
                                    <p:set>
                                      <p:cBhvr>
                                        <p:cTn id="33" dur="1" fill="hold">
                                          <p:stCondLst>
                                            <p:cond delay="0"/>
                                          </p:stCondLst>
                                        </p:cTn>
                                        <p:tgtEl>
                                          <p:spTgt spid="99"/>
                                        </p:tgtEl>
                                        <p:attrNameLst>
                                          <p:attrName>style.visibility</p:attrName>
                                        </p:attrNameLst>
                                      </p:cBhvr>
                                      <p:to>
                                        <p:strVal val="visible"/>
                                      </p:to>
                                    </p:set>
                                    <p:animEffect transition="in" filter="fade">
                                      <p:cBhvr>
                                        <p:cTn id="34" dur="500"/>
                                        <p:tgtEl>
                                          <p:spTgt spid="99"/>
                                        </p:tgtEl>
                                      </p:cBhvr>
                                    </p:animEffect>
                                  </p:childTnLst>
                                </p:cTn>
                              </p:par>
                            </p:childTnLst>
                          </p:cTn>
                        </p:par>
                        <p:par>
                          <p:cTn id="35" fill="hold">
                            <p:stCondLst>
                              <p:cond delay="3000"/>
                            </p:stCondLst>
                            <p:childTnLst>
                              <p:par>
                                <p:cTn id="36" presetID="22" presetClass="entr" presetSubtype="8" fill="hold" nodeType="afterEffect">
                                  <p:stCondLst>
                                    <p:cond delay="0"/>
                                  </p:stCondLst>
                                  <p:childTnLst>
                                    <p:set>
                                      <p:cBhvr>
                                        <p:cTn id="37" dur="1" fill="hold">
                                          <p:stCondLst>
                                            <p:cond delay="0"/>
                                          </p:stCondLst>
                                        </p:cTn>
                                        <p:tgtEl>
                                          <p:spTgt spid="98"/>
                                        </p:tgtEl>
                                        <p:attrNameLst>
                                          <p:attrName>style.visibility</p:attrName>
                                        </p:attrNameLst>
                                      </p:cBhvr>
                                      <p:to>
                                        <p:strVal val="visible"/>
                                      </p:to>
                                    </p:set>
                                    <p:animEffect transition="in" filter="wipe(left)">
                                      <p:cBhvr>
                                        <p:cTn id="38" dur="500"/>
                                        <p:tgtEl>
                                          <p:spTgt spid="98"/>
                                        </p:tgtEl>
                                      </p:cBhvr>
                                    </p:animEffect>
                                  </p:childTnLst>
                                </p:cTn>
                              </p:par>
                            </p:childTnLst>
                          </p:cTn>
                        </p:par>
                        <p:par>
                          <p:cTn id="39" fill="hold">
                            <p:stCondLst>
                              <p:cond delay="3500"/>
                            </p:stCondLst>
                            <p:childTnLst>
                              <p:par>
                                <p:cTn id="40" presetID="53" presetClass="entr" presetSubtype="16" fill="hold" grpId="0" nodeType="afterEffect">
                                  <p:stCondLst>
                                    <p:cond delay="0"/>
                                  </p:stCondLst>
                                  <p:childTnLst>
                                    <p:set>
                                      <p:cBhvr>
                                        <p:cTn id="41" dur="1" fill="hold">
                                          <p:stCondLst>
                                            <p:cond delay="0"/>
                                          </p:stCondLst>
                                        </p:cTn>
                                        <p:tgtEl>
                                          <p:spTgt spid="693"/>
                                        </p:tgtEl>
                                        <p:attrNameLst>
                                          <p:attrName>style.visibility</p:attrName>
                                        </p:attrNameLst>
                                      </p:cBhvr>
                                      <p:to>
                                        <p:strVal val="visible"/>
                                      </p:to>
                                    </p:set>
                                    <p:anim calcmode="lin" valueType="num">
                                      <p:cBhvr>
                                        <p:cTn id="42" dur="500" fill="hold"/>
                                        <p:tgtEl>
                                          <p:spTgt spid="693"/>
                                        </p:tgtEl>
                                        <p:attrNameLst>
                                          <p:attrName>ppt_w</p:attrName>
                                        </p:attrNameLst>
                                      </p:cBhvr>
                                      <p:tavLst>
                                        <p:tav tm="0">
                                          <p:val>
                                            <p:fltVal val="0"/>
                                          </p:val>
                                        </p:tav>
                                        <p:tav tm="100000">
                                          <p:val>
                                            <p:strVal val="#ppt_w"/>
                                          </p:val>
                                        </p:tav>
                                      </p:tavLst>
                                    </p:anim>
                                    <p:anim calcmode="lin" valueType="num">
                                      <p:cBhvr>
                                        <p:cTn id="43" dur="500" fill="hold"/>
                                        <p:tgtEl>
                                          <p:spTgt spid="693"/>
                                        </p:tgtEl>
                                        <p:attrNameLst>
                                          <p:attrName>ppt_h</p:attrName>
                                        </p:attrNameLst>
                                      </p:cBhvr>
                                      <p:tavLst>
                                        <p:tav tm="0">
                                          <p:val>
                                            <p:fltVal val="0"/>
                                          </p:val>
                                        </p:tav>
                                        <p:tav tm="100000">
                                          <p:val>
                                            <p:strVal val="#ppt_h"/>
                                          </p:val>
                                        </p:tav>
                                      </p:tavLst>
                                    </p:anim>
                                    <p:animEffect transition="in" filter="fade">
                                      <p:cBhvr>
                                        <p:cTn id="44" dur="500"/>
                                        <p:tgtEl>
                                          <p:spTgt spid="693"/>
                                        </p:tgtEl>
                                      </p:cBhvr>
                                    </p:animEffect>
                                  </p:childTnLst>
                                </p:cTn>
                              </p:par>
                            </p:childTnLst>
                          </p:cTn>
                        </p:par>
                        <p:par>
                          <p:cTn id="45" fill="hold">
                            <p:stCondLst>
                              <p:cond delay="4000"/>
                            </p:stCondLst>
                            <p:childTnLst>
                              <p:par>
                                <p:cTn id="46" presetID="10" presetClass="entr" presetSubtype="0" fill="hold" grpId="0" nodeType="afterEffect">
                                  <p:stCondLst>
                                    <p:cond delay="0"/>
                                  </p:stCondLst>
                                  <p:childTnLst>
                                    <p:set>
                                      <p:cBhvr>
                                        <p:cTn id="47" dur="1" fill="hold">
                                          <p:stCondLst>
                                            <p:cond delay="0"/>
                                          </p:stCondLst>
                                        </p:cTn>
                                        <p:tgtEl>
                                          <p:spTgt spid="695"/>
                                        </p:tgtEl>
                                        <p:attrNameLst>
                                          <p:attrName>style.visibility</p:attrName>
                                        </p:attrNameLst>
                                      </p:cBhvr>
                                      <p:to>
                                        <p:strVal val="visible"/>
                                      </p:to>
                                    </p:set>
                                    <p:animEffect transition="in" filter="fade">
                                      <p:cBhvr>
                                        <p:cTn id="48" dur="500"/>
                                        <p:tgtEl>
                                          <p:spTgt spid="695"/>
                                        </p:tgtEl>
                                      </p:cBhvr>
                                    </p:animEffect>
                                  </p:childTnLst>
                                </p:cTn>
                              </p:par>
                            </p:childTnLst>
                          </p:cTn>
                        </p:par>
                        <p:par>
                          <p:cTn id="49" fill="hold">
                            <p:stCondLst>
                              <p:cond delay="4500"/>
                            </p:stCondLst>
                            <p:childTnLst>
                              <p:par>
                                <p:cTn id="50" presetID="22" presetClass="entr" presetSubtype="8" fill="hold" nodeType="afterEffect">
                                  <p:stCondLst>
                                    <p:cond delay="0"/>
                                  </p:stCondLst>
                                  <p:childTnLst>
                                    <p:set>
                                      <p:cBhvr>
                                        <p:cTn id="51" dur="1" fill="hold">
                                          <p:stCondLst>
                                            <p:cond delay="0"/>
                                          </p:stCondLst>
                                        </p:cTn>
                                        <p:tgtEl>
                                          <p:spTgt spid="3286"/>
                                        </p:tgtEl>
                                        <p:attrNameLst>
                                          <p:attrName>style.visibility</p:attrName>
                                        </p:attrNameLst>
                                      </p:cBhvr>
                                      <p:to>
                                        <p:strVal val="visible"/>
                                      </p:to>
                                    </p:set>
                                    <p:animEffect transition="in" filter="wipe(left)">
                                      <p:cBhvr>
                                        <p:cTn id="52" dur="500"/>
                                        <p:tgtEl>
                                          <p:spTgt spid="3286"/>
                                        </p:tgtEl>
                                      </p:cBhvr>
                                    </p:animEffect>
                                  </p:childTnLst>
                                </p:cTn>
                              </p:par>
                            </p:childTnLst>
                          </p:cTn>
                        </p:par>
                        <p:par>
                          <p:cTn id="53" fill="hold">
                            <p:stCondLst>
                              <p:cond delay="5000"/>
                            </p:stCondLst>
                            <p:childTnLst>
                              <p:par>
                                <p:cTn id="54" presetID="53" presetClass="entr" presetSubtype="16" fill="hold" grpId="0" nodeType="afterEffect">
                                  <p:stCondLst>
                                    <p:cond delay="0"/>
                                  </p:stCondLst>
                                  <p:childTnLst>
                                    <p:set>
                                      <p:cBhvr>
                                        <p:cTn id="55" dur="1" fill="hold">
                                          <p:stCondLst>
                                            <p:cond delay="0"/>
                                          </p:stCondLst>
                                        </p:cTn>
                                        <p:tgtEl>
                                          <p:spTgt spid="111"/>
                                        </p:tgtEl>
                                        <p:attrNameLst>
                                          <p:attrName>style.visibility</p:attrName>
                                        </p:attrNameLst>
                                      </p:cBhvr>
                                      <p:to>
                                        <p:strVal val="visible"/>
                                      </p:to>
                                    </p:set>
                                    <p:anim calcmode="lin" valueType="num">
                                      <p:cBhvr>
                                        <p:cTn id="56" dur="500" fill="hold"/>
                                        <p:tgtEl>
                                          <p:spTgt spid="111"/>
                                        </p:tgtEl>
                                        <p:attrNameLst>
                                          <p:attrName>ppt_w</p:attrName>
                                        </p:attrNameLst>
                                      </p:cBhvr>
                                      <p:tavLst>
                                        <p:tav tm="0">
                                          <p:val>
                                            <p:fltVal val="0"/>
                                          </p:val>
                                        </p:tav>
                                        <p:tav tm="100000">
                                          <p:val>
                                            <p:strVal val="#ppt_w"/>
                                          </p:val>
                                        </p:tav>
                                      </p:tavLst>
                                    </p:anim>
                                    <p:anim calcmode="lin" valueType="num">
                                      <p:cBhvr>
                                        <p:cTn id="57" dur="500" fill="hold"/>
                                        <p:tgtEl>
                                          <p:spTgt spid="111"/>
                                        </p:tgtEl>
                                        <p:attrNameLst>
                                          <p:attrName>ppt_h</p:attrName>
                                        </p:attrNameLst>
                                      </p:cBhvr>
                                      <p:tavLst>
                                        <p:tav tm="0">
                                          <p:val>
                                            <p:fltVal val="0"/>
                                          </p:val>
                                        </p:tav>
                                        <p:tav tm="100000">
                                          <p:val>
                                            <p:strVal val="#ppt_h"/>
                                          </p:val>
                                        </p:tav>
                                      </p:tavLst>
                                    </p:anim>
                                    <p:animEffect transition="in" filter="fade">
                                      <p:cBhvr>
                                        <p:cTn id="58" dur="500"/>
                                        <p:tgtEl>
                                          <p:spTgt spid="111"/>
                                        </p:tgtEl>
                                      </p:cBhvr>
                                    </p:animEffect>
                                  </p:childTnLst>
                                </p:cTn>
                              </p:par>
                            </p:childTnLst>
                          </p:cTn>
                        </p:par>
                        <p:par>
                          <p:cTn id="59" fill="hold">
                            <p:stCondLst>
                              <p:cond delay="5500"/>
                            </p:stCondLst>
                            <p:childTnLst>
                              <p:par>
                                <p:cTn id="60" presetID="10" presetClass="entr" presetSubtype="0" fill="hold" grpId="0" nodeType="afterEffect">
                                  <p:stCondLst>
                                    <p:cond delay="0"/>
                                  </p:stCondLst>
                                  <p:childTnLst>
                                    <p:set>
                                      <p:cBhvr>
                                        <p:cTn id="61" dur="1" fill="hold">
                                          <p:stCondLst>
                                            <p:cond delay="0"/>
                                          </p:stCondLst>
                                        </p:cTn>
                                        <p:tgtEl>
                                          <p:spTgt spid="85"/>
                                        </p:tgtEl>
                                        <p:attrNameLst>
                                          <p:attrName>style.visibility</p:attrName>
                                        </p:attrNameLst>
                                      </p:cBhvr>
                                      <p:to>
                                        <p:strVal val="visible"/>
                                      </p:to>
                                    </p:set>
                                    <p:animEffect transition="in" filter="fade">
                                      <p:cBhvr>
                                        <p:cTn id="62" dur="500"/>
                                        <p:tgtEl>
                                          <p:spTgt spid="85"/>
                                        </p:tgtEl>
                                      </p:cBhvr>
                                    </p:animEffect>
                                  </p:childTnLst>
                                </p:cTn>
                              </p:par>
                            </p:childTnLst>
                          </p:cTn>
                        </p:par>
                        <p:par>
                          <p:cTn id="63" fill="hold">
                            <p:stCondLst>
                              <p:cond delay="6000"/>
                            </p:stCondLst>
                            <p:childTnLst>
                              <p:par>
                                <p:cTn id="64" presetID="22" presetClass="entr" presetSubtype="8" fill="hold" nodeType="afterEffect">
                                  <p:stCondLst>
                                    <p:cond delay="0"/>
                                  </p:stCondLst>
                                  <p:childTnLst>
                                    <p:set>
                                      <p:cBhvr>
                                        <p:cTn id="65" dur="1" fill="hold">
                                          <p:stCondLst>
                                            <p:cond delay="0"/>
                                          </p:stCondLst>
                                        </p:cTn>
                                        <p:tgtEl>
                                          <p:spTgt spid="83"/>
                                        </p:tgtEl>
                                        <p:attrNameLst>
                                          <p:attrName>style.visibility</p:attrName>
                                        </p:attrNameLst>
                                      </p:cBhvr>
                                      <p:to>
                                        <p:strVal val="visible"/>
                                      </p:to>
                                    </p:set>
                                    <p:animEffect transition="in" filter="wipe(left)">
                                      <p:cBhvr>
                                        <p:cTn id="66"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693" grpId="0" animBg="1"/>
      <p:bldP spid="695" grpId="0"/>
      <p:bldP spid="692" grpId="0" animBg="1"/>
      <p:bldP spid="718" grpId="0"/>
      <p:bldP spid="85" grpId="0"/>
      <p:bldP spid="99" grpId="0"/>
      <p:bldP spid="110" grpId="0" animBg="1"/>
      <p:bldP spid="111"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51435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p:cNvSpPr txBox="1">
            <a:spLocks/>
          </p:cNvSpPr>
          <p:nvPr/>
        </p:nvSpPr>
        <p:spPr>
          <a:xfrm>
            <a:off x="481053" y="2712248"/>
            <a:ext cx="8229600" cy="363558"/>
          </a:xfrm>
          <a:prstGeom prst="rect">
            <a:avLst/>
          </a:prstGeom>
        </p:spPr>
        <p:txBody>
          <a:bodyPr vert="horz" lIns="91440" tIns="45720" rIns="91440" bIns="45720" rtlCol="0" anchor="ctr">
            <a:normAutofit fontScale="92500" lnSpcReduction="10000"/>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2000" dirty="0" smtClean="0">
                <a:solidFill>
                  <a:schemeClr val="bg1"/>
                </a:solidFill>
                <a:latin typeface="+mn-lt"/>
              </a:rPr>
              <a:t>Check our awesome selected works</a:t>
            </a:r>
            <a:endParaRPr lang="en-US" sz="2000" dirty="0">
              <a:solidFill>
                <a:schemeClr val="bg1"/>
              </a:solidFill>
              <a:latin typeface="+mn-lt"/>
            </a:endParaRPr>
          </a:p>
        </p:txBody>
      </p:sp>
      <p:sp>
        <p:nvSpPr>
          <p:cNvPr id="14" name="Title 13"/>
          <p:cNvSpPr>
            <a:spLocks noGrp="1"/>
          </p:cNvSpPr>
          <p:nvPr>
            <p:ph type="title"/>
          </p:nvPr>
        </p:nvSpPr>
        <p:spPr>
          <a:xfrm>
            <a:off x="457200" y="1923678"/>
            <a:ext cx="8229600" cy="857250"/>
          </a:xfrm>
        </p:spPr>
        <p:txBody>
          <a:bodyPr>
            <a:noAutofit/>
          </a:bodyPr>
          <a:lstStyle/>
          <a:p>
            <a:pPr algn="ctr"/>
            <a:r>
              <a:rPr lang="en-US" sz="5400" dirty="0" smtClean="0">
                <a:solidFill>
                  <a:schemeClr val="bg1"/>
                </a:solidFill>
              </a:rPr>
              <a:t>Less words, more works</a:t>
            </a:r>
            <a:endParaRPr lang="en-US" sz="5400" dirty="0">
              <a:solidFill>
                <a:schemeClr val="bg1"/>
              </a:solidFill>
            </a:endParaRPr>
          </a:p>
        </p:txBody>
      </p:sp>
    </p:spTree>
    <p:extLst>
      <p:ext uri="{BB962C8B-B14F-4D97-AF65-F5344CB8AC3E}">
        <p14:creationId xmlns:p14="http://schemas.microsoft.com/office/powerpoint/2010/main" val="3715902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456"/>
            <a:ext cx="1829060" cy="148610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1829061" y="-456"/>
            <a:ext cx="1829060" cy="14861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3656820" y="-456"/>
            <a:ext cx="1829060" cy="148610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485880" y="-456"/>
            <a:ext cx="1829060" cy="14861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p:nvSpPr>
        <p:spPr>
          <a:xfrm>
            <a:off x="0" y="1485653"/>
            <a:ext cx="1829060" cy="14861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p:cNvSpPr/>
          <p:nvPr/>
        </p:nvSpPr>
        <p:spPr>
          <a:xfrm>
            <a:off x="1827759" y="1485653"/>
            <a:ext cx="1829060" cy="148610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a:off x="3658122" y="1485653"/>
            <a:ext cx="1829060" cy="14861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a:off x="5485879" y="1485653"/>
            <a:ext cx="1829060" cy="148610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p:nvSpPr>
        <p:spPr>
          <a:xfrm>
            <a:off x="7314940" y="-456"/>
            <a:ext cx="1829060" cy="148610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p:nvSpPr>
        <p:spPr>
          <a:xfrm>
            <a:off x="7314939" y="1485653"/>
            <a:ext cx="1829060" cy="14861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itle 13"/>
          <p:cNvSpPr>
            <a:spLocks noGrp="1"/>
          </p:cNvSpPr>
          <p:nvPr>
            <p:ph type="title"/>
          </p:nvPr>
        </p:nvSpPr>
        <p:spPr>
          <a:xfrm>
            <a:off x="575557" y="3147814"/>
            <a:ext cx="7992887" cy="857250"/>
          </a:xfrm>
        </p:spPr>
        <p:txBody>
          <a:bodyPr/>
          <a:lstStyle/>
          <a:p>
            <a:r>
              <a:rPr lang="en-US" dirty="0" smtClean="0">
                <a:solidFill>
                  <a:schemeClr val="accent1">
                    <a:lumMod val="60000"/>
                    <a:lumOff val="40000"/>
                  </a:schemeClr>
                </a:solidFill>
              </a:rPr>
              <a:t>Simple Logo Portfolio</a:t>
            </a:r>
            <a:endParaRPr lang="en-US" dirty="0">
              <a:solidFill>
                <a:schemeClr val="accent1">
                  <a:lumMod val="60000"/>
                  <a:lumOff val="40000"/>
                </a:schemeClr>
              </a:solidFill>
            </a:endParaRPr>
          </a:p>
        </p:txBody>
      </p:sp>
      <p:sp>
        <p:nvSpPr>
          <p:cNvPr id="33" name="Content Placeholder 2"/>
          <p:cNvSpPr txBox="1">
            <a:spLocks/>
          </p:cNvSpPr>
          <p:nvPr/>
        </p:nvSpPr>
        <p:spPr>
          <a:xfrm>
            <a:off x="611560" y="3977449"/>
            <a:ext cx="7992888" cy="6105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00" dirty="0" smtClean="0"/>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000" dirty="0"/>
          </a:p>
        </p:txBody>
      </p:sp>
    </p:spTree>
    <p:extLst>
      <p:ext uri="{BB962C8B-B14F-4D97-AF65-F5344CB8AC3E}">
        <p14:creationId xmlns:p14="http://schemas.microsoft.com/office/powerpoint/2010/main" val="1264688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fade">
                                      <p:cBhvr>
                                        <p:cTn id="11" dur="500"/>
                                        <p:tgtEl>
                                          <p:spTgt spid="33"/>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500"/>
                                        <p:tgtEl>
                                          <p:spTgt spid="28"/>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childTnLst>
                          </p:cTn>
                        </p:par>
                        <p:par>
                          <p:cTn id="35" fill="hold">
                            <p:stCondLst>
                              <p:cond delay="3500"/>
                            </p:stCondLst>
                            <p:childTnLst>
                              <p:par>
                                <p:cTn id="36" presetID="10" presetClass="entr" presetSubtype="0" fill="hold" grpId="0" nodeType="after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500"/>
                                        <p:tgtEl>
                                          <p:spTgt spid="9"/>
                                        </p:tgtEl>
                                      </p:cBhvr>
                                    </p:animEffect>
                                  </p:childTnLst>
                                </p:cTn>
                              </p:par>
                            </p:childTnLst>
                          </p:cTn>
                        </p:par>
                        <p:par>
                          <p:cTn id="39" fill="hold">
                            <p:stCondLst>
                              <p:cond delay="4000"/>
                            </p:stCondLst>
                            <p:childTnLst>
                              <p:par>
                                <p:cTn id="40" presetID="10" presetClass="entr" presetSubtype="0" fill="hold" grpId="0" nodeType="after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childTnLst>
                          </p:cTn>
                        </p:par>
                        <p:par>
                          <p:cTn id="43" fill="hold">
                            <p:stCondLst>
                              <p:cond delay="4500"/>
                            </p:stCondLst>
                            <p:childTnLst>
                              <p:par>
                                <p:cTn id="44" presetID="10" presetClass="entr" presetSubtype="0" fill="hold" grpId="0" nodeType="after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500"/>
                                        <p:tgtEl>
                                          <p:spTgt spid="6"/>
                                        </p:tgtEl>
                                      </p:cBhvr>
                                    </p:animEffect>
                                  </p:childTnLst>
                                </p:cTn>
                              </p:par>
                            </p:childTnLst>
                          </p:cTn>
                        </p:par>
                        <p:par>
                          <p:cTn id="47" fill="hold">
                            <p:stCondLst>
                              <p:cond delay="5000"/>
                            </p:stCondLst>
                            <p:childTnLst>
                              <p:par>
                                <p:cTn id="48" presetID="10" presetClass="entr" presetSubtype="0" fill="hold" grpId="0" nodeType="after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fade">
                                      <p:cBhvr>
                                        <p:cTn id="5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P spid="9" grpId="0" animBg="1"/>
      <p:bldP spid="25" grpId="0" animBg="1"/>
      <p:bldP spid="26" grpId="0" animBg="1"/>
      <p:bldP spid="27" grpId="0" animBg="1"/>
      <p:bldP spid="28" grpId="0" animBg="1"/>
      <p:bldP spid="29" grpId="0" animBg="1"/>
      <p:bldP spid="30" grpId="0" animBg="1"/>
      <p:bldP spid="32" grpId="0"/>
      <p:bldP spid="3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320120"/>
            <a:ext cx="9144000" cy="181127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75000"/>
                  </a:schemeClr>
                </a:solidFill>
                <a:latin typeface="+mn-lt"/>
              </a:rPr>
              <a:t>This slide is perfect for </a:t>
            </a:r>
            <a:r>
              <a:rPr lang="en-US" sz="1400" b="1" dirty="0" smtClean="0">
                <a:solidFill>
                  <a:schemeClr val="accent1">
                    <a:lumMod val="60000"/>
                    <a:lumOff val="40000"/>
                  </a:schemeClr>
                </a:solidFill>
                <a:latin typeface="+mn-lt"/>
              </a:rPr>
              <a:t>some text about your office</a:t>
            </a:r>
            <a:endParaRPr lang="en-US" sz="1400" b="1" dirty="0">
              <a:solidFill>
                <a:schemeClr val="accent1">
                  <a:lumMod val="60000"/>
                  <a:lumOff val="40000"/>
                </a:schemeClr>
              </a:solidFill>
              <a:latin typeface="+mn-lt"/>
            </a:endParaRPr>
          </a:p>
        </p:txBody>
      </p:sp>
      <p:sp>
        <p:nvSpPr>
          <p:cNvPr id="61" name="TextBox 60"/>
          <p:cNvSpPr txBox="1"/>
          <p:nvPr/>
        </p:nvSpPr>
        <p:spPr>
          <a:xfrm>
            <a:off x="473908" y="3288514"/>
            <a:ext cx="8151012" cy="1340001"/>
          </a:xfrm>
          <a:prstGeom prst="rect">
            <a:avLst/>
          </a:prstGeom>
          <a:noFill/>
        </p:spPr>
        <p:txBody>
          <a:bodyPr wrap="square" rIns="144000" bIns="36000" numCol="2" spcCol="360000" rtlCol="0">
            <a:spAutoFit/>
          </a:bodyPr>
          <a:lstStyle/>
          <a:p>
            <a:pPr algn="just"/>
            <a:r>
              <a:rPr lang="en-US" sz="1000" dirty="0" smtClean="0">
                <a:solidFill>
                  <a:schemeClr val="bg1">
                    <a:lumMod val="65000"/>
                  </a:schemeClr>
                </a:solidFill>
              </a:rPr>
              <a:t>Contrary to popular belief, Lorem Ipsum is not simply random text. It has roots in a piece of classical Latin literature from 45 BC. </a:t>
            </a:r>
            <a:r>
              <a:rPr lang="en-US" sz="1000" b="1" i="1" dirty="0" smtClean="0">
                <a:solidFill>
                  <a:schemeClr val="bg1">
                    <a:lumMod val="65000"/>
                  </a:schemeClr>
                </a:solidFill>
              </a:rPr>
              <a:t>Contrary to popular belief </a:t>
            </a:r>
            <a:r>
              <a:rPr lang="en-US" sz="1000" dirty="0" smtClean="0">
                <a:solidFill>
                  <a:schemeClr val="bg1">
                    <a:lumMod val="65000"/>
                  </a:schemeClr>
                </a:solidFill>
              </a:rPr>
              <a:t>It has roots in a piece of classical Latin literature from 45 BC. </a:t>
            </a:r>
          </a:p>
          <a:p>
            <a:pPr algn="just"/>
            <a:endParaRPr lang="en-US" sz="1000" dirty="0">
              <a:solidFill>
                <a:schemeClr val="bg1">
                  <a:lumMod val="65000"/>
                </a:schemeClr>
              </a:solidFill>
            </a:endParaRPr>
          </a:p>
          <a:p>
            <a:pPr algn="just"/>
            <a:r>
              <a:rPr lang="en-US" sz="1000" dirty="0">
                <a:solidFill>
                  <a:schemeClr val="bg1">
                    <a:lumMod val="65000"/>
                  </a:schemeClr>
                </a:solidFill>
              </a:rPr>
              <a:t>There are many variations of passages of Lorem Ipsum available, but the majority have suffered alteration in some form, by injected humor, or randomized words which don't look even slightly </a:t>
            </a:r>
            <a:r>
              <a:rPr lang="en-US" sz="1000" dirty="0" smtClean="0">
                <a:solidFill>
                  <a:schemeClr val="bg1">
                    <a:lumMod val="65000"/>
                  </a:schemeClr>
                </a:solidFill>
              </a:rPr>
              <a:t>believable.</a:t>
            </a:r>
          </a:p>
          <a:p>
            <a:pPr algn="just"/>
            <a:r>
              <a:rPr lang="en-US" sz="1000" dirty="0" smtClean="0">
                <a:solidFill>
                  <a:schemeClr val="bg1">
                    <a:lumMod val="65000"/>
                  </a:schemeClr>
                </a:solidFill>
              </a:rPr>
              <a:t>If </a:t>
            </a:r>
            <a:r>
              <a:rPr lang="en-US" sz="1000" dirty="0">
                <a:solidFill>
                  <a:schemeClr val="bg1">
                    <a:lumMod val="65000"/>
                  </a:schemeClr>
                </a:solidFill>
              </a:rPr>
              <a:t>you are going to use a passage of Lorem Ipsum, you need to be sure there isn't anything embarrassing hidden in the middle of text</a:t>
            </a:r>
            <a:r>
              <a:rPr lang="en-US" sz="1000" dirty="0" smtClean="0">
                <a:solidFill>
                  <a:schemeClr val="bg1">
                    <a:lumMod val="65000"/>
                  </a:schemeClr>
                </a:solidFill>
              </a:rPr>
              <a:t>.</a:t>
            </a:r>
          </a:p>
          <a:p>
            <a:pPr algn="just"/>
            <a:endParaRPr lang="en-US" sz="1000" dirty="0">
              <a:solidFill>
                <a:schemeClr val="bg1">
                  <a:lumMod val="65000"/>
                </a:schemeClr>
              </a:solidFill>
            </a:endParaRPr>
          </a:p>
          <a:p>
            <a:pPr algn="just"/>
            <a:r>
              <a:rPr lang="en-US" sz="1000" dirty="0">
                <a:solidFill>
                  <a:schemeClr val="bg1">
                    <a:lumMod val="65000"/>
                  </a:schemeClr>
                </a:solidFill>
              </a:rPr>
              <a:t>There are many variations of passages of Lorem Ipsum available, but the majority have suffered alteration in some form, by injected humor, or randomized words which don't look even slightly believable. </a:t>
            </a:r>
            <a:endParaRPr lang="en-US" sz="1000" dirty="0" smtClean="0">
              <a:solidFill>
                <a:schemeClr val="bg1">
                  <a:lumMod val="65000"/>
                </a:schemeClr>
              </a:solidFill>
            </a:endParaRPr>
          </a:p>
        </p:txBody>
      </p:sp>
      <p:sp>
        <p:nvSpPr>
          <p:cNvPr id="20" name="Title 19"/>
          <p:cNvSpPr>
            <a:spLocks noGrp="1"/>
          </p:cNvSpPr>
          <p:nvPr>
            <p:ph type="title"/>
          </p:nvPr>
        </p:nvSpPr>
        <p:spPr>
          <a:xfrm>
            <a:off x="457200" y="341847"/>
            <a:ext cx="8229600" cy="585514"/>
          </a:xfrm>
        </p:spPr>
        <p:txBody>
          <a:bodyPr/>
          <a:lstStyle/>
          <a:p>
            <a:r>
              <a:rPr lang="en-US" dirty="0" smtClean="0">
                <a:solidFill>
                  <a:schemeClr val="accent1">
                    <a:lumMod val="60000"/>
                    <a:lumOff val="40000"/>
                  </a:schemeClr>
                </a:solidFill>
              </a:rPr>
              <a:t>Our Headquarters</a:t>
            </a:r>
            <a:endParaRPr lang="en-US" dirty="0">
              <a:solidFill>
                <a:schemeClr val="accent1">
                  <a:lumMod val="60000"/>
                  <a:lumOff val="40000"/>
                </a:schemeClr>
              </a:solidFill>
            </a:endParaRPr>
          </a:p>
        </p:txBody>
      </p:sp>
      <p:sp>
        <p:nvSpPr>
          <p:cNvPr id="6" name="Flowchart: Off-page Connector 5"/>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05</a:t>
            </a:r>
            <a:endParaRPr lang="en-US" sz="1100" b="1" dirty="0"/>
          </a:p>
        </p:txBody>
      </p:sp>
    </p:spTree>
    <p:extLst>
      <p:ext uri="{BB962C8B-B14F-4D97-AF65-F5344CB8AC3E}">
        <p14:creationId xmlns:p14="http://schemas.microsoft.com/office/powerpoint/2010/main" val="1938559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arn(inVertical)">
                                      <p:cBhvr>
                                        <p:cTn id="7" dur="500"/>
                                        <p:tgtEl>
                                          <p:spTgt spid="20"/>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barn(inVertical)">
                                      <p:cBhvr>
                                        <p:cTn id="10" dur="500"/>
                                        <p:tgtEl>
                                          <p:spTgt spid="41"/>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arn(inVertical)">
                                      <p:cBhvr>
                                        <p:cTn id="14" dur="500"/>
                                        <p:tgtEl>
                                          <p:spTgt spid="3"/>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61"/>
                                        </p:tgtEl>
                                        <p:attrNameLst>
                                          <p:attrName>style.visibility</p:attrName>
                                        </p:attrNameLst>
                                      </p:cBhvr>
                                      <p:to>
                                        <p:strVal val="visible"/>
                                      </p:to>
                                    </p:set>
                                    <p:animEffect transition="in" filter="fade">
                                      <p:cBhvr>
                                        <p:cTn id="18"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1" grpId="0"/>
      <p:bldP spid="61" grpId="0"/>
      <p:bldP spid="20"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456"/>
            <a:ext cx="1829060" cy="148610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1829061" y="-456"/>
            <a:ext cx="1829060" cy="14861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3656820" y="-456"/>
            <a:ext cx="1829060" cy="148610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485880" y="-456"/>
            <a:ext cx="1829060" cy="14861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p:nvSpPr>
        <p:spPr>
          <a:xfrm>
            <a:off x="0" y="1485653"/>
            <a:ext cx="1829060" cy="14861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p:cNvSpPr/>
          <p:nvPr/>
        </p:nvSpPr>
        <p:spPr>
          <a:xfrm>
            <a:off x="1827759" y="1485653"/>
            <a:ext cx="1829060" cy="148610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a:off x="3658122" y="1485653"/>
            <a:ext cx="1829060" cy="14861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a:off x="5485879" y="1485653"/>
            <a:ext cx="1829060" cy="148610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p:nvSpPr>
        <p:spPr>
          <a:xfrm>
            <a:off x="7314940" y="-456"/>
            <a:ext cx="1829060" cy="148610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p:nvSpPr>
        <p:spPr>
          <a:xfrm>
            <a:off x="7314939" y="1485653"/>
            <a:ext cx="1829060" cy="14861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itle 13"/>
          <p:cNvSpPr>
            <a:spLocks noGrp="1"/>
          </p:cNvSpPr>
          <p:nvPr>
            <p:ph type="title"/>
          </p:nvPr>
        </p:nvSpPr>
        <p:spPr>
          <a:xfrm>
            <a:off x="575557" y="3147814"/>
            <a:ext cx="4032447" cy="857250"/>
          </a:xfrm>
        </p:spPr>
        <p:txBody>
          <a:bodyPr/>
          <a:lstStyle/>
          <a:p>
            <a:r>
              <a:rPr lang="en-US" dirty="0" smtClean="0">
                <a:solidFill>
                  <a:schemeClr val="accent1">
                    <a:lumMod val="60000"/>
                    <a:lumOff val="40000"/>
                  </a:schemeClr>
                </a:solidFill>
              </a:rPr>
              <a:t>Simple Logo Portfolio</a:t>
            </a:r>
            <a:endParaRPr lang="en-US" dirty="0">
              <a:solidFill>
                <a:schemeClr val="accent1">
                  <a:lumMod val="60000"/>
                  <a:lumOff val="40000"/>
                </a:schemeClr>
              </a:solidFill>
            </a:endParaRPr>
          </a:p>
        </p:txBody>
      </p:sp>
      <p:sp>
        <p:nvSpPr>
          <p:cNvPr id="33" name="Content Placeholder 2"/>
          <p:cNvSpPr txBox="1">
            <a:spLocks/>
          </p:cNvSpPr>
          <p:nvPr/>
        </p:nvSpPr>
        <p:spPr>
          <a:xfrm>
            <a:off x="611560" y="3977449"/>
            <a:ext cx="7992888" cy="6105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00" dirty="0" smtClean="0"/>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000" dirty="0"/>
          </a:p>
        </p:txBody>
      </p:sp>
    </p:spTree>
    <p:extLst>
      <p:ext uri="{BB962C8B-B14F-4D97-AF65-F5344CB8AC3E}">
        <p14:creationId xmlns:p14="http://schemas.microsoft.com/office/powerpoint/2010/main" val="3560671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500"/>
                                        <p:tgtEl>
                                          <p:spTgt spid="28"/>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fade">
                                      <p:cBhvr>
                                        <p:cTn id="29" dur="500"/>
                                        <p:tgtEl>
                                          <p:spTgt spid="29"/>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500"/>
                                        <p:tgtEl>
                                          <p:spTgt spid="30"/>
                                        </p:tgtEl>
                                      </p:cBhvr>
                                    </p:animEffect>
                                  </p:childTnLst>
                                </p:cTn>
                              </p:par>
                            </p:childTnLst>
                          </p:cTn>
                        </p:par>
                        <p:par>
                          <p:cTn id="34" fill="hold">
                            <p:stCondLst>
                              <p:cond delay="3000"/>
                            </p:stCondLst>
                            <p:childTnLst>
                              <p:par>
                                <p:cTn id="35" presetID="10" presetClass="entr" presetSubtype="0"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par>
                          <p:cTn id="38" fill="hold">
                            <p:stCondLst>
                              <p:cond delay="3500"/>
                            </p:stCondLst>
                            <p:childTnLst>
                              <p:par>
                                <p:cTn id="39" presetID="10" presetClass="entr" presetSubtype="0" fill="hold" grpId="0" nodeType="after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fade">
                                      <p:cBhvr>
                                        <p:cTn id="45" dur="500"/>
                                        <p:tgtEl>
                                          <p:spTgt spid="6"/>
                                        </p:tgtEl>
                                      </p:cBhvr>
                                    </p:animEffect>
                                  </p:childTnLst>
                                </p:cTn>
                              </p:par>
                            </p:childTnLst>
                          </p:cTn>
                        </p:par>
                        <p:par>
                          <p:cTn id="46" fill="hold">
                            <p:stCondLst>
                              <p:cond delay="4500"/>
                            </p:stCondLst>
                            <p:childTnLst>
                              <p:par>
                                <p:cTn id="47" presetID="10" presetClass="entr" presetSubtype="0" fill="hold" grpId="0" nodeType="after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P spid="9" grpId="0" animBg="1"/>
      <p:bldP spid="25" grpId="0" animBg="1"/>
      <p:bldP spid="26" grpId="0" animBg="1"/>
      <p:bldP spid="27" grpId="0" animBg="1"/>
      <p:bldP spid="28" grpId="0" animBg="1"/>
      <p:bldP spid="29" grpId="0" animBg="1"/>
      <p:bldP spid="30" grpId="0" animBg="1"/>
      <p:bldP spid="32" grpId="0"/>
      <p:bldP spid="33"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13"/>
          <p:cNvSpPr>
            <a:spLocks noGrp="1"/>
          </p:cNvSpPr>
          <p:nvPr>
            <p:ph type="title"/>
          </p:nvPr>
        </p:nvSpPr>
        <p:spPr>
          <a:xfrm>
            <a:off x="575557" y="3147814"/>
            <a:ext cx="7164795" cy="857250"/>
          </a:xfrm>
        </p:spPr>
        <p:txBody>
          <a:bodyPr/>
          <a:lstStyle/>
          <a:p>
            <a:r>
              <a:rPr lang="en-US" dirty="0" smtClean="0">
                <a:solidFill>
                  <a:schemeClr val="accent1">
                    <a:lumMod val="60000"/>
                    <a:lumOff val="40000"/>
                  </a:schemeClr>
                </a:solidFill>
              </a:rPr>
              <a:t>Logo Portfolio + Descriptions</a:t>
            </a:r>
            <a:endParaRPr lang="en-US" dirty="0">
              <a:solidFill>
                <a:schemeClr val="accent1">
                  <a:lumMod val="60000"/>
                  <a:lumOff val="40000"/>
                </a:schemeClr>
              </a:solidFill>
            </a:endParaRPr>
          </a:p>
        </p:txBody>
      </p:sp>
      <p:sp>
        <p:nvSpPr>
          <p:cNvPr id="33" name="Content Placeholder 2"/>
          <p:cNvSpPr txBox="1">
            <a:spLocks/>
          </p:cNvSpPr>
          <p:nvPr/>
        </p:nvSpPr>
        <p:spPr>
          <a:xfrm>
            <a:off x="611560" y="3977449"/>
            <a:ext cx="7992888" cy="6105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000" dirty="0" smtClean="0"/>
              <a:t>Lorem ipsum dolor sit amet, consectetur adipiscing elit. Curabitur elementum posuere pretium. Quisque nibh dolor, dignissim ac dignissim ut, luctus ac urna. Aliquam aliquet non massa quis tincidunt. Mauris ullamcorper justo tristique dui posuere tincidunt. In nec lacus laoreet orci varius imperdiet sit amet in augue. </a:t>
            </a:r>
            <a:endParaRPr lang="en-US" sz="1000" dirty="0"/>
          </a:p>
        </p:txBody>
      </p:sp>
      <p:grpSp>
        <p:nvGrpSpPr>
          <p:cNvPr id="4" name="Group 3"/>
          <p:cNvGrpSpPr/>
          <p:nvPr/>
        </p:nvGrpSpPr>
        <p:grpSpPr>
          <a:xfrm>
            <a:off x="0" y="-456"/>
            <a:ext cx="1829061" cy="2972218"/>
            <a:chOff x="0" y="-456"/>
            <a:chExt cx="1829061" cy="2972218"/>
          </a:xfrm>
        </p:grpSpPr>
        <p:sp>
          <p:nvSpPr>
            <p:cNvPr id="2" name="Rectangle 1"/>
            <p:cNvSpPr/>
            <p:nvPr/>
          </p:nvSpPr>
          <p:spPr>
            <a:xfrm>
              <a:off x="1" y="-456"/>
              <a:ext cx="1829060" cy="148610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p:nvSpPr>
          <p:spPr>
            <a:xfrm>
              <a:off x="0" y="1485653"/>
              <a:ext cx="1829060" cy="148610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Content Placeholder 2"/>
            <p:cNvSpPr txBox="1">
              <a:spLocks/>
            </p:cNvSpPr>
            <p:nvPr/>
          </p:nvSpPr>
          <p:spPr>
            <a:xfrm>
              <a:off x="189311" y="2059743"/>
              <a:ext cx="1614581" cy="6467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900" dirty="0" smtClean="0">
                  <a:solidFill>
                    <a:schemeClr val="bg1"/>
                  </a:solidFill>
                </a:rPr>
                <a:t>Lorem Ipsum has been the industry's standard dummy text ever since the 1500s, when an unknown.</a:t>
              </a:r>
              <a:endParaRPr lang="en-US" sz="900" dirty="0">
                <a:solidFill>
                  <a:schemeClr val="bg1"/>
                </a:solidFill>
              </a:endParaRPr>
            </a:p>
          </p:txBody>
        </p:sp>
        <p:sp>
          <p:nvSpPr>
            <p:cNvPr id="34" name="Title 13"/>
            <p:cNvSpPr txBox="1">
              <a:spLocks/>
            </p:cNvSpPr>
            <p:nvPr/>
          </p:nvSpPr>
          <p:spPr>
            <a:xfrm>
              <a:off x="187912" y="1818077"/>
              <a:ext cx="883343" cy="273146"/>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100" b="1" dirty="0" smtClean="0">
                  <a:solidFill>
                    <a:schemeClr val="bg1"/>
                  </a:solidFill>
                  <a:latin typeface="Source Sans Pro" pitchFamily="34" charset="0"/>
                </a:rPr>
                <a:t>El Viejo</a:t>
              </a:r>
              <a:endParaRPr lang="en-US" sz="1100" b="1" dirty="0">
                <a:solidFill>
                  <a:schemeClr val="bg1"/>
                </a:solidFill>
                <a:latin typeface="Source Sans Pro" pitchFamily="34" charset="0"/>
              </a:endParaRPr>
            </a:p>
          </p:txBody>
        </p:sp>
      </p:grpSp>
      <p:grpSp>
        <p:nvGrpSpPr>
          <p:cNvPr id="11" name="Group 10"/>
          <p:cNvGrpSpPr/>
          <p:nvPr/>
        </p:nvGrpSpPr>
        <p:grpSpPr>
          <a:xfrm>
            <a:off x="3656820" y="-456"/>
            <a:ext cx="1830362" cy="2972218"/>
            <a:chOff x="3656820" y="-456"/>
            <a:chExt cx="1830362" cy="2972218"/>
          </a:xfrm>
        </p:grpSpPr>
        <p:sp>
          <p:nvSpPr>
            <p:cNvPr id="7" name="Rectangle 6"/>
            <p:cNvSpPr/>
            <p:nvPr/>
          </p:nvSpPr>
          <p:spPr>
            <a:xfrm>
              <a:off x="3656820" y="-456"/>
              <a:ext cx="1829060" cy="148610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a:off x="3658122" y="1485653"/>
              <a:ext cx="1829060" cy="148610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Content Placeholder 2"/>
            <p:cNvSpPr txBox="1">
              <a:spLocks/>
            </p:cNvSpPr>
            <p:nvPr/>
          </p:nvSpPr>
          <p:spPr>
            <a:xfrm>
              <a:off x="3800713" y="2059743"/>
              <a:ext cx="1614581" cy="6467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900" dirty="0" smtClean="0">
                  <a:solidFill>
                    <a:schemeClr val="bg1"/>
                  </a:solidFill>
                </a:rPr>
                <a:t>Lorem Ipsum has been the industry's standard dummy text ever since the 1500s, when an unknown.</a:t>
              </a:r>
              <a:endParaRPr lang="en-US" sz="900" dirty="0">
                <a:solidFill>
                  <a:schemeClr val="bg1"/>
                </a:solidFill>
              </a:endParaRPr>
            </a:p>
          </p:txBody>
        </p:sp>
        <p:sp>
          <p:nvSpPr>
            <p:cNvPr id="36" name="Title 13"/>
            <p:cNvSpPr txBox="1">
              <a:spLocks/>
            </p:cNvSpPr>
            <p:nvPr/>
          </p:nvSpPr>
          <p:spPr>
            <a:xfrm>
              <a:off x="3799314" y="1818077"/>
              <a:ext cx="883343" cy="273146"/>
            </a:xfrm>
            <a:prstGeom prst="rect">
              <a:avLst/>
            </a:prstGeom>
          </p:spPr>
          <p:txBody>
            <a:bodyPr vert="horz" lIns="91440" tIns="45720" rIns="91440" bIns="45720" rtlCol="0" anchor="ctr">
              <a:normAutofit fontScale="70000" lnSpcReduction="20000"/>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600" b="1" dirty="0" smtClean="0">
                  <a:solidFill>
                    <a:schemeClr val="bg1"/>
                  </a:solidFill>
                  <a:latin typeface="Source Sans Pro" pitchFamily="34" charset="0"/>
                </a:rPr>
                <a:t>Owlbranch</a:t>
              </a:r>
              <a:endParaRPr lang="en-US" sz="1600" b="1" dirty="0">
                <a:solidFill>
                  <a:schemeClr val="bg1"/>
                </a:solidFill>
                <a:latin typeface="Source Sans Pro" pitchFamily="34" charset="0"/>
              </a:endParaRPr>
            </a:p>
          </p:txBody>
        </p:sp>
      </p:grpSp>
      <p:grpSp>
        <p:nvGrpSpPr>
          <p:cNvPr id="12" name="Group 11"/>
          <p:cNvGrpSpPr/>
          <p:nvPr/>
        </p:nvGrpSpPr>
        <p:grpSpPr>
          <a:xfrm>
            <a:off x="5485879" y="-456"/>
            <a:ext cx="1829061" cy="2972218"/>
            <a:chOff x="5485879" y="-456"/>
            <a:chExt cx="1829061" cy="2972218"/>
          </a:xfrm>
        </p:grpSpPr>
        <p:sp>
          <p:nvSpPr>
            <p:cNvPr id="9" name="Rectangle 8"/>
            <p:cNvSpPr/>
            <p:nvPr/>
          </p:nvSpPr>
          <p:spPr>
            <a:xfrm>
              <a:off x="5485880" y="-456"/>
              <a:ext cx="1829060" cy="148610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a:off x="5485879" y="1485653"/>
              <a:ext cx="1829060" cy="148610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Content Placeholder 2"/>
            <p:cNvSpPr txBox="1">
              <a:spLocks/>
            </p:cNvSpPr>
            <p:nvPr/>
          </p:nvSpPr>
          <p:spPr>
            <a:xfrm>
              <a:off x="5690540" y="556866"/>
              <a:ext cx="1614581" cy="6467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900" dirty="0" smtClean="0">
                  <a:solidFill>
                    <a:schemeClr val="bg1"/>
                  </a:solidFill>
                </a:rPr>
                <a:t>Lorem Ipsum has been the industry's standard dummy text ever since the 1500s, when an unknown.</a:t>
              </a:r>
              <a:endParaRPr lang="en-US" sz="900" dirty="0">
                <a:solidFill>
                  <a:schemeClr val="bg1"/>
                </a:solidFill>
              </a:endParaRPr>
            </a:p>
          </p:txBody>
        </p:sp>
        <p:sp>
          <p:nvSpPr>
            <p:cNvPr id="38" name="Title 13"/>
            <p:cNvSpPr txBox="1">
              <a:spLocks/>
            </p:cNvSpPr>
            <p:nvPr/>
          </p:nvSpPr>
          <p:spPr>
            <a:xfrm>
              <a:off x="5689141" y="315200"/>
              <a:ext cx="1615980" cy="273146"/>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100" b="1" dirty="0" smtClean="0">
                  <a:solidFill>
                    <a:schemeClr val="bg1"/>
                  </a:solidFill>
                  <a:latin typeface="Source Sans Pro" pitchFamily="34" charset="0"/>
                </a:rPr>
                <a:t>Bacon Cream</a:t>
              </a:r>
              <a:endParaRPr lang="en-US" sz="1100" b="1" dirty="0">
                <a:solidFill>
                  <a:schemeClr val="bg1"/>
                </a:solidFill>
                <a:latin typeface="Source Sans Pro" pitchFamily="34" charset="0"/>
              </a:endParaRPr>
            </a:p>
          </p:txBody>
        </p:sp>
      </p:grpSp>
      <p:grpSp>
        <p:nvGrpSpPr>
          <p:cNvPr id="13" name="Group 12"/>
          <p:cNvGrpSpPr/>
          <p:nvPr/>
        </p:nvGrpSpPr>
        <p:grpSpPr>
          <a:xfrm>
            <a:off x="7314939" y="-456"/>
            <a:ext cx="1829061" cy="2972218"/>
            <a:chOff x="7314939" y="-456"/>
            <a:chExt cx="1829061" cy="2972218"/>
          </a:xfrm>
        </p:grpSpPr>
        <p:sp>
          <p:nvSpPr>
            <p:cNvPr id="29" name="Rectangle 28"/>
            <p:cNvSpPr/>
            <p:nvPr/>
          </p:nvSpPr>
          <p:spPr>
            <a:xfrm>
              <a:off x="7314940" y="-456"/>
              <a:ext cx="1829060" cy="148610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p:nvSpPr>
          <p:spPr>
            <a:xfrm>
              <a:off x="7314939" y="1485653"/>
              <a:ext cx="1829060" cy="148610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Content Placeholder 2"/>
            <p:cNvSpPr txBox="1">
              <a:spLocks/>
            </p:cNvSpPr>
            <p:nvPr/>
          </p:nvSpPr>
          <p:spPr>
            <a:xfrm>
              <a:off x="7494186" y="2059743"/>
              <a:ext cx="1614581" cy="6467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900" dirty="0" smtClean="0">
                  <a:solidFill>
                    <a:schemeClr val="bg1"/>
                  </a:solidFill>
                </a:rPr>
                <a:t>Lorem Ipsum has been the industry's standard dummy text ever since the 1500s, when an unknown.</a:t>
              </a:r>
              <a:endParaRPr lang="en-US" sz="900" dirty="0">
                <a:solidFill>
                  <a:schemeClr val="bg1"/>
                </a:solidFill>
              </a:endParaRPr>
            </a:p>
          </p:txBody>
        </p:sp>
        <p:sp>
          <p:nvSpPr>
            <p:cNvPr id="40" name="Title 13"/>
            <p:cNvSpPr txBox="1">
              <a:spLocks/>
            </p:cNvSpPr>
            <p:nvPr/>
          </p:nvSpPr>
          <p:spPr>
            <a:xfrm>
              <a:off x="7492787" y="1818077"/>
              <a:ext cx="1471701" cy="273146"/>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100" b="1" dirty="0" smtClean="0">
                  <a:solidFill>
                    <a:schemeClr val="bg1"/>
                  </a:solidFill>
                  <a:latin typeface="Source Sans Pro" pitchFamily="34" charset="0"/>
                </a:rPr>
                <a:t>Piccola Officina </a:t>
              </a:r>
              <a:endParaRPr lang="en-US" sz="1100" b="1" dirty="0">
                <a:solidFill>
                  <a:schemeClr val="bg1"/>
                </a:solidFill>
                <a:latin typeface="Source Sans Pro" pitchFamily="34" charset="0"/>
              </a:endParaRPr>
            </a:p>
          </p:txBody>
        </p:sp>
      </p:grpSp>
      <p:grpSp>
        <p:nvGrpSpPr>
          <p:cNvPr id="41" name="Group 40"/>
          <p:cNvGrpSpPr/>
          <p:nvPr/>
        </p:nvGrpSpPr>
        <p:grpSpPr>
          <a:xfrm>
            <a:off x="1825613" y="-456"/>
            <a:ext cx="1829061" cy="2972218"/>
            <a:chOff x="5485879" y="-456"/>
            <a:chExt cx="1829061" cy="2972218"/>
          </a:xfrm>
        </p:grpSpPr>
        <p:sp>
          <p:nvSpPr>
            <p:cNvPr id="42" name="Rectangle 41"/>
            <p:cNvSpPr/>
            <p:nvPr/>
          </p:nvSpPr>
          <p:spPr>
            <a:xfrm>
              <a:off x="5485880" y="-456"/>
              <a:ext cx="1829060" cy="148610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p:cNvSpPr/>
            <p:nvPr/>
          </p:nvSpPr>
          <p:spPr>
            <a:xfrm>
              <a:off x="5485879" y="1485653"/>
              <a:ext cx="1829060" cy="148610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Content Placeholder 2"/>
            <p:cNvSpPr txBox="1">
              <a:spLocks/>
            </p:cNvSpPr>
            <p:nvPr/>
          </p:nvSpPr>
          <p:spPr>
            <a:xfrm>
              <a:off x="5690540" y="556866"/>
              <a:ext cx="1614581" cy="6467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900" dirty="0" smtClean="0">
                  <a:solidFill>
                    <a:schemeClr val="bg1"/>
                  </a:solidFill>
                </a:rPr>
                <a:t>Lorem Ipsum has been the industry's standard dummy text ever since the 1500s, when an unknown.</a:t>
              </a:r>
              <a:endParaRPr lang="en-US" sz="900" dirty="0">
                <a:solidFill>
                  <a:schemeClr val="bg1"/>
                </a:solidFill>
              </a:endParaRPr>
            </a:p>
          </p:txBody>
        </p:sp>
        <p:sp>
          <p:nvSpPr>
            <p:cNvPr id="45" name="Title 13"/>
            <p:cNvSpPr txBox="1">
              <a:spLocks/>
            </p:cNvSpPr>
            <p:nvPr/>
          </p:nvSpPr>
          <p:spPr>
            <a:xfrm>
              <a:off x="5689141" y="315200"/>
              <a:ext cx="1615980" cy="273146"/>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100" b="1" dirty="0" smtClean="0">
                  <a:solidFill>
                    <a:schemeClr val="bg1"/>
                  </a:solidFill>
                  <a:latin typeface="Source Sans Pro" pitchFamily="34" charset="0"/>
                </a:rPr>
                <a:t>Bacon Cream</a:t>
              </a:r>
              <a:endParaRPr lang="en-US" sz="1100" b="1" dirty="0">
                <a:solidFill>
                  <a:schemeClr val="bg1"/>
                </a:solidFill>
                <a:latin typeface="Source Sans Pro" pitchFamily="34" charset="0"/>
              </a:endParaRPr>
            </a:p>
          </p:txBody>
        </p:sp>
      </p:grpSp>
    </p:spTree>
    <p:extLst>
      <p:ext uri="{BB962C8B-B14F-4D97-AF65-F5344CB8AC3E}">
        <p14:creationId xmlns:p14="http://schemas.microsoft.com/office/powerpoint/2010/main" val="4199900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fade">
                                      <p:cBhvr>
                                        <p:cTn id="11" dur="500"/>
                                        <p:tgtEl>
                                          <p:spTgt spid="33"/>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wipe(down)">
                                      <p:cBhvr>
                                        <p:cTn id="19" dur="500"/>
                                        <p:tgtEl>
                                          <p:spTgt spid="41"/>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up)">
                                      <p:cBhvr>
                                        <p:cTn id="23" dur="500"/>
                                        <p:tgtEl>
                                          <p:spTgt spid="11"/>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down)">
                                      <p:cBhvr>
                                        <p:cTn id="27" dur="500"/>
                                        <p:tgtEl>
                                          <p:spTgt spid="12"/>
                                        </p:tgtEl>
                                      </p:cBhvr>
                                    </p:animEffect>
                                  </p:childTnLst>
                                </p:cTn>
                              </p:par>
                            </p:childTnLst>
                          </p:cTn>
                        </p:par>
                        <p:par>
                          <p:cTn id="28" fill="hold">
                            <p:stCondLst>
                              <p:cond delay="3000"/>
                            </p:stCondLst>
                            <p:childTnLst>
                              <p:par>
                                <p:cTn id="29" presetID="22" presetClass="entr" presetSubtype="1"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up)">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solidFill>
                  <a:schemeClr val="accent1">
                    <a:lumMod val="60000"/>
                    <a:lumOff val="40000"/>
                  </a:schemeClr>
                </a:solidFill>
              </a:rPr>
              <a:t>Portfolio Variation Sample</a:t>
            </a:r>
            <a:endParaRPr lang="en-US" dirty="0">
              <a:solidFill>
                <a:schemeClr val="accent1">
                  <a:lumMod val="60000"/>
                  <a:lumOff val="40000"/>
                </a:schemeClr>
              </a:solidFill>
            </a:endParaRPr>
          </a:p>
        </p:txBody>
      </p:sp>
      <p:sp>
        <p:nvSpPr>
          <p:cNvPr id="13"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Put a relevant subtitle </a:t>
            </a:r>
            <a:r>
              <a:rPr lang="en-US" sz="1400" b="1" dirty="0" smtClean="0">
                <a:solidFill>
                  <a:schemeClr val="accent1">
                    <a:lumMod val="60000"/>
                    <a:lumOff val="40000"/>
                  </a:schemeClr>
                </a:solidFill>
                <a:latin typeface="+mn-lt"/>
              </a:rPr>
              <a:t>in this line</a:t>
            </a:r>
            <a:endParaRPr lang="en-US" sz="1400" b="1" dirty="0">
              <a:solidFill>
                <a:schemeClr val="accent1">
                  <a:lumMod val="60000"/>
                  <a:lumOff val="40000"/>
                </a:schemeClr>
              </a:solidFill>
              <a:latin typeface="+mn-lt"/>
            </a:endParaRPr>
          </a:p>
        </p:txBody>
      </p:sp>
      <p:sp>
        <p:nvSpPr>
          <p:cNvPr id="66" name="Rectangle 65"/>
          <p:cNvSpPr/>
          <p:nvPr/>
        </p:nvSpPr>
        <p:spPr>
          <a:xfrm>
            <a:off x="587319" y="1347614"/>
            <a:ext cx="3552633" cy="288651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7" name="Straight Connector 66"/>
          <p:cNvCxnSpPr/>
          <p:nvPr/>
        </p:nvCxnSpPr>
        <p:spPr>
          <a:xfrm>
            <a:off x="4547760" y="1357860"/>
            <a:ext cx="0" cy="2876264"/>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546375" y="4296002"/>
            <a:ext cx="3624641" cy="230832"/>
            <a:chOff x="546375" y="4296002"/>
            <a:chExt cx="3624641" cy="230832"/>
          </a:xfrm>
        </p:grpSpPr>
        <p:sp>
          <p:nvSpPr>
            <p:cNvPr id="3" name="Rectangle 2"/>
            <p:cNvSpPr/>
            <p:nvPr/>
          </p:nvSpPr>
          <p:spPr>
            <a:xfrm>
              <a:off x="546375" y="4296002"/>
              <a:ext cx="1061611" cy="230832"/>
            </a:xfrm>
            <a:prstGeom prst="rect">
              <a:avLst/>
            </a:prstGeom>
          </p:spPr>
          <p:txBody>
            <a:bodyPr wrap="square">
              <a:spAutoFit/>
            </a:bodyPr>
            <a:lstStyle/>
            <a:p>
              <a:pPr fontAlgn="base"/>
              <a:r>
                <a:rPr lang="en-US" sz="900" b="1" dirty="0">
                  <a:solidFill>
                    <a:schemeClr val="accent1">
                      <a:lumMod val="60000"/>
                      <a:lumOff val="40000"/>
                    </a:schemeClr>
                  </a:solidFill>
                </a:rPr>
                <a:t>Client</a:t>
              </a:r>
              <a:r>
                <a:rPr lang="en-US" sz="900" b="1" dirty="0" smtClean="0">
                  <a:solidFill>
                    <a:schemeClr val="accent1">
                      <a:lumMod val="60000"/>
                      <a:lumOff val="40000"/>
                    </a:schemeClr>
                  </a:solidFill>
                </a:rPr>
                <a:t>:</a:t>
              </a:r>
              <a:r>
                <a:rPr lang="en-US" sz="900" b="1" dirty="0" smtClean="0">
                  <a:solidFill>
                    <a:schemeClr val="accent2"/>
                  </a:solidFill>
                </a:rPr>
                <a:t> </a:t>
              </a:r>
              <a:r>
                <a:rPr lang="en-US" sz="900" dirty="0" smtClean="0">
                  <a:solidFill>
                    <a:schemeClr val="bg1">
                      <a:lumMod val="65000"/>
                    </a:schemeClr>
                  </a:solidFill>
                </a:rPr>
                <a:t>18 Conejos</a:t>
              </a:r>
              <a:endParaRPr lang="en-US" sz="900" dirty="0">
                <a:solidFill>
                  <a:schemeClr val="bg1">
                    <a:lumMod val="65000"/>
                  </a:schemeClr>
                </a:solidFill>
              </a:endParaRPr>
            </a:p>
          </p:txBody>
        </p:sp>
        <p:sp>
          <p:nvSpPr>
            <p:cNvPr id="70" name="Rectangle 69"/>
            <p:cNvSpPr/>
            <p:nvPr/>
          </p:nvSpPr>
          <p:spPr>
            <a:xfrm>
              <a:off x="1602611" y="4296002"/>
              <a:ext cx="1061611" cy="230832"/>
            </a:xfrm>
            <a:prstGeom prst="rect">
              <a:avLst/>
            </a:prstGeom>
          </p:spPr>
          <p:txBody>
            <a:bodyPr wrap="square">
              <a:spAutoFit/>
            </a:bodyPr>
            <a:lstStyle/>
            <a:p>
              <a:pPr fontAlgn="base"/>
              <a:r>
                <a:rPr lang="en-US" sz="900" b="1" dirty="0" smtClean="0">
                  <a:solidFill>
                    <a:schemeClr val="accent1">
                      <a:lumMod val="60000"/>
                      <a:lumOff val="40000"/>
                    </a:schemeClr>
                  </a:solidFill>
                </a:rPr>
                <a:t>Task:</a:t>
              </a:r>
              <a:r>
                <a:rPr lang="en-US" sz="900" b="1" dirty="0" smtClean="0">
                  <a:solidFill>
                    <a:schemeClr val="accent2"/>
                  </a:solidFill>
                </a:rPr>
                <a:t> </a:t>
              </a:r>
              <a:r>
                <a:rPr lang="en-US" sz="900" dirty="0" smtClean="0">
                  <a:solidFill>
                    <a:schemeClr val="bg1">
                      <a:lumMod val="65000"/>
                    </a:schemeClr>
                  </a:solidFill>
                </a:rPr>
                <a:t>Logo Design</a:t>
              </a:r>
              <a:endParaRPr lang="en-US" sz="900" dirty="0">
                <a:solidFill>
                  <a:schemeClr val="bg1">
                    <a:lumMod val="65000"/>
                  </a:schemeClr>
                </a:solidFill>
              </a:endParaRPr>
            </a:p>
          </p:txBody>
        </p:sp>
        <p:sp>
          <p:nvSpPr>
            <p:cNvPr id="71" name="Rectangle 70"/>
            <p:cNvSpPr/>
            <p:nvPr/>
          </p:nvSpPr>
          <p:spPr>
            <a:xfrm>
              <a:off x="2658848" y="4296002"/>
              <a:ext cx="1512168" cy="230832"/>
            </a:xfrm>
            <a:prstGeom prst="rect">
              <a:avLst/>
            </a:prstGeom>
          </p:spPr>
          <p:txBody>
            <a:bodyPr wrap="square">
              <a:spAutoFit/>
            </a:bodyPr>
            <a:lstStyle/>
            <a:p>
              <a:pPr fontAlgn="base"/>
              <a:r>
                <a:rPr lang="en-US" sz="900" b="1" dirty="0" smtClean="0">
                  <a:solidFill>
                    <a:schemeClr val="accent1">
                      <a:lumMod val="60000"/>
                      <a:lumOff val="40000"/>
                    </a:schemeClr>
                  </a:solidFill>
                </a:rPr>
                <a:t>Skills:</a:t>
              </a:r>
              <a:r>
                <a:rPr lang="en-US" sz="900" b="1" dirty="0" smtClean="0">
                  <a:solidFill>
                    <a:schemeClr val="accent2"/>
                  </a:solidFill>
                </a:rPr>
                <a:t> </a:t>
              </a:r>
              <a:r>
                <a:rPr lang="en-US" sz="900" dirty="0" smtClean="0">
                  <a:solidFill>
                    <a:schemeClr val="bg1">
                      <a:lumMod val="65000"/>
                    </a:schemeClr>
                  </a:solidFill>
                </a:rPr>
                <a:t>Photoshop</a:t>
              </a:r>
              <a:r>
                <a:rPr lang="en-US" sz="900" dirty="0">
                  <a:solidFill>
                    <a:schemeClr val="bg1">
                      <a:lumMod val="65000"/>
                    </a:schemeClr>
                  </a:solidFill>
                </a:rPr>
                <a:t>, </a:t>
              </a:r>
              <a:r>
                <a:rPr lang="en-US" sz="900" dirty="0" smtClean="0">
                  <a:solidFill>
                    <a:schemeClr val="bg1">
                      <a:lumMod val="65000"/>
                    </a:schemeClr>
                  </a:solidFill>
                </a:rPr>
                <a:t>Illustrator</a:t>
              </a:r>
              <a:endParaRPr lang="en-US" sz="900" dirty="0">
                <a:solidFill>
                  <a:schemeClr val="bg1">
                    <a:lumMod val="65000"/>
                  </a:schemeClr>
                </a:solidFill>
              </a:endParaRPr>
            </a:p>
          </p:txBody>
        </p:sp>
      </p:grpSp>
      <p:sp>
        <p:nvSpPr>
          <p:cNvPr id="75" name="Rectangle 74"/>
          <p:cNvSpPr/>
          <p:nvPr/>
        </p:nvSpPr>
        <p:spPr>
          <a:xfrm>
            <a:off x="4948743" y="1347614"/>
            <a:ext cx="3552633" cy="288651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3"/>
          <p:cNvGrpSpPr/>
          <p:nvPr/>
        </p:nvGrpSpPr>
        <p:grpSpPr>
          <a:xfrm>
            <a:off x="4907799" y="4296002"/>
            <a:ext cx="3624641" cy="230832"/>
            <a:chOff x="4907799" y="4296002"/>
            <a:chExt cx="3624641" cy="230832"/>
          </a:xfrm>
        </p:grpSpPr>
        <p:sp>
          <p:nvSpPr>
            <p:cNvPr id="74" name="Rectangle 73"/>
            <p:cNvSpPr/>
            <p:nvPr/>
          </p:nvSpPr>
          <p:spPr>
            <a:xfrm>
              <a:off x="4907799" y="4296002"/>
              <a:ext cx="1061611" cy="230832"/>
            </a:xfrm>
            <a:prstGeom prst="rect">
              <a:avLst/>
            </a:prstGeom>
          </p:spPr>
          <p:txBody>
            <a:bodyPr wrap="square">
              <a:spAutoFit/>
            </a:bodyPr>
            <a:lstStyle/>
            <a:p>
              <a:pPr fontAlgn="base"/>
              <a:r>
                <a:rPr lang="en-US" sz="900" b="1" dirty="0">
                  <a:solidFill>
                    <a:schemeClr val="accent1">
                      <a:lumMod val="60000"/>
                      <a:lumOff val="40000"/>
                    </a:schemeClr>
                  </a:solidFill>
                </a:rPr>
                <a:t>Client</a:t>
              </a:r>
              <a:r>
                <a:rPr lang="en-US" sz="900" b="1" dirty="0" smtClean="0">
                  <a:solidFill>
                    <a:schemeClr val="accent1">
                      <a:lumMod val="60000"/>
                      <a:lumOff val="40000"/>
                    </a:schemeClr>
                  </a:solidFill>
                </a:rPr>
                <a:t>: </a:t>
              </a:r>
              <a:r>
                <a:rPr lang="en-US" sz="900" dirty="0" smtClean="0">
                  <a:solidFill>
                    <a:schemeClr val="bg1">
                      <a:lumMod val="65000"/>
                    </a:schemeClr>
                  </a:solidFill>
                </a:rPr>
                <a:t>Bullpen</a:t>
              </a:r>
              <a:endParaRPr lang="en-US" sz="900" dirty="0">
                <a:solidFill>
                  <a:schemeClr val="bg1">
                    <a:lumMod val="65000"/>
                  </a:schemeClr>
                </a:solidFill>
              </a:endParaRPr>
            </a:p>
          </p:txBody>
        </p:sp>
        <p:sp>
          <p:nvSpPr>
            <p:cNvPr id="76" name="Rectangle 75"/>
            <p:cNvSpPr/>
            <p:nvPr/>
          </p:nvSpPr>
          <p:spPr>
            <a:xfrm>
              <a:off x="5964035" y="4296002"/>
              <a:ext cx="1061611" cy="230832"/>
            </a:xfrm>
            <a:prstGeom prst="rect">
              <a:avLst/>
            </a:prstGeom>
          </p:spPr>
          <p:txBody>
            <a:bodyPr wrap="square">
              <a:spAutoFit/>
            </a:bodyPr>
            <a:lstStyle/>
            <a:p>
              <a:pPr fontAlgn="base"/>
              <a:r>
                <a:rPr lang="en-US" sz="900" b="1" dirty="0" smtClean="0">
                  <a:solidFill>
                    <a:schemeClr val="accent1">
                      <a:lumMod val="60000"/>
                      <a:lumOff val="40000"/>
                    </a:schemeClr>
                  </a:solidFill>
                </a:rPr>
                <a:t>Task:</a:t>
              </a:r>
              <a:r>
                <a:rPr lang="en-US" sz="900" b="1" dirty="0" smtClean="0">
                  <a:solidFill>
                    <a:schemeClr val="accent2"/>
                  </a:solidFill>
                </a:rPr>
                <a:t> </a:t>
              </a:r>
              <a:r>
                <a:rPr lang="en-US" sz="900" dirty="0" smtClean="0">
                  <a:solidFill>
                    <a:schemeClr val="bg1">
                      <a:lumMod val="65000"/>
                    </a:schemeClr>
                  </a:solidFill>
                </a:rPr>
                <a:t>Logo Design</a:t>
              </a:r>
              <a:endParaRPr lang="en-US" sz="900" dirty="0">
                <a:solidFill>
                  <a:schemeClr val="bg1">
                    <a:lumMod val="65000"/>
                  </a:schemeClr>
                </a:solidFill>
              </a:endParaRPr>
            </a:p>
          </p:txBody>
        </p:sp>
        <p:sp>
          <p:nvSpPr>
            <p:cNvPr id="77" name="Rectangle 76"/>
            <p:cNvSpPr/>
            <p:nvPr/>
          </p:nvSpPr>
          <p:spPr>
            <a:xfrm>
              <a:off x="7020272" y="4296002"/>
              <a:ext cx="1512168" cy="230832"/>
            </a:xfrm>
            <a:prstGeom prst="rect">
              <a:avLst/>
            </a:prstGeom>
          </p:spPr>
          <p:txBody>
            <a:bodyPr wrap="square">
              <a:spAutoFit/>
            </a:bodyPr>
            <a:lstStyle/>
            <a:p>
              <a:pPr fontAlgn="base"/>
              <a:r>
                <a:rPr lang="en-US" sz="900" b="1" dirty="0" smtClean="0">
                  <a:solidFill>
                    <a:schemeClr val="accent1">
                      <a:lumMod val="60000"/>
                      <a:lumOff val="40000"/>
                    </a:schemeClr>
                  </a:solidFill>
                </a:rPr>
                <a:t>Skills:</a:t>
              </a:r>
              <a:r>
                <a:rPr lang="en-US" sz="900" b="1" dirty="0" smtClean="0">
                  <a:solidFill>
                    <a:schemeClr val="accent2"/>
                  </a:solidFill>
                </a:rPr>
                <a:t> </a:t>
              </a:r>
              <a:r>
                <a:rPr lang="en-US" sz="900" dirty="0" smtClean="0">
                  <a:solidFill>
                    <a:schemeClr val="bg1">
                      <a:lumMod val="65000"/>
                    </a:schemeClr>
                  </a:solidFill>
                </a:rPr>
                <a:t>Photoshop</a:t>
              </a:r>
              <a:r>
                <a:rPr lang="en-US" sz="900" dirty="0">
                  <a:solidFill>
                    <a:schemeClr val="bg1">
                      <a:lumMod val="65000"/>
                    </a:schemeClr>
                  </a:solidFill>
                </a:rPr>
                <a:t>, </a:t>
              </a:r>
              <a:r>
                <a:rPr lang="en-US" sz="900" dirty="0" smtClean="0">
                  <a:solidFill>
                    <a:schemeClr val="bg1">
                      <a:lumMod val="65000"/>
                    </a:schemeClr>
                  </a:solidFill>
                </a:rPr>
                <a:t>Illustrator</a:t>
              </a:r>
              <a:endParaRPr lang="en-US" sz="900" dirty="0">
                <a:solidFill>
                  <a:schemeClr val="bg1">
                    <a:lumMod val="65000"/>
                  </a:schemeClr>
                </a:solidFill>
              </a:endParaRPr>
            </a:p>
          </p:txBody>
        </p:sp>
      </p:grpSp>
      <p:sp>
        <p:nvSpPr>
          <p:cNvPr id="15" name="Flowchart: Off-page Connector 14"/>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51</a:t>
            </a:r>
            <a:endParaRPr lang="en-US" sz="1100" b="1" dirty="0"/>
          </a:p>
        </p:txBody>
      </p:sp>
    </p:spTree>
    <p:extLst>
      <p:ext uri="{BB962C8B-B14F-4D97-AF65-F5344CB8AC3E}">
        <p14:creationId xmlns:p14="http://schemas.microsoft.com/office/powerpoint/2010/main" val="2359503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6"/>
                                        </p:tgtEl>
                                        <p:attrNameLst>
                                          <p:attrName>style.visibility</p:attrName>
                                        </p:attrNameLst>
                                      </p:cBhvr>
                                      <p:to>
                                        <p:strVal val="visible"/>
                                      </p:to>
                                    </p:set>
                                    <p:animEffect transition="in" filter="fade">
                                      <p:cBhvr>
                                        <p:cTn id="14" dur="500"/>
                                        <p:tgtEl>
                                          <p:spTgt spid="66"/>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left)">
                                      <p:cBhvr>
                                        <p:cTn id="18" dur="500"/>
                                        <p:tgtEl>
                                          <p:spTgt spid="2"/>
                                        </p:tgtEl>
                                      </p:cBhvr>
                                    </p:animEffect>
                                  </p:childTnLst>
                                </p:cTn>
                              </p:par>
                            </p:childTnLst>
                          </p:cTn>
                        </p:par>
                        <p:par>
                          <p:cTn id="19" fill="hold">
                            <p:stCondLst>
                              <p:cond delay="1500"/>
                            </p:stCondLst>
                            <p:childTnLst>
                              <p:par>
                                <p:cTn id="20" presetID="22" presetClass="entr" presetSubtype="4" fill="hold" nodeType="afterEffect">
                                  <p:stCondLst>
                                    <p:cond delay="0"/>
                                  </p:stCondLst>
                                  <p:childTnLst>
                                    <p:set>
                                      <p:cBhvr>
                                        <p:cTn id="21" dur="1" fill="hold">
                                          <p:stCondLst>
                                            <p:cond delay="0"/>
                                          </p:stCondLst>
                                        </p:cTn>
                                        <p:tgtEl>
                                          <p:spTgt spid="67"/>
                                        </p:tgtEl>
                                        <p:attrNameLst>
                                          <p:attrName>style.visibility</p:attrName>
                                        </p:attrNameLst>
                                      </p:cBhvr>
                                      <p:to>
                                        <p:strVal val="visible"/>
                                      </p:to>
                                    </p:set>
                                    <p:animEffect transition="in" filter="wipe(down)">
                                      <p:cBhvr>
                                        <p:cTn id="22" dur="500"/>
                                        <p:tgtEl>
                                          <p:spTgt spid="67"/>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75"/>
                                        </p:tgtEl>
                                        <p:attrNameLst>
                                          <p:attrName>style.visibility</p:attrName>
                                        </p:attrNameLst>
                                      </p:cBhvr>
                                      <p:to>
                                        <p:strVal val="visible"/>
                                      </p:to>
                                    </p:set>
                                    <p:animEffect transition="in" filter="fade">
                                      <p:cBhvr>
                                        <p:cTn id="26" dur="500"/>
                                        <p:tgtEl>
                                          <p:spTgt spid="75"/>
                                        </p:tgtEl>
                                      </p:cBhvr>
                                    </p:animEffect>
                                  </p:childTnLst>
                                </p:cTn>
                              </p:par>
                            </p:childTnLst>
                          </p:cTn>
                        </p:par>
                        <p:par>
                          <p:cTn id="27" fill="hold">
                            <p:stCondLst>
                              <p:cond delay="2500"/>
                            </p:stCondLst>
                            <p:childTnLst>
                              <p:par>
                                <p:cTn id="28" presetID="22" presetClass="entr" presetSubtype="8" fill="hold" nodeType="after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left)">
                                      <p:cBhvr>
                                        <p:cTn id="3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66" grpId="0" animBg="1"/>
      <p:bldP spid="75"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solidFill>
                  <a:schemeClr val="accent1">
                    <a:lumMod val="60000"/>
                    <a:lumOff val="40000"/>
                  </a:schemeClr>
                </a:solidFill>
              </a:rPr>
              <a:t>Single Project Sample</a:t>
            </a:r>
            <a:endParaRPr lang="en-US" dirty="0">
              <a:solidFill>
                <a:schemeClr val="accent1">
                  <a:lumMod val="60000"/>
                  <a:lumOff val="40000"/>
                </a:schemeClr>
              </a:solidFill>
            </a:endParaRPr>
          </a:p>
        </p:txBody>
      </p:sp>
      <p:sp>
        <p:nvSpPr>
          <p:cNvPr id="13"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Put a relevant subtitle </a:t>
            </a:r>
            <a:r>
              <a:rPr lang="en-US" sz="1400" b="1" dirty="0" smtClean="0">
                <a:solidFill>
                  <a:schemeClr val="accent1">
                    <a:lumMod val="60000"/>
                    <a:lumOff val="40000"/>
                  </a:schemeClr>
                </a:solidFill>
                <a:latin typeface="+mn-lt"/>
              </a:rPr>
              <a:t>in this line</a:t>
            </a:r>
            <a:endParaRPr lang="en-US" sz="1400" b="1" dirty="0">
              <a:solidFill>
                <a:schemeClr val="accent1">
                  <a:lumMod val="60000"/>
                  <a:lumOff val="40000"/>
                </a:schemeClr>
              </a:solidFill>
              <a:latin typeface="+mn-lt"/>
            </a:endParaRPr>
          </a:p>
        </p:txBody>
      </p:sp>
      <p:sp>
        <p:nvSpPr>
          <p:cNvPr id="66" name="Rectangle 65"/>
          <p:cNvSpPr/>
          <p:nvPr/>
        </p:nvSpPr>
        <p:spPr>
          <a:xfrm>
            <a:off x="587319" y="1347614"/>
            <a:ext cx="3552633" cy="288651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7" name="Straight Connector 66"/>
          <p:cNvCxnSpPr/>
          <p:nvPr/>
        </p:nvCxnSpPr>
        <p:spPr>
          <a:xfrm>
            <a:off x="4547760" y="1357860"/>
            <a:ext cx="0" cy="2876264"/>
          </a:xfrm>
          <a:prstGeom prst="line">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546375" y="4296002"/>
            <a:ext cx="3624641" cy="230832"/>
            <a:chOff x="546375" y="4296002"/>
            <a:chExt cx="3624641" cy="230832"/>
          </a:xfrm>
        </p:grpSpPr>
        <p:sp>
          <p:nvSpPr>
            <p:cNvPr id="3" name="Rectangle 2"/>
            <p:cNvSpPr/>
            <p:nvPr/>
          </p:nvSpPr>
          <p:spPr>
            <a:xfrm>
              <a:off x="546375" y="4296002"/>
              <a:ext cx="1061611" cy="230832"/>
            </a:xfrm>
            <a:prstGeom prst="rect">
              <a:avLst/>
            </a:prstGeom>
          </p:spPr>
          <p:txBody>
            <a:bodyPr wrap="square">
              <a:spAutoFit/>
            </a:bodyPr>
            <a:lstStyle/>
            <a:p>
              <a:pPr fontAlgn="base"/>
              <a:r>
                <a:rPr lang="en-US" sz="900" b="1" dirty="0">
                  <a:solidFill>
                    <a:schemeClr val="accent1">
                      <a:lumMod val="60000"/>
                      <a:lumOff val="40000"/>
                    </a:schemeClr>
                  </a:solidFill>
                </a:rPr>
                <a:t>Client</a:t>
              </a:r>
              <a:r>
                <a:rPr lang="en-US" sz="900" b="1" dirty="0" smtClean="0">
                  <a:solidFill>
                    <a:schemeClr val="accent1">
                      <a:lumMod val="60000"/>
                      <a:lumOff val="40000"/>
                    </a:schemeClr>
                  </a:solidFill>
                </a:rPr>
                <a:t>: </a:t>
              </a:r>
              <a:r>
                <a:rPr lang="en-US" sz="900" dirty="0" smtClean="0">
                  <a:solidFill>
                    <a:schemeClr val="bg1">
                      <a:lumMod val="65000"/>
                    </a:schemeClr>
                  </a:solidFill>
                </a:rPr>
                <a:t>18 Conejos</a:t>
              </a:r>
              <a:endParaRPr lang="en-US" sz="900" dirty="0">
                <a:solidFill>
                  <a:schemeClr val="bg1">
                    <a:lumMod val="65000"/>
                  </a:schemeClr>
                </a:solidFill>
              </a:endParaRPr>
            </a:p>
          </p:txBody>
        </p:sp>
        <p:sp>
          <p:nvSpPr>
            <p:cNvPr id="70" name="Rectangle 69"/>
            <p:cNvSpPr/>
            <p:nvPr/>
          </p:nvSpPr>
          <p:spPr>
            <a:xfrm>
              <a:off x="1602611" y="4296002"/>
              <a:ext cx="1061611" cy="230832"/>
            </a:xfrm>
            <a:prstGeom prst="rect">
              <a:avLst/>
            </a:prstGeom>
          </p:spPr>
          <p:txBody>
            <a:bodyPr wrap="square">
              <a:spAutoFit/>
            </a:bodyPr>
            <a:lstStyle/>
            <a:p>
              <a:pPr fontAlgn="base"/>
              <a:r>
                <a:rPr lang="en-US" sz="900" b="1" dirty="0" smtClean="0">
                  <a:solidFill>
                    <a:schemeClr val="accent1">
                      <a:lumMod val="60000"/>
                      <a:lumOff val="40000"/>
                    </a:schemeClr>
                  </a:solidFill>
                </a:rPr>
                <a:t>Task: </a:t>
              </a:r>
              <a:r>
                <a:rPr lang="en-US" sz="900" dirty="0" smtClean="0">
                  <a:solidFill>
                    <a:schemeClr val="bg1">
                      <a:lumMod val="65000"/>
                    </a:schemeClr>
                  </a:solidFill>
                </a:rPr>
                <a:t>Logo Design</a:t>
              </a:r>
              <a:endParaRPr lang="en-US" sz="900" dirty="0">
                <a:solidFill>
                  <a:schemeClr val="bg1">
                    <a:lumMod val="65000"/>
                  </a:schemeClr>
                </a:solidFill>
              </a:endParaRPr>
            </a:p>
          </p:txBody>
        </p:sp>
        <p:sp>
          <p:nvSpPr>
            <p:cNvPr id="71" name="Rectangle 70"/>
            <p:cNvSpPr/>
            <p:nvPr/>
          </p:nvSpPr>
          <p:spPr>
            <a:xfrm>
              <a:off x="2658848" y="4296002"/>
              <a:ext cx="1512168" cy="230832"/>
            </a:xfrm>
            <a:prstGeom prst="rect">
              <a:avLst/>
            </a:prstGeom>
          </p:spPr>
          <p:txBody>
            <a:bodyPr wrap="square">
              <a:spAutoFit/>
            </a:bodyPr>
            <a:lstStyle/>
            <a:p>
              <a:pPr fontAlgn="base"/>
              <a:r>
                <a:rPr lang="en-US" sz="900" b="1" dirty="0" smtClean="0">
                  <a:solidFill>
                    <a:schemeClr val="accent1">
                      <a:lumMod val="60000"/>
                      <a:lumOff val="40000"/>
                    </a:schemeClr>
                  </a:solidFill>
                </a:rPr>
                <a:t>Skills: </a:t>
              </a:r>
              <a:r>
                <a:rPr lang="en-US" sz="900" dirty="0" smtClean="0">
                  <a:solidFill>
                    <a:schemeClr val="bg1">
                      <a:lumMod val="65000"/>
                    </a:schemeClr>
                  </a:solidFill>
                </a:rPr>
                <a:t>Photoshop</a:t>
              </a:r>
              <a:r>
                <a:rPr lang="en-US" sz="900" dirty="0">
                  <a:solidFill>
                    <a:schemeClr val="bg1">
                      <a:lumMod val="65000"/>
                    </a:schemeClr>
                  </a:solidFill>
                </a:rPr>
                <a:t>, </a:t>
              </a:r>
              <a:r>
                <a:rPr lang="en-US" sz="900" dirty="0" smtClean="0">
                  <a:solidFill>
                    <a:schemeClr val="bg1">
                      <a:lumMod val="65000"/>
                    </a:schemeClr>
                  </a:solidFill>
                </a:rPr>
                <a:t>Illustrator</a:t>
              </a:r>
              <a:endParaRPr lang="en-US" sz="900" dirty="0">
                <a:solidFill>
                  <a:schemeClr val="bg1">
                    <a:lumMod val="65000"/>
                  </a:schemeClr>
                </a:solidFill>
              </a:endParaRPr>
            </a:p>
          </p:txBody>
        </p:sp>
      </p:grpSp>
      <p:sp>
        <p:nvSpPr>
          <p:cNvPr id="72" name="Content Placeholder 2"/>
          <p:cNvSpPr>
            <a:spLocks noGrp="1"/>
          </p:cNvSpPr>
          <p:nvPr>
            <p:ph idx="1"/>
          </p:nvPr>
        </p:nvSpPr>
        <p:spPr>
          <a:xfrm>
            <a:off x="4851574" y="2160174"/>
            <a:ext cx="3752874" cy="1779728"/>
          </a:xfrm>
        </p:spPr>
        <p:txBody>
          <a:bodyPr>
            <a:noAutofit/>
          </a:bodyPr>
          <a:lstStyle/>
          <a:p>
            <a:pPr marL="0" indent="0">
              <a:buNone/>
            </a:pPr>
            <a:r>
              <a:rPr lang="en-US" sz="900" dirty="0" smtClean="0"/>
              <a:t>Some text about the project, </a:t>
            </a:r>
            <a:r>
              <a:rPr lang="en-US" sz="900" b="1" dirty="0"/>
              <a:t>consectetur adipiscing elit. </a:t>
            </a:r>
            <a:endParaRPr lang="en-US" sz="900" b="1" dirty="0" smtClean="0"/>
          </a:p>
          <a:p>
            <a:pPr marL="0" indent="0">
              <a:buNone/>
            </a:pPr>
            <a:endParaRPr lang="en-US" sz="900" dirty="0" smtClean="0"/>
          </a:p>
          <a:p>
            <a:pPr marL="0" indent="0">
              <a:buNone/>
            </a:pPr>
            <a:r>
              <a:rPr lang="en-US" sz="900" dirty="0" smtClean="0"/>
              <a:t>Lorem </a:t>
            </a:r>
            <a:r>
              <a:rPr lang="en-US" sz="900" dirty="0"/>
              <a:t>Ipsum has been the industry's standard dummy text ever since the 1500s, when an unknown printer took a galley of type and scrambled it to make a type specimen book. It has survived not only five centuries, but also the leap into electronic </a:t>
            </a:r>
            <a:r>
              <a:rPr lang="en-US" sz="900" dirty="0" smtClean="0"/>
              <a:t>typesetting.</a:t>
            </a:r>
          </a:p>
          <a:p>
            <a:pPr marL="0" indent="0">
              <a:buNone/>
            </a:pPr>
            <a:endParaRPr lang="en-US" sz="900" dirty="0"/>
          </a:p>
          <a:p>
            <a:pPr marL="0" indent="0">
              <a:buNone/>
            </a:pPr>
            <a:r>
              <a:rPr lang="en-US" sz="900" dirty="0" smtClean="0"/>
              <a:t>It </a:t>
            </a:r>
            <a:r>
              <a:rPr lang="en-US" sz="900" dirty="0"/>
              <a:t>was popularised in the 1960s with the release of Letraset sheets containing Lorem Ipsum passages, and more recently with desktop publishing software like Aldus PageMaker including versions of Lorem Ipsum.</a:t>
            </a:r>
          </a:p>
        </p:txBody>
      </p:sp>
      <p:sp>
        <p:nvSpPr>
          <p:cNvPr id="73" name="Title 13"/>
          <p:cNvSpPr txBox="1">
            <a:spLocks/>
          </p:cNvSpPr>
          <p:nvPr/>
        </p:nvSpPr>
        <p:spPr>
          <a:xfrm>
            <a:off x="4860032" y="1656117"/>
            <a:ext cx="2520280"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000" dirty="0" smtClean="0">
                <a:solidFill>
                  <a:schemeClr val="accent1">
                    <a:lumMod val="60000"/>
                    <a:lumOff val="40000"/>
                  </a:schemeClr>
                </a:solidFill>
              </a:rPr>
              <a:t>The Bullpen Project</a:t>
            </a:r>
            <a:endParaRPr lang="en-US" sz="2000" dirty="0">
              <a:solidFill>
                <a:schemeClr val="accent1">
                  <a:lumMod val="60000"/>
                  <a:lumOff val="40000"/>
                </a:schemeClr>
              </a:solidFill>
            </a:endParaRPr>
          </a:p>
        </p:txBody>
      </p:sp>
      <p:sp>
        <p:nvSpPr>
          <p:cNvPr id="12" name="Flowchart: Off-page Connector 11"/>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52</a:t>
            </a:r>
            <a:endParaRPr lang="en-US" sz="1100" b="1" dirty="0"/>
          </a:p>
        </p:txBody>
      </p:sp>
    </p:spTree>
    <p:extLst>
      <p:ext uri="{BB962C8B-B14F-4D97-AF65-F5344CB8AC3E}">
        <p14:creationId xmlns:p14="http://schemas.microsoft.com/office/powerpoint/2010/main" val="3999125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6"/>
                                        </p:tgtEl>
                                        <p:attrNameLst>
                                          <p:attrName>style.visibility</p:attrName>
                                        </p:attrNameLst>
                                      </p:cBhvr>
                                      <p:to>
                                        <p:strVal val="visible"/>
                                      </p:to>
                                    </p:set>
                                    <p:animEffect transition="in" filter="fade">
                                      <p:cBhvr>
                                        <p:cTn id="14" dur="500"/>
                                        <p:tgtEl>
                                          <p:spTgt spid="66"/>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left)">
                                      <p:cBhvr>
                                        <p:cTn id="18" dur="500"/>
                                        <p:tgtEl>
                                          <p:spTgt spid="2"/>
                                        </p:tgtEl>
                                      </p:cBhvr>
                                    </p:animEffect>
                                  </p:childTnLst>
                                </p:cTn>
                              </p:par>
                            </p:childTnLst>
                          </p:cTn>
                        </p:par>
                        <p:par>
                          <p:cTn id="19" fill="hold">
                            <p:stCondLst>
                              <p:cond delay="1500"/>
                            </p:stCondLst>
                            <p:childTnLst>
                              <p:par>
                                <p:cTn id="20" presetID="22" presetClass="entr" presetSubtype="4" fill="hold" nodeType="afterEffect">
                                  <p:stCondLst>
                                    <p:cond delay="0"/>
                                  </p:stCondLst>
                                  <p:childTnLst>
                                    <p:set>
                                      <p:cBhvr>
                                        <p:cTn id="21" dur="1" fill="hold">
                                          <p:stCondLst>
                                            <p:cond delay="0"/>
                                          </p:stCondLst>
                                        </p:cTn>
                                        <p:tgtEl>
                                          <p:spTgt spid="67"/>
                                        </p:tgtEl>
                                        <p:attrNameLst>
                                          <p:attrName>style.visibility</p:attrName>
                                        </p:attrNameLst>
                                      </p:cBhvr>
                                      <p:to>
                                        <p:strVal val="visible"/>
                                      </p:to>
                                    </p:set>
                                    <p:animEffect transition="in" filter="wipe(down)">
                                      <p:cBhvr>
                                        <p:cTn id="22" dur="500"/>
                                        <p:tgtEl>
                                          <p:spTgt spid="67"/>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73"/>
                                        </p:tgtEl>
                                        <p:attrNameLst>
                                          <p:attrName>style.visibility</p:attrName>
                                        </p:attrNameLst>
                                      </p:cBhvr>
                                      <p:to>
                                        <p:strVal val="visible"/>
                                      </p:to>
                                    </p:set>
                                    <p:animEffect transition="in" filter="fade">
                                      <p:cBhvr>
                                        <p:cTn id="26" dur="500"/>
                                        <p:tgtEl>
                                          <p:spTgt spid="73"/>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fade">
                                      <p:cBhvr>
                                        <p:cTn id="30"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66" grpId="0" animBg="1"/>
      <p:bldP spid="72" grpId="0"/>
      <p:bldP spid="73"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457200" y="368462"/>
            <a:ext cx="8229600" cy="532285"/>
          </a:xfrm>
        </p:spPr>
        <p:txBody>
          <a:bodyPr>
            <a:noAutofit/>
          </a:bodyPr>
          <a:lstStyle/>
          <a:p>
            <a:r>
              <a:rPr lang="en-US" dirty="0" smtClean="0">
                <a:solidFill>
                  <a:schemeClr val="accent1">
                    <a:lumMod val="60000"/>
                    <a:lumOff val="40000"/>
                  </a:schemeClr>
                </a:solidFill>
              </a:rPr>
              <a:t>Web Project Sample</a:t>
            </a:r>
            <a:endParaRPr lang="en-US" dirty="0">
              <a:solidFill>
                <a:schemeClr val="accent1">
                  <a:lumMod val="60000"/>
                  <a:lumOff val="40000"/>
                </a:schemeClr>
              </a:solidFill>
            </a:endParaRPr>
          </a:p>
        </p:txBody>
      </p:sp>
      <p:sp>
        <p:nvSpPr>
          <p:cNvPr id="2" name="Rectangle 1"/>
          <p:cNvSpPr/>
          <p:nvPr/>
        </p:nvSpPr>
        <p:spPr>
          <a:xfrm>
            <a:off x="5992592" y="1350011"/>
            <a:ext cx="3151408" cy="283371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Put a relevant subtitle in this line </a:t>
            </a:r>
            <a:r>
              <a:rPr lang="en-US" sz="1400" b="1" dirty="0" smtClean="0">
                <a:solidFill>
                  <a:schemeClr val="accent1">
                    <a:lumMod val="60000"/>
                    <a:lumOff val="40000"/>
                  </a:schemeClr>
                </a:solidFill>
                <a:latin typeface="+mn-lt"/>
              </a:rPr>
              <a:t>about your services</a:t>
            </a:r>
            <a:endParaRPr lang="en-US" sz="1400" b="1" dirty="0">
              <a:solidFill>
                <a:schemeClr val="accent1">
                  <a:lumMod val="60000"/>
                  <a:lumOff val="40000"/>
                </a:schemeClr>
              </a:solidFill>
              <a:latin typeface="+mn-lt"/>
            </a:endParaRPr>
          </a:p>
        </p:txBody>
      </p:sp>
      <p:sp>
        <p:nvSpPr>
          <p:cNvPr id="15" name="Content Placeholder 2"/>
          <p:cNvSpPr>
            <a:spLocks noGrp="1"/>
          </p:cNvSpPr>
          <p:nvPr>
            <p:ph idx="1"/>
          </p:nvPr>
        </p:nvSpPr>
        <p:spPr>
          <a:xfrm>
            <a:off x="6414040" y="2256422"/>
            <a:ext cx="2118400" cy="1779728"/>
          </a:xfrm>
        </p:spPr>
        <p:txBody>
          <a:bodyPr>
            <a:noAutofit/>
          </a:bodyPr>
          <a:lstStyle/>
          <a:p>
            <a:pPr marL="0" indent="0">
              <a:buNone/>
            </a:pPr>
            <a:r>
              <a:rPr lang="en-US" sz="900" dirty="0" smtClean="0">
                <a:solidFill>
                  <a:schemeClr val="bg1"/>
                </a:solidFill>
              </a:rPr>
              <a:t>Some text about the project, </a:t>
            </a:r>
            <a:r>
              <a:rPr lang="en-US" sz="900" b="1" dirty="0">
                <a:solidFill>
                  <a:schemeClr val="bg1"/>
                </a:solidFill>
              </a:rPr>
              <a:t>consectetur adipiscing elit. </a:t>
            </a:r>
            <a:endParaRPr lang="en-US" sz="900" b="1" dirty="0" smtClean="0">
              <a:solidFill>
                <a:schemeClr val="bg1"/>
              </a:solidFill>
            </a:endParaRPr>
          </a:p>
          <a:p>
            <a:pPr marL="0" indent="0">
              <a:buNone/>
            </a:pPr>
            <a:endParaRPr lang="en-US" sz="900" dirty="0" smtClean="0">
              <a:solidFill>
                <a:schemeClr val="bg1"/>
              </a:solidFill>
            </a:endParaRPr>
          </a:p>
          <a:p>
            <a:pPr marL="0" indent="0">
              <a:buNone/>
            </a:pPr>
            <a:r>
              <a:rPr lang="en-US" sz="900" dirty="0" smtClean="0">
                <a:solidFill>
                  <a:schemeClr val="bg1"/>
                </a:solidFill>
              </a:rPr>
              <a:t>Lorem </a:t>
            </a:r>
            <a:r>
              <a:rPr lang="en-US" sz="900" dirty="0">
                <a:solidFill>
                  <a:schemeClr val="bg1"/>
                </a:solidFill>
              </a:rPr>
              <a:t>Ipsum has been the industry's standard dummy text ever since the 1500s, when an unknown printer took a galley of type and scrambled it to make a type specimen book. It has survived not only five centuries, but also the leap into electronic </a:t>
            </a:r>
            <a:r>
              <a:rPr lang="en-US" sz="900" dirty="0" smtClean="0">
                <a:solidFill>
                  <a:schemeClr val="bg1"/>
                </a:solidFill>
              </a:rPr>
              <a:t>typesetting.</a:t>
            </a:r>
            <a:endParaRPr lang="en-US" sz="900" dirty="0">
              <a:solidFill>
                <a:schemeClr val="bg1"/>
              </a:solidFill>
            </a:endParaRPr>
          </a:p>
        </p:txBody>
      </p:sp>
      <p:sp>
        <p:nvSpPr>
          <p:cNvPr id="16" name="Title 13"/>
          <p:cNvSpPr txBox="1">
            <a:spLocks/>
          </p:cNvSpPr>
          <p:nvPr/>
        </p:nvSpPr>
        <p:spPr>
          <a:xfrm>
            <a:off x="6396976" y="1766013"/>
            <a:ext cx="2091112"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000" dirty="0" smtClean="0">
                <a:solidFill>
                  <a:schemeClr val="bg1"/>
                </a:solidFill>
              </a:rPr>
              <a:t>The Dash Project</a:t>
            </a:r>
            <a:endParaRPr lang="en-US" sz="2000" dirty="0">
              <a:solidFill>
                <a:schemeClr val="bg1"/>
              </a:solidFill>
            </a:endParaRPr>
          </a:p>
        </p:txBody>
      </p:sp>
      <p:grpSp>
        <p:nvGrpSpPr>
          <p:cNvPr id="4" name="Group 3"/>
          <p:cNvGrpSpPr/>
          <p:nvPr/>
        </p:nvGrpSpPr>
        <p:grpSpPr>
          <a:xfrm>
            <a:off x="539552" y="4296002"/>
            <a:ext cx="4961729" cy="230832"/>
            <a:chOff x="539552" y="4296002"/>
            <a:chExt cx="4961729" cy="230832"/>
          </a:xfrm>
        </p:grpSpPr>
        <p:sp>
          <p:nvSpPr>
            <p:cNvPr id="18" name="Rectangle 17"/>
            <p:cNvSpPr/>
            <p:nvPr/>
          </p:nvSpPr>
          <p:spPr>
            <a:xfrm>
              <a:off x="539552" y="4296002"/>
              <a:ext cx="1061611" cy="230832"/>
            </a:xfrm>
            <a:prstGeom prst="rect">
              <a:avLst/>
            </a:prstGeom>
          </p:spPr>
          <p:txBody>
            <a:bodyPr wrap="square">
              <a:spAutoFit/>
            </a:bodyPr>
            <a:lstStyle/>
            <a:p>
              <a:pPr fontAlgn="base"/>
              <a:r>
                <a:rPr lang="en-US" sz="900" b="1" dirty="0">
                  <a:solidFill>
                    <a:schemeClr val="accent1">
                      <a:lumMod val="60000"/>
                      <a:lumOff val="40000"/>
                    </a:schemeClr>
                  </a:solidFill>
                </a:rPr>
                <a:t>Client</a:t>
              </a:r>
              <a:r>
                <a:rPr lang="en-US" sz="900" b="1" dirty="0" smtClean="0">
                  <a:solidFill>
                    <a:schemeClr val="accent1">
                      <a:lumMod val="60000"/>
                      <a:lumOff val="40000"/>
                    </a:schemeClr>
                  </a:solidFill>
                </a:rPr>
                <a:t>:</a:t>
              </a:r>
              <a:r>
                <a:rPr lang="en-US" sz="900" b="1" dirty="0" smtClean="0">
                  <a:solidFill>
                    <a:schemeClr val="accent2"/>
                  </a:solidFill>
                </a:rPr>
                <a:t> </a:t>
              </a:r>
              <a:r>
                <a:rPr lang="en-US" sz="900" dirty="0" smtClean="0">
                  <a:solidFill>
                    <a:schemeClr val="bg1">
                      <a:lumMod val="65000"/>
                    </a:schemeClr>
                  </a:solidFill>
                </a:rPr>
                <a:t>18 Conejos</a:t>
              </a:r>
              <a:endParaRPr lang="en-US" sz="900" dirty="0">
                <a:solidFill>
                  <a:schemeClr val="bg1">
                    <a:lumMod val="65000"/>
                  </a:schemeClr>
                </a:solidFill>
              </a:endParaRPr>
            </a:p>
          </p:txBody>
        </p:sp>
        <p:sp>
          <p:nvSpPr>
            <p:cNvPr id="19" name="Rectangle 18"/>
            <p:cNvSpPr/>
            <p:nvPr/>
          </p:nvSpPr>
          <p:spPr>
            <a:xfrm>
              <a:off x="1595788" y="4296002"/>
              <a:ext cx="1061611" cy="230832"/>
            </a:xfrm>
            <a:prstGeom prst="rect">
              <a:avLst/>
            </a:prstGeom>
          </p:spPr>
          <p:txBody>
            <a:bodyPr wrap="square">
              <a:spAutoFit/>
            </a:bodyPr>
            <a:lstStyle/>
            <a:p>
              <a:pPr fontAlgn="base"/>
              <a:r>
                <a:rPr lang="en-US" sz="900" b="1" dirty="0" smtClean="0">
                  <a:solidFill>
                    <a:schemeClr val="accent1">
                      <a:lumMod val="60000"/>
                      <a:lumOff val="40000"/>
                    </a:schemeClr>
                  </a:solidFill>
                </a:rPr>
                <a:t>Task:</a:t>
              </a:r>
              <a:r>
                <a:rPr lang="en-US" sz="900" b="1" dirty="0" smtClean="0">
                  <a:solidFill>
                    <a:schemeClr val="accent2"/>
                  </a:solidFill>
                </a:rPr>
                <a:t> </a:t>
              </a:r>
              <a:r>
                <a:rPr lang="en-US" sz="900" dirty="0" smtClean="0">
                  <a:solidFill>
                    <a:schemeClr val="bg1">
                      <a:lumMod val="65000"/>
                    </a:schemeClr>
                  </a:solidFill>
                </a:rPr>
                <a:t>UI Design</a:t>
              </a:r>
              <a:endParaRPr lang="en-US" sz="900" dirty="0">
                <a:solidFill>
                  <a:schemeClr val="bg1">
                    <a:lumMod val="65000"/>
                  </a:schemeClr>
                </a:solidFill>
              </a:endParaRPr>
            </a:p>
          </p:txBody>
        </p:sp>
        <p:sp>
          <p:nvSpPr>
            <p:cNvPr id="20" name="Rectangle 19"/>
            <p:cNvSpPr/>
            <p:nvPr/>
          </p:nvSpPr>
          <p:spPr>
            <a:xfrm>
              <a:off x="2652025" y="4296002"/>
              <a:ext cx="2849256" cy="230832"/>
            </a:xfrm>
            <a:prstGeom prst="rect">
              <a:avLst/>
            </a:prstGeom>
          </p:spPr>
          <p:txBody>
            <a:bodyPr wrap="square">
              <a:spAutoFit/>
            </a:bodyPr>
            <a:lstStyle/>
            <a:p>
              <a:pPr fontAlgn="base"/>
              <a:r>
                <a:rPr lang="en-US" sz="900" b="1" dirty="0" smtClean="0">
                  <a:solidFill>
                    <a:schemeClr val="accent1">
                      <a:lumMod val="60000"/>
                      <a:lumOff val="40000"/>
                    </a:schemeClr>
                  </a:solidFill>
                </a:rPr>
                <a:t>Skills:</a:t>
              </a:r>
              <a:r>
                <a:rPr lang="en-US" sz="900" b="1" dirty="0" smtClean="0">
                  <a:solidFill>
                    <a:schemeClr val="accent2"/>
                  </a:solidFill>
                </a:rPr>
                <a:t> </a:t>
              </a:r>
              <a:r>
                <a:rPr lang="en-US" sz="900" dirty="0" smtClean="0">
                  <a:solidFill>
                    <a:schemeClr val="bg1">
                      <a:lumMod val="65000"/>
                    </a:schemeClr>
                  </a:solidFill>
                </a:rPr>
                <a:t>Photoshop</a:t>
              </a:r>
              <a:r>
                <a:rPr lang="en-US" sz="900" dirty="0">
                  <a:solidFill>
                    <a:schemeClr val="bg1">
                      <a:lumMod val="65000"/>
                    </a:schemeClr>
                  </a:solidFill>
                </a:rPr>
                <a:t>, </a:t>
              </a:r>
              <a:r>
                <a:rPr lang="en-US" sz="900" dirty="0" smtClean="0">
                  <a:solidFill>
                    <a:schemeClr val="bg1">
                      <a:lumMod val="65000"/>
                    </a:schemeClr>
                  </a:solidFill>
                </a:rPr>
                <a:t>Illustrator, Html, CSS, JavaScript</a:t>
              </a:r>
              <a:endParaRPr lang="en-US" sz="900" dirty="0">
                <a:solidFill>
                  <a:schemeClr val="bg1">
                    <a:lumMod val="65000"/>
                  </a:schemeClr>
                </a:solidFill>
              </a:endParaRPr>
            </a:p>
          </p:txBody>
        </p:sp>
      </p:grpSp>
      <p:sp>
        <p:nvSpPr>
          <p:cNvPr id="17" name="Flowchart: Off-page Connector 16"/>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53</a:t>
            </a:r>
            <a:endParaRPr lang="en-US" sz="1100" b="1" dirty="0"/>
          </a:p>
        </p:txBody>
      </p:sp>
      <p:sp>
        <p:nvSpPr>
          <p:cNvPr id="5" name="Rectangle 4"/>
          <p:cNvSpPr/>
          <p:nvPr/>
        </p:nvSpPr>
        <p:spPr>
          <a:xfrm>
            <a:off x="0" y="1350011"/>
            <a:ext cx="5992592" cy="283371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2004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left)">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 grpId="0" animBg="1"/>
      <p:bldP spid="13" grpId="0"/>
      <p:bldP spid="15" grpId="0"/>
      <p:bldP spid="16" grpId="0"/>
      <p:bldP spid="5"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p:cNvSpPr/>
          <p:nvPr/>
        </p:nvSpPr>
        <p:spPr>
          <a:xfrm flipH="1">
            <a:off x="0" y="0"/>
            <a:ext cx="9144000" cy="293179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6" name="Picture 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567" y="362948"/>
            <a:ext cx="2444532" cy="4780420"/>
          </a:xfrm>
          <a:prstGeom prst="rect">
            <a:avLst/>
          </a:prstGeom>
        </p:spPr>
      </p:pic>
      <p:sp>
        <p:nvSpPr>
          <p:cNvPr id="56" name="Title 13"/>
          <p:cNvSpPr txBox="1">
            <a:spLocks/>
          </p:cNvSpPr>
          <p:nvPr/>
        </p:nvSpPr>
        <p:spPr>
          <a:xfrm>
            <a:off x="2921194" y="418357"/>
            <a:ext cx="5383016" cy="85725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dirty="0" smtClean="0">
                <a:solidFill>
                  <a:schemeClr val="bg1"/>
                </a:solidFill>
              </a:rPr>
              <a:t>App Project Sample</a:t>
            </a:r>
            <a:endParaRPr lang="en-US" dirty="0">
              <a:solidFill>
                <a:schemeClr val="bg1"/>
              </a:solidFill>
            </a:endParaRPr>
          </a:p>
        </p:txBody>
      </p:sp>
      <p:sp>
        <p:nvSpPr>
          <p:cNvPr id="57" name="Content Placeholder 2"/>
          <p:cNvSpPr txBox="1">
            <a:spLocks/>
          </p:cNvSpPr>
          <p:nvPr/>
        </p:nvSpPr>
        <p:spPr>
          <a:xfrm>
            <a:off x="3137218" y="1243353"/>
            <a:ext cx="4511777" cy="140040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chemeClr val="accent1">
                  <a:lumMod val="40000"/>
                  <a:lumOff val="60000"/>
                </a:schemeClr>
              </a:buClr>
              <a:buFont typeface="Calibri" pitchFamily="34" charset="0"/>
              <a:buChar char="↘"/>
            </a:pPr>
            <a:r>
              <a:rPr lang="en-US" sz="1000" dirty="0" smtClean="0">
                <a:solidFill>
                  <a:schemeClr val="bg1"/>
                </a:solidFill>
              </a:rPr>
              <a:t>Lorem ipsum dolor sit amet, </a:t>
            </a:r>
            <a:r>
              <a:rPr lang="en-US" sz="1000" b="1" dirty="0" smtClean="0">
                <a:solidFill>
                  <a:schemeClr val="accent1">
                    <a:lumMod val="20000"/>
                    <a:lumOff val="80000"/>
                  </a:schemeClr>
                </a:solidFill>
              </a:rPr>
              <a:t>consectetur</a:t>
            </a:r>
            <a:r>
              <a:rPr lang="en-US" sz="1000" dirty="0" smtClean="0">
                <a:solidFill>
                  <a:schemeClr val="accent1">
                    <a:lumMod val="20000"/>
                    <a:lumOff val="80000"/>
                  </a:schemeClr>
                </a:solidFill>
              </a:rPr>
              <a:t> </a:t>
            </a:r>
            <a:r>
              <a:rPr lang="en-US" sz="1000" dirty="0" smtClean="0">
                <a:solidFill>
                  <a:schemeClr val="bg1"/>
                </a:solidFill>
              </a:rPr>
              <a:t>adipiscing elit.</a:t>
            </a:r>
          </a:p>
          <a:p>
            <a:pPr>
              <a:lnSpc>
                <a:spcPct val="150000"/>
              </a:lnSpc>
              <a:buClr>
                <a:schemeClr val="accent1">
                  <a:lumMod val="40000"/>
                  <a:lumOff val="60000"/>
                </a:schemeClr>
              </a:buClr>
              <a:buFont typeface="Calibri" pitchFamily="34" charset="0"/>
              <a:buChar char="↘"/>
            </a:pPr>
            <a:r>
              <a:rPr lang="en-US" sz="1000" dirty="0" smtClean="0">
                <a:solidFill>
                  <a:schemeClr val="bg1"/>
                </a:solidFill>
              </a:rPr>
              <a:t>Curabitur elementum posuere pretium.</a:t>
            </a:r>
          </a:p>
          <a:p>
            <a:pPr>
              <a:lnSpc>
                <a:spcPct val="150000"/>
              </a:lnSpc>
              <a:buClr>
                <a:schemeClr val="accent1">
                  <a:lumMod val="40000"/>
                  <a:lumOff val="60000"/>
                </a:schemeClr>
              </a:buClr>
              <a:buFont typeface="Calibri" pitchFamily="34" charset="0"/>
              <a:buChar char="↘"/>
            </a:pPr>
            <a:r>
              <a:rPr lang="en-US" sz="1000" dirty="0" smtClean="0">
                <a:solidFill>
                  <a:schemeClr val="bg1"/>
                </a:solidFill>
              </a:rPr>
              <a:t>Quisque nibh dolor, </a:t>
            </a:r>
            <a:r>
              <a:rPr lang="en-US" sz="1000" b="1" dirty="0" smtClean="0">
                <a:solidFill>
                  <a:schemeClr val="bg1"/>
                </a:solidFill>
              </a:rPr>
              <a:t>dignissim ac dignissim ut</a:t>
            </a:r>
            <a:r>
              <a:rPr lang="en-US" sz="1000" dirty="0" smtClean="0">
                <a:solidFill>
                  <a:schemeClr val="bg1"/>
                </a:solidFill>
              </a:rPr>
              <a:t>, luctus ac urna.</a:t>
            </a:r>
          </a:p>
          <a:p>
            <a:pPr>
              <a:lnSpc>
                <a:spcPct val="150000"/>
              </a:lnSpc>
              <a:buClr>
                <a:schemeClr val="accent1">
                  <a:lumMod val="40000"/>
                  <a:lumOff val="60000"/>
                </a:schemeClr>
              </a:buClr>
              <a:buFont typeface="Calibri" pitchFamily="34" charset="0"/>
              <a:buChar char="↘"/>
            </a:pPr>
            <a:r>
              <a:rPr lang="en-US" sz="1000" dirty="0" smtClean="0">
                <a:solidFill>
                  <a:schemeClr val="bg1"/>
                </a:solidFill>
              </a:rPr>
              <a:t>Aliquam aliquet non massa quis tincidunt.</a:t>
            </a:r>
          </a:p>
          <a:p>
            <a:pPr>
              <a:lnSpc>
                <a:spcPct val="150000"/>
              </a:lnSpc>
              <a:buClr>
                <a:schemeClr val="accent1">
                  <a:lumMod val="40000"/>
                  <a:lumOff val="60000"/>
                </a:schemeClr>
              </a:buClr>
              <a:buFont typeface="Calibri" pitchFamily="34" charset="0"/>
              <a:buChar char="↘"/>
            </a:pPr>
            <a:r>
              <a:rPr lang="en-US" sz="1000" dirty="0">
                <a:solidFill>
                  <a:schemeClr val="bg1"/>
                </a:solidFill>
              </a:rPr>
              <a:t>Quisque nibh dolor, </a:t>
            </a:r>
            <a:r>
              <a:rPr lang="en-US" sz="1000" b="1" dirty="0">
                <a:solidFill>
                  <a:schemeClr val="bg1"/>
                </a:solidFill>
              </a:rPr>
              <a:t>dignissim </a:t>
            </a:r>
            <a:r>
              <a:rPr lang="en-US" sz="1000" b="1" dirty="0" smtClean="0">
                <a:solidFill>
                  <a:schemeClr val="bg1"/>
                </a:solidFill>
              </a:rPr>
              <a:t>ac.</a:t>
            </a:r>
            <a:endParaRPr lang="en-US" sz="1000" dirty="0">
              <a:solidFill>
                <a:schemeClr val="bg1"/>
              </a:solidFill>
            </a:endParaRPr>
          </a:p>
        </p:txBody>
      </p:sp>
      <p:grpSp>
        <p:nvGrpSpPr>
          <p:cNvPr id="61" name="Group 60"/>
          <p:cNvGrpSpPr/>
          <p:nvPr/>
        </p:nvGrpSpPr>
        <p:grpSpPr>
          <a:xfrm>
            <a:off x="2921194" y="3363389"/>
            <a:ext cx="1362774" cy="1138913"/>
            <a:chOff x="3171954" y="3363389"/>
            <a:chExt cx="1362774" cy="1138913"/>
          </a:xfrm>
        </p:grpSpPr>
        <p:grpSp>
          <p:nvGrpSpPr>
            <p:cNvPr id="48" name="Group 47"/>
            <p:cNvGrpSpPr/>
            <p:nvPr/>
          </p:nvGrpSpPr>
          <p:grpSpPr>
            <a:xfrm>
              <a:off x="3559771" y="3363389"/>
              <a:ext cx="587140" cy="587140"/>
              <a:chOff x="3707904" y="1338582"/>
              <a:chExt cx="587140" cy="587140"/>
            </a:xfrm>
            <a:solidFill>
              <a:schemeClr val="accent2"/>
            </a:solidFill>
          </p:grpSpPr>
          <p:sp>
            <p:nvSpPr>
              <p:cNvPr id="12" name="Freeform 11"/>
              <p:cNvSpPr>
                <a:spLocks noEditPoints="1"/>
              </p:cNvSpPr>
              <p:nvPr/>
            </p:nvSpPr>
            <p:spPr bwMode="auto">
              <a:xfrm>
                <a:off x="3869342" y="1489799"/>
                <a:ext cx="232459" cy="261709"/>
              </a:xfrm>
              <a:custGeom>
                <a:avLst/>
                <a:gdLst>
                  <a:gd name="T0" fmla="*/ 300 w 320"/>
                  <a:gd name="T1" fmla="*/ 0 h 360"/>
                  <a:gd name="T2" fmla="*/ 256 w 320"/>
                  <a:gd name="T3" fmla="*/ 0 h 360"/>
                  <a:gd name="T4" fmla="*/ 240 w 320"/>
                  <a:gd name="T5" fmla="*/ 20 h 360"/>
                  <a:gd name="T6" fmla="*/ 240 w 320"/>
                  <a:gd name="T7" fmla="*/ 360 h 360"/>
                  <a:gd name="T8" fmla="*/ 320 w 320"/>
                  <a:gd name="T9" fmla="*/ 360 h 360"/>
                  <a:gd name="T10" fmla="*/ 320 w 320"/>
                  <a:gd name="T11" fmla="*/ 20 h 360"/>
                  <a:gd name="T12" fmla="*/ 300 w 320"/>
                  <a:gd name="T13" fmla="*/ 0 h 360"/>
                  <a:gd name="T14" fmla="*/ 180 w 320"/>
                  <a:gd name="T15" fmla="*/ 120 h 360"/>
                  <a:gd name="T16" fmla="*/ 136 w 320"/>
                  <a:gd name="T17" fmla="*/ 120 h 360"/>
                  <a:gd name="T18" fmla="*/ 120 w 320"/>
                  <a:gd name="T19" fmla="*/ 140 h 360"/>
                  <a:gd name="T20" fmla="*/ 120 w 320"/>
                  <a:gd name="T21" fmla="*/ 360 h 360"/>
                  <a:gd name="T22" fmla="*/ 200 w 320"/>
                  <a:gd name="T23" fmla="*/ 360 h 360"/>
                  <a:gd name="T24" fmla="*/ 200 w 320"/>
                  <a:gd name="T25" fmla="*/ 140 h 360"/>
                  <a:gd name="T26" fmla="*/ 180 w 320"/>
                  <a:gd name="T27" fmla="*/ 120 h 360"/>
                  <a:gd name="T28" fmla="*/ 60 w 320"/>
                  <a:gd name="T29" fmla="*/ 240 h 360"/>
                  <a:gd name="T30" fmla="*/ 16 w 320"/>
                  <a:gd name="T31" fmla="*/ 240 h 360"/>
                  <a:gd name="T32" fmla="*/ 0 w 320"/>
                  <a:gd name="T33" fmla="*/ 260 h 360"/>
                  <a:gd name="T34" fmla="*/ 0 w 320"/>
                  <a:gd name="T35" fmla="*/ 360 h 360"/>
                  <a:gd name="T36" fmla="*/ 80 w 320"/>
                  <a:gd name="T37" fmla="*/ 360 h 360"/>
                  <a:gd name="T38" fmla="*/ 80 w 320"/>
                  <a:gd name="T39" fmla="*/ 260 h 360"/>
                  <a:gd name="T40" fmla="*/ 60 w 320"/>
                  <a:gd name="T41" fmla="*/ 2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4" name="Freeform 23"/>
              <p:cNvSpPr>
                <a:spLocks noEditPoints="1"/>
              </p:cNvSpPr>
              <p:nvPr/>
            </p:nvSpPr>
            <p:spPr bwMode="auto">
              <a:xfrm>
                <a:off x="3707904" y="1338582"/>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63" name="Content Placeholder 2"/>
            <p:cNvSpPr txBox="1">
              <a:spLocks/>
            </p:cNvSpPr>
            <p:nvPr/>
          </p:nvSpPr>
          <p:spPr>
            <a:xfrm>
              <a:off x="3171954" y="3951275"/>
              <a:ext cx="1362774"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b="1" dirty="0" smtClean="0"/>
                <a:t>Analytics</a:t>
              </a:r>
            </a:p>
            <a:p>
              <a:pPr marL="0" indent="0" algn="ctr">
                <a:buFont typeface="Arial" pitchFamily="34" charset="0"/>
                <a:buNone/>
              </a:pPr>
              <a:r>
                <a:rPr lang="en-US" sz="800" dirty="0" smtClean="0"/>
                <a:t>Lorem ipsum dolor sit amet, consectetur adipiscing.</a:t>
              </a:r>
              <a:endParaRPr lang="en-US" sz="800" dirty="0"/>
            </a:p>
          </p:txBody>
        </p:sp>
      </p:grpSp>
      <p:grpSp>
        <p:nvGrpSpPr>
          <p:cNvPr id="60" name="Group 59"/>
          <p:cNvGrpSpPr/>
          <p:nvPr/>
        </p:nvGrpSpPr>
        <p:grpSpPr>
          <a:xfrm>
            <a:off x="4337351" y="3372697"/>
            <a:ext cx="1362774" cy="1129605"/>
            <a:chOff x="4616231" y="3372697"/>
            <a:chExt cx="1362774" cy="1129605"/>
          </a:xfrm>
        </p:grpSpPr>
        <p:grpSp>
          <p:nvGrpSpPr>
            <p:cNvPr id="49" name="Group 48"/>
            <p:cNvGrpSpPr/>
            <p:nvPr/>
          </p:nvGrpSpPr>
          <p:grpSpPr>
            <a:xfrm>
              <a:off x="5004048" y="3372697"/>
              <a:ext cx="587140" cy="587140"/>
              <a:chOff x="5607375" y="3562825"/>
              <a:chExt cx="587140" cy="587140"/>
            </a:xfrm>
          </p:grpSpPr>
          <p:sp>
            <p:nvSpPr>
              <p:cNvPr id="15" name="Freeform 15"/>
              <p:cNvSpPr>
                <a:spLocks noEditPoints="1"/>
              </p:cNvSpPr>
              <p:nvPr/>
            </p:nvSpPr>
            <p:spPr bwMode="auto">
              <a:xfrm>
                <a:off x="5746497" y="3702123"/>
                <a:ext cx="308897" cy="308544"/>
              </a:xfrm>
              <a:custGeom>
                <a:avLst/>
                <a:gdLst>
                  <a:gd name="T0" fmla="*/ 183 w 371"/>
                  <a:gd name="T1" fmla="*/ 1 h 370"/>
                  <a:gd name="T2" fmla="*/ 2 w 371"/>
                  <a:gd name="T3" fmla="*/ 187 h 370"/>
                  <a:gd name="T4" fmla="*/ 188 w 371"/>
                  <a:gd name="T5" fmla="*/ 369 h 370"/>
                  <a:gd name="T6" fmla="*/ 370 w 371"/>
                  <a:gd name="T7" fmla="*/ 182 h 370"/>
                  <a:gd name="T8" fmla="*/ 183 w 371"/>
                  <a:gd name="T9" fmla="*/ 1 h 370"/>
                  <a:gd name="T10" fmla="*/ 184 w 371"/>
                  <a:gd name="T11" fmla="*/ 25 h 370"/>
                  <a:gd name="T12" fmla="*/ 260 w 371"/>
                  <a:gd name="T13" fmla="*/ 43 h 370"/>
                  <a:gd name="T14" fmla="*/ 235 w 371"/>
                  <a:gd name="T15" fmla="*/ 84 h 370"/>
                  <a:gd name="T16" fmla="*/ 186 w 371"/>
                  <a:gd name="T17" fmla="*/ 73 h 370"/>
                  <a:gd name="T18" fmla="*/ 137 w 371"/>
                  <a:gd name="T19" fmla="*/ 84 h 370"/>
                  <a:gd name="T20" fmla="*/ 112 w 371"/>
                  <a:gd name="T21" fmla="*/ 43 h 370"/>
                  <a:gd name="T22" fmla="*/ 184 w 371"/>
                  <a:gd name="T23" fmla="*/ 25 h 370"/>
                  <a:gd name="T24" fmla="*/ 85 w 371"/>
                  <a:gd name="T25" fmla="*/ 234 h 370"/>
                  <a:gd name="T26" fmla="*/ 44 w 371"/>
                  <a:gd name="T27" fmla="*/ 259 h 370"/>
                  <a:gd name="T28" fmla="*/ 26 w 371"/>
                  <a:gd name="T29" fmla="*/ 187 h 370"/>
                  <a:gd name="T30" fmla="*/ 44 w 371"/>
                  <a:gd name="T31" fmla="*/ 111 h 370"/>
                  <a:gd name="T32" fmla="*/ 85 w 371"/>
                  <a:gd name="T33" fmla="*/ 136 h 370"/>
                  <a:gd name="T34" fmla="*/ 74 w 371"/>
                  <a:gd name="T35" fmla="*/ 185 h 370"/>
                  <a:gd name="T36" fmla="*/ 85 w 371"/>
                  <a:gd name="T37" fmla="*/ 234 h 370"/>
                  <a:gd name="T38" fmla="*/ 188 w 371"/>
                  <a:gd name="T39" fmla="*/ 345 h 370"/>
                  <a:gd name="T40" fmla="*/ 112 w 371"/>
                  <a:gd name="T41" fmla="*/ 327 h 370"/>
                  <a:gd name="T42" fmla="*/ 137 w 371"/>
                  <a:gd name="T43" fmla="*/ 286 h 370"/>
                  <a:gd name="T44" fmla="*/ 186 w 371"/>
                  <a:gd name="T45" fmla="*/ 297 h 370"/>
                  <a:gd name="T46" fmla="*/ 235 w 371"/>
                  <a:gd name="T47" fmla="*/ 286 h 370"/>
                  <a:gd name="T48" fmla="*/ 260 w 371"/>
                  <a:gd name="T49" fmla="*/ 327 h 370"/>
                  <a:gd name="T50" fmla="*/ 188 w 371"/>
                  <a:gd name="T51" fmla="*/ 345 h 370"/>
                  <a:gd name="T52" fmla="*/ 186 w 371"/>
                  <a:gd name="T53" fmla="*/ 273 h 370"/>
                  <a:gd name="T54" fmla="*/ 98 w 371"/>
                  <a:gd name="T55" fmla="*/ 185 h 370"/>
                  <a:gd name="T56" fmla="*/ 186 w 371"/>
                  <a:gd name="T57" fmla="*/ 97 h 370"/>
                  <a:gd name="T58" fmla="*/ 274 w 371"/>
                  <a:gd name="T59" fmla="*/ 185 h 370"/>
                  <a:gd name="T60" fmla="*/ 186 w 371"/>
                  <a:gd name="T61" fmla="*/ 273 h 370"/>
                  <a:gd name="T62" fmla="*/ 286 w 371"/>
                  <a:gd name="T63" fmla="*/ 234 h 370"/>
                  <a:gd name="T64" fmla="*/ 298 w 371"/>
                  <a:gd name="T65" fmla="*/ 185 h 370"/>
                  <a:gd name="T66" fmla="*/ 286 w 371"/>
                  <a:gd name="T67" fmla="*/ 136 h 370"/>
                  <a:gd name="T68" fmla="*/ 328 w 371"/>
                  <a:gd name="T69" fmla="*/ 111 h 370"/>
                  <a:gd name="T70" fmla="*/ 346 w 371"/>
                  <a:gd name="T71" fmla="*/ 183 h 370"/>
                  <a:gd name="T72" fmla="*/ 328 w 371"/>
                  <a:gd name="T73" fmla="*/ 259 h 370"/>
                  <a:gd name="T74" fmla="*/ 286 w 371"/>
                  <a:gd name="T75" fmla="*/ 234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1" h="37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184" y="25"/>
                    </a:moveTo>
                    <a:cubicBezTo>
                      <a:pt x="211" y="25"/>
                      <a:pt x="237" y="31"/>
                      <a:pt x="260" y="43"/>
                    </a:cubicBezTo>
                    <a:cubicBezTo>
                      <a:pt x="235" y="84"/>
                      <a:pt x="235" y="84"/>
                      <a:pt x="235" y="84"/>
                    </a:cubicBezTo>
                    <a:cubicBezTo>
                      <a:pt x="220" y="77"/>
                      <a:pt x="203" y="73"/>
                      <a:pt x="186" y="73"/>
                    </a:cubicBezTo>
                    <a:cubicBezTo>
                      <a:pt x="168" y="73"/>
                      <a:pt x="151" y="77"/>
                      <a:pt x="137" y="84"/>
                    </a:cubicBezTo>
                    <a:cubicBezTo>
                      <a:pt x="112" y="43"/>
                      <a:pt x="112" y="43"/>
                      <a:pt x="112" y="43"/>
                    </a:cubicBezTo>
                    <a:cubicBezTo>
                      <a:pt x="133" y="32"/>
                      <a:pt x="158" y="25"/>
                      <a:pt x="184" y="25"/>
                    </a:cubicBezTo>
                    <a:close/>
                    <a:moveTo>
                      <a:pt x="85" y="234"/>
                    </a:moveTo>
                    <a:cubicBezTo>
                      <a:pt x="44" y="259"/>
                      <a:pt x="44" y="259"/>
                      <a:pt x="44" y="259"/>
                    </a:cubicBezTo>
                    <a:cubicBezTo>
                      <a:pt x="33" y="237"/>
                      <a:pt x="26" y="213"/>
                      <a:pt x="26" y="187"/>
                    </a:cubicBezTo>
                    <a:cubicBezTo>
                      <a:pt x="25" y="160"/>
                      <a:pt x="32" y="134"/>
                      <a:pt x="44" y="111"/>
                    </a:cubicBezTo>
                    <a:cubicBezTo>
                      <a:pt x="85" y="136"/>
                      <a:pt x="85" y="136"/>
                      <a:pt x="85" y="136"/>
                    </a:cubicBezTo>
                    <a:cubicBezTo>
                      <a:pt x="78" y="151"/>
                      <a:pt x="74" y="167"/>
                      <a:pt x="74" y="185"/>
                    </a:cubicBezTo>
                    <a:cubicBezTo>
                      <a:pt x="74" y="203"/>
                      <a:pt x="78" y="219"/>
                      <a:pt x="85" y="234"/>
                    </a:cubicBezTo>
                    <a:close/>
                    <a:moveTo>
                      <a:pt x="188" y="345"/>
                    </a:moveTo>
                    <a:cubicBezTo>
                      <a:pt x="161" y="345"/>
                      <a:pt x="135" y="339"/>
                      <a:pt x="112" y="327"/>
                    </a:cubicBezTo>
                    <a:cubicBezTo>
                      <a:pt x="137" y="286"/>
                      <a:pt x="137" y="286"/>
                      <a:pt x="137" y="286"/>
                    </a:cubicBezTo>
                    <a:cubicBezTo>
                      <a:pt x="151" y="293"/>
                      <a:pt x="168" y="297"/>
                      <a:pt x="186" y="297"/>
                    </a:cubicBezTo>
                    <a:cubicBezTo>
                      <a:pt x="203" y="297"/>
                      <a:pt x="220" y="293"/>
                      <a:pt x="235" y="286"/>
                    </a:cubicBezTo>
                    <a:cubicBezTo>
                      <a:pt x="260" y="327"/>
                      <a:pt x="260" y="327"/>
                      <a:pt x="260" y="327"/>
                    </a:cubicBezTo>
                    <a:cubicBezTo>
                      <a:pt x="238" y="338"/>
                      <a:pt x="214" y="345"/>
                      <a:pt x="188" y="345"/>
                    </a:cubicBezTo>
                    <a:close/>
                    <a:moveTo>
                      <a:pt x="186" y="273"/>
                    </a:moveTo>
                    <a:cubicBezTo>
                      <a:pt x="137" y="273"/>
                      <a:pt x="98" y="233"/>
                      <a:pt x="98" y="185"/>
                    </a:cubicBezTo>
                    <a:cubicBezTo>
                      <a:pt x="98" y="136"/>
                      <a:pt x="137" y="97"/>
                      <a:pt x="186" y="97"/>
                    </a:cubicBezTo>
                    <a:cubicBezTo>
                      <a:pt x="234" y="97"/>
                      <a:pt x="274" y="136"/>
                      <a:pt x="274" y="185"/>
                    </a:cubicBezTo>
                    <a:cubicBezTo>
                      <a:pt x="274" y="233"/>
                      <a:pt x="234" y="273"/>
                      <a:pt x="186" y="273"/>
                    </a:cubicBezTo>
                    <a:close/>
                    <a:moveTo>
                      <a:pt x="286" y="234"/>
                    </a:moveTo>
                    <a:cubicBezTo>
                      <a:pt x="294" y="219"/>
                      <a:pt x="298" y="203"/>
                      <a:pt x="298" y="185"/>
                    </a:cubicBezTo>
                    <a:cubicBezTo>
                      <a:pt x="298" y="167"/>
                      <a:pt x="294" y="151"/>
                      <a:pt x="286" y="136"/>
                    </a:cubicBezTo>
                    <a:cubicBezTo>
                      <a:pt x="328" y="111"/>
                      <a:pt x="328" y="111"/>
                      <a:pt x="328" y="111"/>
                    </a:cubicBezTo>
                    <a:cubicBezTo>
                      <a:pt x="339" y="133"/>
                      <a:pt x="345" y="157"/>
                      <a:pt x="346" y="183"/>
                    </a:cubicBezTo>
                    <a:cubicBezTo>
                      <a:pt x="346" y="210"/>
                      <a:pt x="340" y="236"/>
                      <a:pt x="328" y="259"/>
                    </a:cubicBezTo>
                    <a:lnTo>
                      <a:pt x="286" y="234"/>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3" name="Freeform 23"/>
              <p:cNvSpPr>
                <a:spLocks noEditPoints="1"/>
              </p:cNvSpPr>
              <p:nvPr/>
            </p:nvSpPr>
            <p:spPr bwMode="auto">
              <a:xfrm>
                <a:off x="5607375" y="3562825"/>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65" name="Content Placeholder 2"/>
            <p:cNvSpPr txBox="1">
              <a:spLocks/>
            </p:cNvSpPr>
            <p:nvPr/>
          </p:nvSpPr>
          <p:spPr>
            <a:xfrm>
              <a:off x="4616231" y="3951275"/>
              <a:ext cx="1362774"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b="1" dirty="0" smtClean="0"/>
                <a:t>Support</a:t>
              </a:r>
            </a:p>
            <a:p>
              <a:pPr marL="0" indent="0" algn="ctr">
                <a:buFont typeface="Arial" pitchFamily="34" charset="0"/>
                <a:buNone/>
              </a:pPr>
              <a:r>
                <a:rPr lang="en-US" sz="800" dirty="0" smtClean="0"/>
                <a:t>Lorem ipsum dolor sit amet, consectetur adipiscing.</a:t>
              </a:r>
              <a:endParaRPr lang="en-US" sz="800" dirty="0"/>
            </a:p>
          </p:txBody>
        </p:sp>
      </p:grpSp>
      <p:grpSp>
        <p:nvGrpSpPr>
          <p:cNvPr id="58" name="Group 57"/>
          <p:cNvGrpSpPr/>
          <p:nvPr/>
        </p:nvGrpSpPr>
        <p:grpSpPr>
          <a:xfrm>
            <a:off x="5753508" y="3372697"/>
            <a:ext cx="1362774" cy="1129605"/>
            <a:chOff x="6045315" y="3372697"/>
            <a:chExt cx="1362774" cy="1129605"/>
          </a:xfrm>
        </p:grpSpPr>
        <p:grpSp>
          <p:nvGrpSpPr>
            <p:cNvPr id="50" name="Group 49"/>
            <p:cNvGrpSpPr/>
            <p:nvPr/>
          </p:nvGrpSpPr>
          <p:grpSpPr>
            <a:xfrm>
              <a:off x="6433132" y="3372697"/>
              <a:ext cx="587140" cy="587140"/>
              <a:chOff x="6665323" y="3562825"/>
              <a:chExt cx="587140" cy="587140"/>
            </a:xfrm>
          </p:grpSpPr>
          <p:sp>
            <p:nvSpPr>
              <p:cNvPr id="18" name="Freeform 19"/>
              <p:cNvSpPr>
                <a:spLocks noEditPoints="1"/>
              </p:cNvSpPr>
              <p:nvPr/>
            </p:nvSpPr>
            <p:spPr bwMode="auto">
              <a:xfrm>
                <a:off x="6808144" y="3735126"/>
                <a:ext cx="301499" cy="242538"/>
              </a:xfrm>
              <a:custGeom>
                <a:avLst/>
                <a:gdLst>
                  <a:gd name="T0" fmla="*/ 393 w 400"/>
                  <a:gd name="T1" fmla="*/ 61 h 322"/>
                  <a:gd name="T2" fmla="*/ 300 w 400"/>
                  <a:gd name="T3" fmla="*/ 3 h 322"/>
                  <a:gd name="T4" fmla="*/ 286 w 400"/>
                  <a:gd name="T5" fmla="*/ 3 h 322"/>
                  <a:gd name="T6" fmla="*/ 200 w 400"/>
                  <a:gd name="T7" fmla="*/ 57 h 322"/>
                  <a:gd name="T8" fmla="*/ 113 w 400"/>
                  <a:gd name="T9" fmla="*/ 3 h 322"/>
                  <a:gd name="T10" fmla="*/ 100 w 400"/>
                  <a:gd name="T11" fmla="*/ 3 h 322"/>
                  <a:gd name="T12" fmla="*/ 6 w 400"/>
                  <a:gd name="T13" fmla="*/ 61 h 322"/>
                  <a:gd name="T14" fmla="*/ 0 w 400"/>
                  <a:gd name="T15" fmla="*/ 73 h 322"/>
                  <a:gd name="T16" fmla="*/ 0 w 400"/>
                  <a:gd name="T17" fmla="*/ 307 h 322"/>
                  <a:gd name="T18" fmla="*/ 6 w 400"/>
                  <a:gd name="T19" fmla="*/ 319 h 322"/>
                  <a:gd name="T20" fmla="*/ 20 w 400"/>
                  <a:gd name="T21" fmla="*/ 319 h 322"/>
                  <a:gd name="T22" fmla="*/ 106 w 400"/>
                  <a:gd name="T23" fmla="*/ 265 h 322"/>
                  <a:gd name="T24" fmla="*/ 193 w 400"/>
                  <a:gd name="T25" fmla="*/ 319 h 322"/>
                  <a:gd name="T26" fmla="*/ 207 w 400"/>
                  <a:gd name="T27" fmla="*/ 319 h 322"/>
                  <a:gd name="T28" fmla="*/ 293 w 400"/>
                  <a:gd name="T29" fmla="*/ 265 h 322"/>
                  <a:gd name="T30" fmla="*/ 380 w 400"/>
                  <a:gd name="T31" fmla="*/ 319 h 322"/>
                  <a:gd name="T32" fmla="*/ 387 w 400"/>
                  <a:gd name="T33" fmla="*/ 321 h 322"/>
                  <a:gd name="T34" fmla="*/ 393 w 400"/>
                  <a:gd name="T35" fmla="*/ 319 h 322"/>
                  <a:gd name="T36" fmla="*/ 400 w 400"/>
                  <a:gd name="T37" fmla="*/ 307 h 322"/>
                  <a:gd name="T38" fmla="*/ 400 w 400"/>
                  <a:gd name="T39" fmla="*/ 73 h 322"/>
                  <a:gd name="T40" fmla="*/ 393 w 400"/>
                  <a:gd name="T41" fmla="*/ 61 h 322"/>
                  <a:gd name="T42" fmla="*/ 93 w 400"/>
                  <a:gd name="T43" fmla="*/ 241 h 322"/>
                  <a:gd name="T44" fmla="*/ 26 w 400"/>
                  <a:gd name="T45" fmla="*/ 283 h 322"/>
                  <a:gd name="T46" fmla="*/ 26 w 400"/>
                  <a:gd name="T47" fmla="*/ 81 h 322"/>
                  <a:gd name="T48" fmla="*/ 93 w 400"/>
                  <a:gd name="T49" fmla="*/ 39 h 322"/>
                  <a:gd name="T50" fmla="*/ 93 w 400"/>
                  <a:gd name="T51" fmla="*/ 241 h 322"/>
                  <a:gd name="T52" fmla="*/ 187 w 400"/>
                  <a:gd name="T53" fmla="*/ 283 h 322"/>
                  <a:gd name="T54" fmla="*/ 119 w 400"/>
                  <a:gd name="T55" fmla="*/ 241 h 322"/>
                  <a:gd name="T56" fmla="*/ 119 w 400"/>
                  <a:gd name="T57" fmla="*/ 39 h 322"/>
                  <a:gd name="T58" fmla="*/ 187 w 400"/>
                  <a:gd name="T59" fmla="*/ 81 h 322"/>
                  <a:gd name="T60" fmla="*/ 187 w 400"/>
                  <a:gd name="T61" fmla="*/ 283 h 322"/>
                  <a:gd name="T62" fmla="*/ 280 w 400"/>
                  <a:gd name="T63" fmla="*/ 241 h 322"/>
                  <a:gd name="T64" fmla="*/ 213 w 400"/>
                  <a:gd name="T65" fmla="*/ 283 h 322"/>
                  <a:gd name="T66" fmla="*/ 213 w 400"/>
                  <a:gd name="T67" fmla="*/ 81 h 322"/>
                  <a:gd name="T68" fmla="*/ 280 w 400"/>
                  <a:gd name="T69" fmla="*/ 39 h 322"/>
                  <a:gd name="T70" fmla="*/ 280 w 400"/>
                  <a:gd name="T71" fmla="*/ 241 h 322"/>
                  <a:gd name="T72" fmla="*/ 374 w 400"/>
                  <a:gd name="T73" fmla="*/ 283 h 322"/>
                  <a:gd name="T74" fmla="*/ 306 w 400"/>
                  <a:gd name="T75" fmla="*/ 241 h 322"/>
                  <a:gd name="T76" fmla="*/ 306 w 400"/>
                  <a:gd name="T77" fmla="*/ 39 h 322"/>
                  <a:gd name="T78" fmla="*/ 374 w 400"/>
                  <a:gd name="T79" fmla="*/ 81 h 322"/>
                  <a:gd name="T80" fmla="*/ 374 w 400"/>
                  <a:gd name="T81" fmla="*/ 283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0" h="322">
                    <a:moveTo>
                      <a:pt x="393" y="61"/>
                    </a:moveTo>
                    <a:cubicBezTo>
                      <a:pt x="300" y="3"/>
                      <a:pt x="300" y="3"/>
                      <a:pt x="300" y="3"/>
                    </a:cubicBezTo>
                    <a:cubicBezTo>
                      <a:pt x="296" y="0"/>
                      <a:pt x="291" y="0"/>
                      <a:pt x="286" y="3"/>
                    </a:cubicBezTo>
                    <a:cubicBezTo>
                      <a:pt x="200" y="57"/>
                      <a:pt x="200" y="57"/>
                      <a:pt x="200" y="57"/>
                    </a:cubicBezTo>
                    <a:cubicBezTo>
                      <a:pt x="113" y="3"/>
                      <a:pt x="113" y="3"/>
                      <a:pt x="113" y="3"/>
                    </a:cubicBezTo>
                    <a:cubicBezTo>
                      <a:pt x="109" y="0"/>
                      <a:pt x="104" y="0"/>
                      <a:pt x="100" y="3"/>
                    </a:cubicBezTo>
                    <a:cubicBezTo>
                      <a:pt x="6" y="61"/>
                      <a:pt x="6" y="61"/>
                      <a:pt x="6" y="61"/>
                    </a:cubicBezTo>
                    <a:cubicBezTo>
                      <a:pt x="2" y="64"/>
                      <a:pt x="0" y="68"/>
                      <a:pt x="0" y="73"/>
                    </a:cubicBezTo>
                    <a:cubicBezTo>
                      <a:pt x="0" y="307"/>
                      <a:pt x="0" y="307"/>
                      <a:pt x="0" y="307"/>
                    </a:cubicBezTo>
                    <a:cubicBezTo>
                      <a:pt x="0" y="312"/>
                      <a:pt x="2" y="317"/>
                      <a:pt x="6" y="319"/>
                    </a:cubicBezTo>
                    <a:cubicBezTo>
                      <a:pt x="11" y="322"/>
                      <a:pt x="16" y="321"/>
                      <a:pt x="20" y="319"/>
                    </a:cubicBezTo>
                    <a:cubicBezTo>
                      <a:pt x="106" y="265"/>
                      <a:pt x="106" y="265"/>
                      <a:pt x="106" y="265"/>
                    </a:cubicBezTo>
                    <a:cubicBezTo>
                      <a:pt x="193" y="319"/>
                      <a:pt x="193" y="319"/>
                      <a:pt x="193" y="319"/>
                    </a:cubicBezTo>
                    <a:cubicBezTo>
                      <a:pt x="197" y="322"/>
                      <a:pt x="202" y="322"/>
                      <a:pt x="207" y="319"/>
                    </a:cubicBezTo>
                    <a:cubicBezTo>
                      <a:pt x="293" y="265"/>
                      <a:pt x="293" y="265"/>
                      <a:pt x="293" y="265"/>
                    </a:cubicBezTo>
                    <a:cubicBezTo>
                      <a:pt x="380" y="319"/>
                      <a:pt x="380" y="319"/>
                      <a:pt x="380" y="319"/>
                    </a:cubicBezTo>
                    <a:cubicBezTo>
                      <a:pt x="382" y="320"/>
                      <a:pt x="384" y="321"/>
                      <a:pt x="387" y="321"/>
                    </a:cubicBezTo>
                    <a:cubicBezTo>
                      <a:pt x="389" y="321"/>
                      <a:pt x="391" y="320"/>
                      <a:pt x="393" y="319"/>
                    </a:cubicBezTo>
                    <a:cubicBezTo>
                      <a:pt x="397" y="317"/>
                      <a:pt x="400" y="312"/>
                      <a:pt x="400" y="307"/>
                    </a:cubicBezTo>
                    <a:cubicBezTo>
                      <a:pt x="400" y="73"/>
                      <a:pt x="400" y="73"/>
                      <a:pt x="400" y="73"/>
                    </a:cubicBezTo>
                    <a:cubicBezTo>
                      <a:pt x="400" y="68"/>
                      <a:pt x="397" y="64"/>
                      <a:pt x="393" y="61"/>
                    </a:cubicBezTo>
                    <a:close/>
                    <a:moveTo>
                      <a:pt x="93" y="241"/>
                    </a:moveTo>
                    <a:cubicBezTo>
                      <a:pt x="26" y="283"/>
                      <a:pt x="26" y="283"/>
                      <a:pt x="26" y="283"/>
                    </a:cubicBezTo>
                    <a:cubicBezTo>
                      <a:pt x="26" y="81"/>
                      <a:pt x="26" y="81"/>
                      <a:pt x="26" y="81"/>
                    </a:cubicBezTo>
                    <a:cubicBezTo>
                      <a:pt x="93" y="39"/>
                      <a:pt x="93" y="39"/>
                      <a:pt x="93" y="39"/>
                    </a:cubicBezTo>
                    <a:lnTo>
                      <a:pt x="93" y="241"/>
                    </a:lnTo>
                    <a:close/>
                    <a:moveTo>
                      <a:pt x="187" y="283"/>
                    </a:moveTo>
                    <a:cubicBezTo>
                      <a:pt x="119" y="241"/>
                      <a:pt x="119" y="241"/>
                      <a:pt x="119" y="241"/>
                    </a:cubicBezTo>
                    <a:cubicBezTo>
                      <a:pt x="119" y="39"/>
                      <a:pt x="119" y="39"/>
                      <a:pt x="119" y="39"/>
                    </a:cubicBezTo>
                    <a:cubicBezTo>
                      <a:pt x="187" y="81"/>
                      <a:pt x="187" y="81"/>
                      <a:pt x="187" y="81"/>
                    </a:cubicBezTo>
                    <a:lnTo>
                      <a:pt x="187" y="283"/>
                    </a:lnTo>
                    <a:close/>
                    <a:moveTo>
                      <a:pt x="280" y="241"/>
                    </a:moveTo>
                    <a:cubicBezTo>
                      <a:pt x="213" y="283"/>
                      <a:pt x="213" y="283"/>
                      <a:pt x="213" y="283"/>
                    </a:cubicBezTo>
                    <a:cubicBezTo>
                      <a:pt x="213" y="81"/>
                      <a:pt x="213" y="81"/>
                      <a:pt x="213" y="81"/>
                    </a:cubicBezTo>
                    <a:cubicBezTo>
                      <a:pt x="280" y="39"/>
                      <a:pt x="280" y="39"/>
                      <a:pt x="280" y="39"/>
                    </a:cubicBezTo>
                    <a:lnTo>
                      <a:pt x="280" y="241"/>
                    </a:lnTo>
                    <a:close/>
                    <a:moveTo>
                      <a:pt x="374" y="283"/>
                    </a:moveTo>
                    <a:cubicBezTo>
                      <a:pt x="306" y="241"/>
                      <a:pt x="306" y="241"/>
                      <a:pt x="306" y="241"/>
                    </a:cubicBezTo>
                    <a:cubicBezTo>
                      <a:pt x="306" y="39"/>
                      <a:pt x="306" y="39"/>
                      <a:pt x="306" y="39"/>
                    </a:cubicBezTo>
                    <a:cubicBezTo>
                      <a:pt x="374" y="81"/>
                      <a:pt x="374" y="81"/>
                      <a:pt x="374" y="81"/>
                    </a:cubicBezTo>
                    <a:lnTo>
                      <a:pt x="374" y="283"/>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2" name="Freeform 23"/>
              <p:cNvSpPr>
                <a:spLocks noEditPoints="1"/>
              </p:cNvSpPr>
              <p:nvPr/>
            </p:nvSpPr>
            <p:spPr bwMode="auto">
              <a:xfrm>
                <a:off x="6665323" y="3562825"/>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67" name="Content Placeholder 2"/>
            <p:cNvSpPr txBox="1">
              <a:spLocks/>
            </p:cNvSpPr>
            <p:nvPr/>
          </p:nvSpPr>
          <p:spPr>
            <a:xfrm>
              <a:off x="6045315" y="3951275"/>
              <a:ext cx="1362774"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b="1" dirty="0" smtClean="0"/>
                <a:t>Locations</a:t>
              </a:r>
            </a:p>
            <a:p>
              <a:pPr marL="0" indent="0" algn="ctr">
                <a:buFont typeface="Arial" pitchFamily="34" charset="0"/>
                <a:buNone/>
              </a:pPr>
              <a:r>
                <a:rPr lang="en-US" sz="800" dirty="0" smtClean="0"/>
                <a:t>Lorem ipsum dolor sit amet, consectetur adipiscing.</a:t>
              </a:r>
              <a:endParaRPr lang="en-US" sz="800" dirty="0"/>
            </a:p>
          </p:txBody>
        </p:sp>
      </p:grpSp>
      <p:grpSp>
        <p:nvGrpSpPr>
          <p:cNvPr id="55" name="Group 54"/>
          <p:cNvGrpSpPr/>
          <p:nvPr/>
        </p:nvGrpSpPr>
        <p:grpSpPr>
          <a:xfrm>
            <a:off x="7169666" y="3375849"/>
            <a:ext cx="1362774" cy="1126453"/>
            <a:chOff x="7424543" y="3375849"/>
            <a:chExt cx="1362774" cy="1126453"/>
          </a:xfrm>
        </p:grpSpPr>
        <p:grpSp>
          <p:nvGrpSpPr>
            <p:cNvPr id="51" name="Group 50"/>
            <p:cNvGrpSpPr/>
            <p:nvPr/>
          </p:nvGrpSpPr>
          <p:grpSpPr>
            <a:xfrm>
              <a:off x="7812360" y="3375849"/>
              <a:ext cx="587140" cy="587140"/>
              <a:chOff x="7740352" y="3562825"/>
              <a:chExt cx="587140" cy="587140"/>
            </a:xfrm>
          </p:grpSpPr>
          <p:sp>
            <p:nvSpPr>
              <p:cNvPr id="42" name="Freeform 23"/>
              <p:cNvSpPr>
                <a:spLocks noEditPoints="1"/>
              </p:cNvSpPr>
              <p:nvPr/>
            </p:nvSpPr>
            <p:spPr bwMode="auto">
              <a:xfrm>
                <a:off x="7740352" y="3562825"/>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5" name="Freeform 27"/>
              <p:cNvSpPr>
                <a:spLocks noEditPoints="1"/>
              </p:cNvSpPr>
              <p:nvPr/>
            </p:nvSpPr>
            <p:spPr bwMode="auto">
              <a:xfrm>
                <a:off x="7931746" y="3722078"/>
                <a:ext cx="204352" cy="268635"/>
              </a:xfrm>
              <a:custGeom>
                <a:avLst/>
                <a:gdLst>
                  <a:gd name="T0" fmla="*/ 96 w 256"/>
                  <a:gd name="T1" fmla="*/ 48 h 336"/>
                  <a:gd name="T2" fmla="*/ 48 w 256"/>
                  <a:gd name="T3" fmla="*/ 0 h 336"/>
                  <a:gd name="T4" fmla="*/ 0 w 256"/>
                  <a:gd name="T5" fmla="*/ 48 h 336"/>
                  <a:gd name="T6" fmla="*/ 29 w 256"/>
                  <a:gd name="T7" fmla="*/ 92 h 336"/>
                  <a:gd name="T8" fmla="*/ 29 w 256"/>
                  <a:gd name="T9" fmla="*/ 244 h 336"/>
                  <a:gd name="T10" fmla="*/ 0 w 256"/>
                  <a:gd name="T11" fmla="*/ 288 h 336"/>
                  <a:gd name="T12" fmla="*/ 48 w 256"/>
                  <a:gd name="T13" fmla="*/ 336 h 336"/>
                  <a:gd name="T14" fmla="*/ 96 w 256"/>
                  <a:gd name="T15" fmla="*/ 288 h 336"/>
                  <a:gd name="T16" fmla="*/ 67 w 256"/>
                  <a:gd name="T17" fmla="*/ 244 h 336"/>
                  <a:gd name="T18" fmla="*/ 67 w 256"/>
                  <a:gd name="T19" fmla="*/ 92 h 336"/>
                  <a:gd name="T20" fmla="*/ 96 w 256"/>
                  <a:gd name="T21" fmla="*/ 48 h 336"/>
                  <a:gd name="T22" fmla="*/ 75 w 256"/>
                  <a:gd name="T23" fmla="*/ 288 h 336"/>
                  <a:gd name="T24" fmla="*/ 48 w 256"/>
                  <a:gd name="T25" fmla="*/ 316 h 336"/>
                  <a:gd name="T26" fmla="*/ 20 w 256"/>
                  <a:gd name="T27" fmla="*/ 288 h 336"/>
                  <a:gd name="T28" fmla="*/ 48 w 256"/>
                  <a:gd name="T29" fmla="*/ 260 h 336"/>
                  <a:gd name="T30" fmla="*/ 75 w 256"/>
                  <a:gd name="T31" fmla="*/ 288 h 336"/>
                  <a:gd name="T32" fmla="*/ 48 w 256"/>
                  <a:gd name="T33" fmla="*/ 76 h 336"/>
                  <a:gd name="T34" fmla="*/ 20 w 256"/>
                  <a:gd name="T35" fmla="*/ 48 h 336"/>
                  <a:gd name="T36" fmla="*/ 48 w 256"/>
                  <a:gd name="T37" fmla="*/ 20 h 336"/>
                  <a:gd name="T38" fmla="*/ 75 w 256"/>
                  <a:gd name="T39" fmla="*/ 48 h 336"/>
                  <a:gd name="T40" fmla="*/ 48 w 256"/>
                  <a:gd name="T41" fmla="*/ 76 h 336"/>
                  <a:gd name="T42" fmla="*/ 227 w 256"/>
                  <a:gd name="T43" fmla="*/ 244 h 336"/>
                  <a:gd name="T44" fmla="*/ 227 w 256"/>
                  <a:gd name="T45" fmla="*/ 92 h 336"/>
                  <a:gd name="T46" fmla="*/ 256 w 256"/>
                  <a:gd name="T47" fmla="*/ 48 h 336"/>
                  <a:gd name="T48" fmla="*/ 208 w 256"/>
                  <a:gd name="T49" fmla="*/ 0 h 336"/>
                  <a:gd name="T50" fmla="*/ 160 w 256"/>
                  <a:gd name="T51" fmla="*/ 48 h 336"/>
                  <a:gd name="T52" fmla="*/ 189 w 256"/>
                  <a:gd name="T53" fmla="*/ 92 h 336"/>
                  <a:gd name="T54" fmla="*/ 189 w 256"/>
                  <a:gd name="T55" fmla="*/ 244 h 336"/>
                  <a:gd name="T56" fmla="*/ 160 w 256"/>
                  <a:gd name="T57" fmla="*/ 288 h 336"/>
                  <a:gd name="T58" fmla="*/ 208 w 256"/>
                  <a:gd name="T59" fmla="*/ 336 h 336"/>
                  <a:gd name="T60" fmla="*/ 256 w 256"/>
                  <a:gd name="T61" fmla="*/ 288 h 336"/>
                  <a:gd name="T62" fmla="*/ 227 w 256"/>
                  <a:gd name="T63" fmla="*/ 244 h 336"/>
                  <a:gd name="T64" fmla="*/ 180 w 256"/>
                  <a:gd name="T65" fmla="*/ 48 h 336"/>
                  <a:gd name="T66" fmla="*/ 208 w 256"/>
                  <a:gd name="T67" fmla="*/ 20 h 336"/>
                  <a:gd name="T68" fmla="*/ 235 w 256"/>
                  <a:gd name="T69" fmla="*/ 48 h 336"/>
                  <a:gd name="T70" fmla="*/ 208 w 256"/>
                  <a:gd name="T71" fmla="*/ 76 h 336"/>
                  <a:gd name="T72" fmla="*/ 180 w 256"/>
                  <a:gd name="T73" fmla="*/ 48 h 336"/>
                  <a:gd name="T74" fmla="*/ 208 w 256"/>
                  <a:gd name="T75" fmla="*/ 316 h 336"/>
                  <a:gd name="T76" fmla="*/ 180 w 256"/>
                  <a:gd name="T77" fmla="*/ 288 h 336"/>
                  <a:gd name="T78" fmla="*/ 208 w 256"/>
                  <a:gd name="T79" fmla="*/ 260 h 336"/>
                  <a:gd name="T80" fmla="*/ 235 w 256"/>
                  <a:gd name="T81" fmla="*/ 288 h 336"/>
                  <a:gd name="T82" fmla="*/ 208 w 256"/>
                  <a:gd name="T83" fmla="*/ 31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6" h="336">
                    <a:moveTo>
                      <a:pt x="96" y="48"/>
                    </a:moveTo>
                    <a:cubicBezTo>
                      <a:pt x="96" y="21"/>
                      <a:pt x="74" y="0"/>
                      <a:pt x="48" y="0"/>
                    </a:cubicBezTo>
                    <a:cubicBezTo>
                      <a:pt x="21" y="0"/>
                      <a:pt x="0" y="21"/>
                      <a:pt x="0" y="48"/>
                    </a:cubicBezTo>
                    <a:cubicBezTo>
                      <a:pt x="0" y="68"/>
                      <a:pt x="12" y="85"/>
                      <a:pt x="29" y="92"/>
                    </a:cubicBezTo>
                    <a:cubicBezTo>
                      <a:pt x="29" y="244"/>
                      <a:pt x="29" y="244"/>
                      <a:pt x="29" y="244"/>
                    </a:cubicBezTo>
                    <a:cubicBezTo>
                      <a:pt x="12" y="251"/>
                      <a:pt x="0" y="268"/>
                      <a:pt x="0" y="288"/>
                    </a:cubicBezTo>
                    <a:cubicBezTo>
                      <a:pt x="0" y="314"/>
                      <a:pt x="21" y="336"/>
                      <a:pt x="48" y="336"/>
                    </a:cubicBezTo>
                    <a:cubicBezTo>
                      <a:pt x="74" y="336"/>
                      <a:pt x="96" y="314"/>
                      <a:pt x="96" y="288"/>
                    </a:cubicBezTo>
                    <a:cubicBezTo>
                      <a:pt x="96" y="268"/>
                      <a:pt x="84" y="251"/>
                      <a:pt x="67" y="244"/>
                    </a:cubicBezTo>
                    <a:cubicBezTo>
                      <a:pt x="67" y="92"/>
                      <a:pt x="67" y="92"/>
                      <a:pt x="67" y="92"/>
                    </a:cubicBezTo>
                    <a:cubicBezTo>
                      <a:pt x="84" y="85"/>
                      <a:pt x="96" y="68"/>
                      <a:pt x="96" y="48"/>
                    </a:cubicBezTo>
                    <a:close/>
                    <a:moveTo>
                      <a:pt x="75" y="288"/>
                    </a:moveTo>
                    <a:cubicBezTo>
                      <a:pt x="75" y="303"/>
                      <a:pt x="63" y="316"/>
                      <a:pt x="48" y="316"/>
                    </a:cubicBezTo>
                    <a:cubicBezTo>
                      <a:pt x="32" y="316"/>
                      <a:pt x="20" y="303"/>
                      <a:pt x="20" y="288"/>
                    </a:cubicBezTo>
                    <a:cubicBezTo>
                      <a:pt x="20" y="273"/>
                      <a:pt x="32" y="260"/>
                      <a:pt x="48" y="260"/>
                    </a:cubicBezTo>
                    <a:cubicBezTo>
                      <a:pt x="63" y="260"/>
                      <a:pt x="75" y="273"/>
                      <a:pt x="75" y="288"/>
                    </a:cubicBezTo>
                    <a:close/>
                    <a:moveTo>
                      <a:pt x="48" y="76"/>
                    </a:moveTo>
                    <a:cubicBezTo>
                      <a:pt x="32" y="76"/>
                      <a:pt x="20" y="63"/>
                      <a:pt x="20" y="48"/>
                    </a:cubicBezTo>
                    <a:cubicBezTo>
                      <a:pt x="20" y="33"/>
                      <a:pt x="32" y="20"/>
                      <a:pt x="48" y="20"/>
                    </a:cubicBezTo>
                    <a:cubicBezTo>
                      <a:pt x="63" y="20"/>
                      <a:pt x="75" y="33"/>
                      <a:pt x="75" y="48"/>
                    </a:cubicBezTo>
                    <a:cubicBezTo>
                      <a:pt x="75" y="63"/>
                      <a:pt x="63" y="76"/>
                      <a:pt x="48" y="76"/>
                    </a:cubicBezTo>
                    <a:close/>
                    <a:moveTo>
                      <a:pt x="227" y="244"/>
                    </a:moveTo>
                    <a:cubicBezTo>
                      <a:pt x="227" y="92"/>
                      <a:pt x="227" y="92"/>
                      <a:pt x="227" y="92"/>
                    </a:cubicBezTo>
                    <a:cubicBezTo>
                      <a:pt x="244" y="85"/>
                      <a:pt x="256" y="68"/>
                      <a:pt x="256" y="48"/>
                    </a:cubicBezTo>
                    <a:cubicBezTo>
                      <a:pt x="256" y="21"/>
                      <a:pt x="234" y="0"/>
                      <a:pt x="208" y="0"/>
                    </a:cubicBezTo>
                    <a:cubicBezTo>
                      <a:pt x="181" y="0"/>
                      <a:pt x="160" y="21"/>
                      <a:pt x="160" y="48"/>
                    </a:cubicBezTo>
                    <a:cubicBezTo>
                      <a:pt x="160" y="68"/>
                      <a:pt x="172" y="85"/>
                      <a:pt x="189" y="92"/>
                    </a:cubicBezTo>
                    <a:cubicBezTo>
                      <a:pt x="189" y="244"/>
                      <a:pt x="189" y="244"/>
                      <a:pt x="189" y="244"/>
                    </a:cubicBezTo>
                    <a:cubicBezTo>
                      <a:pt x="172" y="251"/>
                      <a:pt x="160" y="268"/>
                      <a:pt x="160" y="288"/>
                    </a:cubicBezTo>
                    <a:cubicBezTo>
                      <a:pt x="160" y="314"/>
                      <a:pt x="181" y="336"/>
                      <a:pt x="208" y="336"/>
                    </a:cubicBezTo>
                    <a:cubicBezTo>
                      <a:pt x="234" y="336"/>
                      <a:pt x="256" y="314"/>
                      <a:pt x="256" y="288"/>
                    </a:cubicBezTo>
                    <a:cubicBezTo>
                      <a:pt x="256" y="268"/>
                      <a:pt x="244" y="251"/>
                      <a:pt x="227" y="244"/>
                    </a:cubicBezTo>
                    <a:close/>
                    <a:moveTo>
                      <a:pt x="180" y="48"/>
                    </a:moveTo>
                    <a:cubicBezTo>
                      <a:pt x="180" y="33"/>
                      <a:pt x="192" y="20"/>
                      <a:pt x="208" y="20"/>
                    </a:cubicBezTo>
                    <a:cubicBezTo>
                      <a:pt x="223" y="20"/>
                      <a:pt x="235" y="33"/>
                      <a:pt x="235" y="48"/>
                    </a:cubicBezTo>
                    <a:cubicBezTo>
                      <a:pt x="235" y="63"/>
                      <a:pt x="223" y="76"/>
                      <a:pt x="208" y="76"/>
                    </a:cubicBezTo>
                    <a:cubicBezTo>
                      <a:pt x="192" y="76"/>
                      <a:pt x="180" y="63"/>
                      <a:pt x="180" y="48"/>
                    </a:cubicBezTo>
                    <a:close/>
                    <a:moveTo>
                      <a:pt x="208" y="316"/>
                    </a:moveTo>
                    <a:cubicBezTo>
                      <a:pt x="192" y="316"/>
                      <a:pt x="180" y="303"/>
                      <a:pt x="180" y="288"/>
                    </a:cubicBezTo>
                    <a:cubicBezTo>
                      <a:pt x="180" y="273"/>
                      <a:pt x="192" y="260"/>
                      <a:pt x="208" y="260"/>
                    </a:cubicBezTo>
                    <a:cubicBezTo>
                      <a:pt x="223" y="260"/>
                      <a:pt x="235" y="273"/>
                      <a:pt x="235" y="288"/>
                    </a:cubicBezTo>
                    <a:cubicBezTo>
                      <a:pt x="235" y="303"/>
                      <a:pt x="223" y="316"/>
                      <a:pt x="208" y="316"/>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69" name="Content Placeholder 2"/>
            <p:cNvSpPr txBox="1">
              <a:spLocks/>
            </p:cNvSpPr>
            <p:nvPr/>
          </p:nvSpPr>
          <p:spPr>
            <a:xfrm>
              <a:off x="7424543" y="3951275"/>
              <a:ext cx="1362774"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b="1" dirty="0" smtClean="0"/>
                <a:t>Setup Guide</a:t>
              </a:r>
            </a:p>
            <a:p>
              <a:pPr marL="0" indent="0" algn="ctr">
                <a:buFont typeface="Arial" pitchFamily="34" charset="0"/>
                <a:buNone/>
              </a:pPr>
              <a:r>
                <a:rPr lang="en-US" sz="800" dirty="0" smtClean="0"/>
                <a:t>Lorem ipsum dolor sit amet, consectetur adipiscing.</a:t>
              </a:r>
              <a:endParaRPr lang="en-US" sz="800" dirty="0"/>
            </a:p>
          </p:txBody>
        </p:sp>
      </p:grpSp>
      <p:sp>
        <p:nvSpPr>
          <p:cNvPr id="26" name="Flowchart: Off-page Connector 25"/>
          <p:cNvSpPr/>
          <p:nvPr/>
        </p:nvSpPr>
        <p:spPr>
          <a:xfrm>
            <a:off x="8637215" y="161022"/>
            <a:ext cx="327273" cy="295200"/>
          </a:xfrm>
          <a:prstGeom prst="flowChartOffpageConnector">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solidFill>
                  <a:schemeClr val="accent1">
                    <a:lumMod val="60000"/>
                    <a:lumOff val="40000"/>
                  </a:schemeClr>
                </a:solidFill>
              </a:rPr>
              <a:t>54</a:t>
            </a:r>
            <a:endParaRPr lang="en-US" sz="1100" b="1" dirty="0">
              <a:solidFill>
                <a:schemeClr val="accent1">
                  <a:lumMod val="60000"/>
                  <a:lumOff val="40000"/>
                </a:schemeClr>
              </a:solidFill>
            </a:endParaRPr>
          </a:p>
        </p:txBody>
      </p:sp>
    </p:spTree>
    <p:extLst>
      <p:ext uri="{BB962C8B-B14F-4D97-AF65-F5344CB8AC3E}">
        <p14:creationId xmlns:p14="http://schemas.microsoft.com/office/powerpoint/2010/main" val="3362089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1000"/>
                                        <p:tgtEl>
                                          <p:spTgt spid="46"/>
                                        </p:tgtEl>
                                      </p:cBhvr>
                                    </p:animEffect>
                                    <p:anim calcmode="lin" valueType="num">
                                      <p:cBhvr>
                                        <p:cTn id="8" dur="1000" fill="hold"/>
                                        <p:tgtEl>
                                          <p:spTgt spid="46"/>
                                        </p:tgtEl>
                                        <p:attrNameLst>
                                          <p:attrName>ppt_x</p:attrName>
                                        </p:attrNameLst>
                                      </p:cBhvr>
                                      <p:tavLst>
                                        <p:tav tm="0">
                                          <p:val>
                                            <p:strVal val="#ppt_x"/>
                                          </p:val>
                                        </p:tav>
                                        <p:tav tm="100000">
                                          <p:val>
                                            <p:strVal val="#ppt_x"/>
                                          </p:val>
                                        </p:tav>
                                      </p:tavLst>
                                    </p:anim>
                                    <p:anim calcmode="lin" valueType="num">
                                      <p:cBhvr>
                                        <p:cTn id="9" dur="1000" fill="hold"/>
                                        <p:tgtEl>
                                          <p:spTgt spid="4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56"/>
                                        </p:tgtEl>
                                        <p:attrNameLst>
                                          <p:attrName>style.visibility</p:attrName>
                                        </p:attrNameLst>
                                      </p:cBhvr>
                                      <p:to>
                                        <p:strVal val="visible"/>
                                      </p:to>
                                    </p:set>
                                    <p:animEffect transition="in" filter="barn(inVertical)">
                                      <p:cBhvr>
                                        <p:cTn id="13" dur="500"/>
                                        <p:tgtEl>
                                          <p:spTgt spid="56"/>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57">
                                            <p:txEl>
                                              <p:pRg st="0" end="0"/>
                                            </p:txEl>
                                          </p:spTgt>
                                        </p:tgtEl>
                                        <p:attrNameLst>
                                          <p:attrName>style.visibility</p:attrName>
                                        </p:attrNameLst>
                                      </p:cBhvr>
                                      <p:to>
                                        <p:strVal val="visible"/>
                                      </p:to>
                                    </p:set>
                                    <p:animEffect transition="in" filter="fade">
                                      <p:cBhvr>
                                        <p:cTn id="17" dur="500"/>
                                        <p:tgtEl>
                                          <p:spTgt spid="57">
                                            <p:txEl>
                                              <p:pRg st="0" end="0"/>
                                            </p:txEl>
                                          </p:spTgt>
                                        </p:tgtEl>
                                      </p:cBhvr>
                                    </p:animEffect>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57">
                                            <p:txEl>
                                              <p:pRg st="1" end="1"/>
                                            </p:txEl>
                                          </p:spTgt>
                                        </p:tgtEl>
                                        <p:attrNameLst>
                                          <p:attrName>style.visibility</p:attrName>
                                        </p:attrNameLst>
                                      </p:cBhvr>
                                      <p:to>
                                        <p:strVal val="visible"/>
                                      </p:to>
                                    </p:set>
                                    <p:animEffect transition="in" filter="fade">
                                      <p:cBhvr>
                                        <p:cTn id="21" dur="500"/>
                                        <p:tgtEl>
                                          <p:spTgt spid="57">
                                            <p:txEl>
                                              <p:pRg st="1" end="1"/>
                                            </p:txEl>
                                          </p:spTgt>
                                        </p:tgtEl>
                                      </p:cBhvr>
                                    </p:animEffect>
                                  </p:childTnLst>
                                </p:cTn>
                              </p:par>
                            </p:childTnLst>
                          </p:cTn>
                        </p:par>
                        <p:par>
                          <p:cTn id="22" fill="hold">
                            <p:stCondLst>
                              <p:cond delay="2500"/>
                            </p:stCondLst>
                            <p:childTnLst>
                              <p:par>
                                <p:cTn id="23" presetID="10" presetClass="entr" presetSubtype="0" fill="hold" grpId="0" nodeType="afterEffect">
                                  <p:stCondLst>
                                    <p:cond delay="0"/>
                                  </p:stCondLst>
                                  <p:childTnLst>
                                    <p:set>
                                      <p:cBhvr>
                                        <p:cTn id="24" dur="1" fill="hold">
                                          <p:stCondLst>
                                            <p:cond delay="0"/>
                                          </p:stCondLst>
                                        </p:cTn>
                                        <p:tgtEl>
                                          <p:spTgt spid="57">
                                            <p:txEl>
                                              <p:pRg st="2" end="2"/>
                                            </p:txEl>
                                          </p:spTgt>
                                        </p:tgtEl>
                                        <p:attrNameLst>
                                          <p:attrName>style.visibility</p:attrName>
                                        </p:attrNameLst>
                                      </p:cBhvr>
                                      <p:to>
                                        <p:strVal val="visible"/>
                                      </p:to>
                                    </p:set>
                                    <p:animEffect transition="in" filter="fade">
                                      <p:cBhvr>
                                        <p:cTn id="25" dur="500"/>
                                        <p:tgtEl>
                                          <p:spTgt spid="57">
                                            <p:txEl>
                                              <p:pRg st="2" end="2"/>
                                            </p:txEl>
                                          </p:spTgt>
                                        </p:tgtEl>
                                      </p:cBhvr>
                                    </p:animEffect>
                                  </p:childTnLst>
                                </p:cTn>
                              </p:par>
                            </p:childTnLst>
                          </p:cTn>
                        </p:par>
                        <p:par>
                          <p:cTn id="26" fill="hold">
                            <p:stCondLst>
                              <p:cond delay="3000"/>
                            </p:stCondLst>
                            <p:childTnLst>
                              <p:par>
                                <p:cTn id="27" presetID="10" presetClass="entr" presetSubtype="0" fill="hold" grpId="0" nodeType="afterEffect">
                                  <p:stCondLst>
                                    <p:cond delay="0"/>
                                  </p:stCondLst>
                                  <p:childTnLst>
                                    <p:set>
                                      <p:cBhvr>
                                        <p:cTn id="28" dur="1" fill="hold">
                                          <p:stCondLst>
                                            <p:cond delay="0"/>
                                          </p:stCondLst>
                                        </p:cTn>
                                        <p:tgtEl>
                                          <p:spTgt spid="57">
                                            <p:txEl>
                                              <p:pRg st="3" end="3"/>
                                            </p:txEl>
                                          </p:spTgt>
                                        </p:tgtEl>
                                        <p:attrNameLst>
                                          <p:attrName>style.visibility</p:attrName>
                                        </p:attrNameLst>
                                      </p:cBhvr>
                                      <p:to>
                                        <p:strVal val="visible"/>
                                      </p:to>
                                    </p:set>
                                    <p:animEffect transition="in" filter="fade">
                                      <p:cBhvr>
                                        <p:cTn id="29" dur="500"/>
                                        <p:tgtEl>
                                          <p:spTgt spid="57">
                                            <p:txEl>
                                              <p:pRg st="3" end="3"/>
                                            </p:txEl>
                                          </p:spTgt>
                                        </p:tgtEl>
                                      </p:cBhvr>
                                    </p:animEffect>
                                  </p:childTnLst>
                                </p:cTn>
                              </p:par>
                            </p:childTnLst>
                          </p:cTn>
                        </p:par>
                        <p:par>
                          <p:cTn id="30" fill="hold">
                            <p:stCondLst>
                              <p:cond delay="3500"/>
                            </p:stCondLst>
                            <p:childTnLst>
                              <p:par>
                                <p:cTn id="31" presetID="10" presetClass="entr" presetSubtype="0" fill="hold" grpId="0" nodeType="afterEffect">
                                  <p:stCondLst>
                                    <p:cond delay="0"/>
                                  </p:stCondLst>
                                  <p:childTnLst>
                                    <p:set>
                                      <p:cBhvr>
                                        <p:cTn id="32" dur="1" fill="hold">
                                          <p:stCondLst>
                                            <p:cond delay="0"/>
                                          </p:stCondLst>
                                        </p:cTn>
                                        <p:tgtEl>
                                          <p:spTgt spid="57">
                                            <p:txEl>
                                              <p:pRg st="4" end="4"/>
                                            </p:txEl>
                                          </p:spTgt>
                                        </p:tgtEl>
                                        <p:attrNameLst>
                                          <p:attrName>style.visibility</p:attrName>
                                        </p:attrNameLst>
                                      </p:cBhvr>
                                      <p:to>
                                        <p:strVal val="visible"/>
                                      </p:to>
                                    </p:set>
                                    <p:animEffect transition="in" filter="fade">
                                      <p:cBhvr>
                                        <p:cTn id="33" dur="500"/>
                                        <p:tgtEl>
                                          <p:spTgt spid="57">
                                            <p:txEl>
                                              <p:pRg st="4" end="4"/>
                                            </p:txEl>
                                          </p:spTgt>
                                        </p:tgtEl>
                                      </p:cBhvr>
                                    </p:animEffect>
                                  </p:childTnLst>
                                </p:cTn>
                              </p:par>
                            </p:childTnLst>
                          </p:cTn>
                        </p:par>
                        <p:par>
                          <p:cTn id="34" fill="hold">
                            <p:stCondLst>
                              <p:cond delay="4000"/>
                            </p:stCondLst>
                            <p:childTnLst>
                              <p:par>
                                <p:cTn id="35" presetID="53" presetClass="entr" presetSubtype="16" fill="hold" nodeType="afterEffect">
                                  <p:stCondLst>
                                    <p:cond delay="0"/>
                                  </p:stCondLst>
                                  <p:childTnLst>
                                    <p:set>
                                      <p:cBhvr>
                                        <p:cTn id="36" dur="1" fill="hold">
                                          <p:stCondLst>
                                            <p:cond delay="0"/>
                                          </p:stCondLst>
                                        </p:cTn>
                                        <p:tgtEl>
                                          <p:spTgt spid="61"/>
                                        </p:tgtEl>
                                        <p:attrNameLst>
                                          <p:attrName>style.visibility</p:attrName>
                                        </p:attrNameLst>
                                      </p:cBhvr>
                                      <p:to>
                                        <p:strVal val="visible"/>
                                      </p:to>
                                    </p:set>
                                    <p:anim calcmode="lin" valueType="num">
                                      <p:cBhvr>
                                        <p:cTn id="37" dur="500" fill="hold"/>
                                        <p:tgtEl>
                                          <p:spTgt spid="61"/>
                                        </p:tgtEl>
                                        <p:attrNameLst>
                                          <p:attrName>ppt_w</p:attrName>
                                        </p:attrNameLst>
                                      </p:cBhvr>
                                      <p:tavLst>
                                        <p:tav tm="0">
                                          <p:val>
                                            <p:fltVal val="0"/>
                                          </p:val>
                                        </p:tav>
                                        <p:tav tm="100000">
                                          <p:val>
                                            <p:strVal val="#ppt_w"/>
                                          </p:val>
                                        </p:tav>
                                      </p:tavLst>
                                    </p:anim>
                                    <p:anim calcmode="lin" valueType="num">
                                      <p:cBhvr>
                                        <p:cTn id="38" dur="500" fill="hold"/>
                                        <p:tgtEl>
                                          <p:spTgt spid="61"/>
                                        </p:tgtEl>
                                        <p:attrNameLst>
                                          <p:attrName>ppt_h</p:attrName>
                                        </p:attrNameLst>
                                      </p:cBhvr>
                                      <p:tavLst>
                                        <p:tav tm="0">
                                          <p:val>
                                            <p:fltVal val="0"/>
                                          </p:val>
                                        </p:tav>
                                        <p:tav tm="100000">
                                          <p:val>
                                            <p:strVal val="#ppt_h"/>
                                          </p:val>
                                        </p:tav>
                                      </p:tavLst>
                                    </p:anim>
                                    <p:animEffect transition="in" filter="fade">
                                      <p:cBhvr>
                                        <p:cTn id="39" dur="500"/>
                                        <p:tgtEl>
                                          <p:spTgt spid="61"/>
                                        </p:tgtEl>
                                      </p:cBhvr>
                                    </p:animEffect>
                                  </p:childTnLst>
                                </p:cTn>
                              </p:par>
                            </p:childTnLst>
                          </p:cTn>
                        </p:par>
                        <p:par>
                          <p:cTn id="40" fill="hold">
                            <p:stCondLst>
                              <p:cond delay="4500"/>
                            </p:stCondLst>
                            <p:childTnLst>
                              <p:par>
                                <p:cTn id="41" presetID="53" presetClass="entr" presetSubtype="16" fill="hold" nodeType="afterEffect">
                                  <p:stCondLst>
                                    <p:cond delay="0"/>
                                  </p:stCondLst>
                                  <p:childTnLst>
                                    <p:set>
                                      <p:cBhvr>
                                        <p:cTn id="42" dur="1" fill="hold">
                                          <p:stCondLst>
                                            <p:cond delay="0"/>
                                          </p:stCondLst>
                                        </p:cTn>
                                        <p:tgtEl>
                                          <p:spTgt spid="60"/>
                                        </p:tgtEl>
                                        <p:attrNameLst>
                                          <p:attrName>style.visibility</p:attrName>
                                        </p:attrNameLst>
                                      </p:cBhvr>
                                      <p:to>
                                        <p:strVal val="visible"/>
                                      </p:to>
                                    </p:set>
                                    <p:anim calcmode="lin" valueType="num">
                                      <p:cBhvr>
                                        <p:cTn id="43" dur="500" fill="hold"/>
                                        <p:tgtEl>
                                          <p:spTgt spid="60"/>
                                        </p:tgtEl>
                                        <p:attrNameLst>
                                          <p:attrName>ppt_w</p:attrName>
                                        </p:attrNameLst>
                                      </p:cBhvr>
                                      <p:tavLst>
                                        <p:tav tm="0">
                                          <p:val>
                                            <p:fltVal val="0"/>
                                          </p:val>
                                        </p:tav>
                                        <p:tav tm="100000">
                                          <p:val>
                                            <p:strVal val="#ppt_w"/>
                                          </p:val>
                                        </p:tav>
                                      </p:tavLst>
                                    </p:anim>
                                    <p:anim calcmode="lin" valueType="num">
                                      <p:cBhvr>
                                        <p:cTn id="44" dur="500" fill="hold"/>
                                        <p:tgtEl>
                                          <p:spTgt spid="60"/>
                                        </p:tgtEl>
                                        <p:attrNameLst>
                                          <p:attrName>ppt_h</p:attrName>
                                        </p:attrNameLst>
                                      </p:cBhvr>
                                      <p:tavLst>
                                        <p:tav tm="0">
                                          <p:val>
                                            <p:fltVal val="0"/>
                                          </p:val>
                                        </p:tav>
                                        <p:tav tm="100000">
                                          <p:val>
                                            <p:strVal val="#ppt_h"/>
                                          </p:val>
                                        </p:tav>
                                      </p:tavLst>
                                    </p:anim>
                                    <p:animEffect transition="in" filter="fade">
                                      <p:cBhvr>
                                        <p:cTn id="45" dur="500"/>
                                        <p:tgtEl>
                                          <p:spTgt spid="60"/>
                                        </p:tgtEl>
                                      </p:cBhvr>
                                    </p:animEffect>
                                  </p:childTnLst>
                                </p:cTn>
                              </p:par>
                            </p:childTnLst>
                          </p:cTn>
                        </p:par>
                        <p:par>
                          <p:cTn id="46" fill="hold">
                            <p:stCondLst>
                              <p:cond delay="5000"/>
                            </p:stCondLst>
                            <p:childTnLst>
                              <p:par>
                                <p:cTn id="47" presetID="53" presetClass="entr" presetSubtype="16" fill="hold" nodeType="afterEffect">
                                  <p:stCondLst>
                                    <p:cond delay="0"/>
                                  </p:stCondLst>
                                  <p:childTnLst>
                                    <p:set>
                                      <p:cBhvr>
                                        <p:cTn id="48" dur="1" fill="hold">
                                          <p:stCondLst>
                                            <p:cond delay="0"/>
                                          </p:stCondLst>
                                        </p:cTn>
                                        <p:tgtEl>
                                          <p:spTgt spid="58"/>
                                        </p:tgtEl>
                                        <p:attrNameLst>
                                          <p:attrName>style.visibility</p:attrName>
                                        </p:attrNameLst>
                                      </p:cBhvr>
                                      <p:to>
                                        <p:strVal val="visible"/>
                                      </p:to>
                                    </p:set>
                                    <p:anim calcmode="lin" valueType="num">
                                      <p:cBhvr>
                                        <p:cTn id="49" dur="500" fill="hold"/>
                                        <p:tgtEl>
                                          <p:spTgt spid="58"/>
                                        </p:tgtEl>
                                        <p:attrNameLst>
                                          <p:attrName>ppt_w</p:attrName>
                                        </p:attrNameLst>
                                      </p:cBhvr>
                                      <p:tavLst>
                                        <p:tav tm="0">
                                          <p:val>
                                            <p:fltVal val="0"/>
                                          </p:val>
                                        </p:tav>
                                        <p:tav tm="100000">
                                          <p:val>
                                            <p:strVal val="#ppt_w"/>
                                          </p:val>
                                        </p:tav>
                                      </p:tavLst>
                                    </p:anim>
                                    <p:anim calcmode="lin" valueType="num">
                                      <p:cBhvr>
                                        <p:cTn id="50" dur="500" fill="hold"/>
                                        <p:tgtEl>
                                          <p:spTgt spid="58"/>
                                        </p:tgtEl>
                                        <p:attrNameLst>
                                          <p:attrName>ppt_h</p:attrName>
                                        </p:attrNameLst>
                                      </p:cBhvr>
                                      <p:tavLst>
                                        <p:tav tm="0">
                                          <p:val>
                                            <p:fltVal val="0"/>
                                          </p:val>
                                        </p:tav>
                                        <p:tav tm="100000">
                                          <p:val>
                                            <p:strVal val="#ppt_h"/>
                                          </p:val>
                                        </p:tav>
                                      </p:tavLst>
                                    </p:anim>
                                    <p:animEffect transition="in" filter="fade">
                                      <p:cBhvr>
                                        <p:cTn id="51" dur="500"/>
                                        <p:tgtEl>
                                          <p:spTgt spid="58"/>
                                        </p:tgtEl>
                                      </p:cBhvr>
                                    </p:animEffect>
                                  </p:childTnLst>
                                </p:cTn>
                              </p:par>
                            </p:childTnLst>
                          </p:cTn>
                        </p:par>
                        <p:par>
                          <p:cTn id="52" fill="hold">
                            <p:stCondLst>
                              <p:cond delay="5500"/>
                            </p:stCondLst>
                            <p:childTnLst>
                              <p:par>
                                <p:cTn id="53" presetID="53" presetClass="entr" presetSubtype="16" fill="hold" nodeType="afterEffect">
                                  <p:stCondLst>
                                    <p:cond delay="0"/>
                                  </p:stCondLst>
                                  <p:childTnLst>
                                    <p:set>
                                      <p:cBhvr>
                                        <p:cTn id="54" dur="1" fill="hold">
                                          <p:stCondLst>
                                            <p:cond delay="0"/>
                                          </p:stCondLst>
                                        </p:cTn>
                                        <p:tgtEl>
                                          <p:spTgt spid="55"/>
                                        </p:tgtEl>
                                        <p:attrNameLst>
                                          <p:attrName>style.visibility</p:attrName>
                                        </p:attrNameLst>
                                      </p:cBhvr>
                                      <p:to>
                                        <p:strVal val="visible"/>
                                      </p:to>
                                    </p:set>
                                    <p:anim calcmode="lin" valueType="num">
                                      <p:cBhvr>
                                        <p:cTn id="55" dur="500" fill="hold"/>
                                        <p:tgtEl>
                                          <p:spTgt spid="55"/>
                                        </p:tgtEl>
                                        <p:attrNameLst>
                                          <p:attrName>ppt_w</p:attrName>
                                        </p:attrNameLst>
                                      </p:cBhvr>
                                      <p:tavLst>
                                        <p:tav tm="0">
                                          <p:val>
                                            <p:fltVal val="0"/>
                                          </p:val>
                                        </p:tav>
                                        <p:tav tm="100000">
                                          <p:val>
                                            <p:strVal val="#ppt_w"/>
                                          </p:val>
                                        </p:tav>
                                      </p:tavLst>
                                    </p:anim>
                                    <p:anim calcmode="lin" valueType="num">
                                      <p:cBhvr>
                                        <p:cTn id="56" dur="500" fill="hold"/>
                                        <p:tgtEl>
                                          <p:spTgt spid="55"/>
                                        </p:tgtEl>
                                        <p:attrNameLst>
                                          <p:attrName>ppt_h</p:attrName>
                                        </p:attrNameLst>
                                      </p:cBhvr>
                                      <p:tavLst>
                                        <p:tav tm="0">
                                          <p:val>
                                            <p:fltVal val="0"/>
                                          </p:val>
                                        </p:tav>
                                        <p:tav tm="100000">
                                          <p:val>
                                            <p:strVal val="#ppt_h"/>
                                          </p:val>
                                        </p:tav>
                                      </p:tavLst>
                                    </p:anim>
                                    <p:animEffect transition="in" filter="fade">
                                      <p:cBhvr>
                                        <p:cTn id="5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7"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3049443" y="123751"/>
            <a:ext cx="3045114" cy="4533668"/>
          </a:xfrm>
          <a:prstGeom prst="rect">
            <a:avLst/>
          </a:prstGeom>
          <a:noFill/>
          <a:extLst>
            <a:ext uri="{909E8E84-426E-40DD-AFC4-6F175D3DCCD1}">
              <a14:hiddenFill xmlns:a14="http://schemas.microsoft.com/office/drawing/2010/main">
                <a:solidFill>
                  <a:srgbClr val="FFFFFF"/>
                </a:solidFill>
              </a14:hiddenFill>
            </a:ext>
          </a:extLst>
        </p:spPr>
      </p:pic>
      <p:sp>
        <p:nvSpPr>
          <p:cNvPr id="59" name="Rectangle 58"/>
          <p:cNvSpPr/>
          <p:nvPr/>
        </p:nvSpPr>
        <p:spPr>
          <a:xfrm flipH="1">
            <a:off x="0" y="2931790"/>
            <a:ext cx="9144000" cy="221171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1" name="Group 60"/>
          <p:cNvGrpSpPr/>
          <p:nvPr/>
        </p:nvGrpSpPr>
        <p:grpSpPr>
          <a:xfrm>
            <a:off x="832962" y="3363389"/>
            <a:ext cx="1362774" cy="1138913"/>
            <a:chOff x="3171954" y="3363389"/>
            <a:chExt cx="1362774" cy="1138913"/>
          </a:xfrm>
        </p:grpSpPr>
        <p:grpSp>
          <p:nvGrpSpPr>
            <p:cNvPr id="48" name="Group 47"/>
            <p:cNvGrpSpPr/>
            <p:nvPr/>
          </p:nvGrpSpPr>
          <p:grpSpPr>
            <a:xfrm>
              <a:off x="3559771" y="3363389"/>
              <a:ext cx="587140" cy="587140"/>
              <a:chOff x="3707904" y="1338582"/>
              <a:chExt cx="587140" cy="587140"/>
            </a:xfrm>
            <a:solidFill>
              <a:schemeClr val="accent2"/>
            </a:solidFill>
          </p:grpSpPr>
          <p:sp>
            <p:nvSpPr>
              <p:cNvPr id="12" name="Freeform 11"/>
              <p:cNvSpPr>
                <a:spLocks noEditPoints="1"/>
              </p:cNvSpPr>
              <p:nvPr/>
            </p:nvSpPr>
            <p:spPr bwMode="auto">
              <a:xfrm>
                <a:off x="3869342" y="1489799"/>
                <a:ext cx="232459" cy="261709"/>
              </a:xfrm>
              <a:custGeom>
                <a:avLst/>
                <a:gdLst>
                  <a:gd name="T0" fmla="*/ 300 w 320"/>
                  <a:gd name="T1" fmla="*/ 0 h 360"/>
                  <a:gd name="T2" fmla="*/ 256 w 320"/>
                  <a:gd name="T3" fmla="*/ 0 h 360"/>
                  <a:gd name="T4" fmla="*/ 240 w 320"/>
                  <a:gd name="T5" fmla="*/ 20 h 360"/>
                  <a:gd name="T6" fmla="*/ 240 w 320"/>
                  <a:gd name="T7" fmla="*/ 360 h 360"/>
                  <a:gd name="T8" fmla="*/ 320 w 320"/>
                  <a:gd name="T9" fmla="*/ 360 h 360"/>
                  <a:gd name="T10" fmla="*/ 320 w 320"/>
                  <a:gd name="T11" fmla="*/ 20 h 360"/>
                  <a:gd name="T12" fmla="*/ 300 w 320"/>
                  <a:gd name="T13" fmla="*/ 0 h 360"/>
                  <a:gd name="T14" fmla="*/ 180 w 320"/>
                  <a:gd name="T15" fmla="*/ 120 h 360"/>
                  <a:gd name="T16" fmla="*/ 136 w 320"/>
                  <a:gd name="T17" fmla="*/ 120 h 360"/>
                  <a:gd name="T18" fmla="*/ 120 w 320"/>
                  <a:gd name="T19" fmla="*/ 140 h 360"/>
                  <a:gd name="T20" fmla="*/ 120 w 320"/>
                  <a:gd name="T21" fmla="*/ 360 h 360"/>
                  <a:gd name="T22" fmla="*/ 200 w 320"/>
                  <a:gd name="T23" fmla="*/ 360 h 360"/>
                  <a:gd name="T24" fmla="*/ 200 w 320"/>
                  <a:gd name="T25" fmla="*/ 140 h 360"/>
                  <a:gd name="T26" fmla="*/ 180 w 320"/>
                  <a:gd name="T27" fmla="*/ 120 h 360"/>
                  <a:gd name="T28" fmla="*/ 60 w 320"/>
                  <a:gd name="T29" fmla="*/ 240 h 360"/>
                  <a:gd name="T30" fmla="*/ 16 w 320"/>
                  <a:gd name="T31" fmla="*/ 240 h 360"/>
                  <a:gd name="T32" fmla="*/ 0 w 320"/>
                  <a:gd name="T33" fmla="*/ 260 h 360"/>
                  <a:gd name="T34" fmla="*/ 0 w 320"/>
                  <a:gd name="T35" fmla="*/ 360 h 360"/>
                  <a:gd name="T36" fmla="*/ 80 w 320"/>
                  <a:gd name="T37" fmla="*/ 360 h 360"/>
                  <a:gd name="T38" fmla="*/ 80 w 320"/>
                  <a:gd name="T39" fmla="*/ 260 h 360"/>
                  <a:gd name="T40" fmla="*/ 60 w 320"/>
                  <a:gd name="T41" fmla="*/ 2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54" name="Freeform 23"/>
              <p:cNvSpPr>
                <a:spLocks noEditPoints="1"/>
              </p:cNvSpPr>
              <p:nvPr/>
            </p:nvSpPr>
            <p:spPr bwMode="auto">
              <a:xfrm>
                <a:off x="3707904" y="1338582"/>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sp>
          <p:nvSpPr>
            <p:cNvPr id="63" name="Content Placeholder 2"/>
            <p:cNvSpPr txBox="1">
              <a:spLocks/>
            </p:cNvSpPr>
            <p:nvPr/>
          </p:nvSpPr>
          <p:spPr>
            <a:xfrm>
              <a:off x="3171954" y="3951275"/>
              <a:ext cx="1362774"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b="1" dirty="0" smtClean="0">
                  <a:solidFill>
                    <a:schemeClr val="bg1"/>
                  </a:solidFill>
                </a:rPr>
                <a:t>Analytics</a:t>
              </a:r>
            </a:p>
            <a:p>
              <a:pPr marL="0" indent="0" algn="ctr">
                <a:buFont typeface="Arial" pitchFamily="34" charset="0"/>
                <a:buNone/>
              </a:pPr>
              <a:r>
                <a:rPr lang="en-US" sz="800" dirty="0" smtClean="0">
                  <a:solidFill>
                    <a:schemeClr val="bg1"/>
                  </a:solidFill>
                </a:rPr>
                <a:t>Lorem ipsum dolor sit amet, consectetur adipiscing.</a:t>
              </a:r>
              <a:endParaRPr lang="en-US" sz="800" dirty="0">
                <a:solidFill>
                  <a:schemeClr val="bg1"/>
                </a:solidFill>
              </a:endParaRPr>
            </a:p>
          </p:txBody>
        </p:sp>
      </p:grpSp>
      <p:grpSp>
        <p:nvGrpSpPr>
          <p:cNvPr id="60" name="Group 59"/>
          <p:cNvGrpSpPr/>
          <p:nvPr/>
        </p:nvGrpSpPr>
        <p:grpSpPr>
          <a:xfrm>
            <a:off x="2871396" y="3372697"/>
            <a:ext cx="1362774" cy="1129605"/>
            <a:chOff x="4616231" y="3372697"/>
            <a:chExt cx="1362774" cy="1129605"/>
          </a:xfrm>
        </p:grpSpPr>
        <p:grpSp>
          <p:nvGrpSpPr>
            <p:cNvPr id="49" name="Group 48"/>
            <p:cNvGrpSpPr/>
            <p:nvPr/>
          </p:nvGrpSpPr>
          <p:grpSpPr>
            <a:xfrm>
              <a:off x="5004048" y="3372697"/>
              <a:ext cx="587140" cy="587140"/>
              <a:chOff x="5607375" y="3562825"/>
              <a:chExt cx="587140" cy="587140"/>
            </a:xfrm>
          </p:grpSpPr>
          <p:sp>
            <p:nvSpPr>
              <p:cNvPr id="15" name="Freeform 15"/>
              <p:cNvSpPr>
                <a:spLocks noEditPoints="1"/>
              </p:cNvSpPr>
              <p:nvPr/>
            </p:nvSpPr>
            <p:spPr bwMode="auto">
              <a:xfrm>
                <a:off x="5746497" y="3702123"/>
                <a:ext cx="308897" cy="308544"/>
              </a:xfrm>
              <a:custGeom>
                <a:avLst/>
                <a:gdLst>
                  <a:gd name="T0" fmla="*/ 183 w 371"/>
                  <a:gd name="T1" fmla="*/ 1 h 370"/>
                  <a:gd name="T2" fmla="*/ 2 w 371"/>
                  <a:gd name="T3" fmla="*/ 187 h 370"/>
                  <a:gd name="T4" fmla="*/ 188 w 371"/>
                  <a:gd name="T5" fmla="*/ 369 h 370"/>
                  <a:gd name="T6" fmla="*/ 370 w 371"/>
                  <a:gd name="T7" fmla="*/ 182 h 370"/>
                  <a:gd name="T8" fmla="*/ 183 w 371"/>
                  <a:gd name="T9" fmla="*/ 1 h 370"/>
                  <a:gd name="T10" fmla="*/ 184 w 371"/>
                  <a:gd name="T11" fmla="*/ 25 h 370"/>
                  <a:gd name="T12" fmla="*/ 260 w 371"/>
                  <a:gd name="T13" fmla="*/ 43 h 370"/>
                  <a:gd name="T14" fmla="*/ 235 w 371"/>
                  <a:gd name="T15" fmla="*/ 84 h 370"/>
                  <a:gd name="T16" fmla="*/ 186 w 371"/>
                  <a:gd name="T17" fmla="*/ 73 h 370"/>
                  <a:gd name="T18" fmla="*/ 137 w 371"/>
                  <a:gd name="T19" fmla="*/ 84 h 370"/>
                  <a:gd name="T20" fmla="*/ 112 w 371"/>
                  <a:gd name="T21" fmla="*/ 43 h 370"/>
                  <a:gd name="T22" fmla="*/ 184 w 371"/>
                  <a:gd name="T23" fmla="*/ 25 h 370"/>
                  <a:gd name="T24" fmla="*/ 85 w 371"/>
                  <a:gd name="T25" fmla="*/ 234 h 370"/>
                  <a:gd name="T26" fmla="*/ 44 w 371"/>
                  <a:gd name="T27" fmla="*/ 259 h 370"/>
                  <a:gd name="T28" fmla="*/ 26 w 371"/>
                  <a:gd name="T29" fmla="*/ 187 h 370"/>
                  <a:gd name="T30" fmla="*/ 44 w 371"/>
                  <a:gd name="T31" fmla="*/ 111 h 370"/>
                  <a:gd name="T32" fmla="*/ 85 w 371"/>
                  <a:gd name="T33" fmla="*/ 136 h 370"/>
                  <a:gd name="T34" fmla="*/ 74 w 371"/>
                  <a:gd name="T35" fmla="*/ 185 h 370"/>
                  <a:gd name="T36" fmla="*/ 85 w 371"/>
                  <a:gd name="T37" fmla="*/ 234 h 370"/>
                  <a:gd name="T38" fmla="*/ 188 w 371"/>
                  <a:gd name="T39" fmla="*/ 345 h 370"/>
                  <a:gd name="T40" fmla="*/ 112 w 371"/>
                  <a:gd name="T41" fmla="*/ 327 h 370"/>
                  <a:gd name="T42" fmla="*/ 137 w 371"/>
                  <a:gd name="T43" fmla="*/ 286 h 370"/>
                  <a:gd name="T44" fmla="*/ 186 w 371"/>
                  <a:gd name="T45" fmla="*/ 297 h 370"/>
                  <a:gd name="T46" fmla="*/ 235 w 371"/>
                  <a:gd name="T47" fmla="*/ 286 h 370"/>
                  <a:gd name="T48" fmla="*/ 260 w 371"/>
                  <a:gd name="T49" fmla="*/ 327 h 370"/>
                  <a:gd name="T50" fmla="*/ 188 w 371"/>
                  <a:gd name="T51" fmla="*/ 345 h 370"/>
                  <a:gd name="T52" fmla="*/ 186 w 371"/>
                  <a:gd name="T53" fmla="*/ 273 h 370"/>
                  <a:gd name="T54" fmla="*/ 98 w 371"/>
                  <a:gd name="T55" fmla="*/ 185 h 370"/>
                  <a:gd name="T56" fmla="*/ 186 w 371"/>
                  <a:gd name="T57" fmla="*/ 97 h 370"/>
                  <a:gd name="T58" fmla="*/ 274 w 371"/>
                  <a:gd name="T59" fmla="*/ 185 h 370"/>
                  <a:gd name="T60" fmla="*/ 186 w 371"/>
                  <a:gd name="T61" fmla="*/ 273 h 370"/>
                  <a:gd name="T62" fmla="*/ 286 w 371"/>
                  <a:gd name="T63" fmla="*/ 234 h 370"/>
                  <a:gd name="T64" fmla="*/ 298 w 371"/>
                  <a:gd name="T65" fmla="*/ 185 h 370"/>
                  <a:gd name="T66" fmla="*/ 286 w 371"/>
                  <a:gd name="T67" fmla="*/ 136 h 370"/>
                  <a:gd name="T68" fmla="*/ 328 w 371"/>
                  <a:gd name="T69" fmla="*/ 111 h 370"/>
                  <a:gd name="T70" fmla="*/ 346 w 371"/>
                  <a:gd name="T71" fmla="*/ 183 h 370"/>
                  <a:gd name="T72" fmla="*/ 328 w 371"/>
                  <a:gd name="T73" fmla="*/ 259 h 370"/>
                  <a:gd name="T74" fmla="*/ 286 w 371"/>
                  <a:gd name="T75" fmla="*/ 234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1" h="37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184" y="25"/>
                    </a:moveTo>
                    <a:cubicBezTo>
                      <a:pt x="211" y="25"/>
                      <a:pt x="237" y="31"/>
                      <a:pt x="260" y="43"/>
                    </a:cubicBezTo>
                    <a:cubicBezTo>
                      <a:pt x="235" y="84"/>
                      <a:pt x="235" y="84"/>
                      <a:pt x="235" y="84"/>
                    </a:cubicBezTo>
                    <a:cubicBezTo>
                      <a:pt x="220" y="77"/>
                      <a:pt x="203" y="73"/>
                      <a:pt x="186" y="73"/>
                    </a:cubicBezTo>
                    <a:cubicBezTo>
                      <a:pt x="168" y="73"/>
                      <a:pt x="151" y="77"/>
                      <a:pt x="137" y="84"/>
                    </a:cubicBezTo>
                    <a:cubicBezTo>
                      <a:pt x="112" y="43"/>
                      <a:pt x="112" y="43"/>
                      <a:pt x="112" y="43"/>
                    </a:cubicBezTo>
                    <a:cubicBezTo>
                      <a:pt x="133" y="32"/>
                      <a:pt x="158" y="25"/>
                      <a:pt x="184" y="25"/>
                    </a:cubicBezTo>
                    <a:close/>
                    <a:moveTo>
                      <a:pt x="85" y="234"/>
                    </a:moveTo>
                    <a:cubicBezTo>
                      <a:pt x="44" y="259"/>
                      <a:pt x="44" y="259"/>
                      <a:pt x="44" y="259"/>
                    </a:cubicBezTo>
                    <a:cubicBezTo>
                      <a:pt x="33" y="237"/>
                      <a:pt x="26" y="213"/>
                      <a:pt x="26" y="187"/>
                    </a:cubicBezTo>
                    <a:cubicBezTo>
                      <a:pt x="25" y="160"/>
                      <a:pt x="32" y="134"/>
                      <a:pt x="44" y="111"/>
                    </a:cubicBezTo>
                    <a:cubicBezTo>
                      <a:pt x="85" y="136"/>
                      <a:pt x="85" y="136"/>
                      <a:pt x="85" y="136"/>
                    </a:cubicBezTo>
                    <a:cubicBezTo>
                      <a:pt x="78" y="151"/>
                      <a:pt x="74" y="167"/>
                      <a:pt x="74" y="185"/>
                    </a:cubicBezTo>
                    <a:cubicBezTo>
                      <a:pt x="74" y="203"/>
                      <a:pt x="78" y="219"/>
                      <a:pt x="85" y="234"/>
                    </a:cubicBezTo>
                    <a:close/>
                    <a:moveTo>
                      <a:pt x="188" y="345"/>
                    </a:moveTo>
                    <a:cubicBezTo>
                      <a:pt x="161" y="345"/>
                      <a:pt x="135" y="339"/>
                      <a:pt x="112" y="327"/>
                    </a:cubicBezTo>
                    <a:cubicBezTo>
                      <a:pt x="137" y="286"/>
                      <a:pt x="137" y="286"/>
                      <a:pt x="137" y="286"/>
                    </a:cubicBezTo>
                    <a:cubicBezTo>
                      <a:pt x="151" y="293"/>
                      <a:pt x="168" y="297"/>
                      <a:pt x="186" y="297"/>
                    </a:cubicBezTo>
                    <a:cubicBezTo>
                      <a:pt x="203" y="297"/>
                      <a:pt x="220" y="293"/>
                      <a:pt x="235" y="286"/>
                    </a:cubicBezTo>
                    <a:cubicBezTo>
                      <a:pt x="260" y="327"/>
                      <a:pt x="260" y="327"/>
                      <a:pt x="260" y="327"/>
                    </a:cubicBezTo>
                    <a:cubicBezTo>
                      <a:pt x="238" y="338"/>
                      <a:pt x="214" y="345"/>
                      <a:pt x="188" y="345"/>
                    </a:cubicBezTo>
                    <a:close/>
                    <a:moveTo>
                      <a:pt x="186" y="273"/>
                    </a:moveTo>
                    <a:cubicBezTo>
                      <a:pt x="137" y="273"/>
                      <a:pt x="98" y="233"/>
                      <a:pt x="98" y="185"/>
                    </a:cubicBezTo>
                    <a:cubicBezTo>
                      <a:pt x="98" y="136"/>
                      <a:pt x="137" y="97"/>
                      <a:pt x="186" y="97"/>
                    </a:cubicBezTo>
                    <a:cubicBezTo>
                      <a:pt x="234" y="97"/>
                      <a:pt x="274" y="136"/>
                      <a:pt x="274" y="185"/>
                    </a:cubicBezTo>
                    <a:cubicBezTo>
                      <a:pt x="274" y="233"/>
                      <a:pt x="234" y="273"/>
                      <a:pt x="186" y="273"/>
                    </a:cubicBezTo>
                    <a:close/>
                    <a:moveTo>
                      <a:pt x="286" y="234"/>
                    </a:moveTo>
                    <a:cubicBezTo>
                      <a:pt x="294" y="219"/>
                      <a:pt x="298" y="203"/>
                      <a:pt x="298" y="185"/>
                    </a:cubicBezTo>
                    <a:cubicBezTo>
                      <a:pt x="298" y="167"/>
                      <a:pt x="294" y="151"/>
                      <a:pt x="286" y="136"/>
                    </a:cubicBezTo>
                    <a:cubicBezTo>
                      <a:pt x="328" y="111"/>
                      <a:pt x="328" y="111"/>
                      <a:pt x="328" y="111"/>
                    </a:cubicBezTo>
                    <a:cubicBezTo>
                      <a:pt x="339" y="133"/>
                      <a:pt x="345" y="157"/>
                      <a:pt x="346" y="183"/>
                    </a:cubicBezTo>
                    <a:cubicBezTo>
                      <a:pt x="346" y="210"/>
                      <a:pt x="340" y="236"/>
                      <a:pt x="328" y="259"/>
                    </a:cubicBezTo>
                    <a:lnTo>
                      <a:pt x="286" y="23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53" name="Freeform 23"/>
              <p:cNvSpPr>
                <a:spLocks noEditPoints="1"/>
              </p:cNvSpPr>
              <p:nvPr/>
            </p:nvSpPr>
            <p:spPr bwMode="auto">
              <a:xfrm>
                <a:off x="5607375" y="3562825"/>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sp>
          <p:nvSpPr>
            <p:cNvPr id="65" name="Content Placeholder 2"/>
            <p:cNvSpPr txBox="1">
              <a:spLocks/>
            </p:cNvSpPr>
            <p:nvPr/>
          </p:nvSpPr>
          <p:spPr>
            <a:xfrm>
              <a:off x="4616231" y="3951275"/>
              <a:ext cx="1362774"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b="1" dirty="0" smtClean="0">
                  <a:solidFill>
                    <a:schemeClr val="bg1"/>
                  </a:solidFill>
                </a:rPr>
                <a:t>Support</a:t>
              </a:r>
            </a:p>
            <a:p>
              <a:pPr marL="0" indent="0" algn="ctr">
                <a:buFont typeface="Arial" pitchFamily="34" charset="0"/>
                <a:buNone/>
              </a:pPr>
              <a:r>
                <a:rPr lang="en-US" sz="800" dirty="0" smtClean="0">
                  <a:solidFill>
                    <a:schemeClr val="bg1"/>
                  </a:solidFill>
                </a:rPr>
                <a:t>Lorem ipsum dolor sit amet, consectetur adipiscing.</a:t>
              </a:r>
              <a:endParaRPr lang="en-US" sz="800" dirty="0">
                <a:solidFill>
                  <a:schemeClr val="bg1"/>
                </a:solidFill>
              </a:endParaRPr>
            </a:p>
          </p:txBody>
        </p:sp>
      </p:grpSp>
      <p:grpSp>
        <p:nvGrpSpPr>
          <p:cNvPr id="58" name="Group 57"/>
          <p:cNvGrpSpPr/>
          <p:nvPr/>
        </p:nvGrpSpPr>
        <p:grpSpPr>
          <a:xfrm>
            <a:off x="4909830" y="3372697"/>
            <a:ext cx="1362774" cy="1129605"/>
            <a:chOff x="6045315" y="3372697"/>
            <a:chExt cx="1362774" cy="1129605"/>
          </a:xfrm>
        </p:grpSpPr>
        <p:grpSp>
          <p:nvGrpSpPr>
            <p:cNvPr id="50" name="Group 49"/>
            <p:cNvGrpSpPr/>
            <p:nvPr/>
          </p:nvGrpSpPr>
          <p:grpSpPr>
            <a:xfrm>
              <a:off x="6433132" y="3372697"/>
              <a:ext cx="587140" cy="587140"/>
              <a:chOff x="6665323" y="3562825"/>
              <a:chExt cx="587140" cy="587140"/>
            </a:xfrm>
          </p:grpSpPr>
          <p:sp>
            <p:nvSpPr>
              <p:cNvPr id="18" name="Freeform 19"/>
              <p:cNvSpPr>
                <a:spLocks noEditPoints="1"/>
              </p:cNvSpPr>
              <p:nvPr/>
            </p:nvSpPr>
            <p:spPr bwMode="auto">
              <a:xfrm>
                <a:off x="6808144" y="3735126"/>
                <a:ext cx="301499" cy="242538"/>
              </a:xfrm>
              <a:custGeom>
                <a:avLst/>
                <a:gdLst>
                  <a:gd name="T0" fmla="*/ 393 w 400"/>
                  <a:gd name="T1" fmla="*/ 61 h 322"/>
                  <a:gd name="T2" fmla="*/ 300 w 400"/>
                  <a:gd name="T3" fmla="*/ 3 h 322"/>
                  <a:gd name="T4" fmla="*/ 286 w 400"/>
                  <a:gd name="T5" fmla="*/ 3 h 322"/>
                  <a:gd name="T6" fmla="*/ 200 w 400"/>
                  <a:gd name="T7" fmla="*/ 57 h 322"/>
                  <a:gd name="T8" fmla="*/ 113 w 400"/>
                  <a:gd name="T9" fmla="*/ 3 h 322"/>
                  <a:gd name="T10" fmla="*/ 100 w 400"/>
                  <a:gd name="T11" fmla="*/ 3 h 322"/>
                  <a:gd name="T12" fmla="*/ 6 w 400"/>
                  <a:gd name="T13" fmla="*/ 61 h 322"/>
                  <a:gd name="T14" fmla="*/ 0 w 400"/>
                  <a:gd name="T15" fmla="*/ 73 h 322"/>
                  <a:gd name="T16" fmla="*/ 0 w 400"/>
                  <a:gd name="T17" fmla="*/ 307 h 322"/>
                  <a:gd name="T18" fmla="*/ 6 w 400"/>
                  <a:gd name="T19" fmla="*/ 319 h 322"/>
                  <a:gd name="T20" fmla="*/ 20 w 400"/>
                  <a:gd name="T21" fmla="*/ 319 h 322"/>
                  <a:gd name="T22" fmla="*/ 106 w 400"/>
                  <a:gd name="T23" fmla="*/ 265 h 322"/>
                  <a:gd name="T24" fmla="*/ 193 w 400"/>
                  <a:gd name="T25" fmla="*/ 319 h 322"/>
                  <a:gd name="T26" fmla="*/ 207 w 400"/>
                  <a:gd name="T27" fmla="*/ 319 h 322"/>
                  <a:gd name="T28" fmla="*/ 293 w 400"/>
                  <a:gd name="T29" fmla="*/ 265 h 322"/>
                  <a:gd name="T30" fmla="*/ 380 w 400"/>
                  <a:gd name="T31" fmla="*/ 319 h 322"/>
                  <a:gd name="T32" fmla="*/ 387 w 400"/>
                  <a:gd name="T33" fmla="*/ 321 h 322"/>
                  <a:gd name="T34" fmla="*/ 393 w 400"/>
                  <a:gd name="T35" fmla="*/ 319 h 322"/>
                  <a:gd name="T36" fmla="*/ 400 w 400"/>
                  <a:gd name="T37" fmla="*/ 307 h 322"/>
                  <a:gd name="T38" fmla="*/ 400 w 400"/>
                  <a:gd name="T39" fmla="*/ 73 h 322"/>
                  <a:gd name="T40" fmla="*/ 393 w 400"/>
                  <a:gd name="T41" fmla="*/ 61 h 322"/>
                  <a:gd name="T42" fmla="*/ 93 w 400"/>
                  <a:gd name="T43" fmla="*/ 241 h 322"/>
                  <a:gd name="T44" fmla="*/ 26 w 400"/>
                  <a:gd name="T45" fmla="*/ 283 h 322"/>
                  <a:gd name="T46" fmla="*/ 26 w 400"/>
                  <a:gd name="T47" fmla="*/ 81 h 322"/>
                  <a:gd name="T48" fmla="*/ 93 w 400"/>
                  <a:gd name="T49" fmla="*/ 39 h 322"/>
                  <a:gd name="T50" fmla="*/ 93 w 400"/>
                  <a:gd name="T51" fmla="*/ 241 h 322"/>
                  <a:gd name="T52" fmla="*/ 187 w 400"/>
                  <a:gd name="T53" fmla="*/ 283 h 322"/>
                  <a:gd name="T54" fmla="*/ 119 w 400"/>
                  <a:gd name="T55" fmla="*/ 241 h 322"/>
                  <a:gd name="T56" fmla="*/ 119 w 400"/>
                  <a:gd name="T57" fmla="*/ 39 h 322"/>
                  <a:gd name="T58" fmla="*/ 187 w 400"/>
                  <a:gd name="T59" fmla="*/ 81 h 322"/>
                  <a:gd name="T60" fmla="*/ 187 w 400"/>
                  <a:gd name="T61" fmla="*/ 283 h 322"/>
                  <a:gd name="T62" fmla="*/ 280 w 400"/>
                  <a:gd name="T63" fmla="*/ 241 h 322"/>
                  <a:gd name="T64" fmla="*/ 213 w 400"/>
                  <a:gd name="T65" fmla="*/ 283 h 322"/>
                  <a:gd name="T66" fmla="*/ 213 w 400"/>
                  <a:gd name="T67" fmla="*/ 81 h 322"/>
                  <a:gd name="T68" fmla="*/ 280 w 400"/>
                  <a:gd name="T69" fmla="*/ 39 h 322"/>
                  <a:gd name="T70" fmla="*/ 280 w 400"/>
                  <a:gd name="T71" fmla="*/ 241 h 322"/>
                  <a:gd name="T72" fmla="*/ 374 w 400"/>
                  <a:gd name="T73" fmla="*/ 283 h 322"/>
                  <a:gd name="T74" fmla="*/ 306 w 400"/>
                  <a:gd name="T75" fmla="*/ 241 h 322"/>
                  <a:gd name="T76" fmla="*/ 306 w 400"/>
                  <a:gd name="T77" fmla="*/ 39 h 322"/>
                  <a:gd name="T78" fmla="*/ 374 w 400"/>
                  <a:gd name="T79" fmla="*/ 81 h 322"/>
                  <a:gd name="T80" fmla="*/ 374 w 400"/>
                  <a:gd name="T81" fmla="*/ 283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0" h="322">
                    <a:moveTo>
                      <a:pt x="393" y="61"/>
                    </a:moveTo>
                    <a:cubicBezTo>
                      <a:pt x="300" y="3"/>
                      <a:pt x="300" y="3"/>
                      <a:pt x="300" y="3"/>
                    </a:cubicBezTo>
                    <a:cubicBezTo>
                      <a:pt x="296" y="0"/>
                      <a:pt x="291" y="0"/>
                      <a:pt x="286" y="3"/>
                    </a:cubicBezTo>
                    <a:cubicBezTo>
                      <a:pt x="200" y="57"/>
                      <a:pt x="200" y="57"/>
                      <a:pt x="200" y="57"/>
                    </a:cubicBezTo>
                    <a:cubicBezTo>
                      <a:pt x="113" y="3"/>
                      <a:pt x="113" y="3"/>
                      <a:pt x="113" y="3"/>
                    </a:cubicBezTo>
                    <a:cubicBezTo>
                      <a:pt x="109" y="0"/>
                      <a:pt x="104" y="0"/>
                      <a:pt x="100" y="3"/>
                    </a:cubicBezTo>
                    <a:cubicBezTo>
                      <a:pt x="6" y="61"/>
                      <a:pt x="6" y="61"/>
                      <a:pt x="6" y="61"/>
                    </a:cubicBezTo>
                    <a:cubicBezTo>
                      <a:pt x="2" y="64"/>
                      <a:pt x="0" y="68"/>
                      <a:pt x="0" y="73"/>
                    </a:cubicBezTo>
                    <a:cubicBezTo>
                      <a:pt x="0" y="307"/>
                      <a:pt x="0" y="307"/>
                      <a:pt x="0" y="307"/>
                    </a:cubicBezTo>
                    <a:cubicBezTo>
                      <a:pt x="0" y="312"/>
                      <a:pt x="2" y="317"/>
                      <a:pt x="6" y="319"/>
                    </a:cubicBezTo>
                    <a:cubicBezTo>
                      <a:pt x="11" y="322"/>
                      <a:pt x="16" y="321"/>
                      <a:pt x="20" y="319"/>
                    </a:cubicBezTo>
                    <a:cubicBezTo>
                      <a:pt x="106" y="265"/>
                      <a:pt x="106" y="265"/>
                      <a:pt x="106" y="265"/>
                    </a:cubicBezTo>
                    <a:cubicBezTo>
                      <a:pt x="193" y="319"/>
                      <a:pt x="193" y="319"/>
                      <a:pt x="193" y="319"/>
                    </a:cubicBezTo>
                    <a:cubicBezTo>
                      <a:pt x="197" y="322"/>
                      <a:pt x="202" y="322"/>
                      <a:pt x="207" y="319"/>
                    </a:cubicBezTo>
                    <a:cubicBezTo>
                      <a:pt x="293" y="265"/>
                      <a:pt x="293" y="265"/>
                      <a:pt x="293" y="265"/>
                    </a:cubicBezTo>
                    <a:cubicBezTo>
                      <a:pt x="380" y="319"/>
                      <a:pt x="380" y="319"/>
                      <a:pt x="380" y="319"/>
                    </a:cubicBezTo>
                    <a:cubicBezTo>
                      <a:pt x="382" y="320"/>
                      <a:pt x="384" y="321"/>
                      <a:pt x="387" y="321"/>
                    </a:cubicBezTo>
                    <a:cubicBezTo>
                      <a:pt x="389" y="321"/>
                      <a:pt x="391" y="320"/>
                      <a:pt x="393" y="319"/>
                    </a:cubicBezTo>
                    <a:cubicBezTo>
                      <a:pt x="397" y="317"/>
                      <a:pt x="400" y="312"/>
                      <a:pt x="400" y="307"/>
                    </a:cubicBezTo>
                    <a:cubicBezTo>
                      <a:pt x="400" y="73"/>
                      <a:pt x="400" y="73"/>
                      <a:pt x="400" y="73"/>
                    </a:cubicBezTo>
                    <a:cubicBezTo>
                      <a:pt x="400" y="68"/>
                      <a:pt x="397" y="64"/>
                      <a:pt x="393" y="61"/>
                    </a:cubicBezTo>
                    <a:close/>
                    <a:moveTo>
                      <a:pt x="93" y="241"/>
                    </a:moveTo>
                    <a:cubicBezTo>
                      <a:pt x="26" y="283"/>
                      <a:pt x="26" y="283"/>
                      <a:pt x="26" y="283"/>
                    </a:cubicBezTo>
                    <a:cubicBezTo>
                      <a:pt x="26" y="81"/>
                      <a:pt x="26" y="81"/>
                      <a:pt x="26" y="81"/>
                    </a:cubicBezTo>
                    <a:cubicBezTo>
                      <a:pt x="93" y="39"/>
                      <a:pt x="93" y="39"/>
                      <a:pt x="93" y="39"/>
                    </a:cubicBezTo>
                    <a:lnTo>
                      <a:pt x="93" y="241"/>
                    </a:lnTo>
                    <a:close/>
                    <a:moveTo>
                      <a:pt x="187" y="283"/>
                    </a:moveTo>
                    <a:cubicBezTo>
                      <a:pt x="119" y="241"/>
                      <a:pt x="119" y="241"/>
                      <a:pt x="119" y="241"/>
                    </a:cubicBezTo>
                    <a:cubicBezTo>
                      <a:pt x="119" y="39"/>
                      <a:pt x="119" y="39"/>
                      <a:pt x="119" y="39"/>
                    </a:cubicBezTo>
                    <a:cubicBezTo>
                      <a:pt x="187" y="81"/>
                      <a:pt x="187" y="81"/>
                      <a:pt x="187" y="81"/>
                    </a:cubicBezTo>
                    <a:lnTo>
                      <a:pt x="187" y="283"/>
                    </a:lnTo>
                    <a:close/>
                    <a:moveTo>
                      <a:pt x="280" y="241"/>
                    </a:moveTo>
                    <a:cubicBezTo>
                      <a:pt x="213" y="283"/>
                      <a:pt x="213" y="283"/>
                      <a:pt x="213" y="283"/>
                    </a:cubicBezTo>
                    <a:cubicBezTo>
                      <a:pt x="213" y="81"/>
                      <a:pt x="213" y="81"/>
                      <a:pt x="213" y="81"/>
                    </a:cubicBezTo>
                    <a:cubicBezTo>
                      <a:pt x="280" y="39"/>
                      <a:pt x="280" y="39"/>
                      <a:pt x="280" y="39"/>
                    </a:cubicBezTo>
                    <a:lnTo>
                      <a:pt x="280" y="241"/>
                    </a:lnTo>
                    <a:close/>
                    <a:moveTo>
                      <a:pt x="374" y="283"/>
                    </a:moveTo>
                    <a:cubicBezTo>
                      <a:pt x="306" y="241"/>
                      <a:pt x="306" y="241"/>
                      <a:pt x="306" y="241"/>
                    </a:cubicBezTo>
                    <a:cubicBezTo>
                      <a:pt x="306" y="39"/>
                      <a:pt x="306" y="39"/>
                      <a:pt x="306" y="39"/>
                    </a:cubicBezTo>
                    <a:cubicBezTo>
                      <a:pt x="374" y="81"/>
                      <a:pt x="374" y="81"/>
                      <a:pt x="374" y="81"/>
                    </a:cubicBezTo>
                    <a:lnTo>
                      <a:pt x="374" y="28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52" name="Freeform 23"/>
              <p:cNvSpPr>
                <a:spLocks noEditPoints="1"/>
              </p:cNvSpPr>
              <p:nvPr/>
            </p:nvSpPr>
            <p:spPr bwMode="auto">
              <a:xfrm>
                <a:off x="6665323" y="3562825"/>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sp>
          <p:nvSpPr>
            <p:cNvPr id="67" name="Content Placeholder 2"/>
            <p:cNvSpPr txBox="1">
              <a:spLocks/>
            </p:cNvSpPr>
            <p:nvPr/>
          </p:nvSpPr>
          <p:spPr>
            <a:xfrm>
              <a:off x="6045315" y="3951275"/>
              <a:ext cx="1362774"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b="1" dirty="0" smtClean="0">
                  <a:solidFill>
                    <a:schemeClr val="bg1"/>
                  </a:solidFill>
                </a:rPr>
                <a:t>Locations</a:t>
              </a:r>
            </a:p>
            <a:p>
              <a:pPr marL="0" indent="0" algn="ctr">
                <a:buFont typeface="Arial" pitchFamily="34" charset="0"/>
                <a:buNone/>
              </a:pPr>
              <a:r>
                <a:rPr lang="en-US" sz="800" dirty="0" smtClean="0">
                  <a:solidFill>
                    <a:schemeClr val="bg1"/>
                  </a:solidFill>
                </a:rPr>
                <a:t>Lorem ipsum dolor sit amet, consectetur adipiscing.</a:t>
              </a:r>
              <a:endParaRPr lang="en-US" sz="800" dirty="0">
                <a:solidFill>
                  <a:schemeClr val="bg1"/>
                </a:solidFill>
              </a:endParaRPr>
            </a:p>
          </p:txBody>
        </p:sp>
      </p:grpSp>
      <p:grpSp>
        <p:nvGrpSpPr>
          <p:cNvPr id="55" name="Group 54"/>
          <p:cNvGrpSpPr/>
          <p:nvPr/>
        </p:nvGrpSpPr>
        <p:grpSpPr>
          <a:xfrm>
            <a:off x="6948264" y="3375849"/>
            <a:ext cx="1362774" cy="1126453"/>
            <a:chOff x="7424543" y="3375849"/>
            <a:chExt cx="1362774" cy="1126453"/>
          </a:xfrm>
        </p:grpSpPr>
        <p:grpSp>
          <p:nvGrpSpPr>
            <p:cNvPr id="51" name="Group 50"/>
            <p:cNvGrpSpPr/>
            <p:nvPr/>
          </p:nvGrpSpPr>
          <p:grpSpPr>
            <a:xfrm>
              <a:off x="7812360" y="3375849"/>
              <a:ext cx="587140" cy="587140"/>
              <a:chOff x="7740352" y="3562825"/>
              <a:chExt cx="587140" cy="587140"/>
            </a:xfrm>
          </p:grpSpPr>
          <p:sp>
            <p:nvSpPr>
              <p:cNvPr id="42" name="Freeform 23"/>
              <p:cNvSpPr>
                <a:spLocks noEditPoints="1"/>
              </p:cNvSpPr>
              <p:nvPr/>
            </p:nvSpPr>
            <p:spPr bwMode="auto">
              <a:xfrm>
                <a:off x="7740352" y="3562825"/>
                <a:ext cx="587140" cy="587140"/>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192 w 384"/>
                  <a:gd name="T11" fmla="*/ 349 h 384"/>
                  <a:gd name="T12" fmla="*/ 35 w 384"/>
                  <a:gd name="T13" fmla="*/ 192 h 384"/>
                  <a:gd name="T14" fmla="*/ 192 w 384"/>
                  <a:gd name="T15" fmla="*/ 35 h 384"/>
                  <a:gd name="T16" fmla="*/ 349 w 384"/>
                  <a:gd name="T17" fmla="*/ 192 h 384"/>
                  <a:gd name="T18" fmla="*/ 192 w 384"/>
                  <a:gd name="T19" fmla="*/ 34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192" y="349"/>
                    </a:moveTo>
                    <a:cubicBezTo>
                      <a:pt x="105" y="349"/>
                      <a:pt x="35" y="278"/>
                      <a:pt x="35" y="192"/>
                    </a:cubicBezTo>
                    <a:cubicBezTo>
                      <a:pt x="35" y="105"/>
                      <a:pt x="105" y="35"/>
                      <a:pt x="192" y="35"/>
                    </a:cubicBezTo>
                    <a:cubicBezTo>
                      <a:pt x="278" y="35"/>
                      <a:pt x="349" y="105"/>
                      <a:pt x="349" y="192"/>
                    </a:cubicBezTo>
                    <a:cubicBezTo>
                      <a:pt x="349" y="278"/>
                      <a:pt x="278" y="349"/>
                      <a:pt x="192" y="34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45" name="Freeform 27"/>
              <p:cNvSpPr>
                <a:spLocks noEditPoints="1"/>
              </p:cNvSpPr>
              <p:nvPr/>
            </p:nvSpPr>
            <p:spPr bwMode="auto">
              <a:xfrm>
                <a:off x="7931746" y="3722078"/>
                <a:ext cx="204352" cy="268635"/>
              </a:xfrm>
              <a:custGeom>
                <a:avLst/>
                <a:gdLst>
                  <a:gd name="T0" fmla="*/ 96 w 256"/>
                  <a:gd name="T1" fmla="*/ 48 h 336"/>
                  <a:gd name="T2" fmla="*/ 48 w 256"/>
                  <a:gd name="T3" fmla="*/ 0 h 336"/>
                  <a:gd name="T4" fmla="*/ 0 w 256"/>
                  <a:gd name="T5" fmla="*/ 48 h 336"/>
                  <a:gd name="T6" fmla="*/ 29 w 256"/>
                  <a:gd name="T7" fmla="*/ 92 h 336"/>
                  <a:gd name="T8" fmla="*/ 29 w 256"/>
                  <a:gd name="T9" fmla="*/ 244 h 336"/>
                  <a:gd name="T10" fmla="*/ 0 w 256"/>
                  <a:gd name="T11" fmla="*/ 288 h 336"/>
                  <a:gd name="T12" fmla="*/ 48 w 256"/>
                  <a:gd name="T13" fmla="*/ 336 h 336"/>
                  <a:gd name="T14" fmla="*/ 96 w 256"/>
                  <a:gd name="T15" fmla="*/ 288 h 336"/>
                  <a:gd name="T16" fmla="*/ 67 w 256"/>
                  <a:gd name="T17" fmla="*/ 244 h 336"/>
                  <a:gd name="T18" fmla="*/ 67 w 256"/>
                  <a:gd name="T19" fmla="*/ 92 h 336"/>
                  <a:gd name="T20" fmla="*/ 96 w 256"/>
                  <a:gd name="T21" fmla="*/ 48 h 336"/>
                  <a:gd name="T22" fmla="*/ 75 w 256"/>
                  <a:gd name="T23" fmla="*/ 288 h 336"/>
                  <a:gd name="T24" fmla="*/ 48 w 256"/>
                  <a:gd name="T25" fmla="*/ 316 h 336"/>
                  <a:gd name="T26" fmla="*/ 20 w 256"/>
                  <a:gd name="T27" fmla="*/ 288 h 336"/>
                  <a:gd name="T28" fmla="*/ 48 w 256"/>
                  <a:gd name="T29" fmla="*/ 260 h 336"/>
                  <a:gd name="T30" fmla="*/ 75 w 256"/>
                  <a:gd name="T31" fmla="*/ 288 h 336"/>
                  <a:gd name="T32" fmla="*/ 48 w 256"/>
                  <a:gd name="T33" fmla="*/ 76 h 336"/>
                  <a:gd name="T34" fmla="*/ 20 w 256"/>
                  <a:gd name="T35" fmla="*/ 48 h 336"/>
                  <a:gd name="T36" fmla="*/ 48 w 256"/>
                  <a:gd name="T37" fmla="*/ 20 h 336"/>
                  <a:gd name="T38" fmla="*/ 75 w 256"/>
                  <a:gd name="T39" fmla="*/ 48 h 336"/>
                  <a:gd name="T40" fmla="*/ 48 w 256"/>
                  <a:gd name="T41" fmla="*/ 76 h 336"/>
                  <a:gd name="T42" fmla="*/ 227 w 256"/>
                  <a:gd name="T43" fmla="*/ 244 h 336"/>
                  <a:gd name="T44" fmla="*/ 227 w 256"/>
                  <a:gd name="T45" fmla="*/ 92 h 336"/>
                  <a:gd name="T46" fmla="*/ 256 w 256"/>
                  <a:gd name="T47" fmla="*/ 48 h 336"/>
                  <a:gd name="T48" fmla="*/ 208 w 256"/>
                  <a:gd name="T49" fmla="*/ 0 h 336"/>
                  <a:gd name="T50" fmla="*/ 160 w 256"/>
                  <a:gd name="T51" fmla="*/ 48 h 336"/>
                  <a:gd name="T52" fmla="*/ 189 w 256"/>
                  <a:gd name="T53" fmla="*/ 92 h 336"/>
                  <a:gd name="T54" fmla="*/ 189 w 256"/>
                  <a:gd name="T55" fmla="*/ 244 h 336"/>
                  <a:gd name="T56" fmla="*/ 160 w 256"/>
                  <a:gd name="T57" fmla="*/ 288 h 336"/>
                  <a:gd name="T58" fmla="*/ 208 w 256"/>
                  <a:gd name="T59" fmla="*/ 336 h 336"/>
                  <a:gd name="T60" fmla="*/ 256 w 256"/>
                  <a:gd name="T61" fmla="*/ 288 h 336"/>
                  <a:gd name="T62" fmla="*/ 227 w 256"/>
                  <a:gd name="T63" fmla="*/ 244 h 336"/>
                  <a:gd name="T64" fmla="*/ 180 w 256"/>
                  <a:gd name="T65" fmla="*/ 48 h 336"/>
                  <a:gd name="T66" fmla="*/ 208 w 256"/>
                  <a:gd name="T67" fmla="*/ 20 h 336"/>
                  <a:gd name="T68" fmla="*/ 235 w 256"/>
                  <a:gd name="T69" fmla="*/ 48 h 336"/>
                  <a:gd name="T70" fmla="*/ 208 w 256"/>
                  <a:gd name="T71" fmla="*/ 76 h 336"/>
                  <a:gd name="T72" fmla="*/ 180 w 256"/>
                  <a:gd name="T73" fmla="*/ 48 h 336"/>
                  <a:gd name="T74" fmla="*/ 208 w 256"/>
                  <a:gd name="T75" fmla="*/ 316 h 336"/>
                  <a:gd name="T76" fmla="*/ 180 w 256"/>
                  <a:gd name="T77" fmla="*/ 288 h 336"/>
                  <a:gd name="T78" fmla="*/ 208 w 256"/>
                  <a:gd name="T79" fmla="*/ 260 h 336"/>
                  <a:gd name="T80" fmla="*/ 235 w 256"/>
                  <a:gd name="T81" fmla="*/ 288 h 336"/>
                  <a:gd name="T82" fmla="*/ 208 w 256"/>
                  <a:gd name="T83" fmla="*/ 31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6" h="336">
                    <a:moveTo>
                      <a:pt x="96" y="48"/>
                    </a:moveTo>
                    <a:cubicBezTo>
                      <a:pt x="96" y="21"/>
                      <a:pt x="74" y="0"/>
                      <a:pt x="48" y="0"/>
                    </a:cubicBezTo>
                    <a:cubicBezTo>
                      <a:pt x="21" y="0"/>
                      <a:pt x="0" y="21"/>
                      <a:pt x="0" y="48"/>
                    </a:cubicBezTo>
                    <a:cubicBezTo>
                      <a:pt x="0" y="68"/>
                      <a:pt x="12" y="85"/>
                      <a:pt x="29" y="92"/>
                    </a:cubicBezTo>
                    <a:cubicBezTo>
                      <a:pt x="29" y="244"/>
                      <a:pt x="29" y="244"/>
                      <a:pt x="29" y="244"/>
                    </a:cubicBezTo>
                    <a:cubicBezTo>
                      <a:pt x="12" y="251"/>
                      <a:pt x="0" y="268"/>
                      <a:pt x="0" y="288"/>
                    </a:cubicBezTo>
                    <a:cubicBezTo>
                      <a:pt x="0" y="314"/>
                      <a:pt x="21" y="336"/>
                      <a:pt x="48" y="336"/>
                    </a:cubicBezTo>
                    <a:cubicBezTo>
                      <a:pt x="74" y="336"/>
                      <a:pt x="96" y="314"/>
                      <a:pt x="96" y="288"/>
                    </a:cubicBezTo>
                    <a:cubicBezTo>
                      <a:pt x="96" y="268"/>
                      <a:pt x="84" y="251"/>
                      <a:pt x="67" y="244"/>
                    </a:cubicBezTo>
                    <a:cubicBezTo>
                      <a:pt x="67" y="92"/>
                      <a:pt x="67" y="92"/>
                      <a:pt x="67" y="92"/>
                    </a:cubicBezTo>
                    <a:cubicBezTo>
                      <a:pt x="84" y="85"/>
                      <a:pt x="96" y="68"/>
                      <a:pt x="96" y="48"/>
                    </a:cubicBezTo>
                    <a:close/>
                    <a:moveTo>
                      <a:pt x="75" y="288"/>
                    </a:moveTo>
                    <a:cubicBezTo>
                      <a:pt x="75" y="303"/>
                      <a:pt x="63" y="316"/>
                      <a:pt x="48" y="316"/>
                    </a:cubicBezTo>
                    <a:cubicBezTo>
                      <a:pt x="32" y="316"/>
                      <a:pt x="20" y="303"/>
                      <a:pt x="20" y="288"/>
                    </a:cubicBezTo>
                    <a:cubicBezTo>
                      <a:pt x="20" y="273"/>
                      <a:pt x="32" y="260"/>
                      <a:pt x="48" y="260"/>
                    </a:cubicBezTo>
                    <a:cubicBezTo>
                      <a:pt x="63" y="260"/>
                      <a:pt x="75" y="273"/>
                      <a:pt x="75" y="288"/>
                    </a:cubicBezTo>
                    <a:close/>
                    <a:moveTo>
                      <a:pt x="48" y="76"/>
                    </a:moveTo>
                    <a:cubicBezTo>
                      <a:pt x="32" y="76"/>
                      <a:pt x="20" y="63"/>
                      <a:pt x="20" y="48"/>
                    </a:cubicBezTo>
                    <a:cubicBezTo>
                      <a:pt x="20" y="33"/>
                      <a:pt x="32" y="20"/>
                      <a:pt x="48" y="20"/>
                    </a:cubicBezTo>
                    <a:cubicBezTo>
                      <a:pt x="63" y="20"/>
                      <a:pt x="75" y="33"/>
                      <a:pt x="75" y="48"/>
                    </a:cubicBezTo>
                    <a:cubicBezTo>
                      <a:pt x="75" y="63"/>
                      <a:pt x="63" y="76"/>
                      <a:pt x="48" y="76"/>
                    </a:cubicBezTo>
                    <a:close/>
                    <a:moveTo>
                      <a:pt x="227" y="244"/>
                    </a:moveTo>
                    <a:cubicBezTo>
                      <a:pt x="227" y="92"/>
                      <a:pt x="227" y="92"/>
                      <a:pt x="227" y="92"/>
                    </a:cubicBezTo>
                    <a:cubicBezTo>
                      <a:pt x="244" y="85"/>
                      <a:pt x="256" y="68"/>
                      <a:pt x="256" y="48"/>
                    </a:cubicBezTo>
                    <a:cubicBezTo>
                      <a:pt x="256" y="21"/>
                      <a:pt x="234" y="0"/>
                      <a:pt x="208" y="0"/>
                    </a:cubicBezTo>
                    <a:cubicBezTo>
                      <a:pt x="181" y="0"/>
                      <a:pt x="160" y="21"/>
                      <a:pt x="160" y="48"/>
                    </a:cubicBezTo>
                    <a:cubicBezTo>
                      <a:pt x="160" y="68"/>
                      <a:pt x="172" y="85"/>
                      <a:pt x="189" y="92"/>
                    </a:cubicBezTo>
                    <a:cubicBezTo>
                      <a:pt x="189" y="244"/>
                      <a:pt x="189" y="244"/>
                      <a:pt x="189" y="244"/>
                    </a:cubicBezTo>
                    <a:cubicBezTo>
                      <a:pt x="172" y="251"/>
                      <a:pt x="160" y="268"/>
                      <a:pt x="160" y="288"/>
                    </a:cubicBezTo>
                    <a:cubicBezTo>
                      <a:pt x="160" y="314"/>
                      <a:pt x="181" y="336"/>
                      <a:pt x="208" y="336"/>
                    </a:cubicBezTo>
                    <a:cubicBezTo>
                      <a:pt x="234" y="336"/>
                      <a:pt x="256" y="314"/>
                      <a:pt x="256" y="288"/>
                    </a:cubicBezTo>
                    <a:cubicBezTo>
                      <a:pt x="256" y="268"/>
                      <a:pt x="244" y="251"/>
                      <a:pt x="227" y="244"/>
                    </a:cubicBezTo>
                    <a:close/>
                    <a:moveTo>
                      <a:pt x="180" y="48"/>
                    </a:moveTo>
                    <a:cubicBezTo>
                      <a:pt x="180" y="33"/>
                      <a:pt x="192" y="20"/>
                      <a:pt x="208" y="20"/>
                    </a:cubicBezTo>
                    <a:cubicBezTo>
                      <a:pt x="223" y="20"/>
                      <a:pt x="235" y="33"/>
                      <a:pt x="235" y="48"/>
                    </a:cubicBezTo>
                    <a:cubicBezTo>
                      <a:pt x="235" y="63"/>
                      <a:pt x="223" y="76"/>
                      <a:pt x="208" y="76"/>
                    </a:cubicBezTo>
                    <a:cubicBezTo>
                      <a:pt x="192" y="76"/>
                      <a:pt x="180" y="63"/>
                      <a:pt x="180" y="48"/>
                    </a:cubicBezTo>
                    <a:close/>
                    <a:moveTo>
                      <a:pt x="208" y="316"/>
                    </a:moveTo>
                    <a:cubicBezTo>
                      <a:pt x="192" y="316"/>
                      <a:pt x="180" y="303"/>
                      <a:pt x="180" y="288"/>
                    </a:cubicBezTo>
                    <a:cubicBezTo>
                      <a:pt x="180" y="273"/>
                      <a:pt x="192" y="260"/>
                      <a:pt x="208" y="260"/>
                    </a:cubicBezTo>
                    <a:cubicBezTo>
                      <a:pt x="223" y="260"/>
                      <a:pt x="235" y="273"/>
                      <a:pt x="235" y="288"/>
                    </a:cubicBezTo>
                    <a:cubicBezTo>
                      <a:pt x="235" y="303"/>
                      <a:pt x="223" y="316"/>
                      <a:pt x="208" y="31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sp>
          <p:nvSpPr>
            <p:cNvPr id="69" name="Content Placeholder 2"/>
            <p:cNvSpPr txBox="1">
              <a:spLocks/>
            </p:cNvSpPr>
            <p:nvPr/>
          </p:nvSpPr>
          <p:spPr>
            <a:xfrm>
              <a:off x="7424543" y="3951275"/>
              <a:ext cx="1362774"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200" b="1" dirty="0" smtClean="0">
                  <a:solidFill>
                    <a:schemeClr val="bg1"/>
                  </a:solidFill>
                </a:rPr>
                <a:t>Setup Guide</a:t>
              </a:r>
            </a:p>
            <a:p>
              <a:pPr marL="0" indent="0" algn="ctr">
                <a:buFont typeface="Arial" pitchFamily="34" charset="0"/>
                <a:buNone/>
              </a:pPr>
              <a:r>
                <a:rPr lang="en-US" sz="800" dirty="0" smtClean="0">
                  <a:solidFill>
                    <a:schemeClr val="bg1"/>
                  </a:solidFill>
                </a:rPr>
                <a:t>Lorem ipsum dolor sit amet, consectetur adipiscing.</a:t>
              </a:r>
              <a:endParaRPr lang="en-US" sz="800" dirty="0">
                <a:solidFill>
                  <a:schemeClr val="bg1"/>
                </a:solidFill>
              </a:endParaRPr>
            </a:p>
          </p:txBody>
        </p:sp>
      </p:grpSp>
      <p:cxnSp>
        <p:nvCxnSpPr>
          <p:cNvPr id="27" name="Straight Connector 26"/>
          <p:cNvCxnSpPr/>
          <p:nvPr/>
        </p:nvCxnSpPr>
        <p:spPr>
          <a:xfrm>
            <a:off x="1862260" y="3653472"/>
            <a:ext cx="1264114"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913697" y="3653472"/>
            <a:ext cx="1264114"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979907" y="3653472"/>
            <a:ext cx="1264114"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32" name="Content Placeholder 2"/>
          <p:cNvSpPr>
            <a:spLocks noGrp="1"/>
          </p:cNvSpPr>
          <p:nvPr>
            <p:ph idx="1"/>
          </p:nvPr>
        </p:nvSpPr>
        <p:spPr>
          <a:xfrm>
            <a:off x="6012160" y="1041408"/>
            <a:ext cx="2376264" cy="1386326"/>
          </a:xfrm>
        </p:spPr>
        <p:txBody>
          <a:bodyPr>
            <a:noAutofit/>
          </a:bodyPr>
          <a:lstStyle/>
          <a:p>
            <a:pPr marL="0" indent="0">
              <a:buNone/>
            </a:pPr>
            <a:r>
              <a:rPr lang="en-US" sz="900" dirty="0"/>
              <a:t>Lorem ipsum dolor sit amet, </a:t>
            </a:r>
            <a:r>
              <a:rPr lang="en-US" sz="900" b="1" dirty="0"/>
              <a:t>consectetur adipiscing elit. </a:t>
            </a:r>
            <a:endParaRPr lang="en-US" sz="900" b="1" dirty="0" smtClean="0"/>
          </a:p>
          <a:p>
            <a:pPr marL="0" indent="0">
              <a:buNone/>
            </a:pPr>
            <a:endParaRPr lang="en-US" sz="900" dirty="0" smtClean="0"/>
          </a:p>
          <a:p>
            <a:pPr marL="0" indent="0">
              <a:buNone/>
            </a:pPr>
            <a:r>
              <a:rPr lang="en-US" sz="900" dirty="0" smtClean="0"/>
              <a:t>Lorem </a:t>
            </a:r>
            <a:r>
              <a:rPr lang="en-US" sz="900" dirty="0"/>
              <a:t>Ipsum has been the industry's standard dummy text ever since the 1500s, when an unknown printer took a galley of type and scrambled it to make a type specimen book. It has survived not only five centuries, but also the leap into electronic </a:t>
            </a:r>
            <a:r>
              <a:rPr lang="en-US" sz="900" dirty="0" smtClean="0"/>
              <a:t>typesetting.</a:t>
            </a:r>
            <a:endParaRPr lang="en-US" sz="900" dirty="0"/>
          </a:p>
        </p:txBody>
      </p:sp>
      <p:sp>
        <p:nvSpPr>
          <p:cNvPr id="33" name="Title 13"/>
          <p:cNvSpPr txBox="1">
            <a:spLocks/>
          </p:cNvSpPr>
          <p:nvPr/>
        </p:nvSpPr>
        <p:spPr>
          <a:xfrm>
            <a:off x="6020618" y="581258"/>
            <a:ext cx="2290420"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400" dirty="0" smtClean="0">
                <a:solidFill>
                  <a:schemeClr val="accent1">
                    <a:lumMod val="60000"/>
                    <a:lumOff val="40000"/>
                  </a:schemeClr>
                </a:solidFill>
              </a:rPr>
              <a:t>Features</a:t>
            </a:r>
            <a:endParaRPr lang="en-US" sz="2400" dirty="0">
              <a:solidFill>
                <a:schemeClr val="accent1">
                  <a:lumMod val="60000"/>
                  <a:lumOff val="40000"/>
                </a:schemeClr>
              </a:solidFill>
            </a:endParaRPr>
          </a:p>
        </p:txBody>
      </p:sp>
      <p:sp>
        <p:nvSpPr>
          <p:cNvPr id="34" name="Content Placeholder 2"/>
          <p:cNvSpPr txBox="1">
            <a:spLocks/>
          </p:cNvSpPr>
          <p:nvPr/>
        </p:nvSpPr>
        <p:spPr>
          <a:xfrm>
            <a:off x="811682" y="1041408"/>
            <a:ext cx="2376264" cy="138632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Font typeface="Arial" pitchFamily="34" charset="0"/>
              <a:buNone/>
            </a:pPr>
            <a:r>
              <a:rPr lang="en-US" sz="900" dirty="0" smtClean="0"/>
              <a:t>Lorem ipsum dolor sit amet, </a:t>
            </a:r>
            <a:r>
              <a:rPr lang="en-US" sz="900" b="1" dirty="0" smtClean="0"/>
              <a:t>consectetur adipiscing elit. </a:t>
            </a:r>
          </a:p>
          <a:p>
            <a:pPr marL="0" indent="0" algn="r">
              <a:buFont typeface="Arial" pitchFamily="34" charset="0"/>
              <a:buNone/>
            </a:pPr>
            <a:endParaRPr lang="en-US" sz="900" dirty="0" smtClean="0"/>
          </a:p>
          <a:p>
            <a:pPr marL="0" indent="0" algn="r">
              <a:buFont typeface="Arial" pitchFamily="34" charset="0"/>
              <a:buNone/>
            </a:pPr>
            <a:r>
              <a:rPr lang="en-US" sz="900" dirty="0" smtClean="0"/>
              <a:t>Lorem Ipsum has been the industry's standard dummy text ever since the 1500s, when an unknown printer took a galley of type and scrambled it to make a type specimen book. It has survived not only five centuries, but also the leap into electronic typesetting.</a:t>
            </a:r>
            <a:endParaRPr lang="en-US" sz="900" dirty="0"/>
          </a:p>
        </p:txBody>
      </p:sp>
      <p:sp>
        <p:nvSpPr>
          <p:cNvPr id="35" name="Title 13"/>
          <p:cNvSpPr txBox="1">
            <a:spLocks/>
          </p:cNvSpPr>
          <p:nvPr/>
        </p:nvSpPr>
        <p:spPr>
          <a:xfrm>
            <a:off x="897526" y="581258"/>
            <a:ext cx="2290420"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r"/>
            <a:r>
              <a:rPr lang="en-US" sz="2400" dirty="0" smtClean="0">
                <a:solidFill>
                  <a:schemeClr val="accent1">
                    <a:lumMod val="60000"/>
                    <a:lumOff val="40000"/>
                  </a:schemeClr>
                </a:solidFill>
              </a:rPr>
              <a:t>Resume</a:t>
            </a:r>
            <a:endParaRPr lang="en-US" sz="2400" dirty="0">
              <a:solidFill>
                <a:schemeClr val="accent1">
                  <a:lumMod val="60000"/>
                  <a:lumOff val="40000"/>
                </a:schemeClr>
              </a:solidFill>
            </a:endParaRPr>
          </a:p>
        </p:txBody>
      </p:sp>
      <p:sp>
        <p:nvSpPr>
          <p:cNvPr id="36" name="Flowchart: Off-page Connector 35"/>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55</a:t>
            </a:r>
            <a:endParaRPr lang="en-US" sz="1100" b="1" dirty="0"/>
          </a:p>
        </p:txBody>
      </p:sp>
    </p:spTree>
    <p:extLst>
      <p:ext uri="{BB962C8B-B14F-4D97-AF65-F5344CB8AC3E}">
        <p14:creationId xmlns:p14="http://schemas.microsoft.com/office/powerpoint/2010/main" val="1028971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1000"/>
                                        <p:tgtEl>
                                          <p:spTgt spid="3074"/>
                                        </p:tgtEl>
                                      </p:cBhvr>
                                    </p:animEffect>
                                    <p:anim calcmode="lin" valueType="num">
                                      <p:cBhvr>
                                        <p:cTn id="8" dur="1000" fill="hold"/>
                                        <p:tgtEl>
                                          <p:spTgt spid="3074"/>
                                        </p:tgtEl>
                                        <p:attrNameLst>
                                          <p:attrName>ppt_x</p:attrName>
                                        </p:attrNameLst>
                                      </p:cBhvr>
                                      <p:tavLst>
                                        <p:tav tm="0">
                                          <p:val>
                                            <p:strVal val="#ppt_x"/>
                                          </p:val>
                                        </p:tav>
                                        <p:tav tm="100000">
                                          <p:val>
                                            <p:strVal val="#ppt_x"/>
                                          </p:val>
                                        </p:tav>
                                      </p:tavLst>
                                    </p:anim>
                                    <p:anim calcmode="lin" valueType="num">
                                      <p:cBhvr>
                                        <p:cTn id="9" dur="1000" fill="hold"/>
                                        <p:tgtEl>
                                          <p:spTgt spid="307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fade">
                                      <p:cBhvr>
                                        <p:cTn id="13" dur="1000"/>
                                        <p:tgtEl>
                                          <p:spTgt spid="35"/>
                                        </p:tgtEl>
                                      </p:cBhvr>
                                    </p:animEffect>
                                    <p:anim calcmode="lin" valueType="num">
                                      <p:cBhvr>
                                        <p:cTn id="14" dur="1000" fill="hold"/>
                                        <p:tgtEl>
                                          <p:spTgt spid="35"/>
                                        </p:tgtEl>
                                        <p:attrNameLst>
                                          <p:attrName>ppt_x</p:attrName>
                                        </p:attrNameLst>
                                      </p:cBhvr>
                                      <p:tavLst>
                                        <p:tav tm="0">
                                          <p:val>
                                            <p:strVal val="#ppt_x"/>
                                          </p:val>
                                        </p:tav>
                                        <p:tav tm="100000">
                                          <p:val>
                                            <p:strVal val="#ppt_x"/>
                                          </p:val>
                                        </p:tav>
                                      </p:tavLst>
                                    </p:anim>
                                    <p:anim calcmode="lin" valueType="num">
                                      <p:cBhvr>
                                        <p:cTn id="15" dur="1000" fill="hold"/>
                                        <p:tgtEl>
                                          <p:spTgt spid="35"/>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1000"/>
                                        <p:tgtEl>
                                          <p:spTgt spid="34"/>
                                        </p:tgtEl>
                                      </p:cBhvr>
                                    </p:animEffect>
                                    <p:anim calcmode="lin" valueType="num">
                                      <p:cBhvr>
                                        <p:cTn id="19" dur="1000" fill="hold"/>
                                        <p:tgtEl>
                                          <p:spTgt spid="34"/>
                                        </p:tgtEl>
                                        <p:attrNameLst>
                                          <p:attrName>ppt_x</p:attrName>
                                        </p:attrNameLst>
                                      </p:cBhvr>
                                      <p:tavLst>
                                        <p:tav tm="0">
                                          <p:val>
                                            <p:strVal val="#ppt_x"/>
                                          </p:val>
                                        </p:tav>
                                        <p:tav tm="100000">
                                          <p:val>
                                            <p:strVal val="#ppt_x"/>
                                          </p:val>
                                        </p:tav>
                                      </p:tavLst>
                                    </p:anim>
                                    <p:anim calcmode="lin" valueType="num">
                                      <p:cBhvr>
                                        <p:cTn id="20" dur="1000" fill="hold"/>
                                        <p:tgtEl>
                                          <p:spTgt spid="34"/>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1000"/>
                                        <p:tgtEl>
                                          <p:spTgt spid="33"/>
                                        </p:tgtEl>
                                      </p:cBhvr>
                                    </p:animEffect>
                                    <p:anim calcmode="lin" valueType="num">
                                      <p:cBhvr>
                                        <p:cTn id="24" dur="1000" fill="hold"/>
                                        <p:tgtEl>
                                          <p:spTgt spid="33"/>
                                        </p:tgtEl>
                                        <p:attrNameLst>
                                          <p:attrName>ppt_x</p:attrName>
                                        </p:attrNameLst>
                                      </p:cBhvr>
                                      <p:tavLst>
                                        <p:tav tm="0">
                                          <p:val>
                                            <p:strVal val="#ppt_x"/>
                                          </p:val>
                                        </p:tav>
                                        <p:tav tm="100000">
                                          <p:val>
                                            <p:strVal val="#ppt_x"/>
                                          </p:val>
                                        </p:tav>
                                      </p:tavLst>
                                    </p:anim>
                                    <p:anim calcmode="lin" valueType="num">
                                      <p:cBhvr>
                                        <p:cTn id="25" dur="1000" fill="hold"/>
                                        <p:tgtEl>
                                          <p:spTgt spid="33"/>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1000"/>
                                        <p:tgtEl>
                                          <p:spTgt spid="32"/>
                                        </p:tgtEl>
                                      </p:cBhvr>
                                    </p:animEffect>
                                    <p:anim calcmode="lin" valueType="num">
                                      <p:cBhvr>
                                        <p:cTn id="29" dur="1000" fill="hold"/>
                                        <p:tgtEl>
                                          <p:spTgt spid="32"/>
                                        </p:tgtEl>
                                        <p:attrNameLst>
                                          <p:attrName>ppt_x</p:attrName>
                                        </p:attrNameLst>
                                      </p:cBhvr>
                                      <p:tavLst>
                                        <p:tav tm="0">
                                          <p:val>
                                            <p:strVal val="#ppt_x"/>
                                          </p:val>
                                        </p:tav>
                                        <p:tav tm="100000">
                                          <p:val>
                                            <p:strVal val="#ppt_x"/>
                                          </p:val>
                                        </p:tav>
                                      </p:tavLst>
                                    </p:anim>
                                    <p:anim calcmode="lin" valueType="num">
                                      <p:cBhvr>
                                        <p:cTn id="30" dur="1000" fill="hold"/>
                                        <p:tgtEl>
                                          <p:spTgt spid="32"/>
                                        </p:tgtEl>
                                        <p:attrNameLst>
                                          <p:attrName>ppt_y</p:attrName>
                                        </p:attrNameLst>
                                      </p:cBhvr>
                                      <p:tavLst>
                                        <p:tav tm="0">
                                          <p:val>
                                            <p:strVal val="#ppt_y+.1"/>
                                          </p:val>
                                        </p:tav>
                                        <p:tav tm="100000">
                                          <p:val>
                                            <p:strVal val="#ppt_y"/>
                                          </p:val>
                                        </p:tav>
                                      </p:tavLst>
                                    </p:anim>
                                  </p:childTnLst>
                                </p:cTn>
                              </p:par>
                            </p:childTnLst>
                          </p:cTn>
                        </p:par>
                        <p:par>
                          <p:cTn id="31" fill="hold">
                            <p:stCondLst>
                              <p:cond delay="2000"/>
                            </p:stCondLst>
                            <p:childTnLst>
                              <p:par>
                                <p:cTn id="32" presetID="53" presetClass="entr" presetSubtype="16" fill="hold" nodeType="afterEffect">
                                  <p:stCondLst>
                                    <p:cond delay="0"/>
                                  </p:stCondLst>
                                  <p:childTnLst>
                                    <p:set>
                                      <p:cBhvr>
                                        <p:cTn id="33" dur="1" fill="hold">
                                          <p:stCondLst>
                                            <p:cond delay="0"/>
                                          </p:stCondLst>
                                        </p:cTn>
                                        <p:tgtEl>
                                          <p:spTgt spid="61"/>
                                        </p:tgtEl>
                                        <p:attrNameLst>
                                          <p:attrName>style.visibility</p:attrName>
                                        </p:attrNameLst>
                                      </p:cBhvr>
                                      <p:to>
                                        <p:strVal val="visible"/>
                                      </p:to>
                                    </p:set>
                                    <p:anim calcmode="lin" valueType="num">
                                      <p:cBhvr>
                                        <p:cTn id="34" dur="500" fill="hold"/>
                                        <p:tgtEl>
                                          <p:spTgt spid="61"/>
                                        </p:tgtEl>
                                        <p:attrNameLst>
                                          <p:attrName>ppt_w</p:attrName>
                                        </p:attrNameLst>
                                      </p:cBhvr>
                                      <p:tavLst>
                                        <p:tav tm="0">
                                          <p:val>
                                            <p:fltVal val="0"/>
                                          </p:val>
                                        </p:tav>
                                        <p:tav tm="100000">
                                          <p:val>
                                            <p:strVal val="#ppt_w"/>
                                          </p:val>
                                        </p:tav>
                                      </p:tavLst>
                                    </p:anim>
                                    <p:anim calcmode="lin" valueType="num">
                                      <p:cBhvr>
                                        <p:cTn id="35" dur="500" fill="hold"/>
                                        <p:tgtEl>
                                          <p:spTgt spid="61"/>
                                        </p:tgtEl>
                                        <p:attrNameLst>
                                          <p:attrName>ppt_h</p:attrName>
                                        </p:attrNameLst>
                                      </p:cBhvr>
                                      <p:tavLst>
                                        <p:tav tm="0">
                                          <p:val>
                                            <p:fltVal val="0"/>
                                          </p:val>
                                        </p:tav>
                                        <p:tav tm="100000">
                                          <p:val>
                                            <p:strVal val="#ppt_h"/>
                                          </p:val>
                                        </p:tav>
                                      </p:tavLst>
                                    </p:anim>
                                    <p:animEffect transition="in" filter="fade">
                                      <p:cBhvr>
                                        <p:cTn id="36" dur="500"/>
                                        <p:tgtEl>
                                          <p:spTgt spid="61"/>
                                        </p:tgtEl>
                                      </p:cBhvr>
                                    </p:animEffect>
                                  </p:childTnLst>
                                </p:cTn>
                              </p:par>
                            </p:childTnLst>
                          </p:cTn>
                        </p:par>
                        <p:par>
                          <p:cTn id="37" fill="hold">
                            <p:stCondLst>
                              <p:cond delay="2500"/>
                            </p:stCondLst>
                            <p:childTnLst>
                              <p:par>
                                <p:cTn id="38" presetID="22" presetClass="entr" presetSubtype="8" fill="hold" nodeType="after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wipe(left)">
                                      <p:cBhvr>
                                        <p:cTn id="40" dur="500"/>
                                        <p:tgtEl>
                                          <p:spTgt spid="27"/>
                                        </p:tgtEl>
                                      </p:cBhvr>
                                    </p:animEffect>
                                  </p:childTnLst>
                                </p:cTn>
                              </p:par>
                            </p:childTnLst>
                          </p:cTn>
                        </p:par>
                        <p:par>
                          <p:cTn id="41" fill="hold">
                            <p:stCondLst>
                              <p:cond delay="3000"/>
                            </p:stCondLst>
                            <p:childTnLst>
                              <p:par>
                                <p:cTn id="42" presetID="53" presetClass="entr" presetSubtype="16" fill="hold" nodeType="afterEffect">
                                  <p:stCondLst>
                                    <p:cond delay="0"/>
                                  </p:stCondLst>
                                  <p:childTnLst>
                                    <p:set>
                                      <p:cBhvr>
                                        <p:cTn id="43" dur="1" fill="hold">
                                          <p:stCondLst>
                                            <p:cond delay="0"/>
                                          </p:stCondLst>
                                        </p:cTn>
                                        <p:tgtEl>
                                          <p:spTgt spid="60"/>
                                        </p:tgtEl>
                                        <p:attrNameLst>
                                          <p:attrName>style.visibility</p:attrName>
                                        </p:attrNameLst>
                                      </p:cBhvr>
                                      <p:to>
                                        <p:strVal val="visible"/>
                                      </p:to>
                                    </p:set>
                                    <p:anim calcmode="lin" valueType="num">
                                      <p:cBhvr>
                                        <p:cTn id="44" dur="500" fill="hold"/>
                                        <p:tgtEl>
                                          <p:spTgt spid="60"/>
                                        </p:tgtEl>
                                        <p:attrNameLst>
                                          <p:attrName>ppt_w</p:attrName>
                                        </p:attrNameLst>
                                      </p:cBhvr>
                                      <p:tavLst>
                                        <p:tav tm="0">
                                          <p:val>
                                            <p:fltVal val="0"/>
                                          </p:val>
                                        </p:tav>
                                        <p:tav tm="100000">
                                          <p:val>
                                            <p:strVal val="#ppt_w"/>
                                          </p:val>
                                        </p:tav>
                                      </p:tavLst>
                                    </p:anim>
                                    <p:anim calcmode="lin" valueType="num">
                                      <p:cBhvr>
                                        <p:cTn id="45" dur="500" fill="hold"/>
                                        <p:tgtEl>
                                          <p:spTgt spid="60"/>
                                        </p:tgtEl>
                                        <p:attrNameLst>
                                          <p:attrName>ppt_h</p:attrName>
                                        </p:attrNameLst>
                                      </p:cBhvr>
                                      <p:tavLst>
                                        <p:tav tm="0">
                                          <p:val>
                                            <p:fltVal val="0"/>
                                          </p:val>
                                        </p:tav>
                                        <p:tav tm="100000">
                                          <p:val>
                                            <p:strVal val="#ppt_h"/>
                                          </p:val>
                                        </p:tav>
                                      </p:tavLst>
                                    </p:anim>
                                    <p:animEffect transition="in" filter="fade">
                                      <p:cBhvr>
                                        <p:cTn id="46" dur="500"/>
                                        <p:tgtEl>
                                          <p:spTgt spid="60"/>
                                        </p:tgtEl>
                                      </p:cBhvr>
                                    </p:animEffect>
                                  </p:childTnLst>
                                </p:cTn>
                              </p:par>
                            </p:childTnLst>
                          </p:cTn>
                        </p:par>
                        <p:par>
                          <p:cTn id="47" fill="hold">
                            <p:stCondLst>
                              <p:cond delay="3500"/>
                            </p:stCondLst>
                            <p:childTnLst>
                              <p:par>
                                <p:cTn id="48" presetID="22" presetClass="entr" presetSubtype="8" fill="hold" nodeType="after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wipe(left)">
                                      <p:cBhvr>
                                        <p:cTn id="50" dur="500"/>
                                        <p:tgtEl>
                                          <p:spTgt spid="28"/>
                                        </p:tgtEl>
                                      </p:cBhvr>
                                    </p:animEffect>
                                  </p:childTnLst>
                                </p:cTn>
                              </p:par>
                            </p:childTnLst>
                          </p:cTn>
                        </p:par>
                        <p:par>
                          <p:cTn id="51" fill="hold">
                            <p:stCondLst>
                              <p:cond delay="4000"/>
                            </p:stCondLst>
                            <p:childTnLst>
                              <p:par>
                                <p:cTn id="52" presetID="53" presetClass="entr" presetSubtype="16" fill="hold" nodeType="afterEffect">
                                  <p:stCondLst>
                                    <p:cond delay="0"/>
                                  </p:stCondLst>
                                  <p:childTnLst>
                                    <p:set>
                                      <p:cBhvr>
                                        <p:cTn id="53" dur="1" fill="hold">
                                          <p:stCondLst>
                                            <p:cond delay="0"/>
                                          </p:stCondLst>
                                        </p:cTn>
                                        <p:tgtEl>
                                          <p:spTgt spid="58"/>
                                        </p:tgtEl>
                                        <p:attrNameLst>
                                          <p:attrName>style.visibility</p:attrName>
                                        </p:attrNameLst>
                                      </p:cBhvr>
                                      <p:to>
                                        <p:strVal val="visible"/>
                                      </p:to>
                                    </p:set>
                                    <p:anim calcmode="lin" valueType="num">
                                      <p:cBhvr>
                                        <p:cTn id="54" dur="500" fill="hold"/>
                                        <p:tgtEl>
                                          <p:spTgt spid="58"/>
                                        </p:tgtEl>
                                        <p:attrNameLst>
                                          <p:attrName>ppt_w</p:attrName>
                                        </p:attrNameLst>
                                      </p:cBhvr>
                                      <p:tavLst>
                                        <p:tav tm="0">
                                          <p:val>
                                            <p:fltVal val="0"/>
                                          </p:val>
                                        </p:tav>
                                        <p:tav tm="100000">
                                          <p:val>
                                            <p:strVal val="#ppt_w"/>
                                          </p:val>
                                        </p:tav>
                                      </p:tavLst>
                                    </p:anim>
                                    <p:anim calcmode="lin" valueType="num">
                                      <p:cBhvr>
                                        <p:cTn id="55" dur="500" fill="hold"/>
                                        <p:tgtEl>
                                          <p:spTgt spid="58"/>
                                        </p:tgtEl>
                                        <p:attrNameLst>
                                          <p:attrName>ppt_h</p:attrName>
                                        </p:attrNameLst>
                                      </p:cBhvr>
                                      <p:tavLst>
                                        <p:tav tm="0">
                                          <p:val>
                                            <p:fltVal val="0"/>
                                          </p:val>
                                        </p:tav>
                                        <p:tav tm="100000">
                                          <p:val>
                                            <p:strVal val="#ppt_h"/>
                                          </p:val>
                                        </p:tav>
                                      </p:tavLst>
                                    </p:anim>
                                    <p:animEffect transition="in" filter="fade">
                                      <p:cBhvr>
                                        <p:cTn id="56" dur="500"/>
                                        <p:tgtEl>
                                          <p:spTgt spid="58"/>
                                        </p:tgtEl>
                                      </p:cBhvr>
                                    </p:animEffect>
                                  </p:childTnLst>
                                </p:cTn>
                              </p:par>
                            </p:childTnLst>
                          </p:cTn>
                        </p:par>
                        <p:par>
                          <p:cTn id="57" fill="hold">
                            <p:stCondLst>
                              <p:cond delay="4500"/>
                            </p:stCondLst>
                            <p:childTnLst>
                              <p:par>
                                <p:cTn id="58" presetID="22" presetClass="entr" presetSubtype="8" fill="hold" nodeType="after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wipe(left)">
                                      <p:cBhvr>
                                        <p:cTn id="60" dur="500"/>
                                        <p:tgtEl>
                                          <p:spTgt spid="29"/>
                                        </p:tgtEl>
                                      </p:cBhvr>
                                    </p:animEffect>
                                  </p:childTnLst>
                                </p:cTn>
                              </p:par>
                            </p:childTnLst>
                          </p:cTn>
                        </p:par>
                        <p:par>
                          <p:cTn id="61" fill="hold">
                            <p:stCondLst>
                              <p:cond delay="5000"/>
                            </p:stCondLst>
                            <p:childTnLst>
                              <p:par>
                                <p:cTn id="62" presetID="53" presetClass="entr" presetSubtype="16" fill="hold" nodeType="afterEffect">
                                  <p:stCondLst>
                                    <p:cond delay="0"/>
                                  </p:stCondLst>
                                  <p:childTnLst>
                                    <p:set>
                                      <p:cBhvr>
                                        <p:cTn id="63" dur="1" fill="hold">
                                          <p:stCondLst>
                                            <p:cond delay="0"/>
                                          </p:stCondLst>
                                        </p:cTn>
                                        <p:tgtEl>
                                          <p:spTgt spid="55"/>
                                        </p:tgtEl>
                                        <p:attrNameLst>
                                          <p:attrName>style.visibility</p:attrName>
                                        </p:attrNameLst>
                                      </p:cBhvr>
                                      <p:to>
                                        <p:strVal val="visible"/>
                                      </p:to>
                                    </p:set>
                                    <p:anim calcmode="lin" valueType="num">
                                      <p:cBhvr>
                                        <p:cTn id="64" dur="500" fill="hold"/>
                                        <p:tgtEl>
                                          <p:spTgt spid="55"/>
                                        </p:tgtEl>
                                        <p:attrNameLst>
                                          <p:attrName>ppt_w</p:attrName>
                                        </p:attrNameLst>
                                      </p:cBhvr>
                                      <p:tavLst>
                                        <p:tav tm="0">
                                          <p:val>
                                            <p:fltVal val="0"/>
                                          </p:val>
                                        </p:tav>
                                        <p:tav tm="100000">
                                          <p:val>
                                            <p:strVal val="#ppt_w"/>
                                          </p:val>
                                        </p:tav>
                                      </p:tavLst>
                                    </p:anim>
                                    <p:anim calcmode="lin" valueType="num">
                                      <p:cBhvr>
                                        <p:cTn id="65" dur="500" fill="hold"/>
                                        <p:tgtEl>
                                          <p:spTgt spid="55"/>
                                        </p:tgtEl>
                                        <p:attrNameLst>
                                          <p:attrName>ppt_h</p:attrName>
                                        </p:attrNameLst>
                                      </p:cBhvr>
                                      <p:tavLst>
                                        <p:tav tm="0">
                                          <p:val>
                                            <p:fltVal val="0"/>
                                          </p:val>
                                        </p:tav>
                                        <p:tav tm="100000">
                                          <p:val>
                                            <p:strVal val="#ppt_h"/>
                                          </p:val>
                                        </p:tav>
                                      </p:tavLst>
                                    </p:anim>
                                    <p:animEffect transition="in" filter="fade">
                                      <p:cBhvr>
                                        <p:cTn id="66"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5"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grayscl/>
            <a:extLst>
              <a:ext uri="{28A0092B-C50C-407E-A947-70E740481C1C}">
                <a14:useLocalDpi xmlns:a14="http://schemas.microsoft.com/office/drawing/2010/main"/>
              </a:ext>
            </a:extLst>
          </a:blip>
          <a:stretch>
            <a:fillRect/>
          </a:stretch>
        </p:blipFill>
        <p:spPr>
          <a:xfrm>
            <a:off x="0" y="-51756"/>
            <a:ext cx="9144000" cy="3786188"/>
          </a:xfrm>
          <a:prstGeom prst="rect">
            <a:avLst/>
          </a:prstGeom>
        </p:spPr>
      </p:pic>
      <p:sp>
        <p:nvSpPr>
          <p:cNvPr id="17" name="Rectangle 16"/>
          <p:cNvSpPr/>
          <p:nvPr/>
        </p:nvSpPr>
        <p:spPr>
          <a:xfrm flipH="1">
            <a:off x="0" y="2931790"/>
            <a:ext cx="9144000" cy="22117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
          <p:cNvSpPr txBox="1">
            <a:spLocks/>
          </p:cNvSpPr>
          <p:nvPr/>
        </p:nvSpPr>
        <p:spPr>
          <a:xfrm>
            <a:off x="635413" y="4084036"/>
            <a:ext cx="4223086" cy="307777"/>
          </a:xfrm>
          <a:prstGeom prst="rect">
            <a:avLst/>
          </a:prstGeom>
        </p:spPr>
        <p:txBody>
          <a:bodyPr vert="horz" lIns="91440" tIns="45720" rIns="91440" bIns="4572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solidFill>
                <a:latin typeface="+mn-lt"/>
              </a:rPr>
              <a:t>Put a relevant subtitle</a:t>
            </a:r>
            <a:r>
              <a:rPr lang="en-US" sz="1400" dirty="0" smtClean="0">
                <a:solidFill>
                  <a:schemeClr val="bg1">
                    <a:lumMod val="65000"/>
                  </a:schemeClr>
                </a:solidFill>
                <a:latin typeface="+mn-lt"/>
              </a:rPr>
              <a:t> </a:t>
            </a:r>
            <a:r>
              <a:rPr lang="en-US" sz="1400" b="1" dirty="0" smtClean="0">
                <a:solidFill>
                  <a:schemeClr val="accent1">
                    <a:lumMod val="20000"/>
                    <a:lumOff val="80000"/>
                  </a:schemeClr>
                </a:solidFill>
                <a:latin typeface="+mn-lt"/>
              </a:rPr>
              <a:t>in this line</a:t>
            </a:r>
            <a:endParaRPr lang="en-US" sz="1400" b="1" dirty="0">
              <a:solidFill>
                <a:schemeClr val="accent1">
                  <a:lumMod val="20000"/>
                  <a:lumOff val="80000"/>
                </a:schemeClr>
              </a:solidFill>
              <a:latin typeface="+mn-lt"/>
            </a:endParaRPr>
          </a:p>
        </p:txBody>
      </p:sp>
      <p:sp>
        <p:nvSpPr>
          <p:cNvPr id="14" name="Title 13"/>
          <p:cNvSpPr>
            <a:spLocks noGrp="1"/>
          </p:cNvSpPr>
          <p:nvPr>
            <p:ph type="title"/>
          </p:nvPr>
        </p:nvSpPr>
        <p:spPr>
          <a:xfrm>
            <a:off x="611560" y="3588488"/>
            <a:ext cx="4223086" cy="584775"/>
          </a:xfrm>
        </p:spPr>
        <p:txBody>
          <a:bodyPr>
            <a:spAutoFit/>
          </a:bodyPr>
          <a:lstStyle/>
          <a:p>
            <a:r>
              <a:rPr lang="en-US" dirty="0" smtClean="0">
                <a:solidFill>
                  <a:schemeClr val="bg1"/>
                </a:solidFill>
              </a:rPr>
              <a:t>Get in Touch</a:t>
            </a:r>
            <a:endParaRPr lang="en-US" dirty="0">
              <a:solidFill>
                <a:schemeClr val="bg1"/>
              </a:solidFill>
            </a:endParaRPr>
          </a:p>
        </p:txBody>
      </p:sp>
      <p:grpSp>
        <p:nvGrpSpPr>
          <p:cNvPr id="2" name="Group 1"/>
          <p:cNvGrpSpPr/>
          <p:nvPr/>
        </p:nvGrpSpPr>
        <p:grpSpPr>
          <a:xfrm>
            <a:off x="5724128" y="3450098"/>
            <a:ext cx="2376743" cy="1197448"/>
            <a:chOff x="5724128" y="3450098"/>
            <a:chExt cx="2376743" cy="1197448"/>
          </a:xfrm>
        </p:grpSpPr>
        <p:sp>
          <p:nvSpPr>
            <p:cNvPr id="27" name="Rectangle 26"/>
            <p:cNvSpPr/>
            <p:nvPr/>
          </p:nvSpPr>
          <p:spPr>
            <a:xfrm>
              <a:off x="5868144" y="3450098"/>
              <a:ext cx="2232727" cy="461665"/>
            </a:xfrm>
            <a:prstGeom prst="rect">
              <a:avLst/>
            </a:prstGeom>
          </p:spPr>
          <p:txBody>
            <a:bodyPr wrap="none">
              <a:spAutoFit/>
            </a:bodyPr>
            <a:lstStyle/>
            <a:p>
              <a:r>
                <a:rPr lang="en-US" sz="1200" b="1" dirty="0" smtClean="0">
                  <a:solidFill>
                    <a:schemeClr val="bg1"/>
                  </a:solidFill>
                </a:rPr>
                <a:t>Center Street, 5 Ave. Pto. Cortes</a:t>
              </a:r>
            </a:p>
            <a:p>
              <a:r>
                <a:rPr lang="en-US" sz="1200" b="1" dirty="0" smtClean="0">
                  <a:solidFill>
                    <a:schemeClr val="bg1"/>
                  </a:solidFill>
                </a:rPr>
                <a:t>Honduras, Central America</a:t>
              </a:r>
              <a:endParaRPr lang="en-US" sz="1200" b="1" dirty="0">
                <a:solidFill>
                  <a:schemeClr val="bg1"/>
                </a:solidFill>
              </a:endParaRPr>
            </a:p>
          </p:txBody>
        </p:sp>
        <p:grpSp>
          <p:nvGrpSpPr>
            <p:cNvPr id="12" name="Group 11"/>
            <p:cNvGrpSpPr/>
            <p:nvPr/>
          </p:nvGrpSpPr>
          <p:grpSpPr>
            <a:xfrm>
              <a:off x="5940152" y="3882146"/>
              <a:ext cx="2042616" cy="765400"/>
              <a:chOff x="6093646" y="3606550"/>
              <a:chExt cx="2042616" cy="765400"/>
            </a:xfrm>
          </p:grpSpPr>
          <p:sp>
            <p:nvSpPr>
              <p:cNvPr id="22" name="Subtitle 2"/>
              <p:cNvSpPr txBox="1">
                <a:spLocks/>
              </p:cNvSpPr>
              <p:nvPr/>
            </p:nvSpPr>
            <p:spPr>
              <a:xfrm>
                <a:off x="6232006" y="3606550"/>
                <a:ext cx="1904256" cy="765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1200" b="1" dirty="0" smtClean="0">
                    <a:solidFill>
                      <a:schemeClr val="bg1"/>
                    </a:solidFill>
                  </a:rPr>
                  <a:t>123.456.7890</a:t>
                </a:r>
              </a:p>
              <a:p>
                <a:pPr marL="0" indent="0">
                  <a:lnSpc>
                    <a:spcPct val="150000"/>
                  </a:lnSpc>
                  <a:buNone/>
                </a:pPr>
                <a:r>
                  <a:rPr lang="en-US" sz="1200" b="1" dirty="0" smtClean="0">
                    <a:solidFill>
                      <a:schemeClr val="bg1"/>
                    </a:solidFill>
                  </a:rPr>
                  <a:t>info@domain.com</a:t>
                </a:r>
                <a:endParaRPr lang="en-US" sz="1200" dirty="0" smtClean="0">
                  <a:solidFill>
                    <a:schemeClr val="bg1"/>
                  </a:solidFill>
                </a:endParaRPr>
              </a:p>
              <a:p>
                <a:pPr marL="0" indent="0">
                  <a:lnSpc>
                    <a:spcPct val="150000"/>
                  </a:lnSpc>
                  <a:buNone/>
                </a:pPr>
                <a:endParaRPr lang="en-US" sz="1200" dirty="0">
                  <a:solidFill>
                    <a:schemeClr val="bg1"/>
                  </a:solidFill>
                </a:endParaRPr>
              </a:p>
            </p:txBody>
          </p:sp>
          <p:sp>
            <p:nvSpPr>
              <p:cNvPr id="6" name="Freeform 6"/>
              <p:cNvSpPr>
                <a:spLocks noEditPoints="1"/>
              </p:cNvSpPr>
              <p:nvPr/>
            </p:nvSpPr>
            <p:spPr bwMode="auto">
              <a:xfrm>
                <a:off x="6119209" y="3723878"/>
                <a:ext cx="108975" cy="167405"/>
              </a:xfrm>
              <a:custGeom>
                <a:avLst/>
                <a:gdLst>
                  <a:gd name="T0" fmla="*/ 192 w 232"/>
                  <a:gd name="T1" fmla="*/ 0 h 392"/>
                  <a:gd name="T2" fmla="*/ 40 w 232"/>
                  <a:gd name="T3" fmla="*/ 0 h 392"/>
                  <a:gd name="T4" fmla="*/ 0 w 232"/>
                  <a:gd name="T5" fmla="*/ 40 h 392"/>
                  <a:gd name="T6" fmla="*/ 0 w 232"/>
                  <a:gd name="T7" fmla="*/ 352 h 392"/>
                  <a:gd name="T8" fmla="*/ 40 w 232"/>
                  <a:gd name="T9" fmla="*/ 392 h 392"/>
                  <a:gd name="T10" fmla="*/ 192 w 232"/>
                  <a:gd name="T11" fmla="*/ 392 h 392"/>
                  <a:gd name="T12" fmla="*/ 232 w 232"/>
                  <a:gd name="T13" fmla="*/ 352 h 392"/>
                  <a:gd name="T14" fmla="*/ 232 w 232"/>
                  <a:gd name="T15" fmla="*/ 40 h 392"/>
                  <a:gd name="T16" fmla="*/ 192 w 232"/>
                  <a:gd name="T17" fmla="*/ 0 h 392"/>
                  <a:gd name="T18" fmla="*/ 116 w 232"/>
                  <a:gd name="T19" fmla="*/ 376 h 392"/>
                  <a:gd name="T20" fmla="*/ 88 w 232"/>
                  <a:gd name="T21" fmla="*/ 356 h 392"/>
                  <a:gd name="T22" fmla="*/ 116 w 232"/>
                  <a:gd name="T23" fmla="*/ 336 h 392"/>
                  <a:gd name="T24" fmla="*/ 144 w 232"/>
                  <a:gd name="T25" fmla="*/ 356 h 392"/>
                  <a:gd name="T26" fmla="*/ 116 w 232"/>
                  <a:gd name="T27" fmla="*/ 376 h 392"/>
                  <a:gd name="T28" fmla="*/ 200 w 232"/>
                  <a:gd name="T29" fmla="*/ 316 h 392"/>
                  <a:gd name="T30" fmla="*/ 32 w 232"/>
                  <a:gd name="T31" fmla="*/ 316 h 392"/>
                  <a:gd name="T32" fmla="*/ 32 w 232"/>
                  <a:gd name="T33" fmla="*/ 52 h 392"/>
                  <a:gd name="T34" fmla="*/ 200 w 232"/>
                  <a:gd name="T35" fmla="*/ 52 h 392"/>
                  <a:gd name="T36" fmla="*/ 200 w 232"/>
                  <a:gd name="T37" fmla="*/ 316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2" h="392">
                    <a:moveTo>
                      <a:pt x="192" y="0"/>
                    </a:moveTo>
                    <a:cubicBezTo>
                      <a:pt x="40" y="0"/>
                      <a:pt x="40" y="0"/>
                      <a:pt x="40" y="0"/>
                    </a:cubicBezTo>
                    <a:cubicBezTo>
                      <a:pt x="18" y="0"/>
                      <a:pt x="0" y="18"/>
                      <a:pt x="0" y="40"/>
                    </a:cubicBezTo>
                    <a:cubicBezTo>
                      <a:pt x="0" y="352"/>
                      <a:pt x="0" y="352"/>
                      <a:pt x="0" y="352"/>
                    </a:cubicBezTo>
                    <a:cubicBezTo>
                      <a:pt x="0" y="374"/>
                      <a:pt x="18" y="392"/>
                      <a:pt x="40" y="392"/>
                    </a:cubicBezTo>
                    <a:cubicBezTo>
                      <a:pt x="192" y="392"/>
                      <a:pt x="192" y="392"/>
                      <a:pt x="192" y="392"/>
                    </a:cubicBezTo>
                    <a:cubicBezTo>
                      <a:pt x="214" y="392"/>
                      <a:pt x="232" y="374"/>
                      <a:pt x="232" y="352"/>
                    </a:cubicBezTo>
                    <a:cubicBezTo>
                      <a:pt x="232" y="40"/>
                      <a:pt x="232" y="40"/>
                      <a:pt x="232" y="40"/>
                    </a:cubicBezTo>
                    <a:cubicBezTo>
                      <a:pt x="232" y="18"/>
                      <a:pt x="214" y="0"/>
                      <a:pt x="192" y="0"/>
                    </a:cubicBezTo>
                    <a:close/>
                    <a:moveTo>
                      <a:pt x="116" y="376"/>
                    </a:moveTo>
                    <a:cubicBezTo>
                      <a:pt x="101" y="376"/>
                      <a:pt x="88" y="367"/>
                      <a:pt x="88" y="356"/>
                    </a:cubicBezTo>
                    <a:cubicBezTo>
                      <a:pt x="88" y="345"/>
                      <a:pt x="101" y="336"/>
                      <a:pt x="116" y="336"/>
                    </a:cubicBezTo>
                    <a:cubicBezTo>
                      <a:pt x="131" y="336"/>
                      <a:pt x="144" y="345"/>
                      <a:pt x="144" y="356"/>
                    </a:cubicBezTo>
                    <a:cubicBezTo>
                      <a:pt x="144" y="367"/>
                      <a:pt x="131" y="376"/>
                      <a:pt x="116" y="376"/>
                    </a:cubicBezTo>
                    <a:close/>
                    <a:moveTo>
                      <a:pt x="200" y="316"/>
                    </a:moveTo>
                    <a:cubicBezTo>
                      <a:pt x="32" y="316"/>
                      <a:pt x="32" y="316"/>
                      <a:pt x="32" y="316"/>
                    </a:cubicBezTo>
                    <a:cubicBezTo>
                      <a:pt x="32" y="52"/>
                      <a:pt x="32" y="52"/>
                      <a:pt x="32" y="52"/>
                    </a:cubicBezTo>
                    <a:cubicBezTo>
                      <a:pt x="200" y="52"/>
                      <a:pt x="200" y="52"/>
                      <a:pt x="200" y="52"/>
                    </a:cubicBezTo>
                    <a:lnTo>
                      <a:pt x="200" y="316"/>
                    </a:ln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11"/>
              <p:cNvSpPr>
                <a:spLocks noEditPoints="1"/>
              </p:cNvSpPr>
              <p:nvPr/>
            </p:nvSpPr>
            <p:spPr bwMode="auto">
              <a:xfrm>
                <a:off x="6093646" y="4072292"/>
                <a:ext cx="151790" cy="113986"/>
              </a:xfrm>
              <a:custGeom>
                <a:avLst/>
                <a:gdLst>
                  <a:gd name="T0" fmla="*/ 19 w 374"/>
                  <a:gd name="T1" fmla="*/ 22 h 232"/>
                  <a:gd name="T2" fmla="*/ 169 w 374"/>
                  <a:gd name="T3" fmla="*/ 102 h 232"/>
                  <a:gd name="T4" fmla="*/ 187 w 374"/>
                  <a:gd name="T5" fmla="*/ 106 h 232"/>
                  <a:gd name="T6" fmla="*/ 205 w 374"/>
                  <a:gd name="T7" fmla="*/ 102 h 232"/>
                  <a:gd name="T8" fmla="*/ 355 w 374"/>
                  <a:gd name="T9" fmla="*/ 22 h 232"/>
                  <a:gd name="T10" fmla="*/ 356 w 374"/>
                  <a:gd name="T11" fmla="*/ 0 h 232"/>
                  <a:gd name="T12" fmla="*/ 18 w 374"/>
                  <a:gd name="T13" fmla="*/ 0 h 232"/>
                  <a:gd name="T14" fmla="*/ 19 w 374"/>
                  <a:gd name="T15" fmla="*/ 22 h 232"/>
                  <a:gd name="T16" fmla="*/ 359 w 374"/>
                  <a:gd name="T17" fmla="*/ 62 h 232"/>
                  <a:gd name="T18" fmla="*/ 205 w 374"/>
                  <a:gd name="T19" fmla="*/ 142 h 232"/>
                  <a:gd name="T20" fmla="*/ 187 w 374"/>
                  <a:gd name="T21" fmla="*/ 146 h 232"/>
                  <a:gd name="T22" fmla="*/ 169 w 374"/>
                  <a:gd name="T23" fmla="*/ 142 h 232"/>
                  <a:gd name="T24" fmla="*/ 15 w 374"/>
                  <a:gd name="T25" fmla="*/ 62 h 232"/>
                  <a:gd name="T26" fmla="*/ 7 w 374"/>
                  <a:gd name="T27" fmla="*/ 66 h 232"/>
                  <a:gd name="T28" fmla="*/ 7 w 374"/>
                  <a:gd name="T29" fmla="*/ 213 h 232"/>
                  <a:gd name="T30" fmla="*/ 27 w 374"/>
                  <a:gd name="T31" fmla="*/ 232 h 232"/>
                  <a:gd name="T32" fmla="*/ 347 w 374"/>
                  <a:gd name="T33" fmla="*/ 232 h 232"/>
                  <a:gd name="T34" fmla="*/ 367 w 374"/>
                  <a:gd name="T35" fmla="*/ 213 h 232"/>
                  <a:gd name="T36" fmla="*/ 367 w 374"/>
                  <a:gd name="T37" fmla="*/ 66 h 232"/>
                  <a:gd name="T38" fmla="*/ 359 w 374"/>
                  <a:gd name="T39" fmla="*/ 62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74" h="232">
                    <a:moveTo>
                      <a:pt x="19" y="22"/>
                    </a:moveTo>
                    <a:cubicBezTo>
                      <a:pt x="28" y="27"/>
                      <a:pt x="164" y="99"/>
                      <a:pt x="169" y="102"/>
                    </a:cubicBezTo>
                    <a:cubicBezTo>
                      <a:pt x="174" y="105"/>
                      <a:pt x="180" y="106"/>
                      <a:pt x="187" y="106"/>
                    </a:cubicBezTo>
                    <a:cubicBezTo>
                      <a:pt x="193" y="106"/>
                      <a:pt x="200" y="105"/>
                      <a:pt x="205" y="102"/>
                    </a:cubicBezTo>
                    <a:cubicBezTo>
                      <a:pt x="210" y="99"/>
                      <a:pt x="345" y="27"/>
                      <a:pt x="355" y="22"/>
                    </a:cubicBezTo>
                    <a:cubicBezTo>
                      <a:pt x="365" y="16"/>
                      <a:pt x="374" y="0"/>
                      <a:pt x="356" y="0"/>
                    </a:cubicBezTo>
                    <a:cubicBezTo>
                      <a:pt x="18" y="0"/>
                      <a:pt x="18" y="0"/>
                      <a:pt x="18" y="0"/>
                    </a:cubicBezTo>
                    <a:cubicBezTo>
                      <a:pt x="0" y="0"/>
                      <a:pt x="9" y="16"/>
                      <a:pt x="19" y="22"/>
                    </a:cubicBezTo>
                    <a:close/>
                    <a:moveTo>
                      <a:pt x="359" y="62"/>
                    </a:moveTo>
                    <a:cubicBezTo>
                      <a:pt x="348" y="67"/>
                      <a:pt x="212" y="139"/>
                      <a:pt x="205" y="142"/>
                    </a:cubicBezTo>
                    <a:cubicBezTo>
                      <a:pt x="198" y="146"/>
                      <a:pt x="193" y="146"/>
                      <a:pt x="187" y="146"/>
                    </a:cubicBezTo>
                    <a:cubicBezTo>
                      <a:pt x="180" y="146"/>
                      <a:pt x="175" y="146"/>
                      <a:pt x="169" y="142"/>
                    </a:cubicBezTo>
                    <a:cubicBezTo>
                      <a:pt x="162" y="139"/>
                      <a:pt x="26" y="67"/>
                      <a:pt x="15" y="62"/>
                    </a:cubicBezTo>
                    <a:cubicBezTo>
                      <a:pt x="7" y="58"/>
                      <a:pt x="7" y="62"/>
                      <a:pt x="7" y="66"/>
                    </a:cubicBezTo>
                    <a:cubicBezTo>
                      <a:pt x="7" y="70"/>
                      <a:pt x="7" y="213"/>
                      <a:pt x="7" y="213"/>
                    </a:cubicBezTo>
                    <a:cubicBezTo>
                      <a:pt x="7" y="221"/>
                      <a:pt x="18" y="232"/>
                      <a:pt x="27" y="232"/>
                    </a:cubicBezTo>
                    <a:cubicBezTo>
                      <a:pt x="347" y="232"/>
                      <a:pt x="347" y="232"/>
                      <a:pt x="347" y="232"/>
                    </a:cubicBezTo>
                    <a:cubicBezTo>
                      <a:pt x="356" y="232"/>
                      <a:pt x="367" y="221"/>
                      <a:pt x="367" y="213"/>
                    </a:cubicBezTo>
                    <a:cubicBezTo>
                      <a:pt x="367" y="213"/>
                      <a:pt x="367" y="70"/>
                      <a:pt x="367" y="66"/>
                    </a:cubicBezTo>
                    <a:cubicBezTo>
                      <a:pt x="367" y="62"/>
                      <a:pt x="367" y="58"/>
                      <a:pt x="359" y="62"/>
                    </a:cubicBezTo>
                    <a:close/>
                  </a:path>
                </a:pathLst>
              </a:custGeom>
              <a:solidFill>
                <a:schemeClr val="accent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16" name="Straight Connector 15"/>
            <p:cNvCxnSpPr/>
            <p:nvPr/>
          </p:nvCxnSpPr>
          <p:spPr>
            <a:xfrm>
              <a:off x="5724128" y="3450098"/>
              <a:ext cx="0" cy="11974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5" name="Flowchart: Off-page Connector 14"/>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56</a:t>
            </a:r>
            <a:endParaRPr lang="en-US" sz="1100" b="1" dirty="0"/>
          </a:p>
        </p:txBody>
      </p:sp>
    </p:spTree>
    <p:extLst>
      <p:ext uri="{BB962C8B-B14F-4D97-AF65-F5344CB8AC3E}">
        <p14:creationId xmlns:p14="http://schemas.microsoft.com/office/powerpoint/2010/main" val="1454054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barn(inVertical)">
                                      <p:cBhvr>
                                        <p:cTn id="11" dur="500"/>
                                        <p:tgtEl>
                                          <p:spTgt spid="1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1435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p:cNvSpPr txBox="1">
            <a:spLocks/>
          </p:cNvSpPr>
          <p:nvPr/>
        </p:nvSpPr>
        <p:spPr>
          <a:xfrm>
            <a:off x="481053" y="2712248"/>
            <a:ext cx="8229600" cy="363558"/>
          </a:xfrm>
          <a:prstGeom prst="rect">
            <a:avLst/>
          </a:prstGeom>
        </p:spPr>
        <p:txBody>
          <a:bodyPr vert="horz" lIns="91440" tIns="45720" rIns="91440" bIns="45720" rtlCol="0" anchor="ctr">
            <a:normAutofit fontScale="92500" lnSpcReduction="10000"/>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en-US" sz="2000" dirty="0" smtClean="0">
                <a:solidFill>
                  <a:schemeClr val="bg1"/>
                </a:solidFill>
                <a:latin typeface="+mn-lt"/>
              </a:rPr>
              <a:t>Have a nice day!</a:t>
            </a:r>
            <a:endParaRPr lang="en-US" sz="2000" dirty="0">
              <a:solidFill>
                <a:schemeClr val="bg1"/>
              </a:solidFill>
              <a:latin typeface="+mn-lt"/>
            </a:endParaRPr>
          </a:p>
        </p:txBody>
      </p:sp>
      <p:sp>
        <p:nvSpPr>
          <p:cNvPr id="14" name="Title 13"/>
          <p:cNvSpPr>
            <a:spLocks noGrp="1"/>
          </p:cNvSpPr>
          <p:nvPr>
            <p:ph type="title"/>
          </p:nvPr>
        </p:nvSpPr>
        <p:spPr>
          <a:xfrm>
            <a:off x="457200" y="1923678"/>
            <a:ext cx="8229600" cy="857250"/>
          </a:xfrm>
        </p:spPr>
        <p:txBody>
          <a:bodyPr>
            <a:noAutofit/>
          </a:bodyPr>
          <a:lstStyle/>
          <a:p>
            <a:pPr algn="ctr"/>
            <a:r>
              <a:rPr lang="en-US" sz="5400" dirty="0" smtClean="0">
                <a:solidFill>
                  <a:schemeClr val="accent1">
                    <a:lumMod val="20000"/>
                    <a:lumOff val="80000"/>
                  </a:schemeClr>
                </a:solidFill>
              </a:rPr>
              <a:t>Thanks for coming</a:t>
            </a:r>
            <a:endParaRPr lang="en-US" sz="5400" dirty="0">
              <a:solidFill>
                <a:schemeClr val="accent1">
                  <a:lumMod val="20000"/>
                  <a:lumOff val="80000"/>
                </a:schemeClr>
              </a:solidFill>
            </a:endParaRPr>
          </a:p>
        </p:txBody>
      </p:sp>
    </p:spTree>
    <p:extLst>
      <p:ext uri="{BB962C8B-B14F-4D97-AF65-F5344CB8AC3E}">
        <p14:creationId xmlns:p14="http://schemas.microsoft.com/office/powerpoint/2010/main" val="3600473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Visit our offices </a:t>
            </a:r>
            <a:r>
              <a:rPr lang="en-US" sz="1400" b="1" dirty="0" smtClean="0">
                <a:solidFill>
                  <a:schemeClr val="accent1">
                    <a:lumMod val="60000"/>
                    <a:lumOff val="40000"/>
                  </a:schemeClr>
                </a:solidFill>
                <a:latin typeface="+mn-lt"/>
              </a:rPr>
              <a:t>around the globe</a:t>
            </a:r>
            <a:endParaRPr lang="en-US" sz="1400" b="1" dirty="0">
              <a:solidFill>
                <a:schemeClr val="accent1">
                  <a:lumMod val="60000"/>
                  <a:lumOff val="40000"/>
                </a:schemeClr>
              </a:solidFill>
              <a:latin typeface="+mn-lt"/>
            </a:endParaRPr>
          </a:p>
        </p:txBody>
      </p:sp>
      <p:sp>
        <p:nvSpPr>
          <p:cNvPr id="14" name="Title 13"/>
          <p:cNvSpPr>
            <a:spLocks noGrp="1"/>
          </p:cNvSpPr>
          <p:nvPr>
            <p:ph type="title"/>
          </p:nvPr>
        </p:nvSpPr>
        <p:spPr/>
        <p:txBody>
          <a:bodyPr/>
          <a:lstStyle/>
          <a:p>
            <a:r>
              <a:rPr lang="en-US" dirty="0" smtClean="0">
                <a:solidFill>
                  <a:schemeClr val="accent1">
                    <a:lumMod val="60000"/>
                    <a:lumOff val="40000"/>
                  </a:schemeClr>
                </a:solidFill>
              </a:rPr>
              <a:t>Omoa Around The World</a:t>
            </a:r>
            <a:endParaRPr lang="en-US" dirty="0">
              <a:solidFill>
                <a:schemeClr val="accent1">
                  <a:lumMod val="60000"/>
                  <a:lumOff val="40000"/>
                </a:schemeClr>
              </a:solidFill>
            </a:endParaRPr>
          </a:p>
        </p:txBody>
      </p:sp>
      <p:grpSp>
        <p:nvGrpSpPr>
          <p:cNvPr id="28" name="Group 27"/>
          <p:cNvGrpSpPr/>
          <p:nvPr>
            <p:custDataLst>
              <p:tags r:id="rId1"/>
            </p:custDataLst>
          </p:nvPr>
        </p:nvGrpSpPr>
        <p:grpSpPr bwMode="gray">
          <a:xfrm>
            <a:off x="681433" y="1441090"/>
            <a:ext cx="3746551" cy="2354796"/>
            <a:chOff x="1832768" y="1268759"/>
            <a:chExt cx="6240462" cy="3571875"/>
          </a:xfrm>
          <a:solidFill>
            <a:srgbClr val="525068"/>
          </a:solidFill>
        </p:grpSpPr>
        <p:sp>
          <p:nvSpPr>
            <p:cNvPr id="29" name="Freeform 53"/>
            <p:cNvSpPr>
              <a:spLocks noChangeAspect="1"/>
            </p:cNvSpPr>
            <p:nvPr/>
          </p:nvSpPr>
          <p:spPr bwMode="gray">
            <a:xfrm>
              <a:off x="7279480" y="4464397"/>
              <a:ext cx="63500" cy="68263"/>
            </a:xfrm>
            <a:custGeom>
              <a:avLst/>
              <a:gdLst/>
              <a:ahLst/>
              <a:cxnLst>
                <a:cxn ang="0">
                  <a:pos x="4" y="4"/>
                </a:cxn>
                <a:cxn ang="0">
                  <a:pos x="20" y="11"/>
                </a:cxn>
                <a:cxn ang="0">
                  <a:pos x="30" y="7"/>
                </a:cxn>
                <a:cxn ang="0">
                  <a:pos x="68" y="32"/>
                </a:cxn>
                <a:cxn ang="0">
                  <a:pos x="105" y="36"/>
                </a:cxn>
                <a:cxn ang="0">
                  <a:pos x="127" y="23"/>
                </a:cxn>
                <a:cxn ang="0">
                  <a:pos x="148" y="22"/>
                </a:cxn>
                <a:cxn ang="0">
                  <a:pos x="165" y="13"/>
                </a:cxn>
                <a:cxn ang="0">
                  <a:pos x="176" y="7"/>
                </a:cxn>
                <a:cxn ang="0">
                  <a:pos x="193" y="22"/>
                </a:cxn>
                <a:cxn ang="0">
                  <a:pos x="198" y="54"/>
                </a:cxn>
                <a:cxn ang="0">
                  <a:pos x="196" y="85"/>
                </a:cxn>
                <a:cxn ang="0">
                  <a:pos x="201" y="109"/>
                </a:cxn>
                <a:cxn ang="0">
                  <a:pos x="198" y="112"/>
                </a:cxn>
                <a:cxn ang="0">
                  <a:pos x="194" y="94"/>
                </a:cxn>
                <a:cxn ang="0">
                  <a:pos x="182" y="119"/>
                </a:cxn>
                <a:cxn ang="0">
                  <a:pos x="177" y="135"/>
                </a:cxn>
                <a:cxn ang="0">
                  <a:pos x="172" y="157"/>
                </a:cxn>
                <a:cxn ang="0">
                  <a:pos x="156" y="155"/>
                </a:cxn>
                <a:cxn ang="0">
                  <a:pos x="154" y="167"/>
                </a:cxn>
                <a:cxn ang="0">
                  <a:pos x="143" y="179"/>
                </a:cxn>
                <a:cxn ang="0">
                  <a:pos x="137" y="184"/>
                </a:cxn>
                <a:cxn ang="0">
                  <a:pos x="127" y="187"/>
                </a:cxn>
                <a:cxn ang="0">
                  <a:pos x="124" y="206"/>
                </a:cxn>
                <a:cxn ang="0">
                  <a:pos x="111" y="216"/>
                </a:cxn>
                <a:cxn ang="0">
                  <a:pos x="99" y="209"/>
                </a:cxn>
                <a:cxn ang="0">
                  <a:pos x="83" y="208"/>
                </a:cxn>
                <a:cxn ang="0">
                  <a:pos x="69" y="201"/>
                </a:cxn>
                <a:cxn ang="0">
                  <a:pos x="80" y="193"/>
                </a:cxn>
                <a:cxn ang="0">
                  <a:pos x="62" y="188"/>
                </a:cxn>
                <a:cxn ang="0">
                  <a:pos x="41" y="157"/>
                </a:cxn>
                <a:cxn ang="0">
                  <a:pos x="25" y="107"/>
                </a:cxn>
                <a:cxn ang="0">
                  <a:pos x="45" y="118"/>
                </a:cxn>
                <a:cxn ang="0">
                  <a:pos x="25" y="92"/>
                </a:cxn>
                <a:cxn ang="0">
                  <a:pos x="2" y="24"/>
                </a:cxn>
              </a:cxnLst>
              <a:rect l="0" t="0" r="r" b="b"/>
              <a:pathLst>
                <a:path w="201" h="216">
                  <a:moveTo>
                    <a:pt x="2" y="0"/>
                  </a:moveTo>
                  <a:lnTo>
                    <a:pt x="4" y="4"/>
                  </a:lnTo>
                  <a:lnTo>
                    <a:pt x="13" y="6"/>
                  </a:lnTo>
                  <a:lnTo>
                    <a:pt x="20" y="11"/>
                  </a:lnTo>
                  <a:lnTo>
                    <a:pt x="26" y="7"/>
                  </a:lnTo>
                  <a:lnTo>
                    <a:pt x="30" y="7"/>
                  </a:lnTo>
                  <a:lnTo>
                    <a:pt x="43" y="13"/>
                  </a:lnTo>
                  <a:lnTo>
                    <a:pt x="68" y="32"/>
                  </a:lnTo>
                  <a:lnTo>
                    <a:pt x="100" y="36"/>
                  </a:lnTo>
                  <a:lnTo>
                    <a:pt x="105" y="36"/>
                  </a:lnTo>
                  <a:lnTo>
                    <a:pt x="116" y="28"/>
                  </a:lnTo>
                  <a:lnTo>
                    <a:pt x="127" y="23"/>
                  </a:lnTo>
                  <a:lnTo>
                    <a:pt x="137" y="24"/>
                  </a:lnTo>
                  <a:lnTo>
                    <a:pt x="148" y="22"/>
                  </a:lnTo>
                  <a:lnTo>
                    <a:pt x="159" y="11"/>
                  </a:lnTo>
                  <a:lnTo>
                    <a:pt x="165" y="13"/>
                  </a:lnTo>
                  <a:lnTo>
                    <a:pt x="172" y="16"/>
                  </a:lnTo>
                  <a:lnTo>
                    <a:pt x="176" y="7"/>
                  </a:lnTo>
                  <a:lnTo>
                    <a:pt x="185" y="11"/>
                  </a:lnTo>
                  <a:lnTo>
                    <a:pt x="193" y="22"/>
                  </a:lnTo>
                  <a:lnTo>
                    <a:pt x="197" y="44"/>
                  </a:lnTo>
                  <a:lnTo>
                    <a:pt x="198" y="54"/>
                  </a:lnTo>
                  <a:lnTo>
                    <a:pt x="196" y="65"/>
                  </a:lnTo>
                  <a:lnTo>
                    <a:pt x="196" y="85"/>
                  </a:lnTo>
                  <a:lnTo>
                    <a:pt x="198" y="103"/>
                  </a:lnTo>
                  <a:lnTo>
                    <a:pt x="201" y="109"/>
                  </a:lnTo>
                  <a:lnTo>
                    <a:pt x="198" y="122"/>
                  </a:lnTo>
                  <a:lnTo>
                    <a:pt x="198" y="112"/>
                  </a:lnTo>
                  <a:lnTo>
                    <a:pt x="197" y="102"/>
                  </a:lnTo>
                  <a:lnTo>
                    <a:pt x="194" y="94"/>
                  </a:lnTo>
                  <a:lnTo>
                    <a:pt x="192" y="101"/>
                  </a:lnTo>
                  <a:lnTo>
                    <a:pt x="182" y="119"/>
                  </a:lnTo>
                  <a:lnTo>
                    <a:pt x="182" y="134"/>
                  </a:lnTo>
                  <a:lnTo>
                    <a:pt x="177" y="135"/>
                  </a:lnTo>
                  <a:lnTo>
                    <a:pt x="177" y="153"/>
                  </a:lnTo>
                  <a:lnTo>
                    <a:pt x="172" y="157"/>
                  </a:lnTo>
                  <a:lnTo>
                    <a:pt x="166" y="157"/>
                  </a:lnTo>
                  <a:lnTo>
                    <a:pt x="156" y="155"/>
                  </a:lnTo>
                  <a:lnTo>
                    <a:pt x="154" y="158"/>
                  </a:lnTo>
                  <a:lnTo>
                    <a:pt x="154" y="167"/>
                  </a:lnTo>
                  <a:lnTo>
                    <a:pt x="150" y="176"/>
                  </a:lnTo>
                  <a:lnTo>
                    <a:pt x="143" y="179"/>
                  </a:lnTo>
                  <a:lnTo>
                    <a:pt x="140" y="190"/>
                  </a:lnTo>
                  <a:lnTo>
                    <a:pt x="137" y="184"/>
                  </a:lnTo>
                  <a:lnTo>
                    <a:pt x="131" y="182"/>
                  </a:lnTo>
                  <a:lnTo>
                    <a:pt x="127" y="187"/>
                  </a:lnTo>
                  <a:lnTo>
                    <a:pt x="124" y="198"/>
                  </a:lnTo>
                  <a:lnTo>
                    <a:pt x="124" y="206"/>
                  </a:lnTo>
                  <a:lnTo>
                    <a:pt x="117" y="215"/>
                  </a:lnTo>
                  <a:lnTo>
                    <a:pt x="111" y="216"/>
                  </a:lnTo>
                  <a:lnTo>
                    <a:pt x="105" y="211"/>
                  </a:lnTo>
                  <a:lnTo>
                    <a:pt x="99" y="209"/>
                  </a:lnTo>
                  <a:lnTo>
                    <a:pt x="94" y="212"/>
                  </a:lnTo>
                  <a:lnTo>
                    <a:pt x="83" y="208"/>
                  </a:lnTo>
                  <a:lnTo>
                    <a:pt x="73" y="208"/>
                  </a:lnTo>
                  <a:lnTo>
                    <a:pt x="69" y="201"/>
                  </a:lnTo>
                  <a:lnTo>
                    <a:pt x="77" y="200"/>
                  </a:lnTo>
                  <a:lnTo>
                    <a:pt x="80" y="193"/>
                  </a:lnTo>
                  <a:lnTo>
                    <a:pt x="70" y="193"/>
                  </a:lnTo>
                  <a:lnTo>
                    <a:pt x="62" y="188"/>
                  </a:lnTo>
                  <a:lnTo>
                    <a:pt x="49" y="165"/>
                  </a:lnTo>
                  <a:lnTo>
                    <a:pt x="41" y="157"/>
                  </a:lnTo>
                  <a:lnTo>
                    <a:pt x="37" y="151"/>
                  </a:lnTo>
                  <a:lnTo>
                    <a:pt x="25" y="107"/>
                  </a:lnTo>
                  <a:lnTo>
                    <a:pt x="37" y="129"/>
                  </a:lnTo>
                  <a:lnTo>
                    <a:pt x="45" y="118"/>
                  </a:lnTo>
                  <a:lnTo>
                    <a:pt x="37" y="113"/>
                  </a:lnTo>
                  <a:lnTo>
                    <a:pt x="25" y="92"/>
                  </a:lnTo>
                  <a:lnTo>
                    <a:pt x="0" y="39"/>
                  </a:lnTo>
                  <a:lnTo>
                    <a:pt x="2" y="24"/>
                  </a:lnTo>
                  <a:lnTo>
                    <a:pt x="2"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0" name="Freeform 54"/>
            <p:cNvSpPr>
              <a:spLocks noChangeAspect="1"/>
            </p:cNvSpPr>
            <p:nvPr/>
          </p:nvSpPr>
          <p:spPr bwMode="gray">
            <a:xfrm>
              <a:off x="6728617" y="3878609"/>
              <a:ext cx="704850" cy="550863"/>
            </a:xfrm>
            <a:custGeom>
              <a:avLst/>
              <a:gdLst/>
              <a:ahLst/>
              <a:cxnLst>
                <a:cxn ang="0">
                  <a:pos x="80" y="633"/>
                </a:cxn>
                <a:cxn ang="0">
                  <a:pos x="198" y="560"/>
                </a:cxn>
                <a:cxn ang="0">
                  <a:pos x="357" y="522"/>
                </a:cxn>
                <a:cxn ang="0">
                  <a:pos x="497" y="418"/>
                </a:cxn>
                <a:cxn ang="0">
                  <a:pos x="533" y="330"/>
                </a:cxn>
                <a:cxn ang="0">
                  <a:pos x="566" y="326"/>
                </a:cxn>
                <a:cxn ang="0">
                  <a:pos x="634" y="262"/>
                </a:cxn>
                <a:cxn ang="0">
                  <a:pos x="688" y="222"/>
                </a:cxn>
                <a:cxn ang="0">
                  <a:pos x="739" y="187"/>
                </a:cxn>
                <a:cxn ang="0">
                  <a:pos x="818" y="257"/>
                </a:cxn>
                <a:cxn ang="0">
                  <a:pos x="898" y="254"/>
                </a:cxn>
                <a:cxn ang="0">
                  <a:pos x="921" y="160"/>
                </a:cxn>
                <a:cxn ang="0">
                  <a:pos x="974" y="108"/>
                </a:cxn>
                <a:cxn ang="0">
                  <a:pos x="1045" y="48"/>
                </a:cxn>
                <a:cxn ang="0">
                  <a:pos x="1044" y="29"/>
                </a:cxn>
                <a:cxn ang="0">
                  <a:pos x="1116" y="65"/>
                </a:cxn>
                <a:cxn ang="0">
                  <a:pos x="1205" y="90"/>
                </a:cxn>
                <a:cxn ang="0">
                  <a:pos x="1264" y="90"/>
                </a:cxn>
                <a:cxn ang="0">
                  <a:pos x="1279" y="118"/>
                </a:cxn>
                <a:cxn ang="0">
                  <a:pos x="1243" y="165"/>
                </a:cxn>
                <a:cxn ang="0">
                  <a:pos x="1269" y="264"/>
                </a:cxn>
                <a:cxn ang="0">
                  <a:pos x="1384" y="339"/>
                </a:cxn>
                <a:cxn ang="0">
                  <a:pos x="1553" y="270"/>
                </a:cxn>
                <a:cxn ang="0">
                  <a:pos x="1575" y="72"/>
                </a:cxn>
                <a:cxn ang="0">
                  <a:pos x="1623" y="17"/>
                </a:cxn>
                <a:cxn ang="0">
                  <a:pos x="1667" y="171"/>
                </a:cxn>
                <a:cxn ang="0">
                  <a:pos x="1761" y="252"/>
                </a:cxn>
                <a:cxn ang="0">
                  <a:pos x="1806" y="416"/>
                </a:cxn>
                <a:cxn ang="0">
                  <a:pos x="1851" y="485"/>
                </a:cxn>
                <a:cxn ang="0">
                  <a:pos x="1954" y="540"/>
                </a:cxn>
                <a:cxn ang="0">
                  <a:pos x="1994" y="645"/>
                </a:cxn>
                <a:cxn ang="0">
                  <a:pos x="2054" y="661"/>
                </a:cxn>
                <a:cxn ang="0">
                  <a:pos x="2132" y="791"/>
                </a:cxn>
                <a:cxn ang="0">
                  <a:pos x="2191" y="911"/>
                </a:cxn>
                <a:cxn ang="0">
                  <a:pos x="2206" y="1090"/>
                </a:cxn>
                <a:cxn ang="0">
                  <a:pos x="2158" y="1285"/>
                </a:cxn>
                <a:cxn ang="0">
                  <a:pos x="2089" y="1365"/>
                </a:cxn>
                <a:cxn ang="0">
                  <a:pos x="2034" y="1506"/>
                </a:cxn>
                <a:cxn ang="0">
                  <a:pos x="2008" y="1625"/>
                </a:cxn>
                <a:cxn ang="0">
                  <a:pos x="1823" y="1705"/>
                </a:cxn>
                <a:cxn ang="0">
                  <a:pos x="1785" y="1704"/>
                </a:cxn>
                <a:cxn ang="0">
                  <a:pos x="1715" y="1661"/>
                </a:cxn>
                <a:cxn ang="0">
                  <a:pos x="1572" y="1674"/>
                </a:cxn>
                <a:cxn ang="0">
                  <a:pos x="1453" y="1530"/>
                </a:cxn>
                <a:cxn ang="0">
                  <a:pos x="1376" y="1406"/>
                </a:cxn>
                <a:cxn ang="0">
                  <a:pos x="1330" y="1443"/>
                </a:cxn>
                <a:cxn ang="0">
                  <a:pos x="1358" y="1317"/>
                </a:cxn>
                <a:cxn ang="0">
                  <a:pos x="1302" y="1370"/>
                </a:cxn>
                <a:cxn ang="0">
                  <a:pos x="1220" y="1433"/>
                </a:cxn>
                <a:cxn ang="0">
                  <a:pos x="1177" y="1335"/>
                </a:cxn>
                <a:cxn ang="0">
                  <a:pos x="1062" y="1253"/>
                </a:cxn>
                <a:cxn ang="0">
                  <a:pos x="779" y="1270"/>
                </a:cxn>
                <a:cxn ang="0">
                  <a:pos x="587" y="1354"/>
                </a:cxn>
                <a:cxn ang="0">
                  <a:pos x="419" y="1379"/>
                </a:cxn>
                <a:cxn ang="0">
                  <a:pos x="271" y="1452"/>
                </a:cxn>
                <a:cxn ang="0">
                  <a:pos x="130" y="1405"/>
                </a:cxn>
                <a:cxn ang="0">
                  <a:pos x="142" y="1286"/>
                </a:cxn>
                <a:cxn ang="0">
                  <a:pos x="66" y="1024"/>
                </a:cxn>
                <a:cxn ang="0">
                  <a:pos x="12" y="897"/>
                </a:cxn>
                <a:cxn ang="0">
                  <a:pos x="35" y="884"/>
                </a:cxn>
                <a:cxn ang="0">
                  <a:pos x="8" y="758"/>
                </a:cxn>
              </a:cxnLst>
              <a:rect l="0" t="0" r="r" b="b"/>
              <a:pathLst>
                <a:path w="2217" h="1736">
                  <a:moveTo>
                    <a:pt x="43" y="634"/>
                  </a:moveTo>
                  <a:lnTo>
                    <a:pt x="49" y="629"/>
                  </a:lnTo>
                  <a:lnTo>
                    <a:pt x="48" y="645"/>
                  </a:lnTo>
                  <a:lnTo>
                    <a:pt x="48" y="647"/>
                  </a:lnTo>
                  <a:lnTo>
                    <a:pt x="45" y="651"/>
                  </a:lnTo>
                  <a:lnTo>
                    <a:pt x="44" y="656"/>
                  </a:lnTo>
                  <a:lnTo>
                    <a:pt x="48" y="658"/>
                  </a:lnTo>
                  <a:lnTo>
                    <a:pt x="46" y="666"/>
                  </a:lnTo>
                  <a:lnTo>
                    <a:pt x="45" y="671"/>
                  </a:lnTo>
                  <a:lnTo>
                    <a:pt x="50" y="673"/>
                  </a:lnTo>
                  <a:lnTo>
                    <a:pt x="59" y="666"/>
                  </a:lnTo>
                  <a:lnTo>
                    <a:pt x="62" y="652"/>
                  </a:lnTo>
                  <a:lnTo>
                    <a:pt x="72" y="636"/>
                  </a:lnTo>
                  <a:lnTo>
                    <a:pt x="80" y="633"/>
                  </a:lnTo>
                  <a:lnTo>
                    <a:pt x="87" y="628"/>
                  </a:lnTo>
                  <a:lnTo>
                    <a:pt x="94" y="626"/>
                  </a:lnTo>
                  <a:lnTo>
                    <a:pt x="102" y="620"/>
                  </a:lnTo>
                  <a:lnTo>
                    <a:pt x="120" y="617"/>
                  </a:lnTo>
                  <a:lnTo>
                    <a:pt x="125" y="608"/>
                  </a:lnTo>
                  <a:lnTo>
                    <a:pt x="132" y="601"/>
                  </a:lnTo>
                  <a:lnTo>
                    <a:pt x="140" y="596"/>
                  </a:lnTo>
                  <a:lnTo>
                    <a:pt x="146" y="586"/>
                  </a:lnTo>
                  <a:lnTo>
                    <a:pt x="161" y="580"/>
                  </a:lnTo>
                  <a:lnTo>
                    <a:pt x="167" y="575"/>
                  </a:lnTo>
                  <a:lnTo>
                    <a:pt x="174" y="571"/>
                  </a:lnTo>
                  <a:lnTo>
                    <a:pt x="191" y="559"/>
                  </a:lnTo>
                  <a:lnTo>
                    <a:pt x="195" y="558"/>
                  </a:lnTo>
                  <a:lnTo>
                    <a:pt x="198" y="560"/>
                  </a:lnTo>
                  <a:lnTo>
                    <a:pt x="214" y="561"/>
                  </a:lnTo>
                  <a:lnTo>
                    <a:pt x="222" y="564"/>
                  </a:lnTo>
                  <a:lnTo>
                    <a:pt x="232" y="565"/>
                  </a:lnTo>
                  <a:lnTo>
                    <a:pt x="241" y="564"/>
                  </a:lnTo>
                  <a:lnTo>
                    <a:pt x="249" y="561"/>
                  </a:lnTo>
                  <a:lnTo>
                    <a:pt x="260" y="553"/>
                  </a:lnTo>
                  <a:lnTo>
                    <a:pt x="270" y="547"/>
                  </a:lnTo>
                  <a:lnTo>
                    <a:pt x="280" y="544"/>
                  </a:lnTo>
                  <a:lnTo>
                    <a:pt x="291" y="544"/>
                  </a:lnTo>
                  <a:lnTo>
                    <a:pt x="301" y="542"/>
                  </a:lnTo>
                  <a:lnTo>
                    <a:pt x="322" y="522"/>
                  </a:lnTo>
                  <a:lnTo>
                    <a:pt x="335" y="522"/>
                  </a:lnTo>
                  <a:lnTo>
                    <a:pt x="345" y="527"/>
                  </a:lnTo>
                  <a:lnTo>
                    <a:pt x="357" y="522"/>
                  </a:lnTo>
                  <a:lnTo>
                    <a:pt x="370" y="522"/>
                  </a:lnTo>
                  <a:lnTo>
                    <a:pt x="378" y="520"/>
                  </a:lnTo>
                  <a:lnTo>
                    <a:pt x="388" y="515"/>
                  </a:lnTo>
                  <a:lnTo>
                    <a:pt x="413" y="510"/>
                  </a:lnTo>
                  <a:lnTo>
                    <a:pt x="424" y="504"/>
                  </a:lnTo>
                  <a:lnTo>
                    <a:pt x="432" y="499"/>
                  </a:lnTo>
                  <a:lnTo>
                    <a:pt x="454" y="478"/>
                  </a:lnTo>
                  <a:lnTo>
                    <a:pt x="458" y="470"/>
                  </a:lnTo>
                  <a:lnTo>
                    <a:pt x="459" y="461"/>
                  </a:lnTo>
                  <a:lnTo>
                    <a:pt x="467" y="450"/>
                  </a:lnTo>
                  <a:lnTo>
                    <a:pt x="469" y="445"/>
                  </a:lnTo>
                  <a:lnTo>
                    <a:pt x="469" y="439"/>
                  </a:lnTo>
                  <a:lnTo>
                    <a:pt x="476" y="440"/>
                  </a:lnTo>
                  <a:lnTo>
                    <a:pt x="497" y="418"/>
                  </a:lnTo>
                  <a:lnTo>
                    <a:pt x="500" y="413"/>
                  </a:lnTo>
                  <a:lnTo>
                    <a:pt x="497" y="410"/>
                  </a:lnTo>
                  <a:lnTo>
                    <a:pt x="490" y="381"/>
                  </a:lnTo>
                  <a:lnTo>
                    <a:pt x="491" y="369"/>
                  </a:lnTo>
                  <a:lnTo>
                    <a:pt x="499" y="355"/>
                  </a:lnTo>
                  <a:lnTo>
                    <a:pt x="502" y="353"/>
                  </a:lnTo>
                  <a:lnTo>
                    <a:pt x="508" y="353"/>
                  </a:lnTo>
                  <a:lnTo>
                    <a:pt x="512" y="345"/>
                  </a:lnTo>
                  <a:lnTo>
                    <a:pt x="521" y="338"/>
                  </a:lnTo>
                  <a:lnTo>
                    <a:pt x="524" y="338"/>
                  </a:lnTo>
                  <a:lnTo>
                    <a:pt x="523" y="333"/>
                  </a:lnTo>
                  <a:lnTo>
                    <a:pt x="528" y="322"/>
                  </a:lnTo>
                  <a:lnTo>
                    <a:pt x="530" y="321"/>
                  </a:lnTo>
                  <a:lnTo>
                    <a:pt x="533" y="330"/>
                  </a:lnTo>
                  <a:lnTo>
                    <a:pt x="537" y="337"/>
                  </a:lnTo>
                  <a:lnTo>
                    <a:pt x="543" y="353"/>
                  </a:lnTo>
                  <a:lnTo>
                    <a:pt x="549" y="365"/>
                  </a:lnTo>
                  <a:lnTo>
                    <a:pt x="555" y="372"/>
                  </a:lnTo>
                  <a:lnTo>
                    <a:pt x="560" y="381"/>
                  </a:lnTo>
                  <a:lnTo>
                    <a:pt x="564" y="386"/>
                  </a:lnTo>
                  <a:lnTo>
                    <a:pt x="569" y="375"/>
                  </a:lnTo>
                  <a:lnTo>
                    <a:pt x="569" y="360"/>
                  </a:lnTo>
                  <a:lnTo>
                    <a:pt x="571" y="360"/>
                  </a:lnTo>
                  <a:lnTo>
                    <a:pt x="578" y="359"/>
                  </a:lnTo>
                  <a:lnTo>
                    <a:pt x="576" y="346"/>
                  </a:lnTo>
                  <a:lnTo>
                    <a:pt x="570" y="335"/>
                  </a:lnTo>
                  <a:lnTo>
                    <a:pt x="564" y="330"/>
                  </a:lnTo>
                  <a:lnTo>
                    <a:pt x="566" y="326"/>
                  </a:lnTo>
                  <a:lnTo>
                    <a:pt x="565" y="310"/>
                  </a:lnTo>
                  <a:lnTo>
                    <a:pt x="570" y="305"/>
                  </a:lnTo>
                  <a:lnTo>
                    <a:pt x="580" y="310"/>
                  </a:lnTo>
                  <a:lnTo>
                    <a:pt x="588" y="308"/>
                  </a:lnTo>
                  <a:lnTo>
                    <a:pt x="601" y="324"/>
                  </a:lnTo>
                  <a:lnTo>
                    <a:pt x="618" y="327"/>
                  </a:lnTo>
                  <a:lnTo>
                    <a:pt x="619" y="319"/>
                  </a:lnTo>
                  <a:lnTo>
                    <a:pt x="610" y="316"/>
                  </a:lnTo>
                  <a:lnTo>
                    <a:pt x="613" y="303"/>
                  </a:lnTo>
                  <a:lnTo>
                    <a:pt x="623" y="294"/>
                  </a:lnTo>
                  <a:lnTo>
                    <a:pt x="625" y="287"/>
                  </a:lnTo>
                  <a:lnTo>
                    <a:pt x="620" y="270"/>
                  </a:lnTo>
                  <a:lnTo>
                    <a:pt x="625" y="264"/>
                  </a:lnTo>
                  <a:lnTo>
                    <a:pt x="634" y="262"/>
                  </a:lnTo>
                  <a:lnTo>
                    <a:pt x="645" y="268"/>
                  </a:lnTo>
                  <a:lnTo>
                    <a:pt x="647" y="265"/>
                  </a:lnTo>
                  <a:lnTo>
                    <a:pt x="641" y="253"/>
                  </a:lnTo>
                  <a:lnTo>
                    <a:pt x="642" y="247"/>
                  </a:lnTo>
                  <a:lnTo>
                    <a:pt x="646" y="242"/>
                  </a:lnTo>
                  <a:lnTo>
                    <a:pt x="663" y="248"/>
                  </a:lnTo>
                  <a:lnTo>
                    <a:pt x="663" y="243"/>
                  </a:lnTo>
                  <a:lnTo>
                    <a:pt x="657" y="233"/>
                  </a:lnTo>
                  <a:lnTo>
                    <a:pt x="657" y="221"/>
                  </a:lnTo>
                  <a:lnTo>
                    <a:pt x="666" y="217"/>
                  </a:lnTo>
                  <a:lnTo>
                    <a:pt x="671" y="217"/>
                  </a:lnTo>
                  <a:lnTo>
                    <a:pt x="677" y="215"/>
                  </a:lnTo>
                  <a:lnTo>
                    <a:pt x="687" y="214"/>
                  </a:lnTo>
                  <a:lnTo>
                    <a:pt x="688" y="222"/>
                  </a:lnTo>
                  <a:lnTo>
                    <a:pt x="693" y="220"/>
                  </a:lnTo>
                  <a:lnTo>
                    <a:pt x="700" y="214"/>
                  </a:lnTo>
                  <a:lnTo>
                    <a:pt x="705" y="201"/>
                  </a:lnTo>
                  <a:lnTo>
                    <a:pt x="705" y="197"/>
                  </a:lnTo>
                  <a:lnTo>
                    <a:pt x="699" y="189"/>
                  </a:lnTo>
                  <a:lnTo>
                    <a:pt x="702" y="183"/>
                  </a:lnTo>
                  <a:lnTo>
                    <a:pt x="707" y="189"/>
                  </a:lnTo>
                  <a:lnTo>
                    <a:pt x="709" y="198"/>
                  </a:lnTo>
                  <a:lnTo>
                    <a:pt x="715" y="194"/>
                  </a:lnTo>
                  <a:lnTo>
                    <a:pt x="718" y="188"/>
                  </a:lnTo>
                  <a:lnTo>
                    <a:pt x="721" y="189"/>
                  </a:lnTo>
                  <a:lnTo>
                    <a:pt x="722" y="194"/>
                  </a:lnTo>
                  <a:lnTo>
                    <a:pt x="728" y="193"/>
                  </a:lnTo>
                  <a:lnTo>
                    <a:pt x="739" y="187"/>
                  </a:lnTo>
                  <a:lnTo>
                    <a:pt x="743" y="183"/>
                  </a:lnTo>
                  <a:lnTo>
                    <a:pt x="741" y="176"/>
                  </a:lnTo>
                  <a:lnTo>
                    <a:pt x="749" y="174"/>
                  </a:lnTo>
                  <a:lnTo>
                    <a:pt x="753" y="177"/>
                  </a:lnTo>
                  <a:lnTo>
                    <a:pt x="761" y="181"/>
                  </a:lnTo>
                  <a:lnTo>
                    <a:pt x="770" y="181"/>
                  </a:lnTo>
                  <a:lnTo>
                    <a:pt x="780" y="187"/>
                  </a:lnTo>
                  <a:lnTo>
                    <a:pt x="788" y="193"/>
                  </a:lnTo>
                  <a:lnTo>
                    <a:pt x="804" y="215"/>
                  </a:lnTo>
                  <a:lnTo>
                    <a:pt x="818" y="226"/>
                  </a:lnTo>
                  <a:lnTo>
                    <a:pt x="814" y="242"/>
                  </a:lnTo>
                  <a:lnTo>
                    <a:pt x="814" y="253"/>
                  </a:lnTo>
                  <a:lnTo>
                    <a:pt x="815" y="255"/>
                  </a:lnTo>
                  <a:lnTo>
                    <a:pt x="818" y="257"/>
                  </a:lnTo>
                  <a:lnTo>
                    <a:pt x="819" y="254"/>
                  </a:lnTo>
                  <a:lnTo>
                    <a:pt x="822" y="247"/>
                  </a:lnTo>
                  <a:lnTo>
                    <a:pt x="820" y="243"/>
                  </a:lnTo>
                  <a:lnTo>
                    <a:pt x="825" y="238"/>
                  </a:lnTo>
                  <a:lnTo>
                    <a:pt x="829" y="240"/>
                  </a:lnTo>
                  <a:lnTo>
                    <a:pt x="830" y="237"/>
                  </a:lnTo>
                  <a:lnTo>
                    <a:pt x="836" y="240"/>
                  </a:lnTo>
                  <a:lnTo>
                    <a:pt x="836" y="232"/>
                  </a:lnTo>
                  <a:lnTo>
                    <a:pt x="839" y="231"/>
                  </a:lnTo>
                  <a:lnTo>
                    <a:pt x="849" y="233"/>
                  </a:lnTo>
                  <a:lnTo>
                    <a:pt x="862" y="233"/>
                  </a:lnTo>
                  <a:lnTo>
                    <a:pt x="873" y="232"/>
                  </a:lnTo>
                  <a:lnTo>
                    <a:pt x="881" y="236"/>
                  </a:lnTo>
                  <a:lnTo>
                    <a:pt x="898" y="254"/>
                  </a:lnTo>
                  <a:lnTo>
                    <a:pt x="903" y="253"/>
                  </a:lnTo>
                  <a:lnTo>
                    <a:pt x="903" y="249"/>
                  </a:lnTo>
                  <a:lnTo>
                    <a:pt x="899" y="237"/>
                  </a:lnTo>
                  <a:lnTo>
                    <a:pt x="906" y="233"/>
                  </a:lnTo>
                  <a:lnTo>
                    <a:pt x="908" y="232"/>
                  </a:lnTo>
                  <a:lnTo>
                    <a:pt x="894" y="217"/>
                  </a:lnTo>
                  <a:lnTo>
                    <a:pt x="886" y="205"/>
                  </a:lnTo>
                  <a:lnTo>
                    <a:pt x="890" y="189"/>
                  </a:lnTo>
                  <a:lnTo>
                    <a:pt x="893" y="192"/>
                  </a:lnTo>
                  <a:lnTo>
                    <a:pt x="898" y="189"/>
                  </a:lnTo>
                  <a:lnTo>
                    <a:pt x="909" y="172"/>
                  </a:lnTo>
                  <a:lnTo>
                    <a:pt x="909" y="165"/>
                  </a:lnTo>
                  <a:lnTo>
                    <a:pt x="914" y="158"/>
                  </a:lnTo>
                  <a:lnTo>
                    <a:pt x="921" y="160"/>
                  </a:lnTo>
                  <a:lnTo>
                    <a:pt x="931" y="160"/>
                  </a:lnTo>
                  <a:lnTo>
                    <a:pt x="937" y="154"/>
                  </a:lnTo>
                  <a:lnTo>
                    <a:pt x="936" y="141"/>
                  </a:lnTo>
                  <a:lnTo>
                    <a:pt x="929" y="141"/>
                  </a:lnTo>
                  <a:lnTo>
                    <a:pt x="930" y="135"/>
                  </a:lnTo>
                  <a:lnTo>
                    <a:pt x="931" y="125"/>
                  </a:lnTo>
                  <a:lnTo>
                    <a:pt x="935" y="115"/>
                  </a:lnTo>
                  <a:lnTo>
                    <a:pt x="944" y="113"/>
                  </a:lnTo>
                  <a:lnTo>
                    <a:pt x="953" y="109"/>
                  </a:lnTo>
                  <a:lnTo>
                    <a:pt x="954" y="102"/>
                  </a:lnTo>
                  <a:lnTo>
                    <a:pt x="962" y="103"/>
                  </a:lnTo>
                  <a:lnTo>
                    <a:pt x="969" y="108"/>
                  </a:lnTo>
                  <a:lnTo>
                    <a:pt x="973" y="115"/>
                  </a:lnTo>
                  <a:lnTo>
                    <a:pt x="974" y="108"/>
                  </a:lnTo>
                  <a:lnTo>
                    <a:pt x="968" y="98"/>
                  </a:lnTo>
                  <a:lnTo>
                    <a:pt x="971" y="96"/>
                  </a:lnTo>
                  <a:lnTo>
                    <a:pt x="978" y="88"/>
                  </a:lnTo>
                  <a:lnTo>
                    <a:pt x="991" y="92"/>
                  </a:lnTo>
                  <a:lnTo>
                    <a:pt x="992" y="87"/>
                  </a:lnTo>
                  <a:lnTo>
                    <a:pt x="1003" y="90"/>
                  </a:lnTo>
                  <a:lnTo>
                    <a:pt x="1016" y="88"/>
                  </a:lnTo>
                  <a:lnTo>
                    <a:pt x="1026" y="91"/>
                  </a:lnTo>
                  <a:lnTo>
                    <a:pt x="1034" y="91"/>
                  </a:lnTo>
                  <a:lnTo>
                    <a:pt x="1054" y="85"/>
                  </a:lnTo>
                  <a:lnTo>
                    <a:pt x="1062" y="79"/>
                  </a:lnTo>
                  <a:lnTo>
                    <a:pt x="1062" y="55"/>
                  </a:lnTo>
                  <a:lnTo>
                    <a:pt x="1056" y="49"/>
                  </a:lnTo>
                  <a:lnTo>
                    <a:pt x="1045" y="48"/>
                  </a:lnTo>
                  <a:lnTo>
                    <a:pt x="1038" y="49"/>
                  </a:lnTo>
                  <a:lnTo>
                    <a:pt x="1030" y="44"/>
                  </a:lnTo>
                  <a:lnTo>
                    <a:pt x="1026" y="38"/>
                  </a:lnTo>
                  <a:lnTo>
                    <a:pt x="1017" y="34"/>
                  </a:lnTo>
                  <a:lnTo>
                    <a:pt x="1017" y="33"/>
                  </a:lnTo>
                  <a:lnTo>
                    <a:pt x="1021" y="32"/>
                  </a:lnTo>
                  <a:lnTo>
                    <a:pt x="1024" y="34"/>
                  </a:lnTo>
                  <a:lnTo>
                    <a:pt x="1027" y="29"/>
                  </a:lnTo>
                  <a:lnTo>
                    <a:pt x="1029" y="27"/>
                  </a:lnTo>
                  <a:lnTo>
                    <a:pt x="1032" y="31"/>
                  </a:lnTo>
                  <a:lnTo>
                    <a:pt x="1035" y="45"/>
                  </a:lnTo>
                  <a:lnTo>
                    <a:pt x="1039" y="38"/>
                  </a:lnTo>
                  <a:lnTo>
                    <a:pt x="1039" y="29"/>
                  </a:lnTo>
                  <a:lnTo>
                    <a:pt x="1044" y="29"/>
                  </a:lnTo>
                  <a:lnTo>
                    <a:pt x="1046" y="33"/>
                  </a:lnTo>
                  <a:lnTo>
                    <a:pt x="1051" y="32"/>
                  </a:lnTo>
                  <a:lnTo>
                    <a:pt x="1055" y="38"/>
                  </a:lnTo>
                  <a:lnTo>
                    <a:pt x="1059" y="43"/>
                  </a:lnTo>
                  <a:lnTo>
                    <a:pt x="1067" y="49"/>
                  </a:lnTo>
                  <a:lnTo>
                    <a:pt x="1070" y="42"/>
                  </a:lnTo>
                  <a:lnTo>
                    <a:pt x="1075" y="41"/>
                  </a:lnTo>
                  <a:lnTo>
                    <a:pt x="1080" y="44"/>
                  </a:lnTo>
                  <a:lnTo>
                    <a:pt x="1082" y="50"/>
                  </a:lnTo>
                  <a:lnTo>
                    <a:pt x="1089" y="58"/>
                  </a:lnTo>
                  <a:lnTo>
                    <a:pt x="1104" y="61"/>
                  </a:lnTo>
                  <a:lnTo>
                    <a:pt x="1108" y="61"/>
                  </a:lnTo>
                  <a:lnTo>
                    <a:pt x="1113" y="63"/>
                  </a:lnTo>
                  <a:lnTo>
                    <a:pt x="1116" y="65"/>
                  </a:lnTo>
                  <a:lnTo>
                    <a:pt x="1123" y="60"/>
                  </a:lnTo>
                  <a:lnTo>
                    <a:pt x="1126" y="59"/>
                  </a:lnTo>
                  <a:lnTo>
                    <a:pt x="1126" y="66"/>
                  </a:lnTo>
                  <a:lnTo>
                    <a:pt x="1131" y="69"/>
                  </a:lnTo>
                  <a:lnTo>
                    <a:pt x="1141" y="69"/>
                  </a:lnTo>
                  <a:lnTo>
                    <a:pt x="1151" y="76"/>
                  </a:lnTo>
                  <a:lnTo>
                    <a:pt x="1159" y="75"/>
                  </a:lnTo>
                  <a:lnTo>
                    <a:pt x="1167" y="79"/>
                  </a:lnTo>
                  <a:lnTo>
                    <a:pt x="1177" y="74"/>
                  </a:lnTo>
                  <a:lnTo>
                    <a:pt x="1179" y="74"/>
                  </a:lnTo>
                  <a:lnTo>
                    <a:pt x="1184" y="81"/>
                  </a:lnTo>
                  <a:lnTo>
                    <a:pt x="1195" y="81"/>
                  </a:lnTo>
                  <a:lnTo>
                    <a:pt x="1200" y="84"/>
                  </a:lnTo>
                  <a:lnTo>
                    <a:pt x="1205" y="90"/>
                  </a:lnTo>
                  <a:lnTo>
                    <a:pt x="1216" y="79"/>
                  </a:lnTo>
                  <a:lnTo>
                    <a:pt x="1221" y="76"/>
                  </a:lnTo>
                  <a:lnTo>
                    <a:pt x="1225" y="75"/>
                  </a:lnTo>
                  <a:lnTo>
                    <a:pt x="1234" y="76"/>
                  </a:lnTo>
                  <a:lnTo>
                    <a:pt x="1244" y="71"/>
                  </a:lnTo>
                  <a:lnTo>
                    <a:pt x="1238" y="82"/>
                  </a:lnTo>
                  <a:lnTo>
                    <a:pt x="1241" y="85"/>
                  </a:lnTo>
                  <a:lnTo>
                    <a:pt x="1243" y="86"/>
                  </a:lnTo>
                  <a:lnTo>
                    <a:pt x="1248" y="81"/>
                  </a:lnTo>
                  <a:lnTo>
                    <a:pt x="1249" y="85"/>
                  </a:lnTo>
                  <a:lnTo>
                    <a:pt x="1248" y="101"/>
                  </a:lnTo>
                  <a:lnTo>
                    <a:pt x="1249" y="104"/>
                  </a:lnTo>
                  <a:lnTo>
                    <a:pt x="1259" y="101"/>
                  </a:lnTo>
                  <a:lnTo>
                    <a:pt x="1264" y="90"/>
                  </a:lnTo>
                  <a:lnTo>
                    <a:pt x="1263" y="88"/>
                  </a:lnTo>
                  <a:lnTo>
                    <a:pt x="1264" y="79"/>
                  </a:lnTo>
                  <a:lnTo>
                    <a:pt x="1274" y="70"/>
                  </a:lnTo>
                  <a:lnTo>
                    <a:pt x="1276" y="72"/>
                  </a:lnTo>
                  <a:lnTo>
                    <a:pt x="1279" y="77"/>
                  </a:lnTo>
                  <a:lnTo>
                    <a:pt x="1280" y="92"/>
                  </a:lnTo>
                  <a:lnTo>
                    <a:pt x="1288" y="87"/>
                  </a:lnTo>
                  <a:lnTo>
                    <a:pt x="1295" y="87"/>
                  </a:lnTo>
                  <a:lnTo>
                    <a:pt x="1299" y="91"/>
                  </a:lnTo>
                  <a:lnTo>
                    <a:pt x="1297" y="96"/>
                  </a:lnTo>
                  <a:lnTo>
                    <a:pt x="1293" y="106"/>
                  </a:lnTo>
                  <a:lnTo>
                    <a:pt x="1287" y="115"/>
                  </a:lnTo>
                  <a:lnTo>
                    <a:pt x="1284" y="119"/>
                  </a:lnTo>
                  <a:lnTo>
                    <a:pt x="1279" y="118"/>
                  </a:lnTo>
                  <a:lnTo>
                    <a:pt x="1277" y="122"/>
                  </a:lnTo>
                  <a:lnTo>
                    <a:pt x="1284" y="130"/>
                  </a:lnTo>
                  <a:lnTo>
                    <a:pt x="1276" y="141"/>
                  </a:lnTo>
                  <a:lnTo>
                    <a:pt x="1272" y="144"/>
                  </a:lnTo>
                  <a:lnTo>
                    <a:pt x="1264" y="141"/>
                  </a:lnTo>
                  <a:lnTo>
                    <a:pt x="1263" y="136"/>
                  </a:lnTo>
                  <a:lnTo>
                    <a:pt x="1258" y="142"/>
                  </a:lnTo>
                  <a:lnTo>
                    <a:pt x="1259" y="151"/>
                  </a:lnTo>
                  <a:lnTo>
                    <a:pt x="1261" y="156"/>
                  </a:lnTo>
                  <a:lnTo>
                    <a:pt x="1258" y="152"/>
                  </a:lnTo>
                  <a:lnTo>
                    <a:pt x="1253" y="145"/>
                  </a:lnTo>
                  <a:lnTo>
                    <a:pt x="1248" y="144"/>
                  </a:lnTo>
                  <a:lnTo>
                    <a:pt x="1247" y="156"/>
                  </a:lnTo>
                  <a:lnTo>
                    <a:pt x="1243" y="165"/>
                  </a:lnTo>
                  <a:lnTo>
                    <a:pt x="1243" y="171"/>
                  </a:lnTo>
                  <a:lnTo>
                    <a:pt x="1253" y="168"/>
                  </a:lnTo>
                  <a:lnTo>
                    <a:pt x="1248" y="187"/>
                  </a:lnTo>
                  <a:lnTo>
                    <a:pt x="1248" y="190"/>
                  </a:lnTo>
                  <a:lnTo>
                    <a:pt x="1238" y="210"/>
                  </a:lnTo>
                  <a:lnTo>
                    <a:pt x="1234" y="221"/>
                  </a:lnTo>
                  <a:lnTo>
                    <a:pt x="1232" y="225"/>
                  </a:lnTo>
                  <a:lnTo>
                    <a:pt x="1228" y="231"/>
                  </a:lnTo>
                  <a:lnTo>
                    <a:pt x="1228" y="242"/>
                  </a:lnTo>
                  <a:lnTo>
                    <a:pt x="1234" y="246"/>
                  </a:lnTo>
                  <a:lnTo>
                    <a:pt x="1238" y="252"/>
                  </a:lnTo>
                  <a:lnTo>
                    <a:pt x="1245" y="251"/>
                  </a:lnTo>
                  <a:lnTo>
                    <a:pt x="1254" y="258"/>
                  </a:lnTo>
                  <a:lnTo>
                    <a:pt x="1269" y="264"/>
                  </a:lnTo>
                  <a:lnTo>
                    <a:pt x="1271" y="274"/>
                  </a:lnTo>
                  <a:lnTo>
                    <a:pt x="1275" y="283"/>
                  </a:lnTo>
                  <a:lnTo>
                    <a:pt x="1275" y="297"/>
                  </a:lnTo>
                  <a:lnTo>
                    <a:pt x="1285" y="290"/>
                  </a:lnTo>
                  <a:lnTo>
                    <a:pt x="1307" y="296"/>
                  </a:lnTo>
                  <a:lnTo>
                    <a:pt x="1320" y="295"/>
                  </a:lnTo>
                  <a:lnTo>
                    <a:pt x="1324" y="302"/>
                  </a:lnTo>
                  <a:lnTo>
                    <a:pt x="1335" y="308"/>
                  </a:lnTo>
                  <a:lnTo>
                    <a:pt x="1345" y="313"/>
                  </a:lnTo>
                  <a:lnTo>
                    <a:pt x="1355" y="319"/>
                  </a:lnTo>
                  <a:lnTo>
                    <a:pt x="1361" y="327"/>
                  </a:lnTo>
                  <a:lnTo>
                    <a:pt x="1370" y="334"/>
                  </a:lnTo>
                  <a:lnTo>
                    <a:pt x="1377" y="335"/>
                  </a:lnTo>
                  <a:lnTo>
                    <a:pt x="1384" y="339"/>
                  </a:lnTo>
                  <a:lnTo>
                    <a:pt x="1411" y="346"/>
                  </a:lnTo>
                  <a:lnTo>
                    <a:pt x="1421" y="354"/>
                  </a:lnTo>
                  <a:lnTo>
                    <a:pt x="1425" y="365"/>
                  </a:lnTo>
                  <a:lnTo>
                    <a:pt x="1430" y="371"/>
                  </a:lnTo>
                  <a:lnTo>
                    <a:pt x="1460" y="392"/>
                  </a:lnTo>
                  <a:lnTo>
                    <a:pt x="1475" y="398"/>
                  </a:lnTo>
                  <a:lnTo>
                    <a:pt x="1487" y="394"/>
                  </a:lnTo>
                  <a:lnTo>
                    <a:pt x="1498" y="389"/>
                  </a:lnTo>
                  <a:lnTo>
                    <a:pt x="1516" y="384"/>
                  </a:lnTo>
                  <a:lnTo>
                    <a:pt x="1521" y="377"/>
                  </a:lnTo>
                  <a:lnTo>
                    <a:pt x="1524" y="356"/>
                  </a:lnTo>
                  <a:lnTo>
                    <a:pt x="1537" y="333"/>
                  </a:lnTo>
                  <a:lnTo>
                    <a:pt x="1548" y="287"/>
                  </a:lnTo>
                  <a:lnTo>
                    <a:pt x="1553" y="270"/>
                  </a:lnTo>
                  <a:lnTo>
                    <a:pt x="1557" y="258"/>
                  </a:lnTo>
                  <a:lnTo>
                    <a:pt x="1560" y="246"/>
                  </a:lnTo>
                  <a:lnTo>
                    <a:pt x="1559" y="231"/>
                  </a:lnTo>
                  <a:lnTo>
                    <a:pt x="1553" y="213"/>
                  </a:lnTo>
                  <a:lnTo>
                    <a:pt x="1555" y="197"/>
                  </a:lnTo>
                  <a:lnTo>
                    <a:pt x="1553" y="165"/>
                  </a:lnTo>
                  <a:lnTo>
                    <a:pt x="1561" y="145"/>
                  </a:lnTo>
                  <a:lnTo>
                    <a:pt x="1560" y="128"/>
                  </a:lnTo>
                  <a:lnTo>
                    <a:pt x="1565" y="118"/>
                  </a:lnTo>
                  <a:lnTo>
                    <a:pt x="1566" y="108"/>
                  </a:lnTo>
                  <a:lnTo>
                    <a:pt x="1559" y="106"/>
                  </a:lnTo>
                  <a:lnTo>
                    <a:pt x="1560" y="95"/>
                  </a:lnTo>
                  <a:lnTo>
                    <a:pt x="1564" y="76"/>
                  </a:lnTo>
                  <a:lnTo>
                    <a:pt x="1575" y="72"/>
                  </a:lnTo>
                  <a:lnTo>
                    <a:pt x="1578" y="64"/>
                  </a:lnTo>
                  <a:lnTo>
                    <a:pt x="1583" y="45"/>
                  </a:lnTo>
                  <a:lnTo>
                    <a:pt x="1596" y="29"/>
                  </a:lnTo>
                  <a:lnTo>
                    <a:pt x="1596" y="16"/>
                  </a:lnTo>
                  <a:lnTo>
                    <a:pt x="1596" y="15"/>
                  </a:lnTo>
                  <a:lnTo>
                    <a:pt x="1599" y="11"/>
                  </a:lnTo>
                  <a:lnTo>
                    <a:pt x="1604" y="10"/>
                  </a:lnTo>
                  <a:lnTo>
                    <a:pt x="1613" y="5"/>
                  </a:lnTo>
                  <a:lnTo>
                    <a:pt x="1616" y="0"/>
                  </a:lnTo>
                  <a:lnTo>
                    <a:pt x="1623" y="2"/>
                  </a:lnTo>
                  <a:lnTo>
                    <a:pt x="1623" y="7"/>
                  </a:lnTo>
                  <a:lnTo>
                    <a:pt x="1624" y="16"/>
                  </a:lnTo>
                  <a:lnTo>
                    <a:pt x="1623" y="16"/>
                  </a:lnTo>
                  <a:lnTo>
                    <a:pt x="1623" y="17"/>
                  </a:lnTo>
                  <a:lnTo>
                    <a:pt x="1625" y="31"/>
                  </a:lnTo>
                  <a:lnTo>
                    <a:pt x="1625" y="58"/>
                  </a:lnTo>
                  <a:lnTo>
                    <a:pt x="1629" y="68"/>
                  </a:lnTo>
                  <a:lnTo>
                    <a:pt x="1639" y="68"/>
                  </a:lnTo>
                  <a:lnTo>
                    <a:pt x="1641" y="74"/>
                  </a:lnTo>
                  <a:lnTo>
                    <a:pt x="1640" y="88"/>
                  </a:lnTo>
                  <a:lnTo>
                    <a:pt x="1646" y="93"/>
                  </a:lnTo>
                  <a:lnTo>
                    <a:pt x="1650" y="103"/>
                  </a:lnTo>
                  <a:lnTo>
                    <a:pt x="1655" y="107"/>
                  </a:lnTo>
                  <a:lnTo>
                    <a:pt x="1656" y="122"/>
                  </a:lnTo>
                  <a:lnTo>
                    <a:pt x="1661" y="124"/>
                  </a:lnTo>
                  <a:lnTo>
                    <a:pt x="1663" y="139"/>
                  </a:lnTo>
                  <a:lnTo>
                    <a:pt x="1667" y="151"/>
                  </a:lnTo>
                  <a:lnTo>
                    <a:pt x="1667" y="171"/>
                  </a:lnTo>
                  <a:lnTo>
                    <a:pt x="1670" y="179"/>
                  </a:lnTo>
                  <a:lnTo>
                    <a:pt x="1672" y="189"/>
                  </a:lnTo>
                  <a:lnTo>
                    <a:pt x="1677" y="199"/>
                  </a:lnTo>
                  <a:lnTo>
                    <a:pt x="1684" y="208"/>
                  </a:lnTo>
                  <a:lnTo>
                    <a:pt x="1693" y="211"/>
                  </a:lnTo>
                  <a:lnTo>
                    <a:pt x="1705" y="200"/>
                  </a:lnTo>
                  <a:lnTo>
                    <a:pt x="1715" y="198"/>
                  </a:lnTo>
                  <a:lnTo>
                    <a:pt x="1723" y="199"/>
                  </a:lnTo>
                  <a:lnTo>
                    <a:pt x="1729" y="215"/>
                  </a:lnTo>
                  <a:lnTo>
                    <a:pt x="1739" y="219"/>
                  </a:lnTo>
                  <a:lnTo>
                    <a:pt x="1747" y="228"/>
                  </a:lnTo>
                  <a:lnTo>
                    <a:pt x="1755" y="232"/>
                  </a:lnTo>
                  <a:lnTo>
                    <a:pt x="1764" y="242"/>
                  </a:lnTo>
                  <a:lnTo>
                    <a:pt x="1761" y="252"/>
                  </a:lnTo>
                  <a:lnTo>
                    <a:pt x="1764" y="258"/>
                  </a:lnTo>
                  <a:lnTo>
                    <a:pt x="1763" y="276"/>
                  </a:lnTo>
                  <a:lnTo>
                    <a:pt x="1766" y="286"/>
                  </a:lnTo>
                  <a:lnTo>
                    <a:pt x="1766" y="295"/>
                  </a:lnTo>
                  <a:lnTo>
                    <a:pt x="1771" y="303"/>
                  </a:lnTo>
                  <a:lnTo>
                    <a:pt x="1771" y="319"/>
                  </a:lnTo>
                  <a:lnTo>
                    <a:pt x="1775" y="332"/>
                  </a:lnTo>
                  <a:lnTo>
                    <a:pt x="1787" y="349"/>
                  </a:lnTo>
                  <a:lnTo>
                    <a:pt x="1796" y="349"/>
                  </a:lnTo>
                  <a:lnTo>
                    <a:pt x="1797" y="361"/>
                  </a:lnTo>
                  <a:lnTo>
                    <a:pt x="1804" y="381"/>
                  </a:lnTo>
                  <a:lnTo>
                    <a:pt x="1807" y="393"/>
                  </a:lnTo>
                  <a:lnTo>
                    <a:pt x="1808" y="409"/>
                  </a:lnTo>
                  <a:lnTo>
                    <a:pt x="1806" y="416"/>
                  </a:lnTo>
                  <a:lnTo>
                    <a:pt x="1806" y="426"/>
                  </a:lnTo>
                  <a:lnTo>
                    <a:pt x="1808" y="437"/>
                  </a:lnTo>
                  <a:lnTo>
                    <a:pt x="1814" y="443"/>
                  </a:lnTo>
                  <a:lnTo>
                    <a:pt x="1819" y="445"/>
                  </a:lnTo>
                  <a:lnTo>
                    <a:pt x="1818" y="448"/>
                  </a:lnTo>
                  <a:lnTo>
                    <a:pt x="1822" y="445"/>
                  </a:lnTo>
                  <a:lnTo>
                    <a:pt x="1822" y="447"/>
                  </a:lnTo>
                  <a:lnTo>
                    <a:pt x="1819" y="452"/>
                  </a:lnTo>
                  <a:lnTo>
                    <a:pt x="1820" y="454"/>
                  </a:lnTo>
                  <a:lnTo>
                    <a:pt x="1820" y="461"/>
                  </a:lnTo>
                  <a:lnTo>
                    <a:pt x="1824" y="470"/>
                  </a:lnTo>
                  <a:lnTo>
                    <a:pt x="1838" y="475"/>
                  </a:lnTo>
                  <a:lnTo>
                    <a:pt x="1841" y="480"/>
                  </a:lnTo>
                  <a:lnTo>
                    <a:pt x="1851" y="485"/>
                  </a:lnTo>
                  <a:lnTo>
                    <a:pt x="1871" y="490"/>
                  </a:lnTo>
                  <a:lnTo>
                    <a:pt x="1874" y="489"/>
                  </a:lnTo>
                  <a:lnTo>
                    <a:pt x="1881" y="485"/>
                  </a:lnTo>
                  <a:lnTo>
                    <a:pt x="1884" y="502"/>
                  </a:lnTo>
                  <a:lnTo>
                    <a:pt x="1888" y="511"/>
                  </a:lnTo>
                  <a:lnTo>
                    <a:pt x="1893" y="515"/>
                  </a:lnTo>
                  <a:lnTo>
                    <a:pt x="1903" y="512"/>
                  </a:lnTo>
                  <a:lnTo>
                    <a:pt x="1911" y="517"/>
                  </a:lnTo>
                  <a:lnTo>
                    <a:pt x="1920" y="518"/>
                  </a:lnTo>
                  <a:lnTo>
                    <a:pt x="1925" y="527"/>
                  </a:lnTo>
                  <a:lnTo>
                    <a:pt x="1931" y="533"/>
                  </a:lnTo>
                  <a:lnTo>
                    <a:pt x="1937" y="529"/>
                  </a:lnTo>
                  <a:lnTo>
                    <a:pt x="1942" y="533"/>
                  </a:lnTo>
                  <a:lnTo>
                    <a:pt x="1954" y="540"/>
                  </a:lnTo>
                  <a:lnTo>
                    <a:pt x="1958" y="545"/>
                  </a:lnTo>
                  <a:lnTo>
                    <a:pt x="1960" y="556"/>
                  </a:lnTo>
                  <a:lnTo>
                    <a:pt x="1953" y="554"/>
                  </a:lnTo>
                  <a:lnTo>
                    <a:pt x="1952" y="566"/>
                  </a:lnTo>
                  <a:lnTo>
                    <a:pt x="1958" y="572"/>
                  </a:lnTo>
                  <a:lnTo>
                    <a:pt x="1968" y="574"/>
                  </a:lnTo>
                  <a:lnTo>
                    <a:pt x="1970" y="580"/>
                  </a:lnTo>
                  <a:lnTo>
                    <a:pt x="1978" y="588"/>
                  </a:lnTo>
                  <a:lnTo>
                    <a:pt x="1980" y="597"/>
                  </a:lnTo>
                  <a:lnTo>
                    <a:pt x="1983" y="603"/>
                  </a:lnTo>
                  <a:lnTo>
                    <a:pt x="1985" y="610"/>
                  </a:lnTo>
                  <a:lnTo>
                    <a:pt x="1992" y="612"/>
                  </a:lnTo>
                  <a:lnTo>
                    <a:pt x="1994" y="619"/>
                  </a:lnTo>
                  <a:lnTo>
                    <a:pt x="1994" y="645"/>
                  </a:lnTo>
                  <a:lnTo>
                    <a:pt x="1996" y="651"/>
                  </a:lnTo>
                  <a:lnTo>
                    <a:pt x="1997" y="658"/>
                  </a:lnTo>
                  <a:lnTo>
                    <a:pt x="2002" y="662"/>
                  </a:lnTo>
                  <a:lnTo>
                    <a:pt x="2005" y="671"/>
                  </a:lnTo>
                  <a:lnTo>
                    <a:pt x="2007" y="672"/>
                  </a:lnTo>
                  <a:lnTo>
                    <a:pt x="2011" y="669"/>
                  </a:lnTo>
                  <a:lnTo>
                    <a:pt x="2017" y="669"/>
                  </a:lnTo>
                  <a:lnTo>
                    <a:pt x="2017" y="655"/>
                  </a:lnTo>
                  <a:lnTo>
                    <a:pt x="2023" y="650"/>
                  </a:lnTo>
                  <a:lnTo>
                    <a:pt x="2027" y="660"/>
                  </a:lnTo>
                  <a:lnTo>
                    <a:pt x="2032" y="665"/>
                  </a:lnTo>
                  <a:lnTo>
                    <a:pt x="2043" y="669"/>
                  </a:lnTo>
                  <a:lnTo>
                    <a:pt x="2051" y="676"/>
                  </a:lnTo>
                  <a:lnTo>
                    <a:pt x="2054" y="661"/>
                  </a:lnTo>
                  <a:lnTo>
                    <a:pt x="2057" y="665"/>
                  </a:lnTo>
                  <a:lnTo>
                    <a:pt x="2059" y="671"/>
                  </a:lnTo>
                  <a:lnTo>
                    <a:pt x="2061" y="674"/>
                  </a:lnTo>
                  <a:lnTo>
                    <a:pt x="2065" y="690"/>
                  </a:lnTo>
                  <a:lnTo>
                    <a:pt x="2065" y="720"/>
                  </a:lnTo>
                  <a:lnTo>
                    <a:pt x="2068" y="733"/>
                  </a:lnTo>
                  <a:lnTo>
                    <a:pt x="2077" y="739"/>
                  </a:lnTo>
                  <a:lnTo>
                    <a:pt x="2083" y="748"/>
                  </a:lnTo>
                  <a:lnTo>
                    <a:pt x="2098" y="760"/>
                  </a:lnTo>
                  <a:lnTo>
                    <a:pt x="2110" y="760"/>
                  </a:lnTo>
                  <a:lnTo>
                    <a:pt x="2118" y="766"/>
                  </a:lnTo>
                  <a:lnTo>
                    <a:pt x="2124" y="774"/>
                  </a:lnTo>
                  <a:lnTo>
                    <a:pt x="2130" y="785"/>
                  </a:lnTo>
                  <a:lnTo>
                    <a:pt x="2132" y="791"/>
                  </a:lnTo>
                  <a:lnTo>
                    <a:pt x="2141" y="800"/>
                  </a:lnTo>
                  <a:lnTo>
                    <a:pt x="2151" y="802"/>
                  </a:lnTo>
                  <a:lnTo>
                    <a:pt x="2151" y="806"/>
                  </a:lnTo>
                  <a:lnTo>
                    <a:pt x="2163" y="824"/>
                  </a:lnTo>
                  <a:lnTo>
                    <a:pt x="2162" y="830"/>
                  </a:lnTo>
                  <a:lnTo>
                    <a:pt x="2173" y="835"/>
                  </a:lnTo>
                  <a:lnTo>
                    <a:pt x="2177" y="844"/>
                  </a:lnTo>
                  <a:lnTo>
                    <a:pt x="2178" y="862"/>
                  </a:lnTo>
                  <a:lnTo>
                    <a:pt x="2184" y="872"/>
                  </a:lnTo>
                  <a:lnTo>
                    <a:pt x="2186" y="876"/>
                  </a:lnTo>
                  <a:lnTo>
                    <a:pt x="2190" y="871"/>
                  </a:lnTo>
                  <a:lnTo>
                    <a:pt x="2191" y="886"/>
                  </a:lnTo>
                  <a:lnTo>
                    <a:pt x="2189" y="900"/>
                  </a:lnTo>
                  <a:lnTo>
                    <a:pt x="2191" y="911"/>
                  </a:lnTo>
                  <a:lnTo>
                    <a:pt x="2194" y="938"/>
                  </a:lnTo>
                  <a:lnTo>
                    <a:pt x="2197" y="948"/>
                  </a:lnTo>
                  <a:lnTo>
                    <a:pt x="2193" y="945"/>
                  </a:lnTo>
                  <a:lnTo>
                    <a:pt x="2191" y="952"/>
                  </a:lnTo>
                  <a:lnTo>
                    <a:pt x="2193" y="956"/>
                  </a:lnTo>
                  <a:lnTo>
                    <a:pt x="2194" y="963"/>
                  </a:lnTo>
                  <a:lnTo>
                    <a:pt x="2197" y="967"/>
                  </a:lnTo>
                  <a:lnTo>
                    <a:pt x="2200" y="979"/>
                  </a:lnTo>
                  <a:lnTo>
                    <a:pt x="2207" y="995"/>
                  </a:lnTo>
                  <a:lnTo>
                    <a:pt x="2216" y="1023"/>
                  </a:lnTo>
                  <a:lnTo>
                    <a:pt x="2217" y="1050"/>
                  </a:lnTo>
                  <a:lnTo>
                    <a:pt x="2215" y="1066"/>
                  </a:lnTo>
                  <a:lnTo>
                    <a:pt x="2211" y="1074"/>
                  </a:lnTo>
                  <a:lnTo>
                    <a:pt x="2206" y="1090"/>
                  </a:lnTo>
                  <a:lnTo>
                    <a:pt x="2204" y="1110"/>
                  </a:lnTo>
                  <a:lnTo>
                    <a:pt x="2199" y="1142"/>
                  </a:lnTo>
                  <a:lnTo>
                    <a:pt x="2196" y="1145"/>
                  </a:lnTo>
                  <a:lnTo>
                    <a:pt x="2189" y="1164"/>
                  </a:lnTo>
                  <a:lnTo>
                    <a:pt x="2188" y="1182"/>
                  </a:lnTo>
                  <a:lnTo>
                    <a:pt x="2190" y="1201"/>
                  </a:lnTo>
                  <a:lnTo>
                    <a:pt x="2186" y="1207"/>
                  </a:lnTo>
                  <a:lnTo>
                    <a:pt x="2186" y="1214"/>
                  </a:lnTo>
                  <a:lnTo>
                    <a:pt x="2172" y="1252"/>
                  </a:lnTo>
                  <a:lnTo>
                    <a:pt x="2167" y="1258"/>
                  </a:lnTo>
                  <a:lnTo>
                    <a:pt x="2162" y="1266"/>
                  </a:lnTo>
                  <a:lnTo>
                    <a:pt x="2156" y="1273"/>
                  </a:lnTo>
                  <a:lnTo>
                    <a:pt x="2156" y="1280"/>
                  </a:lnTo>
                  <a:lnTo>
                    <a:pt x="2158" y="1285"/>
                  </a:lnTo>
                  <a:lnTo>
                    <a:pt x="2153" y="1291"/>
                  </a:lnTo>
                  <a:lnTo>
                    <a:pt x="2145" y="1302"/>
                  </a:lnTo>
                  <a:lnTo>
                    <a:pt x="2137" y="1302"/>
                  </a:lnTo>
                  <a:lnTo>
                    <a:pt x="2135" y="1306"/>
                  </a:lnTo>
                  <a:lnTo>
                    <a:pt x="2141" y="1308"/>
                  </a:lnTo>
                  <a:lnTo>
                    <a:pt x="2130" y="1312"/>
                  </a:lnTo>
                  <a:lnTo>
                    <a:pt x="2123" y="1316"/>
                  </a:lnTo>
                  <a:lnTo>
                    <a:pt x="2120" y="1323"/>
                  </a:lnTo>
                  <a:lnTo>
                    <a:pt x="2114" y="1331"/>
                  </a:lnTo>
                  <a:lnTo>
                    <a:pt x="2108" y="1346"/>
                  </a:lnTo>
                  <a:lnTo>
                    <a:pt x="2100" y="1357"/>
                  </a:lnTo>
                  <a:lnTo>
                    <a:pt x="2094" y="1359"/>
                  </a:lnTo>
                  <a:lnTo>
                    <a:pt x="2091" y="1360"/>
                  </a:lnTo>
                  <a:lnTo>
                    <a:pt x="2089" y="1365"/>
                  </a:lnTo>
                  <a:lnTo>
                    <a:pt x="2097" y="1367"/>
                  </a:lnTo>
                  <a:lnTo>
                    <a:pt x="2096" y="1379"/>
                  </a:lnTo>
                  <a:lnTo>
                    <a:pt x="2091" y="1392"/>
                  </a:lnTo>
                  <a:lnTo>
                    <a:pt x="2088" y="1392"/>
                  </a:lnTo>
                  <a:lnTo>
                    <a:pt x="2087" y="1400"/>
                  </a:lnTo>
                  <a:lnTo>
                    <a:pt x="2078" y="1411"/>
                  </a:lnTo>
                  <a:lnTo>
                    <a:pt x="2065" y="1458"/>
                  </a:lnTo>
                  <a:lnTo>
                    <a:pt x="2065" y="1468"/>
                  </a:lnTo>
                  <a:lnTo>
                    <a:pt x="2056" y="1462"/>
                  </a:lnTo>
                  <a:lnTo>
                    <a:pt x="2049" y="1481"/>
                  </a:lnTo>
                  <a:lnTo>
                    <a:pt x="2044" y="1487"/>
                  </a:lnTo>
                  <a:lnTo>
                    <a:pt x="2041" y="1497"/>
                  </a:lnTo>
                  <a:lnTo>
                    <a:pt x="2038" y="1500"/>
                  </a:lnTo>
                  <a:lnTo>
                    <a:pt x="2034" y="1506"/>
                  </a:lnTo>
                  <a:lnTo>
                    <a:pt x="2033" y="1521"/>
                  </a:lnTo>
                  <a:lnTo>
                    <a:pt x="2029" y="1538"/>
                  </a:lnTo>
                  <a:lnTo>
                    <a:pt x="2033" y="1546"/>
                  </a:lnTo>
                  <a:lnTo>
                    <a:pt x="2030" y="1550"/>
                  </a:lnTo>
                  <a:lnTo>
                    <a:pt x="2029" y="1562"/>
                  </a:lnTo>
                  <a:lnTo>
                    <a:pt x="2023" y="1577"/>
                  </a:lnTo>
                  <a:lnTo>
                    <a:pt x="2021" y="1587"/>
                  </a:lnTo>
                  <a:lnTo>
                    <a:pt x="2021" y="1593"/>
                  </a:lnTo>
                  <a:lnTo>
                    <a:pt x="2024" y="1603"/>
                  </a:lnTo>
                  <a:lnTo>
                    <a:pt x="2024" y="1613"/>
                  </a:lnTo>
                  <a:lnTo>
                    <a:pt x="2023" y="1621"/>
                  </a:lnTo>
                  <a:lnTo>
                    <a:pt x="2021" y="1629"/>
                  </a:lnTo>
                  <a:lnTo>
                    <a:pt x="2012" y="1624"/>
                  </a:lnTo>
                  <a:lnTo>
                    <a:pt x="2008" y="1625"/>
                  </a:lnTo>
                  <a:lnTo>
                    <a:pt x="2007" y="1637"/>
                  </a:lnTo>
                  <a:lnTo>
                    <a:pt x="1987" y="1643"/>
                  </a:lnTo>
                  <a:lnTo>
                    <a:pt x="1932" y="1645"/>
                  </a:lnTo>
                  <a:lnTo>
                    <a:pt x="1920" y="1648"/>
                  </a:lnTo>
                  <a:lnTo>
                    <a:pt x="1898" y="1661"/>
                  </a:lnTo>
                  <a:lnTo>
                    <a:pt x="1888" y="1669"/>
                  </a:lnTo>
                  <a:lnTo>
                    <a:pt x="1874" y="1678"/>
                  </a:lnTo>
                  <a:lnTo>
                    <a:pt x="1868" y="1685"/>
                  </a:lnTo>
                  <a:lnTo>
                    <a:pt x="1866" y="1691"/>
                  </a:lnTo>
                  <a:lnTo>
                    <a:pt x="1854" y="1699"/>
                  </a:lnTo>
                  <a:lnTo>
                    <a:pt x="1847" y="1705"/>
                  </a:lnTo>
                  <a:lnTo>
                    <a:pt x="1844" y="1701"/>
                  </a:lnTo>
                  <a:lnTo>
                    <a:pt x="1830" y="1705"/>
                  </a:lnTo>
                  <a:lnTo>
                    <a:pt x="1823" y="1705"/>
                  </a:lnTo>
                  <a:lnTo>
                    <a:pt x="1819" y="1706"/>
                  </a:lnTo>
                  <a:lnTo>
                    <a:pt x="1818" y="1715"/>
                  </a:lnTo>
                  <a:lnTo>
                    <a:pt x="1822" y="1720"/>
                  </a:lnTo>
                  <a:lnTo>
                    <a:pt x="1825" y="1713"/>
                  </a:lnTo>
                  <a:lnTo>
                    <a:pt x="1831" y="1709"/>
                  </a:lnTo>
                  <a:lnTo>
                    <a:pt x="1836" y="1709"/>
                  </a:lnTo>
                  <a:lnTo>
                    <a:pt x="1833" y="1720"/>
                  </a:lnTo>
                  <a:lnTo>
                    <a:pt x="1831" y="1729"/>
                  </a:lnTo>
                  <a:lnTo>
                    <a:pt x="1826" y="1736"/>
                  </a:lnTo>
                  <a:lnTo>
                    <a:pt x="1813" y="1717"/>
                  </a:lnTo>
                  <a:lnTo>
                    <a:pt x="1808" y="1717"/>
                  </a:lnTo>
                  <a:lnTo>
                    <a:pt x="1799" y="1713"/>
                  </a:lnTo>
                  <a:lnTo>
                    <a:pt x="1796" y="1704"/>
                  </a:lnTo>
                  <a:lnTo>
                    <a:pt x="1785" y="1704"/>
                  </a:lnTo>
                  <a:lnTo>
                    <a:pt x="1777" y="1696"/>
                  </a:lnTo>
                  <a:lnTo>
                    <a:pt x="1776" y="1690"/>
                  </a:lnTo>
                  <a:lnTo>
                    <a:pt x="1779" y="1679"/>
                  </a:lnTo>
                  <a:lnTo>
                    <a:pt x="1772" y="1673"/>
                  </a:lnTo>
                  <a:lnTo>
                    <a:pt x="1760" y="1682"/>
                  </a:lnTo>
                  <a:lnTo>
                    <a:pt x="1750" y="1685"/>
                  </a:lnTo>
                  <a:lnTo>
                    <a:pt x="1739" y="1682"/>
                  </a:lnTo>
                  <a:lnTo>
                    <a:pt x="1736" y="1675"/>
                  </a:lnTo>
                  <a:lnTo>
                    <a:pt x="1749" y="1675"/>
                  </a:lnTo>
                  <a:lnTo>
                    <a:pt x="1752" y="1666"/>
                  </a:lnTo>
                  <a:lnTo>
                    <a:pt x="1750" y="1652"/>
                  </a:lnTo>
                  <a:lnTo>
                    <a:pt x="1741" y="1647"/>
                  </a:lnTo>
                  <a:lnTo>
                    <a:pt x="1725" y="1659"/>
                  </a:lnTo>
                  <a:lnTo>
                    <a:pt x="1715" y="1661"/>
                  </a:lnTo>
                  <a:lnTo>
                    <a:pt x="1728" y="1669"/>
                  </a:lnTo>
                  <a:lnTo>
                    <a:pt x="1729" y="1672"/>
                  </a:lnTo>
                  <a:lnTo>
                    <a:pt x="1721" y="1673"/>
                  </a:lnTo>
                  <a:lnTo>
                    <a:pt x="1710" y="1678"/>
                  </a:lnTo>
                  <a:lnTo>
                    <a:pt x="1699" y="1686"/>
                  </a:lnTo>
                  <a:lnTo>
                    <a:pt x="1690" y="1701"/>
                  </a:lnTo>
                  <a:lnTo>
                    <a:pt x="1672" y="1710"/>
                  </a:lnTo>
                  <a:lnTo>
                    <a:pt x="1658" y="1713"/>
                  </a:lnTo>
                  <a:lnTo>
                    <a:pt x="1655" y="1709"/>
                  </a:lnTo>
                  <a:lnTo>
                    <a:pt x="1635" y="1699"/>
                  </a:lnTo>
                  <a:lnTo>
                    <a:pt x="1616" y="1686"/>
                  </a:lnTo>
                  <a:lnTo>
                    <a:pt x="1607" y="1683"/>
                  </a:lnTo>
                  <a:lnTo>
                    <a:pt x="1593" y="1682"/>
                  </a:lnTo>
                  <a:lnTo>
                    <a:pt x="1572" y="1674"/>
                  </a:lnTo>
                  <a:lnTo>
                    <a:pt x="1564" y="1675"/>
                  </a:lnTo>
                  <a:lnTo>
                    <a:pt x="1555" y="1682"/>
                  </a:lnTo>
                  <a:lnTo>
                    <a:pt x="1548" y="1671"/>
                  </a:lnTo>
                  <a:lnTo>
                    <a:pt x="1529" y="1659"/>
                  </a:lnTo>
                  <a:lnTo>
                    <a:pt x="1511" y="1658"/>
                  </a:lnTo>
                  <a:lnTo>
                    <a:pt x="1496" y="1650"/>
                  </a:lnTo>
                  <a:lnTo>
                    <a:pt x="1486" y="1639"/>
                  </a:lnTo>
                  <a:lnTo>
                    <a:pt x="1481" y="1625"/>
                  </a:lnTo>
                  <a:lnTo>
                    <a:pt x="1470" y="1618"/>
                  </a:lnTo>
                  <a:lnTo>
                    <a:pt x="1458" y="1588"/>
                  </a:lnTo>
                  <a:lnTo>
                    <a:pt x="1457" y="1582"/>
                  </a:lnTo>
                  <a:lnTo>
                    <a:pt x="1462" y="1572"/>
                  </a:lnTo>
                  <a:lnTo>
                    <a:pt x="1463" y="1559"/>
                  </a:lnTo>
                  <a:lnTo>
                    <a:pt x="1453" y="1530"/>
                  </a:lnTo>
                  <a:lnTo>
                    <a:pt x="1430" y="1500"/>
                  </a:lnTo>
                  <a:lnTo>
                    <a:pt x="1437" y="1483"/>
                  </a:lnTo>
                  <a:lnTo>
                    <a:pt x="1436" y="1480"/>
                  </a:lnTo>
                  <a:lnTo>
                    <a:pt x="1421" y="1481"/>
                  </a:lnTo>
                  <a:lnTo>
                    <a:pt x="1406" y="1490"/>
                  </a:lnTo>
                  <a:lnTo>
                    <a:pt x="1389" y="1496"/>
                  </a:lnTo>
                  <a:lnTo>
                    <a:pt x="1379" y="1497"/>
                  </a:lnTo>
                  <a:lnTo>
                    <a:pt x="1372" y="1495"/>
                  </a:lnTo>
                  <a:lnTo>
                    <a:pt x="1379" y="1484"/>
                  </a:lnTo>
                  <a:lnTo>
                    <a:pt x="1387" y="1468"/>
                  </a:lnTo>
                  <a:lnTo>
                    <a:pt x="1390" y="1453"/>
                  </a:lnTo>
                  <a:lnTo>
                    <a:pt x="1390" y="1436"/>
                  </a:lnTo>
                  <a:lnTo>
                    <a:pt x="1384" y="1419"/>
                  </a:lnTo>
                  <a:lnTo>
                    <a:pt x="1376" y="1406"/>
                  </a:lnTo>
                  <a:lnTo>
                    <a:pt x="1368" y="1400"/>
                  </a:lnTo>
                  <a:lnTo>
                    <a:pt x="1356" y="1424"/>
                  </a:lnTo>
                  <a:lnTo>
                    <a:pt x="1356" y="1436"/>
                  </a:lnTo>
                  <a:lnTo>
                    <a:pt x="1352" y="1448"/>
                  </a:lnTo>
                  <a:lnTo>
                    <a:pt x="1350" y="1460"/>
                  </a:lnTo>
                  <a:lnTo>
                    <a:pt x="1349" y="1463"/>
                  </a:lnTo>
                  <a:lnTo>
                    <a:pt x="1340" y="1462"/>
                  </a:lnTo>
                  <a:lnTo>
                    <a:pt x="1329" y="1467"/>
                  </a:lnTo>
                  <a:lnTo>
                    <a:pt x="1317" y="1467"/>
                  </a:lnTo>
                  <a:lnTo>
                    <a:pt x="1307" y="1473"/>
                  </a:lnTo>
                  <a:lnTo>
                    <a:pt x="1301" y="1467"/>
                  </a:lnTo>
                  <a:lnTo>
                    <a:pt x="1306" y="1448"/>
                  </a:lnTo>
                  <a:lnTo>
                    <a:pt x="1319" y="1449"/>
                  </a:lnTo>
                  <a:lnTo>
                    <a:pt x="1330" y="1443"/>
                  </a:lnTo>
                  <a:lnTo>
                    <a:pt x="1334" y="1429"/>
                  </a:lnTo>
                  <a:lnTo>
                    <a:pt x="1335" y="1417"/>
                  </a:lnTo>
                  <a:lnTo>
                    <a:pt x="1333" y="1415"/>
                  </a:lnTo>
                  <a:lnTo>
                    <a:pt x="1333" y="1411"/>
                  </a:lnTo>
                  <a:lnTo>
                    <a:pt x="1334" y="1405"/>
                  </a:lnTo>
                  <a:lnTo>
                    <a:pt x="1334" y="1397"/>
                  </a:lnTo>
                  <a:lnTo>
                    <a:pt x="1339" y="1384"/>
                  </a:lnTo>
                  <a:lnTo>
                    <a:pt x="1345" y="1368"/>
                  </a:lnTo>
                  <a:lnTo>
                    <a:pt x="1351" y="1365"/>
                  </a:lnTo>
                  <a:lnTo>
                    <a:pt x="1357" y="1355"/>
                  </a:lnTo>
                  <a:lnTo>
                    <a:pt x="1357" y="1330"/>
                  </a:lnTo>
                  <a:lnTo>
                    <a:pt x="1363" y="1331"/>
                  </a:lnTo>
                  <a:lnTo>
                    <a:pt x="1362" y="1324"/>
                  </a:lnTo>
                  <a:lnTo>
                    <a:pt x="1358" y="1317"/>
                  </a:lnTo>
                  <a:lnTo>
                    <a:pt x="1358" y="1307"/>
                  </a:lnTo>
                  <a:lnTo>
                    <a:pt x="1355" y="1304"/>
                  </a:lnTo>
                  <a:lnTo>
                    <a:pt x="1355" y="1293"/>
                  </a:lnTo>
                  <a:lnTo>
                    <a:pt x="1350" y="1288"/>
                  </a:lnTo>
                  <a:lnTo>
                    <a:pt x="1347" y="1297"/>
                  </a:lnTo>
                  <a:lnTo>
                    <a:pt x="1347" y="1317"/>
                  </a:lnTo>
                  <a:lnTo>
                    <a:pt x="1342" y="1318"/>
                  </a:lnTo>
                  <a:lnTo>
                    <a:pt x="1335" y="1330"/>
                  </a:lnTo>
                  <a:lnTo>
                    <a:pt x="1330" y="1341"/>
                  </a:lnTo>
                  <a:lnTo>
                    <a:pt x="1324" y="1354"/>
                  </a:lnTo>
                  <a:lnTo>
                    <a:pt x="1323" y="1360"/>
                  </a:lnTo>
                  <a:lnTo>
                    <a:pt x="1318" y="1368"/>
                  </a:lnTo>
                  <a:lnTo>
                    <a:pt x="1307" y="1367"/>
                  </a:lnTo>
                  <a:lnTo>
                    <a:pt x="1302" y="1370"/>
                  </a:lnTo>
                  <a:lnTo>
                    <a:pt x="1301" y="1374"/>
                  </a:lnTo>
                  <a:lnTo>
                    <a:pt x="1287" y="1382"/>
                  </a:lnTo>
                  <a:lnTo>
                    <a:pt x="1282" y="1388"/>
                  </a:lnTo>
                  <a:lnTo>
                    <a:pt x="1275" y="1390"/>
                  </a:lnTo>
                  <a:lnTo>
                    <a:pt x="1269" y="1405"/>
                  </a:lnTo>
                  <a:lnTo>
                    <a:pt x="1259" y="1417"/>
                  </a:lnTo>
                  <a:lnTo>
                    <a:pt x="1249" y="1425"/>
                  </a:lnTo>
                  <a:lnTo>
                    <a:pt x="1245" y="1437"/>
                  </a:lnTo>
                  <a:lnTo>
                    <a:pt x="1252" y="1437"/>
                  </a:lnTo>
                  <a:lnTo>
                    <a:pt x="1252" y="1454"/>
                  </a:lnTo>
                  <a:lnTo>
                    <a:pt x="1245" y="1449"/>
                  </a:lnTo>
                  <a:lnTo>
                    <a:pt x="1238" y="1452"/>
                  </a:lnTo>
                  <a:lnTo>
                    <a:pt x="1229" y="1440"/>
                  </a:lnTo>
                  <a:lnTo>
                    <a:pt x="1220" y="1433"/>
                  </a:lnTo>
                  <a:lnTo>
                    <a:pt x="1214" y="1427"/>
                  </a:lnTo>
                  <a:lnTo>
                    <a:pt x="1205" y="1426"/>
                  </a:lnTo>
                  <a:lnTo>
                    <a:pt x="1205" y="1416"/>
                  </a:lnTo>
                  <a:lnTo>
                    <a:pt x="1221" y="1427"/>
                  </a:lnTo>
                  <a:lnTo>
                    <a:pt x="1222" y="1419"/>
                  </a:lnTo>
                  <a:lnTo>
                    <a:pt x="1220" y="1405"/>
                  </a:lnTo>
                  <a:lnTo>
                    <a:pt x="1214" y="1398"/>
                  </a:lnTo>
                  <a:lnTo>
                    <a:pt x="1211" y="1383"/>
                  </a:lnTo>
                  <a:lnTo>
                    <a:pt x="1204" y="1372"/>
                  </a:lnTo>
                  <a:lnTo>
                    <a:pt x="1195" y="1365"/>
                  </a:lnTo>
                  <a:lnTo>
                    <a:pt x="1190" y="1347"/>
                  </a:lnTo>
                  <a:lnTo>
                    <a:pt x="1186" y="1343"/>
                  </a:lnTo>
                  <a:lnTo>
                    <a:pt x="1183" y="1334"/>
                  </a:lnTo>
                  <a:lnTo>
                    <a:pt x="1177" y="1335"/>
                  </a:lnTo>
                  <a:lnTo>
                    <a:pt x="1166" y="1330"/>
                  </a:lnTo>
                  <a:lnTo>
                    <a:pt x="1156" y="1324"/>
                  </a:lnTo>
                  <a:lnTo>
                    <a:pt x="1150" y="1316"/>
                  </a:lnTo>
                  <a:lnTo>
                    <a:pt x="1150" y="1306"/>
                  </a:lnTo>
                  <a:lnTo>
                    <a:pt x="1155" y="1306"/>
                  </a:lnTo>
                  <a:lnTo>
                    <a:pt x="1156" y="1292"/>
                  </a:lnTo>
                  <a:lnTo>
                    <a:pt x="1135" y="1286"/>
                  </a:lnTo>
                  <a:lnTo>
                    <a:pt x="1114" y="1265"/>
                  </a:lnTo>
                  <a:lnTo>
                    <a:pt x="1108" y="1263"/>
                  </a:lnTo>
                  <a:lnTo>
                    <a:pt x="1110" y="1270"/>
                  </a:lnTo>
                  <a:lnTo>
                    <a:pt x="1100" y="1269"/>
                  </a:lnTo>
                  <a:lnTo>
                    <a:pt x="1091" y="1263"/>
                  </a:lnTo>
                  <a:lnTo>
                    <a:pt x="1069" y="1252"/>
                  </a:lnTo>
                  <a:lnTo>
                    <a:pt x="1062" y="1253"/>
                  </a:lnTo>
                  <a:lnTo>
                    <a:pt x="1054" y="1259"/>
                  </a:lnTo>
                  <a:lnTo>
                    <a:pt x="1051" y="1258"/>
                  </a:lnTo>
                  <a:lnTo>
                    <a:pt x="1045" y="1255"/>
                  </a:lnTo>
                  <a:lnTo>
                    <a:pt x="1017" y="1231"/>
                  </a:lnTo>
                  <a:lnTo>
                    <a:pt x="1006" y="1227"/>
                  </a:lnTo>
                  <a:lnTo>
                    <a:pt x="995" y="1226"/>
                  </a:lnTo>
                  <a:lnTo>
                    <a:pt x="974" y="1225"/>
                  </a:lnTo>
                  <a:lnTo>
                    <a:pt x="941" y="1230"/>
                  </a:lnTo>
                  <a:lnTo>
                    <a:pt x="899" y="1228"/>
                  </a:lnTo>
                  <a:lnTo>
                    <a:pt x="881" y="1228"/>
                  </a:lnTo>
                  <a:lnTo>
                    <a:pt x="840" y="1248"/>
                  </a:lnTo>
                  <a:lnTo>
                    <a:pt x="820" y="1261"/>
                  </a:lnTo>
                  <a:lnTo>
                    <a:pt x="795" y="1263"/>
                  </a:lnTo>
                  <a:lnTo>
                    <a:pt x="779" y="1270"/>
                  </a:lnTo>
                  <a:lnTo>
                    <a:pt x="758" y="1274"/>
                  </a:lnTo>
                  <a:lnTo>
                    <a:pt x="722" y="1273"/>
                  </a:lnTo>
                  <a:lnTo>
                    <a:pt x="710" y="1270"/>
                  </a:lnTo>
                  <a:lnTo>
                    <a:pt x="695" y="1274"/>
                  </a:lnTo>
                  <a:lnTo>
                    <a:pt x="685" y="1282"/>
                  </a:lnTo>
                  <a:lnTo>
                    <a:pt x="658" y="1297"/>
                  </a:lnTo>
                  <a:lnTo>
                    <a:pt x="642" y="1302"/>
                  </a:lnTo>
                  <a:lnTo>
                    <a:pt x="634" y="1309"/>
                  </a:lnTo>
                  <a:lnTo>
                    <a:pt x="625" y="1313"/>
                  </a:lnTo>
                  <a:lnTo>
                    <a:pt x="614" y="1314"/>
                  </a:lnTo>
                  <a:lnTo>
                    <a:pt x="602" y="1320"/>
                  </a:lnTo>
                  <a:lnTo>
                    <a:pt x="596" y="1333"/>
                  </a:lnTo>
                  <a:lnTo>
                    <a:pt x="592" y="1349"/>
                  </a:lnTo>
                  <a:lnTo>
                    <a:pt x="587" y="1354"/>
                  </a:lnTo>
                  <a:lnTo>
                    <a:pt x="581" y="1363"/>
                  </a:lnTo>
                  <a:lnTo>
                    <a:pt x="577" y="1372"/>
                  </a:lnTo>
                  <a:lnTo>
                    <a:pt x="558" y="1377"/>
                  </a:lnTo>
                  <a:lnTo>
                    <a:pt x="549" y="1377"/>
                  </a:lnTo>
                  <a:lnTo>
                    <a:pt x="539" y="1373"/>
                  </a:lnTo>
                  <a:lnTo>
                    <a:pt x="518" y="1376"/>
                  </a:lnTo>
                  <a:lnTo>
                    <a:pt x="496" y="1382"/>
                  </a:lnTo>
                  <a:lnTo>
                    <a:pt x="491" y="1374"/>
                  </a:lnTo>
                  <a:lnTo>
                    <a:pt x="486" y="1372"/>
                  </a:lnTo>
                  <a:lnTo>
                    <a:pt x="480" y="1374"/>
                  </a:lnTo>
                  <a:lnTo>
                    <a:pt x="464" y="1376"/>
                  </a:lnTo>
                  <a:lnTo>
                    <a:pt x="447" y="1372"/>
                  </a:lnTo>
                  <a:lnTo>
                    <a:pt x="435" y="1372"/>
                  </a:lnTo>
                  <a:lnTo>
                    <a:pt x="419" y="1379"/>
                  </a:lnTo>
                  <a:lnTo>
                    <a:pt x="376" y="1378"/>
                  </a:lnTo>
                  <a:lnTo>
                    <a:pt x="365" y="1383"/>
                  </a:lnTo>
                  <a:lnTo>
                    <a:pt x="355" y="1392"/>
                  </a:lnTo>
                  <a:lnTo>
                    <a:pt x="350" y="1399"/>
                  </a:lnTo>
                  <a:lnTo>
                    <a:pt x="352" y="1404"/>
                  </a:lnTo>
                  <a:lnTo>
                    <a:pt x="350" y="1405"/>
                  </a:lnTo>
                  <a:lnTo>
                    <a:pt x="344" y="1411"/>
                  </a:lnTo>
                  <a:lnTo>
                    <a:pt x="333" y="1414"/>
                  </a:lnTo>
                  <a:lnTo>
                    <a:pt x="316" y="1416"/>
                  </a:lnTo>
                  <a:lnTo>
                    <a:pt x="301" y="1426"/>
                  </a:lnTo>
                  <a:lnTo>
                    <a:pt x="292" y="1436"/>
                  </a:lnTo>
                  <a:lnTo>
                    <a:pt x="287" y="1443"/>
                  </a:lnTo>
                  <a:lnTo>
                    <a:pt x="280" y="1449"/>
                  </a:lnTo>
                  <a:lnTo>
                    <a:pt x="271" y="1452"/>
                  </a:lnTo>
                  <a:lnTo>
                    <a:pt x="261" y="1447"/>
                  </a:lnTo>
                  <a:lnTo>
                    <a:pt x="260" y="1458"/>
                  </a:lnTo>
                  <a:lnTo>
                    <a:pt x="253" y="1454"/>
                  </a:lnTo>
                  <a:lnTo>
                    <a:pt x="244" y="1458"/>
                  </a:lnTo>
                  <a:lnTo>
                    <a:pt x="238" y="1451"/>
                  </a:lnTo>
                  <a:lnTo>
                    <a:pt x="205" y="1453"/>
                  </a:lnTo>
                  <a:lnTo>
                    <a:pt x="190" y="1451"/>
                  </a:lnTo>
                  <a:lnTo>
                    <a:pt x="183" y="1443"/>
                  </a:lnTo>
                  <a:lnTo>
                    <a:pt x="174" y="1440"/>
                  </a:lnTo>
                  <a:lnTo>
                    <a:pt x="174" y="1441"/>
                  </a:lnTo>
                  <a:lnTo>
                    <a:pt x="163" y="1440"/>
                  </a:lnTo>
                  <a:lnTo>
                    <a:pt x="148" y="1424"/>
                  </a:lnTo>
                  <a:lnTo>
                    <a:pt x="141" y="1415"/>
                  </a:lnTo>
                  <a:lnTo>
                    <a:pt x="130" y="1405"/>
                  </a:lnTo>
                  <a:lnTo>
                    <a:pt x="120" y="1402"/>
                  </a:lnTo>
                  <a:lnTo>
                    <a:pt x="108" y="1399"/>
                  </a:lnTo>
                  <a:lnTo>
                    <a:pt x="105" y="1370"/>
                  </a:lnTo>
                  <a:lnTo>
                    <a:pt x="107" y="1357"/>
                  </a:lnTo>
                  <a:lnTo>
                    <a:pt x="107" y="1356"/>
                  </a:lnTo>
                  <a:lnTo>
                    <a:pt x="117" y="1360"/>
                  </a:lnTo>
                  <a:lnTo>
                    <a:pt x="125" y="1359"/>
                  </a:lnTo>
                  <a:lnTo>
                    <a:pt x="136" y="1343"/>
                  </a:lnTo>
                  <a:lnTo>
                    <a:pt x="142" y="1328"/>
                  </a:lnTo>
                  <a:lnTo>
                    <a:pt x="142" y="1318"/>
                  </a:lnTo>
                  <a:lnTo>
                    <a:pt x="137" y="1306"/>
                  </a:lnTo>
                  <a:lnTo>
                    <a:pt x="137" y="1291"/>
                  </a:lnTo>
                  <a:lnTo>
                    <a:pt x="139" y="1297"/>
                  </a:lnTo>
                  <a:lnTo>
                    <a:pt x="142" y="1286"/>
                  </a:lnTo>
                  <a:lnTo>
                    <a:pt x="141" y="1265"/>
                  </a:lnTo>
                  <a:lnTo>
                    <a:pt x="144" y="1248"/>
                  </a:lnTo>
                  <a:lnTo>
                    <a:pt x="141" y="1234"/>
                  </a:lnTo>
                  <a:lnTo>
                    <a:pt x="124" y="1196"/>
                  </a:lnTo>
                  <a:lnTo>
                    <a:pt x="121" y="1185"/>
                  </a:lnTo>
                  <a:lnTo>
                    <a:pt x="117" y="1178"/>
                  </a:lnTo>
                  <a:lnTo>
                    <a:pt x="109" y="1168"/>
                  </a:lnTo>
                  <a:lnTo>
                    <a:pt x="103" y="1150"/>
                  </a:lnTo>
                  <a:lnTo>
                    <a:pt x="98" y="1124"/>
                  </a:lnTo>
                  <a:lnTo>
                    <a:pt x="98" y="1092"/>
                  </a:lnTo>
                  <a:lnTo>
                    <a:pt x="94" y="1081"/>
                  </a:lnTo>
                  <a:lnTo>
                    <a:pt x="78" y="1053"/>
                  </a:lnTo>
                  <a:lnTo>
                    <a:pt x="76" y="1039"/>
                  </a:lnTo>
                  <a:lnTo>
                    <a:pt x="66" y="1024"/>
                  </a:lnTo>
                  <a:lnTo>
                    <a:pt x="54" y="1004"/>
                  </a:lnTo>
                  <a:lnTo>
                    <a:pt x="54" y="983"/>
                  </a:lnTo>
                  <a:lnTo>
                    <a:pt x="46" y="965"/>
                  </a:lnTo>
                  <a:lnTo>
                    <a:pt x="40" y="945"/>
                  </a:lnTo>
                  <a:lnTo>
                    <a:pt x="29" y="938"/>
                  </a:lnTo>
                  <a:lnTo>
                    <a:pt x="19" y="927"/>
                  </a:lnTo>
                  <a:lnTo>
                    <a:pt x="13" y="919"/>
                  </a:lnTo>
                  <a:lnTo>
                    <a:pt x="11" y="909"/>
                  </a:lnTo>
                  <a:lnTo>
                    <a:pt x="5" y="905"/>
                  </a:lnTo>
                  <a:lnTo>
                    <a:pt x="0" y="895"/>
                  </a:lnTo>
                  <a:lnTo>
                    <a:pt x="1" y="889"/>
                  </a:lnTo>
                  <a:lnTo>
                    <a:pt x="3" y="894"/>
                  </a:lnTo>
                  <a:lnTo>
                    <a:pt x="8" y="895"/>
                  </a:lnTo>
                  <a:lnTo>
                    <a:pt x="12" y="897"/>
                  </a:lnTo>
                  <a:lnTo>
                    <a:pt x="15" y="904"/>
                  </a:lnTo>
                  <a:lnTo>
                    <a:pt x="16" y="914"/>
                  </a:lnTo>
                  <a:lnTo>
                    <a:pt x="21" y="911"/>
                  </a:lnTo>
                  <a:lnTo>
                    <a:pt x="23" y="918"/>
                  </a:lnTo>
                  <a:lnTo>
                    <a:pt x="31" y="919"/>
                  </a:lnTo>
                  <a:lnTo>
                    <a:pt x="35" y="913"/>
                  </a:lnTo>
                  <a:lnTo>
                    <a:pt x="34" y="904"/>
                  </a:lnTo>
                  <a:lnTo>
                    <a:pt x="26" y="895"/>
                  </a:lnTo>
                  <a:lnTo>
                    <a:pt x="13" y="866"/>
                  </a:lnTo>
                  <a:lnTo>
                    <a:pt x="13" y="856"/>
                  </a:lnTo>
                  <a:lnTo>
                    <a:pt x="17" y="860"/>
                  </a:lnTo>
                  <a:lnTo>
                    <a:pt x="22" y="871"/>
                  </a:lnTo>
                  <a:lnTo>
                    <a:pt x="27" y="894"/>
                  </a:lnTo>
                  <a:lnTo>
                    <a:pt x="35" y="884"/>
                  </a:lnTo>
                  <a:lnTo>
                    <a:pt x="38" y="893"/>
                  </a:lnTo>
                  <a:lnTo>
                    <a:pt x="39" y="904"/>
                  </a:lnTo>
                  <a:lnTo>
                    <a:pt x="46" y="905"/>
                  </a:lnTo>
                  <a:lnTo>
                    <a:pt x="51" y="898"/>
                  </a:lnTo>
                  <a:lnTo>
                    <a:pt x="54" y="886"/>
                  </a:lnTo>
                  <a:lnTo>
                    <a:pt x="53" y="867"/>
                  </a:lnTo>
                  <a:lnTo>
                    <a:pt x="45" y="860"/>
                  </a:lnTo>
                  <a:lnTo>
                    <a:pt x="39" y="848"/>
                  </a:lnTo>
                  <a:lnTo>
                    <a:pt x="37" y="851"/>
                  </a:lnTo>
                  <a:lnTo>
                    <a:pt x="38" y="844"/>
                  </a:lnTo>
                  <a:lnTo>
                    <a:pt x="31" y="832"/>
                  </a:lnTo>
                  <a:lnTo>
                    <a:pt x="23" y="814"/>
                  </a:lnTo>
                  <a:lnTo>
                    <a:pt x="8" y="787"/>
                  </a:lnTo>
                  <a:lnTo>
                    <a:pt x="8" y="758"/>
                  </a:lnTo>
                  <a:lnTo>
                    <a:pt x="13" y="748"/>
                  </a:lnTo>
                  <a:lnTo>
                    <a:pt x="28" y="733"/>
                  </a:lnTo>
                  <a:lnTo>
                    <a:pt x="29" y="725"/>
                  </a:lnTo>
                  <a:lnTo>
                    <a:pt x="28" y="716"/>
                  </a:lnTo>
                  <a:lnTo>
                    <a:pt x="29" y="695"/>
                  </a:lnTo>
                  <a:lnTo>
                    <a:pt x="22" y="683"/>
                  </a:lnTo>
                  <a:lnTo>
                    <a:pt x="27" y="661"/>
                  </a:lnTo>
                  <a:lnTo>
                    <a:pt x="33" y="652"/>
                  </a:lnTo>
                  <a:lnTo>
                    <a:pt x="39" y="637"/>
                  </a:lnTo>
                  <a:lnTo>
                    <a:pt x="43" y="634"/>
                  </a:lnTo>
                  <a:close/>
                </a:path>
              </a:pathLst>
            </a:custGeom>
            <a:solidFill>
              <a:schemeClr val="accent4"/>
            </a:solidFill>
            <a:ln w="6350" cap="flat" cmpd="sng">
              <a:solidFill>
                <a:schemeClr val="bg1"/>
              </a:solidFill>
              <a:prstDash val="solid"/>
              <a:round/>
              <a:headEnd type="none" w="med" len="med"/>
              <a:tailEnd type="none" w="med" len="med"/>
            </a:ln>
            <a:effectLst/>
          </p:spPr>
          <p:txBody>
            <a:bodyPr/>
            <a:lstStyle/>
            <a:p>
              <a:endParaRPr lang="en-US" dirty="0"/>
            </a:p>
          </p:txBody>
        </p:sp>
        <p:sp>
          <p:nvSpPr>
            <p:cNvPr id="32" name="Freeform 55"/>
            <p:cNvSpPr>
              <a:spLocks noChangeAspect="1"/>
            </p:cNvSpPr>
            <p:nvPr/>
          </p:nvSpPr>
          <p:spPr bwMode="gray">
            <a:xfrm>
              <a:off x="7657305" y="4462809"/>
              <a:ext cx="134938" cy="146050"/>
            </a:xfrm>
            <a:custGeom>
              <a:avLst/>
              <a:gdLst/>
              <a:ahLst/>
              <a:cxnLst>
                <a:cxn ang="0">
                  <a:pos x="319" y="16"/>
                </a:cxn>
                <a:cxn ang="0">
                  <a:pos x="337" y="0"/>
                </a:cxn>
                <a:cxn ang="0">
                  <a:pos x="349" y="22"/>
                </a:cxn>
                <a:cxn ang="0">
                  <a:pos x="362" y="51"/>
                </a:cxn>
                <a:cxn ang="0">
                  <a:pos x="391" y="35"/>
                </a:cxn>
                <a:cxn ang="0">
                  <a:pos x="402" y="35"/>
                </a:cxn>
                <a:cxn ang="0">
                  <a:pos x="411" y="47"/>
                </a:cxn>
                <a:cxn ang="0">
                  <a:pos x="423" y="40"/>
                </a:cxn>
                <a:cxn ang="0">
                  <a:pos x="417" y="68"/>
                </a:cxn>
                <a:cxn ang="0">
                  <a:pos x="411" y="114"/>
                </a:cxn>
                <a:cxn ang="0">
                  <a:pos x="387" y="141"/>
                </a:cxn>
                <a:cxn ang="0">
                  <a:pos x="362" y="180"/>
                </a:cxn>
                <a:cxn ang="0">
                  <a:pos x="342" y="228"/>
                </a:cxn>
                <a:cxn ang="0">
                  <a:pos x="360" y="246"/>
                </a:cxn>
                <a:cxn ang="0">
                  <a:pos x="326" y="235"/>
                </a:cxn>
                <a:cxn ang="0">
                  <a:pos x="316" y="244"/>
                </a:cxn>
                <a:cxn ang="0">
                  <a:pos x="287" y="262"/>
                </a:cxn>
                <a:cxn ang="0">
                  <a:pos x="274" y="265"/>
                </a:cxn>
                <a:cxn ang="0">
                  <a:pos x="262" y="320"/>
                </a:cxn>
                <a:cxn ang="0">
                  <a:pos x="245" y="361"/>
                </a:cxn>
                <a:cxn ang="0">
                  <a:pos x="231" y="390"/>
                </a:cxn>
                <a:cxn ang="0">
                  <a:pos x="230" y="410"/>
                </a:cxn>
                <a:cxn ang="0">
                  <a:pos x="190" y="434"/>
                </a:cxn>
                <a:cxn ang="0">
                  <a:pos x="177" y="449"/>
                </a:cxn>
                <a:cxn ang="0">
                  <a:pos x="138" y="463"/>
                </a:cxn>
                <a:cxn ang="0">
                  <a:pos x="120" y="454"/>
                </a:cxn>
                <a:cxn ang="0">
                  <a:pos x="104" y="454"/>
                </a:cxn>
                <a:cxn ang="0">
                  <a:pos x="91" y="441"/>
                </a:cxn>
                <a:cxn ang="0">
                  <a:pos x="55" y="421"/>
                </a:cxn>
                <a:cxn ang="0">
                  <a:pos x="12" y="422"/>
                </a:cxn>
                <a:cxn ang="0">
                  <a:pos x="13" y="413"/>
                </a:cxn>
                <a:cxn ang="0">
                  <a:pos x="9" y="405"/>
                </a:cxn>
                <a:cxn ang="0">
                  <a:pos x="16" y="391"/>
                </a:cxn>
                <a:cxn ang="0">
                  <a:pos x="24" y="379"/>
                </a:cxn>
                <a:cxn ang="0">
                  <a:pos x="15" y="366"/>
                </a:cxn>
                <a:cxn ang="0">
                  <a:pos x="21" y="353"/>
                </a:cxn>
                <a:cxn ang="0">
                  <a:pos x="37" y="356"/>
                </a:cxn>
                <a:cxn ang="0">
                  <a:pos x="31" y="347"/>
                </a:cxn>
                <a:cxn ang="0">
                  <a:pos x="47" y="325"/>
                </a:cxn>
                <a:cxn ang="0">
                  <a:pos x="56" y="329"/>
                </a:cxn>
                <a:cxn ang="0">
                  <a:pos x="61" y="304"/>
                </a:cxn>
                <a:cxn ang="0">
                  <a:pos x="82" y="278"/>
                </a:cxn>
                <a:cxn ang="0">
                  <a:pos x="102" y="255"/>
                </a:cxn>
                <a:cxn ang="0">
                  <a:pos x="133" y="249"/>
                </a:cxn>
                <a:cxn ang="0">
                  <a:pos x="187" y="208"/>
                </a:cxn>
                <a:cxn ang="0">
                  <a:pos x="219" y="178"/>
                </a:cxn>
                <a:cxn ang="0">
                  <a:pos x="256" y="144"/>
                </a:cxn>
                <a:cxn ang="0">
                  <a:pos x="288" y="81"/>
                </a:cxn>
                <a:cxn ang="0">
                  <a:pos x="308" y="34"/>
                </a:cxn>
              </a:cxnLst>
              <a:rect l="0" t="0" r="r" b="b"/>
              <a:pathLst>
                <a:path w="424" h="463">
                  <a:moveTo>
                    <a:pt x="308" y="34"/>
                  </a:moveTo>
                  <a:lnTo>
                    <a:pt x="310" y="35"/>
                  </a:lnTo>
                  <a:lnTo>
                    <a:pt x="311" y="20"/>
                  </a:lnTo>
                  <a:lnTo>
                    <a:pt x="319" y="16"/>
                  </a:lnTo>
                  <a:lnTo>
                    <a:pt x="327" y="6"/>
                  </a:lnTo>
                  <a:lnTo>
                    <a:pt x="331" y="6"/>
                  </a:lnTo>
                  <a:lnTo>
                    <a:pt x="333" y="2"/>
                  </a:lnTo>
                  <a:lnTo>
                    <a:pt x="337" y="0"/>
                  </a:lnTo>
                  <a:lnTo>
                    <a:pt x="340" y="3"/>
                  </a:lnTo>
                  <a:lnTo>
                    <a:pt x="340" y="14"/>
                  </a:lnTo>
                  <a:lnTo>
                    <a:pt x="343" y="20"/>
                  </a:lnTo>
                  <a:lnTo>
                    <a:pt x="349" y="22"/>
                  </a:lnTo>
                  <a:lnTo>
                    <a:pt x="354" y="22"/>
                  </a:lnTo>
                  <a:lnTo>
                    <a:pt x="358" y="28"/>
                  </a:lnTo>
                  <a:lnTo>
                    <a:pt x="358" y="45"/>
                  </a:lnTo>
                  <a:lnTo>
                    <a:pt x="362" y="51"/>
                  </a:lnTo>
                  <a:lnTo>
                    <a:pt x="368" y="55"/>
                  </a:lnTo>
                  <a:lnTo>
                    <a:pt x="381" y="44"/>
                  </a:lnTo>
                  <a:lnTo>
                    <a:pt x="387" y="41"/>
                  </a:lnTo>
                  <a:lnTo>
                    <a:pt x="391" y="35"/>
                  </a:lnTo>
                  <a:lnTo>
                    <a:pt x="401" y="29"/>
                  </a:lnTo>
                  <a:lnTo>
                    <a:pt x="406" y="28"/>
                  </a:lnTo>
                  <a:lnTo>
                    <a:pt x="407" y="29"/>
                  </a:lnTo>
                  <a:lnTo>
                    <a:pt x="402" y="35"/>
                  </a:lnTo>
                  <a:lnTo>
                    <a:pt x="403" y="36"/>
                  </a:lnTo>
                  <a:lnTo>
                    <a:pt x="405" y="44"/>
                  </a:lnTo>
                  <a:lnTo>
                    <a:pt x="401" y="54"/>
                  </a:lnTo>
                  <a:lnTo>
                    <a:pt x="411" y="47"/>
                  </a:lnTo>
                  <a:lnTo>
                    <a:pt x="408" y="43"/>
                  </a:lnTo>
                  <a:lnTo>
                    <a:pt x="413" y="34"/>
                  </a:lnTo>
                  <a:lnTo>
                    <a:pt x="418" y="33"/>
                  </a:lnTo>
                  <a:lnTo>
                    <a:pt x="423" y="40"/>
                  </a:lnTo>
                  <a:lnTo>
                    <a:pt x="414" y="51"/>
                  </a:lnTo>
                  <a:lnTo>
                    <a:pt x="418" y="51"/>
                  </a:lnTo>
                  <a:lnTo>
                    <a:pt x="422" y="57"/>
                  </a:lnTo>
                  <a:lnTo>
                    <a:pt x="417" y="68"/>
                  </a:lnTo>
                  <a:lnTo>
                    <a:pt x="424" y="87"/>
                  </a:lnTo>
                  <a:lnTo>
                    <a:pt x="422" y="93"/>
                  </a:lnTo>
                  <a:lnTo>
                    <a:pt x="413" y="106"/>
                  </a:lnTo>
                  <a:lnTo>
                    <a:pt x="411" y="114"/>
                  </a:lnTo>
                  <a:lnTo>
                    <a:pt x="405" y="124"/>
                  </a:lnTo>
                  <a:lnTo>
                    <a:pt x="398" y="125"/>
                  </a:lnTo>
                  <a:lnTo>
                    <a:pt x="397" y="129"/>
                  </a:lnTo>
                  <a:lnTo>
                    <a:pt x="387" y="141"/>
                  </a:lnTo>
                  <a:lnTo>
                    <a:pt x="375" y="168"/>
                  </a:lnTo>
                  <a:lnTo>
                    <a:pt x="369" y="174"/>
                  </a:lnTo>
                  <a:lnTo>
                    <a:pt x="365" y="175"/>
                  </a:lnTo>
                  <a:lnTo>
                    <a:pt x="362" y="180"/>
                  </a:lnTo>
                  <a:lnTo>
                    <a:pt x="349" y="189"/>
                  </a:lnTo>
                  <a:lnTo>
                    <a:pt x="347" y="192"/>
                  </a:lnTo>
                  <a:lnTo>
                    <a:pt x="344" y="217"/>
                  </a:lnTo>
                  <a:lnTo>
                    <a:pt x="342" y="228"/>
                  </a:lnTo>
                  <a:lnTo>
                    <a:pt x="352" y="230"/>
                  </a:lnTo>
                  <a:lnTo>
                    <a:pt x="359" y="234"/>
                  </a:lnTo>
                  <a:lnTo>
                    <a:pt x="362" y="243"/>
                  </a:lnTo>
                  <a:lnTo>
                    <a:pt x="360" y="246"/>
                  </a:lnTo>
                  <a:lnTo>
                    <a:pt x="356" y="240"/>
                  </a:lnTo>
                  <a:lnTo>
                    <a:pt x="354" y="246"/>
                  </a:lnTo>
                  <a:lnTo>
                    <a:pt x="333" y="239"/>
                  </a:lnTo>
                  <a:lnTo>
                    <a:pt x="326" y="235"/>
                  </a:lnTo>
                  <a:lnTo>
                    <a:pt x="324" y="237"/>
                  </a:lnTo>
                  <a:lnTo>
                    <a:pt x="324" y="244"/>
                  </a:lnTo>
                  <a:lnTo>
                    <a:pt x="320" y="248"/>
                  </a:lnTo>
                  <a:lnTo>
                    <a:pt x="316" y="244"/>
                  </a:lnTo>
                  <a:lnTo>
                    <a:pt x="313" y="243"/>
                  </a:lnTo>
                  <a:lnTo>
                    <a:pt x="310" y="249"/>
                  </a:lnTo>
                  <a:lnTo>
                    <a:pt x="295" y="256"/>
                  </a:lnTo>
                  <a:lnTo>
                    <a:pt x="287" y="262"/>
                  </a:lnTo>
                  <a:lnTo>
                    <a:pt x="282" y="262"/>
                  </a:lnTo>
                  <a:lnTo>
                    <a:pt x="279" y="256"/>
                  </a:lnTo>
                  <a:lnTo>
                    <a:pt x="274" y="256"/>
                  </a:lnTo>
                  <a:lnTo>
                    <a:pt x="274" y="265"/>
                  </a:lnTo>
                  <a:lnTo>
                    <a:pt x="272" y="277"/>
                  </a:lnTo>
                  <a:lnTo>
                    <a:pt x="265" y="289"/>
                  </a:lnTo>
                  <a:lnTo>
                    <a:pt x="263" y="302"/>
                  </a:lnTo>
                  <a:lnTo>
                    <a:pt x="262" y="320"/>
                  </a:lnTo>
                  <a:lnTo>
                    <a:pt x="256" y="324"/>
                  </a:lnTo>
                  <a:lnTo>
                    <a:pt x="257" y="336"/>
                  </a:lnTo>
                  <a:lnTo>
                    <a:pt x="247" y="347"/>
                  </a:lnTo>
                  <a:lnTo>
                    <a:pt x="245" y="361"/>
                  </a:lnTo>
                  <a:lnTo>
                    <a:pt x="245" y="369"/>
                  </a:lnTo>
                  <a:lnTo>
                    <a:pt x="239" y="379"/>
                  </a:lnTo>
                  <a:lnTo>
                    <a:pt x="233" y="385"/>
                  </a:lnTo>
                  <a:lnTo>
                    <a:pt x="231" y="390"/>
                  </a:lnTo>
                  <a:lnTo>
                    <a:pt x="231" y="398"/>
                  </a:lnTo>
                  <a:lnTo>
                    <a:pt x="228" y="401"/>
                  </a:lnTo>
                  <a:lnTo>
                    <a:pt x="233" y="402"/>
                  </a:lnTo>
                  <a:lnTo>
                    <a:pt x="230" y="410"/>
                  </a:lnTo>
                  <a:lnTo>
                    <a:pt x="223" y="409"/>
                  </a:lnTo>
                  <a:lnTo>
                    <a:pt x="214" y="415"/>
                  </a:lnTo>
                  <a:lnTo>
                    <a:pt x="204" y="428"/>
                  </a:lnTo>
                  <a:lnTo>
                    <a:pt x="190" y="434"/>
                  </a:lnTo>
                  <a:lnTo>
                    <a:pt x="185" y="437"/>
                  </a:lnTo>
                  <a:lnTo>
                    <a:pt x="185" y="441"/>
                  </a:lnTo>
                  <a:lnTo>
                    <a:pt x="180" y="443"/>
                  </a:lnTo>
                  <a:lnTo>
                    <a:pt x="177" y="449"/>
                  </a:lnTo>
                  <a:lnTo>
                    <a:pt x="172" y="453"/>
                  </a:lnTo>
                  <a:lnTo>
                    <a:pt x="153" y="459"/>
                  </a:lnTo>
                  <a:lnTo>
                    <a:pt x="149" y="459"/>
                  </a:lnTo>
                  <a:lnTo>
                    <a:pt x="138" y="463"/>
                  </a:lnTo>
                  <a:lnTo>
                    <a:pt x="132" y="459"/>
                  </a:lnTo>
                  <a:lnTo>
                    <a:pt x="129" y="452"/>
                  </a:lnTo>
                  <a:lnTo>
                    <a:pt x="126" y="450"/>
                  </a:lnTo>
                  <a:lnTo>
                    <a:pt x="120" y="454"/>
                  </a:lnTo>
                  <a:lnTo>
                    <a:pt x="114" y="455"/>
                  </a:lnTo>
                  <a:lnTo>
                    <a:pt x="110" y="454"/>
                  </a:lnTo>
                  <a:lnTo>
                    <a:pt x="110" y="453"/>
                  </a:lnTo>
                  <a:lnTo>
                    <a:pt x="104" y="454"/>
                  </a:lnTo>
                  <a:lnTo>
                    <a:pt x="102" y="449"/>
                  </a:lnTo>
                  <a:lnTo>
                    <a:pt x="102" y="443"/>
                  </a:lnTo>
                  <a:lnTo>
                    <a:pt x="98" y="444"/>
                  </a:lnTo>
                  <a:lnTo>
                    <a:pt x="91" y="441"/>
                  </a:lnTo>
                  <a:lnTo>
                    <a:pt x="73" y="439"/>
                  </a:lnTo>
                  <a:lnTo>
                    <a:pt x="69" y="427"/>
                  </a:lnTo>
                  <a:lnTo>
                    <a:pt x="64" y="422"/>
                  </a:lnTo>
                  <a:lnTo>
                    <a:pt x="55" y="421"/>
                  </a:lnTo>
                  <a:lnTo>
                    <a:pt x="47" y="428"/>
                  </a:lnTo>
                  <a:lnTo>
                    <a:pt x="39" y="429"/>
                  </a:lnTo>
                  <a:lnTo>
                    <a:pt x="18" y="427"/>
                  </a:lnTo>
                  <a:lnTo>
                    <a:pt x="12" y="422"/>
                  </a:lnTo>
                  <a:lnTo>
                    <a:pt x="15" y="415"/>
                  </a:lnTo>
                  <a:lnTo>
                    <a:pt x="20" y="409"/>
                  </a:lnTo>
                  <a:lnTo>
                    <a:pt x="24" y="402"/>
                  </a:lnTo>
                  <a:lnTo>
                    <a:pt x="13" y="413"/>
                  </a:lnTo>
                  <a:lnTo>
                    <a:pt x="9" y="413"/>
                  </a:lnTo>
                  <a:lnTo>
                    <a:pt x="14" y="402"/>
                  </a:lnTo>
                  <a:lnTo>
                    <a:pt x="14" y="401"/>
                  </a:lnTo>
                  <a:lnTo>
                    <a:pt x="9" y="405"/>
                  </a:lnTo>
                  <a:lnTo>
                    <a:pt x="3" y="406"/>
                  </a:lnTo>
                  <a:lnTo>
                    <a:pt x="0" y="400"/>
                  </a:lnTo>
                  <a:lnTo>
                    <a:pt x="4" y="395"/>
                  </a:lnTo>
                  <a:lnTo>
                    <a:pt x="16" y="391"/>
                  </a:lnTo>
                  <a:lnTo>
                    <a:pt x="24" y="385"/>
                  </a:lnTo>
                  <a:lnTo>
                    <a:pt x="21" y="385"/>
                  </a:lnTo>
                  <a:lnTo>
                    <a:pt x="19" y="383"/>
                  </a:lnTo>
                  <a:lnTo>
                    <a:pt x="24" y="379"/>
                  </a:lnTo>
                  <a:lnTo>
                    <a:pt x="26" y="373"/>
                  </a:lnTo>
                  <a:lnTo>
                    <a:pt x="21" y="373"/>
                  </a:lnTo>
                  <a:lnTo>
                    <a:pt x="16" y="372"/>
                  </a:lnTo>
                  <a:lnTo>
                    <a:pt x="15" y="366"/>
                  </a:lnTo>
                  <a:lnTo>
                    <a:pt x="21" y="366"/>
                  </a:lnTo>
                  <a:lnTo>
                    <a:pt x="25" y="361"/>
                  </a:lnTo>
                  <a:lnTo>
                    <a:pt x="21" y="358"/>
                  </a:lnTo>
                  <a:lnTo>
                    <a:pt x="21" y="353"/>
                  </a:lnTo>
                  <a:lnTo>
                    <a:pt x="26" y="353"/>
                  </a:lnTo>
                  <a:lnTo>
                    <a:pt x="29" y="357"/>
                  </a:lnTo>
                  <a:lnTo>
                    <a:pt x="34" y="355"/>
                  </a:lnTo>
                  <a:lnTo>
                    <a:pt x="37" y="356"/>
                  </a:lnTo>
                  <a:lnTo>
                    <a:pt x="40" y="353"/>
                  </a:lnTo>
                  <a:lnTo>
                    <a:pt x="40" y="351"/>
                  </a:lnTo>
                  <a:lnTo>
                    <a:pt x="35" y="351"/>
                  </a:lnTo>
                  <a:lnTo>
                    <a:pt x="31" y="347"/>
                  </a:lnTo>
                  <a:lnTo>
                    <a:pt x="35" y="329"/>
                  </a:lnTo>
                  <a:lnTo>
                    <a:pt x="42" y="323"/>
                  </a:lnTo>
                  <a:lnTo>
                    <a:pt x="45" y="321"/>
                  </a:lnTo>
                  <a:lnTo>
                    <a:pt x="47" y="325"/>
                  </a:lnTo>
                  <a:lnTo>
                    <a:pt x="48" y="331"/>
                  </a:lnTo>
                  <a:lnTo>
                    <a:pt x="51" y="332"/>
                  </a:lnTo>
                  <a:lnTo>
                    <a:pt x="53" y="332"/>
                  </a:lnTo>
                  <a:lnTo>
                    <a:pt x="56" y="329"/>
                  </a:lnTo>
                  <a:lnTo>
                    <a:pt x="53" y="319"/>
                  </a:lnTo>
                  <a:lnTo>
                    <a:pt x="55" y="315"/>
                  </a:lnTo>
                  <a:lnTo>
                    <a:pt x="58" y="314"/>
                  </a:lnTo>
                  <a:lnTo>
                    <a:pt x="61" y="304"/>
                  </a:lnTo>
                  <a:lnTo>
                    <a:pt x="69" y="302"/>
                  </a:lnTo>
                  <a:lnTo>
                    <a:pt x="75" y="296"/>
                  </a:lnTo>
                  <a:lnTo>
                    <a:pt x="77" y="286"/>
                  </a:lnTo>
                  <a:lnTo>
                    <a:pt x="82" y="278"/>
                  </a:lnTo>
                  <a:lnTo>
                    <a:pt x="89" y="275"/>
                  </a:lnTo>
                  <a:lnTo>
                    <a:pt x="93" y="260"/>
                  </a:lnTo>
                  <a:lnTo>
                    <a:pt x="96" y="260"/>
                  </a:lnTo>
                  <a:lnTo>
                    <a:pt x="102" y="255"/>
                  </a:lnTo>
                  <a:lnTo>
                    <a:pt x="109" y="255"/>
                  </a:lnTo>
                  <a:lnTo>
                    <a:pt x="116" y="251"/>
                  </a:lnTo>
                  <a:lnTo>
                    <a:pt x="123" y="251"/>
                  </a:lnTo>
                  <a:lnTo>
                    <a:pt x="133" y="249"/>
                  </a:lnTo>
                  <a:lnTo>
                    <a:pt x="141" y="244"/>
                  </a:lnTo>
                  <a:lnTo>
                    <a:pt x="154" y="232"/>
                  </a:lnTo>
                  <a:lnTo>
                    <a:pt x="169" y="223"/>
                  </a:lnTo>
                  <a:lnTo>
                    <a:pt x="187" y="208"/>
                  </a:lnTo>
                  <a:lnTo>
                    <a:pt x="201" y="200"/>
                  </a:lnTo>
                  <a:lnTo>
                    <a:pt x="202" y="191"/>
                  </a:lnTo>
                  <a:lnTo>
                    <a:pt x="213" y="181"/>
                  </a:lnTo>
                  <a:lnTo>
                    <a:pt x="219" y="178"/>
                  </a:lnTo>
                  <a:lnTo>
                    <a:pt x="225" y="178"/>
                  </a:lnTo>
                  <a:lnTo>
                    <a:pt x="235" y="170"/>
                  </a:lnTo>
                  <a:lnTo>
                    <a:pt x="241" y="164"/>
                  </a:lnTo>
                  <a:lnTo>
                    <a:pt x="256" y="144"/>
                  </a:lnTo>
                  <a:lnTo>
                    <a:pt x="261" y="126"/>
                  </a:lnTo>
                  <a:lnTo>
                    <a:pt x="265" y="105"/>
                  </a:lnTo>
                  <a:lnTo>
                    <a:pt x="270" y="93"/>
                  </a:lnTo>
                  <a:lnTo>
                    <a:pt x="288" y="81"/>
                  </a:lnTo>
                  <a:lnTo>
                    <a:pt x="294" y="78"/>
                  </a:lnTo>
                  <a:lnTo>
                    <a:pt x="298" y="72"/>
                  </a:lnTo>
                  <a:lnTo>
                    <a:pt x="304" y="60"/>
                  </a:lnTo>
                  <a:lnTo>
                    <a:pt x="308" y="3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3" name="Freeform 56"/>
            <p:cNvSpPr>
              <a:spLocks noChangeAspect="1"/>
            </p:cNvSpPr>
            <p:nvPr/>
          </p:nvSpPr>
          <p:spPr bwMode="gray">
            <a:xfrm>
              <a:off x="7765255" y="4327872"/>
              <a:ext cx="100013" cy="157163"/>
            </a:xfrm>
            <a:custGeom>
              <a:avLst/>
              <a:gdLst/>
              <a:ahLst/>
              <a:cxnLst>
                <a:cxn ang="0">
                  <a:pos x="128" y="441"/>
                </a:cxn>
                <a:cxn ang="0">
                  <a:pos x="139" y="398"/>
                </a:cxn>
                <a:cxn ang="0">
                  <a:pos x="97" y="366"/>
                </a:cxn>
                <a:cxn ang="0">
                  <a:pos x="59" y="325"/>
                </a:cxn>
                <a:cxn ang="0">
                  <a:pos x="100" y="296"/>
                </a:cxn>
                <a:cxn ang="0">
                  <a:pos x="115" y="250"/>
                </a:cxn>
                <a:cxn ang="0">
                  <a:pos x="120" y="224"/>
                </a:cxn>
                <a:cxn ang="0">
                  <a:pos x="113" y="198"/>
                </a:cxn>
                <a:cxn ang="0">
                  <a:pos x="112" y="178"/>
                </a:cxn>
                <a:cxn ang="0">
                  <a:pos x="97" y="172"/>
                </a:cxn>
                <a:cxn ang="0">
                  <a:pos x="91" y="145"/>
                </a:cxn>
                <a:cxn ang="0">
                  <a:pos x="86" y="127"/>
                </a:cxn>
                <a:cxn ang="0">
                  <a:pos x="73" y="117"/>
                </a:cxn>
                <a:cxn ang="0">
                  <a:pos x="43" y="85"/>
                </a:cxn>
                <a:cxn ang="0">
                  <a:pos x="45" y="59"/>
                </a:cxn>
                <a:cxn ang="0">
                  <a:pos x="26" y="59"/>
                </a:cxn>
                <a:cxn ang="0">
                  <a:pos x="7" y="14"/>
                </a:cxn>
                <a:cxn ang="0">
                  <a:pos x="10" y="0"/>
                </a:cxn>
                <a:cxn ang="0">
                  <a:pos x="19" y="28"/>
                </a:cxn>
                <a:cxn ang="0">
                  <a:pos x="35" y="30"/>
                </a:cxn>
                <a:cxn ang="0">
                  <a:pos x="59" y="41"/>
                </a:cxn>
                <a:cxn ang="0">
                  <a:pos x="78" y="59"/>
                </a:cxn>
                <a:cxn ang="0">
                  <a:pos x="87" y="70"/>
                </a:cxn>
                <a:cxn ang="0">
                  <a:pos x="100" y="96"/>
                </a:cxn>
                <a:cxn ang="0">
                  <a:pos x="86" y="96"/>
                </a:cxn>
                <a:cxn ang="0">
                  <a:pos x="96" y="107"/>
                </a:cxn>
                <a:cxn ang="0">
                  <a:pos x="110" y="140"/>
                </a:cxn>
                <a:cxn ang="0">
                  <a:pos x="109" y="159"/>
                </a:cxn>
                <a:cxn ang="0">
                  <a:pos x="116" y="170"/>
                </a:cxn>
                <a:cxn ang="0">
                  <a:pos x="136" y="169"/>
                </a:cxn>
                <a:cxn ang="0">
                  <a:pos x="151" y="182"/>
                </a:cxn>
                <a:cxn ang="0">
                  <a:pos x="147" y="141"/>
                </a:cxn>
                <a:cxn ang="0">
                  <a:pos x="167" y="162"/>
                </a:cxn>
                <a:cxn ang="0">
                  <a:pos x="169" y="192"/>
                </a:cxn>
                <a:cxn ang="0">
                  <a:pos x="185" y="219"/>
                </a:cxn>
                <a:cxn ang="0">
                  <a:pos x="239" y="240"/>
                </a:cxn>
                <a:cxn ang="0">
                  <a:pos x="266" y="224"/>
                </a:cxn>
                <a:cxn ang="0">
                  <a:pos x="286" y="210"/>
                </a:cxn>
                <a:cxn ang="0">
                  <a:pos x="313" y="231"/>
                </a:cxn>
                <a:cxn ang="0">
                  <a:pos x="307" y="272"/>
                </a:cxn>
                <a:cxn ang="0">
                  <a:pos x="286" y="304"/>
                </a:cxn>
                <a:cxn ang="0">
                  <a:pos x="287" y="321"/>
                </a:cxn>
                <a:cxn ang="0">
                  <a:pos x="269" y="315"/>
                </a:cxn>
                <a:cxn ang="0">
                  <a:pos x="242" y="323"/>
                </a:cxn>
                <a:cxn ang="0">
                  <a:pos x="232" y="356"/>
                </a:cxn>
                <a:cxn ang="0">
                  <a:pos x="217" y="404"/>
                </a:cxn>
                <a:cxn ang="0">
                  <a:pos x="171" y="479"/>
                </a:cxn>
                <a:cxn ang="0">
                  <a:pos x="132" y="481"/>
                </a:cxn>
              </a:cxnLst>
              <a:rect l="0" t="0" r="r" b="b"/>
              <a:pathLst>
                <a:path w="313" h="495">
                  <a:moveTo>
                    <a:pt x="109" y="469"/>
                  </a:moveTo>
                  <a:lnTo>
                    <a:pt x="118" y="458"/>
                  </a:lnTo>
                  <a:lnTo>
                    <a:pt x="121" y="449"/>
                  </a:lnTo>
                  <a:lnTo>
                    <a:pt x="128" y="441"/>
                  </a:lnTo>
                  <a:lnTo>
                    <a:pt x="134" y="429"/>
                  </a:lnTo>
                  <a:lnTo>
                    <a:pt x="135" y="417"/>
                  </a:lnTo>
                  <a:lnTo>
                    <a:pt x="139" y="407"/>
                  </a:lnTo>
                  <a:lnTo>
                    <a:pt x="139" y="398"/>
                  </a:lnTo>
                  <a:lnTo>
                    <a:pt x="134" y="391"/>
                  </a:lnTo>
                  <a:lnTo>
                    <a:pt x="120" y="375"/>
                  </a:lnTo>
                  <a:lnTo>
                    <a:pt x="108" y="372"/>
                  </a:lnTo>
                  <a:lnTo>
                    <a:pt x="97" y="366"/>
                  </a:lnTo>
                  <a:lnTo>
                    <a:pt x="80" y="350"/>
                  </a:lnTo>
                  <a:lnTo>
                    <a:pt x="67" y="349"/>
                  </a:lnTo>
                  <a:lnTo>
                    <a:pt x="57" y="337"/>
                  </a:lnTo>
                  <a:lnTo>
                    <a:pt x="59" y="325"/>
                  </a:lnTo>
                  <a:lnTo>
                    <a:pt x="69" y="316"/>
                  </a:lnTo>
                  <a:lnTo>
                    <a:pt x="78" y="310"/>
                  </a:lnTo>
                  <a:lnTo>
                    <a:pt x="92" y="306"/>
                  </a:lnTo>
                  <a:lnTo>
                    <a:pt x="100" y="296"/>
                  </a:lnTo>
                  <a:lnTo>
                    <a:pt x="104" y="283"/>
                  </a:lnTo>
                  <a:lnTo>
                    <a:pt x="105" y="261"/>
                  </a:lnTo>
                  <a:lnTo>
                    <a:pt x="109" y="250"/>
                  </a:lnTo>
                  <a:lnTo>
                    <a:pt x="115" y="250"/>
                  </a:lnTo>
                  <a:lnTo>
                    <a:pt x="118" y="247"/>
                  </a:lnTo>
                  <a:lnTo>
                    <a:pt x="118" y="237"/>
                  </a:lnTo>
                  <a:lnTo>
                    <a:pt x="115" y="229"/>
                  </a:lnTo>
                  <a:lnTo>
                    <a:pt x="120" y="224"/>
                  </a:lnTo>
                  <a:lnTo>
                    <a:pt x="118" y="220"/>
                  </a:lnTo>
                  <a:lnTo>
                    <a:pt x="115" y="208"/>
                  </a:lnTo>
                  <a:lnTo>
                    <a:pt x="116" y="196"/>
                  </a:lnTo>
                  <a:lnTo>
                    <a:pt x="113" y="198"/>
                  </a:lnTo>
                  <a:lnTo>
                    <a:pt x="104" y="188"/>
                  </a:lnTo>
                  <a:lnTo>
                    <a:pt x="102" y="182"/>
                  </a:lnTo>
                  <a:lnTo>
                    <a:pt x="108" y="182"/>
                  </a:lnTo>
                  <a:lnTo>
                    <a:pt x="112" y="178"/>
                  </a:lnTo>
                  <a:lnTo>
                    <a:pt x="113" y="175"/>
                  </a:lnTo>
                  <a:lnTo>
                    <a:pt x="112" y="171"/>
                  </a:lnTo>
                  <a:lnTo>
                    <a:pt x="107" y="170"/>
                  </a:lnTo>
                  <a:lnTo>
                    <a:pt x="97" y="172"/>
                  </a:lnTo>
                  <a:lnTo>
                    <a:pt x="86" y="151"/>
                  </a:lnTo>
                  <a:lnTo>
                    <a:pt x="81" y="138"/>
                  </a:lnTo>
                  <a:lnTo>
                    <a:pt x="87" y="148"/>
                  </a:lnTo>
                  <a:lnTo>
                    <a:pt x="91" y="145"/>
                  </a:lnTo>
                  <a:lnTo>
                    <a:pt x="92" y="133"/>
                  </a:lnTo>
                  <a:lnTo>
                    <a:pt x="87" y="133"/>
                  </a:lnTo>
                  <a:lnTo>
                    <a:pt x="83" y="130"/>
                  </a:lnTo>
                  <a:lnTo>
                    <a:pt x="86" y="127"/>
                  </a:lnTo>
                  <a:lnTo>
                    <a:pt x="86" y="117"/>
                  </a:lnTo>
                  <a:lnTo>
                    <a:pt x="82" y="113"/>
                  </a:lnTo>
                  <a:lnTo>
                    <a:pt x="80" y="117"/>
                  </a:lnTo>
                  <a:lnTo>
                    <a:pt x="73" y="117"/>
                  </a:lnTo>
                  <a:lnTo>
                    <a:pt x="72" y="122"/>
                  </a:lnTo>
                  <a:lnTo>
                    <a:pt x="73" y="129"/>
                  </a:lnTo>
                  <a:lnTo>
                    <a:pt x="60" y="107"/>
                  </a:lnTo>
                  <a:lnTo>
                    <a:pt x="43" y="85"/>
                  </a:lnTo>
                  <a:lnTo>
                    <a:pt x="38" y="75"/>
                  </a:lnTo>
                  <a:lnTo>
                    <a:pt x="37" y="71"/>
                  </a:lnTo>
                  <a:lnTo>
                    <a:pt x="42" y="67"/>
                  </a:lnTo>
                  <a:lnTo>
                    <a:pt x="45" y="59"/>
                  </a:lnTo>
                  <a:lnTo>
                    <a:pt x="42" y="57"/>
                  </a:lnTo>
                  <a:lnTo>
                    <a:pt x="40" y="62"/>
                  </a:lnTo>
                  <a:lnTo>
                    <a:pt x="33" y="68"/>
                  </a:lnTo>
                  <a:lnTo>
                    <a:pt x="26" y="59"/>
                  </a:lnTo>
                  <a:lnTo>
                    <a:pt x="22" y="49"/>
                  </a:lnTo>
                  <a:lnTo>
                    <a:pt x="23" y="44"/>
                  </a:lnTo>
                  <a:lnTo>
                    <a:pt x="21" y="35"/>
                  </a:lnTo>
                  <a:lnTo>
                    <a:pt x="7" y="14"/>
                  </a:lnTo>
                  <a:lnTo>
                    <a:pt x="1" y="6"/>
                  </a:lnTo>
                  <a:lnTo>
                    <a:pt x="0" y="3"/>
                  </a:lnTo>
                  <a:lnTo>
                    <a:pt x="8" y="1"/>
                  </a:lnTo>
                  <a:lnTo>
                    <a:pt x="10" y="0"/>
                  </a:lnTo>
                  <a:lnTo>
                    <a:pt x="13" y="1"/>
                  </a:lnTo>
                  <a:lnTo>
                    <a:pt x="13" y="11"/>
                  </a:lnTo>
                  <a:lnTo>
                    <a:pt x="19" y="22"/>
                  </a:lnTo>
                  <a:lnTo>
                    <a:pt x="19" y="28"/>
                  </a:lnTo>
                  <a:lnTo>
                    <a:pt x="24" y="36"/>
                  </a:lnTo>
                  <a:lnTo>
                    <a:pt x="29" y="32"/>
                  </a:lnTo>
                  <a:lnTo>
                    <a:pt x="34" y="27"/>
                  </a:lnTo>
                  <a:lnTo>
                    <a:pt x="35" y="30"/>
                  </a:lnTo>
                  <a:lnTo>
                    <a:pt x="35" y="35"/>
                  </a:lnTo>
                  <a:lnTo>
                    <a:pt x="46" y="35"/>
                  </a:lnTo>
                  <a:lnTo>
                    <a:pt x="51" y="38"/>
                  </a:lnTo>
                  <a:lnTo>
                    <a:pt x="59" y="41"/>
                  </a:lnTo>
                  <a:lnTo>
                    <a:pt x="64" y="40"/>
                  </a:lnTo>
                  <a:lnTo>
                    <a:pt x="73" y="48"/>
                  </a:lnTo>
                  <a:lnTo>
                    <a:pt x="66" y="52"/>
                  </a:lnTo>
                  <a:lnTo>
                    <a:pt x="78" y="59"/>
                  </a:lnTo>
                  <a:lnTo>
                    <a:pt x="80" y="56"/>
                  </a:lnTo>
                  <a:lnTo>
                    <a:pt x="83" y="59"/>
                  </a:lnTo>
                  <a:lnTo>
                    <a:pt x="85" y="64"/>
                  </a:lnTo>
                  <a:lnTo>
                    <a:pt x="87" y="70"/>
                  </a:lnTo>
                  <a:lnTo>
                    <a:pt x="96" y="79"/>
                  </a:lnTo>
                  <a:lnTo>
                    <a:pt x="98" y="83"/>
                  </a:lnTo>
                  <a:lnTo>
                    <a:pt x="98" y="87"/>
                  </a:lnTo>
                  <a:lnTo>
                    <a:pt x="100" y="96"/>
                  </a:lnTo>
                  <a:lnTo>
                    <a:pt x="98" y="94"/>
                  </a:lnTo>
                  <a:lnTo>
                    <a:pt x="89" y="89"/>
                  </a:lnTo>
                  <a:lnTo>
                    <a:pt x="85" y="89"/>
                  </a:lnTo>
                  <a:lnTo>
                    <a:pt x="86" y="96"/>
                  </a:lnTo>
                  <a:lnTo>
                    <a:pt x="87" y="97"/>
                  </a:lnTo>
                  <a:lnTo>
                    <a:pt x="89" y="97"/>
                  </a:lnTo>
                  <a:lnTo>
                    <a:pt x="93" y="100"/>
                  </a:lnTo>
                  <a:lnTo>
                    <a:pt x="96" y="107"/>
                  </a:lnTo>
                  <a:lnTo>
                    <a:pt x="103" y="114"/>
                  </a:lnTo>
                  <a:lnTo>
                    <a:pt x="109" y="126"/>
                  </a:lnTo>
                  <a:lnTo>
                    <a:pt x="116" y="134"/>
                  </a:lnTo>
                  <a:lnTo>
                    <a:pt x="110" y="140"/>
                  </a:lnTo>
                  <a:lnTo>
                    <a:pt x="109" y="148"/>
                  </a:lnTo>
                  <a:lnTo>
                    <a:pt x="113" y="151"/>
                  </a:lnTo>
                  <a:lnTo>
                    <a:pt x="113" y="159"/>
                  </a:lnTo>
                  <a:lnTo>
                    <a:pt x="109" y="159"/>
                  </a:lnTo>
                  <a:lnTo>
                    <a:pt x="105" y="162"/>
                  </a:lnTo>
                  <a:lnTo>
                    <a:pt x="108" y="165"/>
                  </a:lnTo>
                  <a:lnTo>
                    <a:pt x="112" y="165"/>
                  </a:lnTo>
                  <a:lnTo>
                    <a:pt x="116" y="170"/>
                  </a:lnTo>
                  <a:lnTo>
                    <a:pt x="123" y="170"/>
                  </a:lnTo>
                  <a:lnTo>
                    <a:pt x="125" y="167"/>
                  </a:lnTo>
                  <a:lnTo>
                    <a:pt x="132" y="167"/>
                  </a:lnTo>
                  <a:lnTo>
                    <a:pt x="136" y="169"/>
                  </a:lnTo>
                  <a:lnTo>
                    <a:pt x="137" y="177"/>
                  </a:lnTo>
                  <a:lnTo>
                    <a:pt x="140" y="184"/>
                  </a:lnTo>
                  <a:lnTo>
                    <a:pt x="146" y="187"/>
                  </a:lnTo>
                  <a:lnTo>
                    <a:pt x="151" y="182"/>
                  </a:lnTo>
                  <a:lnTo>
                    <a:pt x="150" y="156"/>
                  </a:lnTo>
                  <a:lnTo>
                    <a:pt x="150" y="151"/>
                  </a:lnTo>
                  <a:lnTo>
                    <a:pt x="143" y="141"/>
                  </a:lnTo>
                  <a:lnTo>
                    <a:pt x="147" y="141"/>
                  </a:lnTo>
                  <a:lnTo>
                    <a:pt x="151" y="148"/>
                  </a:lnTo>
                  <a:lnTo>
                    <a:pt x="164" y="151"/>
                  </a:lnTo>
                  <a:lnTo>
                    <a:pt x="164" y="161"/>
                  </a:lnTo>
                  <a:lnTo>
                    <a:pt x="167" y="162"/>
                  </a:lnTo>
                  <a:lnTo>
                    <a:pt x="167" y="171"/>
                  </a:lnTo>
                  <a:lnTo>
                    <a:pt x="169" y="176"/>
                  </a:lnTo>
                  <a:lnTo>
                    <a:pt x="168" y="186"/>
                  </a:lnTo>
                  <a:lnTo>
                    <a:pt x="169" y="192"/>
                  </a:lnTo>
                  <a:lnTo>
                    <a:pt x="173" y="197"/>
                  </a:lnTo>
                  <a:lnTo>
                    <a:pt x="175" y="203"/>
                  </a:lnTo>
                  <a:lnTo>
                    <a:pt x="178" y="213"/>
                  </a:lnTo>
                  <a:lnTo>
                    <a:pt x="185" y="219"/>
                  </a:lnTo>
                  <a:lnTo>
                    <a:pt x="194" y="219"/>
                  </a:lnTo>
                  <a:lnTo>
                    <a:pt x="205" y="227"/>
                  </a:lnTo>
                  <a:lnTo>
                    <a:pt x="232" y="235"/>
                  </a:lnTo>
                  <a:lnTo>
                    <a:pt x="239" y="240"/>
                  </a:lnTo>
                  <a:lnTo>
                    <a:pt x="249" y="241"/>
                  </a:lnTo>
                  <a:lnTo>
                    <a:pt x="254" y="235"/>
                  </a:lnTo>
                  <a:lnTo>
                    <a:pt x="259" y="235"/>
                  </a:lnTo>
                  <a:lnTo>
                    <a:pt x="266" y="224"/>
                  </a:lnTo>
                  <a:lnTo>
                    <a:pt x="271" y="221"/>
                  </a:lnTo>
                  <a:lnTo>
                    <a:pt x="276" y="218"/>
                  </a:lnTo>
                  <a:lnTo>
                    <a:pt x="284" y="213"/>
                  </a:lnTo>
                  <a:lnTo>
                    <a:pt x="286" y="210"/>
                  </a:lnTo>
                  <a:lnTo>
                    <a:pt x="292" y="208"/>
                  </a:lnTo>
                  <a:lnTo>
                    <a:pt x="301" y="210"/>
                  </a:lnTo>
                  <a:lnTo>
                    <a:pt x="313" y="218"/>
                  </a:lnTo>
                  <a:lnTo>
                    <a:pt x="313" y="231"/>
                  </a:lnTo>
                  <a:lnTo>
                    <a:pt x="308" y="246"/>
                  </a:lnTo>
                  <a:lnTo>
                    <a:pt x="308" y="262"/>
                  </a:lnTo>
                  <a:lnTo>
                    <a:pt x="307" y="264"/>
                  </a:lnTo>
                  <a:lnTo>
                    <a:pt x="307" y="272"/>
                  </a:lnTo>
                  <a:lnTo>
                    <a:pt x="304" y="280"/>
                  </a:lnTo>
                  <a:lnTo>
                    <a:pt x="296" y="286"/>
                  </a:lnTo>
                  <a:lnTo>
                    <a:pt x="287" y="290"/>
                  </a:lnTo>
                  <a:lnTo>
                    <a:pt x="286" y="304"/>
                  </a:lnTo>
                  <a:lnTo>
                    <a:pt x="284" y="307"/>
                  </a:lnTo>
                  <a:lnTo>
                    <a:pt x="285" y="316"/>
                  </a:lnTo>
                  <a:lnTo>
                    <a:pt x="287" y="317"/>
                  </a:lnTo>
                  <a:lnTo>
                    <a:pt x="287" y="321"/>
                  </a:lnTo>
                  <a:lnTo>
                    <a:pt x="282" y="328"/>
                  </a:lnTo>
                  <a:lnTo>
                    <a:pt x="280" y="316"/>
                  </a:lnTo>
                  <a:lnTo>
                    <a:pt x="275" y="315"/>
                  </a:lnTo>
                  <a:lnTo>
                    <a:pt x="269" y="315"/>
                  </a:lnTo>
                  <a:lnTo>
                    <a:pt x="261" y="316"/>
                  </a:lnTo>
                  <a:lnTo>
                    <a:pt x="253" y="316"/>
                  </a:lnTo>
                  <a:lnTo>
                    <a:pt x="247" y="318"/>
                  </a:lnTo>
                  <a:lnTo>
                    <a:pt x="242" y="323"/>
                  </a:lnTo>
                  <a:lnTo>
                    <a:pt x="226" y="345"/>
                  </a:lnTo>
                  <a:lnTo>
                    <a:pt x="226" y="349"/>
                  </a:lnTo>
                  <a:lnTo>
                    <a:pt x="228" y="348"/>
                  </a:lnTo>
                  <a:lnTo>
                    <a:pt x="232" y="356"/>
                  </a:lnTo>
                  <a:lnTo>
                    <a:pt x="237" y="360"/>
                  </a:lnTo>
                  <a:lnTo>
                    <a:pt x="236" y="369"/>
                  </a:lnTo>
                  <a:lnTo>
                    <a:pt x="231" y="380"/>
                  </a:lnTo>
                  <a:lnTo>
                    <a:pt x="217" y="404"/>
                  </a:lnTo>
                  <a:lnTo>
                    <a:pt x="215" y="412"/>
                  </a:lnTo>
                  <a:lnTo>
                    <a:pt x="202" y="428"/>
                  </a:lnTo>
                  <a:lnTo>
                    <a:pt x="182" y="463"/>
                  </a:lnTo>
                  <a:lnTo>
                    <a:pt x="171" y="479"/>
                  </a:lnTo>
                  <a:lnTo>
                    <a:pt x="153" y="492"/>
                  </a:lnTo>
                  <a:lnTo>
                    <a:pt x="145" y="495"/>
                  </a:lnTo>
                  <a:lnTo>
                    <a:pt x="137" y="488"/>
                  </a:lnTo>
                  <a:lnTo>
                    <a:pt x="132" y="481"/>
                  </a:lnTo>
                  <a:lnTo>
                    <a:pt x="113" y="482"/>
                  </a:lnTo>
                  <a:lnTo>
                    <a:pt x="109" y="473"/>
                  </a:lnTo>
                  <a:lnTo>
                    <a:pt x="109" y="46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4" name="Freeform 57"/>
            <p:cNvSpPr>
              <a:spLocks noChangeAspect="1"/>
            </p:cNvSpPr>
            <p:nvPr/>
          </p:nvSpPr>
          <p:spPr bwMode="gray">
            <a:xfrm>
              <a:off x="7612855" y="4050059"/>
              <a:ext cx="50800" cy="41275"/>
            </a:xfrm>
            <a:custGeom>
              <a:avLst/>
              <a:gdLst/>
              <a:ahLst/>
              <a:cxnLst>
                <a:cxn ang="0">
                  <a:pos x="60" y="71"/>
                </a:cxn>
                <a:cxn ang="0">
                  <a:pos x="39" y="60"/>
                </a:cxn>
                <a:cxn ang="0">
                  <a:pos x="27" y="43"/>
                </a:cxn>
                <a:cxn ang="0">
                  <a:pos x="21" y="38"/>
                </a:cxn>
                <a:cxn ang="0">
                  <a:pos x="16" y="26"/>
                </a:cxn>
                <a:cxn ang="0">
                  <a:pos x="6" y="17"/>
                </a:cxn>
                <a:cxn ang="0">
                  <a:pos x="6" y="9"/>
                </a:cxn>
                <a:cxn ang="0">
                  <a:pos x="0" y="2"/>
                </a:cxn>
                <a:cxn ang="0">
                  <a:pos x="6" y="0"/>
                </a:cxn>
                <a:cxn ang="0">
                  <a:pos x="14" y="5"/>
                </a:cxn>
                <a:cxn ang="0">
                  <a:pos x="19" y="4"/>
                </a:cxn>
                <a:cxn ang="0">
                  <a:pos x="33" y="14"/>
                </a:cxn>
                <a:cxn ang="0">
                  <a:pos x="40" y="16"/>
                </a:cxn>
                <a:cxn ang="0">
                  <a:pos x="41" y="21"/>
                </a:cxn>
                <a:cxn ang="0">
                  <a:pos x="45" y="26"/>
                </a:cxn>
                <a:cxn ang="0">
                  <a:pos x="51" y="26"/>
                </a:cxn>
                <a:cxn ang="0">
                  <a:pos x="59" y="29"/>
                </a:cxn>
                <a:cxn ang="0">
                  <a:pos x="67" y="43"/>
                </a:cxn>
                <a:cxn ang="0">
                  <a:pos x="72" y="47"/>
                </a:cxn>
                <a:cxn ang="0">
                  <a:pos x="75" y="57"/>
                </a:cxn>
                <a:cxn ang="0">
                  <a:pos x="78" y="58"/>
                </a:cxn>
                <a:cxn ang="0">
                  <a:pos x="82" y="63"/>
                </a:cxn>
                <a:cxn ang="0">
                  <a:pos x="89" y="68"/>
                </a:cxn>
                <a:cxn ang="0">
                  <a:pos x="94" y="74"/>
                </a:cxn>
                <a:cxn ang="0">
                  <a:pos x="98" y="75"/>
                </a:cxn>
                <a:cxn ang="0">
                  <a:pos x="100" y="81"/>
                </a:cxn>
                <a:cxn ang="0">
                  <a:pos x="109" y="82"/>
                </a:cxn>
                <a:cxn ang="0">
                  <a:pos x="123" y="86"/>
                </a:cxn>
                <a:cxn ang="0">
                  <a:pos x="141" y="103"/>
                </a:cxn>
                <a:cxn ang="0">
                  <a:pos x="143" y="109"/>
                </a:cxn>
                <a:cxn ang="0">
                  <a:pos x="150" y="108"/>
                </a:cxn>
                <a:cxn ang="0">
                  <a:pos x="157" y="114"/>
                </a:cxn>
                <a:cxn ang="0">
                  <a:pos x="159" y="123"/>
                </a:cxn>
                <a:cxn ang="0">
                  <a:pos x="158" y="125"/>
                </a:cxn>
                <a:cxn ang="0">
                  <a:pos x="153" y="125"/>
                </a:cxn>
                <a:cxn ang="0">
                  <a:pos x="152" y="133"/>
                </a:cxn>
                <a:cxn ang="0">
                  <a:pos x="150" y="131"/>
                </a:cxn>
                <a:cxn ang="0">
                  <a:pos x="147" y="127"/>
                </a:cxn>
                <a:cxn ang="0">
                  <a:pos x="141" y="122"/>
                </a:cxn>
                <a:cxn ang="0">
                  <a:pos x="138" y="119"/>
                </a:cxn>
                <a:cxn ang="0">
                  <a:pos x="130" y="119"/>
                </a:cxn>
                <a:cxn ang="0">
                  <a:pos x="124" y="115"/>
                </a:cxn>
                <a:cxn ang="0">
                  <a:pos x="116" y="115"/>
                </a:cxn>
                <a:cxn ang="0">
                  <a:pos x="114" y="112"/>
                </a:cxn>
                <a:cxn ang="0">
                  <a:pos x="113" y="104"/>
                </a:cxn>
                <a:cxn ang="0">
                  <a:pos x="108" y="104"/>
                </a:cxn>
                <a:cxn ang="0">
                  <a:pos x="104" y="102"/>
                </a:cxn>
                <a:cxn ang="0">
                  <a:pos x="99" y="102"/>
                </a:cxn>
                <a:cxn ang="0">
                  <a:pos x="98" y="97"/>
                </a:cxn>
                <a:cxn ang="0">
                  <a:pos x="93" y="97"/>
                </a:cxn>
                <a:cxn ang="0">
                  <a:pos x="91" y="95"/>
                </a:cxn>
                <a:cxn ang="0">
                  <a:pos x="84" y="93"/>
                </a:cxn>
                <a:cxn ang="0">
                  <a:pos x="77" y="86"/>
                </a:cxn>
                <a:cxn ang="0">
                  <a:pos x="71" y="86"/>
                </a:cxn>
                <a:cxn ang="0">
                  <a:pos x="66" y="84"/>
                </a:cxn>
                <a:cxn ang="0">
                  <a:pos x="65" y="76"/>
                </a:cxn>
                <a:cxn ang="0">
                  <a:pos x="60" y="71"/>
                </a:cxn>
              </a:cxnLst>
              <a:rect l="0" t="0" r="r" b="b"/>
              <a:pathLst>
                <a:path w="159" h="133">
                  <a:moveTo>
                    <a:pt x="60" y="71"/>
                  </a:moveTo>
                  <a:lnTo>
                    <a:pt x="39" y="60"/>
                  </a:lnTo>
                  <a:lnTo>
                    <a:pt x="27" y="43"/>
                  </a:lnTo>
                  <a:lnTo>
                    <a:pt x="21" y="38"/>
                  </a:lnTo>
                  <a:lnTo>
                    <a:pt x="16" y="26"/>
                  </a:lnTo>
                  <a:lnTo>
                    <a:pt x="6" y="17"/>
                  </a:lnTo>
                  <a:lnTo>
                    <a:pt x="6" y="9"/>
                  </a:lnTo>
                  <a:lnTo>
                    <a:pt x="0" y="2"/>
                  </a:lnTo>
                  <a:lnTo>
                    <a:pt x="6" y="0"/>
                  </a:lnTo>
                  <a:lnTo>
                    <a:pt x="14" y="5"/>
                  </a:lnTo>
                  <a:lnTo>
                    <a:pt x="19" y="4"/>
                  </a:lnTo>
                  <a:lnTo>
                    <a:pt x="33" y="14"/>
                  </a:lnTo>
                  <a:lnTo>
                    <a:pt x="40" y="16"/>
                  </a:lnTo>
                  <a:lnTo>
                    <a:pt x="41" y="21"/>
                  </a:lnTo>
                  <a:lnTo>
                    <a:pt x="45" y="26"/>
                  </a:lnTo>
                  <a:lnTo>
                    <a:pt x="51" y="26"/>
                  </a:lnTo>
                  <a:lnTo>
                    <a:pt x="59" y="29"/>
                  </a:lnTo>
                  <a:lnTo>
                    <a:pt x="67" y="43"/>
                  </a:lnTo>
                  <a:lnTo>
                    <a:pt x="72" y="47"/>
                  </a:lnTo>
                  <a:lnTo>
                    <a:pt x="75" y="57"/>
                  </a:lnTo>
                  <a:lnTo>
                    <a:pt x="78" y="58"/>
                  </a:lnTo>
                  <a:lnTo>
                    <a:pt x="82" y="63"/>
                  </a:lnTo>
                  <a:lnTo>
                    <a:pt x="89" y="68"/>
                  </a:lnTo>
                  <a:lnTo>
                    <a:pt x="94" y="74"/>
                  </a:lnTo>
                  <a:lnTo>
                    <a:pt x="98" y="75"/>
                  </a:lnTo>
                  <a:lnTo>
                    <a:pt x="100" y="81"/>
                  </a:lnTo>
                  <a:lnTo>
                    <a:pt x="109" y="82"/>
                  </a:lnTo>
                  <a:lnTo>
                    <a:pt x="123" y="86"/>
                  </a:lnTo>
                  <a:lnTo>
                    <a:pt x="141" y="103"/>
                  </a:lnTo>
                  <a:lnTo>
                    <a:pt x="143" y="109"/>
                  </a:lnTo>
                  <a:lnTo>
                    <a:pt x="150" y="108"/>
                  </a:lnTo>
                  <a:lnTo>
                    <a:pt x="157" y="114"/>
                  </a:lnTo>
                  <a:lnTo>
                    <a:pt x="159" y="123"/>
                  </a:lnTo>
                  <a:lnTo>
                    <a:pt x="158" y="125"/>
                  </a:lnTo>
                  <a:lnTo>
                    <a:pt x="153" y="125"/>
                  </a:lnTo>
                  <a:lnTo>
                    <a:pt x="152" y="133"/>
                  </a:lnTo>
                  <a:lnTo>
                    <a:pt x="150" y="131"/>
                  </a:lnTo>
                  <a:lnTo>
                    <a:pt x="147" y="127"/>
                  </a:lnTo>
                  <a:lnTo>
                    <a:pt x="141" y="122"/>
                  </a:lnTo>
                  <a:lnTo>
                    <a:pt x="138" y="119"/>
                  </a:lnTo>
                  <a:lnTo>
                    <a:pt x="130" y="119"/>
                  </a:lnTo>
                  <a:lnTo>
                    <a:pt x="124" y="115"/>
                  </a:lnTo>
                  <a:lnTo>
                    <a:pt x="116" y="115"/>
                  </a:lnTo>
                  <a:lnTo>
                    <a:pt x="114" y="112"/>
                  </a:lnTo>
                  <a:lnTo>
                    <a:pt x="113" y="104"/>
                  </a:lnTo>
                  <a:lnTo>
                    <a:pt x="108" y="104"/>
                  </a:lnTo>
                  <a:lnTo>
                    <a:pt x="104" y="102"/>
                  </a:lnTo>
                  <a:lnTo>
                    <a:pt x="99" y="102"/>
                  </a:lnTo>
                  <a:lnTo>
                    <a:pt x="98" y="97"/>
                  </a:lnTo>
                  <a:lnTo>
                    <a:pt x="93" y="97"/>
                  </a:lnTo>
                  <a:lnTo>
                    <a:pt x="91" y="95"/>
                  </a:lnTo>
                  <a:lnTo>
                    <a:pt x="84" y="93"/>
                  </a:lnTo>
                  <a:lnTo>
                    <a:pt x="77" y="86"/>
                  </a:lnTo>
                  <a:lnTo>
                    <a:pt x="71" y="86"/>
                  </a:lnTo>
                  <a:lnTo>
                    <a:pt x="66" y="84"/>
                  </a:lnTo>
                  <a:lnTo>
                    <a:pt x="65" y="76"/>
                  </a:lnTo>
                  <a:lnTo>
                    <a:pt x="60" y="7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5" name="Freeform 58"/>
            <p:cNvSpPr>
              <a:spLocks noChangeAspect="1"/>
            </p:cNvSpPr>
            <p:nvPr/>
          </p:nvSpPr>
          <p:spPr bwMode="gray">
            <a:xfrm>
              <a:off x="5965030" y="2859434"/>
              <a:ext cx="192088" cy="92075"/>
            </a:xfrm>
            <a:custGeom>
              <a:avLst/>
              <a:gdLst/>
              <a:ahLst/>
              <a:cxnLst>
                <a:cxn ang="0">
                  <a:pos x="259" y="238"/>
                </a:cxn>
                <a:cxn ang="0">
                  <a:pos x="303" y="218"/>
                </a:cxn>
                <a:cxn ang="0">
                  <a:pos x="334" y="201"/>
                </a:cxn>
                <a:cxn ang="0">
                  <a:pos x="362" y="217"/>
                </a:cxn>
                <a:cxn ang="0">
                  <a:pos x="401" y="204"/>
                </a:cxn>
                <a:cxn ang="0">
                  <a:pos x="433" y="170"/>
                </a:cxn>
                <a:cxn ang="0">
                  <a:pos x="491" y="159"/>
                </a:cxn>
                <a:cxn ang="0">
                  <a:pos x="550" y="112"/>
                </a:cxn>
                <a:cxn ang="0">
                  <a:pos x="604" y="79"/>
                </a:cxn>
                <a:cxn ang="0">
                  <a:pos x="577" y="56"/>
                </a:cxn>
                <a:cxn ang="0">
                  <a:pos x="530" y="34"/>
                </a:cxn>
                <a:cxn ang="0">
                  <a:pos x="508" y="27"/>
                </a:cxn>
                <a:cxn ang="0">
                  <a:pos x="452" y="24"/>
                </a:cxn>
                <a:cxn ang="0">
                  <a:pos x="421" y="18"/>
                </a:cxn>
                <a:cxn ang="0">
                  <a:pos x="366" y="20"/>
                </a:cxn>
                <a:cxn ang="0">
                  <a:pos x="325" y="23"/>
                </a:cxn>
                <a:cxn ang="0">
                  <a:pos x="294" y="18"/>
                </a:cxn>
                <a:cxn ang="0">
                  <a:pos x="260" y="4"/>
                </a:cxn>
                <a:cxn ang="0">
                  <a:pos x="233" y="18"/>
                </a:cxn>
                <a:cxn ang="0">
                  <a:pos x="224" y="48"/>
                </a:cxn>
                <a:cxn ang="0">
                  <a:pos x="191" y="45"/>
                </a:cxn>
                <a:cxn ang="0">
                  <a:pos x="160" y="34"/>
                </a:cxn>
                <a:cxn ang="0">
                  <a:pos x="129" y="32"/>
                </a:cxn>
                <a:cxn ang="0">
                  <a:pos x="98" y="36"/>
                </a:cxn>
                <a:cxn ang="0">
                  <a:pos x="92" y="58"/>
                </a:cxn>
                <a:cxn ang="0">
                  <a:pos x="106" y="79"/>
                </a:cxn>
                <a:cxn ang="0">
                  <a:pos x="70" y="109"/>
                </a:cxn>
                <a:cxn ang="0">
                  <a:pos x="62" y="129"/>
                </a:cxn>
                <a:cxn ang="0">
                  <a:pos x="84" y="144"/>
                </a:cxn>
                <a:cxn ang="0">
                  <a:pos x="117" y="147"/>
                </a:cxn>
                <a:cxn ang="0">
                  <a:pos x="137" y="131"/>
                </a:cxn>
                <a:cxn ang="0">
                  <a:pos x="156" y="154"/>
                </a:cxn>
                <a:cxn ang="0">
                  <a:pos x="181" y="169"/>
                </a:cxn>
                <a:cxn ang="0">
                  <a:pos x="212" y="175"/>
                </a:cxn>
                <a:cxn ang="0">
                  <a:pos x="187" y="195"/>
                </a:cxn>
                <a:cxn ang="0">
                  <a:pos x="168" y="202"/>
                </a:cxn>
                <a:cxn ang="0">
                  <a:pos x="149" y="213"/>
                </a:cxn>
                <a:cxn ang="0">
                  <a:pos x="111" y="215"/>
                </a:cxn>
                <a:cxn ang="0">
                  <a:pos x="88" y="224"/>
                </a:cxn>
                <a:cxn ang="0">
                  <a:pos x="68" y="236"/>
                </a:cxn>
                <a:cxn ang="0">
                  <a:pos x="30" y="229"/>
                </a:cxn>
                <a:cxn ang="0">
                  <a:pos x="0" y="236"/>
                </a:cxn>
                <a:cxn ang="0">
                  <a:pos x="4" y="267"/>
                </a:cxn>
                <a:cxn ang="0">
                  <a:pos x="36" y="268"/>
                </a:cxn>
                <a:cxn ang="0">
                  <a:pos x="76" y="267"/>
                </a:cxn>
                <a:cxn ang="0">
                  <a:pos x="120" y="265"/>
                </a:cxn>
                <a:cxn ang="0">
                  <a:pos x="140" y="287"/>
                </a:cxn>
                <a:cxn ang="0">
                  <a:pos x="178" y="281"/>
                </a:cxn>
                <a:cxn ang="0">
                  <a:pos x="219" y="278"/>
                </a:cxn>
                <a:cxn ang="0">
                  <a:pos x="251" y="267"/>
                </a:cxn>
              </a:cxnLst>
              <a:rect l="0" t="0" r="r" b="b"/>
              <a:pathLst>
                <a:path w="604" h="288">
                  <a:moveTo>
                    <a:pt x="251" y="267"/>
                  </a:moveTo>
                  <a:lnTo>
                    <a:pt x="250" y="256"/>
                  </a:lnTo>
                  <a:lnTo>
                    <a:pt x="259" y="238"/>
                  </a:lnTo>
                  <a:lnTo>
                    <a:pt x="291" y="223"/>
                  </a:lnTo>
                  <a:lnTo>
                    <a:pt x="296" y="218"/>
                  </a:lnTo>
                  <a:lnTo>
                    <a:pt x="303" y="218"/>
                  </a:lnTo>
                  <a:lnTo>
                    <a:pt x="309" y="203"/>
                  </a:lnTo>
                  <a:lnTo>
                    <a:pt x="319" y="207"/>
                  </a:lnTo>
                  <a:lnTo>
                    <a:pt x="334" y="201"/>
                  </a:lnTo>
                  <a:lnTo>
                    <a:pt x="345" y="202"/>
                  </a:lnTo>
                  <a:lnTo>
                    <a:pt x="351" y="215"/>
                  </a:lnTo>
                  <a:lnTo>
                    <a:pt x="362" y="217"/>
                  </a:lnTo>
                  <a:lnTo>
                    <a:pt x="378" y="213"/>
                  </a:lnTo>
                  <a:lnTo>
                    <a:pt x="388" y="214"/>
                  </a:lnTo>
                  <a:lnTo>
                    <a:pt x="401" y="204"/>
                  </a:lnTo>
                  <a:lnTo>
                    <a:pt x="407" y="186"/>
                  </a:lnTo>
                  <a:lnTo>
                    <a:pt x="416" y="175"/>
                  </a:lnTo>
                  <a:lnTo>
                    <a:pt x="433" y="170"/>
                  </a:lnTo>
                  <a:lnTo>
                    <a:pt x="452" y="169"/>
                  </a:lnTo>
                  <a:lnTo>
                    <a:pt x="479" y="164"/>
                  </a:lnTo>
                  <a:lnTo>
                    <a:pt x="491" y="159"/>
                  </a:lnTo>
                  <a:lnTo>
                    <a:pt x="499" y="145"/>
                  </a:lnTo>
                  <a:lnTo>
                    <a:pt x="514" y="132"/>
                  </a:lnTo>
                  <a:lnTo>
                    <a:pt x="550" y="112"/>
                  </a:lnTo>
                  <a:lnTo>
                    <a:pt x="588" y="100"/>
                  </a:lnTo>
                  <a:lnTo>
                    <a:pt x="598" y="93"/>
                  </a:lnTo>
                  <a:lnTo>
                    <a:pt x="604" y="79"/>
                  </a:lnTo>
                  <a:lnTo>
                    <a:pt x="604" y="69"/>
                  </a:lnTo>
                  <a:lnTo>
                    <a:pt x="597" y="69"/>
                  </a:lnTo>
                  <a:lnTo>
                    <a:pt x="577" y="56"/>
                  </a:lnTo>
                  <a:lnTo>
                    <a:pt x="561" y="53"/>
                  </a:lnTo>
                  <a:lnTo>
                    <a:pt x="546" y="35"/>
                  </a:lnTo>
                  <a:lnTo>
                    <a:pt x="530" y="34"/>
                  </a:lnTo>
                  <a:lnTo>
                    <a:pt x="523" y="31"/>
                  </a:lnTo>
                  <a:lnTo>
                    <a:pt x="514" y="31"/>
                  </a:lnTo>
                  <a:lnTo>
                    <a:pt x="508" y="27"/>
                  </a:lnTo>
                  <a:lnTo>
                    <a:pt x="499" y="26"/>
                  </a:lnTo>
                  <a:lnTo>
                    <a:pt x="475" y="27"/>
                  </a:lnTo>
                  <a:lnTo>
                    <a:pt x="452" y="24"/>
                  </a:lnTo>
                  <a:lnTo>
                    <a:pt x="443" y="24"/>
                  </a:lnTo>
                  <a:lnTo>
                    <a:pt x="428" y="18"/>
                  </a:lnTo>
                  <a:lnTo>
                    <a:pt x="421" y="18"/>
                  </a:lnTo>
                  <a:lnTo>
                    <a:pt x="406" y="24"/>
                  </a:lnTo>
                  <a:lnTo>
                    <a:pt x="374" y="20"/>
                  </a:lnTo>
                  <a:lnTo>
                    <a:pt x="366" y="20"/>
                  </a:lnTo>
                  <a:lnTo>
                    <a:pt x="350" y="24"/>
                  </a:lnTo>
                  <a:lnTo>
                    <a:pt x="334" y="24"/>
                  </a:lnTo>
                  <a:lnTo>
                    <a:pt x="325" y="23"/>
                  </a:lnTo>
                  <a:lnTo>
                    <a:pt x="319" y="18"/>
                  </a:lnTo>
                  <a:lnTo>
                    <a:pt x="310" y="16"/>
                  </a:lnTo>
                  <a:lnTo>
                    <a:pt x="294" y="18"/>
                  </a:lnTo>
                  <a:lnTo>
                    <a:pt x="288" y="12"/>
                  </a:lnTo>
                  <a:lnTo>
                    <a:pt x="267" y="0"/>
                  </a:lnTo>
                  <a:lnTo>
                    <a:pt x="260" y="4"/>
                  </a:lnTo>
                  <a:lnTo>
                    <a:pt x="253" y="5"/>
                  </a:lnTo>
                  <a:lnTo>
                    <a:pt x="245" y="8"/>
                  </a:lnTo>
                  <a:lnTo>
                    <a:pt x="233" y="18"/>
                  </a:lnTo>
                  <a:lnTo>
                    <a:pt x="232" y="26"/>
                  </a:lnTo>
                  <a:lnTo>
                    <a:pt x="227" y="32"/>
                  </a:lnTo>
                  <a:lnTo>
                    <a:pt x="224" y="48"/>
                  </a:lnTo>
                  <a:lnTo>
                    <a:pt x="221" y="56"/>
                  </a:lnTo>
                  <a:lnTo>
                    <a:pt x="205" y="52"/>
                  </a:lnTo>
                  <a:lnTo>
                    <a:pt x="191" y="45"/>
                  </a:lnTo>
                  <a:lnTo>
                    <a:pt x="175" y="40"/>
                  </a:lnTo>
                  <a:lnTo>
                    <a:pt x="169" y="36"/>
                  </a:lnTo>
                  <a:lnTo>
                    <a:pt x="160" y="34"/>
                  </a:lnTo>
                  <a:lnTo>
                    <a:pt x="152" y="34"/>
                  </a:lnTo>
                  <a:lnTo>
                    <a:pt x="137" y="31"/>
                  </a:lnTo>
                  <a:lnTo>
                    <a:pt x="129" y="32"/>
                  </a:lnTo>
                  <a:lnTo>
                    <a:pt x="121" y="30"/>
                  </a:lnTo>
                  <a:lnTo>
                    <a:pt x="105" y="32"/>
                  </a:lnTo>
                  <a:lnTo>
                    <a:pt x="98" y="36"/>
                  </a:lnTo>
                  <a:lnTo>
                    <a:pt x="95" y="43"/>
                  </a:lnTo>
                  <a:lnTo>
                    <a:pt x="97" y="51"/>
                  </a:lnTo>
                  <a:lnTo>
                    <a:pt x="92" y="58"/>
                  </a:lnTo>
                  <a:lnTo>
                    <a:pt x="88" y="66"/>
                  </a:lnTo>
                  <a:lnTo>
                    <a:pt x="105" y="70"/>
                  </a:lnTo>
                  <a:lnTo>
                    <a:pt x="106" y="79"/>
                  </a:lnTo>
                  <a:lnTo>
                    <a:pt x="92" y="85"/>
                  </a:lnTo>
                  <a:lnTo>
                    <a:pt x="82" y="97"/>
                  </a:lnTo>
                  <a:lnTo>
                    <a:pt x="70" y="109"/>
                  </a:lnTo>
                  <a:lnTo>
                    <a:pt x="55" y="118"/>
                  </a:lnTo>
                  <a:lnTo>
                    <a:pt x="54" y="127"/>
                  </a:lnTo>
                  <a:lnTo>
                    <a:pt x="62" y="129"/>
                  </a:lnTo>
                  <a:lnTo>
                    <a:pt x="68" y="134"/>
                  </a:lnTo>
                  <a:lnTo>
                    <a:pt x="76" y="131"/>
                  </a:lnTo>
                  <a:lnTo>
                    <a:pt x="84" y="144"/>
                  </a:lnTo>
                  <a:lnTo>
                    <a:pt x="108" y="154"/>
                  </a:lnTo>
                  <a:lnTo>
                    <a:pt x="115" y="154"/>
                  </a:lnTo>
                  <a:lnTo>
                    <a:pt x="117" y="147"/>
                  </a:lnTo>
                  <a:lnTo>
                    <a:pt x="125" y="142"/>
                  </a:lnTo>
                  <a:lnTo>
                    <a:pt x="130" y="127"/>
                  </a:lnTo>
                  <a:lnTo>
                    <a:pt x="137" y="131"/>
                  </a:lnTo>
                  <a:lnTo>
                    <a:pt x="142" y="137"/>
                  </a:lnTo>
                  <a:lnTo>
                    <a:pt x="142" y="145"/>
                  </a:lnTo>
                  <a:lnTo>
                    <a:pt x="156" y="154"/>
                  </a:lnTo>
                  <a:lnTo>
                    <a:pt x="162" y="159"/>
                  </a:lnTo>
                  <a:lnTo>
                    <a:pt x="170" y="159"/>
                  </a:lnTo>
                  <a:lnTo>
                    <a:pt x="181" y="169"/>
                  </a:lnTo>
                  <a:lnTo>
                    <a:pt x="197" y="174"/>
                  </a:lnTo>
                  <a:lnTo>
                    <a:pt x="205" y="171"/>
                  </a:lnTo>
                  <a:lnTo>
                    <a:pt x="212" y="175"/>
                  </a:lnTo>
                  <a:lnTo>
                    <a:pt x="207" y="182"/>
                  </a:lnTo>
                  <a:lnTo>
                    <a:pt x="191" y="186"/>
                  </a:lnTo>
                  <a:lnTo>
                    <a:pt x="187" y="195"/>
                  </a:lnTo>
                  <a:lnTo>
                    <a:pt x="181" y="198"/>
                  </a:lnTo>
                  <a:lnTo>
                    <a:pt x="173" y="196"/>
                  </a:lnTo>
                  <a:lnTo>
                    <a:pt x="168" y="202"/>
                  </a:lnTo>
                  <a:lnTo>
                    <a:pt x="160" y="202"/>
                  </a:lnTo>
                  <a:lnTo>
                    <a:pt x="153" y="206"/>
                  </a:lnTo>
                  <a:lnTo>
                    <a:pt x="149" y="213"/>
                  </a:lnTo>
                  <a:lnTo>
                    <a:pt x="143" y="218"/>
                  </a:lnTo>
                  <a:lnTo>
                    <a:pt x="127" y="220"/>
                  </a:lnTo>
                  <a:lnTo>
                    <a:pt x="111" y="215"/>
                  </a:lnTo>
                  <a:lnTo>
                    <a:pt x="104" y="214"/>
                  </a:lnTo>
                  <a:lnTo>
                    <a:pt x="92" y="215"/>
                  </a:lnTo>
                  <a:lnTo>
                    <a:pt x="88" y="224"/>
                  </a:lnTo>
                  <a:lnTo>
                    <a:pt x="81" y="226"/>
                  </a:lnTo>
                  <a:lnTo>
                    <a:pt x="76" y="234"/>
                  </a:lnTo>
                  <a:lnTo>
                    <a:pt x="68" y="236"/>
                  </a:lnTo>
                  <a:lnTo>
                    <a:pt x="55" y="228"/>
                  </a:lnTo>
                  <a:lnTo>
                    <a:pt x="46" y="226"/>
                  </a:lnTo>
                  <a:lnTo>
                    <a:pt x="30" y="229"/>
                  </a:lnTo>
                  <a:lnTo>
                    <a:pt x="22" y="226"/>
                  </a:lnTo>
                  <a:lnTo>
                    <a:pt x="15" y="231"/>
                  </a:lnTo>
                  <a:lnTo>
                    <a:pt x="0" y="236"/>
                  </a:lnTo>
                  <a:lnTo>
                    <a:pt x="0" y="245"/>
                  </a:lnTo>
                  <a:lnTo>
                    <a:pt x="0" y="261"/>
                  </a:lnTo>
                  <a:lnTo>
                    <a:pt x="4" y="267"/>
                  </a:lnTo>
                  <a:lnTo>
                    <a:pt x="13" y="267"/>
                  </a:lnTo>
                  <a:lnTo>
                    <a:pt x="20" y="265"/>
                  </a:lnTo>
                  <a:lnTo>
                    <a:pt x="36" y="268"/>
                  </a:lnTo>
                  <a:lnTo>
                    <a:pt x="60" y="265"/>
                  </a:lnTo>
                  <a:lnTo>
                    <a:pt x="68" y="265"/>
                  </a:lnTo>
                  <a:lnTo>
                    <a:pt x="76" y="267"/>
                  </a:lnTo>
                  <a:lnTo>
                    <a:pt x="81" y="273"/>
                  </a:lnTo>
                  <a:lnTo>
                    <a:pt x="89" y="274"/>
                  </a:lnTo>
                  <a:lnTo>
                    <a:pt x="120" y="265"/>
                  </a:lnTo>
                  <a:lnTo>
                    <a:pt x="127" y="269"/>
                  </a:lnTo>
                  <a:lnTo>
                    <a:pt x="135" y="271"/>
                  </a:lnTo>
                  <a:lnTo>
                    <a:pt x="140" y="287"/>
                  </a:lnTo>
                  <a:lnTo>
                    <a:pt x="156" y="285"/>
                  </a:lnTo>
                  <a:lnTo>
                    <a:pt x="163" y="288"/>
                  </a:lnTo>
                  <a:lnTo>
                    <a:pt x="178" y="281"/>
                  </a:lnTo>
                  <a:lnTo>
                    <a:pt x="194" y="278"/>
                  </a:lnTo>
                  <a:lnTo>
                    <a:pt x="210" y="281"/>
                  </a:lnTo>
                  <a:lnTo>
                    <a:pt x="219" y="278"/>
                  </a:lnTo>
                  <a:lnTo>
                    <a:pt x="229" y="279"/>
                  </a:lnTo>
                  <a:lnTo>
                    <a:pt x="232" y="265"/>
                  </a:lnTo>
                  <a:lnTo>
                    <a:pt x="251" y="26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8" name="Freeform 59"/>
            <p:cNvSpPr>
              <a:spLocks noChangeAspect="1"/>
            </p:cNvSpPr>
            <p:nvPr/>
          </p:nvSpPr>
          <p:spPr bwMode="gray">
            <a:xfrm>
              <a:off x="5933280" y="2910234"/>
              <a:ext cx="131763" cy="98425"/>
            </a:xfrm>
            <a:custGeom>
              <a:avLst/>
              <a:gdLst/>
              <a:ahLst/>
              <a:cxnLst>
                <a:cxn ang="0">
                  <a:pos x="45" y="286"/>
                </a:cxn>
                <a:cxn ang="0">
                  <a:pos x="72" y="273"/>
                </a:cxn>
                <a:cxn ang="0">
                  <a:pos x="89" y="269"/>
                </a:cxn>
                <a:cxn ang="0">
                  <a:pos x="112" y="274"/>
                </a:cxn>
                <a:cxn ang="0">
                  <a:pos x="118" y="246"/>
                </a:cxn>
                <a:cxn ang="0">
                  <a:pos x="145" y="252"/>
                </a:cxn>
                <a:cxn ang="0">
                  <a:pos x="160" y="238"/>
                </a:cxn>
                <a:cxn ang="0">
                  <a:pos x="176" y="198"/>
                </a:cxn>
                <a:cxn ang="0">
                  <a:pos x="190" y="190"/>
                </a:cxn>
                <a:cxn ang="0">
                  <a:pos x="217" y="207"/>
                </a:cxn>
                <a:cxn ang="0">
                  <a:pos x="219" y="225"/>
                </a:cxn>
                <a:cxn ang="0">
                  <a:pos x="230" y="231"/>
                </a:cxn>
                <a:cxn ang="0">
                  <a:pos x="226" y="254"/>
                </a:cxn>
                <a:cxn ang="0">
                  <a:pos x="224" y="287"/>
                </a:cxn>
                <a:cxn ang="0">
                  <a:pos x="241" y="312"/>
                </a:cxn>
                <a:cxn ang="0">
                  <a:pos x="293" y="286"/>
                </a:cxn>
                <a:cxn ang="0">
                  <a:pos x="307" y="271"/>
                </a:cxn>
                <a:cxn ang="0">
                  <a:pos x="334" y="257"/>
                </a:cxn>
                <a:cxn ang="0">
                  <a:pos x="350" y="260"/>
                </a:cxn>
                <a:cxn ang="0">
                  <a:pos x="364" y="266"/>
                </a:cxn>
                <a:cxn ang="0">
                  <a:pos x="390" y="260"/>
                </a:cxn>
                <a:cxn ang="0">
                  <a:pos x="411" y="268"/>
                </a:cxn>
                <a:cxn ang="0">
                  <a:pos x="417" y="273"/>
                </a:cxn>
                <a:cxn ang="0">
                  <a:pos x="400" y="182"/>
                </a:cxn>
                <a:cxn ang="0">
                  <a:pos x="346" y="162"/>
                </a:cxn>
                <a:cxn ang="0">
                  <a:pos x="333" y="120"/>
                </a:cxn>
                <a:cxn ang="0">
                  <a:pos x="282" y="122"/>
                </a:cxn>
                <a:cxn ang="0">
                  <a:pos x="239" y="112"/>
                </a:cxn>
                <a:cxn ang="0">
                  <a:pos x="185" y="114"/>
                </a:cxn>
                <a:cxn ang="0">
                  <a:pos x="140" y="109"/>
                </a:cxn>
                <a:cxn ang="0">
                  <a:pos x="104" y="102"/>
                </a:cxn>
                <a:cxn ang="0">
                  <a:pos x="126" y="67"/>
                </a:cxn>
                <a:cxn ang="0">
                  <a:pos x="172" y="77"/>
                </a:cxn>
                <a:cxn ang="0">
                  <a:pos x="196" y="56"/>
                </a:cxn>
                <a:cxn ang="0">
                  <a:pos x="172" y="54"/>
                </a:cxn>
                <a:cxn ang="0">
                  <a:pos x="185" y="22"/>
                </a:cxn>
                <a:cxn ang="0">
                  <a:pos x="170" y="0"/>
                </a:cxn>
                <a:cxn ang="0">
                  <a:pos x="132" y="27"/>
                </a:cxn>
                <a:cxn ang="0">
                  <a:pos x="108" y="36"/>
                </a:cxn>
                <a:cxn ang="0">
                  <a:pos x="105" y="63"/>
                </a:cxn>
                <a:cxn ang="0">
                  <a:pos x="75" y="82"/>
                </a:cxn>
                <a:cxn ang="0">
                  <a:pos x="32" y="107"/>
                </a:cxn>
                <a:cxn ang="0">
                  <a:pos x="6" y="112"/>
                </a:cxn>
                <a:cxn ang="0">
                  <a:pos x="14" y="136"/>
                </a:cxn>
                <a:cxn ang="0">
                  <a:pos x="40" y="149"/>
                </a:cxn>
                <a:cxn ang="0">
                  <a:pos x="41" y="187"/>
                </a:cxn>
                <a:cxn ang="0">
                  <a:pos x="52" y="212"/>
                </a:cxn>
                <a:cxn ang="0">
                  <a:pos x="29" y="239"/>
                </a:cxn>
                <a:cxn ang="0">
                  <a:pos x="19" y="269"/>
                </a:cxn>
              </a:cxnLst>
              <a:rect l="0" t="0" r="r" b="b"/>
              <a:pathLst>
                <a:path w="417" h="312">
                  <a:moveTo>
                    <a:pt x="19" y="269"/>
                  </a:moveTo>
                  <a:lnTo>
                    <a:pt x="24" y="274"/>
                  </a:lnTo>
                  <a:lnTo>
                    <a:pt x="37" y="289"/>
                  </a:lnTo>
                  <a:lnTo>
                    <a:pt x="45" y="286"/>
                  </a:lnTo>
                  <a:lnTo>
                    <a:pt x="52" y="286"/>
                  </a:lnTo>
                  <a:lnTo>
                    <a:pt x="53" y="281"/>
                  </a:lnTo>
                  <a:lnTo>
                    <a:pt x="67" y="274"/>
                  </a:lnTo>
                  <a:lnTo>
                    <a:pt x="72" y="273"/>
                  </a:lnTo>
                  <a:lnTo>
                    <a:pt x="76" y="274"/>
                  </a:lnTo>
                  <a:lnTo>
                    <a:pt x="79" y="270"/>
                  </a:lnTo>
                  <a:lnTo>
                    <a:pt x="85" y="268"/>
                  </a:lnTo>
                  <a:lnTo>
                    <a:pt x="89" y="269"/>
                  </a:lnTo>
                  <a:lnTo>
                    <a:pt x="94" y="274"/>
                  </a:lnTo>
                  <a:lnTo>
                    <a:pt x="107" y="279"/>
                  </a:lnTo>
                  <a:lnTo>
                    <a:pt x="111" y="276"/>
                  </a:lnTo>
                  <a:lnTo>
                    <a:pt x="112" y="274"/>
                  </a:lnTo>
                  <a:lnTo>
                    <a:pt x="112" y="269"/>
                  </a:lnTo>
                  <a:lnTo>
                    <a:pt x="110" y="265"/>
                  </a:lnTo>
                  <a:lnTo>
                    <a:pt x="110" y="258"/>
                  </a:lnTo>
                  <a:lnTo>
                    <a:pt x="118" y="246"/>
                  </a:lnTo>
                  <a:lnTo>
                    <a:pt x="123" y="246"/>
                  </a:lnTo>
                  <a:lnTo>
                    <a:pt x="129" y="248"/>
                  </a:lnTo>
                  <a:lnTo>
                    <a:pt x="138" y="246"/>
                  </a:lnTo>
                  <a:lnTo>
                    <a:pt x="145" y="252"/>
                  </a:lnTo>
                  <a:lnTo>
                    <a:pt x="149" y="252"/>
                  </a:lnTo>
                  <a:lnTo>
                    <a:pt x="153" y="250"/>
                  </a:lnTo>
                  <a:lnTo>
                    <a:pt x="159" y="243"/>
                  </a:lnTo>
                  <a:lnTo>
                    <a:pt x="160" y="238"/>
                  </a:lnTo>
                  <a:lnTo>
                    <a:pt x="155" y="232"/>
                  </a:lnTo>
                  <a:lnTo>
                    <a:pt x="155" y="227"/>
                  </a:lnTo>
                  <a:lnTo>
                    <a:pt x="165" y="214"/>
                  </a:lnTo>
                  <a:lnTo>
                    <a:pt x="176" y="198"/>
                  </a:lnTo>
                  <a:lnTo>
                    <a:pt x="178" y="195"/>
                  </a:lnTo>
                  <a:lnTo>
                    <a:pt x="182" y="190"/>
                  </a:lnTo>
                  <a:lnTo>
                    <a:pt x="183" y="189"/>
                  </a:lnTo>
                  <a:lnTo>
                    <a:pt x="190" y="190"/>
                  </a:lnTo>
                  <a:lnTo>
                    <a:pt x="194" y="187"/>
                  </a:lnTo>
                  <a:lnTo>
                    <a:pt x="204" y="189"/>
                  </a:lnTo>
                  <a:lnTo>
                    <a:pt x="217" y="201"/>
                  </a:lnTo>
                  <a:lnTo>
                    <a:pt x="217" y="207"/>
                  </a:lnTo>
                  <a:lnTo>
                    <a:pt x="213" y="215"/>
                  </a:lnTo>
                  <a:lnTo>
                    <a:pt x="213" y="220"/>
                  </a:lnTo>
                  <a:lnTo>
                    <a:pt x="214" y="222"/>
                  </a:lnTo>
                  <a:lnTo>
                    <a:pt x="219" y="225"/>
                  </a:lnTo>
                  <a:lnTo>
                    <a:pt x="225" y="223"/>
                  </a:lnTo>
                  <a:lnTo>
                    <a:pt x="229" y="225"/>
                  </a:lnTo>
                  <a:lnTo>
                    <a:pt x="229" y="227"/>
                  </a:lnTo>
                  <a:lnTo>
                    <a:pt x="230" y="231"/>
                  </a:lnTo>
                  <a:lnTo>
                    <a:pt x="228" y="233"/>
                  </a:lnTo>
                  <a:lnTo>
                    <a:pt x="226" y="238"/>
                  </a:lnTo>
                  <a:lnTo>
                    <a:pt x="228" y="249"/>
                  </a:lnTo>
                  <a:lnTo>
                    <a:pt x="226" y="254"/>
                  </a:lnTo>
                  <a:lnTo>
                    <a:pt x="224" y="259"/>
                  </a:lnTo>
                  <a:lnTo>
                    <a:pt x="224" y="269"/>
                  </a:lnTo>
                  <a:lnTo>
                    <a:pt x="221" y="278"/>
                  </a:lnTo>
                  <a:lnTo>
                    <a:pt x="224" y="287"/>
                  </a:lnTo>
                  <a:lnTo>
                    <a:pt x="230" y="298"/>
                  </a:lnTo>
                  <a:lnTo>
                    <a:pt x="235" y="309"/>
                  </a:lnTo>
                  <a:lnTo>
                    <a:pt x="236" y="311"/>
                  </a:lnTo>
                  <a:lnTo>
                    <a:pt x="241" y="312"/>
                  </a:lnTo>
                  <a:lnTo>
                    <a:pt x="246" y="309"/>
                  </a:lnTo>
                  <a:lnTo>
                    <a:pt x="258" y="302"/>
                  </a:lnTo>
                  <a:lnTo>
                    <a:pt x="272" y="292"/>
                  </a:lnTo>
                  <a:lnTo>
                    <a:pt x="293" y="286"/>
                  </a:lnTo>
                  <a:lnTo>
                    <a:pt x="295" y="285"/>
                  </a:lnTo>
                  <a:lnTo>
                    <a:pt x="299" y="278"/>
                  </a:lnTo>
                  <a:lnTo>
                    <a:pt x="306" y="274"/>
                  </a:lnTo>
                  <a:lnTo>
                    <a:pt x="307" y="271"/>
                  </a:lnTo>
                  <a:lnTo>
                    <a:pt x="312" y="270"/>
                  </a:lnTo>
                  <a:lnTo>
                    <a:pt x="322" y="263"/>
                  </a:lnTo>
                  <a:lnTo>
                    <a:pt x="327" y="262"/>
                  </a:lnTo>
                  <a:lnTo>
                    <a:pt x="334" y="257"/>
                  </a:lnTo>
                  <a:lnTo>
                    <a:pt x="339" y="257"/>
                  </a:lnTo>
                  <a:lnTo>
                    <a:pt x="343" y="259"/>
                  </a:lnTo>
                  <a:lnTo>
                    <a:pt x="346" y="260"/>
                  </a:lnTo>
                  <a:lnTo>
                    <a:pt x="350" y="260"/>
                  </a:lnTo>
                  <a:lnTo>
                    <a:pt x="352" y="270"/>
                  </a:lnTo>
                  <a:lnTo>
                    <a:pt x="354" y="274"/>
                  </a:lnTo>
                  <a:lnTo>
                    <a:pt x="357" y="273"/>
                  </a:lnTo>
                  <a:lnTo>
                    <a:pt x="364" y="266"/>
                  </a:lnTo>
                  <a:lnTo>
                    <a:pt x="364" y="268"/>
                  </a:lnTo>
                  <a:lnTo>
                    <a:pt x="366" y="268"/>
                  </a:lnTo>
                  <a:lnTo>
                    <a:pt x="379" y="263"/>
                  </a:lnTo>
                  <a:lnTo>
                    <a:pt x="390" y="260"/>
                  </a:lnTo>
                  <a:lnTo>
                    <a:pt x="396" y="260"/>
                  </a:lnTo>
                  <a:lnTo>
                    <a:pt x="401" y="264"/>
                  </a:lnTo>
                  <a:lnTo>
                    <a:pt x="409" y="264"/>
                  </a:lnTo>
                  <a:lnTo>
                    <a:pt x="411" y="268"/>
                  </a:lnTo>
                  <a:lnTo>
                    <a:pt x="411" y="270"/>
                  </a:lnTo>
                  <a:lnTo>
                    <a:pt x="406" y="271"/>
                  </a:lnTo>
                  <a:lnTo>
                    <a:pt x="414" y="274"/>
                  </a:lnTo>
                  <a:lnTo>
                    <a:pt x="417" y="273"/>
                  </a:lnTo>
                  <a:lnTo>
                    <a:pt x="417" y="237"/>
                  </a:lnTo>
                  <a:lnTo>
                    <a:pt x="407" y="212"/>
                  </a:lnTo>
                  <a:lnTo>
                    <a:pt x="407" y="193"/>
                  </a:lnTo>
                  <a:lnTo>
                    <a:pt x="400" y="182"/>
                  </a:lnTo>
                  <a:lnTo>
                    <a:pt x="381" y="180"/>
                  </a:lnTo>
                  <a:lnTo>
                    <a:pt x="361" y="187"/>
                  </a:lnTo>
                  <a:lnTo>
                    <a:pt x="350" y="179"/>
                  </a:lnTo>
                  <a:lnTo>
                    <a:pt x="346" y="162"/>
                  </a:lnTo>
                  <a:lnTo>
                    <a:pt x="344" y="142"/>
                  </a:lnTo>
                  <a:lnTo>
                    <a:pt x="355" y="108"/>
                  </a:lnTo>
                  <a:lnTo>
                    <a:pt x="336" y="106"/>
                  </a:lnTo>
                  <a:lnTo>
                    <a:pt x="333" y="120"/>
                  </a:lnTo>
                  <a:lnTo>
                    <a:pt x="323" y="119"/>
                  </a:lnTo>
                  <a:lnTo>
                    <a:pt x="314" y="122"/>
                  </a:lnTo>
                  <a:lnTo>
                    <a:pt x="298" y="119"/>
                  </a:lnTo>
                  <a:lnTo>
                    <a:pt x="282" y="122"/>
                  </a:lnTo>
                  <a:lnTo>
                    <a:pt x="267" y="129"/>
                  </a:lnTo>
                  <a:lnTo>
                    <a:pt x="260" y="126"/>
                  </a:lnTo>
                  <a:lnTo>
                    <a:pt x="244" y="128"/>
                  </a:lnTo>
                  <a:lnTo>
                    <a:pt x="239" y="112"/>
                  </a:lnTo>
                  <a:lnTo>
                    <a:pt x="231" y="110"/>
                  </a:lnTo>
                  <a:lnTo>
                    <a:pt x="224" y="106"/>
                  </a:lnTo>
                  <a:lnTo>
                    <a:pt x="193" y="115"/>
                  </a:lnTo>
                  <a:lnTo>
                    <a:pt x="185" y="114"/>
                  </a:lnTo>
                  <a:lnTo>
                    <a:pt x="180" y="108"/>
                  </a:lnTo>
                  <a:lnTo>
                    <a:pt x="172" y="106"/>
                  </a:lnTo>
                  <a:lnTo>
                    <a:pt x="164" y="106"/>
                  </a:lnTo>
                  <a:lnTo>
                    <a:pt x="140" y="109"/>
                  </a:lnTo>
                  <a:lnTo>
                    <a:pt x="124" y="106"/>
                  </a:lnTo>
                  <a:lnTo>
                    <a:pt x="117" y="108"/>
                  </a:lnTo>
                  <a:lnTo>
                    <a:pt x="108" y="108"/>
                  </a:lnTo>
                  <a:lnTo>
                    <a:pt x="104" y="102"/>
                  </a:lnTo>
                  <a:lnTo>
                    <a:pt x="104" y="86"/>
                  </a:lnTo>
                  <a:lnTo>
                    <a:pt x="104" y="77"/>
                  </a:lnTo>
                  <a:lnTo>
                    <a:pt x="119" y="72"/>
                  </a:lnTo>
                  <a:lnTo>
                    <a:pt x="126" y="67"/>
                  </a:lnTo>
                  <a:lnTo>
                    <a:pt x="134" y="70"/>
                  </a:lnTo>
                  <a:lnTo>
                    <a:pt x="150" y="67"/>
                  </a:lnTo>
                  <a:lnTo>
                    <a:pt x="159" y="69"/>
                  </a:lnTo>
                  <a:lnTo>
                    <a:pt x="172" y="77"/>
                  </a:lnTo>
                  <a:lnTo>
                    <a:pt x="180" y="75"/>
                  </a:lnTo>
                  <a:lnTo>
                    <a:pt x="185" y="67"/>
                  </a:lnTo>
                  <a:lnTo>
                    <a:pt x="192" y="65"/>
                  </a:lnTo>
                  <a:lnTo>
                    <a:pt x="196" y="56"/>
                  </a:lnTo>
                  <a:lnTo>
                    <a:pt x="192" y="56"/>
                  </a:lnTo>
                  <a:lnTo>
                    <a:pt x="185" y="60"/>
                  </a:lnTo>
                  <a:lnTo>
                    <a:pt x="176" y="61"/>
                  </a:lnTo>
                  <a:lnTo>
                    <a:pt x="172" y="54"/>
                  </a:lnTo>
                  <a:lnTo>
                    <a:pt x="167" y="38"/>
                  </a:lnTo>
                  <a:lnTo>
                    <a:pt x="174" y="33"/>
                  </a:lnTo>
                  <a:lnTo>
                    <a:pt x="181" y="29"/>
                  </a:lnTo>
                  <a:lnTo>
                    <a:pt x="185" y="22"/>
                  </a:lnTo>
                  <a:lnTo>
                    <a:pt x="183" y="15"/>
                  </a:lnTo>
                  <a:lnTo>
                    <a:pt x="178" y="9"/>
                  </a:lnTo>
                  <a:lnTo>
                    <a:pt x="177" y="0"/>
                  </a:lnTo>
                  <a:lnTo>
                    <a:pt x="170" y="0"/>
                  </a:lnTo>
                  <a:lnTo>
                    <a:pt x="164" y="5"/>
                  </a:lnTo>
                  <a:lnTo>
                    <a:pt x="160" y="12"/>
                  </a:lnTo>
                  <a:lnTo>
                    <a:pt x="145" y="20"/>
                  </a:lnTo>
                  <a:lnTo>
                    <a:pt x="132" y="27"/>
                  </a:lnTo>
                  <a:lnTo>
                    <a:pt x="123" y="28"/>
                  </a:lnTo>
                  <a:lnTo>
                    <a:pt x="117" y="23"/>
                  </a:lnTo>
                  <a:lnTo>
                    <a:pt x="110" y="27"/>
                  </a:lnTo>
                  <a:lnTo>
                    <a:pt x="108" y="36"/>
                  </a:lnTo>
                  <a:lnTo>
                    <a:pt x="102" y="40"/>
                  </a:lnTo>
                  <a:lnTo>
                    <a:pt x="107" y="47"/>
                  </a:lnTo>
                  <a:lnTo>
                    <a:pt x="107" y="55"/>
                  </a:lnTo>
                  <a:lnTo>
                    <a:pt x="105" y="63"/>
                  </a:lnTo>
                  <a:lnTo>
                    <a:pt x="99" y="67"/>
                  </a:lnTo>
                  <a:lnTo>
                    <a:pt x="83" y="70"/>
                  </a:lnTo>
                  <a:lnTo>
                    <a:pt x="75" y="75"/>
                  </a:lnTo>
                  <a:lnTo>
                    <a:pt x="75" y="82"/>
                  </a:lnTo>
                  <a:lnTo>
                    <a:pt x="63" y="104"/>
                  </a:lnTo>
                  <a:lnTo>
                    <a:pt x="56" y="107"/>
                  </a:lnTo>
                  <a:lnTo>
                    <a:pt x="40" y="108"/>
                  </a:lnTo>
                  <a:lnTo>
                    <a:pt x="32" y="107"/>
                  </a:lnTo>
                  <a:lnTo>
                    <a:pt x="26" y="101"/>
                  </a:lnTo>
                  <a:lnTo>
                    <a:pt x="18" y="102"/>
                  </a:lnTo>
                  <a:lnTo>
                    <a:pt x="10" y="106"/>
                  </a:lnTo>
                  <a:lnTo>
                    <a:pt x="6" y="112"/>
                  </a:lnTo>
                  <a:lnTo>
                    <a:pt x="8" y="120"/>
                  </a:lnTo>
                  <a:lnTo>
                    <a:pt x="0" y="125"/>
                  </a:lnTo>
                  <a:lnTo>
                    <a:pt x="6" y="131"/>
                  </a:lnTo>
                  <a:lnTo>
                    <a:pt x="14" y="136"/>
                  </a:lnTo>
                  <a:lnTo>
                    <a:pt x="16" y="144"/>
                  </a:lnTo>
                  <a:lnTo>
                    <a:pt x="25" y="145"/>
                  </a:lnTo>
                  <a:lnTo>
                    <a:pt x="34" y="144"/>
                  </a:lnTo>
                  <a:lnTo>
                    <a:pt x="40" y="149"/>
                  </a:lnTo>
                  <a:lnTo>
                    <a:pt x="42" y="156"/>
                  </a:lnTo>
                  <a:lnTo>
                    <a:pt x="41" y="165"/>
                  </a:lnTo>
                  <a:lnTo>
                    <a:pt x="37" y="171"/>
                  </a:lnTo>
                  <a:lnTo>
                    <a:pt x="41" y="187"/>
                  </a:lnTo>
                  <a:lnTo>
                    <a:pt x="46" y="194"/>
                  </a:lnTo>
                  <a:lnTo>
                    <a:pt x="53" y="199"/>
                  </a:lnTo>
                  <a:lnTo>
                    <a:pt x="54" y="205"/>
                  </a:lnTo>
                  <a:lnTo>
                    <a:pt x="52" y="212"/>
                  </a:lnTo>
                  <a:lnTo>
                    <a:pt x="47" y="217"/>
                  </a:lnTo>
                  <a:lnTo>
                    <a:pt x="40" y="222"/>
                  </a:lnTo>
                  <a:lnTo>
                    <a:pt x="37" y="228"/>
                  </a:lnTo>
                  <a:lnTo>
                    <a:pt x="29" y="239"/>
                  </a:lnTo>
                  <a:lnTo>
                    <a:pt x="22" y="253"/>
                  </a:lnTo>
                  <a:lnTo>
                    <a:pt x="24" y="259"/>
                  </a:lnTo>
                  <a:lnTo>
                    <a:pt x="24" y="266"/>
                  </a:lnTo>
                  <a:lnTo>
                    <a:pt x="19" y="26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9" name="Freeform 60"/>
            <p:cNvSpPr>
              <a:spLocks noChangeAspect="1"/>
            </p:cNvSpPr>
            <p:nvPr/>
          </p:nvSpPr>
          <p:spPr bwMode="gray">
            <a:xfrm>
              <a:off x="5995192" y="2930872"/>
              <a:ext cx="4763" cy="6350"/>
            </a:xfrm>
            <a:custGeom>
              <a:avLst/>
              <a:gdLst/>
              <a:ahLst/>
              <a:cxnLst>
                <a:cxn ang="0">
                  <a:pos x="16" y="19"/>
                </a:cxn>
                <a:cxn ang="0">
                  <a:pos x="14" y="12"/>
                </a:cxn>
                <a:cxn ang="0">
                  <a:pos x="5" y="0"/>
                </a:cxn>
                <a:cxn ang="0">
                  <a:pos x="0" y="6"/>
                </a:cxn>
                <a:cxn ang="0">
                  <a:pos x="1" y="13"/>
                </a:cxn>
                <a:cxn ang="0">
                  <a:pos x="3" y="21"/>
                </a:cxn>
                <a:cxn ang="0">
                  <a:pos x="12" y="22"/>
                </a:cxn>
                <a:cxn ang="0">
                  <a:pos x="16" y="19"/>
                </a:cxn>
              </a:cxnLst>
              <a:rect l="0" t="0" r="r" b="b"/>
              <a:pathLst>
                <a:path w="16" h="22">
                  <a:moveTo>
                    <a:pt x="16" y="19"/>
                  </a:moveTo>
                  <a:lnTo>
                    <a:pt x="14" y="12"/>
                  </a:lnTo>
                  <a:lnTo>
                    <a:pt x="5" y="0"/>
                  </a:lnTo>
                  <a:lnTo>
                    <a:pt x="0" y="6"/>
                  </a:lnTo>
                  <a:lnTo>
                    <a:pt x="1" y="13"/>
                  </a:lnTo>
                  <a:lnTo>
                    <a:pt x="3" y="21"/>
                  </a:lnTo>
                  <a:lnTo>
                    <a:pt x="12" y="22"/>
                  </a:lnTo>
                  <a:lnTo>
                    <a:pt x="16" y="1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0" name="Freeform 61"/>
            <p:cNvSpPr>
              <a:spLocks noChangeAspect="1"/>
            </p:cNvSpPr>
            <p:nvPr/>
          </p:nvSpPr>
          <p:spPr bwMode="gray">
            <a:xfrm>
              <a:off x="6006305" y="2934047"/>
              <a:ext cx="4763" cy="3175"/>
            </a:xfrm>
            <a:custGeom>
              <a:avLst/>
              <a:gdLst/>
              <a:ahLst/>
              <a:cxnLst>
                <a:cxn ang="0">
                  <a:pos x="15" y="4"/>
                </a:cxn>
                <a:cxn ang="0">
                  <a:pos x="7" y="0"/>
                </a:cxn>
                <a:cxn ang="0">
                  <a:pos x="0" y="3"/>
                </a:cxn>
                <a:cxn ang="0">
                  <a:pos x="6" y="9"/>
                </a:cxn>
                <a:cxn ang="0">
                  <a:pos x="14" y="6"/>
                </a:cxn>
                <a:cxn ang="0">
                  <a:pos x="15" y="4"/>
                </a:cxn>
              </a:cxnLst>
              <a:rect l="0" t="0" r="r" b="b"/>
              <a:pathLst>
                <a:path w="15" h="9">
                  <a:moveTo>
                    <a:pt x="15" y="4"/>
                  </a:moveTo>
                  <a:lnTo>
                    <a:pt x="7" y="0"/>
                  </a:lnTo>
                  <a:lnTo>
                    <a:pt x="0" y="3"/>
                  </a:lnTo>
                  <a:lnTo>
                    <a:pt x="6" y="9"/>
                  </a:lnTo>
                  <a:lnTo>
                    <a:pt x="14" y="6"/>
                  </a:lnTo>
                  <a:lnTo>
                    <a:pt x="15" y="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1" name="Freeform 62"/>
            <p:cNvSpPr>
              <a:spLocks noChangeAspect="1"/>
            </p:cNvSpPr>
            <p:nvPr/>
          </p:nvSpPr>
          <p:spPr bwMode="gray">
            <a:xfrm>
              <a:off x="5987255" y="2937222"/>
              <a:ext cx="3175" cy="3175"/>
            </a:xfrm>
            <a:custGeom>
              <a:avLst/>
              <a:gdLst/>
              <a:ahLst/>
              <a:cxnLst>
                <a:cxn ang="0">
                  <a:pos x="12" y="6"/>
                </a:cxn>
                <a:cxn ang="0">
                  <a:pos x="8" y="0"/>
                </a:cxn>
                <a:cxn ang="0">
                  <a:pos x="0" y="1"/>
                </a:cxn>
                <a:cxn ang="0">
                  <a:pos x="2" y="8"/>
                </a:cxn>
                <a:cxn ang="0">
                  <a:pos x="11" y="8"/>
                </a:cxn>
                <a:cxn ang="0">
                  <a:pos x="12" y="6"/>
                </a:cxn>
              </a:cxnLst>
              <a:rect l="0" t="0" r="r" b="b"/>
              <a:pathLst>
                <a:path w="12" h="8">
                  <a:moveTo>
                    <a:pt x="12" y="6"/>
                  </a:moveTo>
                  <a:lnTo>
                    <a:pt x="8" y="0"/>
                  </a:lnTo>
                  <a:lnTo>
                    <a:pt x="0" y="1"/>
                  </a:lnTo>
                  <a:lnTo>
                    <a:pt x="2" y="8"/>
                  </a:lnTo>
                  <a:lnTo>
                    <a:pt x="11" y="8"/>
                  </a:lnTo>
                  <a:lnTo>
                    <a:pt x="12" y="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2" name="Freeform 63"/>
            <p:cNvSpPr>
              <a:spLocks noChangeAspect="1"/>
            </p:cNvSpPr>
            <p:nvPr/>
          </p:nvSpPr>
          <p:spPr bwMode="gray">
            <a:xfrm>
              <a:off x="5812630" y="2968972"/>
              <a:ext cx="250825" cy="190500"/>
            </a:xfrm>
            <a:custGeom>
              <a:avLst/>
              <a:gdLst/>
              <a:ahLst/>
              <a:cxnLst>
                <a:cxn ang="0">
                  <a:pos x="65" y="487"/>
                </a:cxn>
                <a:cxn ang="0">
                  <a:pos x="14" y="447"/>
                </a:cxn>
                <a:cxn ang="0">
                  <a:pos x="3" y="371"/>
                </a:cxn>
                <a:cxn ang="0">
                  <a:pos x="0" y="299"/>
                </a:cxn>
                <a:cxn ang="0">
                  <a:pos x="40" y="223"/>
                </a:cxn>
                <a:cxn ang="0">
                  <a:pos x="57" y="206"/>
                </a:cxn>
                <a:cxn ang="0">
                  <a:pos x="98" y="221"/>
                </a:cxn>
                <a:cxn ang="0">
                  <a:pos x="139" y="210"/>
                </a:cxn>
                <a:cxn ang="0">
                  <a:pos x="146" y="184"/>
                </a:cxn>
                <a:cxn ang="0">
                  <a:pos x="186" y="168"/>
                </a:cxn>
                <a:cxn ang="0">
                  <a:pos x="224" y="142"/>
                </a:cxn>
                <a:cxn ang="0">
                  <a:pos x="235" y="95"/>
                </a:cxn>
                <a:cxn ang="0">
                  <a:pos x="259" y="83"/>
                </a:cxn>
                <a:cxn ang="0">
                  <a:pos x="283" y="65"/>
                </a:cxn>
                <a:cxn ang="0">
                  <a:pos x="331" y="77"/>
                </a:cxn>
                <a:cxn ang="0">
                  <a:pos x="396" y="82"/>
                </a:cxn>
                <a:cxn ang="0">
                  <a:pos x="430" y="94"/>
                </a:cxn>
                <a:cxn ang="0">
                  <a:pos x="462" y="81"/>
                </a:cxn>
                <a:cxn ang="0">
                  <a:pos x="489" y="87"/>
                </a:cxn>
                <a:cxn ang="0">
                  <a:pos x="500" y="59"/>
                </a:cxn>
                <a:cxn ang="0">
                  <a:pos x="528" y="63"/>
                </a:cxn>
                <a:cxn ang="0">
                  <a:pos x="542" y="27"/>
                </a:cxn>
                <a:cxn ang="0">
                  <a:pos x="567" y="3"/>
                </a:cxn>
                <a:cxn ang="0">
                  <a:pos x="590" y="28"/>
                </a:cxn>
                <a:cxn ang="0">
                  <a:pos x="606" y="38"/>
                </a:cxn>
                <a:cxn ang="0">
                  <a:pos x="605" y="62"/>
                </a:cxn>
                <a:cxn ang="0">
                  <a:pos x="601" y="100"/>
                </a:cxn>
                <a:cxn ang="0">
                  <a:pos x="623" y="122"/>
                </a:cxn>
                <a:cxn ang="0">
                  <a:pos x="676" y="92"/>
                </a:cxn>
                <a:cxn ang="0">
                  <a:pos x="704" y="75"/>
                </a:cxn>
                <a:cxn ang="0">
                  <a:pos x="727" y="73"/>
                </a:cxn>
                <a:cxn ang="0">
                  <a:pos x="741" y="81"/>
                </a:cxn>
                <a:cxn ang="0">
                  <a:pos x="778" y="77"/>
                </a:cxn>
                <a:cxn ang="0">
                  <a:pos x="785" y="84"/>
                </a:cxn>
                <a:cxn ang="0">
                  <a:pos x="768" y="94"/>
                </a:cxn>
                <a:cxn ang="0">
                  <a:pos x="759" y="108"/>
                </a:cxn>
                <a:cxn ang="0">
                  <a:pos x="725" y="109"/>
                </a:cxn>
                <a:cxn ang="0">
                  <a:pos x="665" y="114"/>
                </a:cxn>
                <a:cxn ang="0">
                  <a:pos x="638" y="129"/>
                </a:cxn>
                <a:cxn ang="0">
                  <a:pos x="622" y="141"/>
                </a:cxn>
                <a:cxn ang="0">
                  <a:pos x="594" y="158"/>
                </a:cxn>
                <a:cxn ang="0">
                  <a:pos x="605" y="183"/>
                </a:cxn>
                <a:cxn ang="0">
                  <a:pos x="608" y="218"/>
                </a:cxn>
                <a:cxn ang="0">
                  <a:pos x="592" y="249"/>
                </a:cxn>
                <a:cxn ang="0">
                  <a:pos x="582" y="277"/>
                </a:cxn>
                <a:cxn ang="0">
                  <a:pos x="569" y="304"/>
                </a:cxn>
                <a:cxn ang="0">
                  <a:pos x="520" y="302"/>
                </a:cxn>
                <a:cxn ang="0">
                  <a:pos x="535" y="336"/>
                </a:cxn>
                <a:cxn ang="0">
                  <a:pos x="517" y="361"/>
                </a:cxn>
                <a:cxn ang="0">
                  <a:pos x="489" y="384"/>
                </a:cxn>
                <a:cxn ang="0">
                  <a:pos x="481" y="404"/>
                </a:cxn>
                <a:cxn ang="0">
                  <a:pos x="463" y="460"/>
                </a:cxn>
                <a:cxn ang="0">
                  <a:pos x="444" y="445"/>
                </a:cxn>
                <a:cxn ang="0">
                  <a:pos x="425" y="448"/>
                </a:cxn>
                <a:cxn ang="0">
                  <a:pos x="391" y="468"/>
                </a:cxn>
                <a:cxn ang="0">
                  <a:pos x="390" y="479"/>
                </a:cxn>
                <a:cxn ang="0">
                  <a:pos x="352" y="476"/>
                </a:cxn>
                <a:cxn ang="0">
                  <a:pos x="321" y="520"/>
                </a:cxn>
                <a:cxn ang="0">
                  <a:pos x="321" y="566"/>
                </a:cxn>
                <a:cxn ang="0">
                  <a:pos x="226" y="587"/>
                </a:cxn>
                <a:cxn ang="0">
                  <a:pos x="197" y="599"/>
                </a:cxn>
                <a:cxn ang="0">
                  <a:pos x="129" y="594"/>
                </a:cxn>
                <a:cxn ang="0">
                  <a:pos x="101" y="598"/>
                </a:cxn>
              </a:cxnLst>
              <a:rect l="0" t="0" r="r" b="b"/>
              <a:pathLst>
                <a:path w="788" h="599">
                  <a:moveTo>
                    <a:pt x="24" y="572"/>
                  </a:moveTo>
                  <a:lnTo>
                    <a:pt x="36" y="547"/>
                  </a:lnTo>
                  <a:lnTo>
                    <a:pt x="59" y="519"/>
                  </a:lnTo>
                  <a:lnTo>
                    <a:pt x="65" y="502"/>
                  </a:lnTo>
                  <a:lnTo>
                    <a:pt x="65" y="487"/>
                  </a:lnTo>
                  <a:lnTo>
                    <a:pt x="59" y="471"/>
                  </a:lnTo>
                  <a:lnTo>
                    <a:pt x="48" y="461"/>
                  </a:lnTo>
                  <a:lnTo>
                    <a:pt x="36" y="461"/>
                  </a:lnTo>
                  <a:lnTo>
                    <a:pt x="24" y="458"/>
                  </a:lnTo>
                  <a:lnTo>
                    <a:pt x="14" y="447"/>
                  </a:lnTo>
                  <a:lnTo>
                    <a:pt x="12" y="434"/>
                  </a:lnTo>
                  <a:lnTo>
                    <a:pt x="15" y="417"/>
                  </a:lnTo>
                  <a:lnTo>
                    <a:pt x="12" y="399"/>
                  </a:lnTo>
                  <a:lnTo>
                    <a:pt x="6" y="383"/>
                  </a:lnTo>
                  <a:lnTo>
                    <a:pt x="3" y="371"/>
                  </a:lnTo>
                  <a:lnTo>
                    <a:pt x="6" y="353"/>
                  </a:lnTo>
                  <a:lnTo>
                    <a:pt x="15" y="335"/>
                  </a:lnTo>
                  <a:lnTo>
                    <a:pt x="14" y="324"/>
                  </a:lnTo>
                  <a:lnTo>
                    <a:pt x="0" y="319"/>
                  </a:lnTo>
                  <a:lnTo>
                    <a:pt x="0" y="299"/>
                  </a:lnTo>
                  <a:lnTo>
                    <a:pt x="0" y="289"/>
                  </a:lnTo>
                  <a:lnTo>
                    <a:pt x="21" y="281"/>
                  </a:lnTo>
                  <a:lnTo>
                    <a:pt x="21" y="266"/>
                  </a:lnTo>
                  <a:lnTo>
                    <a:pt x="35" y="244"/>
                  </a:lnTo>
                  <a:lnTo>
                    <a:pt x="40" y="223"/>
                  </a:lnTo>
                  <a:lnTo>
                    <a:pt x="40" y="206"/>
                  </a:lnTo>
                  <a:lnTo>
                    <a:pt x="42" y="192"/>
                  </a:lnTo>
                  <a:lnTo>
                    <a:pt x="48" y="196"/>
                  </a:lnTo>
                  <a:lnTo>
                    <a:pt x="54" y="202"/>
                  </a:lnTo>
                  <a:lnTo>
                    <a:pt x="57" y="206"/>
                  </a:lnTo>
                  <a:lnTo>
                    <a:pt x="68" y="208"/>
                  </a:lnTo>
                  <a:lnTo>
                    <a:pt x="80" y="206"/>
                  </a:lnTo>
                  <a:lnTo>
                    <a:pt x="86" y="211"/>
                  </a:lnTo>
                  <a:lnTo>
                    <a:pt x="94" y="215"/>
                  </a:lnTo>
                  <a:lnTo>
                    <a:pt x="98" y="221"/>
                  </a:lnTo>
                  <a:lnTo>
                    <a:pt x="103" y="221"/>
                  </a:lnTo>
                  <a:lnTo>
                    <a:pt x="111" y="219"/>
                  </a:lnTo>
                  <a:lnTo>
                    <a:pt x="124" y="219"/>
                  </a:lnTo>
                  <a:lnTo>
                    <a:pt x="130" y="213"/>
                  </a:lnTo>
                  <a:lnTo>
                    <a:pt x="139" y="210"/>
                  </a:lnTo>
                  <a:lnTo>
                    <a:pt x="143" y="207"/>
                  </a:lnTo>
                  <a:lnTo>
                    <a:pt x="145" y="195"/>
                  </a:lnTo>
                  <a:lnTo>
                    <a:pt x="149" y="194"/>
                  </a:lnTo>
                  <a:lnTo>
                    <a:pt x="153" y="189"/>
                  </a:lnTo>
                  <a:lnTo>
                    <a:pt x="146" y="184"/>
                  </a:lnTo>
                  <a:lnTo>
                    <a:pt x="146" y="178"/>
                  </a:lnTo>
                  <a:lnTo>
                    <a:pt x="154" y="179"/>
                  </a:lnTo>
                  <a:lnTo>
                    <a:pt x="160" y="176"/>
                  </a:lnTo>
                  <a:lnTo>
                    <a:pt x="178" y="173"/>
                  </a:lnTo>
                  <a:lnTo>
                    <a:pt x="186" y="168"/>
                  </a:lnTo>
                  <a:lnTo>
                    <a:pt x="194" y="164"/>
                  </a:lnTo>
                  <a:lnTo>
                    <a:pt x="200" y="158"/>
                  </a:lnTo>
                  <a:lnTo>
                    <a:pt x="208" y="157"/>
                  </a:lnTo>
                  <a:lnTo>
                    <a:pt x="223" y="147"/>
                  </a:lnTo>
                  <a:lnTo>
                    <a:pt x="224" y="142"/>
                  </a:lnTo>
                  <a:lnTo>
                    <a:pt x="224" y="135"/>
                  </a:lnTo>
                  <a:lnTo>
                    <a:pt x="226" y="122"/>
                  </a:lnTo>
                  <a:lnTo>
                    <a:pt x="229" y="119"/>
                  </a:lnTo>
                  <a:lnTo>
                    <a:pt x="235" y="102"/>
                  </a:lnTo>
                  <a:lnTo>
                    <a:pt x="235" y="95"/>
                  </a:lnTo>
                  <a:lnTo>
                    <a:pt x="236" y="93"/>
                  </a:lnTo>
                  <a:lnTo>
                    <a:pt x="240" y="89"/>
                  </a:lnTo>
                  <a:lnTo>
                    <a:pt x="245" y="83"/>
                  </a:lnTo>
                  <a:lnTo>
                    <a:pt x="253" y="82"/>
                  </a:lnTo>
                  <a:lnTo>
                    <a:pt x="259" y="83"/>
                  </a:lnTo>
                  <a:lnTo>
                    <a:pt x="274" y="83"/>
                  </a:lnTo>
                  <a:lnTo>
                    <a:pt x="277" y="82"/>
                  </a:lnTo>
                  <a:lnTo>
                    <a:pt x="279" y="77"/>
                  </a:lnTo>
                  <a:lnTo>
                    <a:pt x="280" y="68"/>
                  </a:lnTo>
                  <a:lnTo>
                    <a:pt x="283" y="65"/>
                  </a:lnTo>
                  <a:lnTo>
                    <a:pt x="288" y="65"/>
                  </a:lnTo>
                  <a:lnTo>
                    <a:pt x="293" y="65"/>
                  </a:lnTo>
                  <a:lnTo>
                    <a:pt x="306" y="73"/>
                  </a:lnTo>
                  <a:lnTo>
                    <a:pt x="316" y="77"/>
                  </a:lnTo>
                  <a:lnTo>
                    <a:pt x="331" y="77"/>
                  </a:lnTo>
                  <a:lnTo>
                    <a:pt x="360" y="76"/>
                  </a:lnTo>
                  <a:lnTo>
                    <a:pt x="366" y="78"/>
                  </a:lnTo>
                  <a:lnTo>
                    <a:pt x="374" y="83"/>
                  </a:lnTo>
                  <a:lnTo>
                    <a:pt x="383" y="81"/>
                  </a:lnTo>
                  <a:lnTo>
                    <a:pt x="396" y="82"/>
                  </a:lnTo>
                  <a:lnTo>
                    <a:pt x="401" y="87"/>
                  </a:lnTo>
                  <a:lnTo>
                    <a:pt x="414" y="102"/>
                  </a:lnTo>
                  <a:lnTo>
                    <a:pt x="422" y="99"/>
                  </a:lnTo>
                  <a:lnTo>
                    <a:pt x="429" y="99"/>
                  </a:lnTo>
                  <a:lnTo>
                    <a:pt x="430" y="94"/>
                  </a:lnTo>
                  <a:lnTo>
                    <a:pt x="444" y="87"/>
                  </a:lnTo>
                  <a:lnTo>
                    <a:pt x="449" y="86"/>
                  </a:lnTo>
                  <a:lnTo>
                    <a:pt x="453" y="87"/>
                  </a:lnTo>
                  <a:lnTo>
                    <a:pt x="456" y="83"/>
                  </a:lnTo>
                  <a:lnTo>
                    <a:pt x="462" y="81"/>
                  </a:lnTo>
                  <a:lnTo>
                    <a:pt x="466" y="82"/>
                  </a:lnTo>
                  <a:lnTo>
                    <a:pt x="471" y="87"/>
                  </a:lnTo>
                  <a:lnTo>
                    <a:pt x="484" y="92"/>
                  </a:lnTo>
                  <a:lnTo>
                    <a:pt x="488" y="89"/>
                  </a:lnTo>
                  <a:lnTo>
                    <a:pt x="489" y="87"/>
                  </a:lnTo>
                  <a:lnTo>
                    <a:pt x="489" y="82"/>
                  </a:lnTo>
                  <a:lnTo>
                    <a:pt x="487" y="78"/>
                  </a:lnTo>
                  <a:lnTo>
                    <a:pt x="485" y="71"/>
                  </a:lnTo>
                  <a:lnTo>
                    <a:pt x="495" y="59"/>
                  </a:lnTo>
                  <a:lnTo>
                    <a:pt x="500" y="59"/>
                  </a:lnTo>
                  <a:lnTo>
                    <a:pt x="506" y="61"/>
                  </a:lnTo>
                  <a:lnTo>
                    <a:pt x="514" y="59"/>
                  </a:lnTo>
                  <a:lnTo>
                    <a:pt x="522" y="65"/>
                  </a:lnTo>
                  <a:lnTo>
                    <a:pt x="526" y="65"/>
                  </a:lnTo>
                  <a:lnTo>
                    <a:pt x="528" y="63"/>
                  </a:lnTo>
                  <a:lnTo>
                    <a:pt x="536" y="56"/>
                  </a:lnTo>
                  <a:lnTo>
                    <a:pt x="537" y="51"/>
                  </a:lnTo>
                  <a:lnTo>
                    <a:pt x="532" y="45"/>
                  </a:lnTo>
                  <a:lnTo>
                    <a:pt x="532" y="40"/>
                  </a:lnTo>
                  <a:lnTo>
                    <a:pt x="542" y="27"/>
                  </a:lnTo>
                  <a:lnTo>
                    <a:pt x="553" y="11"/>
                  </a:lnTo>
                  <a:lnTo>
                    <a:pt x="555" y="9"/>
                  </a:lnTo>
                  <a:lnTo>
                    <a:pt x="559" y="3"/>
                  </a:lnTo>
                  <a:lnTo>
                    <a:pt x="560" y="2"/>
                  </a:lnTo>
                  <a:lnTo>
                    <a:pt x="567" y="3"/>
                  </a:lnTo>
                  <a:lnTo>
                    <a:pt x="571" y="0"/>
                  </a:lnTo>
                  <a:lnTo>
                    <a:pt x="581" y="2"/>
                  </a:lnTo>
                  <a:lnTo>
                    <a:pt x="594" y="14"/>
                  </a:lnTo>
                  <a:lnTo>
                    <a:pt x="594" y="20"/>
                  </a:lnTo>
                  <a:lnTo>
                    <a:pt x="590" y="28"/>
                  </a:lnTo>
                  <a:lnTo>
                    <a:pt x="590" y="33"/>
                  </a:lnTo>
                  <a:lnTo>
                    <a:pt x="591" y="35"/>
                  </a:lnTo>
                  <a:lnTo>
                    <a:pt x="596" y="38"/>
                  </a:lnTo>
                  <a:lnTo>
                    <a:pt x="602" y="36"/>
                  </a:lnTo>
                  <a:lnTo>
                    <a:pt x="606" y="38"/>
                  </a:lnTo>
                  <a:lnTo>
                    <a:pt x="606" y="40"/>
                  </a:lnTo>
                  <a:lnTo>
                    <a:pt x="607" y="44"/>
                  </a:lnTo>
                  <a:lnTo>
                    <a:pt x="605" y="46"/>
                  </a:lnTo>
                  <a:lnTo>
                    <a:pt x="603" y="51"/>
                  </a:lnTo>
                  <a:lnTo>
                    <a:pt x="605" y="62"/>
                  </a:lnTo>
                  <a:lnTo>
                    <a:pt x="603" y="67"/>
                  </a:lnTo>
                  <a:lnTo>
                    <a:pt x="601" y="72"/>
                  </a:lnTo>
                  <a:lnTo>
                    <a:pt x="601" y="82"/>
                  </a:lnTo>
                  <a:lnTo>
                    <a:pt x="598" y="92"/>
                  </a:lnTo>
                  <a:lnTo>
                    <a:pt x="601" y="100"/>
                  </a:lnTo>
                  <a:lnTo>
                    <a:pt x="607" y="111"/>
                  </a:lnTo>
                  <a:lnTo>
                    <a:pt x="612" y="122"/>
                  </a:lnTo>
                  <a:lnTo>
                    <a:pt x="613" y="124"/>
                  </a:lnTo>
                  <a:lnTo>
                    <a:pt x="618" y="125"/>
                  </a:lnTo>
                  <a:lnTo>
                    <a:pt x="623" y="122"/>
                  </a:lnTo>
                  <a:lnTo>
                    <a:pt x="635" y="115"/>
                  </a:lnTo>
                  <a:lnTo>
                    <a:pt x="648" y="105"/>
                  </a:lnTo>
                  <a:lnTo>
                    <a:pt x="670" y="99"/>
                  </a:lnTo>
                  <a:lnTo>
                    <a:pt x="671" y="98"/>
                  </a:lnTo>
                  <a:lnTo>
                    <a:pt x="676" y="92"/>
                  </a:lnTo>
                  <a:lnTo>
                    <a:pt x="683" y="87"/>
                  </a:lnTo>
                  <a:lnTo>
                    <a:pt x="684" y="84"/>
                  </a:lnTo>
                  <a:lnTo>
                    <a:pt x="689" y="83"/>
                  </a:lnTo>
                  <a:lnTo>
                    <a:pt x="699" y="77"/>
                  </a:lnTo>
                  <a:lnTo>
                    <a:pt x="704" y="75"/>
                  </a:lnTo>
                  <a:lnTo>
                    <a:pt x="711" y="70"/>
                  </a:lnTo>
                  <a:lnTo>
                    <a:pt x="716" y="70"/>
                  </a:lnTo>
                  <a:lnTo>
                    <a:pt x="720" y="72"/>
                  </a:lnTo>
                  <a:lnTo>
                    <a:pt x="723" y="73"/>
                  </a:lnTo>
                  <a:lnTo>
                    <a:pt x="727" y="73"/>
                  </a:lnTo>
                  <a:lnTo>
                    <a:pt x="729" y="83"/>
                  </a:lnTo>
                  <a:lnTo>
                    <a:pt x="731" y="87"/>
                  </a:lnTo>
                  <a:lnTo>
                    <a:pt x="734" y="86"/>
                  </a:lnTo>
                  <a:lnTo>
                    <a:pt x="741" y="79"/>
                  </a:lnTo>
                  <a:lnTo>
                    <a:pt x="741" y="81"/>
                  </a:lnTo>
                  <a:lnTo>
                    <a:pt x="743" y="81"/>
                  </a:lnTo>
                  <a:lnTo>
                    <a:pt x="756" y="76"/>
                  </a:lnTo>
                  <a:lnTo>
                    <a:pt x="767" y="75"/>
                  </a:lnTo>
                  <a:lnTo>
                    <a:pt x="773" y="75"/>
                  </a:lnTo>
                  <a:lnTo>
                    <a:pt x="778" y="77"/>
                  </a:lnTo>
                  <a:lnTo>
                    <a:pt x="785" y="77"/>
                  </a:lnTo>
                  <a:lnTo>
                    <a:pt x="788" y="81"/>
                  </a:lnTo>
                  <a:lnTo>
                    <a:pt x="788" y="83"/>
                  </a:lnTo>
                  <a:lnTo>
                    <a:pt x="783" y="84"/>
                  </a:lnTo>
                  <a:lnTo>
                    <a:pt x="785" y="84"/>
                  </a:lnTo>
                  <a:lnTo>
                    <a:pt x="783" y="84"/>
                  </a:lnTo>
                  <a:lnTo>
                    <a:pt x="778" y="83"/>
                  </a:lnTo>
                  <a:lnTo>
                    <a:pt x="774" y="83"/>
                  </a:lnTo>
                  <a:lnTo>
                    <a:pt x="766" y="92"/>
                  </a:lnTo>
                  <a:lnTo>
                    <a:pt x="768" y="94"/>
                  </a:lnTo>
                  <a:lnTo>
                    <a:pt x="774" y="97"/>
                  </a:lnTo>
                  <a:lnTo>
                    <a:pt x="775" y="102"/>
                  </a:lnTo>
                  <a:lnTo>
                    <a:pt x="775" y="106"/>
                  </a:lnTo>
                  <a:lnTo>
                    <a:pt x="764" y="104"/>
                  </a:lnTo>
                  <a:lnTo>
                    <a:pt x="759" y="108"/>
                  </a:lnTo>
                  <a:lnTo>
                    <a:pt x="757" y="108"/>
                  </a:lnTo>
                  <a:lnTo>
                    <a:pt x="751" y="113"/>
                  </a:lnTo>
                  <a:lnTo>
                    <a:pt x="746" y="113"/>
                  </a:lnTo>
                  <a:lnTo>
                    <a:pt x="732" y="108"/>
                  </a:lnTo>
                  <a:lnTo>
                    <a:pt x="725" y="109"/>
                  </a:lnTo>
                  <a:lnTo>
                    <a:pt x="721" y="108"/>
                  </a:lnTo>
                  <a:lnTo>
                    <a:pt x="686" y="110"/>
                  </a:lnTo>
                  <a:lnTo>
                    <a:pt x="682" y="110"/>
                  </a:lnTo>
                  <a:lnTo>
                    <a:pt x="672" y="114"/>
                  </a:lnTo>
                  <a:lnTo>
                    <a:pt x="665" y="114"/>
                  </a:lnTo>
                  <a:lnTo>
                    <a:pt x="656" y="120"/>
                  </a:lnTo>
                  <a:lnTo>
                    <a:pt x="648" y="121"/>
                  </a:lnTo>
                  <a:lnTo>
                    <a:pt x="643" y="124"/>
                  </a:lnTo>
                  <a:lnTo>
                    <a:pt x="639" y="125"/>
                  </a:lnTo>
                  <a:lnTo>
                    <a:pt x="638" y="129"/>
                  </a:lnTo>
                  <a:lnTo>
                    <a:pt x="635" y="131"/>
                  </a:lnTo>
                  <a:lnTo>
                    <a:pt x="625" y="134"/>
                  </a:lnTo>
                  <a:lnTo>
                    <a:pt x="624" y="136"/>
                  </a:lnTo>
                  <a:lnTo>
                    <a:pt x="625" y="140"/>
                  </a:lnTo>
                  <a:lnTo>
                    <a:pt x="622" y="141"/>
                  </a:lnTo>
                  <a:lnTo>
                    <a:pt x="617" y="138"/>
                  </a:lnTo>
                  <a:lnTo>
                    <a:pt x="612" y="138"/>
                  </a:lnTo>
                  <a:lnTo>
                    <a:pt x="611" y="140"/>
                  </a:lnTo>
                  <a:lnTo>
                    <a:pt x="610" y="145"/>
                  </a:lnTo>
                  <a:lnTo>
                    <a:pt x="594" y="158"/>
                  </a:lnTo>
                  <a:lnTo>
                    <a:pt x="590" y="162"/>
                  </a:lnTo>
                  <a:lnTo>
                    <a:pt x="589" y="168"/>
                  </a:lnTo>
                  <a:lnTo>
                    <a:pt x="590" y="170"/>
                  </a:lnTo>
                  <a:lnTo>
                    <a:pt x="598" y="175"/>
                  </a:lnTo>
                  <a:lnTo>
                    <a:pt x="605" y="183"/>
                  </a:lnTo>
                  <a:lnTo>
                    <a:pt x="608" y="196"/>
                  </a:lnTo>
                  <a:lnTo>
                    <a:pt x="612" y="206"/>
                  </a:lnTo>
                  <a:lnTo>
                    <a:pt x="612" y="207"/>
                  </a:lnTo>
                  <a:lnTo>
                    <a:pt x="608" y="216"/>
                  </a:lnTo>
                  <a:lnTo>
                    <a:pt x="608" y="218"/>
                  </a:lnTo>
                  <a:lnTo>
                    <a:pt x="611" y="222"/>
                  </a:lnTo>
                  <a:lnTo>
                    <a:pt x="610" y="228"/>
                  </a:lnTo>
                  <a:lnTo>
                    <a:pt x="606" y="235"/>
                  </a:lnTo>
                  <a:lnTo>
                    <a:pt x="601" y="243"/>
                  </a:lnTo>
                  <a:lnTo>
                    <a:pt x="592" y="249"/>
                  </a:lnTo>
                  <a:lnTo>
                    <a:pt x="585" y="258"/>
                  </a:lnTo>
                  <a:lnTo>
                    <a:pt x="581" y="265"/>
                  </a:lnTo>
                  <a:lnTo>
                    <a:pt x="578" y="269"/>
                  </a:lnTo>
                  <a:lnTo>
                    <a:pt x="578" y="275"/>
                  </a:lnTo>
                  <a:lnTo>
                    <a:pt x="582" y="277"/>
                  </a:lnTo>
                  <a:lnTo>
                    <a:pt x="586" y="280"/>
                  </a:lnTo>
                  <a:lnTo>
                    <a:pt x="582" y="283"/>
                  </a:lnTo>
                  <a:lnTo>
                    <a:pt x="582" y="291"/>
                  </a:lnTo>
                  <a:lnTo>
                    <a:pt x="575" y="301"/>
                  </a:lnTo>
                  <a:lnTo>
                    <a:pt x="569" y="304"/>
                  </a:lnTo>
                  <a:lnTo>
                    <a:pt x="558" y="307"/>
                  </a:lnTo>
                  <a:lnTo>
                    <a:pt x="547" y="305"/>
                  </a:lnTo>
                  <a:lnTo>
                    <a:pt x="528" y="301"/>
                  </a:lnTo>
                  <a:lnTo>
                    <a:pt x="524" y="299"/>
                  </a:lnTo>
                  <a:lnTo>
                    <a:pt x="520" y="302"/>
                  </a:lnTo>
                  <a:lnTo>
                    <a:pt x="517" y="307"/>
                  </a:lnTo>
                  <a:lnTo>
                    <a:pt x="520" y="310"/>
                  </a:lnTo>
                  <a:lnTo>
                    <a:pt x="525" y="320"/>
                  </a:lnTo>
                  <a:lnTo>
                    <a:pt x="530" y="320"/>
                  </a:lnTo>
                  <a:lnTo>
                    <a:pt x="535" y="336"/>
                  </a:lnTo>
                  <a:lnTo>
                    <a:pt x="539" y="341"/>
                  </a:lnTo>
                  <a:lnTo>
                    <a:pt x="539" y="345"/>
                  </a:lnTo>
                  <a:lnTo>
                    <a:pt x="533" y="351"/>
                  </a:lnTo>
                  <a:lnTo>
                    <a:pt x="527" y="353"/>
                  </a:lnTo>
                  <a:lnTo>
                    <a:pt x="517" y="361"/>
                  </a:lnTo>
                  <a:lnTo>
                    <a:pt x="509" y="360"/>
                  </a:lnTo>
                  <a:lnTo>
                    <a:pt x="498" y="363"/>
                  </a:lnTo>
                  <a:lnTo>
                    <a:pt x="496" y="377"/>
                  </a:lnTo>
                  <a:lnTo>
                    <a:pt x="490" y="379"/>
                  </a:lnTo>
                  <a:lnTo>
                    <a:pt x="489" y="384"/>
                  </a:lnTo>
                  <a:lnTo>
                    <a:pt x="490" y="390"/>
                  </a:lnTo>
                  <a:lnTo>
                    <a:pt x="489" y="394"/>
                  </a:lnTo>
                  <a:lnTo>
                    <a:pt x="487" y="394"/>
                  </a:lnTo>
                  <a:lnTo>
                    <a:pt x="483" y="399"/>
                  </a:lnTo>
                  <a:lnTo>
                    <a:pt x="481" y="404"/>
                  </a:lnTo>
                  <a:lnTo>
                    <a:pt x="479" y="407"/>
                  </a:lnTo>
                  <a:lnTo>
                    <a:pt x="481" y="425"/>
                  </a:lnTo>
                  <a:lnTo>
                    <a:pt x="483" y="437"/>
                  </a:lnTo>
                  <a:lnTo>
                    <a:pt x="483" y="439"/>
                  </a:lnTo>
                  <a:lnTo>
                    <a:pt x="463" y="460"/>
                  </a:lnTo>
                  <a:lnTo>
                    <a:pt x="460" y="460"/>
                  </a:lnTo>
                  <a:lnTo>
                    <a:pt x="455" y="458"/>
                  </a:lnTo>
                  <a:lnTo>
                    <a:pt x="452" y="454"/>
                  </a:lnTo>
                  <a:lnTo>
                    <a:pt x="451" y="450"/>
                  </a:lnTo>
                  <a:lnTo>
                    <a:pt x="444" y="445"/>
                  </a:lnTo>
                  <a:lnTo>
                    <a:pt x="440" y="445"/>
                  </a:lnTo>
                  <a:lnTo>
                    <a:pt x="438" y="449"/>
                  </a:lnTo>
                  <a:lnTo>
                    <a:pt x="441" y="450"/>
                  </a:lnTo>
                  <a:lnTo>
                    <a:pt x="441" y="453"/>
                  </a:lnTo>
                  <a:lnTo>
                    <a:pt x="425" y="448"/>
                  </a:lnTo>
                  <a:lnTo>
                    <a:pt x="419" y="448"/>
                  </a:lnTo>
                  <a:lnTo>
                    <a:pt x="414" y="450"/>
                  </a:lnTo>
                  <a:lnTo>
                    <a:pt x="412" y="455"/>
                  </a:lnTo>
                  <a:lnTo>
                    <a:pt x="395" y="464"/>
                  </a:lnTo>
                  <a:lnTo>
                    <a:pt x="391" y="468"/>
                  </a:lnTo>
                  <a:lnTo>
                    <a:pt x="392" y="470"/>
                  </a:lnTo>
                  <a:lnTo>
                    <a:pt x="399" y="473"/>
                  </a:lnTo>
                  <a:lnTo>
                    <a:pt x="399" y="475"/>
                  </a:lnTo>
                  <a:lnTo>
                    <a:pt x="397" y="477"/>
                  </a:lnTo>
                  <a:lnTo>
                    <a:pt x="390" y="479"/>
                  </a:lnTo>
                  <a:lnTo>
                    <a:pt x="377" y="481"/>
                  </a:lnTo>
                  <a:lnTo>
                    <a:pt x="368" y="484"/>
                  </a:lnTo>
                  <a:lnTo>
                    <a:pt x="356" y="482"/>
                  </a:lnTo>
                  <a:lnTo>
                    <a:pt x="356" y="479"/>
                  </a:lnTo>
                  <a:lnTo>
                    <a:pt x="352" y="476"/>
                  </a:lnTo>
                  <a:lnTo>
                    <a:pt x="345" y="480"/>
                  </a:lnTo>
                  <a:lnTo>
                    <a:pt x="339" y="491"/>
                  </a:lnTo>
                  <a:lnTo>
                    <a:pt x="327" y="500"/>
                  </a:lnTo>
                  <a:lnTo>
                    <a:pt x="325" y="506"/>
                  </a:lnTo>
                  <a:lnTo>
                    <a:pt x="321" y="520"/>
                  </a:lnTo>
                  <a:lnTo>
                    <a:pt x="322" y="533"/>
                  </a:lnTo>
                  <a:lnTo>
                    <a:pt x="318" y="552"/>
                  </a:lnTo>
                  <a:lnTo>
                    <a:pt x="318" y="556"/>
                  </a:lnTo>
                  <a:lnTo>
                    <a:pt x="322" y="560"/>
                  </a:lnTo>
                  <a:lnTo>
                    <a:pt x="321" y="566"/>
                  </a:lnTo>
                  <a:lnTo>
                    <a:pt x="313" y="572"/>
                  </a:lnTo>
                  <a:lnTo>
                    <a:pt x="288" y="577"/>
                  </a:lnTo>
                  <a:lnTo>
                    <a:pt x="268" y="584"/>
                  </a:lnTo>
                  <a:lnTo>
                    <a:pt x="252" y="588"/>
                  </a:lnTo>
                  <a:lnTo>
                    <a:pt x="226" y="587"/>
                  </a:lnTo>
                  <a:lnTo>
                    <a:pt x="213" y="587"/>
                  </a:lnTo>
                  <a:lnTo>
                    <a:pt x="207" y="589"/>
                  </a:lnTo>
                  <a:lnTo>
                    <a:pt x="203" y="592"/>
                  </a:lnTo>
                  <a:lnTo>
                    <a:pt x="200" y="597"/>
                  </a:lnTo>
                  <a:lnTo>
                    <a:pt x="197" y="599"/>
                  </a:lnTo>
                  <a:lnTo>
                    <a:pt x="181" y="592"/>
                  </a:lnTo>
                  <a:lnTo>
                    <a:pt x="164" y="592"/>
                  </a:lnTo>
                  <a:lnTo>
                    <a:pt x="149" y="594"/>
                  </a:lnTo>
                  <a:lnTo>
                    <a:pt x="138" y="593"/>
                  </a:lnTo>
                  <a:lnTo>
                    <a:pt x="129" y="594"/>
                  </a:lnTo>
                  <a:lnTo>
                    <a:pt x="119" y="594"/>
                  </a:lnTo>
                  <a:lnTo>
                    <a:pt x="116" y="595"/>
                  </a:lnTo>
                  <a:lnTo>
                    <a:pt x="112" y="598"/>
                  </a:lnTo>
                  <a:lnTo>
                    <a:pt x="108" y="599"/>
                  </a:lnTo>
                  <a:lnTo>
                    <a:pt x="101" y="598"/>
                  </a:lnTo>
                  <a:lnTo>
                    <a:pt x="83" y="588"/>
                  </a:lnTo>
                  <a:lnTo>
                    <a:pt x="24" y="57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3" name="Freeform 64"/>
            <p:cNvSpPr>
              <a:spLocks noChangeAspect="1"/>
            </p:cNvSpPr>
            <p:nvPr/>
          </p:nvSpPr>
          <p:spPr bwMode="gray">
            <a:xfrm>
              <a:off x="6419055" y="3594447"/>
              <a:ext cx="188913" cy="200025"/>
            </a:xfrm>
            <a:custGeom>
              <a:avLst/>
              <a:gdLst/>
              <a:ahLst/>
              <a:cxnLst>
                <a:cxn ang="0">
                  <a:pos x="10" y="0"/>
                </a:cxn>
                <a:cxn ang="0">
                  <a:pos x="35" y="3"/>
                </a:cxn>
                <a:cxn ang="0">
                  <a:pos x="62" y="19"/>
                </a:cxn>
                <a:cxn ang="0">
                  <a:pos x="100" y="19"/>
                </a:cxn>
                <a:cxn ang="0">
                  <a:pos x="130" y="26"/>
                </a:cxn>
                <a:cxn ang="0">
                  <a:pos x="151" y="51"/>
                </a:cxn>
                <a:cxn ang="0">
                  <a:pos x="168" y="72"/>
                </a:cxn>
                <a:cxn ang="0">
                  <a:pos x="196" y="102"/>
                </a:cxn>
                <a:cxn ang="0">
                  <a:pos x="251" y="136"/>
                </a:cxn>
                <a:cxn ang="0">
                  <a:pos x="277" y="159"/>
                </a:cxn>
                <a:cxn ang="0">
                  <a:pos x="302" y="190"/>
                </a:cxn>
                <a:cxn ang="0">
                  <a:pos x="311" y="184"/>
                </a:cxn>
                <a:cxn ang="0">
                  <a:pos x="338" y="211"/>
                </a:cxn>
                <a:cxn ang="0">
                  <a:pos x="355" y="217"/>
                </a:cxn>
                <a:cxn ang="0">
                  <a:pos x="382" y="242"/>
                </a:cxn>
                <a:cxn ang="0">
                  <a:pos x="391" y="236"/>
                </a:cxn>
                <a:cxn ang="0">
                  <a:pos x="423" y="247"/>
                </a:cxn>
                <a:cxn ang="0">
                  <a:pos x="431" y="259"/>
                </a:cxn>
                <a:cxn ang="0">
                  <a:pos x="425" y="270"/>
                </a:cxn>
                <a:cxn ang="0">
                  <a:pos x="417" y="290"/>
                </a:cxn>
                <a:cxn ang="0">
                  <a:pos x="430" y="287"/>
                </a:cxn>
                <a:cxn ang="0">
                  <a:pos x="453" y="281"/>
                </a:cxn>
                <a:cxn ang="0">
                  <a:pos x="467" y="303"/>
                </a:cxn>
                <a:cxn ang="0">
                  <a:pos x="463" y="320"/>
                </a:cxn>
                <a:cxn ang="0">
                  <a:pos x="450" y="344"/>
                </a:cxn>
                <a:cxn ang="0">
                  <a:pos x="474" y="361"/>
                </a:cxn>
                <a:cxn ang="0">
                  <a:pos x="490" y="363"/>
                </a:cxn>
                <a:cxn ang="0">
                  <a:pos x="509" y="384"/>
                </a:cxn>
                <a:cxn ang="0">
                  <a:pos x="510" y="409"/>
                </a:cxn>
                <a:cxn ang="0">
                  <a:pos x="532" y="420"/>
                </a:cxn>
                <a:cxn ang="0">
                  <a:pos x="542" y="435"/>
                </a:cxn>
                <a:cxn ang="0">
                  <a:pos x="570" y="440"/>
                </a:cxn>
                <a:cxn ang="0">
                  <a:pos x="584" y="462"/>
                </a:cxn>
                <a:cxn ang="0">
                  <a:pos x="591" y="487"/>
                </a:cxn>
                <a:cxn ang="0">
                  <a:pos x="587" y="512"/>
                </a:cxn>
                <a:cxn ang="0">
                  <a:pos x="582" y="548"/>
                </a:cxn>
                <a:cxn ang="0">
                  <a:pos x="581" y="613"/>
                </a:cxn>
                <a:cxn ang="0">
                  <a:pos x="563" y="613"/>
                </a:cxn>
                <a:cxn ang="0">
                  <a:pos x="549" y="619"/>
                </a:cxn>
                <a:cxn ang="0">
                  <a:pos x="516" y="608"/>
                </a:cxn>
                <a:cxn ang="0">
                  <a:pos x="508" y="618"/>
                </a:cxn>
                <a:cxn ang="0">
                  <a:pos x="478" y="586"/>
                </a:cxn>
                <a:cxn ang="0">
                  <a:pos x="455" y="571"/>
                </a:cxn>
                <a:cxn ang="0">
                  <a:pos x="409" y="535"/>
                </a:cxn>
                <a:cxn ang="0">
                  <a:pos x="388" y="508"/>
                </a:cxn>
                <a:cxn ang="0">
                  <a:pos x="363" y="484"/>
                </a:cxn>
                <a:cxn ang="0">
                  <a:pos x="312" y="426"/>
                </a:cxn>
                <a:cxn ang="0">
                  <a:pos x="286" y="355"/>
                </a:cxn>
                <a:cxn ang="0">
                  <a:pos x="264" y="328"/>
                </a:cxn>
                <a:cxn ang="0">
                  <a:pos x="232" y="293"/>
                </a:cxn>
                <a:cxn ang="0">
                  <a:pos x="221" y="291"/>
                </a:cxn>
                <a:cxn ang="0">
                  <a:pos x="205" y="237"/>
                </a:cxn>
                <a:cxn ang="0">
                  <a:pos x="191" y="205"/>
                </a:cxn>
                <a:cxn ang="0">
                  <a:pos x="151" y="182"/>
                </a:cxn>
                <a:cxn ang="0">
                  <a:pos x="123" y="146"/>
                </a:cxn>
                <a:cxn ang="0">
                  <a:pos x="105" y="118"/>
                </a:cxn>
                <a:cxn ang="0">
                  <a:pos x="76" y="103"/>
                </a:cxn>
                <a:cxn ang="0">
                  <a:pos x="51" y="77"/>
                </a:cxn>
                <a:cxn ang="0">
                  <a:pos x="12" y="39"/>
                </a:cxn>
                <a:cxn ang="0">
                  <a:pos x="0" y="1"/>
                </a:cxn>
              </a:cxnLst>
              <a:rect l="0" t="0" r="r" b="b"/>
              <a:pathLst>
                <a:path w="594" h="626">
                  <a:moveTo>
                    <a:pt x="0" y="1"/>
                  </a:moveTo>
                  <a:lnTo>
                    <a:pt x="6" y="1"/>
                  </a:lnTo>
                  <a:lnTo>
                    <a:pt x="10" y="0"/>
                  </a:lnTo>
                  <a:lnTo>
                    <a:pt x="22" y="0"/>
                  </a:lnTo>
                  <a:lnTo>
                    <a:pt x="28" y="1"/>
                  </a:lnTo>
                  <a:lnTo>
                    <a:pt x="35" y="3"/>
                  </a:lnTo>
                  <a:lnTo>
                    <a:pt x="42" y="16"/>
                  </a:lnTo>
                  <a:lnTo>
                    <a:pt x="55" y="17"/>
                  </a:lnTo>
                  <a:lnTo>
                    <a:pt x="62" y="19"/>
                  </a:lnTo>
                  <a:lnTo>
                    <a:pt x="74" y="21"/>
                  </a:lnTo>
                  <a:lnTo>
                    <a:pt x="91" y="18"/>
                  </a:lnTo>
                  <a:lnTo>
                    <a:pt x="100" y="19"/>
                  </a:lnTo>
                  <a:lnTo>
                    <a:pt x="110" y="24"/>
                  </a:lnTo>
                  <a:lnTo>
                    <a:pt x="122" y="23"/>
                  </a:lnTo>
                  <a:lnTo>
                    <a:pt x="130" y="26"/>
                  </a:lnTo>
                  <a:lnTo>
                    <a:pt x="146" y="38"/>
                  </a:lnTo>
                  <a:lnTo>
                    <a:pt x="150" y="45"/>
                  </a:lnTo>
                  <a:lnTo>
                    <a:pt x="151" y="51"/>
                  </a:lnTo>
                  <a:lnTo>
                    <a:pt x="155" y="56"/>
                  </a:lnTo>
                  <a:lnTo>
                    <a:pt x="161" y="60"/>
                  </a:lnTo>
                  <a:lnTo>
                    <a:pt x="168" y="72"/>
                  </a:lnTo>
                  <a:lnTo>
                    <a:pt x="171" y="80"/>
                  </a:lnTo>
                  <a:lnTo>
                    <a:pt x="184" y="89"/>
                  </a:lnTo>
                  <a:lnTo>
                    <a:pt x="196" y="102"/>
                  </a:lnTo>
                  <a:lnTo>
                    <a:pt x="230" y="118"/>
                  </a:lnTo>
                  <a:lnTo>
                    <a:pt x="237" y="125"/>
                  </a:lnTo>
                  <a:lnTo>
                    <a:pt x="251" y="136"/>
                  </a:lnTo>
                  <a:lnTo>
                    <a:pt x="259" y="146"/>
                  </a:lnTo>
                  <a:lnTo>
                    <a:pt x="263" y="157"/>
                  </a:lnTo>
                  <a:lnTo>
                    <a:pt x="277" y="159"/>
                  </a:lnTo>
                  <a:lnTo>
                    <a:pt x="282" y="172"/>
                  </a:lnTo>
                  <a:lnTo>
                    <a:pt x="296" y="187"/>
                  </a:lnTo>
                  <a:lnTo>
                    <a:pt x="302" y="190"/>
                  </a:lnTo>
                  <a:lnTo>
                    <a:pt x="307" y="193"/>
                  </a:lnTo>
                  <a:lnTo>
                    <a:pt x="309" y="189"/>
                  </a:lnTo>
                  <a:lnTo>
                    <a:pt x="311" y="184"/>
                  </a:lnTo>
                  <a:lnTo>
                    <a:pt x="320" y="184"/>
                  </a:lnTo>
                  <a:lnTo>
                    <a:pt x="327" y="189"/>
                  </a:lnTo>
                  <a:lnTo>
                    <a:pt x="338" y="211"/>
                  </a:lnTo>
                  <a:lnTo>
                    <a:pt x="345" y="215"/>
                  </a:lnTo>
                  <a:lnTo>
                    <a:pt x="350" y="216"/>
                  </a:lnTo>
                  <a:lnTo>
                    <a:pt x="355" y="217"/>
                  </a:lnTo>
                  <a:lnTo>
                    <a:pt x="371" y="226"/>
                  </a:lnTo>
                  <a:lnTo>
                    <a:pt x="376" y="231"/>
                  </a:lnTo>
                  <a:lnTo>
                    <a:pt x="382" y="242"/>
                  </a:lnTo>
                  <a:lnTo>
                    <a:pt x="386" y="244"/>
                  </a:lnTo>
                  <a:lnTo>
                    <a:pt x="387" y="233"/>
                  </a:lnTo>
                  <a:lnTo>
                    <a:pt x="391" y="236"/>
                  </a:lnTo>
                  <a:lnTo>
                    <a:pt x="396" y="243"/>
                  </a:lnTo>
                  <a:lnTo>
                    <a:pt x="403" y="248"/>
                  </a:lnTo>
                  <a:lnTo>
                    <a:pt x="423" y="247"/>
                  </a:lnTo>
                  <a:lnTo>
                    <a:pt x="430" y="250"/>
                  </a:lnTo>
                  <a:lnTo>
                    <a:pt x="433" y="254"/>
                  </a:lnTo>
                  <a:lnTo>
                    <a:pt x="431" y="259"/>
                  </a:lnTo>
                  <a:lnTo>
                    <a:pt x="428" y="263"/>
                  </a:lnTo>
                  <a:lnTo>
                    <a:pt x="424" y="263"/>
                  </a:lnTo>
                  <a:lnTo>
                    <a:pt x="425" y="270"/>
                  </a:lnTo>
                  <a:lnTo>
                    <a:pt x="429" y="276"/>
                  </a:lnTo>
                  <a:lnTo>
                    <a:pt x="429" y="282"/>
                  </a:lnTo>
                  <a:lnTo>
                    <a:pt x="417" y="290"/>
                  </a:lnTo>
                  <a:lnTo>
                    <a:pt x="415" y="292"/>
                  </a:lnTo>
                  <a:lnTo>
                    <a:pt x="417" y="293"/>
                  </a:lnTo>
                  <a:lnTo>
                    <a:pt x="430" y="287"/>
                  </a:lnTo>
                  <a:lnTo>
                    <a:pt x="438" y="282"/>
                  </a:lnTo>
                  <a:lnTo>
                    <a:pt x="449" y="279"/>
                  </a:lnTo>
                  <a:lnTo>
                    <a:pt x="453" y="281"/>
                  </a:lnTo>
                  <a:lnTo>
                    <a:pt x="462" y="288"/>
                  </a:lnTo>
                  <a:lnTo>
                    <a:pt x="466" y="297"/>
                  </a:lnTo>
                  <a:lnTo>
                    <a:pt x="467" y="303"/>
                  </a:lnTo>
                  <a:lnTo>
                    <a:pt x="453" y="317"/>
                  </a:lnTo>
                  <a:lnTo>
                    <a:pt x="457" y="319"/>
                  </a:lnTo>
                  <a:lnTo>
                    <a:pt x="463" y="320"/>
                  </a:lnTo>
                  <a:lnTo>
                    <a:pt x="461" y="328"/>
                  </a:lnTo>
                  <a:lnTo>
                    <a:pt x="453" y="334"/>
                  </a:lnTo>
                  <a:lnTo>
                    <a:pt x="450" y="344"/>
                  </a:lnTo>
                  <a:lnTo>
                    <a:pt x="455" y="351"/>
                  </a:lnTo>
                  <a:lnTo>
                    <a:pt x="466" y="357"/>
                  </a:lnTo>
                  <a:lnTo>
                    <a:pt x="474" y="361"/>
                  </a:lnTo>
                  <a:lnTo>
                    <a:pt x="482" y="361"/>
                  </a:lnTo>
                  <a:lnTo>
                    <a:pt x="487" y="365"/>
                  </a:lnTo>
                  <a:lnTo>
                    <a:pt x="490" y="363"/>
                  </a:lnTo>
                  <a:lnTo>
                    <a:pt x="501" y="365"/>
                  </a:lnTo>
                  <a:lnTo>
                    <a:pt x="506" y="376"/>
                  </a:lnTo>
                  <a:lnTo>
                    <a:pt x="509" y="384"/>
                  </a:lnTo>
                  <a:lnTo>
                    <a:pt x="510" y="394"/>
                  </a:lnTo>
                  <a:lnTo>
                    <a:pt x="512" y="401"/>
                  </a:lnTo>
                  <a:lnTo>
                    <a:pt x="510" y="409"/>
                  </a:lnTo>
                  <a:lnTo>
                    <a:pt x="516" y="410"/>
                  </a:lnTo>
                  <a:lnTo>
                    <a:pt x="526" y="414"/>
                  </a:lnTo>
                  <a:lnTo>
                    <a:pt x="532" y="420"/>
                  </a:lnTo>
                  <a:lnTo>
                    <a:pt x="526" y="435"/>
                  </a:lnTo>
                  <a:lnTo>
                    <a:pt x="533" y="436"/>
                  </a:lnTo>
                  <a:lnTo>
                    <a:pt x="542" y="435"/>
                  </a:lnTo>
                  <a:lnTo>
                    <a:pt x="552" y="435"/>
                  </a:lnTo>
                  <a:lnTo>
                    <a:pt x="560" y="436"/>
                  </a:lnTo>
                  <a:lnTo>
                    <a:pt x="570" y="440"/>
                  </a:lnTo>
                  <a:lnTo>
                    <a:pt x="573" y="446"/>
                  </a:lnTo>
                  <a:lnTo>
                    <a:pt x="580" y="454"/>
                  </a:lnTo>
                  <a:lnTo>
                    <a:pt x="584" y="462"/>
                  </a:lnTo>
                  <a:lnTo>
                    <a:pt x="591" y="469"/>
                  </a:lnTo>
                  <a:lnTo>
                    <a:pt x="594" y="478"/>
                  </a:lnTo>
                  <a:lnTo>
                    <a:pt x="591" y="487"/>
                  </a:lnTo>
                  <a:lnTo>
                    <a:pt x="585" y="501"/>
                  </a:lnTo>
                  <a:lnTo>
                    <a:pt x="584" y="510"/>
                  </a:lnTo>
                  <a:lnTo>
                    <a:pt x="587" y="512"/>
                  </a:lnTo>
                  <a:lnTo>
                    <a:pt x="589" y="518"/>
                  </a:lnTo>
                  <a:lnTo>
                    <a:pt x="585" y="530"/>
                  </a:lnTo>
                  <a:lnTo>
                    <a:pt x="582" y="548"/>
                  </a:lnTo>
                  <a:lnTo>
                    <a:pt x="584" y="556"/>
                  </a:lnTo>
                  <a:lnTo>
                    <a:pt x="584" y="594"/>
                  </a:lnTo>
                  <a:lnTo>
                    <a:pt x="581" y="613"/>
                  </a:lnTo>
                  <a:lnTo>
                    <a:pt x="579" y="623"/>
                  </a:lnTo>
                  <a:lnTo>
                    <a:pt x="574" y="623"/>
                  </a:lnTo>
                  <a:lnTo>
                    <a:pt x="563" y="613"/>
                  </a:lnTo>
                  <a:lnTo>
                    <a:pt x="554" y="607"/>
                  </a:lnTo>
                  <a:lnTo>
                    <a:pt x="552" y="610"/>
                  </a:lnTo>
                  <a:lnTo>
                    <a:pt x="549" y="619"/>
                  </a:lnTo>
                  <a:lnTo>
                    <a:pt x="543" y="621"/>
                  </a:lnTo>
                  <a:lnTo>
                    <a:pt x="524" y="607"/>
                  </a:lnTo>
                  <a:lnTo>
                    <a:pt x="516" y="608"/>
                  </a:lnTo>
                  <a:lnTo>
                    <a:pt x="524" y="624"/>
                  </a:lnTo>
                  <a:lnTo>
                    <a:pt x="519" y="626"/>
                  </a:lnTo>
                  <a:lnTo>
                    <a:pt x="508" y="618"/>
                  </a:lnTo>
                  <a:lnTo>
                    <a:pt x="500" y="609"/>
                  </a:lnTo>
                  <a:lnTo>
                    <a:pt x="484" y="596"/>
                  </a:lnTo>
                  <a:lnTo>
                    <a:pt x="478" y="586"/>
                  </a:lnTo>
                  <a:lnTo>
                    <a:pt x="471" y="577"/>
                  </a:lnTo>
                  <a:lnTo>
                    <a:pt x="461" y="572"/>
                  </a:lnTo>
                  <a:lnTo>
                    <a:pt x="455" y="571"/>
                  </a:lnTo>
                  <a:lnTo>
                    <a:pt x="436" y="554"/>
                  </a:lnTo>
                  <a:lnTo>
                    <a:pt x="419" y="543"/>
                  </a:lnTo>
                  <a:lnTo>
                    <a:pt x="409" y="535"/>
                  </a:lnTo>
                  <a:lnTo>
                    <a:pt x="399" y="532"/>
                  </a:lnTo>
                  <a:lnTo>
                    <a:pt x="392" y="522"/>
                  </a:lnTo>
                  <a:lnTo>
                    <a:pt x="388" y="508"/>
                  </a:lnTo>
                  <a:lnTo>
                    <a:pt x="383" y="501"/>
                  </a:lnTo>
                  <a:lnTo>
                    <a:pt x="371" y="495"/>
                  </a:lnTo>
                  <a:lnTo>
                    <a:pt x="363" y="484"/>
                  </a:lnTo>
                  <a:lnTo>
                    <a:pt x="339" y="457"/>
                  </a:lnTo>
                  <a:lnTo>
                    <a:pt x="317" y="433"/>
                  </a:lnTo>
                  <a:lnTo>
                    <a:pt x="312" y="426"/>
                  </a:lnTo>
                  <a:lnTo>
                    <a:pt x="311" y="409"/>
                  </a:lnTo>
                  <a:lnTo>
                    <a:pt x="288" y="366"/>
                  </a:lnTo>
                  <a:lnTo>
                    <a:pt x="286" y="355"/>
                  </a:lnTo>
                  <a:lnTo>
                    <a:pt x="278" y="341"/>
                  </a:lnTo>
                  <a:lnTo>
                    <a:pt x="272" y="336"/>
                  </a:lnTo>
                  <a:lnTo>
                    <a:pt x="264" y="328"/>
                  </a:lnTo>
                  <a:lnTo>
                    <a:pt x="258" y="323"/>
                  </a:lnTo>
                  <a:lnTo>
                    <a:pt x="250" y="306"/>
                  </a:lnTo>
                  <a:lnTo>
                    <a:pt x="232" y="293"/>
                  </a:lnTo>
                  <a:lnTo>
                    <a:pt x="225" y="293"/>
                  </a:lnTo>
                  <a:lnTo>
                    <a:pt x="223" y="292"/>
                  </a:lnTo>
                  <a:lnTo>
                    <a:pt x="221" y="291"/>
                  </a:lnTo>
                  <a:lnTo>
                    <a:pt x="216" y="270"/>
                  </a:lnTo>
                  <a:lnTo>
                    <a:pt x="210" y="248"/>
                  </a:lnTo>
                  <a:lnTo>
                    <a:pt x="205" y="237"/>
                  </a:lnTo>
                  <a:lnTo>
                    <a:pt x="198" y="225"/>
                  </a:lnTo>
                  <a:lnTo>
                    <a:pt x="198" y="215"/>
                  </a:lnTo>
                  <a:lnTo>
                    <a:pt x="191" y="205"/>
                  </a:lnTo>
                  <a:lnTo>
                    <a:pt x="181" y="195"/>
                  </a:lnTo>
                  <a:lnTo>
                    <a:pt x="161" y="185"/>
                  </a:lnTo>
                  <a:lnTo>
                    <a:pt x="151" y="182"/>
                  </a:lnTo>
                  <a:lnTo>
                    <a:pt x="139" y="179"/>
                  </a:lnTo>
                  <a:lnTo>
                    <a:pt x="130" y="148"/>
                  </a:lnTo>
                  <a:lnTo>
                    <a:pt x="123" y="146"/>
                  </a:lnTo>
                  <a:lnTo>
                    <a:pt x="121" y="140"/>
                  </a:lnTo>
                  <a:lnTo>
                    <a:pt x="116" y="136"/>
                  </a:lnTo>
                  <a:lnTo>
                    <a:pt x="105" y="118"/>
                  </a:lnTo>
                  <a:lnTo>
                    <a:pt x="94" y="108"/>
                  </a:lnTo>
                  <a:lnTo>
                    <a:pt x="86" y="103"/>
                  </a:lnTo>
                  <a:lnTo>
                    <a:pt x="76" y="103"/>
                  </a:lnTo>
                  <a:lnTo>
                    <a:pt x="65" y="93"/>
                  </a:lnTo>
                  <a:lnTo>
                    <a:pt x="57" y="83"/>
                  </a:lnTo>
                  <a:lnTo>
                    <a:pt x="51" y="77"/>
                  </a:lnTo>
                  <a:lnTo>
                    <a:pt x="41" y="71"/>
                  </a:lnTo>
                  <a:lnTo>
                    <a:pt x="19" y="46"/>
                  </a:lnTo>
                  <a:lnTo>
                    <a:pt x="12" y="39"/>
                  </a:lnTo>
                  <a:lnTo>
                    <a:pt x="4" y="22"/>
                  </a:lnTo>
                  <a:lnTo>
                    <a:pt x="3" y="3"/>
                  </a:lnTo>
                  <a:lnTo>
                    <a:pt x="0" y="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4" name="Freeform 65"/>
            <p:cNvSpPr>
              <a:spLocks noChangeAspect="1"/>
            </p:cNvSpPr>
            <p:nvPr/>
          </p:nvSpPr>
          <p:spPr bwMode="gray">
            <a:xfrm>
              <a:off x="6593680" y="3794472"/>
              <a:ext cx="160338" cy="50800"/>
            </a:xfrm>
            <a:custGeom>
              <a:avLst/>
              <a:gdLst/>
              <a:ahLst/>
              <a:cxnLst>
                <a:cxn ang="0">
                  <a:pos x="364" y="129"/>
                </a:cxn>
                <a:cxn ang="0">
                  <a:pos x="334" y="130"/>
                </a:cxn>
                <a:cxn ang="0">
                  <a:pos x="326" y="124"/>
                </a:cxn>
                <a:cxn ang="0">
                  <a:pos x="314" y="126"/>
                </a:cxn>
                <a:cxn ang="0">
                  <a:pos x="288" y="120"/>
                </a:cxn>
                <a:cxn ang="0">
                  <a:pos x="272" y="110"/>
                </a:cxn>
                <a:cxn ang="0">
                  <a:pos x="257" y="102"/>
                </a:cxn>
                <a:cxn ang="0">
                  <a:pos x="231" y="99"/>
                </a:cxn>
                <a:cxn ang="0">
                  <a:pos x="212" y="97"/>
                </a:cxn>
                <a:cxn ang="0">
                  <a:pos x="203" y="99"/>
                </a:cxn>
                <a:cxn ang="0">
                  <a:pos x="191" y="96"/>
                </a:cxn>
                <a:cxn ang="0">
                  <a:pos x="181" y="103"/>
                </a:cxn>
                <a:cxn ang="0">
                  <a:pos x="142" y="96"/>
                </a:cxn>
                <a:cxn ang="0">
                  <a:pos x="116" y="87"/>
                </a:cxn>
                <a:cxn ang="0">
                  <a:pos x="85" y="83"/>
                </a:cxn>
                <a:cxn ang="0">
                  <a:pos x="67" y="76"/>
                </a:cxn>
                <a:cxn ang="0">
                  <a:pos x="72" y="60"/>
                </a:cxn>
                <a:cxn ang="0">
                  <a:pos x="62" y="59"/>
                </a:cxn>
                <a:cxn ang="0">
                  <a:pos x="24" y="50"/>
                </a:cxn>
                <a:cxn ang="0">
                  <a:pos x="6" y="46"/>
                </a:cxn>
                <a:cxn ang="0">
                  <a:pos x="3" y="38"/>
                </a:cxn>
                <a:cxn ang="0">
                  <a:pos x="9" y="41"/>
                </a:cxn>
                <a:cxn ang="0">
                  <a:pos x="20" y="38"/>
                </a:cxn>
                <a:cxn ang="0">
                  <a:pos x="29" y="30"/>
                </a:cxn>
                <a:cxn ang="0">
                  <a:pos x="36" y="14"/>
                </a:cxn>
                <a:cxn ang="0">
                  <a:pos x="53" y="1"/>
                </a:cxn>
                <a:cxn ang="0">
                  <a:pos x="102" y="0"/>
                </a:cxn>
                <a:cxn ang="0">
                  <a:pos x="119" y="7"/>
                </a:cxn>
                <a:cxn ang="0">
                  <a:pos x="132" y="16"/>
                </a:cxn>
                <a:cxn ang="0">
                  <a:pos x="154" y="18"/>
                </a:cxn>
                <a:cxn ang="0">
                  <a:pos x="177" y="33"/>
                </a:cxn>
                <a:cxn ang="0">
                  <a:pos x="196" y="49"/>
                </a:cxn>
                <a:cxn ang="0">
                  <a:pos x="228" y="49"/>
                </a:cxn>
                <a:cxn ang="0">
                  <a:pos x="261" y="53"/>
                </a:cxn>
                <a:cxn ang="0">
                  <a:pos x="279" y="56"/>
                </a:cxn>
                <a:cxn ang="0">
                  <a:pos x="295" y="39"/>
                </a:cxn>
                <a:cxn ang="0">
                  <a:pos x="304" y="25"/>
                </a:cxn>
                <a:cxn ang="0">
                  <a:pos x="317" y="35"/>
                </a:cxn>
                <a:cxn ang="0">
                  <a:pos x="333" y="41"/>
                </a:cxn>
                <a:cxn ang="0">
                  <a:pos x="347" y="40"/>
                </a:cxn>
                <a:cxn ang="0">
                  <a:pos x="358" y="45"/>
                </a:cxn>
                <a:cxn ang="0">
                  <a:pos x="373" y="51"/>
                </a:cxn>
                <a:cxn ang="0">
                  <a:pos x="397" y="55"/>
                </a:cxn>
                <a:cxn ang="0">
                  <a:pos x="412" y="75"/>
                </a:cxn>
                <a:cxn ang="0">
                  <a:pos x="424" y="96"/>
                </a:cxn>
                <a:cxn ang="0">
                  <a:pos x="456" y="97"/>
                </a:cxn>
                <a:cxn ang="0">
                  <a:pos x="481" y="94"/>
                </a:cxn>
                <a:cxn ang="0">
                  <a:pos x="499" y="103"/>
                </a:cxn>
                <a:cxn ang="0">
                  <a:pos x="497" y="136"/>
                </a:cxn>
                <a:cxn ang="0">
                  <a:pos x="503" y="148"/>
                </a:cxn>
                <a:cxn ang="0">
                  <a:pos x="502" y="156"/>
                </a:cxn>
                <a:cxn ang="0">
                  <a:pos x="462" y="141"/>
                </a:cxn>
                <a:cxn ang="0">
                  <a:pos x="433" y="130"/>
                </a:cxn>
                <a:cxn ang="0">
                  <a:pos x="392" y="136"/>
                </a:cxn>
                <a:cxn ang="0">
                  <a:pos x="374" y="129"/>
                </a:cxn>
              </a:cxnLst>
              <a:rect l="0" t="0" r="r" b="b"/>
              <a:pathLst>
                <a:path w="506" h="158">
                  <a:moveTo>
                    <a:pt x="374" y="129"/>
                  </a:moveTo>
                  <a:lnTo>
                    <a:pt x="364" y="129"/>
                  </a:lnTo>
                  <a:lnTo>
                    <a:pt x="353" y="135"/>
                  </a:lnTo>
                  <a:lnTo>
                    <a:pt x="334" y="130"/>
                  </a:lnTo>
                  <a:lnTo>
                    <a:pt x="330" y="127"/>
                  </a:lnTo>
                  <a:lnTo>
                    <a:pt x="326" y="124"/>
                  </a:lnTo>
                  <a:lnTo>
                    <a:pt x="323" y="126"/>
                  </a:lnTo>
                  <a:lnTo>
                    <a:pt x="314" y="126"/>
                  </a:lnTo>
                  <a:lnTo>
                    <a:pt x="304" y="125"/>
                  </a:lnTo>
                  <a:lnTo>
                    <a:pt x="288" y="120"/>
                  </a:lnTo>
                  <a:lnTo>
                    <a:pt x="279" y="115"/>
                  </a:lnTo>
                  <a:lnTo>
                    <a:pt x="272" y="110"/>
                  </a:lnTo>
                  <a:lnTo>
                    <a:pt x="266" y="105"/>
                  </a:lnTo>
                  <a:lnTo>
                    <a:pt x="257" y="102"/>
                  </a:lnTo>
                  <a:lnTo>
                    <a:pt x="242" y="99"/>
                  </a:lnTo>
                  <a:lnTo>
                    <a:pt x="231" y="99"/>
                  </a:lnTo>
                  <a:lnTo>
                    <a:pt x="217" y="96"/>
                  </a:lnTo>
                  <a:lnTo>
                    <a:pt x="212" y="97"/>
                  </a:lnTo>
                  <a:lnTo>
                    <a:pt x="208" y="99"/>
                  </a:lnTo>
                  <a:lnTo>
                    <a:pt x="203" y="99"/>
                  </a:lnTo>
                  <a:lnTo>
                    <a:pt x="201" y="96"/>
                  </a:lnTo>
                  <a:lnTo>
                    <a:pt x="191" y="96"/>
                  </a:lnTo>
                  <a:lnTo>
                    <a:pt x="186" y="100"/>
                  </a:lnTo>
                  <a:lnTo>
                    <a:pt x="181" y="103"/>
                  </a:lnTo>
                  <a:lnTo>
                    <a:pt x="177" y="103"/>
                  </a:lnTo>
                  <a:lnTo>
                    <a:pt x="142" y="96"/>
                  </a:lnTo>
                  <a:lnTo>
                    <a:pt x="129" y="89"/>
                  </a:lnTo>
                  <a:lnTo>
                    <a:pt x="116" y="87"/>
                  </a:lnTo>
                  <a:lnTo>
                    <a:pt x="95" y="86"/>
                  </a:lnTo>
                  <a:lnTo>
                    <a:pt x="85" y="83"/>
                  </a:lnTo>
                  <a:lnTo>
                    <a:pt x="79" y="80"/>
                  </a:lnTo>
                  <a:lnTo>
                    <a:pt x="67" y="76"/>
                  </a:lnTo>
                  <a:lnTo>
                    <a:pt x="63" y="72"/>
                  </a:lnTo>
                  <a:lnTo>
                    <a:pt x="72" y="60"/>
                  </a:lnTo>
                  <a:lnTo>
                    <a:pt x="70" y="59"/>
                  </a:lnTo>
                  <a:lnTo>
                    <a:pt x="62" y="59"/>
                  </a:lnTo>
                  <a:lnTo>
                    <a:pt x="42" y="50"/>
                  </a:lnTo>
                  <a:lnTo>
                    <a:pt x="24" y="50"/>
                  </a:lnTo>
                  <a:lnTo>
                    <a:pt x="18" y="48"/>
                  </a:lnTo>
                  <a:lnTo>
                    <a:pt x="6" y="46"/>
                  </a:lnTo>
                  <a:lnTo>
                    <a:pt x="0" y="40"/>
                  </a:lnTo>
                  <a:lnTo>
                    <a:pt x="3" y="38"/>
                  </a:lnTo>
                  <a:lnTo>
                    <a:pt x="5" y="39"/>
                  </a:lnTo>
                  <a:lnTo>
                    <a:pt x="9" y="41"/>
                  </a:lnTo>
                  <a:lnTo>
                    <a:pt x="15" y="41"/>
                  </a:lnTo>
                  <a:lnTo>
                    <a:pt x="20" y="38"/>
                  </a:lnTo>
                  <a:lnTo>
                    <a:pt x="24" y="30"/>
                  </a:lnTo>
                  <a:lnTo>
                    <a:pt x="29" y="30"/>
                  </a:lnTo>
                  <a:lnTo>
                    <a:pt x="33" y="23"/>
                  </a:lnTo>
                  <a:lnTo>
                    <a:pt x="36" y="14"/>
                  </a:lnTo>
                  <a:lnTo>
                    <a:pt x="41" y="5"/>
                  </a:lnTo>
                  <a:lnTo>
                    <a:pt x="53" y="1"/>
                  </a:lnTo>
                  <a:lnTo>
                    <a:pt x="89" y="7"/>
                  </a:lnTo>
                  <a:lnTo>
                    <a:pt x="102" y="0"/>
                  </a:lnTo>
                  <a:lnTo>
                    <a:pt x="113" y="0"/>
                  </a:lnTo>
                  <a:lnTo>
                    <a:pt x="119" y="7"/>
                  </a:lnTo>
                  <a:lnTo>
                    <a:pt x="122" y="14"/>
                  </a:lnTo>
                  <a:lnTo>
                    <a:pt x="132" y="16"/>
                  </a:lnTo>
                  <a:lnTo>
                    <a:pt x="140" y="14"/>
                  </a:lnTo>
                  <a:lnTo>
                    <a:pt x="154" y="18"/>
                  </a:lnTo>
                  <a:lnTo>
                    <a:pt x="164" y="19"/>
                  </a:lnTo>
                  <a:lnTo>
                    <a:pt x="177" y="33"/>
                  </a:lnTo>
                  <a:lnTo>
                    <a:pt x="186" y="46"/>
                  </a:lnTo>
                  <a:lnTo>
                    <a:pt x="196" y="49"/>
                  </a:lnTo>
                  <a:lnTo>
                    <a:pt x="207" y="48"/>
                  </a:lnTo>
                  <a:lnTo>
                    <a:pt x="228" y="49"/>
                  </a:lnTo>
                  <a:lnTo>
                    <a:pt x="234" y="48"/>
                  </a:lnTo>
                  <a:lnTo>
                    <a:pt x="261" y="53"/>
                  </a:lnTo>
                  <a:lnTo>
                    <a:pt x="271" y="54"/>
                  </a:lnTo>
                  <a:lnTo>
                    <a:pt x="279" y="56"/>
                  </a:lnTo>
                  <a:lnTo>
                    <a:pt x="287" y="54"/>
                  </a:lnTo>
                  <a:lnTo>
                    <a:pt x="295" y="39"/>
                  </a:lnTo>
                  <a:lnTo>
                    <a:pt x="296" y="32"/>
                  </a:lnTo>
                  <a:lnTo>
                    <a:pt x="304" y="25"/>
                  </a:lnTo>
                  <a:lnTo>
                    <a:pt x="311" y="27"/>
                  </a:lnTo>
                  <a:lnTo>
                    <a:pt x="317" y="35"/>
                  </a:lnTo>
                  <a:lnTo>
                    <a:pt x="323" y="41"/>
                  </a:lnTo>
                  <a:lnTo>
                    <a:pt x="333" y="41"/>
                  </a:lnTo>
                  <a:lnTo>
                    <a:pt x="342" y="37"/>
                  </a:lnTo>
                  <a:lnTo>
                    <a:pt x="347" y="40"/>
                  </a:lnTo>
                  <a:lnTo>
                    <a:pt x="353" y="41"/>
                  </a:lnTo>
                  <a:lnTo>
                    <a:pt x="358" y="45"/>
                  </a:lnTo>
                  <a:lnTo>
                    <a:pt x="365" y="46"/>
                  </a:lnTo>
                  <a:lnTo>
                    <a:pt x="373" y="51"/>
                  </a:lnTo>
                  <a:lnTo>
                    <a:pt x="390" y="50"/>
                  </a:lnTo>
                  <a:lnTo>
                    <a:pt x="397" y="55"/>
                  </a:lnTo>
                  <a:lnTo>
                    <a:pt x="404" y="70"/>
                  </a:lnTo>
                  <a:lnTo>
                    <a:pt x="412" y="75"/>
                  </a:lnTo>
                  <a:lnTo>
                    <a:pt x="414" y="91"/>
                  </a:lnTo>
                  <a:lnTo>
                    <a:pt x="424" y="96"/>
                  </a:lnTo>
                  <a:lnTo>
                    <a:pt x="435" y="99"/>
                  </a:lnTo>
                  <a:lnTo>
                    <a:pt x="456" y="97"/>
                  </a:lnTo>
                  <a:lnTo>
                    <a:pt x="467" y="97"/>
                  </a:lnTo>
                  <a:lnTo>
                    <a:pt x="481" y="94"/>
                  </a:lnTo>
                  <a:lnTo>
                    <a:pt x="492" y="97"/>
                  </a:lnTo>
                  <a:lnTo>
                    <a:pt x="499" y="103"/>
                  </a:lnTo>
                  <a:lnTo>
                    <a:pt x="500" y="116"/>
                  </a:lnTo>
                  <a:lnTo>
                    <a:pt x="497" y="136"/>
                  </a:lnTo>
                  <a:lnTo>
                    <a:pt x="499" y="143"/>
                  </a:lnTo>
                  <a:lnTo>
                    <a:pt x="503" y="148"/>
                  </a:lnTo>
                  <a:lnTo>
                    <a:pt x="506" y="158"/>
                  </a:lnTo>
                  <a:lnTo>
                    <a:pt x="502" y="156"/>
                  </a:lnTo>
                  <a:lnTo>
                    <a:pt x="495" y="150"/>
                  </a:lnTo>
                  <a:lnTo>
                    <a:pt x="462" y="141"/>
                  </a:lnTo>
                  <a:lnTo>
                    <a:pt x="446" y="135"/>
                  </a:lnTo>
                  <a:lnTo>
                    <a:pt x="433" y="130"/>
                  </a:lnTo>
                  <a:lnTo>
                    <a:pt x="406" y="138"/>
                  </a:lnTo>
                  <a:lnTo>
                    <a:pt x="392" y="136"/>
                  </a:lnTo>
                  <a:lnTo>
                    <a:pt x="381" y="131"/>
                  </a:lnTo>
                  <a:lnTo>
                    <a:pt x="374" y="12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6" name="Freeform 66"/>
            <p:cNvSpPr>
              <a:spLocks noChangeAspect="1"/>
            </p:cNvSpPr>
            <p:nvPr/>
          </p:nvSpPr>
          <p:spPr bwMode="gray">
            <a:xfrm>
              <a:off x="6657180" y="3616672"/>
              <a:ext cx="173038" cy="147638"/>
            </a:xfrm>
            <a:custGeom>
              <a:avLst/>
              <a:gdLst/>
              <a:ahLst/>
              <a:cxnLst>
                <a:cxn ang="0">
                  <a:pos x="474" y="15"/>
                </a:cxn>
                <a:cxn ang="0">
                  <a:pos x="471" y="22"/>
                </a:cxn>
                <a:cxn ang="0">
                  <a:pos x="485" y="38"/>
                </a:cxn>
                <a:cxn ang="0">
                  <a:pos x="470" y="42"/>
                </a:cxn>
                <a:cxn ang="0">
                  <a:pos x="460" y="57"/>
                </a:cxn>
                <a:cxn ang="0">
                  <a:pos x="461" y="67"/>
                </a:cxn>
                <a:cxn ang="0">
                  <a:pos x="475" y="80"/>
                </a:cxn>
                <a:cxn ang="0">
                  <a:pos x="493" y="121"/>
                </a:cxn>
                <a:cxn ang="0">
                  <a:pos x="490" y="132"/>
                </a:cxn>
                <a:cxn ang="0">
                  <a:pos x="547" y="186"/>
                </a:cxn>
                <a:cxn ang="0">
                  <a:pos x="519" y="194"/>
                </a:cxn>
                <a:cxn ang="0">
                  <a:pos x="495" y="186"/>
                </a:cxn>
                <a:cxn ang="0">
                  <a:pos x="486" y="202"/>
                </a:cxn>
                <a:cxn ang="0">
                  <a:pos x="471" y="228"/>
                </a:cxn>
                <a:cxn ang="0">
                  <a:pos x="468" y="266"/>
                </a:cxn>
                <a:cxn ang="0">
                  <a:pos x="438" y="311"/>
                </a:cxn>
                <a:cxn ang="0">
                  <a:pos x="402" y="336"/>
                </a:cxn>
                <a:cxn ang="0">
                  <a:pos x="411" y="350"/>
                </a:cxn>
                <a:cxn ang="0">
                  <a:pos x="417" y="381"/>
                </a:cxn>
                <a:cxn ang="0">
                  <a:pos x="407" y="393"/>
                </a:cxn>
                <a:cxn ang="0">
                  <a:pos x="398" y="407"/>
                </a:cxn>
                <a:cxn ang="0">
                  <a:pos x="394" y="417"/>
                </a:cxn>
                <a:cxn ang="0">
                  <a:pos x="374" y="441"/>
                </a:cxn>
                <a:cxn ang="0">
                  <a:pos x="324" y="465"/>
                </a:cxn>
                <a:cxn ang="0">
                  <a:pos x="308" y="433"/>
                </a:cxn>
                <a:cxn ang="0">
                  <a:pos x="293" y="423"/>
                </a:cxn>
                <a:cxn ang="0">
                  <a:pos x="262" y="428"/>
                </a:cxn>
                <a:cxn ang="0">
                  <a:pos x="240" y="414"/>
                </a:cxn>
                <a:cxn ang="0">
                  <a:pos x="221" y="408"/>
                </a:cxn>
                <a:cxn ang="0">
                  <a:pos x="201" y="424"/>
                </a:cxn>
                <a:cxn ang="0">
                  <a:pos x="174" y="427"/>
                </a:cxn>
                <a:cxn ang="0">
                  <a:pos x="160" y="430"/>
                </a:cxn>
                <a:cxn ang="0">
                  <a:pos x="146" y="398"/>
                </a:cxn>
                <a:cxn ang="0">
                  <a:pos x="129" y="398"/>
                </a:cxn>
                <a:cxn ang="0">
                  <a:pos x="110" y="406"/>
                </a:cxn>
                <a:cxn ang="0">
                  <a:pos x="84" y="397"/>
                </a:cxn>
                <a:cxn ang="0">
                  <a:pos x="70" y="387"/>
                </a:cxn>
                <a:cxn ang="0">
                  <a:pos x="62" y="353"/>
                </a:cxn>
                <a:cxn ang="0">
                  <a:pos x="59" y="333"/>
                </a:cxn>
                <a:cxn ang="0">
                  <a:pos x="55" y="305"/>
                </a:cxn>
                <a:cxn ang="0">
                  <a:pos x="39" y="278"/>
                </a:cxn>
                <a:cxn ang="0">
                  <a:pos x="18" y="268"/>
                </a:cxn>
                <a:cxn ang="0">
                  <a:pos x="11" y="233"/>
                </a:cxn>
                <a:cxn ang="0">
                  <a:pos x="1" y="214"/>
                </a:cxn>
                <a:cxn ang="0">
                  <a:pos x="7" y="163"/>
                </a:cxn>
                <a:cxn ang="0">
                  <a:pos x="25" y="134"/>
                </a:cxn>
                <a:cxn ang="0">
                  <a:pos x="60" y="174"/>
                </a:cxn>
                <a:cxn ang="0">
                  <a:pos x="99" y="185"/>
                </a:cxn>
                <a:cxn ang="0">
                  <a:pos x="129" y="186"/>
                </a:cxn>
                <a:cxn ang="0">
                  <a:pos x="156" y="183"/>
                </a:cxn>
                <a:cxn ang="0">
                  <a:pos x="184" y="155"/>
                </a:cxn>
                <a:cxn ang="0">
                  <a:pos x="217" y="166"/>
                </a:cxn>
                <a:cxn ang="0">
                  <a:pos x="253" y="174"/>
                </a:cxn>
                <a:cxn ang="0">
                  <a:pos x="285" y="163"/>
                </a:cxn>
                <a:cxn ang="0">
                  <a:pos x="308" y="147"/>
                </a:cxn>
                <a:cxn ang="0">
                  <a:pos x="330" y="90"/>
                </a:cxn>
                <a:cxn ang="0">
                  <a:pos x="363" y="27"/>
                </a:cxn>
                <a:cxn ang="0">
                  <a:pos x="394" y="0"/>
                </a:cxn>
                <a:cxn ang="0">
                  <a:pos x="468" y="11"/>
                </a:cxn>
              </a:cxnLst>
              <a:rect l="0" t="0" r="r" b="b"/>
              <a:pathLst>
                <a:path w="547" h="467">
                  <a:moveTo>
                    <a:pt x="472" y="11"/>
                  </a:moveTo>
                  <a:lnTo>
                    <a:pt x="475" y="13"/>
                  </a:lnTo>
                  <a:lnTo>
                    <a:pt x="474" y="15"/>
                  </a:lnTo>
                  <a:lnTo>
                    <a:pt x="469" y="18"/>
                  </a:lnTo>
                  <a:lnTo>
                    <a:pt x="464" y="19"/>
                  </a:lnTo>
                  <a:lnTo>
                    <a:pt x="471" y="22"/>
                  </a:lnTo>
                  <a:lnTo>
                    <a:pt x="477" y="27"/>
                  </a:lnTo>
                  <a:lnTo>
                    <a:pt x="485" y="30"/>
                  </a:lnTo>
                  <a:lnTo>
                    <a:pt x="485" y="38"/>
                  </a:lnTo>
                  <a:lnTo>
                    <a:pt x="479" y="41"/>
                  </a:lnTo>
                  <a:lnTo>
                    <a:pt x="471" y="40"/>
                  </a:lnTo>
                  <a:lnTo>
                    <a:pt x="470" y="42"/>
                  </a:lnTo>
                  <a:lnTo>
                    <a:pt x="457" y="43"/>
                  </a:lnTo>
                  <a:lnTo>
                    <a:pt x="453" y="47"/>
                  </a:lnTo>
                  <a:lnTo>
                    <a:pt x="460" y="57"/>
                  </a:lnTo>
                  <a:lnTo>
                    <a:pt x="464" y="59"/>
                  </a:lnTo>
                  <a:lnTo>
                    <a:pt x="465" y="63"/>
                  </a:lnTo>
                  <a:lnTo>
                    <a:pt x="461" y="67"/>
                  </a:lnTo>
                  <a:lnTo>
                    <a:pt x="464" y="70"/>
                  </a:lnTo>
                  <a:lnTo>
                    <a:pt x="470" y="75"/>
                  </a:lnTo>
                  <a:lnTo>
                    <a:pt x="475" y="80"/>
                  </a:lnTo>
                  <a:lnTo>
                    <a:pt x="479" y="88"/>
                  </a:lnTo>
                  <a:lnTo>
                    <a:pt x="496" y="116"/>
                  </a:lnTo>
                  <a:lnTo>
                    <a:pt x="493" y="121"/>
                  </a:lnTo>
                  <a:lnTo>
                    <a:pt x="492" y="124"/>
                  </a:lnTo>
                  <a:lnTo>
                    <a:pt x="490" y="127"/>
                  </a:lnTo>
                  <a:lnTo>
                    <a:pt x="490" y="132"/>
                  </a:lnTo>
                  <a:lnTo>
                    <a:pt x="491" y="137"/>
                  </a:lnTo>
                  <a:lnTo>
                    <a:pt x="541" y="180"/>
                  </a:lnTo>
                  <a:lnTo>
                    <a:pt x="547" y="186"/>
                  </a:lnTo>
                  <a:lnTo>
                    <a:pt x="547" y="191"/>
                  </a:lnTo>
                  <a:lnTo>
                    <a:pt x="538" y="193"/>
                  </a:lnTo>
                  <a:lnTo>
                    <a:pt x="519" y="194"/>
                  </a:lnTo>
                  <a:lnTo>
                    <a:pt x="504" y="191"/>
                  </a:lnTo>
                  <a:lnTo>
                    <a:pt x="496" y="181"/>
                  </a:lnTo>
                  <a:lnTo>
                    <a:pt x="495" y="186"/>
                  </a:lnTo>
                  <a:lnTo>
                    <a:pt x="497" y="194"/>
                  </a:lnTo>
                  <a:lnTo>
                    <a:pt x="496" y="197"/>
                  </a:lnTo>
                  <a:lnTo>
                    <a:pt x="486" y="202"/>
                  </a:lnTo>
                  <a:lnTo>
                    <a:pt x="479" y="212"/>
                  </a:lnTo>
                  <a:lnTo>
                    <a:pt x="474" y="219"/>
                  </a:lnTo>
                  <a:lnTo>
                    <a:pt x="471" y="228"/>
                  </a:lnTo>
                  <a:lnTo>
                    <a:pt x="471" y="240"/>
                  </a:lnTo>
                  <a:lnTo>
                    <a:pt x="468" y="248"/>
                  </a:lnTo>
                  <a:lnTo>
                    <a:pt x="468" y="266"/>
                  </a:lnTo>
                  <a:lnTo>
                    <a:pt x="460" y="276"/>
                  </a:lnTo>
                  <a:lnTo>
                    <a:pt x="447" y="304"/>
                  </a:lnTo>
                  <a:lnTo>
                    <a:pt x="438" y="311"/>
                  </a:lnTo>
                  <a:lnTo>
                    <a:pt x="433" y="309"/>
                  </a:lnTo>
                  <a:lnTo>
                    <a:pt x="427" y="316"/>
                  </a:lnTo>
                  <a:lnTo>
                    <a:pt x="402" y="336"/>
                  </a:lnTo>
                  <a:lnTo>
                    <a:pt x="404" y="339"/>
                  </a:lnTo>
                  <a:lnTo>
                    <a:pt x="410" y="341"/>
                  </a:lnTo>
                  <a:lnTo>
                    <a:pt x="411" y="350"/>
                  </a:lnTo>
                  <a:lnTo>
                    <a:pt x="411" y="358"/>
                  </a:lnTo>
                  <a:lnTo>
                    <a:pt x="422" y="363"/>
                  </a:lnTo>
                  <a:lnTo>
                    <a:pt x="417" y="381"/>
                  </a:lnTo>
                  <a:lnTo>
                    <a:pt x="411" y="377"/>
                  </a:lnTo>
                  <a:lnTo>
                    <a:pt x="409" y="381"/>
                  </a:lnTo>
                  <a:lnTo>
                    <a:pt x="407" y="393"/>
                  </a:lnTo>
                  <a:lnTo>
                    <a:pt x="404" y="401"/>
                  </a:lnTo>
                  <a:lnTo>
                    <a:pt x="399" y="402"/>
                  </a:lnTo>
                  <a:lnTo>
                    <a:pt x="398" y="407"/>
                  </a:lnTo>
                  <a:lnTo>
                    <a:pt x="398" y="412"/>
                  </a:lnTo>
                  <a:lnTo>
                    <a:pt x="396" y="416"/>
                  </a:lnTo>
                  <a:lnTo>
                    <a:pt x="394" y="417"/>
                  </a:lnTo>
                  <a:lnTo>
                    <a:pt x="390" y="420"/>
                  </a:lnTo>
                  <a:lnTo>
                    <a:pt x="387" y="433"/>
                  </a:lnTo>
                  <a:lnTo>
                    <a:pt x="374" y="441"/>
                  </a:lnTo>
                  <a:lnTo>
                    <a:pt x="371" y="441"/>
                  </a:lnTo>
                  <a:lnTo>
                    <a:pt x="361" y="447"/>
                  </a:lnTo>
                  <a:lnTo>
                    <a:pt x="324" y="465"/>
                  </a:lnTo>
                  <a:lnTo>
                    <a:pt x="315" y="467"/>
                  </a:lnTo>
                  <a:lnTo>
                    <a:pt x="310" y="443"/>
                  </a:lnTo>
                  <a:lnTo>
                    <a:pt x="308" y="433"/>
                  </a:lnTo>
                  <a:lnTo>
                    <a:pt x="304" y="430"/>
                  </a:lnTo>
                  <a:lnTo>
                    <a:pt x="301" y="430"/>
                  </a:lnTo>
                  <a:lnTo>
                    <a:pt x="293" y="423"/>
                  </a:lnTo>
                  <a:lnTo>
                    <a:pt x="280" y="423"/>
                  </a:lnTo>
                  <a:lnTo>
                    <a:pt x="271" y="427"/>
                  </a:lnTo>
                  <a:lnTo>
                    <a:pt x="262" y="428"/>
                  </a:lnTo>
                  <a:lnTo>
                    <a:pt x="260" y="423"/>
                  </a:lnTo>
                  <a:lnTo>
                    <a:pt x="259" y="414"/>
                  </a:lnTo>
                  <a:lnTo>
                    <a:pt x="240" y="414"/>
                  </a:lnTo>
                  <a:lnTo>
                    <a:pt x="229" y="407"/>
                  </a:lnTo>
                  <a:lnTo>
                    <a:pt x="223" y="404"/>
                  </a:lnTo>
                  <a:lnTo>
                    <a:pt x="221" y="408"/>
                  </a:lnTo>
                  <a:lnTo>
                    <a:pt x="222" y="413"/>
                  </a:lnTo>
                  <a:lnTo>
                    <a:pt x="213" y="419"/>
                  </a:lnTo>
                  <a:lnTo>
                    <a:pt x="201" y="424"/>
                  </a:lnTo>
                  <a:lnTo>
                    <a:pt x="194" y="425"/>
                  </a:lnTo>
                  <a:lnTo>
                    <a:pt x="183" y="423"/>
                  </a:lnTo>
                  <a:lnTo>
                    <a:pt x="174" y="427"/>
                  </a:lnTo>
                  <a:lnTo>
                    <a:pt x="168" y="428"/>
                  </a:lnTo>
                  <a:lnTo>
                    <a:pt x="163" y="430"/>
                  </a:lnTo>
                  <a:lnTo>
                    <a:pt x="160" y="430"/>
                  </a:lnTo>
                  <a:lnTo>
                    <a:pt x="158" y="412"/>
                  </a:lnTo>
                  <a:lnTo>
                    <a:pt x="151" y="391"/>
                  </a:lnTo>
                  <a:lnTo>
                    <a:pt x="146" y="398"/>
                  </a:lnTo>
                  <a:lnTo>
                    <a:pt x="143" y="401"/>
                  </a:lnTo>
                  <a:lnTo>
                    <a:pt x="133" y="397"/>
                  </a:lnTo>
                  <a:lnTo>
                    <a:pt x="129" y="398"/>
                  </a:lnTo>
                  <a:lnTo>
                    <a:pt x="124" y="403"/>
                  </a:lnTo>
                  <a:lnTo>
                    <a:pt x="119" y="404"/>
                  </a:lnTo>
                  <a:lnTo>
                    <a:pt x="110" y="406"/>
                  </a:lnTo>
                  <a:lnTo>
                    <a:pt x="104" y="403"/>
                  </a:lnTo>
                  <a:lnTo>
                    <a:pt x="94" y="404"/>
                  </a:lnTo>
                  <a:lnTo>
                    <a:pt x="84" y="397"/>
                  </a:lnTo>
                  <a:lnTo>
                    <a:pt x="81" y="400"/>
                  </a:lnTo>
                  <a:lnTo>
                    <a:pt x="73" y="401"/>
                  </a:lnTo>
                  <a:lnTo>
                    <a:pt x="70" y="387"/>
                  </a:lnTo>
                  <a:lnTo>
                    <a:pt x="71" y="377"/>
                  </a:lnTo>
                  <a:lnTo>
                    <a:pt x="67" y="373"/>
                  </a:lnTo>
                  <a:lnTo>
                    <a:pt x="62" y="353"/>
                  </a:lnTo>
                  <a:lnTo>
                    <a:pt x="56" y="341"/>
                  </a:lnTo>
                  <a:lnTo>
                    <a:pt x="56" y="336"/>
                  </a:lnTo>
                  <a:lnTo>
                    <a:pt x="59" y="333"/>
                  </a:lnTo>
                  <a:lnTo>
                    <a:pt x="60" y="325"/>
                  </a:lnTo>
                  <a:lnTo>
                    <a:pt x="57" y="314"/>
                  </a:lnTo>
                  <a:lnTo>
                    <a:pt x="55" y="305"/>
                  </a:lnTo>
                  <a:lnTo>
                    <a:pt x="45" y="288"/>
                  </a:lnTo>
                  <a:lnTo>
                    <a:pt x="43" y="283"/>
                  </a:lnTo>
                  <a:lnTo>
                    <a:pt x="39" y="278"/>
                  </a:lnTo>
                  <a:lnTo>
                    <a:pt x="29" y="274"/>
                  </a:lnTo>
                  <a:lnTo>
                    <a:pt x="23" y="268"/>
                  </a:lnTo>
                  <a:lnTo>
                    <a:pt x="18" y="268"/>
                  </a:lnTo>
                  <a:lnTo>
                    <a:pt x="13" y="264"/>
                  </a:lnTo>
                  <a:lnTo>
                    <a:pt x="12" y="253"/>
                  </a:lnTo>
                  <a:lnTo>
                    <a:pt x="11" y="233"/>
                  </a:lnTo>
                  <a:lnTo>
                    <a:pt x="6" y="223"/>
                  </a:lnTo>
                  <a:lnTo>
                    <a:pt x="2" y="219"/>
                  </a:lnTo>
                  <a:lnTo>
                    <a:pt x="1" y="214"/>
                  </a:lnTo>
                  <a:lnTo>
                    <a:pt x="0" y="196"/>
                  </a:lnTo>
                  <a:lnTo>
                    <a:pt x="1" y="182"/>
                  </a:lnTo>
                  <a:lnTo>
                    <a:pt x="7" y="163"/>
                  </a:lnTo>
                  <a:lnTo>
                    <a:pt x="12" y="154"/>
                  </a:lnTo>
                  <a:lnTo>
                    <a:pt x="19" y="145"/>
                  </a:lnTo>
                  <a:lnTo>
                    <a:pt x="25" y="134"/>
                  </a:lnTo>
                  <a:lnTo>
                    <a:pt x="33" y="129"/>
                  </a:lnTo>
                  <a:lnTo>
                    <a:pt x="33" y="134"/>
                  </a:lnTo>
                  <a:lnTo>
                    <a:pt x="60" y="174"/>
                  </a:lnTo>
                  <a:lnTo>
                    <a:pt x="73" y="185"/>
                  </a:lnTo>
                  <a:lnTo>
                    <a:pt x="87" y="188"/>
                  </a:lnTo>
                  <a:lnTo>
                    <a:pt x="99" y="185"/>
                  </a:lnTo>
                  <a:lnTo>
                    <a:pt x="110" y="183"/>
                  </a:lnTo>
                  <a:lnTo>
                    <a:pt x="120" y="190"/>
                  </a:lnTo>
                  <a:lnTo>
                    <a:pt x="129" y="186"/>
                  </a:lnTo>
                  <a:lnTo>
                    <a:pt x="138" y="186"/>
                  </a:lnTo>
                  <a:lnTo>
                    <a:pt x="148" y="187"/>
                  </a:lnTo>
                  <a:lnTo>
                    <a:pt x="156" y="183"/>
                  </a:lnTo>
                  <a:lnTo>
                    <a:pt x="172" y="165"/>
                  </a:lnTo>
                  <a:lnTo>
                    <a:pt x="179" y="156"/>
                  </a:lnTo>
                  <a:lnTo>
                    <a:pt x="184" y="155"/>
                  </a:lnTo>
                  <a:lnTo>
                    <a:pt x="211" y="156"/>
                  </a:lnTo>
                  <a:lnTo>
                    <a:pt x="216" y="159"/>
                  </a:lnTo>
                  <a:lnTo>
                    <a:pt x="217" y="166"/>
                  </a:lnTo>
                  <a:lnTo>
                    <a:pt x="222" y="166"/>
                  </a:lnTo>
                  <a:lnTo>
                    <a:pt x="243" y="174"/>
                  </a:lnTo>
                  <a:lnTo>
                    <a:pt x="253" y="174"/>
                  </a:lnTo>
                  <a:lnTo>
                    <a:pt x="264" y="167"/>
                  </a:lnTo>
                  <a:lnTo>
                    <a:pt x="273" y="165"/>
                  </a:lnTo>
                  <a:lnTo>
                    <a:pt x="285" y="163"/>
                  </a:lnTo>
                  <a:lnTo>
                    <a:pt x="298" y="159"/>
                  </a:lnTo>
                  <a:lnTo>
                    <a:pt x="304" y="154"/>
                  </a:lnTo>
                  <a:lnTo>
                    <a:pt x="308" y="147"/>
                  </a:lnTo>
                  <a:lnTo>
                    <a:pt x="315" y="135"/>
                  </a:lnTo>
                  <a:lnTo>
                    <a:pt x="324" y="117"/>
                  </a:lnTo>
                  <a:lnTo>
                    <a:pt x="330" y="90"/>
                  </a:lnTo>
                  <a:lnTo>
                    <a:pt x="356" y="61"/>
                  </a:lnTo>
                  <a:lnTo>
                    <a:pt x="361" y="49"/>
                  </a:lnTo>
                  <a:lnTo>
                    <a:pt x="363" y="27"/>
                  </a:lnTo>
                  <a:lnTo>
                    <a:pt x="369" y="10"/>
                  </a:lnTo>
                  <a:lnTo>
                    <a:pt x="375" y="2"/>
                  </a:lnTo>
                  <a:lnTo>
                    <a:pt x="394" y="0"/>
                  </a:lnTo>
                  <a:lnTo>
                    <a:pt x="445" y="2"/>
                  </a:lnTo>
                  <a:lnTo>
                    <a:pt x="454" y="7"/>
                  </a:lnTo>
                  <a:lnTo>
                    <a:pt x="468" y="11"/>
                  </a:lnTo>
                  <a:lnTo>
                    <a:pt x="472" y="1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7" name="Freeform 67"/>
            <p:cNvSpPr>
              <a:spLocks noChangeAspect="1"/>
            </p:cNvSpPr>
            <p:nvPr/>
          </p:nvSpPr>
          <p:spPr bwMode="gray">
            <a:xfrm>
              <a:off x="7344567" y="3764309"/>
              <a:ext cx="69850" cy="38100"/>
            </a:xfrm>
            <a:custGeom>
              <a:avLst/>
              <a:gdLst/>
              <a:ahLst/>
              <a:cxnLst>
                <a:cxn ang="0">
                  <a:pos x="0" y="73"/>
                </a:cxn>
                <a:cxn ang="0">
                  <a:pos x="5" y="69"/>
                </a:cxn>
                <a:cxn ang="0">
                  <a:pos x="11" y="72"/>
                </a:cxn>
                <a:cxn ang="0">
                  <a:pos x="50" y="75"/>
                </a:cxn>
                <a:cxn ang="0">
                  <a:pos x="81" y="73"/>
                </a:cxn>
                <a:cxn ang="0">
                  <a:pos x="88" y="69"/>
                </a:cxn>
                <a:cxn ang="0">
                  <a:pos x="88" y="62"/>
                </a:cxn>
                <a:cxn ang="0">
                  <a:pos x="89" y="58"/>
                </a:cxn>
                <a:cxn ang="0">
                  <a:pos x="93" y="51"/>
                </a:cxn>
                <a:cxn ang="0">
                  <a:pos x="98" y="47"/>
                </a:cxn>
                <a:cxn ang="0">
                  <a:pos x="102" y="49"/>
                </a:cxn>
                <a:cxn ang="0">
                  <a:pos x="97" y="58"/>
                </a:cxn>
                <a:cxn ang="0">
                  <a:pos x="96" y="68"/>
                </a:cxn>
                <a:cxn ang="0">
                  <a:pos x="102" y="72"/>
                </a:cxn>
                <a:cxn ang="0">
                  <a:pos x="110" y="69"/>
                </a:cxn>
                <a:cxn ang="0">
                  <a:pos x="119" y="69"/>
                </a:cxn>
                <a:cxn ang="0">
                  <a:pos x="126" y="73"/>
                </a:cxn>
                <a:cxn ang="0">
                  <a:pos x="135" y="72"/>
                </a:cxn>
                <a:cxn ang="0">
                  <a:pos x="142" y="69"/>
                </a:cxn>
                <a:cxn ang="0">
                  <a:pos x="160" y="47"/>
                </a:cxn>
                <a:cxn ang="0">
                  <a:pos x="169" y="41"/>
                </a:cxn>
                <a:cxn ang="0">
                  <a:pos x="175" y="42"/>
                </a:cxn>
                <a:cxn ang="0">
                  <a:pos x="184" y="37"/>
                </a:cxn>
                <a:cxn ang="0">
                  <a:pos x="185" y="27"/>
                </a:cxn>
                <a:cxn ang="0">
                  <a:pos x="183" y="18"/>
                </a:cxn>
                <a:cxn ang="0">
                  <a:pos x="179" y="9"/>
                </a:cxn>
                <a:cxn ang="0">
                  <a:pos x="179" y="4"/>
                </a:cxn>
                <a:cxn ang="0">
                  <a:pos x="188" y="2"/>
                </a:cxn>
                <a:cxn ang="0">
                  <a:pos x="195" y="5"/>
                </a:cxn>
                <a:cxn ang="0">
                  <a:pos x="201" y="5"/>
                </a:cxn>
                <a:cxn ang="0">
                  <a:pos x="204" y="3"/>
                </a:cxn>
                <a:cxn ang="0">
                  <a:pos x="210" y="0"/>
                </a:cxn>
                <a:cxn ang="0">
                  <a:pos x="217" y="4"/>
                </a:cxn>
                <a:cxn ang="0">
                  <a:pos x="222" y="14"/>
                </a:cxn>
                <a:cxn ang="0">
                  <a:pos x="223" y="27"/>
                </a:cxn>
                <a:cxn ang="0">
                  <a:pos x="221" y="36"/>
                </a:cxn>
                <a:cxn ang="0">
                  <a:pos x="216" y="42"/>
                </a:cxn>
                <a:cxn ang="0">
                  <a:pos x="210" y="45"/>
                </a:cxn>
                <a:cxn ang="0">
                  <a:pos x="206" y="52"/>
                </a:cxn>
                <a:cxn ang="0">
                  <a:pos x="210" y="63"/>
                </a:cxn>
                <a:cxn ang="0">
                  <a:pos x="204" y="74"/>
                </a:cxn>
                <a:cxn ang="0">
                  <a:pos x="195" y="77"/>
                </a:cxn>
                <a:cxn ang="0">
                  <a:pos x="183" y="74"/>
                </a:cxn>
                <a:cxn ang="0">
                  <a:pos x="179" y="79"/>
                </a:cxn>
                <a:cxn ang="0">
                  <a:pos x="178" y="86"/>
                </a:cxn>
                <a:cxn ang="0">
                  <a:pos x="167" y="97"/>
                </a:cxn>
                <a:cxn ang="0">
                  <a:pos x="142" y="110"/>
                </a:cxn>
                <a:cxn ang="0">
                  <a:pos x="132" y="112"/>
                </a:cxn>
                <a:cxn ang="0">
                  <a:pos x="121" y="115"/>
                </a:cxn>
                <a:cxn ang="0">
                  <a:pos x="102" y="115"/>
                </a:cxn>
                <a:cxn ang="0">
                  <a:pos x="91" y="117"/>
                </a:cxn>
                <a:cxn ang="0">
                  <a:pos x="77" y="117"/>
                </a:cxn>
                <a:cxn ang="0">
                  <a:pos x="66" y="106"/>
                </a:cxn>
                <a:cxn ang="0">
                  <a:pos x="59" y="106"/>
                </a:cxn>
                <a:cxn ang="0">
                  <a:pos x="48" y="110"/>
                </a:cxn>
                <a:cxn ang="0">
                  <a:pos x="27" y="96"/>
                </a:cxn>
                <a:cxn ang="0">
                  <a:pos x="12" y="92"/>
                </a:cxn>
                <a:cxn ang="0">
                  <a:pos x="4" y="84"/>
                </a:cxn>
                <a:cxn ang="0">
                  <a:pos x="0" y="73"/>
                </a:cxn>
              </a:cxnLst>
              <a:rect l="0" t="0" r="r" b="b"/>
              <a:pathLst>
                <a:path w="223" h="117">
                  <a:moveTo>
                    <a:pt x="0" y="73"/>
                  </a:moveTo>
                  <a:lnTo>
                    <a:pt x="5" y="69"/>
                  </a:lnTo>
                  <a:lnTo>
                    <a:pt x="11" y="72"/>
                  </a:lnTo>
                  <a:lnTo>
                    <a:pt x="50" y="75"/>
                  </a:lnTo>
                  <a:lnTo>
                    <a:pt x="81" y="73"/>
                  </a:lnTo>
                  <a:lnTo>
                    <a:pt x="88" y="69"/>
                  </a:lnTo>
                  <a:lnTo>
                    <a:pt x="88" y="62"/>
                  </a:lnTo>
                  <a:lnTo>
                    <a:pt x="89" y="58"/>
                  </a:lnTo>
                  <a:lnTo>
                    <a:pt x="93" y="51"/>
                  </a:lnTo>
                  <a:lnTo>
                    <a:pt x="98" y="47"/>
                  </a:lnTo>
                  <a:lnTo>
                    <a:pt x="102" y="49"/>
                  </a:lnTo>
                  <a:lnTo>
                    <a:pt x="97" y="58"/>
                  </a:lnTo>
                  <a:lnTo>
                    <a:pt x="96" y="68"/>
                  </a:lnTo>
                  <a:lnTo>
                    <a:pt x="102" y="72"/>
                  </a:lnTo>
                  <a:lnTo>
                    <a:pt x="110" y="69"/>
                  </a:lnTo>
                  <a:lnTo>
                    <a:pt x="119" y="69"/>
                  </a:lnTo>
                  <a:lnTo>
                    <a:pt x="126" y="73"/>
                  </a:lnTo>
                  <a:lnTo>
                    <a:pt x="135" y="72"/>
                  </a:lnTo>
                  <a:lnTo>
                    <a:pt x="142" y="69"/>
                  </a:lnTo>
                  <a:lnTo>
                    <a:pt x="160" y="47"/>
                  </a:lnTo>
                  <a:lnTo>
                    <a:pt x="169" y="41"/>
                  </a:lnTo>
                  <a:lnTo>
                    <a:pt x="175" y="42"/>
                  </a:lnTo>
                  <a:lnTo>
                    <a:pt x="184" y="37"/>
                  </a:lnTo>
                  <a:lnTo>
                    <a:pt x="185" y="27"/>
                  </a:lnTo>
                  <a:lnTo>
                    <a:pt x="183" y="18"/>
                  </a:lnTo>
                  <a:lnTo>
                    <a:pt x="179" y="9"/>
                  </a:lnTo>
                  <a:lnTo>
                    <a:pt x="179" y="4"/>
                  </a:lnTo>
                  <a:lnTo>
                    <a:pt x="188" y="2"/>
                  </a:lnTo>
                  <a:lnTo>
                    <a:pt x="195" y="5"/>
                  </a:lnTo>
                  <a:lnTo>
                    <a:pt x="201" y="5"/>
                  </a:lnTo>
                  <a:lnTo>
                    <a:pt x="204" y="3"/>
                  </a:lnTo>
                  <a:lnTo>
                    <a:pt x="210" y="0"/>
                  </a:lnTo>
                  <a:lnTo>
                    <a:pt x="217" y="4"/>
                  </a:lnTo>
                  <a:lnTo>
                    <a:pt x="222" y="14"/>
                  </a:lnTo>
                  <a:lnTo>
                    <a:pt x="223" y="27"/>
                  </a:lnTo>
                  <a:lnTo>
                    <a:pt x="221" y="36"/>
                  </a:lnTo>
                  <a:lnTo>
                    <a:pt x="216" y="42"/>
                  </a:lnTo>
                  <a:lnTo>
                    <a:pt x="210" y="45"/>
                  </a:lnTo>
                  <a:lnTo>
                    <a:pt x="206" y="52"/>
                  </a:lnTo>
                  <a:lnTo>
                    <a:pt x="210" y="63"/>
                  </a:lnTo>
                  <a:lnTo>
                    <a:pt x="204" y="74"/>
                  </a:lnTo>
                  <a:lnTo>
                    <a:pt x="195" y="77"/>
                  </a:lnTo>
                  <a:lnTo>
                    <a:pt x="183" y="74"/>
                  </a:lnTo>
                  <a:lnTo>
                    <a:pt x="179" y="79"/>
                  </a:lnTo>
                  <a:lnTo>
                    <a:pt x="178" y="86"/>
                  </a:lnTo>
                  <a:lnTo>
                    <a:pt x="167" y="97"/>
                  </a:lnTo>
                  <a:lnTo>
                    <a:pt x="142" y="110"/>
                  </a:lnTo>
                  <a:lnTo>
                    <a:pt x="132" y="112"/>
                  </a:lnTo>
                  <a:lnTo>
                    <a:pt x="121" y="115"/>
                  </a:lnTo>
                  <a:lnTo>
                    <a:pt x="102" y="115"/>
                  </a:lnTo>
                  <a:lnTo>
                    <a:pt x="91" y="117"/>
                  </a:lnTo>
                  <a:lnTo>
                    <a:pt x="77" y="117"/>
                  </a:lnTo>
                  <a:lnTo>
                    <a:pt x="66" y="106"/>
                  </a:lnTo>
                  <a:lnTo>
                    <a:pt x="59" y="106"/>
                  </a:lnTo>
                  <a:lnTo>
                    <a:pt x="48" y="110"/>
                  </a:lnTo>
                  <a:lnTo>
                    <a:pt x="27" y="96"/>
                  </a:lnTo>
                  <a:lnTo>
                    <a:pt x="12" y="92"/>
                  </a:lnTo>
                  <a:lnTo>
                    <a:pt x="4" y="84"/>
                  </a:lnTo>
                  <a:lnTo>
                    <a:pt x="0" y="7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8" name="Freeform 68"/>
            <p:cNvSpPr>
              <a:spLocks noChangeAspect="1"/>
            </p:cNvSpPr>
            <p:nvPr/>
          </p:nvSpPr>
          <p:spPr bwMode="gray">
            <a:xfrm>
              <a:off x="7215980" y="3737322"/>
              <a:ext cx="173038" cy="141288"/>
            </a:xfrm>
            <a:custGeom>
              <a:avLst/>
              <a:gdLst/>
              <a:ahLst/>
              <a:cxnLst>
                <a:cxn ang="0">
                  <a:pos x="5" y="134"/>
                </a:cxn>
                <a:cxn ang="0">
                  <a:pos x="0" y="231"/>
                </a:cxn>
                <a:cxn ang="0">
                  <a:pos x="10" y="346"/>
                </a:cxn>
                <a:cxn ang="0">
                  <a:pos x="31" y="362"/>
                </a:cxn>
                <a:cxn ang="0">
                  <a:pos x="56" y="362"/>
                </a:cxn>
                <a:cxn ang="0">
                  <a:pos x="93" y="368"/>
                </a:cxn>
                <a:cxn ang="0">
                  <a:pos x="125" y="352"/>
                </a:cxn>
                <a:cxn ang="0">
                  <a:pos x="118" y="323"/>
                </a:cxn>
                <a:cxn ang="0">
                  <a:pos x="137" y="307"/>
                </a:cxn>
                <a:cxn ang="0">
                  <a:pos x="152" y="298"/>
                </a:cxn>
                <a:cxn ang="0">
                  <a:pos x="155" y="273"/>
                </a:cxn>
                <a:cxn ang="0">
                  <a:pos x="180" y="278"/>
                </a:cxn>
                <a:cxn ang="0">
                  <a:pos x="196" y="276"/>
                </a:cxn>
                <a:cxn ang="0">
                  <a:pos x="211" y="279"/>
                </a:cxn>
                <a:cxn ang="0">
                  <a:pos x="232" y="289"/>
                </a:cxn>
                <a:cxn ang="0">
                  <a:pos x="258" y="296"/>
                </a:cxn>
                <a:cxn ang="0">
                  <a:pos x="291" y="323"/>
                </a:cxn>
                <a:cxn ang="0">
                  <a:pos x="330" y="356"/>
                </a:cxn>
                <a:cxn ang="0">
                  <a:pos x="335" y="375"/>
                </a:cxn>
                <a:cxn ang="0">
                  <a:pos x="357" y="392"/>
                </a:cxn>
                <a:cxn ang="0">
                  <a:pos x="388" y="415"/>
                </a:cxn>
                <a:cxn ang="0">
                  <a:pos x="425" y="419"/>
                </a:cxn>
                <a:cxn ang="0">
                  <a:pos x="495" y="435"/>
                </a:cxn>
                <a:cxn ang="0">
                  <a:pos x="526" y="441"/>
                </a:cxn>
                <a:cxn ang="0">
                  <a:pos x="515" y="427"/>
                </a:cxn>
                <a:cxn ang="0">
                  <a:pos x="544" y="425"/>
                </a:cxn>
                <a:cxn ang="0">
                  <a:pos x="506" y="413"/>
                </a:cxn>
                <a:cxn ang="0">
                  <a:pos x="496" y="391"/>
                </a:cxn>
                <a:cxn ang="0">
                  <a:pos x="462" y="383"/>
                </a:cxn>
                <a:cxn ang="0">
                  <a:pos x="456" y="357"/>
                </a:cxn>
                <a:cxn ang="0">
                  <a:pos x="419" y="351"/>
                </a:cxn>
                <a:cxn ang="0">
                  <a:pos x="397" y="323"/>
                </a:cxn>
                <a:cxn ang="0">
                  <a:pos x="393" y="301"/>
                </a:cxn>
                <a:cxn ang="0">
                  <a:pos x="367" y="285"/>
                </a:cxn>
                <a:cxn ang="0">
                  <a:pos x="341" y="255"/>
                </a:cxn>
                <a:cxn ang="0">
                  <a:pos x="339" y="231"/>
                </a:cxn>
                <a:cxn ang="0">
                  <a:pos x="370" y="227"/>
                </a:cxn>
                <a:cxn ang="0">
                  <a:pos x="375" y="201"/>
                </a:cxn>
                <a:cxn ang="0">
                  <a:pos x="348" y="187"/>
                </a:cxn>
                <a:cxn ang="0">
                  <a:pos x="296" y="166"/>
                </a:cxn>
                <a:cxn ang="0">
                  <a:pos x="266" y="136"/>
                </a:cxn>
                <a:cxn ang="0">
                  <a:pos x="238" y="103"/>
                </a:cxn>
                <a:cxn ang="0">
                  <a:pos x="193" y="70"/>
                </a:cxn>
                <a:cxn ang="0">
                  <a:pos x="166" y="61"/>
                </a:cxn>
                <a:cxn ang="0">
                  <a:pos x="92" y="36"/>
                </a:cxn>
                <a:cxn ang="0">
                  <a:pos x="42" y="16"/>
                </a:cxn>
                <a:cxn ang="0">
                  <a:pos x="1" y="0"/>
                </a:cxn>
              </a:cxnLst>
              <a:rect l="0" t="0" r="r" b="b"/>
              <a:pathLst>
                <a:path w="544" h="446">
                  <a:moveTo>
                    <a:pt x="1" y="0"/>
                  </a:moveTo>
                  <a:lnTo>
                    <a:pt x="0" y="9"/>
                  </a:lnTo>
                  <a:lnTo>
                    <a:pt x="5" y="134"/>
                  </a:lnTo>
                  <a:lnTo>
                    <a:pt x="5" y="206"/>
                  </a:lnTo>
                  <a:lnTo>
                    <a:pt x="1" y="227"/>
                  </a:lnTo>
                  <a:lnTo>
                    <a:pt x="0" y="231"/>
                  </a:lnTo>
                  <a:lnTo>
                    <a:pt x="7" y="248"/>
                  </a:lnTo>
                  <a:lnTo>
                    <a:pt x="7" y="289"/>
                  </a:lnTo>
                  <a:lnTo>
                    <a:pt x="10" y="346"/>
                  </a:lnTo>
                  <a:lnTo>
                    <a:pt x="13" y="360"/>
                  </a:lnTo>
                  <a:lnTo>
                    <a:pt x="26" y="359"/>
                  </a:lnTo>
                  <a:lnTo>
                    <a:pt x="31" y="362"/>
                  </a:lnTo>
                  <a:lnTo>
                    <a:pt x="39" y="365"/>
                  </a:lnTo>
                  <a:lnTo>
                    <a:pt x="48" y="365"/>
                  </a:lnTo>
                  <a:lnTo>
                    <a:pt x="56" y="362"/>
                  </a:lnTo>
                  <a:lnTo>
                    <a:pt x="72" y="362"/>
                  </a:lnTo>
                  <a:lnTo>
                    <a:pt x="77" y="362"/>
                  </a:lnTo>
                  <a:lnTo>
                    <a:pt x="93" y="368"/>
                  </a:lnTo>
                  <a:lnTo>
                    <a:pt x="99" y="366"/>
                  </a:lnTo>
                  <a:lnTo>
                    <a:pt x="114" y="356"/>
                  </a:lnTo>
                  <a:lnTo>
                    <a:pt x="125" y="352"/>
                  </a:lnTo>
                  <a:lnTo>
                    <a:pt x="130" y="346"/>
                  </a:lnTo>
                  <a:lnTo>
                    <a:pt x="124" y="330"/>
                  </a:lnTo>
                  <a:lnTo>
                    <a:pt x="118" y="323"/>
                  </a:lnTo>
                  <a:lnTo>
                    <a:pt x="112" y="317"/>
                  </a:lnTo>
                  <a:lnTo>
                    <a:pt x="131" y="312"/>
                  </a:lnTo>
                  <a:lnTo>
                    <a:pt x="137" y="307"/>
                  </a:lnTo>
                  <a:lnTo>
                    <a:pt x="135" y="302"/>
                  </a:lnTo>
                  <a:lnTo>
                    <a:pt x="140" y="297"/>
                  </a:lnTo>
                  <a:lnTo>
                    <a:pt x="152" y="298"/>
                  </a:lnTo>
                  <a:lnTo>
                    <a:pt x="160" y="296"/>
                  </a:lnTo>
                  <a:lnTo>
                    <a:pt x="157" y="287"/>
                  </a:lnTo>
                  <a:lnTo>
                    <a:pt x="155" y="273"/>
                  </a:lnTo>
                  <a:lnTo>
                    <a:pt x="161" y="278"/>
                  </a:lnTo>
                  <a:lnTo>
                    <a:pt x="173" y="280"/>
                  </a:lnTo>
                  <a:lnTo>
                    <a:pt x="180" y="278"/>
                  </a:lnTo>
                  <a:lnTo>
                    <a:pt x="184" y="273"/>
                  </a:lnTo>
                  <a:lnTo>
                    <a:pt x="189" y="269"/>
                  </a:lnTo>
                  <a:lnTo>
                    <a:pt x="196" y="276"/>
                  </a:lnTo>
                  <a:lnTo>
                    <a:pt x="203" y="273"/>
                  </a:lnTo>
                  <a:lnTo>
                    <a:pt x="210" y="275"/>
                  </a:lnTo>
                  <a:lnTo>
                    <a:pt x="211" y="279"/>
                  </a:lnTo>
                  <a:lnTo>
                    <a:pt x="216" y="282"/>
                  </a:lnTo>
                  <a:lnTo>
                    <a:pt x="223" y="284"/>
                  </a:lnTo>
                  <a:lnTo>
                    <a:pt x="232" y="289"/>
                  </a:lnTo>
                  <a:lnTo>
                    <a:pt x="238" y="290"/>
                  </a:lnTo>
                  <a:lnTo>
                    <a:pt x="247" y="296"/>
                  </a:lnTo>
                  <a:lnTo>
                    <a:pt x="258" y="296"/>
                  </a:lnTo>
                  <a:lnTo>
                    <a:pt x="278" y="302"/>
                  </a:lnTo>
                  <a:lnTo>
                    <a:pt x="289" y="311"/>
                  </a:lnTo>
                  <a:lnTo>
                    <a:pt x="291" y="323"/>
                  </a:lnTo>
                  <a:lnTo>
                    <a:pt x="306" y="341"/>
                  </a:lnTo>
                  <a:lnTo>
                    <a:pt x="312" y="354"/>
                  </a:lnTo>
                  <a:lnTo>
                    <a:pt x="330" y="356"/>
                  </a:lnTo>
                  <a:lnTo>
                    <a:pt x="328" y="365"/>
                  </a:lnTo>
                  <a:lnTo>
                    <a:pt x="329" y="367"/>
                  </a:lnTo>
                  <a:lnTo>
                    <a:pt x="335" y="375"/>
                  </a:lnTo>
                  <a:lnTo>
                    <a:pt x="343" y="378"/>
                  </a:lnTo>
                  <a:lnTo>
                    <a:pt x="350" y="384"/>
                  </a:lnTo>
                  <a:lnTo>
                    <a:pt x="357" y="392"/>
                  </a:lnTo>
                  <a:lnTo>
                    <a:pt x="373" y="410"/>
                  </a:lnTo>
                  <a:lnTo>
                    <a:pt x="378" y="410"/>
                  </a:lnTo>
                  <a:lnTo>
                    <a:pt x="388" y="415"/>
                  </a:lnTo>
                  <a:lnTo>
                    <a:pt x="399" y="416"/>
                  </a:lnTo>
                  <a:lnTo>
                    <a:pt x="408" y="419"/>
                  </a:lnTo>
                  <a:lnTo>
                    <a:pt x="425" y="419"/>
                  </a:lnTo>
                  <a:lnTo>
                    <a:pt x="442" y="424"/>
                  </a:lnTo>
                  <a:lnTo>
                    <a:pt x="494" y="431"/>
                  </a:lnTo>
                  <a:lnTo>
                    <a:pt x="495" y="435"/>
                  </a:lnTo>
                  <a:lnTo>
                    <a:pt x="497" y="441"/>
                  </a:lnTo>
                  <a:lnTo>
                    <a:pt x="512" y="446"/>
                  </a:lnTo>
                  <a:lnTo>
                    <a:pt x="526" y="441"/>
                  </a:lnTo>
                  <a:lnTo>
                    <a:pt x="531" y="435"/>
                  </a:lnTo>
                  <a:lnTo>
                    <a:pt x="522" y="429"/>
                  </a:lnTo>
                  <a:lnTo>
                    <a:pt x="515" y="427"/>
                  </a:lnTo>
                  <a:lnTo>
                    <a:pt x="522" y="426"/>
                  </a:lnTo>
                  <a:lnTo>
                    <a:pt x="533" y="427"/>
                  </a:lnTo>
                  <a:lnTo>
                    <a:pt x="544" y="425"/>
                  </a:lnTo>
                  <a:lnTo>
                    <a:pt x="542" y="420"/>
                  </a:lnTo>
                  <a:lnTo>
                    <a:pt x="517" y="416"/>
                  </a:lnTo>
                  <a:lnTo>
                    <a:pt x="506" y="413"/>
                  </a:lnTo>
                  <a:lnTo>
                    <a:pt x="486" y="402"/>
                  </a:lnTo>
                  <a:lnTo>
                    <a:pt x="489" y="394"/>
                  </a:lnTo>
                  <a:lnTo>
                    <a:pt x="496" y="391"/>
                  </a:lnTo>
                  <a:lnTo>
                    <a:pt x="486" y="386"/>
                  </a:lnTo>
                  <a:lnTo>
                    <a:pt x="473" y="383"/>
                  </a:lnTo>
                  <a:lnTo>
                    <a:pt x="462" y="383"/>
                  </a:lnTo>
                  <a:lnTo>
                    <a:pt x="453" y="377"/>
                  </a:lnTo>
                  <a:lnTo>
                    <a:pt x="454" y="367"/>
                  </a:lnTo>
                  <a:lnTo>
                    <a:pt x="456" y="357"/>
                  </a:lnTo>
                  <a:lnTo>
                    <a:pt x="451" y="354"/>
                  </a:lnTo>
                  <a:lnTo>
                    <a:pt x="426" y="356"/>
                  </a:lnTo>
                  <a:lnTo>
                    <a:pt x="419" y="351"/>
                  </a:lnTo>
                  <a:lnTo>
                    <a:pt x="410" y="336"/>
                  </a:lnTo>
                  <a:lnTo>
                    <a:pt x="403" y="330"/>
                  </a:lnTo>
                  <a:lnTo>
                    <a:pt x="397" y="323"/>
                  </a:lnTo>
                  <a:lnTo>
                    <a:pt x="397" y="309"/>
                  </a:lnTo>
                  <a:lnTo>
                    <a:pt x="395" y="303"/>
                  </a:lnTo>
                  <a:lnTo>
                    <a:pt x="393" y="301"/>
                  </a:lnTo>
                  <a:lnTo>
                    <a:pt x="387" y="300"/>
                  </a:lnTo>
                  <a:lnTo>
                    <a:pt x="383" y="296"/>
                  </a:lnTo>
                  <a:lnTo>
                    <a:pt x="367" y="285"/>
                  </a:lnTo>
                  <a:lnTo>
                    <a:pt x="356" y="271"/>
                  </a:lnTo>
                  <a:lnTo>
                    <a:pt x="348" y="268"/>
                  </a:lnTo>
                  <a:lnTo>
                    <a:pt x="341" y="255"/>
                  </a:lnTo>
                  <a:lnTo>
                    <a:pt x="339" y="244"/>
                  </a:lnTo>
                  <a:lnTo>
                    <a:pt x="334" y="237"/>
                  </a:lnTo>
                  <a:lnTo>
                    <a:pt x="339" y="231"/>
                  </a:lnTo>
                  <a:lnTo>
                    <a:pt x="351" y="231"/>
                  </a:lnTo>
                  <a:lnTo>
                    <a:pt x="362" y="230"/>
                  </a:lnTo>
                  <a:lnTo>
                    <a:pt x="370" y="227"/>
                  </a:lnTo>
                  <a:lnTo>
                    <a:pt x="378" y="227"/>
                  </a:lnTo>
                  <a:lnTo>
                    <a:pt x="379" y="212"/>
                  </a:lnTo>
                  <a:lnTo>
                    <a:pt x="375" y="201"/>
                  </a:lnTo>
                  <a:lnTo>
                    <a:pt x="366" y="193"/>
                  </a:lnTo>
                  <a:lnTo>
                    <a:pt x="356" y="187"/>
                  </a:lnTo>
                  <a:lnTo>
                    <a:pt x="348" y="187"/>
                  </a:lnTo>
                  <a:lnTo>
                    <a:pt x="323" y="182"/>
                  </a:lnTo>
                  <a:lnTo>
                    <a:pt x="314" y="178"/>
                  </a:lnTo>
                  <a:lnTo>
                    <a:pt x="296" y="166"/>
                  </a:lnTo>
                  <a:lnTo>
                    <a:pt x="270" y="160"/>
                  </a:lnTo>
                  <a:lnTo>
                    <a:pt x="266" y="156"/>
                  </a:lnTo>
                  <a:lnTo>
                    <a:pt x="266" y="136"/>
                  </a:lnTo>
                  <a:lnTo>
                    <a:pt x="262" y="124"/>
                  </a:lnTo>
                  <a:lnTo>
                    <a:pt x="250" y="112"/>
                  </a:lnTo>
                  <a:lnTo>
                    <a:pt x="238" y="103"/>
                  </a:lnTo>
                  <a:lnTo>
                    <a:pt x="225" y="97"/>
                  </a:lnTo>
                  <a:lnTo>
                    <a:pt x="201" y="82"/>
                  </a:lnTo>
                  <a:lnTo>
                    <a:pt x="193" y="70"/>
                  </a:lnTo>
                  <a:lnTo>
                    <a:pt x="188" y="65"/>
                  </a:lnTo>
                  <a:lnTo>
                    <a:pt x="177" y="65"/>
                  </a:lnTo>
                  <a:lnTo>
                    <a:pt x="166" y="61"/>
                  </a:lnTo>
                  <a:lnTo>
                    <a:pt x="124" y="43"/>
                  </a:lnTo>
                  <a:lnTo>
                    <a:pt x="102" y="39"/>
                  </a:lnTo>
                  <a:lnTo>
                    <a:pt x="92" y="36"/>
                  </a:lnTo>
                  <a:lnTo>
                    <a:pt x="81" y="33"/>
                  </a:lnTo>
                  <a:lnTo>
                    <a:pt x="63" y="22"/>
                  </a:lnTo>
                  <a:lnTo>
                    <a:pt x="42" y="16"/>
                  </a:lnTo>
                  <a:lnTo>
                    <a:pt x="31" y="10"/>
                  </a:lnTo>
                  <a:lnTo>
                    <a:pt x="16" y="7"/>
                  </a:lnTo>
                  <a:lnTo>
                    <a:pt x="1"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49" name="Group 69"/>
            <p:cNvGrpSpPr>
              <a:grpSpLocks noChangeAspect="1"/>
            </p:cNvGrpSpPr>
            <p:nvPr/>
          </p:nvGrpSpPr>
          <p:grpSpPr bwMode="gray">
            <a:xfrm>
              <a:off x="6801642" y="3364259"/>
              <a:ext cx="161925" cy="231775"/>
              <a:chOff x="3802" y="2280"/>
              <a:chExt cx="102" cy="146"/>
            </a:xfrm>
            <a:grpFill/>
          </p:grpSpPr>
          <p:sp>
            <p:nvSpPr>
              <p:cNvPr id="390" name="Freeform 70"/>
              <p:cNvSpPr>
                <a:spLocks noChangeAspect="1"/>
              </p:cNvSpPr>
              <p:nvPr/>
            </p:nvSpPr>
            <p:spPr bwMode="gray">
              <a:xfrm>
                <a:off x="3802" y="2362"/>
                <a:ext cx="25" cy="33"/>
              </a:xfrm>
              <a:custGeom>
                <a:avLst/>
                <a:gdLst/>
                <a:ahLst/>
                <a:cxnLst>
                  <a:cxn ang="0">
                    <a:pos x="120" y="2"/>
                  </a:cxn>
                  <a:cxn ang="0">
                    <a:pos x="123" y="0"/>
                  </a:cxn>
                  <a:cxn ang="0">
                    <a:pos x="124" y="1"/>
                  </a:cxn>
                  <a:cxn ang="0">
                    <a:pos x="125" y="15"/>
                  </a:cxn>
                  <a:cxn ang="0">
                    <a:pos x="126" y="18"/>
                  </a:cxn>
                  <a:cxn ang="0">
                    <a:pos x="124" y="23"/>
                  </a:cxn>
                  <a:cxn ang="0">
                    <a:pos x="124" y="32"/>
                  </a:cxn>
                  <a:cxn ang="0">
                    <a:pos x="129" y="47"/>
                  </a:cxn>
                  <a:cxn ang="0">
                    <a:pos x="126" y="53"/>
                  </a:cxn>
                  <a:cxn ang="0">
                    <a:pos x="117" y="59"/>
                  </a:cxn>
                  <a:cxn ang="0">
                    <a:pos x="112" y="67"/>
                  </a:cxn>
                  <a:cxn ang="0">
                    <a:pos x="103" y="76"/>
                  </a:cxn>
                  <a:cxn ang="0">
                    <a:pos x="93" y="80"/>
                  </a:cxn>
                  <a:cxn ang="0">
                    <a:pos x="86" y="85"/>
                  </a:cxn>
                  <a:cxn ang="0">
                    <a:pos x="82" y="98"/>
                  </a:cxn>
                  <a:cxn ang="0">
                    <a:pos x="70" y="112"/>
                  </a:cxn>
                  <a:cxn ang="0">
                    <a:pos x="49" y="130"/>
                  </a:cxn>
                  <a:cxn ang="0">
                    <a:pos x="37" y="142"/>
                  </a:cxn>
                  <a:cxn ang="0">
                    <a:pos x="28" y="150"/>
                  </a:cxn>
                  <a:cxn ang="0">
                    <a:pos x="19" y="151"/>
                  </a:cxn>
                  <a:cxn ang="0">
                    <a:pos x="13" y="158"/>
                  </a:cxn>
                  <a:cxn ang="0">
                    <a:pos x="6" y="163"/>
                  </a:cxn>
                  <a:cxn ang="0">
                    <a:pos x="0" y="163"/>
                  </a:cxn>
                  <a:cxn ang="0">
                    <a:pos x="2" y="150"/>
                  </a:cxn>
                  <a:cxn ang="0">
                    <a:pos x="10" y="137"/>
                  </a:cxn>
                  <a:cxn ang="0">
                    <a:pos x="17" y="130"/>
                  </a:cxn>
                  <a:cxn ang="0">
                    <a:pos x="32" y="119"/>
                  </a:cxn>
                  <a:cxn ang="0">
                    <a:pos x="37" y="118"/>
                  </a:cxn>
                  <a:cxn ang="0">
                    <a:pos x="69" y="85"/>
                  </a:cxn>
                  <a:cxn ang="0">
                    <a:pos x="77" y="75"/>
                  </a:cxn>
                  <a:cxn ang="0">
                    <a:pos x="82" y="71"/>
                  </a:cxn>
                  <a:cxn ang="0">
                    <a:pos x="88" y="61"/>
                  </a:cxn>
                  <a:cxn ang="0">
                    <a:pos x="97" y="55"/>
                  </a:cxn>
                  <a:cxn ang="0">
                    <a:pos x="104" y="53"/>
                  </a:cxn>
                  <a:cxn ang="0">
                    <a:pos x="112" y="39"/>
                  </a:cxn>
                  <a:cxn ang="0">
                    <a:pos x="110" y="29"/>
                  </a:cxn>
                  <a:cxn ang="0">
                    <a:pos x="113" y="34"/>
                  </a:cxn>
                  <a:cxn ang="0">
                    <a:pos x="117" y="31"/>
                  </a:cxn>
                  <a:cxn ang="0">
                    <a:pos x="115" y="27"/>
                  </a:cxn>
                  <a:cxn ang="0">
                    <a:pos x="112" y="23"/>
                  </a:cxn>
                  <a:cxn ang="0">
                    <a:pos x="114" y="21"/>
                  </a:cxn>
                  <a:cxn ang="0">
                    <a:pos x="117" y="13"/>
                  </a:cxn>
                  <a:cxn ang="0">
                    <a:pos x="118" y="5"/>
                  </a:cxn>
                  <a:cxn ang="0">
                    <a:pos x="120" y="2"/>
                  </a:cxn>
                </a:cxnLst>
                <a:rect l="0" t="0" r="r" b="b"/>
                <a:pathLst>
                  <a:path w="129" h="163">
                    <a:moveTo>
                      <a:pt x="120" y="2"/>
                    </a:moveTo>
                    <a:lnTo>
                      <a:pt x="123" y="0"/>
                    </a:lnTo>
                    <a:lnTo>
                      <a:pt x="124" y="1"/>
                    </a:lnTo>
                    <a:lnTo>
                      <a:pt x="125" y="15"/>
                    </a:lnTo>
                    <a:lnTo>
                      <a:pt x="126" y="18"/>
                    </a:lnTo>
                    <a:lnTo>
                      <a:pt x="124" y="23"/>
                    </a:lnTo>
                    <a:lnTo>
                      <a:pt x="124" y="32"/>
                    </a:lnTo>
                    <a:lnTo>
                      <a:pt x="129" y="47"/>
                    </a:lnTo>
                    <a:lnTo>
                      <a:pt x="126" y="53"/>
                    </a:lnTo>
                    <a:lnTo>
                      <a:pt x="117" y="59"/>
                    </a:lnTo>
                    <a:lnTo>
                      <a:pt x="112" y="67"/>
                    </a:lnTo>
                    <a:lnTo>
                      <a:pt x="103" y="76"/>
                    </a:lnTo>
                    <a:lnTo>
                      <a:pt x="93" y="80"/>
                    </a:lnTo>
                    <a:lnTo>
                      <a:pt x="86" y="85"/>
                    </a:lnTo>
                    <a:lnTo>
                      <a:pt x="82" y="98"/>
                    </a:lnTo>
                    <a:lnTo>
                      <a:pt x="70" y="112"/>
                    </a:lnTo>
                    <a:lnTo>
                      <a:pt x="49" y="130"/>
                    </a:lnTo>
                    <a:lnTo>
                      <a:pt x="37" y="142"/>
                    </a:lnTo>
                    <a:lnTo>
                      <a:pt x="28" y="150"/>
                    </a:lnTo>
                    <a:lnTo>
                      <a:pt x="19" y="151"/>
                    </a:lnTo>
                    <a:lnTo>
                      <a:pt x="13" y="158"/>
                    </a:lnTo>
                    <a:lnTo>
                      <a:pt x="6" y="163"/>
                    </a:lnTo>
                    <a:lnTo>
                      <a:pt x="0" y="163"/>
                    </a:lnTo>
                    <a:lnTo>
                      <a:pt x="2" y="150"/>
                    </a:lnTo>
                    <a:lnTo>
                      <a:pt x="10" y="137"/>
                    </a:lnTo>
                    <a:lnTo>
                      <a:pt x="17" y="130"/>
                    </a:lnTo>
                    <a:lnTo>
                      <a:pt x="32" y="119"/>
                    </a:lnTo>
                    <a:lnTo>
                      <a:pt x="37" y="118"/>
                    </a:lnTo>
                    <a:lnTo>
                      <a:pt x="69" y="85"/>
                    </a:lnTo>
                    <a:lnTo>
                      <a:pt x="77" y="75"/>
                    </a:lnTo>
                    <a:lnTo>
                      <a:pt x="82" y="71"/>
                    </a:lnTo>
                    <a:lnTo>
                      <a:pt x="88" y="61"/>
                    </a:lnTo>
                    <a:lnTo>
                      <a:pt x="97" y="55"/>
                    </a:lnTo>
                    <a:lnTo>
                      <a:pt x="104" y="53"/>
                    </a:lnTo>
                    <a:lnTo>
                      <a:pt x="112" y="39"/>
                    </a:lnTo>
                    <a:lnTo>
                      <a:pt x="110" y="29"/>
                    </a:lnTo>
                    <a:lnTo>
                      <a:pt x="113" y="34"/>
                    </a:lnTo>
                    <a:lnTo>
                      <a:pt x="117" y="31"/>
                    </a:lnTo>
                    <a:lnTo>
                      <a:pt x="115" y="27"/>
                    </a:lnTo>
                    <a:lnTo>
                      <a:pt x="112" y="23"/>
                    </a:lnTo>
                    <a:lnTo>
                      <a:pt x="114" y="21"/>
                    </a:lnTo>
                    <a:lnTo>
                      <a:pt x="117" y="13"/>
                    </a:lnTo>
                    <a:lnTo>
                      <a:pt x="118" y="5"/>
                    </a:lnTo>
                    <a:lnTo>
                      <a:pt x="120"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91" name="Freeform 71"/>
              <p:cNvSpPr>
                <a:spLocks noChangeAspect="1"/>
              </p:cNvSpPr>
              <p:nvPr/>
            </p:nvSpPr>
            <p:spPr bwMode="gray">
              <a:xfrm>
                <a:off x="3835" y="2339"/>
                <a:ext cx="14" cy="14"/>
              </a:xfrm>
              <a:custGeom>
                <a:avLst/>
                <a:gdLst/>
                <a:ahLst/>
                <a:cxnLst>
                  <a:cxn ang="0">
                    <a:pos x="2" y="3"/>
                  </a:cxn>
                  <a:cxn ang="0">
                    <a:pos x="0" y="0"/>
                  </a:cxn>
                  <a:cxn ang="0">
                    <a:pos x="4" y="0"/>
                  </a:cxn>
                  <a:cxn ang="0">
                    <a:pos x="32" y="0"/>
                  </a:cxn>
                  <a:cxn ang="0">
                    <a:pos x="37" y="0"/>
                  </a:cxn>
                  <a:cxn ang="0">
                    <a:pos x="47" y="3"/>
                  </a:cxn>
                  <a:cxn ang="0">
                    <a:pos x="56" y="10"/>
                  </a:cxn>
                  <a:cxn ang="0">
                    <a:pos x="59" y="16"/>
                  </a:cxn>
                  <a:cxn ang="0">
                    <a:pos x="63" y="17"/>
                  </a:cxn>
                  <a:cxn ang="0">
                    <a:pos x="64" y="28"/>
                  </a:cxn>
                  <a:cxn ang="0">
                    <a:pos x="64" y="38"/>
                  </a:cxn>
                  <a:cxn ang="0">
                    <a:pos x="67" y="51"/>
                  </a:cxn>
                  <a:cxn ang="0">
                    <a:pos x="63" y="54"/>
                  </a:cxn>
                  <a:cxn ang="0">
                    <a:pos x="63" y="62"/>
                  </a:cxn>
                  <a:cxn ang="0">
                    <a:pos x="48" y="71"/>
                  </a:cxn>
                  <a:cxn ang="0">
                    <a:pos x="45" y="64"/>
                  </a:cxn>
                  <a:cxn ang="0">
                    <a:pos x="36" y="57"/>
                  </a:cxn>
                  <a:cxn ang="0">
                    <a:pos x="26" y="36"/>
                  </a:cxn>
                  <a:cxn ang="0">
                    <a:pos x="25" y="25"/>
                  </a:cxn>
                  <a:cxn ang="0">
                    <a:pos x="20" y="16"/>
                  </a:cxn>
                  <a:cxn ang="0">
                    <a:pos x="13" y="13"/>
                  </a:cxn>
                  <a:cxn ang="0">
                    <a:pos x="10" y="4"/>
                  </a:cxn>
                  <a:cxn ang="0">
                    <a:pos x="5" y="3"/>
                  </a:cxn>
                  <a:cxn ang="0">
                    <a:pos x="2" y="3"/>
                  </a:cxn>
                </a:cxnLst>
                <a:rect l="0" t="0" r="r" b="b"/>
                <a:pathLst>
                  <a:path w="67" h="71">
                    <a:moveTo>
                      <a:pt x="2" y="3"/>
                    </a:moveTo>
                    <a:lnTo>
                      <a:pt x="0" y="0"/>
                    </a:lnTo>
                    <a:lnTo>
                      <a:pt x="4" y="0"/>
                    </a:lnTo>
                    <a:lnTo>
                      <a:pt x="32" y="0"/>
                    </a:lnTo>
                    <a:lnTo>
                      <a:pt x="37" y="0"/>
                    </a:lnTo>
                    <a:lnTo>
                      <a:pt x="47" y="3"/>
                    </a:lnTo>
                    <a:lnTo>
                      <a:pt x="56" y="10"/>
                    </a:lnTo>
                    <a:lnTo>
                      <a:pt x="59" y="16"/>
                    </a:lnTo>
                    <a:lnTo>
                      <a:pt x="63" y="17"/>
                    </a:lnTo>
                    <a:lnTo>
                      <a:pt x="64" y="28"/>
                    </a:lnTo>
                    <a:lnTo>
                      <a:pt x="64" y="38"/>
                    </a:lnTo>
                    <a:lnTo>
                      <a:pt x="67" y="51"/>
                    </a:lnTo>
                    <a:lnTo>
                      <a:pt x="63" y="54"/>
                    </a:lnTo>
                    <a:lnTo>
                      <a:pt x="63" y="62"/>
                    </a:lnTo>
                    <a:lnTo>
                      <a:pt x="48" y="71"/>
                    </a:lnTo>
                    <a:lnTo>
                      <a:pt x="45" y="64"/>
                    </a:lnTo>
                    <a:lnTo>
                      <a:pt x="36" y="57"/>
                    </a:lnTo>
                    <a:lnTo>
                      <a:pt x="26" y="36"/>
                    </a:lnTo>
                    <a:lnTo>
                      <a:pt x="25" y="25"/>
                    </a:lnTo>
                    <a:lnTo>
                      <a:pt x="20" y="16"/>
                    </a:lnTo>
                    <a:lnTo>
                      <a:pt x="13" y="13"/>
                    </a:lnTo>
                    <a:lnTo>
                      <a:pt x="10" y="4"/>
                    </a:lnTo>
                    <a:lnTo>
                      <a:pt x="5" y="3"/>
                    </a:lnTo>
                    <a:lnTo>
                      <a:pt x="2"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92" name="Freeform 72"/>
              <p:cNvSpPr>
                <a:spLocks noChangeAspect="1"/>
              </p:cNvSpPr>
              <p:nvPr/>
            </p:nvSpPr>
            <p:spPr bwMode="gray">
              <a:xfrm>
                <a:off x="3830" y="2280"/>
                <a:ext cx="47" cy="69"/>
              </a:xfrm>
              <a:custGeom>
                <a:avLst/>
                <a:gdLst/>
                <a:ahLst/>
                <a:cxnLst>
                  <a:cxn ang="0">
                    <a:pos x="139" y="17"/>
                  </a:cxn>
                  <a:cxn ang="0">
                    <a:pos x="129" y="44"/>
                  </a:cxn>
                  <a:cxn ang="0">
                    <a:pos x="139" y="75"/>
                  </a:cxn>
                  <a:cxn ang="0">
                    <a:pos x="146" y="97"/>
                  </a:cxn>
                  <a:cxn ang="0">
                    <a:pos x="133" y="132"/>
                  </a:cxn>
                  <a:cxn ang="0">
                    <a:pos x="120" y="144"/>
                  </a:cxn>
                  <a:cxn ang="0">
                    <a:pos x="98" y="165"/>
                  </a:cxn>
                  <a:cxn ang="0">
                    <a:pos x="87" y="188"/>
                  </a:cxn>
                  <a:cxn ang="0">
                    <a:pos x="98" y="216"/>
                  </a:cxn>
                  <a:cxn ang="0">
                    <a:pos x="99" y="238"/>
                  </a:cxn>
                  <a:cxn ang="0">
                    <a:pos x="120" y="268"/>
                  </a:cxn>
                  <a:cxn ang="0">
                    <a:pos x="131" y="261"/>
                  </a:cxn>
                  <a:cxn ang="0">
                    <a:pos x="145" y="245"/>
                  </a:cxn>
                  <a:cxn ang="0">
                    <a:pos x="167" y="245"/>
                  </a:cxn>
                  <a:cxn ang="0">
                    <a:pos x="179" y="273"/>
                  </a:cxn>
                  <a:cxn ang="0">
                    <a:pos x="189" y="259"/>
                  </a:cxn>
                  <a:cxn ang="0">
                    <a:pos x="206" y="267"/>
                  </a:cxn>
                  <a:cxn ang="0">
                    <a:pos x="215" y="279"/>
                  </a:cxn>
                  <a:cxn ang="0">
                    <a:pos x="216" y="299"/>
                  </a:cxn>
                  <a:cxn ang="0">
                    <a:pos x="220" y="312"/>
                  </a:cxn>
                  <a:cxn ang="0">
                    <a:pos x="232" y="317"/>
                  </a:cxn>
                  <a:cxn ang="0">
                    <a:pos x="231" y="345"/>
                  </a:cxn>
                  <a:cxn ang="0">
                    <a:pos x="227" y="324"/>
                  </a:cxn>
                  <a:cxn ang="0">
                    <a:pos x="201" y="317"/>
                  </a:cxn>
                  <a:cxn ang="0">
                    <a:pos x="184" y="294"/>
                  </a:cxn>
                  <a:cxn ang="0">
                    <a:pos x="166" y="279"/>
                  </a:cxn>
                  <a:cxn ang="0">
                    <a:pos x="149" y="280"/>
                  </a:cxn>
                  <a:cxn ang="0">
                    <a:pos x="152" y="306"/>
                  </a:cxn>
                  <a:cxn ang="0">
                    <a:pos x="124" y="273"/>
                  </a:cxn>
                  <a:cxn ang="0">
                    <a:pos x="98" y="268"/>
                  </a:cxn>
                  <a:cxn ang="0">
                    <a:pos x="75" y="284"/>
                  </a:cxn>
                  <a:cxn ang="0">
                    <a:pos x="56" y="270"/>
                  </a:cxn>
                  <a:cxn ang="0">
                    <a:pos x="45" y="254"/>
                  </a:cxn>
                  <a:cxn ang="0">
                    <a:pos x="61" y="231"/>
                  </a:cxn>
                  <a:cxn ang="0">
                    <a:pos x="45" y="219"/>
                  </a:cxn>
                  <a:cxn ang="0">
                    <a:pos x="33" y="230"/>
                  </a:cxn>
                  <a:cxn ang="0">
                    <a:pos x="16" y="203"/>
                  </a:cxn>
                  <a:cxn ang="0">
                    <a:pos x="0" y="138"/>
                  </a:cxn>
                  <a:cxn ang="0">
                    <a:pos x="17" y="146"/>
                  </a:cxn>
                  <a:cxn ang="0">
                    <a:pos x="29" y="97"/>
                  </a:cxn>
                  <a:cxn ang="0">
                    <a:pos x="33" y="53"/>
                  </a:cxn>
                  <a:cxn ang="0">
                    <a:pos x="43" y="7"/>
                  </a:cxn>
                  <a:cxn ang="0">
                    <a:pos x="67" y="1"/>
                  </a:cxn>
                  <a:cxn ang="0">
                    <a:pos x="113" y="17"/>
                  </a:cxn>
                  <a:cxn ang="0">
                    <a:pos x="130" y="4"/>
                  </a:cxn>
                </a:cxnLst>
                <a:rect l="0" t="0" r="r" b="b"/>
                <a:pathLst>
                  <a:path w="236" h="345">
                    <a:moveTo>
                      <a:pt x="134" y="10"/>
                    </a:moveTo>
                    <a:lnTo>
                      <a:pt x="137" y="14"/>
                    </a:lnTo>
                    <a:lnTo>
                      <a:pt x="139" y="17"/>
                    </a:lnTo>
                    <a:lnTo>
                      <a:pt x="135" y="22"/>
                    </a:lnTo>
                    <a:lnTo>
                      <a:pt x="130" y="33"/>
                    </a:lnTo>
                    <a:lnTo>
                      <a:pt x="129" y="44"/>
                    </a:lnTo>
                    <a:lnTo>
                      <a:pt x="129" y="66"/>
                    </a:lnTo>
                    <a:lnTo>
                      <a:pt x="134" y="74"/>
                    </a:lnTo>
                    <a:lnTo>
                      <a:pt x="139" y="75"/>
                    </a:lnTo>
                    <a:lnTo>
                      <a:pt x="141" y="81"/>
                    </a:lnTo>
                    <a:lnTo>
                      <a:pt x="146" y="87"/>
                    </a:lnTo>
                    <a:lnTo>
                      <a:pt x="146" y="97"/>
                    </a:lnTo>
                    <a:lnTo>
                      <a:pt x="141" y="109"/>
                    </a:lnTo>
                    <a:lnTo>
                      <a:pt x="135" y="122"/>
                    </a:lnTo>
                    <a:lnTo>
                      <a:pt x="133" y="132"/>
                    </a:lnTo>
                    <a:lnTo>
                      <a:pt x="128" y="143"/>
                    </a:lnTo>
                    <a:lnTo>
                      <a:pt x="121" y="148"/>
                    </a:lnTo>
                    <a:lnTo>
                      <a:pt x="120" y="144"/>
                    </a:lnTo>
                    <a:lnTo>
                      <a:pt x="112" y="150"/>
                    </a:lnTo>
                    <a:lnTo>
                      <a:pt x="104" y="156"/>
                    </a:lnTo>
                    <a:lnTo>
                      <a:pt x="98" y="165"/>
                    </a:lnTo>
                    <a:lnTo>
                      <a:pt x="98" y="175"/>
                    </a:lnTo>
                    <a:lnTo>
                      <a:pt x="94" y="184"/>
                    </a:lnTo>
                    <a:lnTo>
                      <a:pt x="87" y="188"/>
                    </a:lnTo>
                    <a:lnTo>
                      <a:pt x="88" y="198"/>
                    </a:lnTo>
                    <a:lnTo>
                      <a:pt x="93" y="208"/>
                    </a:lnTo>
                    <a:lnTo>
                      <a:pt x="98" y="216"/>
                    </a:lnTo>
                    <a:lnTo>
                      <a:pt x="102" y="222"/>
                    </a:lnTo>
                    <a:lnTo>
                      <a:pt x="99" y="227"/>
                    </a:lnTo>
                    <a:lnTo>
                      <a:pt x="99" y="238"/>
                    </a:lnTo>
                    <a:lnTo>
                      <a:pt x="104" y="247"/>
                    </a:lnTo>
                    <a:lnTo>
                      <a:pt x="106" y="254"/>
                    </a:lnTo>
                    <a:lnTo>
                      <a:pt x="120" y="268"/>
                    </a:lnTo>
                    <a:lnTo>
                      <a:pt x="125" y="268"/>
                    </a:lnTo>
                    <a:lnTo>
                      <a:pt x="134" y="265"/>
                    </a:lnTo>
                    <a:lnTo>
                      <a:pt x="131" y="261"/>
                    </a:lnTo>
                    <a:lnTo>
                      <a:pt x="133" y="251"/>
                    </a:lnTo>
                    <a:lnTo>
                      <a:pt x="136" y="253"/>
                    </a:lnTo>
                    <a:lnTo>
                      <a:pt x="145" y="245"/>
                    </a:lnTo>
                    <a:lnTo>
                      <a:pt x="155" y="247"/>
                    </a:lnTo>
                    <a:lnTo>
                      <a:pt x="160" y="243"/>
                    </a:lnTo>
                    <a:lnTo>
                      <a:pt x="167" y="245"/>
                    </a:lnTo>
                    <a:lnTo>
                      <a:pt x="173" y="252"/>
                    </a:lnTo>
                    <a:lnTo>
                      <a:pt x="178" y="263"/>
                    </a:lnTo>
                    <a:lnTo>
                      <a:pt x="179" y="273"/>
                    </a:lnTo>
                    <a:lnTo>
                      <a:pt x="184" y="276"/>
                    </a:lnTo>
                    <a:lnTo>
                      <a:pt x="190" y="270"/>
                    </a:lnTo>
                    <a:lnTo>
                      <a:pt x="189" y="259"/>
                    </a:lnTo>
                    <a:lnTo>
                      <a:pt x="194" y="262"/>
                    </a:lnTo>
                    <a:lnTo>
                      <a:pt x="198" y="264"/>
                    </a:lnTo>
                    <a:lnTo>
                      <a:pt x="206" y="267"/>
                    </a:lnTo>
                    <a:lnTo>
                      <a:pt x="221" y="273"/>
                    </a:lnTo>
                    <a:lnTo>
                      <a:pt x="223" y="278"/>
                    </a:lnTo>
                    <a:lnTo>
                      <a:pt x="215" y="279"/>
                    </a:lnTo>
                    <a:lnTo>
                      <a:pt x="207" y="285"/>
                    </a:lnTo>
                    <a:lnTo>
                      <a:pt x="209" y="294"/>
                    </a:lnTo>
                    <a:lnTo>
                      <a:pt x="216" y="299"/>
                    </a:lnTo>
                    <a:lnTo>
                      <a:pt x="221" y="301"/>
                    </a:lnTo>
                    <a:lnTo>
                      <a:pt x="219" y="308"/>
                    </a:lnTo>
                    <a:lnTo>
                      <a:pt x="220" y="312"/>
                    </a:lnTo>
                    <a:lnTo>
                      <a:pt x="225" y="312"/>
                    </a:lnTo>
                    <a:lnTo>
                      <a:pt x="226" y="316"/>
                    </a:lnTo>
                    <a:lnTo>
                      <a:pt x="232" y="317"/>
                    </a:lnTo>
                    <a:lnTo>
                      <a:pt x="236" y="321"/>
                    </a:lnTo>
                    <a:lnTo>
                      <a:pt x="236" y="339"/>
                    </a:lnTo>
                    <a:lnTo>
                      <a:pt x="231" y="345"/>
                    </a:lnTo>
                    <a:lnTo>
                      <a:pt x="223" y="338"/>
                    </a:lnTo>
                    <a:lnTo>
                      <a:pt x="221" y="331"/>
                    </a:lnTo>
                    <a:lnTo>
                      <a:pt x="227" y="324"/>
                    </a:lnTo>
                    <a:lnTo>
                      <a:pt x="223" y="324"/>
                    </a:lnTo>
                    <a:lnTo>
                      <a:pt x="211" y="324"/>
                    </a:lnTo>
                    <a:lnTo>
                      <a:pt x="201" y="317"/>
                    </a:lnTo>
                    <a:lnTo>
                      <a:pt x="194" y="315"/>
                    </a:lnTo>
                    <a:lnTo>
                      <a:pt x="190" y="302"/>
                    </a:lnTo>
                    <a:lnTo>
                      <a:pt x="184" y="294"/>
                    </a:lnTo>
                    <a:lnTo>
                      <a:pt x="173" y="289"/>
                    </a:lnTo>
                    <a:lnTo>
                      <a:pt x="168" y="284"/>
                    </a:lnTo>
                    <a:lnTo>
                      <a:pt x="166" y="279"/>
                    </a:lnTo>
                    <a:lnTo>
                      <a:pt x="157" y="270"/>
                    </a:lnTo>
                    <a:lnTo>
                      <a:pt x="147" y="268"/>
                    </a:lnTo>
                    <a:lnTo>
                      <a:pt x="149" y="280"/>
                    </a:lnTo>
                    <a:lnTo>
                      <a:pt x="158" y="302"/>
                    </a:lnTo>
                    <a:lnTo>
                      <a:pt x="158" y="306"/>
                    </a:lnTo>
                    <a:lnTo>
                      <a:pt x="152" y="306"/>
                    </a:lnTo>
                    <a:lnTo>
                      <a:pt x="147" y="294"/>
                    </a:lnTo>
                    <a:lnTo>
                      <a:pt x="137" y="286"/>
                    </a:lnTo>
                    <a:lnTo>
                      <a:pt x="124" y="273"/>
                    </a:lnTo>
                    <a:lnTo>
                      <a:pt x="115" y="268"/>
                    </a:lnTo>
                    <a:lnTo>
                      <a:pt x="109" y="267"/>
                    </a:lnTo>
                    <a:lnTo>
                      <a:pt x="98" y="268"/>
                    </a:lnTo>
                    <a:lnTo>
                      <a:pt x="92" y="278"/>
                    </a:lnTo>
                    <a:lnTo>
                      <a:pt x="85" y="283"/>
                    </a:lnTo>
                    <a:lnTo>
                      <a:pt x="75" y="284"/>
                    </a:lnTo>
                    <a:lnTo>
                      <a:pt x="70" y="278"/>
                    </a:lnTo>
                    <a:lnTo>
                      <a:pt x="63" y="276"/>
                    </a:lnTo>
                    <a:lnTo>
                      <a:pt x="56" y="270"/>
                    </a:lnTo>
                    <a:lnTo>
                      <a:pt x="50" y="274"/>
                    </a:lnTo>
                    <a:lnTo>
                      <a:pt x="47" y="264"/>
                    </a:lnTo>
                    <a:lnTo>
                      <a:pt x="45" y="254"/>
                    </a:lnTo>
                    <a:lnTo>
                      <a:pt x="49" y="247"/>
                    </a:lnTo>
                    <a:lnTo>
                      <a:pt x="56" y="240"/>
                    </a:lnTo>
                    <a:lnTo>
                      <a:pt x="61" y="231"/>
                    </a:lnTo>
                    <a:lnTo>
                      <a:pt x="61" y="225"/>
                    </a:lnTo>
                    <a:lnTo>
                      <a:pt x="55" y="220"/>
                    </a:lnTo>
                    <a:lnTo>
                      <a:pt x="45" y="219"/>
                    </a:lnTo>
                    <a:lnTo>
                      <a:pt x="44" y="233"/>
                    </a:lnTo>
                    <a:lnTo>
                      <a:pt x="42" y="238"/>
                    </a:lnTo>
                    <a:lnTo>
                      <a:pt x="33" y="230"/>
                    </a:lnTo>
                    <a:lnTo>
                      <a:pt x="28" y="219"/>
                    </a:lnTo>
                    <a:lnTo>
                      <a:pt x="21" y="219"/>
                    </a:lnTo>
                    <a:lnTo>
                      <a:pt x="16" y="203"/>
                    </a:lnTo>
                    <a:lnTo>
                      <a:pt x="13" y="188"/>
                    </a:lnTo>
                    <a:lnTo>
                      <a:pt x="2" y="155"/>
                    </a:lnTo>
                    <a:lnTo>
                      <a:pt x="0" y="138"/>
                    </a:lnTo>
                    <a:lnTo>
                      <a:pt x="0" y="134"/>
                    </a:lnTo>
                    <a:lnTo>
                      <a:pt x="8" y="136"/>
                    </a:lnTo>
                    <a:lnTo>
                      <a:pt x="17" y="146"/>
                    </a:lnTo>
                    <a:lnTo>
                      <a:pt x="29" y="143"/>
                    </a:lnTo>
                    <a:lnTo>
                      <a:pt x="28" y="113"/>
                    </a:lnTo>
                    <a:lnTo>
                      <a:pt x="29" y="97"/>
                    </a:lnTo>
                    <a:lnTo>
                      <a:pt x="34" y="82"/>
                    </a:lnTo>
                    <a:lnTo>
                      <a:pt x="34" y="65"/>
                    </a:lnTo>
                    <a:lnTo>
                      <a:pt x="33" y="53"/>
                    </a:lnTo>
                    <a:lnTo>
                      <a:pt x="34" y="41"/>
                    </a:lnTo>
                    <a:lnTo>
                      <a:pt x="38" y="17"/>
                    </a:lnTo>
                    <a:lnTo>
                      <a:pt x="43" y="7"/>
                    </a:lnTo>
                    <a:lnTo>
                      <a:pt x="50" y="0"/>
                    </a:lnTo>
                    <a:lnTo>
                      <a:pt x="56" y="1"/>
                    </a:lnTo>
                    <a:lnTo>
                      <a:pt x="67" y="1"/>
                    </a:lnTo>
                    <a:lnTo>
                      <a:pt x="80" y="4"/>
                    </a:lnTo>
                    <a:lnTo>
                      <a:pt x="102" y="17"/>
                    </a:lnTo>
                    <a:lnTo>
                      <a:pt x="113" y="17"/>
                    </a:lnTo>
                    <a:lnTo>
                      <a:pt x="120" y="15"/>
                    </a:lnTo>
                    <a:lnTo>
                      <a:pt x="123" y="4"/>
                    </a:lnTo>
                    <a:lnTo>
                      <a:pt x="130" y="4"/>
                    </a:lnTo>
                    <a:lnTo>
                      <a:pt x="134" y="1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93" name="Freeform 73"/>
              <p:cNvSpPr>
                <a:spLocks noChangeAspect="1"/>
              </p:cNvSpPr>
              <p:nvPr/>
            </p:nvSpPr>
            <p:spPr bwMode="gray">
              <a:xfrm>
                <a:off x="3867" y="2349"/>
                <a:ext cx="9" cy="9"/>
              </a:xfrm>
              <a:custGeom>
                <a:avLst/>
                <a:gdLst/>
                <a:ahLst/>
                <a:cxnLst>
                  <a:cxn ang="0">
                    <a:pos x="2" y="0"/>
                  </a:cxn>
                  <a:cxn ang="0">
                    <a:pos x="6" y="2"/>
                  </a:cxn>
                  <a:cxn ang="0">
                    <a:pos x="7" y="4"/>
                  </a:cxn>
                  <a:cxn ang="0">
                    <a:pos x="9" y="6"/>
                  </a:cxn>
                  <a:cxn ang="0">
                    <a:pos x="14" y="6"/>
                  </a:cxn>
                  <a:cxn ang="0">
                    <a:pos x="43" y="29"/>
                  </a:cxn>
                  <a:cxn ang="0">
                    <a:pos x="45" y="35"/>
                  </a:cxn>
                  <a:cxn ang="0">
                    <a:pos x="45" y="45"/>
                  </a:cxn>
                  <a:cxn ang="0">
                    <a:pos x="35" y="41"/>
                  </a:cxn>
                  <a:cxn ang="0">
                    <a:pos x="27" y="35"/>
                  </a:cxn>
                  <a:cxn ang="0">
                    <a:pos x="20" y="25"/>
                  </a:cxn>
                  <a:cxn ang="0">
                    <a:pos x="17" y="22"/>
                  </a:cxn>
                  <a:cxn ang="0">
                    <a:pos x="9" y="27"/>
                  </a:cxn>
                  <a:cxn ang="0">
                    <a:pos x="2" y="33"/>
                  </a:cxn>
                  <a:cxn ang="0">
                    <a:pos x="0" y="32"/>
                  </a:cxn>
                  <a:cxn ang="0">
                    <a:pos x="2" y="18"/>
                  </a:cxn>
                  <a:cxn ang="0">
                    <a:pos x="2" y="0"/>
                  </a:cxn>
                </a:cxnLst>
                <a:rect l="0" t="0" r="r" b="b"/>
                <a:pathLst>
                  <a:path w="45" h="45">
                    <a:moveTo>
                      <a:pt x="2" y="0"/>
                    </a:moveTo>
                    <a:lnTo>
                      <a:pt x="6" y="2"/>
                    </a:lnTo>
                    <a:lnTo>
                      <a:pt x="7" y="4"/>
                    </a:lnTo>
                    <a:lnTo>
                      <a:pt x="9" y="6"/>
                    </a:lnTo>
                    <a:lnTo>
                      <a:pt x="14" y="6"/>
                    </a:lnTo>
                    <a:lnTo>
                      <a:pt x="43" y="29"/>
                    </a:lnTo>
                    <a:lnTo>
                      <a:pt x="45" y="35"/>
                    </a:lnTo>
                    <a:lnTo>
                      <a:pt x="45" y="45"/>
                    </a:lnTo>
                    <a:lnTo>
                      <a:pt x="35" y="41"/>
                    </a:lnTo>
                    <a:lnTo>
                      <a:pt x="27" y="35"/>
                    </a:lnTo>
                    <a:lnTo>
                      <a:pt x="20" y="25"/>
                    </a:lnTo>
                    <a:lnTo>
                      <a:pt x="17" y="22"/>
                    </a:lnTo>
                    <a:lnTo>
                      <a:pt x="9" y="27"/>
                    </a:lnTo>
                    <a:lnTo>
                      <a:pt x="2" y="33"/>
                    </a:lnTo>
                    <a:lnTo>
                      <a:pt x="0" y="32"/>
                    </a:lnTo>
                    <a:lnTo>
                      <a:pt x="2" y="18"/>
                    </a:lnTo>
                    <a:lnTo>
                      <a:pt x="2"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94" name="Freeform 74"/>
              <p:cNvSpPr>
                <a:spLocks noChangeAspect="1"/>
              </p:cNvSpPr>
              <p:nvPr/>
            </p:nvSpPr>
            <p:spPr bwMode="gray">
              <a:xfrm>
                <a:off x="3879" y="2348"/>
                <a:ext cx="15" cy="17"/>
              </a:xfrm>
              <a:custGeom>
                <a:avLst/>
                <a:gdLst/>
                <a:ahLst/>
                <a:cxnLst>
                  <a:cxn ang="0">
                    <a:pos x="0" y="4"/>
                  </a:cxn>
                  <a:cxn ang="0">
                    <a:pos x="3" y="4"/>
                  </a:cxn>
                  <a:cxn ang="0">
                    <a:pos x="26" y="5"/>
                  </a:cxn>
                  <a:cxn ang="0">
                    <a:pos x="38" y="0"/>
                  </a:cxn>
                  <a:cxn ang="0">
                    <a:pos x="44" y="2"/>
                  </a:cxn>
                  <a:cxn ang="0">
                    <a:pos x="51" y="6"/>
                  </a:cxn>
                  <a:cxn ang="0">
                    <a:pos x="55" y="15"/>
                  </a:cxn>
                  <a:cxn ang="0">
                    <a:pos x="64" y="21"/>
                  </a:cxn>
                  <a:cxn ang="0">
                    <a:pos x="64" y="32"/>
                  </a:cxn>
                  <a:cxn ang="0">
                    <a:pos x="62" y="47"/>
                  </a:cxn>
                  <a:cxn ang="0">
                    <a:pos x="64" y="57"/>
                  </a:cxn>
                  <a:cxn ang="0">
                    <a:pos x="72" y="78"/>
                  </a:cxn>
                  <a:cxn ang="0">
                    <a:pos x="77" y="85"/>
                  </a:cxn>
                  <a:cxn ang="0">
                    <a:pos x="62" y="85"/>
                  </a:cxn>
                  <a:cxn ang="0">
                    <a:pos x="51" y="83"/>
                  </a:cxn>
                  <a:cxn ang="0">
                    <a:pos x="48" y="73"/>
                  </a:cxn>
                  <a:cxn ang="0">
                    <a:pos x="42" y="70"/>
                  </a:cxn>
                  <a:cxn ang="0">
                    <a:pos x="34" y="64"/>
                  </a:cxn>
                  <a:cxn ang="0">
                    <a:pos x="34" y="59"/>
                  </a:cxn>
                  <a:cxn ang="0">
                    <a:pos x="37" y="51"/>
                  </a:cxn>
                  <a:cxn ang="0">
                    <a:pos x="35" y="48"/>
                  </a:cxn>
                  <a:cxn ang="0">
                    <a:pos x="19" y="32"/>
                  </a:cxn>
                  <a:cxn ang="0">
                    <a:pos x="13" y="30"/>
                  </a:cxn>
                  <a:cxn ang="0">
                    <a:pos x="6" y="21"/>
                  </a:cxn>
                  <a:cxn ang="0">
                    <a:pos x="0" y="6"/>
                  </a:cxn>
                  <a:cxn ang="0">
                    <a:pos x="0" y="4"/>
                  </a:cxn>
                </a:cxnLst>
                <a:rect l="0" t="0" r="r" b="b"/>
                <a:pathLst>
                  <a:path w="77" h="85">
                    <a:moveTo>
                      <a:pt x="0" y="4"/>
                    </a:moveTo>
                    <a:lnTo>
                      <a:pt x="3" y="4"/>
                    </a:lnTo>
                    <a:lnTo>
                      <a:pt x="26" y="5"/>
                    </a:lnTo>
                    <a:lnTo>
                      <a:pt x="38" y="0"/>
                    </a:lnTo>
                    <a:lnTo>
                      <a:pt x="44" y="2"/>
                    </a:lnTo>
                    <a:lnTo>
                      <a:pt x="51" y="6"/>
                    </a:lnTo>
                    <a:lnTo>
                      <a:pt x="55" y="15"/>
                    </a:lnTo>
                    <a:lnTo>
                      <a:pt x="64" y="21"/>
                    </a:lnTo>
                    <a:lnTo>
                      <a:pt x="64" y="32"/>
                    </a:lnTo>
                    <a:lnTo>
                      <a:pt x="62" y="47"/>
                    </a:lnTo>
                    <a:lnTo>
                      <a:pt x="64" y="57"/>
                    </a:lnTo>
                    <a:lnTo>
                      <a:pt x="72" y="78"/>
                    </a:lnTo>
                    <a:lnTo>
                      <a:pt x="77" y="85"/>
                    </a:lnTo>
                    <a:lnTo>
                      <a:pt x="62" y="85"/>
                    </a:lnTo>
                    <a:lnTo>
                      <a:pt x="51" y="83"/>
                    </a:lnTo>
                    <a:lnTo>
                      <a:pt x="48" y="73"/>
                    </a:lnTo>
                    <a:lnTo>
                      <a:pt x="42" y="70"/>
                    </a:lnTo>
                    <a:lnTo>
                      <a:pt x="34" y="64"/>
                    </a:lnTo>
                    <a:lnTo>
                      <a:pt x="34" y="59"/>
                    </a:lnTo>
                    <a:lnTo>
                      <a:pt x="37" y="51"/>
                    </a:lnTo>
                    <a:lnTo>
                      <a:pt x="35" y="48"/>
                    </a:lnTo>
                    <a:lnTo>
                      <a:pt x="19" y="32"/>
                    </a:lnTo>
                    <a:lnTo>
                      <a:pt x="13" y="30"/>
                    </a:lnTo>
                    <a:lnTo>
                      <a:pt x="6" y="21"/>
                    </a:lnTo>
                    <a:lnTo>
                      <a:pt x="0" y="6"/>
                    </a:lnTo>
                    <a:lnTo>
                      <a:pt x="0" y="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95" name="Freeform 75"/>
              <p:cNvSpPr>
                <a:spLocks noChangeAspect="1"/>
              </p:cNvSpPr>
              <p:nvPr/>
            </p:nvSpPr>
            <p:spPr bwMode="gray">
              <a:xfrm>
                <a:off x="3853" y="2356"/>
                <a:ext cx="13" cy="17"/>
              </a:xfrm>
              <a:custGeom>
                <a:avLst/>
                <a:gdLst/>
                <a:ahLst/>
                <a:cxnLst>
                  <a:cxn ang="0">
                    <a:pos x="0" y="1"/>
                  </a:cxn>
                  <a:cxn ang="0">
                    <a:pos x="2" y="0"/>
                  </a:cxn>
                  <a:cxn ang="0">
                    <a:pos x="11" y="2"/>
                  </a:cxn>
                  <a:cxn ang="0">
                    <a:pos x="24" y="11"/>
                  </a:cxn>
                  <a:cxn ang="0">
                    <a:pos x="27" y="17"/>
                  </a:cxn>
                  <a:cxn ang="0">
                    <a:pos x="33" y="18"/>
                  </a:cxn>
                  <a:cxn ang="0">
                    <a:pos x="49" y="18"/>
                  </a:cxn>
                  <a:cxn ang="0">
                    <a:pos x="50" y="22"/>
                  </a:cxn>
                  <a:cxn ang="0">
                    <a:pos x="60" y="19"/>
                  </a:cxn>
                  <a:cxn ang="0">
                    <a:pos x="63" y="21"/>
                  </a:cxn>
                  <a:cxn ang="0">
                    <a:pos x="63" y="33"/>
                  </a:cxn>
                  <a:cxn ang="0">
                    <a:pos x="60" y="44"/>
                  </a:cxn>
                  <a:cxn ang="0">
                    <a:pos x="52" y="49"/>
                  </a:cxn>
                  <a:cxn ang="0">
                    <a:pos x="44" y="59"/>
                  </a:cxn>
                  <a:cxn ang="0">
                    <a:pos x="36" y="65"/>
                  </a:cxn>
                  <a:cxn ang="0">
                    <a:pos x="32" y="67"/>
                  </a:cxn>
                  <a:cxn ang="0">
                    <a:pos x="23" y="68"/>
                  </a:cxn>
                  <a:cxn ang="0">
                    <a:pos x="11" y="73"/>
                  </a:cxn>
                  <a:cxn ang="0">
                    <a:pos x="3" y="83"/>
                  </a:cxn>
                  <a:cxn ang="0">
                    <a:pos x="1" y="71"/>
                  </a:cxn>
                  <a:cxn ang="0">
                    <a:pos x="1" y="59"/>
                  </a:cxn>
                  <a:cxn ang="0">
                    <a:pos x="3" y="45"/>
                  </a:cxn>
                  <a:cxn ang="0">
                    <a:pos x="6" y="17"/>
                  </a:cxn>
                  <a:cxn ang="0">
                    <a:pos x="4" y="11"/>
                  </a:cxn>
                  <a:cxn ang="0">
                    <a:pos x="0" y="6"/>
                  </a:cxn>
                  <a:cxn ang="0">
                    <a:pos x="0" y="1"/>
                  </a:cxn>
                </a:cxnLst>
                <a:rect l="0" t="0" r="r" b="b"/>
                <a:pathLst>
                  <a:path w="63" h="83">
                    <a:moveTo>
                      <a:pt x="0" y="1"/>
                    </a:moveTo>
                    <a:lnTo>
                      <a:pt x="2" y="0"/>
                    </a:lnTo>
                    <a:lnTo>
                      <a:pt x="11" y="2"/>
                    </a:lnTo>
                    <a:lnTo>
                      <a:pt x="24" y="11"/>
                    </a:lnTo>
                    <a:lnTo>
                      <a:pt x="27" y="17"/>
                    </a:lnTo>
                    <a:lnTo>
                      <a:pt x="33" y="18"/>
                    </a:lnTo>
                    <a:lnTo>
                      <a:pt x="49" y="18"/>
                    </a:lnTo>
                    <a:lnTo>
                      <a:pt x="50" y="22"/>
                    </a:lnTo>
                    <a:lnTo>
                      <a:pt x="60" y="19"/>
                    </a:lnTo>
                    <a:lnTo>
                      <a:pt x="63" y="21"/>
                    </a:lnTo>
                    <a:lnTo>
                      <a:pt x="63" y="33"/>
                    </a:lnTo>
                    <a:lnTo>
                      <a:pt x="60" y="44"/>
                    </a:lnTo>
                    <a:lnTo>
                      <a:pt x="52" y="49"/>
                    </a:lnTo>
                    <a:lnTo>
                      <a:pt x="44" y="59"/>
                    </a:lnTo>
                    <a:lnTo>
                      <a:pt x="36" y="65"/>
                    </a:lnTo>
                    <a:lnTo>
                      <a:pt x="32" y="67"/>
                    </a:lnTo>
                    <a:lnTo>
                      <a:pt x="23" y="68"/>
                    </a:lnTo>
                    <a:lnTo>
                      <a:pt x="11" y="73"/>
                    </a:lnTo>
                    <a:lnTo>
                      <a:pt x="3" y="83"/>
                    </a:lnTo>
                    <a:lnTo>
                      <a:pt x="1" y="71"/>
                    </a:lnTo>
                    <a:lnTo>
                      <a:pt x="1" y="59"/>
                    </a:lnTo>
                    <a:lnTo>
                      <a:pt x="3" y="45"/>
                    </a:lnTo>
                    <a:lnTo>
                      <a:pt x="6" y="17"/>
                    </a:lnTo>
                    <a:lnTo>
                      <a:pt x="4" y="11"/>
                    </a:lnTo>
                    <a:lnTo>
                      <a:pt x="0" y="6"/>
                    </a:lnTo>
                    <a:lnTo>
                      <a:pt x="0" y="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96" name="Freeform 76"/>
              <p:cNvSpPr>
                <a:spLocks noChangeAspect="1"/>
              </p:cNvSpPr>
              <p:nvPr/>
            </p:nvSpPr>
            <p:spPr bwMode="gray">
              <a:xfrm>
                <a:off x="3858" y="2367"/>
                <a:ext cx="12" cy="21"/>
              </a:xfrm>
              <a:custGeom>
                <a:avLst/>
                <a:gdLst/>
                <a:ahLst/>
                <a:cxnLst>
                  <a:cxn ang="0">
                    <a:pos x="29" y="8"/>
                  </a:cxn>
                  <a:cxn ang="0">
                    <a:pos x="39" y="0"/>
                  </a:cxn>
                  <a:cxn ang="0">
                    <a:pos x="43" y="1"/>
                  </a:cxn>
                  <a:cxn ang="0">
                    <a:pos x="59" y="5"/>
                  </a:cxn>
                  <a:cxn ang="0">
                    <a:pos x="59" y="14"/>
                  </a:cxn>
                  <a:cxn ang="0">
                    <a:pos x="57" y="25"/>
                  </a:cxn>
                  <a:cxn ang="0">
                    <a:pos x="52" y="30"/>
                  </a:cxn>
                  <a:cxn ang="0">
                    <a:pos x="51" y="41"/>
                  </a:cxn>
                  <a:cxn ang="0">
                    <a:pos x="41" y="62"/>
                  </a:cxn>
                  <a:cxn ang="0">
                    <a:pos x="40" y="75"/>
                  </a:cxn>
                  <a:cxn ang="0">
                    <a:pos x="41" y="83"/>
                  </a:cxn>
                  <a:cxn ang="0">
                    <a:pos x="44" y="90"/>
                  </a:cxn>
                  <a:cxn ang="0">
                    <a:pos x="43" y="101"/>
                  </a:cxn>
                  <a:cxn ang="0">
                    <a:pos x="34" y="107"/>
                  </a:cxn>
                  <a:cxn ang="0">
                    <a:pos x="25" y="97"/>
                  </a:cxn>
                  <a:cxn ang="0">
                    <a:pos x="19" y="89"/>
                  </a:cxn>
                  <a:cxn ang="0">
                    <a:pos x="13" y="86"/>
                  </a:cxn>
                  <a:cxn ang="0">
                    <a:pos x="6" y="79"/>
                  </a:cxn>
                  <a:cxn ang="0">
                    <a:pos x="0" y="69"/>
                  </a:cxn>
                  <a:cxn ang="0">
                    <a:pos x="3" y="57"/>
                  </a:cxn>
                  <a:cxn ang="0">
                    <a:pos x="18" y="51"/>
                  </a:cxn>
                  <a:cxn ang="0">
                    <a:pos x="22" y="42"/>
                  </a:cxn>
                  <a:cxn ang="0">
                    <a:pos x="22" y="25"/>
                  </a:cxn>
                  <a:cxn ang="0">
                    <a:pos x="27" y="10"/>
                  </a:cxn>
                  <a:cxn ang="0">
                    <a:pos x="29" y="8"/>
                  </a:cxn>
                </a:cxnLst>
                <a:rect l="0" t="0" r="r" b="b"/>
                <a:pathLst>
                  <a:path w="59" h="107">
                    <a:moveTo>
                      <a:pt x="29" y="8"/>
                    </a:moveTo>
                    <a:lnTo>
                      <a:pt x="39" y="0"/>
                    </a:lnTo>
                    <a:lnTo>
                      <a:pt x="43" y="1"/>
                    </a:lnTo>
                    <a:lnTo>
                      <a:pt x="59" y="5"/>
                    </a:lnTo>
                    <a:lnTo>
                      <a:pt x="59" y="14"/>
                    </a:lnTo>
                    <a:lnTo>
                      <a:pt x="57" y="25"/>
                    </a:lnTo>
                    <a:lnTo>
                      <a:pt x="52" y="30"/>
                    </a:lnTo>
                    <a:lnTo>
                      <a:pt x="51" y="41"/>
                    </a:lnTo>
                    <a:lnTo>
                      <a:pt x="41" y="62"/>
                    </a:lnTo>
                    <a:lnTo>
                      <a:pt x="40" y="75"/>
                    </a:lnTo>
                    <a:lnTo>
                      <a:pt x="41" y="83"/>
                    </a:lnTo>
                    <a:lnTo>
                      <a:pt x="44" y="90"/>
                    </a:lnTo>
                    <a:lnTo>
                      <a:pt x="43" y="101"/>
                    </a:lnTo>
                    <a:lnTo>
                      <a:pt x="34" y="107"/>
                    </a:lnTo>
                    <a:lnTo>
                      <a:pt x="25" y="97"/>
                    </a:lnTo>
                    <a:lnTo>
                      <a:pt x="19" y="89"/>
                    </a:lnTo>
                    <a:lnTo>
                      <a:pt x="13" y="86"/>
                    </a:lnTo>
                    <a:lnTo>
                      <a:pt x="6" y="79"/>
                    </a:lnTo>
                    <a:lnTo>
                      <a:pt x="0" y="69"/>
                    </a:lnTo>
                    <a:lnTo>
                      <a:pt x="3" y="57"/>
                    </a:lnTo>
                    <a:lnTo>
                      <a:pt x="18" y="51"/>
                    </a:lnTo>
                    <a:lnTo>
                      <a:pt x="22" y="42"/>
                    </a:lnTo>
                    <a:lnTo>
                      <a:pt x="22" y="25"/>
                    </a:lnTo>
                    <a:lnTo>
                      <a:pt x="27" y="10"/>
                    </a:lnTo>
                    <a:lnTo>
                      <a:pt x="29"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97" name="Freeform 77"/>
              <p:cNvSpPr>
                <a:spLocks noChangeAspect="1"/>
              </p:cNvSpPr>
              <p:nvPr/>
            </p:nvSpPr>
            <p:spPr bwMode="gray">
              <a:xfrm>
                <a:off x="3879" y="2361"/>
                <a:ext cx="10" cy="16"/>
              </a:xfrm>
              <a:custGeom>
                <a:avLst/>
                <a:gdLst/>
                <a:ahLst/>
                <a:cxnLst>
                  <a:cxn ang="0">
                    <a:pos x="0" y="0"/>
                  </a:cxn>
                  <a:cxn ang="0">
                    <a:pos x="2" y="5"/>
                  </a:cxn>
                  <a:cxn ang="0">
                    <a:pos x="6" y="8"/>
                  </a:cxn>
                  <a:cxn ang="0">
                    <a:pos x="11" y="6"/>
                  </a:cxn>
                  <a:cxn ang="0">
                    <a:pos x="16" y="8"/>
                  </a:cxn>
                  <a:cxn ang="0">
                    <a:pos x="29" y="7"/>
                  </a:cxn>
                  <a:cxn ang="0">
                    <a:pos x="37" y="18"/>
                  </a:cxn>
                  <a:cxn ang="0">
                    <a:pos x="38" y="43"/>
                  </a:cxn>
                  <a:cxn ang="0">
                    <a:pos x="43" y="51"/>
                  </a:cxn>
                  <a:cxn ang="0">
                    <a:pos x="48" y="64"/>
                  </a:cxn>
                  <a:cxn ang="0">
                    <a:pos x="51" y="69"/>
                  </a:cxn>
                  <a:cxn ang="0">
                    <a:pos x="44" y="72"/>
                  </a:cxn>
                  <a:cxn ang="0">
                    <a:pos x="38" y="70"/>
                  </a:cxn>
                  <a:cxn ang="0">
                    <a:pos x="37" y="81"/>
                  </a:cxn>
                  <a:cxn ang="0">
                    <a:pos x="29" y="78"/>
                  </a:cxn>
                  <a:cxn ang="0">
                    <a:pos x="26" y="67"/>
                  </a:cxn>
                  <a:cxn ang="0">
                    <a:pos x="26" y="43"/>
                  </a:cxn>
                  <a:cxn ang="0">
                    <a:pos x="19" y="30"/>
                  </a:cxn>
                  <a:cxn ang="0">
                    <a:pos x="8" y="34"/>
                  </a:cxn>
                  <a:cxn ang="0">
                    <a:pos x="6" y="22"/>
                  </a:cxn>
                  <a:cxn ang="0">
                    <a:pos x="3" y="10"/>
                  </a:cxn>
                  <a:cxn ang="0">
                    <a:pos x="1" y="6"/>
                  </a:cxn>
                  <a:cxn ang="0">
                    <a:pos x="0" y="0"/>
                  </a:cxn>
                </a:cxnLst>
                <a:rect l="0" t="0" r="r" b="b"/>
                <a:pathLst>
                  <a:path w="51" h="81">
                    <a:moveTo>
                      <a:pt x="0" y="0"/>
                    </a:moveTo>
                    <a:lnTo>
                      <a:pt x="2" y="5"/>
                    </a:lnTo>
                    <a:lnTo>
                      <a:pt x="6" y="8"/>
                    </a:lnTo>
                    <a:lnTo>
                      <a:pt x="11" y="6"/>
                    </a:lnTo>
                    <a:lnTo>
                      <a:pt x="16" y="8"/>
                    </a:lnTo>
                    <a:lnTo>
                      <a:pt x="29" y="7"/>
                    </a:lnTo>
                    <a:lnTo>
                      <a:pt x="37" y="18"/>
                    </a:lnTo>
                    <a:lnTo>
                      <a:pt x="38" y="43"/>
                    </a:lnTo>
                    <a:lnTo>
                      <a:pt x="43" y="51"/>
                    </a:lnTo>
                    <a:lnTo>
                      <a:pt x="48" y="64"/>
                    </a:lnTo>
                    <a:lnTo>
                      <a:pt x="51" y="69"/>
                    </a:lnTo>
                    <a:lnTo>
                      <a:pt x="44" y="72"/>
                    </a:lnTo>
                    <a:lnTo>
                      <a:pt x="38" y="70"/>
                    </a:lnTo>
                    <a:lnTo>
                      <a:pt x="37" y="81"/>
                    </a:lnTo>
                    <a:lnTo>
                      <a:pt x="29" y="78"/>
                    </a:lnTo>
                    <a:lnTo>
                      <a:pt x="26" y="67"/>
                    </a:lnTo>
                    <a:lnTo>
                      <a:pt x="26" y="43"/>
                    </a:lnTo>
                    <a:lnTo>
                      <a:pt x="19" y="30"/>
                    </a:lnTo>
                    <a:lnTo>
                      <a:pt x="8" y="34"/>
                    </a:lnTo>
                    <a:lnTo>
                      <a:pt x="6" y="22"/>
                    </a:lnTo>
                    <a:lnTo>
                      <a:pt x="3" y="10"/>
                    </a:lnTo>
                    <a:lnTo>
                      <a:pt x="1" y="6"/>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98" name="Freeform 78"/>
              <p:cNvSpPr>
                <a:spLocks noChangeAspect="1"/>
              </p:cNvSpPr>
              <p:nvPr/>
            </p:nvSpPr>
            <p:spPr bwMode="gray">
              <a:xfrm>
                <a:off x="3869" y="2363"/>
                <a:ext cx="7" cy="20"/>
              </a:xfrm>
              <a:custGeom>
                <a:avLst/>
                <a:gdLst/>
                <a:ahLst/>
                <a:cxnLst>
                  <a:cxn ang="0">
                    <a:pos x="35" y="2"/>
                  </a:cxn>
                  <a:cxn ang="0">
                    <a:pos x="37" y="0"/>
                  </a:cxn>
                  <a:cxn ang="0">
                    <a:pos x="38" y="5"/>
                  </a:cxn>
                  <a:cxn ang="0">
                    <a:pos x="37" y="10"/>
                  </a:cxn>
                  <a:cxn ang="0">
                    <a:pos x="37" y="33"/>
                  </a:cxn>
                  <a:cxn ang="0">
                    <a:pos x="36" y="48"/>
                  </a:cxn>
                  <a:cxn ang="0">
                    <a:pos x="24" y="58"/>
                  </a:cxn>
                  <a:cxn ang="0">
                    <a:pos x="15" y="75"/>
                  </a:cxn>
                  <a:cxn ang="0">
                    <a:pos x="10" y="86"/>
                  </a:cxn>
                  <a:cxn ang="0">
                    <a:pos x="6" y="96"/>
                  </a:cxn>
                  <a:cxn ang="0">
                    <a:pos x="3" y="99"/>
                  </a:cxn>
                  <a:cxn ang="0">
                    <a:pos x="0" y="87"/>
                  </a:cxn>
                  <a:cxn ang="0">
                    <a:pos x="0" y="78"/>
                  </a:cxn>
                  <a:cxn ang="0">
                    <a:pos x="8" y="58"/>
                  </a:cxn>
                  <a:cxn ang="0">
                    <a:pos x="17" y="41"/>
                  </a:cxn>
                  <a:cxn ang="0">
                    <a:pos x="26" y="21"/>
                  </a:cxn>
                  <a:cxn ang="0">
                    <a:pos x="31" y="5"/>
                  </a:cxn>
                  <a:cxn ang="0">
                    <a:pos x="35" y="2"/>
                  </a:cxn>
                </a:cxnLst>
                <a:rect l="0" t="0" r="r" b="b"/>
                <a:pathLst>
                  <a:path w="38" h="99">
                    <a:moveTo>
                      <a:pt x="35" y="2"/>
                    </a:moveTo>
                    <a:lnTo>
                      <a:pt x="37" y="0"/>
                    </a:lnTo>
                    <a:lnTo>
                      <a:pt x="38" y="5"/>
                    </a:lnTo>
                    <a:lnTo>
                      <a:pt x="37" y="10"/>
                    </a:lnTo>
                    <a:lnTo>
                      <a:pt x="37" y="33"/>
                    </a:lnTo>
                    <a:lnTo>
                      <a:pt x="36" y="48"/>
                    </a:lnTo>
                    <a:lnTo>
                      <a:pt x="24" y="58"/>
                    </a:lnTo>
                    <a:lnTo>
                      <a:pt x="15" y="75"/>
                    </a:lnTo>
                    <a:lnTo>
                      <a:pt x="10" y="86"/>
                    </a:lnTo>
                    <a:lnTo>
                      <a:pt x="6" y="96"/>
                    </a:lnTo>
                    <a:lnTo>
                      <a:pt x="3" y="99"/>
                    </a:lnTo>
                    <a:lnTo>
                      <a:pt x="0" y="87"/>
                    </a:lnTo>
                    <a:lnTo>
                      <a:pt x="0" y="78"/>
                    </a:lnTo>
                    <a:lnTo>
                      <a:pt x="8" y="58"/>
                    </a:lnTo>
                    <a:lnTo>
                      <a:pt x="17" y="41"/>
                    </a:lnTo>
                    <a:lnTo>
                      <a:pt x="26" y="21"/>
                    </a:lnTo>
                    <a:lnTo>
                      <a:pt x="31" y="5"/>
                    </a:lnTo>
                    <a:lnTo>
                      <a:pt x="35"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99" name="Freeform 79"/>
              <p:cNvSpPr>
                <a:spLocks noChangeAspect="1"/>
              </p:cNvSpPr>
              <p:nvPr/>
            </p:nvSpPr>
            <p:spPr bwMode="gray">
              <a:xfrm>
                <a:off x="3874" y="2375"/>
                <a:ext cx="8" cy="7"/>
              </a:xfrm>
              <a:custGeom>
                <a:avLst/>
                <a:gdLst/>
                <a:ahLst/>
                <a:cxnLst>
                  <a:cxn ang="0">
                    <a:pos x="0" y="18"/>
                  </a:cxn>
                  <a:cxn ang="0">
                    <a:pos x="0" y="16"/>
                  </a:cxn>
                  <a:cxn ang="0">
                    <a:pos x="2" y="16"/>
                  </a:cxn>
                  <a:cxn ang="0">
                    <a:pos x="9" y="12"/>
                  </a:cxn>
                  <a:cxn ang="0">
                    <a:pos x="12" y="5"/>
                  </a:cxn>
                  <a:cxn ang="0">
                    <a:pos x="20" y="0"/>
                  </a:cxn>
                  <a:cxn ang="0">
                    <a:pos x="32" y="5"/>
                  </a:cxn>
                  <a:cxn ang="0">
                    <a:pos x="39" y="3"/>
                  </a:cxn>
                  <a:cxn ang="0">
                    <a:pos x="39" y="14"/>
                  </a:cxn>
                  <a:cxn ang="0">
                    <a:pos x="38" y="18"/>
                  </a:cxn>
                  <a:cxn ang="0">
                    <a:pos x="39" y="24"/>
                  </a:cxn>
                  <a:cxn ang="0">
                    <a:pos x="37" y="27"/>
                  </a:cxn>
                  <a:cxn ang="0">
                    <a:pos x="22" y="31"/>
                  </a:cxn>
                  <a:cxn ang="0">
                    <a:pos x="7" y="30"/>
                  </a:cxn>
                  <a:cxn ang="0">
                    <a:pos x="4" y="26"/>
                  </a:cxn>
                  <a:cxn ang="0">
                    <a:pos x="0" y="18"/>
                  </a:cxn>
                </a:cxnLst>
                <a:rect l="0" t="0" r="r" b="b"/>
                <a:pathLst>
                  <a:path w="39" h="31">
                    <a:moveTo>
                      <a:pt x="0" y="18"/>
                    </a:moveTo>
                    <a:lnTo>
                      <a:pt x="0" y="16"/>
                    </a:lnTo>
                    <a:lnTo>
                      <a:pt x="2" y="16"/>
                    </a:lnTo>
                    <a:lnTo>
                      <a:pt x="9" y="12"/>
                    </a:lnTo>
                    <a:lnTo>
                      <a:pt x="12" y="5"/>
                    </a:lnTo>
                    <a:lnTo>
                      <a:pt x="20" y="0"/>
                    </a:lnTo>
                    <a:lnTo>
                      <a:pt x="32" y="5"/>
                    </a:lnTo>
                    <a:lnTo>
                      <a:pt x="39" y="3"/>
                    </a:lnTo>
                    <a:lnTo>
                      <a:pt x="39" y="14"/>
                    </a:lnTo>
                    <a:lnTo>
                      <a:pt x="38" y="18"/>
                    </a:lnTo>
                    <a:lnTo>
                      <a:pt x="39" y="24"/>
                    </a:lnTo>
                    <a:lnTo>
                      <a:pt x="37" y="27"/>
                    </a:lnTo>
                    <a:lnTo>
                      <a:pt x="22" y="31"/>
                    </a:lnTo>
                    <a:lnTo>
                      <a:pt x="7" y="30"/>
                    </a:lnTo>
                    <a:lnTo>
                      <a:pt x="4" y="26"/>
                    </a:lnTo>
                    <a:lnTo>
                      <a:pt x="0" y="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400" name="Freeform 80"/>
              <p:cNvSpPr>
                <a:spLocks noChangeAspect="1"/>
              </p:cNvSpPr>
              <p:nvPr/>
            </p:nvSpPr>
            <p:spPr bwMode="gray">
              <a:xfrm>
                <a:off x="3853" y="2380"/>
                <a:ext cx="51" cy="46"/>
              </a:xfrm>
              <a:custGeom>
                <a:avLst/>
                <a:gdLst/>
                <a:ahLst/>
                <a:cxnLst>
                  <a:cxn ang="0">
                    <a:pos x="190" y="0"/>
                  </a:cxn>
                  <a:cxn ang="0">
                    <a:pos x="207" y="10"/>
                  </a:cxn>
                  <a:cxn ang="0">
                    <a:pos x="224" y="26"/>
                  </a:cxn>
                  <a:cxn ang="0">
                    <a:pos x="233" y="33"/>
                  </a:cxn>
                  <a:cxn ang="0">
                    <a:pos x="240" y="51"/>
                  </a:cxn>
                  <a:cxn ang="0">
                    <a:pos x="242" y="70"/>
                  </a:cxn>
                  <a:cxn ang="0">
                    <a:pos x="246" y="86"/>
                  </a:cxn>
                  <a:cxn ang="0">
                    <a:pos x="250" y="110"/>
                  </a:cxn>
                  <a:cxn ang="0">
                    <a:pos x="254" y="142"/>
                  </a:cxn>
                  <a:cxn ang="0">
                    <a:pos x="243" y="152"/>
                  </a:cxn>
                  <a:cxn ang="0">
                    <a:pos x="238" y="185"/>
                  </a:cxn>
                  <a:cxn ang="0">
                    <a:pos x="227" y="167"/>
                  </a:cxn>
                  <a:cxn ang="0">
                    <a:pos x="221" y="142"/>
                  </a:cxn>
                  <a:cxn ang="0">
                    <a:pos x="212" y="131"/>
                  </a:cxn>
                  <a:cxn ang="0">
                    <a:pos x="192" y="158"/>
                  </a:cxn>
                  <a:cxn ang="0">
                    <a:pos x="197" y="179"/>
                  </a:cxn>
                  <a:cxn ang="0">
                    <a:pos x="206" y="201"/>
                  </a:cxn>
                  <a:cxn ang="0">
                    <a:pos x="194" y="227"/>
                  </a:cxn>
                  <a:cxn ang="0">
                    <a:pos x="184" y="211"/>
                  </a:cxn>
                  <a:cxn ang="0">
                    <a:pos x="174" y="211"/>
                  </a:cxn>
                  <a:cxn ang="0">
                    <a:pos x="156" y="210"/>
                  </a:cxn>
                  <a:cxn ang="0">
                    <a:pos x="125" y="189"/>
                  </a:cxn>
                  <a:cxn ang="0">
                    <a:pos x="119" y="171"/>
                  </a:cxn>
                  <a:cxn ang="0">
                    <a:pos x="113" y="150"/>
                  </a:cxn>
                  <a:cxn ang="0">
                    <a:pos x="125" y="126"/>
                  </a:cxn>
                  <a:cxn ang="0">
                    <a:pos x="105" y="108"/>
                  </a:cxn>
                  <a:cxn ang="0">
                    <a:pos x="89" y="104"/>
                  </a:cxn>
                  <a:cxn ang="0">
                    <a:pos x="81" y="125"/>
                  </a:cxn>
                  <a:cxn ang="0">
                    <a:pos x="68" y="121"/>
                  </a:cxn>
                  <a:cxn ang="0">
                    <a:pos x="55" y="126"/>
                  </a:cxn>
                  <a:cxn ang="0">
                    <a:pos x="50" y="123"/>
                  </a:cxn>
                  <a:cxn ang="0">
                    <a:pos x="39" y="112"/>
                  </a:cxn>
                  <a:cxn ang="0">
                    <a:pos x="16" y="153"/>
                  </a:cxn>
                  <a:cxn ang="0">
                    <a:pos x="3" y="155"/>
                  </a:cxn>
                  <a:cxn ang="0">
                    <a:pos x="7" y="121"/>
                  </a:cxn>
                  <a:cxn ang="0">
                    <a:pos x="22" y="93"/>
                  </a:cxn>
                  <a:cxn ang="0">
                    <a:pos x="56" y="76"/>
                  </a:cxn>
                  <a:cxn ang="0">
                    <a:pos x="73" y="64"/>
                  </a:cxn>
                  <a:cxn ang="0">
                    <a:pos x="99" y="64"/>
                  </a:cxn>
                  <a:cxn ang="0">
                    <a:pos x="98" y="94"/>
                  </a:cxn>
                  <a:cxn ang="0">
                    <a:pos x="127" y="69"/>
                  </a:cxn>
                  <a:cxn ang="0">
                    <a:pos x="146" y="66"/>
                  </a:cxn>
                  <a:cxn ang="0">
                    <a:pos x="153" y="49"/>
                  </a:cxn>
                  <a:cxn ang="0">
                    <a:pos x="169" y="46"/>
                  </a:cxn>
                  <a:cxn ang="0">
                    <a:pos x="189" y="43"/>
                  </a:cxn>
                  <a:cxn ang="0">
                    <a:pos x="194" y="26"/>
                  </a:cxn>
                  <a:cxn ang="0">
                    <a:pos x="191" y="1"/>
                  </a:cxn>
                </a:cxnLst>
                <a:rect l="0" t="0" r="r" b="b"/>
                <a:pathLst>
                  <a:path w="254" h="227">
                    <a:moveTo>
                      <a:pt x="191" y="1"/>
                    </a:moveTo>
                    <a:lnTo>
                      <a:pt x="190" y="0"/>
                    </a:lnTo>
                    <a:lnTo>
                      <a:pt x="200" y="0"/>
                    </a:lnTo>
                    <a:lnTo>
                      <a:pt x="207" y="10"/>
                    </a:lnTo>
                    <a:lnTo>
                      <a:pt x="215" y="13"/>
                    </a:lnTo>
                    <a:lnTo>
                      <a:pt x="224" y="26"/>
                    </a:lnTo>
                    <a:lnTo>
                      <a:pt x="229" y="26"/>
                    </a:lnTo>
                    <a:lnTo>
                      <a:pt x="233" y="33"/>
                    </a:lnTo>
                    <a:lnTo>
                      <a:pt x="240" y="46"/>
                    </a:lnTo>
                    <a:lnTo>
                      <a:pt x="240" y="51"/>
                    </a:lnTo>
                    <a:lnTo>
                      <a:pt x="231" y="64"/>
                    </a:lnTo>
                    <a:lnTo>
                      <a:pt x="242" y="70"/>
                    </a:lnTo>
                    <a:lnTo>
                      <a:pt x="242" y="81"/>
                    </a:lnTo>
                    <a:lnTo>
                      <a:pt x="246" y="86"/>
                    </a:lnTo>
                    <a:lnTo>
                      <a:pt x="248" y="104"/>
                    </a:lnTo>
                    <a:lnTo>
                      <a:pt x="250" y="110"/>
                    </a:lnTo>
                    <a:lnTo>
                      <a:pt x="254" y="124"/>
                    </a:lnTo>
                    <a:lnTo>
                      <a:pt x="254" y="142"/>
                    </a:lnTo>
                    <a:lnTo>
                      <a:pt x="249" y="150"/>
                    </a:lnTo>
                    <a:lnTo>
                      <a:pt x="243" y="152"/>
                    </a:lnTo>
                    <a:lnTo>
                      <a:pt x="238" y="161"/>
                    </a:lnTo>
                    <a:lnTo>
                      <a:pt x="238" y="185"/>
                    </a:lnTo>
                    <a:lnTo>
                      <a:pt x="231" y="179"/>
                    </a:lnTo>
                    <a:lnTo>
                      <a:pt x="227" y="167"/>
                    </a:lnTo>
                    <a:lnTo>
                      <a:pt x="227" y="151"/>
                    </a:lnTo>
                    <a:lnTo>
                      <a:pt x="221" y="142"/>
                    </a:lnTo>
                    <a:lnTo>
                      <a:pt x="217" y="134"/>
                    </a:lnTo>
                    <a:lnTo>
                      <a:pt x="212" y="131"/>
                    </a:lnTo>
                    <a:lnTo>
                      <a:pt x="207" y="135"/>
                    </a:lnTo>
                    <a:lnTo>
                      <a:pt x="192" y="158"/>
                    </a:lnTo>
                    <a:lnTo>
                      <a:pt x="191" y="172"/>
                    </a:lnTo>
                    <a:lnTo>
                      <a:pt x="197" y="179"/>
                    </a:lnTo>
                    <a:lnTo>
                      <a:pt x="202" y="189"/>
                    </a:lnTo>
                    <a:lnTo>
                      <a:pt x="206" y="201"/>
                    </a:lnTo>
                    <a:lnTo>
                      <a:pt x="206" y="207"/>
                    </a:lnTo>
                    <a:lnTo>
                      <a:pt x="194" y="227"/>
                    </a:lnTo>
                    <a:lnTo>
                      <a:pt x="186" y="223"/>
                    </a:lnTo>
                    <a:lnTo>
                      <a:pt x="184" y="211"/>
                    </a:lnTo>
                    <a:lnTo>
                      <a:pt x="183" y="205"/>
                    </a:lnTo>
                    <a:lnTo>
                      <a:pt x="174" y="211"/>
                    </a:lnTo>
                    <a:lnTo>
                      <a:pt x="164" y="212"/>
                    </a:lnTo>
                    <a:lnTo>
                      <a:pt x="156" y="210"/>
                    </a:lnTo>
                    <a:lnTo>
                      <a:pt x="133" y="199"/>
                    </a:lnTo>
                    <a:lnTo>
                      <a:pt x="125" y="189"/>
                    </a:lnTo>
                    <a:lnTo>
                      <a:pt x="120" y="182"/>
                    </a:lnTo>
                    <a:lnTo>
                      <a:pt x="119" y="171"/>
                    </a:lnTo>
                    <a:lnTo>
                      <a:pt x="116" y="162"/>
                    </a:lnTo>
                    <a:lnTo>
                      <a:pt x="113" y="150"/>
                    </a:lnTo>
                    <a:lnTo>
                      <a:pt x="125" y="134"/>
                    </a:lnTo>
                    <a:lnTo>
                      <a:pt x="125" y="126"/>
                    </a:lnTo>
                    <a:lnTo>
                      <a:pt x="116" y="116"/>
                    </a:lnTo>
                    <a:lnTo>
                      <a:pt x="105" y="108"/>
                    </a:lnTo>
                    <a:lnTo>
                      <a:pt x="97" y="104"/>
                    </a:lnTo>
                    <a:lnTo>
                      <a:pt x="89" y="104"/>
                    </a:lnTo>
                    <a:lnTo>
                      <a:pt x="81" y="119"/>
                    </a:lnTo>
                    <a:lnTo>
                      <a:pt x="81" y="125"/>
                    </a:lnTo>
                    <a:lnTo>
                      <a:pt x="73" y="121"/>
                    </a:lnTo>
                    <a:lnTo>
                      <a:pt x="68" y="121"/>
                    </a:lnTo>
                    <a:lnTo>
                      <a:pt x="68" y="114"/>
                    </a:lnTo>
                    <a:lnTo>
                      <a:pt x="55" y="126"/>
                    </a:lnTo>
                    <a:lnTo>
                      <a:pt x="54" y="132"/>
                    </a:lnTo>
                    <a:lnTo>
                      <a:pt x="50" y="123"/>
                    </a:lnTo>
                    <a:lnTo>
                      <a:pt x="47" y="112"/>
                    </a:lnTo>
                    <a:lnTo>
                      <a:pt x="39" y="112"/>
                    </a:lnTo>
                    <a:lnTo>
                      <a:pt x="28" y="124"/>
                    </a:lnTo>
                    <a:lnTo>
                      <a:pt x="16" y="153"/>
                    </a:lnTo>
                    <a:lnTo>
                      <a:pt x="9" y="156"/>
                    </a:lnTo>
                    <a:lnTo>
                      <a:pt x="3" y="155"/>
                    </a:lnTo>
                    <a:lnTo>
                      <a:pt x="0" y="144"/>
                    </a:lnTo>
                    <a:lnTo>
                      <a:pt x="7" y="121"/>
                    </a:lnTo>
                    <a:lnTo>
                      <a:pt x="12" y="104"/>
                    </a:lnTo>
                    <a:lnTo>
                      <a:pt x="22" y="93"/>
                    </a:lnTo>
                    <a:lnTo>
                      <a:pt x="52" y="85"/>
                    </a:lnTo>
                    <a:lnTo>
                      <a:pt x="56" y="76"/>
                    </a:lnTo>
                    <a:lnTo>
                      <a:pt x="63" y="69"/>
                    </a:lnTo>
                    <a:lnTo>
                      <a:pt x="73" y="64"/>
                    </a:lnTo>
                    <a:lnTo>
                      <a:pt x="79" y="56"/>
                    </a:lnTo>
                    <a:lnTo>
                      <a:pt x="99" y="64"/>
                    </a:lnTo>
                    <a:lnTo>
                      <a:pt x="104" y="76"/>
                    </a:lnTo>
                    <a:lnTo>
                      <a:pt x="98" y="94"/>
                    </a:lnTo>
                    <a:lnTo>
                      <a:pt x="120" y="85"/>
                    </a:lnTo>
                    <a:lnTo>
                      <a:pt x="127" y="69"/>
                    </a:lnTo>
                    <a:lnTo>
                      <a:pt x="138" y="64"/>
                    </a:lnTo>
                    <a:lnTo>
                      <a:pt x="146" y="66"/>
                    </a:lnTo>
                    <a:lnTo>
                      <a:pt x="151" y="60"/>
                    </a:lnTo>
                    <a:lnTo>
                      <a:pt x="153" y="49"/>
                    </a:lnTo>
                    <a:lnTo>
                      <a:pt x="158" y="43"/>
                    </a:lnTo>
                    <a:lnTo>
                      <a:pt x="169" y="46"/>
                    </a:lnTo>
                    <a:lnTo>
                      <a:pt x="181" y="40"/>
                    </a:lnTo>
                    <a:lnTo>
                      <a:pt x="189" y="43"/>
                    </a:lnTo>
                    <a:lnTo>
                      <a:pt x="192" y="39"/>
                    </a:lnTo>
                    <a:lnTo>
                      <a:pt x="194" y="26"/>
                    </a:lnTo>
                    <a:lnTo>
                      <a:pt x="191" y="7"/>
                    </a:lnTo>
                    <a:lnTo>
                      <a:pt x="191" y="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50" name="Freeform 81"/>
            <p:cNvSpPr>
              <a:spLocks noChangeAspect="1"/>
            </p:cNvSpPr>
            <p:nvPr/>
          </p:nvSpPr>
          <p:spPr bwMode="gray">
            <a:xfrm>
              <a:off x="6744492" y="3603972"/>
              <a:ext cx="23813" cy="19050"/>
            </a:xfrm>
            <a:custGeom>
              <a:avLst/>
              <a:gdLst/>
              <a:ahLst/>
              <a:cxnLst>
                <a:cxn ang="0">
                  <a:pos x="67" y="9"/>
                </a:cxn>
                <a:cxn ang="0">
                  <a:pos x="72" y="14"/>
                </a:cxn>
                <a:cxn ang="0">
                  <a:pos x="76" y="21"/>
                </a:cxn>
                <a:cxn ang="0">
                  <a:pos x="77" y="26"/>
                </a:cxn>
                <a:cxn ang="0">
                  <a:pos x="77" y="32"/>
                </a:cxn>
                <a:cxn ang="0">
                  <a:pos x="76" y="37"/>
                </a:cxn>
                <a:cxn ang="0">
                  <a:pos x="70" y="37"/>
                </a:cxn>
                <a:cxn ang="0">
                  <a:pos x="65" y="35"/>
                </a:cxn>
                <a:cxn ang="0">
                  <a:pos x="61" y="27"/>
                </a:cxn>
                <a:cxn ang="0">
                  <a:pos x="59" y="20"/>
                </a:cxn>
                <a:cxn ang="0">
                  <a:pos x="56" y="16"/>
                </a:cxn>
                <a:cxn ang="0">
                  <a:pos x="51" y="16"/>
                </a:cxn>
                <a:cxn ang="0">
                  <a:pos x="46" y="19"/>
                </a:cxn>
                <a:cxn ang="0">
                  <a:pos x="43" y="24"/>
                </a:cxn>
                <a:cxn ang="0">
                  <a:pos x="41" y="48"/>
                </a:cxn>
                <a:cxn ang="0">
                  <a:pos x="39" y="56"/>
                </a:cxn>
                <a:cxn ang="0">
                  <a:pos x="34" y="58"/>
                </a:cxn>
                <a:cxn ang="0">
                  <a:pos x="29" y="57"/>
                </a:cxn>
                <a:cxn ang="0">
                  <a:pos x="26" y="53"/>
                </a:cxn>
                <a:cxn ang="0">
                  <a:pos x="21" y="48"/>
                </a:cxn>
                <a:cxn ang="0">
                  <a:pos x="17" y="42"/>
                </a:cxn>
                <a:cxn ang="0">
                  <a:pos x="7" y="31"/>
                </a:cxn>
                <a:cxn ang="0">
                  <a:pos x="3" y="29"/>
                </a:cxn>
                <a:cxn ang="0">
                  <a:pos x="0" y="27"/>
                </a:cxn>
                <a:cxn ang="0">
                  <a:pos x="2" y="25"/>
                </a:cxn>
                <a:cxn ang="0">
                  <a:pos x="11" y="22"/>
                </a:cxn>
                <a:cxn ang="0">
                  <a:pos x="26" y="21"/>
                </a:cxn>
                <a:cxn ang="0">
                  <a:pos x="33" y="16"/>
                </a:cxn>
                <a:cxn ang="0">
                  <a:pos x="53" y="0"/>
                </a:cxn>
                <a:cxn ang="0">
                  <a:pos x="55" y="8"/>
                </a:cxn>
                <a:cxn ang="0">
                  <a:pos x="67" y="9"/>
                </a:cxn>
              </a:cxnLst>
              <a:rect l="0" t="0" r="r" b="b"/>
              <a:pathLst>
                <a:path w="77" h="58">
                  <a:moveTo>
                    <a:pt x="67" y="9"/>
                  </a:moveTo>
                  <a:lnTo>
                    <a:pt x="72" y="14"/>
                  </a:lnTo>
                  <a:lnTo>
                    <a:pt x="76" y="21"/>
                  </a:lnTo>
                  <a:lnTo>
                    <a:pt x="77" y="26"/>
                  </a:lnTo>
                  <a:lnTo>
                    <a:pt x="77" y="32"/>
                  </a:lnTo>
                  <a:lnTo>
                    <a:pt x="76" y="37"/>
                  </a:lnTo>
                  <a:lnTo>
                    <a:pt x="70" y="37"/>
                  </a:lnTo>
                  <a:lnTo>
                    <a:pt x="65" y="35"/>
                  </a:lnTo>
                  <a:lnTo>
                    <a:pt x="61" y="27"/>
                  </a:lnTo>
                  <a:lnTo>
                    <a:pt x="59" y="20"/>
                  </a:lnTo>
                  <a:lnTo>
                    <a:pt x="56" y="16"/>
                  </a:lnTo>
                  <a:lnTo>
                    <a:pt x="51" y="16"/>
                  </a:lnTo>
                  <a:lnTo>
                    <a:pt x="46" y="19"/>
                  </a:lnTo>
                  <a:lnTo>
                    <a:pt x="43" y="24"/>
                  </a:lnTo>
                  <a:lnTo>
                    <a:pt x="41" y="48"/>
                  </a:lnTo>
                  <a:lnTo>
                    <a:pt x="39" y="56"/>
                  </a:lnTo>
                  <a:lnTo>
                    <a:pt x="34" y="58"/>
                  </a:lnTo>
                  <a:lnTo>
                    <a:pt x="29" y="57"/>
                  </a:lnTo>
                  <a:lnTo>
                    <a:pt x="26" y="53"/>
                  </a:lnTo>
                  <a:lnTo>
                    <a:pt x="21" y="48"/>
                  </a:lnTo>
                  <a:lnTo>
                    <a:pt x="17" y="42"/>
                  </a:lnTo>
                  <a:lnTo>
                    <a:pt x="7" y="31"/>
                  </a:lnTo>
                  <a:lnTo>
                    <a:pt x="3" y="29"/>
                  </a:lnTo>
                  <a:lnTo>
                    <a:pt x="0" y="27"/>
                  </a:lnTo>
                  <a:lnTo>
                    <a:pt x="2" y="25"/>
                  </a:lnTo>
                  <a:lnTo>
                    <a:pt x="11" y="22"/>
                  </a:lnTo>
                  <a:lnTo>
                    <a:pt x="26" y="21"/>
                  </a:lnTo>
                  <a:lnTo>
                    <a:pt x="33" y="16"/>
                  </a:lnTo>
                  <a:lnTo>
                    <a:pt x="53" y="0"/>
                  </a:lnTo>
                  <a:lnTo>
                    <a:pt x="55" y="8"/>
                  </a:lnTo>
                  <a:lnTo>
                    <a:pt x="67" y="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51" name="Freeform 82"/>
            <p:cNvSpPr>
              <a:spLocks noChangeAspect="1"/>
            </p:cNvSpPr>
            <p:nvPr/>
          </p:nvSpPr>
          <p:spPr bwMode="gray">
            <a:xfrm>
              <a:off x="6781005" y="3748434"/>
              <a:ext cx="4763" cy="14288"/>
            </a:xfrm>
            <a:custGeom>
              <a:avLst/>
              <a:gdLst/>
              <a:ahLst/>
              <a:cxnLst>
                <a:cxn ang="0">
                  <a:pos x="8" y="1"/>
                </a:cxn>
                <a:cxn ang="0">
                  <a:pos x="9" y="0"/>
                </a:cxn>
                <a:cxn ang="0">
                  <a:pos x="11" y="10"/>
                </a:cxn>
                <a:cxn ang="0">
                  <a:pos x="13" y="26"/>
                </a:cxn>
                <a:cxn ang="0">
                  <a:pos x="15" y="33"/>
                </a:cxn>
                <a:cxn ang="0">
                  <a:pos x="9" y="41"/>
                </a:cxn>
                <a:cxn ang="0">
                  <a:pos x="4" y="42"/>
                </a:cxn>
                <a:cxn ang="0">
                  <a:pos x="0" y="27"/>
                </a:cxn>
                <a:cxn ang="0">
                  <a:pos x="0" y="13"/>
                </a:cxn>
                <a:cxn ang="0">
                  <a:pos x="3" y="4"/>
                </a:cxn>
                <a:cxn ang="0">
                  <a:pos x="8" y="0"/>
                </a:cxn>
                <a:cxn ang="0">
                  <a:pos x="8" y="1"/>
                </a:cxn>
              </a:cxnLst>
              <a:rect l="0" t="0" r="r" b="b"/>
              <a:pathLst>
                <a:path w="15" h="42">
                  <a:moveTo>
                    <a:pt x="8" y="1"/>
                  </a:moveTo>
                  <a:lnTo>
                    <a:pt x="9" y="0"/>
                  </a:lnTo>
                  <a:lnTo>
                    <a:pt x="11" y="10"/>
                  </a:lnTo>
                  <a:lnTo>
                    <a:pt x="13" y="26"/>
                  </a:lnTo>
                  <a:lnTo>
                    <a:pt x="15" y="33"/>
                  </a:lnTo>
                  <a:lnTo>
                    <a:pt x="9" y="41"/>
                  </a:lnTo>
                  <a:lnTo>
                    <a:pt x="4" y="42"/>
                  </a:lnTo>
                  <a:lnTo>
                    <a:pt x="0" y="27"/>
                  </a:lnTo>
                  <a:lnTo>
                    <a:pt x="0" y="13"/>
                  </a:lnTo>
                  <a:lnTo>
                    <a:pt x="3" y="4"/>
                  </a:lnTo>
                  <a:lnTo>
                    <a:pt x="8" y="0"/>
                  </a:lnTo>
                  <a:lnTo>
                    <a:pt x="8" y="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52" name="Freeform 83"/>
            <p:cNvSpPr>
              <a:spLocks noChangeAspect="1"/>
            </p:cNvSpPr>
            <p:nvPr/>
          </p:nvSpPr>
          <p:spPr bwMode="gray">
            <a:xfrm>
              <a:off x="6931817" y="3837334"/>
              <a:ext cx="42863" cy="19050"/>
            </a:xfrm>
            <a:custGeom>
              <a:avLst/>
              <a:gdLst/>
              <a:ahLst/>
              <a:cxnLst>
                <a:cxn ang="0">
                  <a:pos x="0" y="39"/>
                </a:cxn>
                <a:cxn ang="0">
                  <a:pos x="2" y="38"/>
                </a:cxn>
                <a:cxn ang="0">
                  <a:pos x="11" y="29"/>
                </a:cxn>
                <a:cxn ang="0">
                  <a:pos x="18" y="17"/>
                </a:cxn>
                <a:cxn ang="0">
                  <a:pos x="27" y="16"/>
                </a:cxn>
                <a:cxn ang="0">
                  <a:pos x="55" y="11"/>
                </a:cxn>
                <a:cxn ang="0">
                  <a:pos x="61" y="7"/>
                </a:cxn>
                <a:cxn ang="0">
                  <a:pos x="71" y="10"/>
                </a:cxn>
                <a:cxn ang="0">
                  <a:pos x="98" y="7"/>
                </a:cxn>
                <a:cxn ang="0">
                  <a:pos x="109" y="3"/>
                </a:cxn>
                <a:cxn ang="0">
                  <a:pos x="118" y="2"/>
                </a:cxn>
                <a:cxn ang="0">
                  <a:pos x="124" y="0"/>
                </a:cxn>
                <a:cxn ang="0">
                  <a:pos x="132" y="2"/>
                </a:cxn>
                <a:cxn ang="0">
                  <a:pos x="133" y="6"/>
                </a:cxn>
                <a:cxn ang="0">
                  <a:pos x="129" y="19"/>
                </a:cxn>
                <a:cxn ang="0">
                  <a:pos x="113" y="23"/>
                </a:cxn>
                <a:cxn ang="0">
                  <a:pos x="88" y="37"/>
                </a:cxn>
                <a:cxn ang="0">
                  <a:pos x="73" y="40"/>
                </a:cxn>
                <a:cxn ang="0">
                  <a:pos x="61" y="46"/>
                </a:cxn>
                <a:cxn ang="0">
                  <a:pos x="39" y="51"/>
                </a:cxn>
                <a:cxn ang="0">
                  <a:pos x="23" y="61"/>
                </a:cxn>
                <a:cxn ang="0">
                  <a:pos x="18" y="59"/>
                </a:cxn>
                <a:cxn ang="0">
                  <a:pos x="0" y="39"/>
                </a:cxn>
              </a:cxnLst>
              <a:rect l="0" t="0" r="r" b="b"/>
              <a:pathLst>
                <a:path w="133" h="61">
                  <a:moveTo>
                    <a:pt x="0" y="39"/>
                  </a:moveTo>
                  <a:lnTo>
                    <a:pt x="2" y="38"/>
                  </a:lnTo>
                  <a:lnTo>
                    <a:pt x="11" y="29"/>
                  </a:lnTo>
                  <a:lnTo>
                    <a:pt x="18" y="17"/>
                  </a:lnTo>
                  <a:lnTo>
                    <a:pt x="27" y="16"/>
                  </a:lnTo>
                  <a:lnTo>
                    <a:pt x="55" y="11"/>
                  </a:lnTo>
                  <a:lnTo>
                    <a:pt x="61" y="7"/>
                  </a:lnTo>
                  <a:lnTo>
                    <a:pt x="71" y="10"/>
                  </a:lnTo>
                  <a:lnTo>
                    <a:pt x="98" y="7"/>
                  </a:lnTo>
                  <a:lnTo>
                    <a:pt x="109" y="3"/>
                  </a:lnTo>
                  <a:lnTo>
                    <a:pt x="118" y="2"/>
                  </a:lnTo>
                  <a:lnTo>
                    <a:pt x="124" y="0"/>
                  </a:lnTo>
                  <a:lnTo>
                    <a:pt x="132" y="2"/>
                  </a:lnTo>
                  <a:lnTo>
                    <a:pt x="133" y="6"/>
                  </a:lnTo>
                  <a:lnTo>
                    <a:pt x="129" y="19"/>
                  </a:lnTo>
                  <a:lnTo>
                    <a:pt x="113" y="23"/>
                  </a:lnTo>
                  <a:lnTo>
                    <a:pt x="88" y="37"/>
                  </a:lnTo>
                  <a:lnTo>
                    <a:pt x="73" y="40"/>
                  </a:lnTo>
                  <a:lnTo>
                    <a:pt x="61" y="46"/>
                  </a:lnTo>
                  <a:lnTo>
                    <a:pt x="39" y="51"/>
                  </a:lnTo>
                  <a:lnTo>
                    <a:pt x="23" y="61"/>
                  </a:lnTo>
                  <a:lnTo>
                    <a:pt x="18" y="59"/>
                  </a:lnTo>
                  <a:lnTo>
                    <a:pt x="0" y="3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54" name="Freeform 84"/>
            <p:cNvSpPr>
              <a:spLocks noChangeAspect="1"/>
            </p:cNvSpPr>
            <p:nvPr/>
          </p:nvSpPr>
          <p:spPr bwMode="gray">
            <a:xfrm>
              <a:off x="6911180" y="3850034"/>
              <a:ext cx="26988" cy="22225"/>
            </a:xfrm>
            <a:custGeom>
              <a:avLst/>
              <a:gdLst/>
              <a:ahLst/>
              <a:cxnLst>
                <a:cxn ang="0">
                  <a:pos x="85" y="20"/>
                </a:cxn>
                <a:cxn ang="0">
                  <a:pos x="85" y="22"/>
                </a:cxn>
                <a:cxn ang="0">
                  <a:pos x="80" y="35"/>
                </a:cxn>
                <a:cxn ang="0">
                  <a:pos x="69" y="46"/>
                </a:cxn>
                <a:cxn ang="0">
                  <a:pos x="63" y="54"/>
                </a:cxn>
                <a:cxn ang="0">
                  <a:pos x="54" y="58"/>
                </a:cxn>
                <a:cxn ang="0">
                  <a:pos x="49" y="60"/>
                </a:cxn>
                <a:cxn ang="0">
                  <a:pos x="40" y="63"/>
                </a:cxn>
                <a:cxn ang="0">
                  <a:pos x="31" y="68"/>
                </a:cxn>
                <a:cxn ang="0">
                  <a:pos x="21" y="70"/>
                </a:cxn>
                <a:cxn ang="0">
                  <a:pos x="15" y="71"/>
                </a:cxn>
                <a:cxn ang="0">
                  <a:pos x="5" y="71"/>
                </a:cxn>
                <a:cxn ang="0">
                  <a:pos x="0" y="66"/>
                </a:cxn>
                <a:cxn ang="0">
                  <a:pos x="8" y="58"/>
                </a:cxn>
                <a:cxn ang="0">
                  <a:pos x="9" y="52"/>
                </a:cxn>
                <a:cxn ang="0">
                  <a:pos x="6" y="46"/>
                </a:cxn>
                <a:cxn ang="0">
                  <a:pos x="8" y="31"/>
                </a:cxn>
                <a:cxn ang="0">
                  <a:pos x="15" y="23"/>
                </a:cxn>
                <a:cxn ang="0">
                  <a:pos x="22" y="17"/>
                </a:cxn>
                <a:cxn ang="0">
                  <a:pos x="32" y="15"/>
                </a:cxn>
                <a:cxn ang="0">
                  <a:pos x="41" y="9"/>
                </a:cxn>
                <a:cxn ang="0">
                  <a:pos x="48" y="6"/>
                </a:cxn>
                <a:cxn ang="0">
                  <a:pos x="53" y="4"/>
                </a:cxn>
                <a:cxn ang="0">
                  <a:pos x="62" y="3"/>
                </a:cxn>
                <a:cxn ang="0">
                  <a:pos x="67" y="0"/>
                </a:cxn>
                <a:cxn ang="0">
                  <a:pos x="85" y="20"/>
                </a:cxn>
              </a:cxnLst>
              <a:rect l="0" t="0" r="r" b="b"/>
              <a:pathLst>
                <a:path w="85" h="71">
                  <a:moveTo>
                    <a:pt x="85" y="20"/>
                  </a:moveTo>
                  <a:lnTo>
                    <a:pt x="85" y="22"/>
                  </a:lnTo>
                  <a:lnTo>
                    <a:pt x="80" y="35"/>
                  </a:lnTo>
                  <a:lnTo>
                    <a:pt x="69" y="46"/>
                  </a:lnTo>
                  <a:lnTo>
                    <a:pt x="63" y="54"/>
                  </a:lnTo>
                  <a:lnTo>
                    <a:pt x="54" y="58"/>
                  </a:lnTo>
                  <a:lnTo>
                    <a:pt x="49" y="60"/>
                  </a:lnTo>
                  <a:lnTo>
                    <a:pt x="40" y="63"/>
                  </a:lnTo>
                  <a:lnTo>
                    <a:pt x="31" y="68"/>
                  </a:lnTo>
                  <a:lnTo>
                    <a:pt x="21" y="70"/>
                  </a:lnTo>
                  <a:lnTo>
                    <a:pt x="15" y="71"/>
                  </a:lnTo>
                  <a:lnTo>
                    <a:pt x="5" y="71"/>
                  </a:lnTo>
                  <a:lnTo>
                    <a:pt x="0" y="66"/>
                  </a:lnTo>
                  <a:lnTo>
                    <a:pt x="8" y="58"/>
                  </a:lnTo>
                  <a:lnTo>
                    <a:pt x="9" y="52"/>
                  </a:lnTo>
                  <a:lnTo>
                    <a:pt x="6" y="46"/>
                  </a:lnTo>
                  <a:lnTo>
                    <a:pt x="8" y="31"/>
                  </a:lnTo>
                  <a:lnTo>
                    <a:pt x="15" y="23"/>
                  </a:lnTo>
                  <a:lnTo>
                    <a:pt x="22" y="17"/>
                  </a:lnTo>
                  <a:lnTo>
                    <a:pt x="32" y="15"/>
                  </a:lnTo>
                  <a:lnTo>
                    <a:pt x="41" y="9"/>
                  </a:lnTo>
                  <a:lnTo>
                    <a:pt x="48" y="6"/>
                  </a:lnTo>
                  <a:lnTo>
                    <a:pt x="53" y="4"/>
                  </a:lnTo>
                  <a:lnTo>
                    <a:pt x="62" y="3"/>
                  </a:lnTo>
                  <a:lnTo>
                    <a:pt x="67" y="0"/>
                  </a:lnTo>
                  <a:lnTo>
                    <a:pt x="85" y="2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55" name="Freeform 85"/>
            <p:cNvSpPr>
              <a:spLocks noChangeAspect="1"/>
            </p:cNvSpPr>
            <p:nvPr/>
          </p:nvSpPr>
          <p:spPr bwMode="gray">
            <a:xfrm>
              <a:off x="6987380" y="3740497"/>
              <a:ext cx="50800" cy="19050"/>
            </a:xfrm>
            <a:custGeom>
              <a:avLst/>
              <a:gdLst/>
              <a:ahLst/>
              <a:cxnLst>
                <a:cxn ang="0">
                  <a:pos x="3" y="38"/>
                </a:cxn>
                <a:cxn ang="0">
                  <a:pos x="1" y="37"/>
                </a:cxn>
                <a:cxn ang="0">
                  <a:pos x="0" y="24"/>
                </a:cxn>
                <a:cxn ang="0">
                  <a:pos x="2" y="18"/>
                </a:cxn>
                <a:cxn ang="0">
                  <a:pos x="7" y="14"/>
                </a:cxn>
                <a:cxn ang="0">
                  <a:pos x="12" y="8"/>
                </a:cxn>
                <a:cxn ang="0">
                  <a:pos x="17" y="3"/>
                </a:cxn>
                <a:cxn ang="0">
                  <a:pos x="43" y="5"/>
                </a:cxn>
                <a:cxn ang="0">
                  <a:pos x="54" y="4"/>
                </a:cxn>
                <a:cxn ang="0">
                  <a:pos x="63" y="2"/>
                </a:cxn>
                <a:cxn ang="0">
                  <a:pos x="70" y="5"/>
                </a:cxn>
                <a:cxn ang="0">
                  <a:pos x="88" y="0"/>
                </a:cxn>
                <a:cxn ang="0">
                  <a:pos x="99" y="4"/>
                </a:cxn>
                <a:cxn ang="0">
                  <a:pos x="108" y="11"/>
                </a:cxn>
                <a:cxn ang="0">
                  <a:pos x="116" y="13"/>
                </a:cxn>
                <a:cxn ang="0">
                  <a:pos x="125" y="13"/>
                </a:cxn>
                <a:cxn ang="0">
                  <a:pos x="132" y="10"/>
                </a:cxn>
                <a:cxn ang="0">
                  <a:pos x="142" y="14"/>
                </a:cxn>
                <a:cxn ang="0">
                  <a:pos x="148" y="30"/>
                </a:cxn>
                <a:cxn ang="0">
                  <a:pos x="152" y="35"/>
                </a:cxn>
                <a:cxn ang="0">
                  <a:pos x="160" y="37"/>
                </a:cxn>
                <a:cxn ang="0">
                  <a:pos x="162" y="50"/>
                </a:cxn>
                <a:cxn ang="0">
                  <a:pos x="157" y="59"/>
                </a:cxn>
                <a:cxn ang="0">
                  <a:pos x="149" y="54"/>
                </a:cxn>
                <a:cxn ang="0">
                  <a:pos x="108" y="32"/>
                </a:cxn>
                <a:cxn ang="0">
                  <a:pos x="98" y="30"/>
                </a:cxn>
                <a:cxn ang="0">
                  <a:pos x="88" y="30"/>
                </a:cxn>
                <a:cxn ang="0">
                  <a:pos x="88" y="35"/>
                </a:cxn>
                <a:cxn ang="0">
                  <a:pos x="83" y="36"/>
                </a:cxn>
                <a:cxn ang="0">
                  <a:pos x="72" y="35"/>
                </a:cxn>
                <a:cxn ang="0">
                  <a:pos x="62" y="34"/>
                </a:cxn>
                <a:cxn ang="0">
                  <a:pos x="54" y="26"/>
                </a:cxn>
                <a:cxn ang="0">
                  <a:pos x="45" y="30"/>
                </a:cxn>
                <a:cxn ang="0">
                  <a:pos x="41" y="35"/>
                </a:cxn>
                <a:cxn ang="0">
                  <a:pos x="34" y="37"/>
                </a:cxn>
                <a:cxn ang="0">
                  <a:pos x="24" y="32"/>
                </a:cxn>
                <a:cxn ang="0">
                  <a:pos x="13" y="21"/>
                </a:cxn>
                <a:cxn ang="0">
                  <a:pos x="11" y="24"/>
                </a:cxn>
                <a:cxn ang="0">
                  <a:pos x="3" y="38"/>
                </a:cxn>
              </a:cxnLst>
              <a:rect l="0" t="0" r="r" b="b"/>
              <a:pathLst>
                <a:path w="162" h="59">
                  <a:moveTo>
                    <a:pt x="3" y="38"/>
                  </a:moveTo>
                  <a:lnTo>
                    <a:pt x="1" y="37"/>
                  </a:lnTo>
                  <a:lnTo>
                    <a:pt x="0" y="24"/>
                  </a:lnTo>
                  <a:lnTo>
                    <a:pt x="2" y="18"/>
                  </a:lnTo>
                  <a:lnTo>
                    <a:pt x="7" y="14"/>
                  </a:lnTo>
                  <a:lnTo>
                    <a:pt x="12" y="8"/>
                  </a:lnTo>
                  <a:lnTo>
                    <a:pt x="17" y="3"/>
                  </a:lnTo>
                  <a:lnTo>
                    <a:pt x="43" y="5"/>
                  </a:lnTo>
                  <a:lnTo>
                    <a:pt x="54" y="4"/>
                  </a:lnTo>
                  <a:lnTo>
                    <a:pt x="63" y="2"/>
                  </a:lnTo>
                  <a:lnTo>
                    <a:pt x="70" y="5"/>
                  </a:lnTo>
                  <a:lnTo>
                    <a:pt x="88" y="0"/>
                  </a:lnTo>
                  <a:lnTo>
                    <a:pt x="99" y="4"/>
                  </a:lnTo>
                  <a:lnTo>
                    <a:pt x="108" y="11"/>
                  </a:lnTo>
                  <a:lnTo>
                    <a:pt x="116" y="13"/>
                  </a:lnTo>
                  <a:lnTo>
                    <a:pt x="125" y="13"/>
                  </a:lnTo>
                  <a:lnTo>
                    <a:pt x="132" y="10"/>
                  </a:lnTo>
                  <a:lnTo>
                    <a:pt x="142" y="14"/>
                  </a:lnTo>
                  <a:lnTo>
                    <a:pt x="148" y="30"/>
                  </a:lnTo>
                  <a:lnTo>
                    <a:pt x="152" y="35"/>
                  </a:lnTo>
                  <a:lnTo>
                    <a:pt x="160" y="37"/>
                  </a:lnTo>
                  <a:lnTo>
                    <a:pt x="162" y="50"/>
                  </a:lnTo>
                  <a:lnTo>
                    <a:pt x="157" y="59"/>
                  </a:lnTo>
                  <a:lnTo>
                    <a:pt x="149" y="54"/>
                  </a:lnTo>
                  <a:lnTo>
                    <a:pt x="108" y="32"/>
                  </a:lnTo>
                  <a:lnTo>
                    <a:pt x="98" y="30"/>
                  </a:lnTo>
                  <a:lnTo>
                    <a:pt x="88" y="30"/>
                  </a:lnTo>
                  <a:lnTo>
                    <a:pt x="88" y="35"/>
                  </a:lnTo>
                  <a:lnTo>
                    <a:pt x="83" y="36"/>
                  </a:lnTo>
                  <a:lnTo>
                    <a:pt x="72" y="35"/>
                  </a:lnTo>
                  <a:lnTo>
                    <a:pt x="62" y="34"/>
                  </a:lnTo>
                  <a:lnTo>
                    <a:pt x="54" y="26"/>
                  </a:lnTo>
                  <a:lnTo>
                    <a:pt x="45" y="30"/>
                  </a:lnTo>
                  <a:lnTo>
                    <a:pt x="41" y="35"/>
                  </a:lnTo>
                  <a:lnTo>
                    <a:pt x="34" y="37"/>
                  </a:lnTo>
                  <a:lnTo>
                    <a:pt x="24" y="32"/>
                  </a:lnTo>
                  <a:lnTo>
                    <a:pt x="13" y="21"/>
                  </a:lnTo>
                  <a:lnTo>
                    <a:pt x="11" y="24"/>
                  </a:lnTo>
                  <a:lnTo>
                    <a:pt x="3" y="3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56" name="Freeform 86"/>
            <p:cNvSpPr>
              <a:spLocks noChangeAspect="1"/>
            </p:cNvSpPr>
            <p:nvPr/>
          </p:nvSpPr>
          <p:spPr bwMode="gray">
            <a:xfrm>
              <a:off x="6830217" y="3662709"/>
              <a:ext cx="109538" cy="128588"/>
            </a:xfrm>
            <a:custGeom>
              <a:avLst/>
              <a:gdLst/>
              <a:ahLst/>
              <a:cxnLst>
                <a:cxn ang="0">
                  <a:pos x="141" y="30"/>
                </a:cxn>
                <a:cxn ang="0">
                  <a:pos x="163" y="33"/>
                </a:cxn>
                <a:cxn ang="0">
                  <a:pos x="184" y="36"/>
                </a:cxn>
                <a:cxn ang="0">
                  <a:pos x="205" y="43"/>
                </a:cxn>
                <a:cxn ang="0">
                  <a:pos x="229" y="42"/>
                </a:cxn>
                <a:cxn ang="0">
                  <a:pos x="288" y="42"/>
                </a:cxn>
                <a:cxn ang="0">
                  <a:pos x="325" y="6"/>
                </a:cxn>
                <a:cxn ang="0">
                  <a:pos x="344" y="4"/>
                </a:cxn>
                <a:cxn ang="0">
                  <a:pos x="339" y="30"/>
                </a:cxn>
                <a:cxn ang="0">
                  <a:pos x="303" y="69"/>
                </a:cxn>
                <a:cxn ang="0">
                  <a:pos x="268" y="78"/>
                </a:cxn>
                <a:cxn ang="0">
                  <a:pos x="218" y="68"/>
                </a:cxn>
                <a:cxn ang="0">
                  <a:pos x="164" y="72"/>
                </a:cxn>
                <a:cxn ang="0">
                  <a:pos x="145" y="69"/>
                </a:cxn>
                <a:cxn ang="0">
                  <a:pos x="121" y="72"/>
                </a:cxn>
                <a:cxn ang="0">
                  <a:pos x="87" y="69"/>
                </a:cxn>
                <a:cxn ang="0">
                  <a:pos x="67" y="107"/>
                </a:cxn>
                <a:cxn ang="0">
                  <a:pos x="86" y="148"/>
                </a:cxn>
                <a:cxn ang="0">
                  <a:pos x="124" y="164"/>
                </a:cxn>
                <a:cxn ang="0">
                  <a:pos x="151" y="143"/>
                </a:cxn>
                <a:cxn ang="0">
                  <a:pos x="172" y="148"/>
                </a:cxn>
                <a:cxn ang="0">
                  <a:pos x="215" y="138"/>
                </a:cxn>
                <a:cxn ang="0">
                  <a:pos x="244" y="124"/>
                </a:cxn>
                <a:cxn ang="0">
                  <a:pos x="243" y="150"/>
                </a:cxn>
                <a:cxn ang="0">
                  <a:pos x="198" y="172"/>
                </a:cxn>
                <a:cxn ang="0">
                  <a:pos x="166" y="189"/>
                </a:cxn>
                <a:cxn ang="0">
                  <a:pos x="137" y="193"/>
                </a:cxn>
                <a:cxn ang="0">
                  <a:pos x="180" y="251"/>
                </a:cxn>
                <a:cxn ang="0">
                  <a:pos x="196" y="271"/>
                </a:cxn>
                <a:cxn ang="0">
                  <a:pos x="184" y="286"/>
                </a:cxn>
                <a:cxn ang="0">
                  <a:pos x="202" y="309"/>
                </a:cxn>
                <a:cxn ang="0">
                  <a:pos x="216" y="320"/>
                </a:cxn>
                <a:cxn ang="0">
                  <a:pos x="211" y="337"/>
                </a:cxn>
                <a:cxn ang="0">
                  <a:pos x="175" y="354"/>
                </a:cxn>
                <a:cxn ang="0">
                  <a:pos x="146" y="348"/>
                </a:cxn>
                <a:cxn ang="0">
                  <a:pos x="143" y="314"/>
                </a:cxn>
                <a:cxn ang="0">
                  <a:pos x="113" y="280"/>
                </a:cxn>
                <a:cxn ang="0">
                  <a:pos x="119" y="245"/>
                </a:cxn>
                <a:cxn ang="0">
                  <a:pos x="92" y="245"/>
                </a:cxn>
                <a:cxn ang="0">
                  <a:pos x="83" y="280"/>
                </a:cxn>
                <a:cxn ang="0">
                  <a:pos x="86" y="354"/>
                </a:cxn>
                <a:cxn ang="0">
                  <a:pos x="85" y="397"/>
                </a:cxn>
                <a:cxn ang="0">
                  <a:pos x="55" y="404"/>
                </a:cxn>
                <a:cxn ang="0">
                  <a:pos x="27" y="384"/>
                </a:cxn>
                <a:cxn ang="0">
                  <a:pos x="43" y="316"/>
                </a:cxn>
                <a:cxn ang="0">
                  <a:pos x="22" y="284"/>
                </a:cxn>
                <a:cxn ang="0">
                  <a:pos x="0" y="259"/>
                </a:cxn>
                <a:cxn ang="0">
                  <a:pos x="18" y="210"/>
                </a:cxn>
                <a:cxn ang="0">
                  <a:pos x="37" y="144"/>
                </a:cxn>
                <a:cxn ang="0">
                  <a:pos x="51" y="138"/>
                </a:cxn>
                <a:cxn ang="0">
                  <a:pos x="45" y="97"/>
                </a:cxn>
                <a:cxn ang="0">
                  <a:pos x="55" y="80"/>
                </a:cxn>
                <a:cxn ang="0">
                  <a:pos x="73" y="46"/>
                </a:cxn>
                <a:cxn ang="0">
                  <a:pos x="93" y="51"/>
                </a:cxn>
                <a:cxn ang="0">
                  <a:pos x="110" y="24"/>
                </a:cxn>
              </a:cxnLst>
              <a:rect l="0" t="0" r="r" b="b"/>
              <a:pathLst>
                <a:path w="345" h="404">
                  <a:moveTo>
                    <a:pt x="120" y="22"/>
                  </a:moveTo>
                  <a:lnTo>
                    <a:pt x="139" y="24"/>
                  </a:lnTo>
                  <a:lnTo>
                    <a:pt x="141" y="30"/>
                  </a:lnTo>
                  <a:lnTo>
                    <a:pt x="147" y="35"/>
                  </a:lnTo>
                  <a:lnTo>
                    <a:pt x="155" y="36"/>
                  </a:lnTo>
                  <a:lnTo>
                    <a:pt x="163" y="33"/>
                  </a:lnTo>
                  <a:lnTo>
                    <a:pt x="169" y="33"/>
                  </a:lnTo>
                  <a:lnTo>
                    <a:pt x="178" y="35"/>
                  </a:lnTo>
                  <a:lnTo>
                    <a:pt x="184" y="36"/>
                  </a:lnTo>
                  <a:lnTo>
                    <a:pt x="193" y="36"/>
                  </a:lnTo>
                  <a:lnTo>
                    <a:pt x="201" y="38"/>
                  </a:lnTo>
                  <a:lnTo>
                    <a:pt x="205" y="43"/>
                  </a:lnTo>
                  <a:lnTo>
                    <a:pt x="216" y="47"/>
                  </a:lnTo>
                  <a:lnTo>
                    <a:pt x="222" y="46"/>
                  </a:lnTo>
                  <a:lnTo>
                    <a:pt x="229" y="42"/>
                  </a:lnTo>
                  <a:lnTo>
                    <a:pt x="237" y="41"/>
                  </a:lnTo>
                  <a:lnTo>
                    <a:pt x="274" y="46"/>
                  </a:lnTo>
                  <a:lnTo>
                    <a:pt x="288" y="42"/>
                  </a:lnTo>
                  <a:lnTo>
                    <a:pt x="309" y="21"/>
                  </a:lnTo>
                  <a:lnTo>
                    <a:pt x="317" y="16"/>
                  </a:lnTo>
                  <a:lnTo>
                    <a:pt x="325" y="6"/>
                  </a:lnTo>
                  <a:lnTo>
                    <a:pt x="335" y="0"/>
                  </a:lnTo>
                  <a:lnTo>
                    <a:pt x="341" y="2"/>
                  </a:lnTo>
                  <a:lnTo>
                    <a:pt x="344" y="4"/>
                  </a:lnTo>
                  <a:lnTo>
                    <a:pt x="345" y="13"/>
                  </a:lnTo>
                  <a:lnTo>
                    <a:pt x="344" y="20"/>
                  </a:lnTo>
                  <a:lnTo>
                    <a:pt x="339" y="30"/>
                  </a:lnTo>
                  <a:lnTo>
                    <a:pt x="323" y="47"/>
                  </a:lnTo>
                  <a:lnTo>
                    <a:pt x="313" y="60"/>
                  </a:lnTo>
                  <a:lnTo>
                    <a:pt x="303" y="69"/>
                  </a:lnTo>
                  <a:lnTo>
                    <a:pt x="293" y="75"/>
                  </a:lnTo>
                  <a:lnTo>
                    <a:pt x="280" y="75"/>
                  </a:lnTo>
                  <a:lnTo>
                    <a:pt x="268" y="78"/>
                  </a:lnTo>
                  <a:lnTo>
                    <a:pt x="245" y="78"/>
                  </a:lnTo>
                  <a:lnTo>
                    <a:pt x="234" y="70"/>
                  </a:lnTo>
                  <a:lnTo>
                    <a:pt x="218" y="68"/>
                  </a:lnTo>
                  <a:lnTo>
                    <a:pt x="201" y="68"/>
                  </a:lnTo>
                  <a:lnTo>
                    <a:pt x="178" y="69"/>
                  </a:lnTo>
                  <a:lnTo>
                    <a:pt x="164" y="72"/>
                  </a:lnTo>
                  <a:lnTo>
                    <a:pt x="156" y="68"/>
                  </a:lnTo>
                  <a:lnTo>
                    <a:pt x="148" y="68"/>
                  </a:lnTo>
                  <a:lnTo>
                    <a:pt x="145" y="69"/>
                  </a:lnTo>
                  <a:lnTo>
                    <a:pt x="135" y="67"/>
                  </a:lnTo>
                  <a:lnTo>
                    <a:pt x="130" y="68"/>
                  </a:lnTo>
                  <a:lnTo>
                    <a:pt x="121" y="72"/>
                  </a:lnTo>
                  <a:lnTo>
                    <a:pt x="109" y="72"/>
                  </a:lnTo>
                  <a:lnTo>
                    <a:pt x="98" y="69"/>
                  </a:lnTo>
                  <a:lnTo>
                    <a:pt x="87" y="69"/>
                  </a:lnTo>
                  <a:lnTo>
                    <a:pt x="77" y="80"/>
                  </a:lnTo>
                  <a:lnTo>
                    <a:pt x="70" y="94"/>
                  </a:lnTo>
                  <a:lnTo>
                    <a:pt x="67" y="107"/>
                  </a:lnTo>
                  <a:lnTo>
                    <a:pt x="67" y="137"/>
                  </a:lnTo>
                  <a:lnTo>
                    <a:pt x="75" y="144"/>
                  </a:lnTo>
                  <a:lnTo>
                    <a:pt x="86" y="148"/>
                  </a:lnTo>
                  <a:lnTo>
                    <a:pt x="100" y="171"/>
                  </a:lnTo>
                  <a:lnTo>
                    <a:pt x="121" y="170"/>
                  </a:lnTo>
                  <a:lnTo>
                    <a:pt x="124" y="164"/>
                  </a:lnTo>
                  <a:lnTo>
                    <a:pt x="132" y="156"/>
                  </a:lnTo>
                  <a:lnTo>
                    <a:pt x="140" y="146"/>
                  </a:lnTo>
                  <a:lnTo>
                    <a:pt x="151" y="143"/>
                  </a:lnTo>
                  <a:lnTo>
                    <a:pt x="159" y="145"/>
                  </a:lnTo>
                  <a:lnTo>
                    <a:pt x="163" y="145"/>
                  </a:lnTo>
                  <a:lnTo>
                    <a:pt x="172" y="148"/>
                  </a:lnTo>
                  <a:lnTo>
                    <a:pt x="177" y="140"/>
                  </a:lnTo>
                  <a:lnTo>
                    <a:pt x="193" y="138"/>
                  </a:lnTo>
                  <a:lnTo>
                    <a:pt x="215" y="138"/>
                  </a:lnTo>
                  <a:lnTo>
                    <a:pt x="217" y="129"/>
                  </a:lnTo>
                  <a:lnTo>
                    <a:pt x="233" y="124"/>
                  </a:lnTo>
                  <a:lnTo>
                    <a:pt x="244" y="124"/>
                  </a:lnTo>
                  <a:lnTo>
                    <a:pt x="250" y="133"/>
                  </a:lnTo>
                  <a:lnTo>
                    <a:pt x="249" y="144"/>
                  </a:lnTo>
                  <a:lnTo>
                    <a:pt x="243" y="150"/>
                  </a:lnTo>
                  <a:lnTo>
                    <a:pt x="231" y="144"/>
                  </a:lnTo>
                  <a:lnTo>
                    <a:pt x="218" y="146"/>
                  </a:lnTo>
                  <a:lnTo>
                    <a:pt x="198" y="172"/>
                  </a:lnTo>
                  <a:lnTo>
                    <a:pt x="189" y="180"/>
                  </a:lnTo>
                  <a:lnTo>
                    <a:pt x="173" y="187"/>
                  </a:lnTo>
                  <a:lnTo>
                    <a:pt x="166" y="189"/>
                  </a:lnTo>
                  <a:lnTo>
                    <a:pt x="155" y="196"/>
                  </a:lnTo>
                  <a:lnTo>
                    <a:pt x="150" y="197"/>
                  </a:lnTo>
                  <a:lnTo>
                    <a:pt x="137" y="193"/>
                  </a:lnTo>
                  <a:lnTo>
                    <a:pt x="139" y="203"/>
                  </a:lnTo>
                  <a:lnTo>
                    <a:pt x="152" y="212"/>
                  </a:lnTo>
                  <a:lnTo>
                    <a:pt x="180" y="251"/>
                  </a:lnTo>
                  <a:lnTo>
                    <a:pt x="185" y="252"/>
                  </a:lnTo>
                  <a:lnTo>
                    <a:pt x="190" y="263"/>
                  </a:lnTo>
                  <a:lnTo>
                    <a:pt x="196" y="271"/>
                  </a:lnTo>
                  <a:lnTo>
                    <a:pt x="193" y="277"/>
                  </a:lnTo>
                  <a:lnTo>
                    <a:pt x="185" y="279"/>
                  </a:lnTo>
                  <a:lnTo>
                    <a:pt x="184" y="286"/>
                  </a:lnTo>
                  <a:lnTo>
                    <a:pt x="185" y="293"/>
                  </a:lnTo>
                  <a:lnTo>
                    <a:pt x="198" y="301"/>
                  </a:lnTo>
                  <a:lnTo>
                    <a:pt x="202" y="309"/>
                  </a:lnTo>
                  <a:lnTo>
                    <a:pt x="202" y="317"/>
                  </a:lnTo>
                  <a:lnTo>
                    <a:pt x="209" y="321"/>
                  </a:lnTo>
                  <a:lnTo>
                    <a:pt x="216" y="320"/>
                  </a:lnTo>
                  <a:lnTo>
                    <a:pt x="218" y="328"/>
                  </a:lnTo>
                  <a:lnTo>
                    <a:pt x="215" y="332"/>
                  </a:lnTo>
                  <a:lnTo>
                    <a:pt x="211" y="337"/>
                  </a:lnTo>
                  <a:lnTo>
                    <a:pt x="196" y="337"/>
                  </a:lnTo>
                  <a:lnTo>
                    <a:pt x="182" y="341"/>
                  </a:lnTo>
                  <a:lnTo>
                    <a:pt x="175" y="354"/>
                  </a:lnTo>
                  <a:lnTo>
                    <a:pt x="166" y="360"/>
                  </a:lnTo>
                  <a:lnTo>
                    <a:pt x="150" y="359"/>
                  </a:lnTo>
                  <a:lnTo>
                    <a:pt x="146" y="348"/>
                  </a:lnTo>
                  <a:lnTo>
                    <a:pt x="145" y="333"/>
                  </a:lnTo>
                  <a:lnTo>
                    <a:pt x="148" y="321"/>
                  </a:lnTo>
                  <a:lnTo>
                    <a:pt x="143" y="314"/>
                  </a:lnTo>
                  <a:lnTo>
                    <a:pt x="131" y="305"/>
                  </a:lnTo>
                  <a:lnTo>
                    <a:pt x="120" y="294"/>
                  </a:lnTo>
                  <a:lnTo>
                    <a:pt x="113" y="280"/>
                  </a:lnTo>
                  <a:lnTo>
                    <a:pt x="121" y="264"/>
                  </a:lnTo>
                  <a:lnTo>
                    <a:pt x="121" y="253"/>
                  </a:lnTo>
                  <a:lnTo>
                    <a:pt x="119" y="245"/>
                  </a:lnTo>
                  <a:lnTo>
                    <a:pt x="116" y="239"/>
                  </a:lnTo>
                  <a:lnTo>
                    <a:pt x="105" y="237"/>
                  </a:lnTo>
                  <a:lnTo>
                    <a:pt x="92" y="245"/>
                  </a:lnTo>
                  <a:lnTo>
                    <a:pt x="81" y="253"/>
                  </a:lnTo>
                  <a:lnTo>
                    <a:pt x="76" y="267"/>
                  </a:lnTo>
                  <a:lnTo>
                    <a:pt x="83" y="280"/>
                  </a:lnTo>
                  <a:lnTo>
                    <a:pt x="83" y="294"/>
                  </a:lnTo>
                  <a:lnTo>
                    <a:pt x="82" y="344"/>
                  </a:lnTo>
                  <a:lnTo>
                    <a:pt x="86" y="354"/>
                  </a:lnTo>
                  <a:lnTo>
                    <a:pt x="80" y="368"/>
                  </a:lnTo>
                  <a:lnTo>
                    <a:pt x="81" y="384"/>
                  </a:lnTo>
                  <a:lnTo>
                    <a:pt x="85" y="397"/>
                  </a:lnTo>
                  <a:lnTo>
                    <a:pt x="82" y="400"/>
                  </a:lnTo>
                  <a:lnTo>
                    <a:pt x="67" y="401"/>
                  </a:lnTo>
                  <a:lnTo>
                    <a:pt x="55" y="404"/>
                  </a:lnTo>
                  <a:lnTo>
                    <a:pt x="42" y="403"/>
                  </a:lnTo>
                  <a:lnTo>
                    <a:pt x="33" y="398"/>
                  </a:lnTo>
                  <a:lnTo>
                    <a:pt x="27" y="384"/>
                  </a:lnTo>
                  <a:lnTo>
                    <a:pt x="34" y="363"/>
                  </a:lnTo>
                  <a:lnTo>
                    <a:pt x="35" y="350"/>
                  </a:lnTo>
                  <a:lnTo>
                    <a:pt x="43" y="316"/>
                  </a:lnTo>
                  <a:lnTo>
                    <a:pt x="39" y="310"/>
                  </a:lnTo>
                  <a:lnTo>
                    <a:pt x="34" y="284"/>
                  </a:lnTo>
                  <a:lnTo>
                    <a:pt x="22" y="284"/>
                  </a:lnTo>
                  <a:lnTo>
                    <a:pt x="11" y="285"/>
                  </a:lnTo>
                  <a:lnTo>
                    <a:pt x="2" y="273"/>
                  </a:lnTo>
                  <a:lnTo>
                    <a:pt x="0" y="259"/>
                  </a:lnTo>
                  <a:lnTo>
                    <a:pt x="1" y="240"/>
                  </a:lnTo>
                  <a:lnTo>
                    <a:pt x="12" y="226"/>
                  </a:lnTo>
                  <a:lnTo>
                    <a:pt x="18" y="210"/>
                  </a:lnTo>
                  <a:lnTo>
                    <a:pt x="26" y="196"/>
                  </a:lnTo>
                  <a:lnTo>
                    <a:pt x="24" y="166"/>
                  </a:lnTo>
                  <a:lnTo>
                    <a:pt x="37" y="144"/>
                  </a:lnTo>
                  <a:lnTo>
                    <a:pt x="44" y="137"/>
                  </a:lnTo>
                  <a:lnTo>
                    <a:pt x="49" y="128"/>
                  </a:lnTo>
                  <a:lnTo>
                    <a:pt x="51" y="138"/>
                  </a:lnTo>
                  <a:lnTo>
                    <a:pt x="54" y="126"/>
                  </a:lnTo>
                  <a:lnTo>
                    <a:pt x="53" y="105"/>
                  </a:lnTo>
                  <a:lnTo>
                    <a:pt x="45" y="97"/>
                  </a:lnTo>
                  <a:lnTo>
                    <a:pt x="48" y="97"/>
                  </a:lnTo>
                  <a:lnTo>
                    <a:pt x="55" y="86"/>
                  </a:lnTo>
                  <a:lnTo>
                    <a:pt x="55" y="80"/>
                  </a:lnTo>
                  <a:lnTo>
                    <a:pt x="57" y="69"/>
                  </a:lnTo>
                  <a:lnTo>
                    <a:pt x="62" y="58"/>
                  </a:lnTo>
                  <a:lnTo>
                    <a:pt x="73" y="46"/>
                  </a:lnTo>
                  <a:lnTo>
                    <a:pt x="78" y="46"/>
                  </a:lnTo>
                  <a:lnTo>
                    <a:pt x="86" y="52"/>
                  </a:lnTo>
                  <a:lnTo>
                    <a:pt x="93" y="51"/>
                  </a:lnTo>
                  <a:lnTo>
                    <a:pt x="102" y="40"/>
                  </a:lnTo>
                  <a:lnTo>
                    <a:pt x="104" y="27"/>
                  </a:lnTo>
                  <a:lnTo>
                    <a:pt x="110" y="24"/>
                  </a:lnTo>
                  <a:lnTo>
                    <a:pt x="120" y="2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57" name="Freeform 87"/>
            <p:cNvSpPr>
              <a:spLocks noChangeAspect="1"/>
            </p:cNvSpPr>
            <p:nvPr/>
          </p:nvSpPr>
          <p:spPr bwMode="gray">
            <a:xfrm>
              <a:off x="6977855" y="3653184"/>
              <a:ext cx="25400" cy="53975"/>
            </a:xfrm>
            <a:custGeom>
              <a:avLst/>
              <a:gdLst/>
              <a:ahLst/>
              <a:cxnLst>
                <a:cxn ang="0">
                  <a:pos x="31" y="0"/>
                </a:cxn>
                <a:cxn ang="0">
                  <a:pos x="32" y="0"/>
                </a:cxn>
                <a:cxn ang="0">
                  <a:pos x="34" y="2"/>
                </a:cxn>
                <a:cxn ang="0">
                  <a:pos x="36" y="6"/>
                </a:cxn>
                <a:cxn ang="0">
                  <a:pos x="31" y="14"/>
                </a:cxn>
                <a:cxn ang="0">
                  <a:pos x="27" y="17"/>
                </a:cxn>
                <a:cxn ang="0">
                  <a:pos x="26" y="21"/>
                </a:cxn>
                <a:cxn ang="0">
                  <a:pos x="31" y="25"/>
                </a:cxn>
                <a:cxn ang="0">
                  <a:pos x="34" y="36"/>
                </a:cxn>
                <a:cxn ang="0">
                  <a:pos x="36" y="45"/>
                </a:cxn>
                <a:cxn ang="0">
                  <a:pos x="34" y="53"/>
                </a:cxn>
                <a:cxn ang="0">
                  <a:pos x="22" y="65"/>
                </a:cxn>
                <a:cxn ang="0">
                  <a:pos x="15" y="72"/>
                </a:cxn>
                <a:cxn ang="0">
                  <a:pos x="15" y="74"/>
                </a:cxn>
                <a:cxn ang="0">
                  <a:pos x="22" y="75"/>
                </a:cxn>
                <a:cxn ang="0">
                  <a:pos x="28" y="69"/>
                </a:cxn>
                <a:cxn ang="0">
                  <a:pos x="37" y="63"/>
                </a:cxn>
                <a:cxn ang="0">
                  <a:pos x="47" y="45"/>
                </a:cxn>
                <a:cxn ang="0">
                  <a:pos x="57" y="40"/>
                </a:cxn>
                <a:cxn ang="0">
                  <a:pos x="68" y="38"/>
                </a:cxn>
                <a:cxn ang="0">
                  <a:pos x="70" y="41"/>
                </a:cxn>
                <a:cxn ang="0">
                  <a:pos x="74" y="49"/>
                </a:cxn>
                <a:cxn ang="0">
                  <a:pos x="74" y="63"/>
                </a:cxn>
                <a:cxn ang="0">
                  <a:pos x="52" y="78"/>
                </a:cxn>
                <a:cxn ang="0">
                  <a:pos x="52" y="81"/>
                </a:cxn>
                <a:cxn ang="0">
                  <a:pos x="69" y="92"/>
                </a:cxn>
                <a:cxn ang="0">
                  <a:pos x="70" y="99"/>
                </a:cxn>
                <a:cxn ang="0">
                  <a:pos x="74" y="103"/>
                </a:cxn>
                <a:cxn ang="0">
                  <a:pos x="80" y="107"/>
                </a:cxn>
                <a:cxn ang="0">
                  <a:pos x="70" y="108"/>
                </a:cxn>
                <a:cxn ang="0">
                  <a:pos x="62" y="102"/>
                </a:cxn>
                <a:cxn ang="0">
                  <a:pos x="47" y="100"/>
                </a:cxn>
                <a:cxn ang="0">
                  <a:pos x="36" y="96"/>
                </a:cxn>
                <a:cxn ang="0">
                  <a:pos x="31" y="102"/>
                </a:cxn>
                <a:cxn ang="0">
                  <a:pos x="30" y="118"/>
                </a:cxn>
                <a:cxn ang="0">
                  <a:pos x="32" y="137"/>
                </a:cxn>
                <a:cxn ang="0">
                  <a:pos x="37" y="146"/>
                </a:cxn>
                <a:cxn ang="0">
                  <a:pos x="43" y="158"/>
                </a:cxn>
                <a:cxn ang="0">
                  <a:pos x="54" y="170"/>
                </a:cxn>
                <a:cxn ang="0">
                  <a:pos x="49" y="170"/>
                </a:cxn>
                <a:cxn ang="0">
                  <a:pos x="39" y="160"/>
                </a:cxn>
                <a:cxn ang="0">
                  <a:pos x="21" y="137"/>
                </a:cxn>
                <a:cxn ang="0">
                  <a:pos x="17" y="106"/>
                </a:cxn>
                <a:cxn ang="0">
                  <a:pos x="12" y="92"/>
                </a:cxn>
                <a:cxn ang="0">
                  <a:pos x="12" y="80"/>
                </a:cxn>
                <a:cxn ang="0">
                  <a:pos x="10" y="72"/>
                </a:cxn>
                <a:cxn ang="0">
                  <a:pos x="5" y="68"/>
                </a:cxn>
                <a:cxn ang="0">
                  <a:pos x="0" y="59"/>
                </a:cxn>
                <a:cxn ang="0">
                  <a:pos x="1" y="49"/>
                </a:cxn>
                <a:cxn ang="0">
                  <a:pos x="3" y="48"/>
                </a:cxn>
                <a:cxn ang="0">
                  <a:pos x="10" y="25"/>
                </a:cxn>
                <a:cxn ang="0">
                  <a:pos x="15" y="15"/>
                </a:cxn>
                <a:cxn ang="0">
                  <a:pos x="31" y="0"/>
                </a:cxn>
              </a:cxnLst>
              <a:rect l="0" t="0" r="r" b="b"/>
              <a:pathLst>
                <a:path w="80" h="170">
                  <a:moveTo>
                    <a:pt x="31" y="0"/>
                  </a:moveTo>
                  <a:lnTo>
                    <a:pt x="32" y="0"/>
                  </a:lnTo>
                  <a:lnTo>
                    <a:pt x="34" y="2"/>
                  </a:lnTo>
                  <a:lnTo>
                    <a:pt x="36" y="6"/>
                  </a:lnTo>
                  <a:lnTo>
                    <a:pt x="31" y="14"/>
                  </a:lnTo>
                  <a:lnTo>
                    <a:pt x="27" y="17"/>
                  </a:lnTo>
                  <a:lnTo>
                    <a:pt x="26" y="21"/>
                  </a:lnTo>
                  <a:lnTo>
                    <a:pt x="31" y="25"/>
                  </a:lnTo>
                  <a:lnTo>
                    <a:pt x="34" y="36"/>
                  </a:lnTo>
                  <a:lnTo>
                    <a:pt x="36" y="45"/>
                  </a:lnTo>
                  <a:lnTo>
                    <a:pt x="34" y="53"/>
                  </a:lnTo>
                  <a:lnTo>
                    <a:pt x="22" y="65"/>
                  </a:lnTo>
                  <a:lnTo>
                    <a:pt x="15" y="72"/>
                  </a:lnTo>
                  <a:lnTo>
                    <a:pt x="15" y="74"/>
                  </a:lnTo>
                  <a:lnTo>
                    <a:pt x="22" y="75"/>
                  </a:lnTo>
                  <a:lnTo>
                    <a:pt x="28" y="69"/>
                  </a:lnTo>
                  <a:lnTo>
                    <a:pt x="37" y="63"/>
                  </a:lnTo>
                  <a:lnTo>
                    <a:pt x="47" y="45"/>
                  </a:lnTo>
                  <a:lnTo>
                    <a:pt x="57" y="40"/>
                  </a:lnTo>
                  <a:lnTo>
                    <a:pt x="68" y="38"/>
                  </a:lnTo>
                  <a:lnTo>
                    <a:pt x="70" y="41"/>
                  </a:lnTo>
                  <a:lnTo>
                    <a:pt x="74" y="49"/>
                  </a:lnTo>
                  <a:lnTo>
                    <a:pt x="74" y="63"/>
                  </a:lnTo>
                  <a:lnTo>
                    <a:pt x="52" y="78"/>
                  </a:lnTo>
                  <a:lnTo>
                    <a:pt x="52" y="81"/>
                  </a:lnTo>
                  <a:lnTo>
                    <a:pt x="69" y="92"/>
                  </a:lnTo>
                  <a:lnTo>
                    <a:pt x="70" y="99"/>
                  </a:lnTo>
                  <a:lnTo>
                    <a:pt x="74" y="103"/>
                  </a:lnTo>
                  <a:lnTo>
                    <a:pt x="80" y="107"/>
                  </a:lnTo>
                  <a:lnTo>
                    <a:pt x="70" y="108"/>
                  </a:lnTo>
                  <a:lnTo>
                    <a:pt x="62" y="102"/>
                  </a:lnTo>
                  <a:lnTo>
                    <a:pt x="47" y="100"/>
                  </a:lnTo>
                  <a:lnTo>
                    <a:pt x="36" y="96"/>
                  </a:lnTo>
                  <a:lnTo>
                    <a:pt x="31" y="102"/>
                  </a:lnTo>
                  <a:lnTo>
                    <a:pt x="30" y="118"/>
                  </a:lnTo>
                  <a:lnTo>
                    <a:pt x="32" y="137"/>
                  </a:lnTo>
                  <a:lnTo>
                    <a:pt x="37" y="146"/>
                  </a:lnTo>
                  <a:lnTo>
                    <a:pt x="43" y="158"/>
                  </a:lnTo>
                  <a:lnTo>
                    <a:pt x="54" y="170"/>
                  </a:lnTo>
                  <a:lnTo>
                    <a:pt x="49" y="170"/>
                  </a:lnTo>
                  <a:lnTo>
                    <a:pt x="39" y="160"/>
                  </a:lnTo>
                  <a:lnTo>
                    <a:pt x="21" y="137"/>
                  </a:lnTo>
                  <a:lnTo>
                    <a:pt x="17" y="106"/>
                  </a:lnTo>
                  <a:lnTo>
                    <a:pt x="12" y="92"/>
                  </a:lnTo>
                  <a:lnTo>
                    <a:pt x="12" y="80"/>
                  </a:lnTo>
                  <a:lnTo>
                    <a:pt x="10" y="72"/>
                  </a:lnTo>
                  <a:lnTo>
                    <a:pt x="5" y="68"/>
                  </a:lnTo>
                  <a:lnTo>
                    <a:pt x="0" y="59"/>
                  </a:lnTo>
                  <a:lnTo>
                    <a:pt x="1" y="49"/>
                  </a:lnTo>
                  <a:lnTo>
                    <a:pt x="3" y="48"/>
                  </a:lnTo>
                  <a:lnTo>
                    <a:pt x="10" y="25"/>
                  </a:lnTo>
                  <a:lnTo>
                    <a:pt x="15" y="15"/>
                  </a:lnTo>
                  <a:lnTo>
                    <a:pt x="31"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58" name="Freeform 88"/>
            <p:cNvSpPr>
              <a:spLocks noChangeAspect="1"/>
            </p:cNvSpPr>
            <p:nvPr/>
          </p:nvSpPr>
          <p:spPr bwMode="gray">
            <a:xfrm>
              <a:off x="7039767" y="3699222"/>
              <a:ext cx="180975" cy="152400"/>
            </a:xfrm>
            <a:custGeom>
              <a:avLst/>
              <a:gdLst/>
              <a:ahLst/>
              <a:cxnLst>
                <a:cxn ang="0">
                  <a:pos x="549" y="469"/>
                </a:cxn>
                <a:cxn ang="0">
                  <a:pos x="503" y="428"/>
                </a:cxn>
                <a:cxn ang="0">
                  <a:pos x="474" y="427"/>
                </a:cxn>
                <a:cxn ang="0">
                  <a:pos x="441" y="433"/>
                </a:cxn>
                <a:cxn ang="0">
                  <a:pos x="426" y="433"/>
                </a:cxn>
                <a:cxn ang="0">
                  <a:pos x="378" y="431"/>
                </a:cxn>
                <a:cxn ang="0">
                  <a:pos x="419" y="383"/>
                </a:cxn>
                <a:cxn ang="0">
                  <a:pos x="444" y="385"/>
                </a:cxn>
                <a:cxn ang="0">
                  <a:pos x="431" y="368"/>
                </a:cxn>
                <a:cxn ang="0">
                  <a:pos x="421" y="335"/>
                </a:cxn>
                <a:cxn ang="0">
                  <a:pos x="406" y="293"/>
                </a:cxn>
                <a:cxn ang="0">
                  <a:pos x="378" y="269"/>
                </a:cxn>
                <a:cxn ang="0">
                  <a:pos x="342" y="250"/>
                </a:cxn>
                <a:cxn ang="0">
                  <a:pos x="290" y="235"/>
                </a:cxn>
                <a:cxn ang="0">
                  <a:pos x="229" y="223"/>
                </a:cxn>
                <a:cxn ang="0">
                  <a:pos x="210" y="206"/>
                </a:cxn>
                <a:cxn ang="0">
                  <a:pos x="188" y="203"/>
                </a:cxn>
                <a:cxn ang="0">
                  <a:pos x="168" y="183"/>
                </a:cxn>
                <a:cxn ang="0">
                  <a:pos x="161" y="149"/>
                </a:cxn>
                <a:cxn ang="0">
                  <a:pos x="152" y="167"/>
                </a:cxn>
                <a:cxn ang="0">
                  <a:pos x="132" y="203"/>
                </a:cxn>
                <a:cxn ang="0">
                  <a:pos x="105" y="190"/>
                </a:cxn>
                <a:cxn ang="0">
                  <a:pos x="95" y="163"/>
                </a:cxn>
                <a:cxn ang="0">
                  <a:pos x="56" y="141"/>
                </a:cxn>
                <a:cxn ang="0">
                  <a:pos x="95" y="130"/>
                </a:cxn>
                <a:cxn ang="0">
                  <a:pos x="147" y="120"/>
                </a:cxn>
                <a:cxn ang="0">
                  <a:pos x="162" y="93"/>
                </a:cxn>
                <a:cxn ang="0">
                  <a:pos x="94" y="106"/>
                </a:cxn>
                <a:cxn ang="0">
                  <a:pos x="55" y="83"/>
                </a:cxn>
                <a:cxn ang="0">
                  <a:pos x="27" y="63"/>
                </a:cxn>
                <a:cxn ang="0">
                  <a:pos x="2" y="51"/>
                </a:cxn>
                <a:cxn ang="0">
                  <a:pos x="29" y="23"/>
                </a:cxn>
                <a:cxn ang="0">
                  <a:pos x="78" y="0"/>
                </a:cxn>
                <a:cxn ang="0">
                  <a:pos x="126" y="18"/>
                </a:cxn>
                <a:cxn ang="0">
                  <a:pos x="178" y="49"/>
                </a:cxn>
                <a:cxn ang="0">
                  <a:pos x="179" y="114"/>
                </a:cxn>
                <a:cxn ang="0">
                  <a:pos x="205" y="122"/>
                </a:cxn>
                <a:cxn ang="0">
                  <a:pos x="234" y="164"/>
                </a:cxn>
                <a:cxn ang="0">
                  <a:pos x="269" y="148"/>
                </a:cxn>
                <a:cxn ang="0">
                  <a:pos x="302" y="103"/>
                </a:cxn>
                <a:cxn ang="0">
                  <a:pos x="345" y="90"/>
                </a:cxn>
                <a:cxn ang="0">
                  <a:pos x="380" y="57"/>
                </a:cxn>
                <a:cxn ang="0">
                  <a:pos x="421" y="77"/>
                </a:cxn>
                <a:cxn ang="0">
                  <a:pos x="471" y="100"/>
                </a:cxn>
                <a:cxn ang="0">
                  <a:pos x="506" y="104"/>
                </a:cxn>
                <a:cxn ang="0">
                  <a:pos x="534" y="114"/>
                </a:cxn>
                <a:cxn ang="0">
                  <a:pos x="543" y="121"/>
                </a:cxn>
                <a:cxn ang="0">
                  <a:pos x="555" y="129"/>
                </a:cxn>
                <a:cxn ang="0">
                  <a:pos x="555" y="351"/>
                </a:cxn>
                <a:cxn ang="0">
                  <a:pos x="568" y="480"/>
                </a:cxn>
              </a:cxnLst>
              <a:rect l="0" t="0" r="r" b="b"/>
              <a:pathLst>
                <a:path w="568" h="480">
                  <a:moveTo>
                    <a:pt x="568" y="480"/>
                  </a:moveTo>
                  <a:lnTo>
                    <a:pt x="568" y="479"/>
                  </a:lnTo>
                  <a:lnTo>
                    <a:pt x="556" y="475"/>
                  </a:lnTo>
                  <a:lnTo>
                    <a:pt x="549" y="469"/>
                  </a:lnTo>
                  <a:lnTo>
                    <a:pt x="532" y="455"/>
                  </a:lnTo>
                  <a:lnTo>
                    <a:pt x="523" y="444"/>
                  </a:lnTo>
                  <a:lnTo>
                    <a:pt x="513" y="433"/>
                  </a:lnTo>
                  <a:lnTo>
                    <a:pt x="503" y="428"/>
                  </a:lnTo>
                  <a:lnTo>
                    <a:pt x="501" y="425"/>
                  </a:lnTo>
                  <a:lnTo>
                    <a:pt x="497" y="421"/>
                  </a:lnTo>
                  <a:lnTo>
                    <a:pt x="484" y="423"/>
                  </a:lnTo>
                  <a:lnTo>
                    <a:pt x="474" y="427"/>
                  </a:lnTo>
                  <a:lnTo>
                    <a:pt x="455" y="423"/>
                  </a:lnTo>
                  <a:lnTo>
                    <a:pt x="447" y="431"/>
                  </a:lnTo>
                  <a:lnTo>
                    <a:pt x="442" y="426"/>
                  </a:lnTo>
                  <a:lnTo>
                    <a:pt x="441" y="433"/>
                  </a:lnTo>
                  <a:lnTo>
                    <a:pt x="441" y="436"/>
                  </a:lnTo>
                  <a:lnTo>
                    <a:pt x="438" y="437"/>
                  </a:lnTo>
                  <a:lnTo>
                    <a:pt x="431" y="437"/>
                  </a:lnTo>
                  <a:lnTo>
                    <a:pt x="426" y="433"/>
                  </a:lnTo>
                  <a:lnTo>
                    <a:pt x="405" y="439"/>
                  </a:lnTo>
                  <a:lnTo>
                    <a:pt x="385" y="440"/>
                  </a:lnTo>
                  <a:lnTo>
                    <a:pt x="378" y="440"/>
                  </a:lnTo>
                  <a:lnTo>
                    <a:pt x="378" y="431"/>
                  </a:lnTo>
                  <a:lnTo>
                    <a:pt x="384" y="421"/>
                  </a:lnTo>
                  <a:lnTo>
                    <a:pt x="390" y="405"/>
                  </a:lnTo>
                  <a:lnTo>
                    <a:pt x="406" y="386"/>
                  </a:lnTo>
                  <a:lnTo>
                    <a:pt x="419" y="383"/>
                  </a:lnTo>
                  <a:lnTo>
                    <a:pt x="427" y="384"/>
                  </a:lnTo>
                  <a:lnTo>
                    <a:pt x="437" y="390"/>
                  </a:lnTo>
                  <a:lnTo>
                    <a:pt x="444" y="393"/>
                  </a:lnTo>
                  <a:lnTo>
                    <a:pt x="444" y="385"/>
                  </a:lnTo>
                  <a:lnTo>
                    <a:pt x="433" y="377"/>
                  </a:lnTo>
                  <a:lnTo>
                    <a:pt x="435" y="373"/>
                  </a:lnTo>
                  <a:lnTo>
                    <a:pt x="442" y="372"/>
                  </a:lnTo>
                  <a:lnTo>
                    <a:pt x="431" y="368"/>
                  </a:lnTo>
                  <a:lnTo>
                    <a:pt x="420" y="359"/>
                  </a:lnTo>
                  <a:lnTo>
                    <a:pt x="426" y="357"/>
                  </a:lnTo>
                  <a:lnTo>
                    <a:pt x="430" y="341"/>
                  </a:lnTo>
                  <a:lnTo>
                    <a:pt x="421" y="335"/>
                  </a:lnTo>
                  <a:lnTo>
                    <a:pt x="414" y="321"/>
                  </a:lnTo>
                  <a:lnTo>
                    <a:pt x="410" y="300"/>
                  </a:lnTo>
                  <a:lnTo>
                    <a:pt x="410" y="297"/>
                  </a:lnTo>
                  <a:lnTo>
                    <a:pt x="406" y="293"/>
                  </a:lnTo>
                  <a:lnTo>
                    <a:pt x="395" y="277"/>
                  </a:lnTo>
                  <a:lnTo>
                    <a:pt x="389" y="277"/>
                  </a:lnTo>
                  <a:lnTo>
                    <a:pt x="383" y="275"/>
                  </a:lnTo>
                  <a:lnTo>
                    <a:pt x="378" y="269"/>
                  </a:lnTo>
                  <a:lnTo>
                    <a:pt x="377" y="269"/>
                  </a:lnTo>
                  <a:lnTo>
                    <a:pt x="372" y="262"/>
                  </a:lnTo>
                  <a:lnTo>
                    <a:pt x="361" y="260"/>
                  </a:lnTo>
                  <a:lnTo>
                    <a:pt x="342" y="250"/>
                  </a:lnTo>
                  <a:lnTo>
                    <a:pt x="334" y="251"/>
                  </a:lnTo>
                  <a:lnTo>
                    <a:pt x="313" y="240"/>
                  </a:lnTo>
                  <a:lnTo>
                    <a:pt x="299" y="237"/>
                  </a:lnTo>
                  <a:lnTo>
                    <a:pt x="290" y="235"/>
                  </a:lnTo>
                  <a:lnTo>
                    <a:pt x="270" y="228"/>
                  </a:lnTo>
                  <a:lnTo>
                    <a:pt x="260" y="227"/>
                  </a:lnTo>
                  <a:lnTo>
                    <a:pt x="243" y="224"/>
                  </a:lnTo>
                  <a:lnTo>
                    <a:pt x="229" y="223"/>
                  </a:lnTo>
                  <a:lnTo>
                    <a:pt x="228" y="219"/>
                  </a:lnTo>
                  <a:lnTo>
                    <a:pt x="224" y="218"/>
                  </a:lnTo>
                  <a:lnTo>
                    <a:pt x="215" y="213"/>
                  </a:lnTo>
                  <a:lnTo>
                    <a:pt x="210" y="206"/>
                  </a:lnTo>
                  <a:lnTo>
                    <a:pt x="207" y="199"/>
                  </a:lnTo>
                  <a:lnTo>
                    <a:pt x="199" y="199"/>
                  </a:lnTo>
                  <a:lnTo>
                    <a:pt x="189" y="197"/>
                  </a:lnTo>
                  <a:lnTo>
                    <a:pt x="188" y="203"/>
                  </a:lnTo>
                  <a:lnTo>
                    <a:pt x="184" y="197"/>
                  </a:lnTo>
                  <a:lnTo>
                    <a:pt x="175" y="191"/>
                  </a:lnTo>
                  <a:lnTo>
                    <a:pt x="170" y="189"/>
                  </a:lnTo>
                  <a:lnTo>
                    <a:pt x="168" y="183"/>
                  </a:lnTo>
                  <a:lnTo>
                    <a:pt x="158" y="179"/>
                  </a:lnTo>
                  <a:lnTo>
                    <a:pt x="156" y="171"/>
                  </a:lnTo>
                  <a:lnTo>
                    <a:pt x="157" y="162"/>
                  </a:lnTo>
                  <a:lnTo>
                    <a:pt x="161" y="149"/>
                  </a:lnTo>
                  <a:lnTo>
                    <a:pt x="159" y="142"/>
                  </a:lnTo>
                  <a:lnTo>
                    <a:pt x="157" y="148"/>
                  </a:lnTo>
                  <a:lnTo>
                    <a:pt x="156" y="159"/>
                  </a:lnTo>
                  <a:lnTo>
                    <a:pt x="152" y="167"/>
                  </a:lnTo>
                  <a:lnTo>
                    <a:pt x="145" y="181"/>
                  </a:lnTo>
                  <a:lnTo>
                    <a:pt x="142" y="189"/>
                  </a:lnTo>
                  <a:lnTo>
                    <a:pt x="138" y="196"/>
                  </a:lnTo>
                  <a:lnTo>
                    <a:pt x="132" y="203"/>
                  </a:lnTo>
                  <a:lnTo>
                    <a:pt x="113" y="206"/>
                  </a:lnTo>
                  <a:lnTo>
                    <a:pt x="108" y="203"/>
                  </a:lnTo>
                  <a:lnTo>
                    <a:pt x="105" y="200"/>
                  </a:lnTo>
                  <a:lnTo>
                    <a:pt x="105" y="190"/>
                  </a:lnTo>
                  <a:lnTo>
                    <a:pt x="102" y="179"/>
                  </a:lnTo>
                  <a:lnTo>
                    <a:pt x="103" y="174"/>
                  </a:lnTo>
                  <a:lnTo>
                    <a:pt x="103" y="163"/>
                  </a:lnTo>
                  <a:lnTo>
                    <a:pt x="95" y="163"/>
                  </a:lnTo>
                  <a:lnTo>
                    <a:pt x="88" y="149"/>
                  </a:lnTo>
                  <a:lnTo>
                    <a:pt x="78" y="143"/>
                  </a:lnTo>
                  <a:lnTo>
                    <a:pt x="65" y="143"/>
                  </a:lnTo>
                  <a:lnTo>
                    <a:pt x="56" y="141"/>
                  </a:lnTo>
                  <a:lnTo>
                    <a:pt x="57" y="132"/>
                  </a:lnTo>
                  <a:lnTo>
                    <a:pt x="67" y="127"/>
                  </a:lnTo>
                  <a:lnTo>
                    <a:pt x="81" y="127"/>
                  </a:lnTo>
                  <a:lnTo>
                    <a:pt x="95" y="130"/>
                  </a:lnTo>
                  <a:lnTo>
                    <a:pt x="115" y="119"/>
                  </a:lnTo>
                  <a:lnTo>
                    <a:pt x="125" y="115"/>
                  </a:lnTo>
                  <a:lnTo>
                    <a:pt x="135" y="119"/>
                  </a:lnTo>
                  <a:lnTo>
                    <a:pt x="147" y="120"/>
                  </a:lnTo>
                  <a:lnTo>
                    <a:pt x="156" y="116"/>
                  </a:lnTo>
                  <a:lnTo>
                    <a:pt x="157" y="105"/>
                  </a:lnTo>
                  <a:lnTo>
                    <a:pt x="161" y="99"/>
                  </a:lnTo>
                  <a:lnTo>
                    <a:pt x="162" y="93"/>
                  </a:lnTo>
                  <a:lnTo>
                    <a:pt x="152" y="97"/>
                  </a:lnTo>
                  <a:lnTo>
                    <a:pt x="132" y="101"/>
                  </a:lnTo>
                  <a:lnTo>
                    <a:pt x="110" y="106"/>
                  </a:lnTo>
                  <a:lnTo>
                    <a:pt x="94" y="106"/>
                  </a:lnTo>
                  <a:lnTo>
                    <a:pt x="86" y="104"/>
                  </a:lnTo>
                  <a:lnTo>
                    <a:pt x="77" y="106"/>
                  </a:lnTo>
                  <a:lnTo>
                    <a:pt x="62" y="99"/>
                  </a:lnTo>
                  <a:lnTo>
                    <a:pt x="55" y="83"/>
                  </a:lnTo>
                  <a:lnTo>
                    <a:pt x="52" y="72"/>
                  </a:lnTo>
                  <a:lnTo>
                    <a:pt x="46" y="67"/>
                  </a:lnTo>
                  <a:lnTo>
                    <a:pt x="36" y="62"/>
                  </a:lnTo>
                  <a:lnTo>
                    <a:pt x="27" y="63"/>
                  </a:lnTo>
                  <a:lnTo>
                    <a:pt x="19" y="60"/>
                  </a:lnTo>
                  <a:lnTo>
                    <a:pt x="17" y="66"/>
                  </a:lnTo>
                  <a:lnTo>
                    <a:pt x="0" y="58"/>
                  </a:lnTo>
                  <a:lnTo>
                    <a:pt x="2" y="51"/>
                  </a:lnTo>
                  <a:lnTo>
                    <a:pt x="7" y="45"/>
                  </a:lnTo>
                  <a:lnTo>
                    <a:pt x="16" y="28"/>
                  </a:lnTo>
                  <a:lnTo>
                    <a:pt x="19" y="25"/>
                  </a:lnTo>
                  <a:lnTo>
                    <a:pt x="29" y="23"/>
                  </a:lnTo>
                  <a:lnTo>
                    <a:pt x="38" y="23"/>
                  </a:lnTo>
                  <a:lnTo>
                    <a:pt x="48" y="19"/>
                  </a:lnTo>
                  <a:lnTo>
                    <a:pt x="66" y="3"/>
                  </a:lnTo>
                  <a:lnTo>
                    <a:pt x="78" y="0"/>
                  </a:lnTo>
                  <a:lnTo>
                    <a:pt x="93" y="0"/>
                  </a:lnTo>
                  <a:lnTo>
                    <a:pt x="107" y="2"/>
                  </a:lnTo>
                  <a:lnTo>
                    <a:pt x="119" y="11"/>
                  </a:lnTo>
                  <a:lnTo>
                    <a:pt x="126" y="18"/>
                  </a:lnTo>
                  <a:lnTo>
                    <a:pt x="135" y="23"/>
                  </a:lnTo>
                  <a:lnTo>
                    <a:pt x="168" y="23"/>
                  </a:lnTo>
                  <a:lnTo>
                    <a:pt x="172" y="39"/>
                  </a:lnTo>
                  <a:lnTo>
                    <a:pt x="178" y="49"/>
                  </a:lnTo>
                  <a:lnTo>
                    <a:pt x="179" y="65"/>
                  </a:lnTo>
                  <a:lnTo>
                    <a:pt x="175" y="77"/>
                  </a:lnTo>
                  <a:lnTo>
                    <a:pt x="174" y="90"/>
                  </a:lnTo>
                  <a:lnTo>
                    <a:pt x="179" y="114"/>
                  </a:lnTo>
                  <a:lnTo>
                    <a:pt x="193" y="132"/>
                  </a:lnTo>
                  <a:lnTo>
                    <a:pt x="194" y="127"/>
                  </a:lnTo>
                  <a:lnTo>
                    <a:pt x="195" y="119"/>
                  </a:lnTo>
                  <a:lnTo>
                    <a:pt x="205" y="122"/>
                  </a:lnTo>
                  <a:lnTo>
                    <a:pt x="210" y="138"/>
                  </a:lnTo>
                  <a:lnTo>
                    <a:pt x="213" y="142"/>
                  </a:lnTo>
                  <a:lnTo>
                    <a:pt x="218" y="153"/>
                  </a:lnTo>
                  <a:lnTo>
                    <a:pt x="234" y="164"/>
                  </a:lnTo>
                  <a:lnTo>
                    <a:pt x="242" y="164"/>
                  </a:lnTo>
                  <a:lnTo>
                    <a:pt x="255" y="163"/>
                  </a:lnTo>
                  <a:lnTo>
                    <a:pt x="261" y="151"/>
                  </a:lnTo>
                  <a:lnTo>
                    <a:pt x="269" y="148"/>
                  </a:lnTo>
                  <a:lnTo>
                    <a:pt x="275" y="143"/>
                  </a:lnTo>
                  <a:lnTo>
                    <a:pt x="276" y="135"/>
                  </a:lnTo>
                  <a:lnTo>
                    <a:pt x="296" y="120"/>
                  </a:lnTo>
                  <a:lnTo>
                    <a:pt x="302" y="103"/>
                  </a:lnTo>
                  <a:lnTo>
                    <a:pt x="310" y="100"/>
                  </a:lnTo>
                  <a:lnTo>
                    <a:pt x="318" y="100"/>
                  </a:lnTo>
                  <a:lnTo>
                    <a:pt x="336" y="97"/>
                  </a:lnTo>
                  <a:lnTo>
                    <a:pt x="345" y="90"/>
                  </a:lnTo>
                  <a:lnTo>
                    <a:pt x="344" y="81"/>
                  </a:lnTo>
                  <a:lnTo>
                    <a:pt x="349" y="77"/>
                  </a:lnTo>
                  <a:lnTo>
                    <a:pt x="361" y="67"/>
                  </a:lnTo>
                  <a:lnTo>
                    <a:pt x="380" y="57"/>
                  </a:lnTo>
                  <a:lnTo>
                    <a:pt x="387" y="60"/>
                  </a:lnTo>
                  <a:lnTo>
                    <a:pt x="390" y="65"/>
                  </a:lnTo>
                  <a:lnTo>
                    <a:pt x="410" y="72"/>
                  </a:lnTo>
                  <a:lnTo>
                    <a:pt x="421" y="77"/>
                  </a:lnTo>
                  <a:lnTo>
                    <a:pt x="427" y="78"/>
                  </a:lnTo>
                  <a:lnTo>
                    <a:pt x="432" y="83"/>
                  </a:lnTo>
                  <a:lnTo>
                    <a:pt x="455" y="90"/>
                  </a:lnTo>
                  <a:lnTo>
                    <a:pt x="471" y="100"/>
                  </a:lnTo>
                  <a:lnTo>
                    <a:pt x="479" y="104"/>
                  </a:lnTo>
                  <a:lnTo>
                    <a:pt x="491" y="108"/>
                  </a:lnTo>
                  <a:lnTo>
                    <a:pt x="501" y="106"/>
                  </a:lnTo>
                  <a:lnTo>
                    <a:pt x="506" y="104"/>
                  </a:lnTo>
                  <a:lnTo>
                    <a:pt x="514" y="108"/>
                  </a:lnTo>
                  <a:lnTo>
                    <a:pt x="519" y="106"/>
                  </a:lnTo>
                  <a:lnTo>
                    <a:pt x="523" y="108"/>
                  </a:lnTo>
                  <a:lnTo>
                    <a:pt x="534" y="114"/>
                  </a:lnTo>
                  <a:lnTo>
                    <a:pt x="539" y="114"/>
                  </a:lnTo>
                  <a:lnTo>
                    <a:pt x="541" y="116"/>
                  </a:lnTo>
                  <a:lnTo>
                    <a:pt x="541" y="119"/>
                  </a:lnTo>
                  <a:lnTo>
                    <a:pt x="543" y="121"/>
                  </a:lnTo>
                  <a:lnTo>
                    <a:pt x="549" y="121"/>
                  </a:lnTo>
                  <a:lnTo>
                    <a:pt x="551" y="120"/>
                  </a:lnTo>
                  <a:lnTo>
                    <a:pt x="556" y="120"/>
                  </a:lnTo>
                  <a:lnTo>
                    <a:pt x="555" y="129"/>
                  </a:lnTo>
                  <a:lnTo>
                    <a:pt x="560" y="254"/>
                  </a:lnTo>
                  <a:lnTo>
                    <a:pt x="560" y="326"/>
                  </a:lnTo>
                  <a:lnTo>
                    <a:pt x="556" y="347"/>
                  </a:lnTo>
                  <a:lnTo>
                    <a:pt x="555" y="351"/>
                  </a:lnTo>
                  <a:lnTo>
                    <a:pt x="562" y="368"/>
                  </a:lnTo>
                  <a:lnTo>
                    <a:pt x="562" y="409"/>
                  </a:lnTo>
                  <a:lnTo>
                    <a:pt x="565" y="466"/>
                  </a:lnTo>
                  <a:lnTo>
                    <a:pt x="568" y="48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60" name="Freeform 89"/>
            <p:cNvSpPr>
              <a:spLocks noChangeAspect="1"/>
            </p:cNvSpPr>
            <p:nvPr/>
          </p:nvSpPr>
          <p:spPr bwMode="gray">
            <a:xfrm>
              <a:off x="7387430" y="3737322"/>
              <a:ext cx="41275" cy="38100"/>
            </a:xfrm>
            <a:custGeom>
              <a:avLst/>
              <a:gdLst/>
              <a:ahLst/>
              <a:cxnLst>
                <a:cxn ang="0">
                  <a:pos x="0" y="3"/>
                </a:cxn>
                <a:cxn ang="0">
                  <a:pos x="2" y="0"/>
                </a:cxn>
                <a:cxn ang="0">
                  <a:pos x="20" y="11"/>
                </a:cxn>
                <a:cxn ang="0">
                  <a:pos x="26" y="16"/>
                </a:cxn>
                <a:cxn ang="0">
                  <a:pos x="34" y="20"/>
                </a:cxn>
                <a:cxn ang="0">
                  <a:pos x="54" y="35"/>
                </a:cxn>
                <a:cxn ang="0">
                  <a:pos x="66" y="36"/>
                </a:cxn>
                <a:cxn ang="0">
                  <a:pos x="75" y="43"/>
                </a:cxn>
                <a:cxn ang="0">
                  <a:pos x="81" y="49"/>
                </a:cxn>
                <a:cxn ang="0">
                  <a:pos x="95" y="58"/>
                </a:cxn>
                <a:cxn ang="0">
                  <a:pos x="100" y="66"/>
                </a:cxn>
                <a:cxn ang="0">
                  <a:pos x="107" y="71"/>
                </a:cxn>
                <a:cxn ang="0">
                  <a:pos x="117" y="74"/>
                </a:cxn>
                <a:cxn ang="0">
                  <a:pos x="121" y="78"/>
                </a:cxn>
                <a:cxn ang="0">
                  <a:pos x="124" y="87"/>
                </a:cxn>
                <a:cxn ang="0">
                  <a:pos x="129" y="93"/>
                </a:cxn>
                <a:cxn ang="0">
                  <a:pos x="129" y="100"/>
                </a:cxn>
                <a:cxn ang="0">
                  <a:pos x="124" y="107"/>
                </a:cxn>
                <a:cxn ang="0">
                  <a:pos x="120" y="119"/>
                </a:cxn>
                <a:cxn ang="0">
                  <a:pos x="111" y="119"/>
                </a:cxn>
                <a:cxn ang="0">
                  <a:pos x="105" y="93"/>
                </a:cxn>
                <a:cxn ang="0">
                  <a:pos x="97" y="71"/>
                </a:cxn>
                <a:cxn ang="0">
                  <a:pos x="86" y="53"/>
                </a:cxn>
                <a:cxn ang="0">
                  <a:pos x="80" y="49"/>
                </a:cxn>
                <a:cxn ang="0">
                  <a:pos x="66" y="47"/>
                </a:cxn>
                <a:cxn ang="0">
                  <a:pos x="54" y="39"/>
                </a:cxn>
                <a:cxn ang="0">
                  <a:pos x="46" y="31"/>
                </a:cxn>
                <a:cxn ang="0">
                  <a:pos x="40" y="30"/>
                </a:cxn>
                <a:cxn ang="0">
                  <a:pos x="31" y="23"/>
                </a:cxn>
                <a:cxn ang="0">
                  <a:pos x="26" y="21"/>
                </a:cxn>
                <a:cxn ang="0">
                  <a:pos x="9" y="10"/>
                </a:cxn>
                <a:cxn ang="0">
                  <a:pos x="0" y="9"/>
                </a:cxn>
                <a:cxn ang="0">
                  <a:pos x="0" y="3"/>
                </a:cxn>
              </a:cxnLst>
              <a:rect l="0" t="0" r="r" b="b"/>
              <a:pathLst>
                <a:path w="129" h="119">
                  <a:moveTo>
                    <a:pt x="0" y="3"/>
                  </a:moveTo>
                  <a:lnTo>
                    <a:pt x="2" y="0"/>
                  </a:lnTo>
                  <a:lnTo>
                    <a:pt x="20" y="11"/>
                  </a:lnTo>
                  <a:lnTo>
                    <a:pt x="26" y="16"/>
                  </a:lnTo>
                  <a:lnTo>
                    <a:pt x="34" y="20"/>
                  </a:lnTo>
                  <a:lnTo>
                    <a:pt x="54" y="35"/>
                  </a:lnTo>
                  <a:lnTo>
                    <a:pt x="66" y="36"/>
                  </a:lnTo>
                  <a:lnTo>
                    <a:pt x="75" y="43"/>
                  </a:lnTo>
                  <a:lnTo>
                    <a:pt x="81" y="49"/>
                  </a:lnTo>
                  <a:lnTo>
                    <a:pt x="95" y="58"/>
                  </a:lnTo>
                  <a:lnTo>
                    <a:pt x="100" y="66"/>
                  </a:lnTo>
                  <a:lnTo>
                    <a:pt x="107" y="71"/>
                  </a:lnTo>
                  <a:lnTo>
                    <a:pt x="117" y="74"/>
                  </a:lnTo>
                  <a:lnTo>
                    <a:pt x="121" y="78"/>
                  </a:lnTo>
                  <a:lnTo>
                    <a:pt x="124" y="87"/>
                  </a:lnTo>
                  <a:lnTo>
                    <a:pt x="129" y="93"/>
                  </a:lnTo>
                  <a:lnTo>
                    <a:pt x="129" y="100"/>
                  </a:lnTo>
                  <a:lnTo>
                    <a:pt x="124" y="107"/>
                  </a:lnTo>
                  <a:lnTo>
                    <a:pt x="120" y="119"/>
                  </a:lnTo>
                  <a:lnTo>
                    <a:pt x="111" y="119"/>
                  </a:lnTo>
                  <a:lnTo>
                    <a:pt x="105" y="93"/>
                  </a:lnTo>
                  <a:lnTo>
                    <a:pt x="97" y="71"/>
                  </a:lnTo>
                  <a:lnTo>
                    <a:pt x="86" y="53"/>
                  </a:lnTo>
                  <a:lnTo>
                    <a:pt x="80" y="49"/>
                  </a:lnTo>
                  <a:lnTo>
                    <a:pt x="66" y="47"/>
                  </a:lnTo>
                  <a:lnTo>
                    <a:pt x="54" y="39"/>
                  </a:lnTo>
                  <a:lnTo>
                    <a:pt x="46" y="31"/>
                  </a:lnTo>
                  <a:lnTo>
                    <a:pt x="40" y="30"/>
                  </a:lnTo>
                  <a:lnTo>
                    <a:pt x="31" y="23"/>
                  </a:lnTo>
                  <a:lnTo>
                    <a:pt x="26" y="21"/>
                  </a:lnTo>
                  <a:lnTo>
                    <a:pt x="9" y="10"/>
                  </a:lnTo>
                  <a:lnTo>
                    <a:pt x="0" y="9"/>
                  </a:lnTo>
                  <a:lnTo>
                    <a:pt x="0"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61" name="Freeform 90"/>
            <p:cNvSpPr>
              <a:spLocks noChangeAspect="1"/>
            </p:cNvSpPr>
            <p:nvPr/>
          </p:nvSpPr>
          <p:spPr bwMode="gray">
            <a:xfrm>
              <a:off x="6538117" y="3280122"/>
              <a:ext cx="125413" cy="263525"/>
            </a:xfrm>
            <a:custGeom>
              <a:avLst/>
              <a:gdLst/>
              <a:ahLst/>
              <a:cxnLst>
                <a:cxn ang="0">
                  <a:pos x="237" y="758"/>
                </a:cxn>
                <a:cxn ang="0">
                  <a:pos x="250" y="749"/>
                </a:cxn>
                <a:cxn ang="0">
                  <a:pos x="270" y="727"/>
                </a:cxn>
                <a:cxn ang="0">
                  <a:pos x="321" y="713"/>
                </a:cxn>
                <a:cxn ang="0">
                  <a:pos x="376" y="679"/>
                </a:cxn>
                <a:cxn ang="0">
                  <a:pos x="387" y="654"/>
                </a:cxn>
                <a:cxn ang="0">
                  <a:pos x="388" y="643"/>
                </a:cxn>
                <a:cxn ang="0">
                  <a:pos x="388" y="607"/>
                </a:cxn>
                <a:cxn ang="0">
                  <a:pos x="395" y="596"/>
                </a:cxn>
                <a:cxn ang="0">
                  <a:pos x="389" y="557"/>
                </a:cxn>
                <a:cxn ang="0">
                  <a:pos x="382" y="507"/>
                </a:cxn>
                <a:cxn ang="0">
                  <a:pos x="336" y="409"/>
                </a:cxn>
                <a:cxn ang="0">
                  <a:pos x="323" y="401"/>
                </a:cxn>
                <a:cxn ang="0">
                  <a:pos x="281" y="372"/>
                </a:cxn>
                <a:cxn ang="0">
                  <a:pos x="255" y="344"/>
                </a:cxn>
                <a:cxn ang="0">
                  <a:pos x="228" y="297"/>
                </a:cxn>
                <a:cxn ang="0">
                  <a:pos x="194" y="245"/>
                </a:cxn>
                <a:cxn ang="0">
                  <a:pos x="239" y="171"/>
                </a:cxn>
                <a:cxn ang="0">
                  <a:pos x="258" y="140"/>
                </a:cxn>
                <a:cxn ang="0">
                  <a:pos x="307" y="105"/>
                </a:cxn>
                <a:cxn ang="0">
                  <a:pos x="312" y="97"/>
                </a:cxn>
                <a:cxn ang="0">
                  <a:pos x="255" y="77"/>
                </a:cxn>
                <a:cxn ang="0">
                  <a:pos x="244" y="26"/>
                </a:cxn>
                <a:cxn ang="0">
                  <a:pos x="184" y="5"/>
                </a:cxn>
                <a:cxn ang="0">
                  <a:pos x="142" y="19"/>
                </a:cxn>
                <a:cxn ang="0">
                  <a:pos x="104" y="33"/>
                </a:cxn>
                <a:cxn ang="0">
                  <a:pos x="71" y="31"/>
                </a:cxn>
                <a:cxn ang="0">
                  <a:pos x="36" y="33"/>
                </a:cxn>
                <a:cxn ang="0">
                  <a:pos x="13" y="37"/>
                </a:cxn>
                <a:cxn ang="0">
                  <a:pos x="12" y="60"/>
                </a:cxn>
                <a:cxn ang="0">
                  <a:pos x="41" y="112"/>
                </a:cxn>
                <a:cxn ang="0">
                  <a:pos x="97" y="134"/>
                </a:cxn>
                <a:cxn ang="0">
                  <a:pos x="129" y="162"/>
                </a:cxn>
                <a:cxn ang="0">
                  <a:pos x="146" y="192"/>
                </a:cxn>
                <a:cxn ang="0">
                  <a:pos x="107" y="208"/>
                </a:cxn>
                <a:cxn ang="0">
                  <a:pos x="107" y="231"/>
                </a:cxn>
                <a:cxn ang="0">
                  <a:pos x="165" y="280"/>
                </a:cxn>
                <a:cxn ang="0">
                  <a:pos x="213" y="332"/>
                </a:cxn>
                <a:cxn ang="0">
                  <a:pos x="238" y="371"/>
                </a:cxn>
                <a:cxn ang="0">
                  <a:pos x="265" y="396"/>
                </a:cxn>
                <a:cxn ang="0">
                  <a:pos x="292" y="457"/>
                </a:cxn>
                <a:cxn ang="0">
                  <a:pos x="299" y="558"/>
                </a:cxn>
                <a:cxn ang="0">
                  <a:pos x="281" y="625"/>
                </a:cxn>
                <a:cxn ang="0">
                  <a:pos x="238" y="646"/>
                </a:cxn>
                <a:cxn ang="0">
                  <a:pos x="206" y="674"/>
                </a:cxn>
                <a:cxn ang="0">
                  <a:pos x="194" y="697"/>
                </a:cxn>
                <a:cxn ang="0">
                  <a:pos x="158" y="705"/>
                </a:cxn>
                <a:cxn ang="0">
                  <a:pos x="134" y="726"/>
                </a:cxn>
                <a:cxn ang="0">
                  <a:pos x="161" y="752"/>
                </a:cxn>
                <a:cxn ang="0">
                  <a:pos x="148" y="797"/>
                </a:cxn>
                <a:cxn ang="0">
                  <a:pos x="153" y="832"/>
                </a:cxn>
                <a:cxn ang="0">
                  <a:pos x="195" y="797"/>
                </a:cxn>
                <a:cxn ang="0">
                  <a:pos x="228" y="773"/>
                </a:cxn>
              </a:cxnLst>
              <a:rect l="0" t="0" r="r" b="b"/>
              <a:pathLst>
                <a:path w="395" h="832">
                  <a:moveTo>
                    <a:pt x="228" y="773"/>
                  </a:moveTo>
                  <a:lnTo>
                    <a:pt x="238" y="776"/>
                  </a:lnTo>
                  <a:lnTo>
                    <a:pt x="242" y="768"/>
                  </a:lnTo>
                  <a:lnTo>
                    <a:pt x="237" y="758"/>
                  </a:lnTo>
                  <a:lnTo>
                    <a:pt x="239" y="753"/>
                  </a:lnTo>
                  <a:lnTo>
                    <a:pt x="245" y="754"/>
                  </a:lnTo>
                  <a:lnTo>
                    <a:pt x="247" y="748"/>
                  </a:lnTo>
                  <a:lnTo>
                    <a:pt x="250" y="749"/>
                  </a:lnTo>
                  <a:lnTo>
                    <a:pt x="249" y="741"/>
                  </a:lnTo>
                  <a:lnTo>
                    <a:pt x="253" y="737"/>
                  </a:lnTo>
                  <a:lnTo>
                    <a:pt x="255" y="731"/>
                  </a:lnTo>
                  <a:lnTo>
                    <a:pt x="270" y="727"/>
                  </a:lnTo>
                  <a:lnTo>
                    <a:pt x="276" y="731"/>
                  </a:lnTo>
                  <a:lnTo>
                    <a:pt x="283" y="731"/>
                  </a:lnTo>
                  <a:lnTo>
                    <a:pt x="308" y="716"/>
                  </a:lnTo>
                  <a:lnTo>
                    <a:pt x="321" y="713"/>
                  </a:lnTo>
                  <a:lnTo>
                    <a:pt x="330" y="701"/>
                  </a:lnTo>
                  <a:lnTo>
                    <a:pt x="361" y="687"/>
                  </a:lnTo>
                  <a:lnTo>
                    <a:pt x="367" y="681"/>
                  </a:lnTo>
                  <a:lnTo>
                    <a:pt x="376" y="679"/>
                  </a:lnTo>
                  <a:lnTo>
                    <a:pt x="378" y="673"/>
                  </a:lnTo>
                  <a:lnTo>
                    <a:pt x="379" y="665"/>
                  </a:lnTo>
                  <a:lnTo>
                    <a:pt x="385" y="660"/>
                  </a:lnTo>
                  <a:lnTo>
                    <a:pt x="387" y="654"/>
                  </a:lnTo>
                  <a:lnTo>
                    <a:pt x="383" y="650"/>
                  </a:lnTo>
                  <a:lnTo>
                    <a:pt x="385" y="646"/>
                  </a:lnTo>
                  <a:lnTo>
                    <a:pt x="388" y="647"/>
                  </a:lnTo>
                  <a:lnTo>
                    <a:pt x="388" y="643"/>
                  </a:lnTo>
                  <a:lnTo>
                    <a:pt x="383" y="619"/>
                  </a:lnTo>
                  <a:lnTo>
                    <a:pt x="384" y="615"/>
                  </a:lnTo>
                  <a:lnTo>
                    <a:pt x="388" y="618"/>
                  </a:lnTo>
                  <a:lnTo>
                    <a:pt x="388" y="607"/>
                  </a:lnTo>
                  <a:lnTo>
                    <a:pt x="392" y="602"/>
                  </a:lnTo>
                  <a:lnTo>
                    <a:pt x="395" y="603"/>
                  </a:lnTo>
                  <a:lnTo>
                    <a:pt x="395" y="607"/>
                  </a:lnTo>
                  <a:lnTo>
                    <a:pt x="395" y="596"/>
                  </a:lnTo>
                  <a:lnTo>
                    <a:pt x="394" y="587"/>
                  </a:lnTo>
                  <a:lnTo>
                    <a:pt x="390" y="585"/>
                  </a:lnTo>
                  <a:lnTo>
                    <a:pt x="389" y="569"/>
                  </a:lnTo>
                  <a:lnTo>
                    <a:pt x="389" y="557"/>
                  </a:lnTo>
                  <a:lnTo>
                    <a:pt x="388" y="549"/>
                  </a:lnTo>
                  <a:lnTo>
                    <a:pt x="388" y="539"/>
                  </a:lnTo>
                  <a:lnTo>
                    <a:pt x="385" y="536"/>
                  </a:lnTo>
                  <a:lnTo>
                    <a:pt x="382" y="507"/>
                  </a:lnTo>
                  <a:lnTo>
                    <a:pt x="366" y="456"/>
                  </a:lnTo>
                  <a:lnTo>
                    <a:pt x="344" y="434"/>
                  </a:lnTo>
                  <a:lnTo>
                    <a:pt x="337" y="424"/>
                  </a:lnTo>
                  <a:lnTo>
                    <a:pt x="336" y="409"/>
                  </a:lnTo>
                  <a:lnTo>
                    <a:pt x="335" y="413"/>
                  </a:lnTo>
                  <a:lnTo>
                    <a:pt x="329" y="414"/>
                  </a:lnTo>
                  <a:lnTo>
                    <a:pt x="329" y="409"/>
                  </a:lnTo>
                  <a:lnTo>
                    <a:pt x="323" y="401"/>
                  </a:lnTo>
                  <a:lnTo>
                    <a:pt x="306" y="398"/>
                  </a:lnTo>
                  <a:lnTo>
                    <a:pt x="298" y="387"/>
                  </a:lnTo>
                  <a:lnTo>
                    <a:pt x="290" y="378"/>
                  </a:lnTo>
                  <a:lnTo>
                    <a:pt x="281" y="372"/>
                  </a:lnTo>
                  <a:lnTo>
                    <a:pt x="274" y="362"/>
                  </a:lnTo>
                  <a:lnTo>
                    <a:pt x="270" y="359"/>
                  </a:lnTo>
                  <a:lnTo>
                    <a:pt x="265" y="351"/>
                  </a:lnTo>
                  <a:lnTo>
                    <a:pt x="255" y="344"/>
                  </a:lnTo>
                  <a:lnTo>
                    <a:pt x="248" y="334"/>
                  </a:lnTo>
                  <a:lnTo>
                    <a:pt x="236" y="324"/>
                  </a:lnTo>
                  <a:lnTo>
                    <a:pt x="234" y="312"/>
                  </a:lnTo>
                  <a:lnTo>
                    <a:pt x="228" y="297"/>
                  </a:lnTo>
                  <a:lnTo>
                    <a:pt x="217" y="290"/>
                  </a:lnTo>
                  <a:lnTo>
                    <a:pt x="197" y="270"/>
                  </a:lnTo>
                  <a:lnTo>
                    <a:pt x="191" y="258"/>
                  </a:lnTo>
                  <a:lnTo>
                    <a:pt x="194" y="245"/>
                  </a:lnTo>
                  <a:lnTo>
                    <a:pt x="197" y="235"/>
                  </a:lnTo>
                  <a:lnTo>
                    <a:pt x="199" y="222"/>
                  </a:lnTo>
                  <a:lnTo>
                    <a:pt x="211" y="195"/>
                  </a:lnTo>
                  <a:lnTo>
                    <a:pt x="239" y="171"/>
                  </a:lnTo>
                  <a:lnTo>
                    <a:pt x="243" y="166"/>
                  </a:lnTo>
                  <a:lnTo>
                    <a:pt x="247" y="152"/>
                  </a:lnTo>
                  <a:lnTo>
                    <a:pt x="253" y="145"/>
                  </a:lnTo>
                  <a:lnTo>
                    <a:pt x="258" y="140"/>
                  </a:lnTo>
                  <a:lnTo>
                    <a:pt x="276" y="132"/>
                  </a:lnTo>
                  <a:lnTo>
                    <a:pt x="286" y="124"/>
                  </a:lnTo>
                  <a:lnTo>
                    <a:pt x="287" y="116"/>
                  </a:lnTo>
                  <a:lnTo>
                    <a:pt x="307" y="105"/>
                  </a:lnTo>
                  <a:lnTo>
                    <a:pt x="315" y="108"/>
                  </a:lnTo>
                  <a:lnTo>
                    <a:pt x="318" y="106"/>
                  </a:lnTo>
                  <a:lnTo>
                    <a:pt x="319" y="102"/>
                  </a:lnTo>
                  <a:lnTo>
                    <a:pt x="312" y="97"/>
                  </a:lnTo>
                  <a:lnTo>
                    <a:pt x="293" y="98"/>
                  </a:lnTo>
                  <a:lnTo>
                    <a:pt x="283" y="96"/>
                  </a:lnTo>
                  <a:lnTo>
                    <a:pt x="278" y="91"/>
                  </a:lnTo>
                  <a:lnTo>
                    <a:pt x="255" y="77"/>
                  </a:lnTo>
                  <a:lnTo>
                    <a:pt x="248" y="65"/>
                  </a:lnTo>
                  <a:lnTo>
                    <a:pt x="243" y="50"/>
                  </a:lnTo>
                  <a:lnTo>
                    <a:pt x="248" y="35"/>
                  </a:lnTo>
                  <a:lnTo>
                    <a:pt x="244" y="26"/>
                  </a:lnTo>
                  <a:lnTo>
                    <a:pt x="224" y="25"/>
                  </a:lnTo>
                  <a:lnTo>
                    <a:pt x="211" y="21"/>
                  </a:lnTo>
                  <a:lnTo>
                    <a:pt x="196" y="15"/>
                  </a:lnTo>
                  <a:lnTo>
                    <a:pt x="184" y="5"/>
                  </a:lnTo>
                  <a:lnTo>
                    <a:pt x="169" y="0"/>
                  </a:lnTo>
                  <a:lnTo>
                    <a:pt x="162" y="1"/>
                  </a:lnTo>
                  <a:lnTo>
                    <a:pt x="152" y="12"/>
                  </a:lnTo>
                  <a:lnTo>
                    <a:pt x="142" y="19"/>
                  </a:lnTo>
                  <a:lnTo>
                    <a:pt x="127" y="27"/>
                  </a:lnTo>
                  <a:lnTo>
                    <a:pt x="121" y="28"/>
                  </a:lnTo>
                  <a:lnTo>
                    <a:pt x="113" y="26"/>
                  </a:lnTo>
                  <a:lnTo>
                    <a:pt x="104" y="33"/>
                  </a:lnTo>
                  <a:lnTo>
                    <a:pt x="94" y="38"/>
                  </a:lnTo>
                  <a:lnTo>
                    <a:pt x="91" y="32"/>
                  </a:lnTo>
                  <a:lnTo>
                    <a:pt x="77" y="36"/>
                  </a:lnTo>
                  <a:lnTo>
                    <a:pt x="71" y="31"/>
                  </a:lnTo>
                  <a:lnTo>
                    <a:pt x="65" y="32"/>
                  </a:lnTo>
                  <a:lnTo>
                    <a:pt x="50" y="42"/>
                  </a:lnTo>
                  <a:lnTo>
                    <a:pt x="44" y="41"/>
                  </a:lnTo>
                  <a:lnTo>
                    <a:pt x="36" y="33"/>
                  </a:lnTo>
                  <a:lnTo>
                    <a:pt x="23" y="31"/>
                  </a:lnTo>
                  <a:lnTo>
                    <a:pt x="21" y="28"/>
                  </a:lnTo>
                  <a:lnTo>
                    <a:pt x="17" y="31"/>
                  </a:lnTo>
                  <a:lnTo>
                    <a:pt x="13" y="37"/>
                  </a:lnTo>
                  <a:lnTo>
                    <a:pt x="7" y="44"/>
                  </a:lnTo>
                  <a:lnTo>
                    <a:pt x="7" y="48"/>
                  </a:lnTo>
                  <a:lnTo>
                    <a:pt x="0" y="44"/>
                  </a:lnTo>
                  <a:lnTo>
                    <a:pt x="12" y="60"/>
                  </a:lnTo>
                  <a:lnTo>
                    <a:pt x="29" y="80"/>
                  </a:lnTo>
                  <a:lnTo>
                    <a:pt x="39" y="90"/>
                  </a:lnTo>
                  <a:lnTo>
                    <a:pt x="44" y="100"/>
                  </a:lnTo>
                  <a:lnTo>
                    <a:pt x="41" y="112"/>
                  </a:lnTo>
                  <a:lnTo>
                    <a:pt x="43" y="120"/>
                  </a:lnTo>
                  <a:lnTo>
                    <a:pt x="57" y="135"/>
                  </a:lnTo>
                  <a:lnTo>
                    <a:pt x="77" y="139"/>
                  </a:lnTo>
                  <a:lnTo>
                    <a:pt x="97" y="134"/>
                  </a:lnTo>
                  <a:lnTo>
                    <a:pt x="113" y="135"/>
                  </a:lnTo>
                  <a:lnTo>
                    <a:pt x="122" y="146"/>
                  </a:lnTo>
                  <a:lnTo>
                    <a:pt x="127" y="155"/>
                  </a:lnTo>
                  <a:lnTo>
                    <a:pt x="129" y="162"/>
                  </a:lnTo>
                  <a:lnTo>
                    <a:pt x="137" y="168"/>
                  </a:lnTo>
                  <a:lnTo>
                    <a:pt x="141" y="177"/>
                  </a:lnTo>
                  <a:lnTo>
                    <a:pt x="147" y="183"/>
                  </a:lnTo>
                  <a:lnTo>
                    <a:pt x="146" y="192"/>
                  </a:lnTo>
                  <a:lnTo>
                    <a:pt x="130" y="208"/>
                  </a:lnTo>
                  <a:lnTo>
                    <a:pt x="125" y="208"/>
                  </a:lnTo>
                  <a:lnTo>
                    <a:pt x="114" y="205"/>
                  </a:lnTo>
                  <a:lnTo>
                    <a:pt x="107" y="208"/>
                  </a:lnTo>
                  <a:lnTo>
                    <a:pt x="103" y="213"/>
                  </a:lnTo>
                  <a:lnTo>
                    <a:pt x="99" y="222"/>
                  </a:lnTo>
                  <a:lnTo>
                    <a:pt x="100" y="229"/>
                  </a:lnTo>
                  <a:lnTo>
                    <a:pt x="107" y="231"/>
                  </a:lnTo>
                  <a:lnTo>
                    <a:pt x="115" y="237"/>
                  </a:lnTo>
                  <a:lnTo>
                    <a:pt x="134" y="247"/>
                  </a:lnTo>
                  <a:lnTo>
                    <a:pt x="161" y="267"/>
                  </a:lnTo>
                  <a:lnTo>
                    <a:pt x="165" y="280"/>
                  </a:lnTo>
                  <a:lnTo>
                    <a:pt x="188" y="301"/>
                  </a:lnTo>
                  <a:lnTo>
                    <a:pt x="191" y="311"/>
                  </a:lnTo>
                  <a:lnTo>
                    <a:pt x="208" y="331"/>
                  </a:lnTo>
                  <a:lnTo>
                    <a:pt x="213" y="332"/>
                  </a:lnTo>
                  <a:lnTo>
                    <a:pt x="231" y="344"/>
                  </a:lnTo>
                  <a:lnTo>
                    <a:pt x="236" y="358"/>
                  </a:lnTo>
                  <a:lnTo>
                    <a:pt x="239" y="370"/>
                  </a:lnTo>
                  <a:lnTo>
                    <a:pt x="238" y="371"/>
                  </a:lnTo>
                  <a:lnTo>
                    <a:pt x="239" y="372"/>
                  </a:lnTo>
                  <a:lnTo>
                    <a:pt x="243" y="386"/>
                  </a:lnTo>
                  <a:lnTo>
                    <a:pt x="251" y="386"/>
                  </a:lnTo>
                  <a:lnTo>
                    <a:pt x="265" y="396"/>
                  </a:lnTo>
                  <a:lnTo>
                    <a:pt x="274" y="404"/>
                  </a:lnTo>
                  <a:lnTo>
                    <a:pt x="278" y="421"/>
                  </a:lnTo>
                  <a:lnTo>
                    <a:pt x="291" y="450"/>
                  </a:lnTo>
                  <a:lnTo>
                    <a:pt x="292" y="457"/>
                  </a:lnTo>
                  <a:lnTo>
                    <a:pt x="292" y="490"/>
                  </a:lnTo>
                  <a:lnTo>
                    <a:pt x="290" y="527"/>
                  </a:lnTo>
                  <a:lnTo>
                    <a:pt x="292" y="543"/>
                  </a:lnTo>
                  <a:lnTo>
                    <a:pt x="299" y="558"/>
                  </a:lnTo>
                  <a:lnTo>
                    <a:pt x="298" y="607"/>
                  </a:lnTo>
                  <a:lnTo>
                    <a:pt x="296" y="619"/>
                  </a:lnTo>
                  <a:lnTo>
                    <a:pt x="290" y="628"/>
                  </a:lnTo>
                  <a:lnTo>
                    <a:pt x="281" y="625"/>
                  </a:lnTo>
                  <a:lnTo>
                    <a:pt x="271" y="634"/>
                  </a:lnTo>
                  <a:lnTo>
                    <a:pt x="264" y="638"/>
                  </a:lnTo>
                  <a:lnTo>
                    <a:pt x="256" y="638"/>
                  </a:lnTo>
                  <a:lnTo>
                    <a:pt x="238" y="646"/>
                  </a:lnTo>
                  <a:lnTo>
                    <a:pt x="237" y="656"/>
                  </a:lnTo>
                  <a:lnTo>
                    <a:pt x="218" y="657"/>
                  </a:lnTo>
                  <a:lnTo>
                    <a:pt x="208" y="661"/>
                  </a:lnTo>
                  <a:lnTo>
                    <a:pt x="206" y="674"/>
                  </a:lnTo>
                  <a:lnTo>
                    <a:pt x="207" y="683"/>
                  </a:lnTo>
                  <a:lnTo>
                    <a:pt x="208" y="692"/>
                  </a:lnTo>
                  <a:lnTo>
                    <a:pt x="202" y="694"/>
                  </a:lnTo>
                  <a:lnTo>
                    <a:pt x="194" y="697"/>
                  </a:lnTo>
                  <a:lnTo>
                    <a:pt x="183" y="704"/>
                  </a:lnTo>
                  <a:lnTo>
                    <a:pt x="173" y="708"/>
                  </a:lnTo>
                  <a:lnTo>
                    <a:pt x="165" y="705"/>
                  </a:lnTo>
                  <a:lnTo>
                    <a:pt x="158" y="705"/>
                  </a:lnTo>
                  <a:lnTo>
                    <a:pt x="157" y="715"/>
                  </a:lnTo>
                  <a:lnTo>
                    <a:pt x="152" y="720"/>
                  </a:lnTo>
                  <a:lnTo>
                    <a:pt x="145" y="724"/>
                  </a:lnTo>
                  <a:lnTo>
                    <a:pt x="134" y="726"/>
                  </a:lnTo>
                  <a:lnTo>
                    <a:pt x="129" y="727"/>
                  </a:lnTo>
                  <a:lnTo>
                    <a:pt x="136" y="738"/>
                  </a:lnTo>
                  <a:lnTo>
                    <a:pt x="154" y="746"/>
                  </a:lnTo>
                  <a:lnTo>
                    <a:pt x="161" y="752"/>
                  </a:lnTo>
                  <a:lnTo>
                    <a:pt x="157" y="760"/>
                  </a:lnTo>
                  <a:lnTo>
                    <a:pt x="150" y="770"/>
                  </a:lnTo>
                  <a:lnTo>
                    <a:pt x="148" y="786"/>
                  </a:lnTo>
                  <a:lnTo>
                    <a:pt x="148" y="797"/>
                  </a:lnTo>
                  <a:lnTo>
                    <a:pt x="151" y="810"/>
                  </a:lnTo>
                  <a:lnTo>
                    <a:pt x="156" y="822"/>
                  </a:lnTo>
                  <a:lnTo>
                    <a:pt x="151" y="827"/>
                  </a:lnTo>
                  <a:lnTo>
                    <a:pt x="153" y="832"/>
                  </a:lnTo>
                  <a:lnTo>
                    <a:pt x="162" y="830"/>
                  </a:lnTo>
                  <a:lnTo>
                    <a:pt x="175" y="821"/>
                  </a:lnTo>
                  <a:lnTo>
                    <a:pt x="186" y="807"/>
                  </a:lnTo>
                  <a:lnTo>
                    <a:pt x="195" y="797"/>
                  </a:lnTo>
                  <a:lnTo>
                    <a:pt x="216" y="789"/>
                  </a:lnTo>
                  <a:lnTo>
                    <a:pt x="220" y="785"/>
                  </a:lnTo>
                  <a:lnTo>
                    <a:pt x="220" y="778"/>
                  </a:lnTo>
                  <a:lnTo>
                    <a:pt x="228" y="77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62" name="Freeform 91"/>
            <p:cNvSpPr>
              <a:spLocks noChangeAspect="1"/>
            </p:cNvSpPr>
            <p:nvPr/>
          </p:nvSpPr>
          <p:spPr bwMode="gray">
            <a:xfrm>
              <a:off x="6668292" y="3572222"/>
              <a:ext cx="168275" cy="104775"/>
            </a:xfrm>
            <a:custGeom>
              <a:avLst/>
              <a:gdLst/>
              <a:ahLst/>
              <a:cxnLst>
                <a:cxn ang="0">
                  <a:pos x="249" y="133"/>
                </a:cxn>
                <a:cxn ang="0">
                  <a:pos x="268" y="155"/>
                </a:cxn>
                <a:cxn ang="0">
                  <a:pos x="281" y="158"/>
                </a:cxn>
                <a:cxn ang="0">
                  <a:pos x="288" y="121"/>
                </a:cxn>
                <a:cxn ang="0">
                  <a:pos x="301" y="122"/>
                </a:cxn>
                <a:cxn ang="0">
                  <a:pos x="312" y="139"/>
                </a:cxn>
                <a:cxn ang="0">
                  <a:pos x="319" y="128"/>
                </a:cxn>
                <a:cxn ang="0">
                  <a:pos x="309" y="111"/>
                </a:cxn>
                <a:cxn ang="0">
                  <a:pos x="328" y="96"/>
                </a:cxn>
                <a:cxn ang="0">
                  <a:pos x="324" y="81"/>
                </a:cxn>
                <a:cxn ang="0">
                  <a:pos x="351" y="64"/>
                </a:cxn>
                <a:cxn ang="0">
                  <a:pos x="383" y="20"/>
                </a:cxn>
                <a:cxn ang="0">
                  <a:pos x="392" y="0"/>
                </a:cxn>
                <a:cxn ang="0">
                  <a:pos x="395" y="14"/>
                </a:cxn>
                <a:cxn ang="0">
                  <a:pos x="404" y="9"/>
                </a:cxn>
                <a:cxn ang="0">
                  <a:pos x="417" y="4"/>
                </a:cxn>
                <a:cxn ang="0">
                  <a:pos x="433" y="20"/>
                </a:cxn>
                <a:cxn ang="0">
                  <a:pos x="442" y="43"/>
                </a:cxn>
                <a:cxn ang="0">
                  <a:pos x="448" y="57"/>
                </a:cxn>
                <a:cxn ang="0">
                  <a:pos x="463" y="54"/>
                </a:cxn>
                <a:cxn ang="0">
                  <a:pos x="462" y="68"/>
                </a:cxn>
                <a:cxn ang="0">
                  <a:pos x="474" y="65"/>
                </a:cxn>
                <a:cxn ang="0">
                  <a:pos x="502" y="80"/>
                </a:cxn>
                <a:cxn ang="0">
                  <a:pos x="530" y="95"/>
                </a:cxn>
                <a:cxn ang="0">
                  <a:pos x="512" y="108"/>
                </a:cxn>
                <a:cxn ang="0">
                  <a:pos x="482" y="110"/>
                </a:cxn>
                <a:cxn ang="0">
                  <a:pos x="476" y="126"/>
                </a:cxn>
                <a:cxn ang="0">
                  <a:pos x="492" y="137"/>
                </a:cxn>
                <a:cxn ang="0">
                  <a:pos x="463" y="149"/>
                </a:cxn>
                <a:cxn ang="0">
                  <a:pos x="446" y="143"/>
                </a:cxn>
                <a:cxn ang="0">
                  <a:pos x="439" y="151"/>
                </a:cxn>
                <a:cxn ang="0">
                  <a:pos x="412" y="142"/>
                </a:cxn>
                <a:cxn ang="0">
                  <a:pos x="336" y="150"/>
                </a:cxn>
                <a:cxn ang="0">
                  <a:pos x="323" y="201"/>
                </a:cxn>
                <a:cxn ang="0">
                  <a:pos x="282" y="275"/>
                </a:cxn>
                <a:cxn ang="0">
                  <a:pos x="265" y="299"/>
                </a:cxn>
                <a:cxn ang="0">
                  <a:pos x="231" y="307"/>
                </a:cxn>
                <a:cxn ang="0">
                  <a:pos x="189" y="306"/>
                </a:cxn>
                <a:cxn ang="0">
                  <a:pos x="178" y="296"/>
                </a:cxn>
                <a:cxn ang="0">
                  <a:pos x="139" y="305"/>
                </a:cxn>
                <a:cxn ang="0">
                  <a:pos x="105" y="326"/>
                </a:cxn>
                <a:cxn ang="0">
                  <a:pos x="77" y="323"/>
                </a:cxn>
                <a:cxn ang="0">
                  <a:pos x="40" y="325"/>
                </a:cxn>
                <a:cxn ang="0">
                  <a:pos x="0" y="269"/>
                </a:cxn>
                <a:cxn ang="0">
                  <a:pos x="7" y="264"/>
                </a:cxn>
                <a:cxn ang="0">
                  <a:pos x="28" y="283"/>
                </a:cxn>
                <a:cxn ang="0">
                  <a:pos x="53" y="284"/>
                </a:cxn>
                <a:cxn ang="0">
                  <a:pos x="84" y="293"/>
                </a:cxn>
                <a:cxn ang="0">
                  <a:pos x="91" y="269"/>
                </a:cxn>
                <a:cxn ang="0">
                  <a:pos x="96" y="250"/>
                </a:cxn>
                <a:cxn ang="0">
                  <a:pos x="103" y="239"/>
                </a:cxn>
                <a:cxn ang="0">
                  <a:pos x="116" y="221"/>
                </a:cxn>
                <a:cxn ang="0">
                  <a:pos x="137" y="218"/>
                </a:cxn>
                <a:cxn ang="0">
                  <a:pos x="161" y="215"/>
                </a:cxn>
                <a:cxn ang="0">
                  <a:pos x="190" y="201"/>
                </a:cxn>
                <a:cxn ang="0">
                  <a:pos x="215" y="167"/>
                </a:cxn>
                <a:cxn ang="0">
                  <a:pos x="240" y="131"/>
                </a:cxn>
              </a:cxnLst>
              <a:rect l="0" t="0" r="r" b="b"/>
              <a:pathLst>
                <a:path w="530" h="330">
                  <a:moveTo>
                    <a:pt x="242" y="129"/>
                  </a:moveTo>
                  <a:lnTo>
                    <a:pt x="245" y="131"/>
                  </a:lnTo>
                  <a:lnTo>
                    <a:pt x="249" y="133"/>
                  </a:lnTo>
                  <a:lnTo>
                    <a:pt x="259" y="144"/>
                  </a:lnTo>
                  <a:lnTo>
                    <a:pt x="263" y="150"/>
                  </a:lnTo>
                  <a:lnTo>
                    <a:pt x="268" y="155"/>
                  </a:lnTo>
                  <a:lnTo>
                    <a:pt x="271" y="159"/>
                  </a:lnTo>
                  <a:lnTo>
                    <a:pt x="276" y="160"/>
                  </a:lnTo>
                  <a:lnTo>
                    <a:pt x="281" y="158"/>
                  </a:lnTo>
                  <a:lnTo>
                    <a:pt x="283" y="150"/>
                  </a:lnTo>
                  <a:lnTo>
                    <a:pt x="285" y="126"/>
                  </a:lnTo>
                  <a:lnTo>
                    <a:pt x="288" y="121"/>
                  </a:lnTo>
                  <a:lnTo>
                    <a:pt x="293" y="118"/>
                  </a:lnTo>
                  <a:lnTo>
                    <a:pt x="298" y="118"/>
                  </a:lnTo>
                  <a:lnTo>
                    <a:pt x="301" y="122"/>
                  </a:lnTo>
                  <a:lnTo>
                    <a:pt x="303" y="129"/>
                  </a:lnTo>
                  <a:lnTo>
                    <a:pt x="307" y="137"/>
                  </a:lnTo>
                  <a:lnTo>
                    <a:pt x="312" y="139"/>
                  </a:lnTo>
                  <a:lnTo>
                    <a:pt x="318" y="139"/>
                  </a:lnTo>
                  <a:lnTo>
                    <a:pt x="319" y="134"/>
                  </a:lnTo>
                  <a:lnTo>
                    <a:pt x="319" y="128"/>
                  </a:lnTo>
                  <a:lnTo>
                    <a:pt x="318" y="123"/>
                  </a:lnTo>
                  <a:lnTo>
                    <a:pt x="314" y="116"/>
                  </a:lnTo>
                  <a:lnTo>
                    <a:pt x="309" y="111"/>
                  </a:lnTo>
                  <a:lnTo>
                    <a:pt x="315" y="110"/>
                  </a:lnTo>
                  <a:lnTo>
                    <a:pt x="320" y="106"/>
                  </a:lnTo>
                  <a:lnTo>
                    <a:pt x="328" y="96"/>
                  </a:lnTo>
                  <a:lnTo>
                    <a:pt x="322" y="94"/>
                  </a:lnTo>
                  <a:lnTo>
                    <a:pt x="319" y="88"/>
                  </a:lnTo>
                  <a:lnTo>
                    <a:pt x="324" y="81"/>
                  </a:lnTo>
                  <a:lnTo>
                    <a:pt x="329" y="79"/>
                  </a:lnTo>
                  <a:lnTo>
                    <a:pt x="339" y="79"/>
                  </a:lnTo>
                  <a:lnTo>
                    <a:pt x="351" y="64"/>
                  </a:lnTo>
                  <a:lnTo>
                    <a:pt x="357" y="53"/>
                  </a:lnTo>
                  <a:lnTo>
                    <a:pt x="357" y="47"/>
                  </a:lnTo>
                  <a:lnTo>
                    <a:pt x="383" y="20"/>
                  </a:lnTo>
                  <a:lnTo>
                    <a:pt x="387" y="13"/>
                  </a:lnTo>
                  <a:lnTo>
                    <a:pt x="388" y="6"/>
                  </a:lnTo>
                  <a:lnTo>
                    <a:pt x="392" y="0"/>
                  </a:lnTo>
                  <a:lnTo>
                    <a:pt x="394" y="0"/>
                  </a:lnTo>
                  <a:lnTo>
                    <a:pt x="395" y="3"/>
                  </a:lnTo>
                  <a:lnTo>
                    <a:pt x="395" y="14"/>
                  </a:lnTo>
                  <a:lnTo>
                    <a:pt x="393" y="20"/>
                  </a:lnTo>
                  <a:lnTo>
                    <a:pt x="393" y="22"/>
                  </a:lnTo>
                  <a:lnTo>
                    <a:pt x="404" y="9"/>
                  </a:lnTo>
                  <a:lnTo>
                    <a:pt x="408" y="2"/>
                  </a:lnTo>
                  <a:lnTo>
                    <a:pt x="415" y="2"/>
                  </a:lnTo>
                  <a:lnTo>
                    <a:pt x="417" y="4"/>
                  </a:lnTo>
                  <a:lnTo>
                    <a:pt x="422" y="19"/>
                  </a:lnTo>
                  <a:lnTo>
                    <a:pt x="428" y="22"/>
                  </a:lnTo>
                  <a:lnTo>
                    <a:pt x="433" y="20"/>
                  </a:lnTo>
                  <a:lnTo>
                    <a:pt x="443" y="29"/>
                  </a:lnTo>
                  <a:lnTo>
                    <a:pt x="446" y="40"/>
                  </a:lnTo>
                  <a:lnTo>
                    <a:pt x="442" y="43"/>
                  </a:lnTo>
                  <a:lnTo>
                    <a:pt x="443" y="57"/>
                  </a:lnTo>
                  <a:lnTo>
                    <a:pt x="444" y="58"/>
                  </a:lnTo>
                  <a:lnTo>
                    <a:pt x="448" y="57"/>
                  </a:lnTo>
                  <a:lnTo>
                    <a:pt x="452" y="57"/>
                  </a:lnTo>
                  <a:lnTo>
                    <a:pt x="458" y="54"/>
                  </a:lnTo>
                  <a:lnTo>
                    <a:pt x="463" y="54"/>
                  </a:lnTo>
                  <a:lnTo>
                    <a:pt x="467" y="59"/>
                  </a:lnTo>
                  <a:lnTo>
                    <a:pt x="465" y="64"/>
                  </a:lnTo>
                  <a:lnTo>
                    <a:pt x="462" y="68"/>
                  </a:lnTo>
                  <a:lnTo>
                    <a:pt x="463" y="70"/>
                  </a:lnTo>
                  <a:lnTo>
                    <a:pt x="469" y="70"/>
                  </a:lnTo>
                  <a:lnTo>
                    <a:pt x="474" y="65"/>
                  </a:lnTo>
                  <a:lnTo>
                    <a:pt x="480" y="65"/>
                  </a:lnTo>
                  <a:lnTo>
                    <a:pt x="486" y="69"/>
                  </a:lnTo>
                  <a:lnTo>
                    <a:pt x="502" y="80"/>
                  </a:lnTo>
                  <a:lnTo>
                    <a:pt x="523" y="86"/>
                  </a:lnTo>
                  <a:lnTo>
                    <a:pt x="529" y="91"/>
                  </a:lnTo>
                  <a:lnTo>
                    <a:pt x="530" y="95"/>
                  </a:lnTo>
                  <a:lnTo>
                    <a:pt x="528" y="100"/>
                  </a:lnTo>
                  <a:lnTo>
                    <a:pt x="518" y="104"/>
                  </a:lnTo>
                  <a:lnTo>
                    <a:pt x="512" y="108"/>
                  </a:lnTo>
                  <a:lnTo>
                    <a:pt x="501" y="112"/>
                  </a:lnTo>
                  <a:lnTo>
                    <a:pt x="491" y="115"/>
                  </a:lnTo>
                  <a:lnTo>
                    <a:pt x="482" y="110"/>
                  </a:lnTo>
                  <a:lnTo>
                    <a:pt x="475" y="113"/>
                  </a:lnTo>
                  <a:lnTo>
                    <a:pt x="474" y="121"/>
                  </a:lnTo>
                  <a:lnTo>
                    <a:pt x="476" y="126"/>
                  </a:lnTo>
                  <a:lnTo>
                    <a:pt x="482" y="132"/>
                  </a:lnTo>
                  <a:lnTo>
                    <a:pt x="487" y="133"/>
                  </a:lnTo>
                  <a:lnTo>
                    <a:pt x="492" y="137"/>
                  </a:lnTo>
                  <a:lnTo>
                    <a:pt x="494" y="140"/>
                  </a:lnTo>
                  <a:lnTo>
                    <a:pt x="480" y="143"/>
                  </a:lnTo>
                  <a:lnTo>
                    <a:pt x="463" y="149"/>
                  </a:lnTo>
                  <a:lnTo>
                    <a:pt x="457" y="149"/>
                  </a:lnTo>
                  <a:lnTo>
                    <a:pt x="452" y="147"/>
                  </a:lnTo>
                  <a:lnTo>
                    <a:pt x="446" y="143"/>
                  </a:lnTo>
                  <a:lnTo>
                    <a:pt x="444" y="143"/>
                  </a:lnTo>
                  <a:lnTo>
                    <a:pt x="443" y="148"/>
                  </a:lnTo>
                  <a:lnTo>
                    <a:pt x="439" y="151"/>
                  </a:lnTo>
                  <a:lnTo>
                    <a:pt x="435" y="151"/>
                  </a:lnTo>
                  <a:lnTo>
                    <a:pt x="421" y="147"/>
                  </a:lnTo>
                  <a:lnTo>
                    <a:pt x="412" y="142"/>
                  </a:lnTo>
                  <a:lnTo>
                    <a:pt x="361" y="140"/>
                  </a:lnTo>
                  <a:lnTo>
                    <a:pt x="342" y="142"/>
                  </a:lnTo>
                  <a:lnTo>
                    <a:pt x="336" y="150"/>
                  </a:lnTo>
                  <a:lnTo>
                    <a:pt x="330" y="167"/>
                  </a:lnTo>
                  <a:lnTo>
                    <a:pt x="328" y="189"/>
                  </a:lnTo>
                  <a:lnTo>
                    <a:pt x="323" y="201"/>
                  </a:lnTo>
                  <a:lnTo>
                    <a:pt x="297" y="230"/>
                  </a:lnTo>
                  <a:lnTo>
                    <a:pt x="291" y="257"/>
                  </a:lnTo>
                  <a:lnTo>
                    <a:pt x="282" y="275"/>
                  </a:lnTo>
                  <a:lnTo>
                    <a:pt x="275" y="287"/>
                  </a:lnTo>
                  <a:lnTo>
                    <a:pt x="271" y="294"/>
                  </a:lnTo>
                  <a:lnTo>
                    <a:pt x="265" y="299"/>
                  </a:lnTo>
                  <a:lnTo>
                    <a:pt x="252" y="303"/>
                  </a:lnTo>
                  <a:lnTo>
                    <a:pt x="240" y="305"/>
                  </a:lnTo>
                  <a:lnTo>
                    <a:pt x="231" y="307"/>
                  </a:lnTo>
                  <a:lnTo>
                    <a:pt x="220" y="314"/>
                  </a:lnTo>
                  <a:lnTo>
                    <a:pt x="210" y="314"/>
                  </a:lnTo>
                  <a:lnTo>
                    <a:pt x="189" y="306"/>
                  </a:lnTo>
                  <a:lnTo>
                    <a:pt x="184" y="306"/>
                  </a:lnTo>
                  <a:lnTo>
                    <a:pt x="183" y="299"/>
                  </a:lnTo>
                  <a:lnTo>
                    <a:pt x="178" y="296"/>
                  </a:lnTo>
                  <a:lnTo>
                    <a:pt x="151" y="295"/>
                  </a:lnTo>
                  <a:lnTo>
                    <a:pt x="146" y="296"/>
                  </a:lnTo>
                  <a:lnTo>
                    <a:pt x="139" y="305"/>
                  </a:lnTo>
                  <a:lnTo>
                    <a:pt x="123" y="323"/>
                  </a:lnTo>
                  <a:lnTo>
                    <a:pt x="115" y="327"/>
                  </a:lnTo>
                  <a:lnTo>
                    <a:pt x="105" y="326"/>
                  </a:lnTo>
                  <a:lnTo>
                    <a:pt x="96" y="326"/>
                  </a:lnTo>
                  <a:lnTo>
                    <a:pt x="87" y="330"/>
                  </a:lnTo>
                  <a:lnTo>
                    <a:pt x="77" y="323"/>
                  </a:lnTo>
                  <a:lnTo>
                    <a:pt x="66" y="325"/>
                  </a:lnTo>
                  <a:lnTo>
                    <a:pt x="54" y="328"/>
                  </a:lnTo>
                  <a:lnTo>
                    <a:pt x="40" y="325"/>
                  </a:lnTo>
                  <a:lnTo>
                    <a:pt x="27" y="314"/>
                  </a:lnTo>
                  <a:lnTo>
                    <a:pt x="0" y="274"/>
                  </a:lnTo>
                  <a:lnTo>
                    <a:pt x="0" y="269"/>
                  </a:lnTo>
                  <a:lnTo>
                    <a:pt x="2" y="268"/>
                  </a:lnTo>
                  <a:lnTo>
                    <a:pt x="5" y="266"/>
                  </a:lnTo>
                  <a:lnTo>
                    <a:pt x="7" y="264"/>
                  </a:lnTo>
                  <a:lnTo>
                    <a:pt x="10" y="273"/>
                  </a:lnTo>
                  <a:lnTo>
                    <a:pt x="13" y="278"/>
                  </a:lnTo>
                  <a:lnTo>
                    <a:pt x="28" y="283"/>
                  </a:lnTo>
                  <a:lnTo>
                    <a:pt x="34" y="284"/>
                  </a:lnTo>
                  <a:lnTo>
                    <a:pt x="48" y="283"/>
                  </a:lnTo>
                  <a:lnTo>
                    <a:pt x="53" y="284"/>
                  </a:lnTo>
                  <a:lnTo>
                    <a:pt x="59" y="288"/>
                  </a:lnTo>
                  <a:lnTo>
                    <a:pt x="67" y="290"/>
                  </a:lnTo>
                  <a:lnTo>
                    <a:pt x="84" y="293"/>
                  </a:lnTo>
                  <a:lnTo>
                    <a:pt x="86" y="285"/>
                  </a:lnTo>
                  <a:lnTo>
                    <a:pt x="89" y="279"/>
                  </a:lnTo>
                  <a:lnTo>
                    <a:pt x="91" y="269"/>
                  </a:lnTo>
                  <a:lnTo>
                    <a:pt x="93" y="263"/>
                  </a:lnTo>
                  <a:lnTo>
                    <a:pt x="91" y="253"/>
                  </a:lnTo>
                  <a:lnTo>
                    <a:pt x="96" y="250"/>
                  </a:lnTo>
                  <a:lnTo>
                    <a:pt x="102" y="251"/>
                  </a:lnTo>
                  <a:lnTo>
                    <a:pt x="103" y="253"/>
                  </a:lnTo>
                  <a:lnTo>
                    <a:pt x="103" y="239"/>
                  </a:lnTo>
                  <a:lnTo>
                    <a:pt x="105" y="235"/>
                  </a:lnTo>
                  <a:lnTo>
                    <a:pt x="113" y="225"/>
                  </a:lnTo>
                  <a:lnTo>
                    <a:pt x="116" y="221"/>
                  </a:lnTo>
                  <a:lnTo>
                    <a:pt x="134" y="220"/>
                  </a:lnTo>
                  <a:lnTo>
                    <a:pt x="137" y="219"/>
                  </a:lnTo>
                  <a:lnTo>
                    <a:pt x="137" y="218"/>
                  </a:lnTo>
                  <a:lnTo>
                    <a:pt x="142" y="217"/>
                  </a:lnTo>
                  <a:lnTo>
                    <a:pt x="152" y="217"/>
                  </a:lnTo>
                  <a:lnTo>
                    <a:pt x="161" y="215"/>
                  </a:lnTo>
                  <a:lnTo>
                    <a:pt x="174" y="214"/>
                  </a:lnTo>
                  <a:lnTo>
                    <a:pt x="179" y="212"/>
                  </a:lnTo>
                  <a:lnTo>
                    <a:pt x="190" y="201"/>
                  </a:lnTo>
                  <a:lnTo>
                    <a:pt x="205" y="183"/>
                  </a:lnTo>
                  <a:lnTo>
                    <a:pt x="207" y="177"/>
                  </a:lnTo>
                  <a:lnTo>
                    <a:pt x="215" y="167"/>
                  </a:lnTo>
                  <a:lnTo>
                    <a:pt x="231" y="154"/>
                  </a:lnTo>
                  <a:lnTo>
                    <a:pt x="238" y="143"/>
                  </a:lnTo>
                  <a:lnTo>
                    <a:pt x="240" y="131"/>
                  </a:lnTo>
                  <a:lnTo>
                    <a:pt x="242" y="12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63" name="Freeform 92"/>
            <p:cNvSpPr>
              <a:spLocks noChangeAspect="1"/>
            </p:cNvSpPr>
            <p:nvPr/>
          </p:nvSpPr>
          <p:spPr bwMode="gray">
            <a:xfrm>
              <a:off x="6504780" y="3575397"/>
              <a:ext cx="71438" cy="93663"/>
            </a:xfrm>
            <a:custGeom>
              <a:avLst/>
              <a:gdLst/>
              <a:ahLst/>
              <a:cxnLst>
                <a:cxn ang="0">
                  <a:pos x="5" y="16"/>
                </a:cxn>
                <a:cxn ang="0">
                  <a:pos x="2" y="16"/>
                </a:cxn>
                <a:cxn ang="0">
                  <a:pos x="7" y="24"/>
                </a:cxn>
                <a:cxn ang="0">
                  <a:pos x="10" y="43"/>
                </a:cxn>
                <a:cxn ang="0">
                  <a:pos x="14" y="55"/>
                </a:cxn>
                <a:cxn ang="0">
                  <a:pos x="15" y="87"/>
                </a:cxn>
                <a:cxn ang="0">
                  <a:pos x="18" y="98"/>
                </a:cxn>
                <a:cxn ang="0">
                  <a:pos x="26" y="104"/>
                </a:cxn>
                <a:cxn ang="0">
                  <a:pos x="27" y="115"/>
                </a:cxn>
                <a:cxn ang="0">
                  <a:pos x="26" y="130"/>
                </a:cxn>
                <a:cxn ang="0">
                  <a:pos x="32" y="141"/>
                </a:cxn>
                <a:cxn ang="0">
                  <a:pos x="33" y="148"/>
                </a:cxn>
                <a:cxn ang="0">
                  <a:pos x="52" y="173"/>
                </a:cxn>
                <a:cxn ang="0">
                  <a:pos x="60" y="183"/>
                </a:cxn>
                <a:cxn ang="0">
                  <a:pos x="66" y="196"/>
                </a:cxn>
                <a:cxn ang="0">
                  <a:pos x="68" y="208"/>
                </a:cxn>
                <a:cxn ang="0">
                  <a:pos x="77" y="218"/>
                </a:cxn>
                <a:cxn ang="0">
                  <a:pos x="93" y="229"/>
                </a:cxn>
                <a:cxn ang="0">
                  <a:pos x="114" y="248"/>
                </a:cxn>
                <a:cxn ang="0">
                  <a:pos x="129" y="253"/>
                </a:cxn>
                <a:cxn ang="0">
                  <a:pos x="144" y="265"/>
                </a:cxn>
                <a:cxn ang="0">
                  <a:pos x="152" y="269"/>
                </a:cxn>
                <a:cxn ang="0">
                  <a:pos x="166" y="276"/>
                </a:cxn>
                <a:cxn ang="0">
                  <a:pos x="178" y="287"/>
                </a:cxn>
                <a:cxn ang="0">
                  <a:pos x="182" y="285"/>
                </a:cxn>
                <a:cxn ang="0">
                  <a:pos x="185" y="291"/>
                </a:cxn>
                <a:cxn ang="0">
                  <a:pos x="189" y="287"/>
                </a:cxn>
                <a:cxn ang="0">
                  <a:pos x="192" y="281"/>
                </a:cxn>
                <a:cxn ang="0">
                  <a:pos x="198" y="277"/>
                </a:cxn>
                <a:cxn ang="0">
                  <a:pos x="211" y="280"/>
                </a:cxn>
                <a:cxn ang="0">
                  <a:pos x="220" y="288"/>
                </a:cxn>
                <a:cxn ang="0">
                  <a:pos x="224" y="281"/>
                </a:cxn>
                <a:cxn ang="0">
                  <a:pos x="226" y="265"/>
                </a:cxn>
                <a:cxn ang="0">
                  <a:pos x="210" y="237"/>
                </a:cxn>
                <a:cxn ang="0">
                  <a:pos x="205" y="222"/>
                </a:cxn>
                <a:cxn ang="0">
                  <a:pos x="188" y="210"/>
                </a:cxn>
                <a:cxn ang="0">
                  <a:pos x="182" y="191"/>
                </a:cxn>
                <a:cxn ang="0">
                  <a:pos x="179" y="151"/>
                </a:cxn>
                <a:cxn ang="0">
                  <a:pos x="183" y="126"/>
                </a:cxn>
                <a:cxn ang="0">
                  <a:pos x="183" y="108"/>
                </a:cxn>
                <a:cxn ang="0">
                  <a:pos x="181" y="95"/>
                </a:cxn>
                <a:cxn ang="0">
                  <a:pos x="174" y="83"/>
                </a:cxn>
                <a:cxn ang="0">
                  <a:pos x="158" y="60"/>
                </a:cxn>
                <a:cxn ang="0">
                  <a:pos x="136" y="44"/>
                </a:cxn>
                <a:cxn ang="0">
                  <a:pos x="123" y="28"/>
                </a:cxn>
                <a:cxn ang="0">
                  <a:pos x="111" y="29"/>
                </a:cxn>
                <a:cxn ang="0">
                  <a:pos x="103" y="41"/>
                </a:cxn>
                <a:cxn ang="0">
                  <a:pos x="92" y="43"/>
                </a:cxn>
                <a:cxn ang="0">
                  <a:pos x="81" y="41"/>
                </a:cxn>
                <a:cxn ang="0">
                  <a:pos x="58" y="56"/>
                </a:cxn>
                <a:cxn ang="0">
                  <a:pos x="54" y="45"/>
                </a:cxn>
                <a:cxn ang="0">
                  <a:pos x="57" y="29"/>
                </a:cxn>
                <a:cxn ang="0">
                  <a:pos x="47" y="14"/>
                </a:cxn>
                <a:cxn ang="0">
                  <a:pos x="37" y="12"/>
                </a:cxn>
                <a:cxn ang="0">
                  <a:pos x="20" y="9"/>
                </a:cxn>
                <a:cxn ang="0">
                  <a:pos x="12" y="0"/>
                </a:cxn>
                <a:cxn ang="0">
                  <a:pos x="0" y="0"/>
                </a:cxn>
                <a:cxn ang="0">
                  <a:pos x="5" y="16"/>
                </a:cxn>
              </a:cxnLst>
              <a:rect l="0" t="0" r="r" b="b"/>
              <a:pathLst>
                <a:path w="226" h="291">
                  <a:moveTo>
                    <a:pt x="5" y="16"/>
                  </a:moveTo>
                  <a:lnTo>
                    <a:pt x="2" y="16"/>
                  </a:lnTo>
                  <a:lnTo>
                    <a:pt x="7" y="24"/>
                  </a:lnTo>
                  <a:lnTo>
                    <a:pt x="10" y="43"/>
                  </a:lnTo>
                  <a:lnTo>
                    <a:pt x="14" y="55"/>
                  </a:lnTo>
                  <a:lnTo>
                    <a:pt x="15" y="87"/>
                  </a:lnTo>
                  <a:lnTo>
                    <a:pt x="18" y="98"/>
                  </a:lnTo>
                  <a:lnTo>
                    <a:pt x="26" y="104"/>
                  </a:lnTo>
                  <a:lnTo>
                    <a:pt x="27" y="115"/>
                  </a:lnTo>
                  <a:lnTo>
                    <a:pt x="26" y="130"/>
                  </a:lnTo>
                  <a:lnTo>
                    <a:pt x="32" y="141"/>
                  </a:lnTo>
                  <a:lnTo>
                    <a:pt x="33" y="148"/>
                  </a:lnTo>
                  <a:lnTo>
                    <a:pt x="52" y="173"/>
                  </a:lnTo>
                  <a:lnTo>
                    <a:pt x="60" y="183"/>
                  </a:lnTo>
                  <a:lnTo>
                    <a:pt x="66" y="196"/>
                  </a:lnTo>
                  <a:lnTo>
                    <a:pt x="68" y="208"/>
                  </a:lnTo>
                  <a:lnTo>
                    <a:pt x="77" y="218"/>
                  </a:lnTo>
                  <a:lnTo>
                    <a:pt x="93" y="229"/>
                  </a:lnTo>
                  <a:lnTo>
                    <a:pt x="114" y="248"/>
                  </a:lnTo>
                  <a:lnTo>
                    <a:pt x="129" y="253"/>
                  </a:lnTo>
                  <a:lnTo>
                    <a:pt x="144" y="265"/>
                  </a:lnTo>
                  <a:lnTo>
                    <a:pt x="152" y="269"/>
                  </a:lnTo>
                  <a:lnTo>
                    <a:pt x="166" y="276"/>
                  </a:lnTo>
                  <a:lnTo>
                    <a:pt x="178" y="287"/>
                  </a:lnTo>
                  <a:lnTo>
                    <a:pt x="182" y="285"/>
                  </a:lnTo>
                  <a:lnTo>
                    <a:pt x="185" y="291"/>
                  </a:lnTo>
                  <a:lnTo>
                    <a:pt x="189" y="287"/>
                  </a:lnTo>
                  <a:lnTo>
                    <a:pt x="192" y="281"/>
                  </a:lnTo>
                  <a:lnTo>
                    <a:pt x="198" y="277"/>
                  </a:lnTo>
                  <a:lnTo>
                    <a:pt x="211" y="280"/>
                  </a:lnTo>
                  <a:lnTo>
                    <a:pt x="220" y="288"/>
                  </a:lnTo>
                  <a:lnTo>
                    <a:pt x="224" y="281"/>
                  </a:lnTo>
                  <a:lnTo>
                    <a:pt x="226" y="265"/>
                  </a:lnTo>
                  <a:lnTo>
                    <a:pt x="210" y="237"/>
                  </a:lnTo>
                  <a:lnTo>
                    <a:pt x="205" y="222"/>
                  </a:lnTo>
                  <a:lnTo>
                    <a:pt x="188" y="210"/>
                  </a:lnTo>
                  <a:lnTo>
                    <a:pt x="182" y="191"/>
                  </a:lnTo>
                  <a:lnTo>
                    <a:pt x="179" y="151"/>
                  </a:lnTo>
                  <a:lnTo>
                    <a:pt x="183" y="126"/>
                  </a:lnTo>
                  <a:lnTo>
                    <a:pt x="183" y="108"/>
                  </a:lnTo>
                  <a:lnTo>
                    <a:pt x="181" y="95"/>
                  </a:lnTo>
                  <a:lnTo>
                    <a:pt x="174" y="83"/>
                  </a:lnTo>
                  <a:lnTo>
                    <a:pt x="158" y="60"/>
                  </a:lnTo>
                  <a:lnTo>
                    <a:pt x="136" y="44"/>
                  </a:lnTo>
                  <a:lnTo>
                    <a:pt x="123" y="28"/>
                  </a:lnTo>
                  <a:lnTo>
                    <a:pt x="111" y="29"/>
                  </a:lnTo>
                  <a:lnTo>
                    <a:pt x="103" y="41"/>
                  </a:lnTo>
                  <a:lnTo>
                    <a:pt x="92" y="43"/>
                  </a:lnTo>
                  <a:lnTo>
                    <a:pt x="81" y="41"/>
                  </a:lnTo>
                  <a:lnTo>
                    <a:pt x="58" y="56"/>
                  </a:lnTo>
                  <a:lnTo>
                    <a:pt x="54" y="45"/>
                  </a:lnTo>
                  <a:lnTo>
                    <a:pt x="57" y="29"/>
                  </a:lnTo>
                  <a:lnTo>
                    <a:pt x="47" y="14"/>
                  </a:lnTo>
                  <a:lnTo>
                    <a:pt x="37" y="12"/>
                  </a:lnTo>
                  <a:lnTo>
                    <a:pt x="20" y="9"/>
                  </a:lnTo>
                  <a:lnTo>
                    <a:pt x="12" y="0"/>
                  </a:lnTo>
                  <a:lnTo>
                    <a:pt x="0" y="0"/>
                  </a:lnTo>
                  <a:lnTo>
                    <a:pt x="5" y="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65" name="Freeform 93"/>
            <p:cNvSpPr>
              <a:spLocks noChangeAspect="1"/>
            </p:cNvSpPr>
            <p:nvPr/>
          </p:nvSpPr>
          <p:spPr bwMode="gray">
            <a:xfrm>
              <a:off x="6460330" y="3326159"/>
              <a:ext cx="136525" cy="268288"/>
            </a:xfrm>
            <a:custGeom>
              <a:avLst/>
              <a:gdLst/>
              <a:ahLst/>
              <a:cxnLst>
                <a:cxn ang="0">
                  <a:pos x="125" y="24"/>
                </a:cxn>
                <a:cxn ang="0">
                  <a:pos x="77" y="49"/>
                </a:cxn>
                <a:cxn ang="0">
                  <a:pos x="23" y="67"/>
                </a:cxn>
                <a:cxn ang="0">
                  <a:pos x="0" y="135"/>
                </a:cxn>
                <a:cxn ang="0">
                  <a:pos x="40" y="199"/>
                </a:cxn>
                <a:cxn ang="0">
                  <a:pos x="52" y="252"/>
                </a:cxn>
                <a:cxn ang="0">
                  <a:pos x="53" y="283"/>
                </a:cxn>
                <a:cxn ang="0">
                  <a:pos x="38" y="315"/>
                </a:cxn>
                <a:cxn ang="0">
                  <a:pos x="58" y="366"/>
                </a:cxn>
                <a:cxn ang="0">
                  <a:pos x="82" y="434"/>
                </a:cxn>
                <a:cxn ang="0">
                  <a:pos x="111" y="503"/>
                </a:cxn>
                <a:cxn ang="0">
                  <a:pos x="72" y="559"/>
                </a:cxn>
                <a:cxn ang="0">
                  <a:pos x="59" y="597"/>
                </a:cxn>
                <a:cxn ang="0">
                  <a:pos x="37" y="681"/>
                </a:cxn>
                <a:cxn ang="0">
                  <a:pos x="80" y="725"/>
                </a:cxn>
                <a:cxn ang="0">
                  <a:pos x="118" y="774"/>
                </a:cxn>
                <a:cxn ang="0">
                  <a:pos x="160" y="797"/>
                </a:cxn>
                <a:cxn ang="0">
                  <a:pos x="194" y="833"/>
                </a:cxn>
                <a:cxn ang="0">
                  <a:pos x="243" y="829"/>
                </a:cxn>
                <a:cxn ang="0">
                  <a:pos x="215" y="778"/>
                </a:cxn>
                <a:cxn ang="0">
                  <a:pos x="157" y="745"/>
                </a:cxn>
                <a:cxn ang="0">
                  <a:pos x="131" y="676"/>
                </a:cxn>
                <a:cxn ang="0">
                  <a:pos x="102" y="651"/>
                </a:cxn>
                <a:cxn ang="0">
                  <a:pos x="85" y="607"/>
                </a:cxn>
                <a:cxn ang="0">
                  <a:pos x="93" y="568"/>
                </a:cxn>
                <a:cxn ang="0">
                  <a:pos x="112" y="515"/>
                </a:cxn>
                <a:cxn ang="0">
                  <a:pos x="133" y="439"/>
                </a:cxn>
                <a:cxn ang="0">
                  <a:pos x="161" y="409"/>
                </a:cxn>
                <a:cxn ang="0">
                  <a:pos x="179" y="455"/>
                </a:cxn>
                <a:cxn ang="0">
                  <a:pos x="189" y="458"/>
                </a:cxn>
                <a:cxn ang="0">
                  <a:pos x="251" y="476"/>
                </a:cxn>
                <a:cxn ang="0">
                  <a:pos x="271" y="489"/>
                </a:cxn>
                <a:cxn ang="0">
                  <a:pos x="292" y="510"/>
                </a:cxn>
                <a:cxn ang="0">
                  <a:pos x="265" y="462"/>
                </a:cxn>
                <a:cxn ang="0">
                  <a:pos x="265" y="407"/>
                </a:cxn>
                <a:cxn ang="0">
                  <a:pos x="298" y="366"/>
                </a:cxn>
                <a:cxn ang="0">
                  <a:pos x="368" y="365"/>
                </a:cxn>
                <a:cxn ang="0">
                  <a:pos x="416" y="365"/>
                </a:cxn>
                <a:cxn ang="0">
                  <a:pos x="431" y="302"/>
                </a:cxn>
                <a:cxn ang="0">
                  <a:pos x="416" y="275"/>
                </a:cxn>
                <a:cxn ang="0">
                  <a:pos x="389" y="252"/>
                </a:cxn>
                <a:cxn ang="0">
                  <a:pos x="382" y="191"/>
                </a:cxn>
                <a:cxn ang="0">
                  <a:pos x="360" y="165"/>
                </a:cxn>
                <a:cxn ang="0">
                  <a:pos x="323" y="134"/>
                </a:cxn>
                <a:cxn ang="0">
                  <a:pos x="292" y="153"/>
                </a:cxn>
                <a:cxn ang="0">
                  <a:pos x="255" y="156"/>
                </a:cxn>
                <a:cxn ang="0">
                  <a:pos x="220" y="151"/>
                </a:cxn>
                <a:cxn ang="0">
                  <a:pos x="183" y="182"/>
                </a:cxn>
                <a:cxn ang="0">
                  <a:pos x="188" y="126"/>
                </a:cxn>
                <a:cxn ang="0">
                  <a:pos x="190" y="81"/>
                </a:cxn>
                <a:cxn ang="0">
                  <a:pos x="163" y="59"/>
                </a:cxn>
                <a:cxn ang="0">
                  <a:pos x="152" y="16"/>
                </a:cxn>
                <a:cxn ang="0">
                  <a:pos x="141" y="0"/>
                </a:cxn>
              </a:cxnLst>
              <a:rect l="0" t="0" r="r" b="b"/>
              <a:pathLst>
                <a:path w="431" h="844">
                  <a:moveTo>
                    <a:pt x="144" y="0"/>
                  </a:moveTo>
                  <a:lnTo>
                    <a:pt x="138" y="3"/>
                  </a:lnTo>
                  <a:lnTo>
                    <a:pt x="131" y="11"/>
                  </a:lnTo>
                  <a:lnTo>
                    <a:pt x="125" y="24"/>
                  </a:lnTo>
                  <a:lnTo>
                    <a:pt x="112" y="27"/>
                  </a:lnTo>
                  <a:lnTo>
                    <a:pt x="103" y="32"/>
                  </a:lnTo>
                  <a:lnTo>
                    <a:pt x="88" y="43"/>
                  </a:lnTo>
                  <a:lnTo>
                    <a:pt x="77" y="49"/>
                  </a:lnTo>
                  <a:lnTo>
                    <a:pt x="66" y="60"/>
                  </a:lnTo>
                  <a:lnTo>
                    <a:pt x="55" y="64"/>
                  </a:lnTo>
                  <a:lnTo>
                    <a:pt x="37" y="65"/>
                  </a:lnTo>
                  <a:lnTo>
                    <a:pt x="23" y="67"/>
                  </a:lnTo>
                  <a:lnTo>
                    <a:pt x="9" y="106"/>
                  </a:lnTo>
                  <a:lnTo>
                    <a:pt x="7" y="118"/>
                  </a:lnTo>
                  <a:lnTo>
                    <a:pt x="9" y="128"/>
                  </a:lnTo>
                  <a:lnTo>
                    <a:pt x="0" y="135"/>
                  </a:lnTo>
                  <a:lnTo>
                    <a:pt x="1" y="142"/>
                  </a:lnTo>
                  <a:lnTo>
                    <a:pt x="7" y="159"/>
                  </a:lnTo>
                  <a:lnTo>
                    <a:pt x="17" y="182"/>
                  </a:lnTo>
                  <a:lnTo>
                    <a:pt x="40" y="199"/>
                  </a:lnTo>
                  <a:lnTo>
                    <a:pt x="48" y="209"/>
                  </a:lnTo>
                  <a:lnTo>
                    <a:pt x="50" y="225"/>
                  </a:lnTo>
                  <a:lnTo>
                    <a:pt x="49" y="240"/>
                  </a:lnTo>
                  <a:lnTo>
                    <a:pt x="52" y="252"/>
                  </a:lnTo>
                  <a:lnTo>
                    <a:pt x="61" y="253"/>
                  </a:lnTo>
                  <a:lnTo>
                    <a:pt x="65" y="263"/>
                  </a:lnTo>
                  <a:lnTo>
                    <a:pt x="59" y="269"/>
                  </a:lnTo>
                  <a:lnTo>
                    <a:pt x="53" y="283"/>
                  </a:lnTo>
                  <a:lnTo>
                    <a:pt x="50" y="291"/>
                  </a:lnTo>
                  <a:lnTo>
                    <a:pt x="50" y="304"/>
                  </a:lnTo>
                  <a:lnTo>
                    <a:pt x="47" y="307"/>
                  </a:lnTo>
                  <a:lnTo>
                    <a:pt x="38" y="315"/>
                  </a:lnTo>
                  <a:lnTo>
                    <a:pt x="34" y="323"/>
                  </a:lnTo>
                  <a:lnTo>
                    <a:pt x="33" y="337"/>
                  </a:lnTo>
                  <a:lnTo>
                    <a:pt x="39" y="354"/>
                  </a:lnTo>
                  <a:lnTo>
                    <a:pt x="58" y="366"/>
                  </a:lnTo>
                  <a:lnTo>
                    <a:pt x="76" y="386"/>
                  </a:lnTo>
                  <a:lnTo>
                    <a:pt x="79" y="392"/>
                  </a:lnTo>
                  <a:lnTo>
                    <a:pt x="81" y="401"/>
                  </a:lnTo>
                  <a:lnTo>
                    <a:pt x="82" y="434"/>
                  </a:lnTo>
                  <a:lnTo>
                    <a:pt x="88" y="452"/>
                  </a:lnTo>
                  <a:lnTo>
                    <a:pt x="91" y="454"/>
                  </a:lnTo>
                  <a:lnTo>
                    <a:pt x="96" y="469"/>
                  </a:lnTo>
                  <a:lnTo>
                    <a:pt x="111" y="503"/>
                  </a:lnTo>
                  <a:lnTo>
                    <a:pt x="109" y="510"/>
                  </a:lnTo>
                  <a:lnTo>
                    <a:pt x="91" y="540"/>
                  </a:lnTo>
                  <a:lnTo>
                    <a:pt x="80" y="547"/>
                  </a:lnTo>
                  <a:lnTo>
                    <a:pt x="72" y="559"/>
                  </a:lnTo>
                  <a:lnTo>
                    <a:pt x="70" y="574"/>
                  </a:lnTo>
                  <a:lnTo>
                    <a:pt x="65" y="586"/>
                  </a:lnTo>
                  <a:lnTo>
                    <a:pt x="60" y="594"/>
                  </a:lnTo>
                  <a:lnTo>
                    <a:pt x="59" y="597"/>
                  </a:lnTo>
                  <a:lnTo>
                    <a:pt x="54" y="610"/>
                  </a:lnTo>
                  <a:lnTo>
                    <a:pt x="53" y="618"/>
                  </a:lnTo>
                  <a:lnTo>
                    <a:pt x="39" y="664"/>
                  </a:lnTo>
                  <a:lnTo>
                    <a:pt x="37" y="681"/>
                  </a:lnTo>
                  <a:lnTo>
                    <a:pt x="37" y="696"/>
                  </a:lnTo>
                  <a:lnTo>
                    <a:pt x="40" y="705"/>
                  </a:lnTo>
                  <a:lnTo>
                    <a:pt x="60" y="703"/>
                  </a:lnTo>
                  <a:lnTo>
                    <a:pt x="80" y="725"/>
                  </a:lnTo>
                  <a:lnTo>
                    <a:pt x="86" y="729"/>
                  </a:lnTo>
                  <a:lnTo>
                    <a:pt x="101" y="750"/>
                  </a:lnTo>
                  <a:lnTo>
                    <a:pt x="112" y="759"/>
                  </a:lnTo>
                  <a:lnTo>
                    <a:pt x="118" y="774"/>
                  </a:lnTo>
                  <a:lnTo>
                    <a:pt x="145" y="804"/>
                  </a:lnTo>
                  <a:lnTo>
                    <a:pt x="140" y="788"/>
                  </a:lnTo>
                  <a:lnTo>
                    <a:pt x="152" y="788"/>
                  </a:lnTo>
                  <a:lnTo>
                    <a:pt x="160" y="797"/>
                  </a:lnTo>
                  <a:lnTo>
                    <a:pt x="177" y="800"/>
                  </a:lnTo>
                  <a:lnTo>
                    <a:pt x="187" y="802"/>
                  </a:lnTo>
                  <a:lnTo>
                    <a:pt x="197" y="817"/>
                  </a:lnTo>
                  <a:lnTo>
                    <a:pt x="194" y="833"/>
                  </a:lnTo>
                  <a:lnTo>
                    <a:pt x="198" y="844"/>
                  </a:lnTo>
                  <a:lnTo>
                    <a:pt x="221" y="829"/>
                  </a:lnTo>
                  <a:lnTo>
                    <a:pt x="232" y="831"/>
                  </a:lnTo>
                  <a:lnTo>
                    <a:pt x="243" y="829"/>
                  </a:lnTo>
                  <a:lnTo>
                    <a:pt x="251" y="817"/>
                  </a:lnTo>
                  <a:lnTo>
                    <a:pt x="242" y="804"/>
                  </a:lnTo>
                  <a:lnTo>
                    <a:pt x="230" y="790"/>
                  </a:lnTo>
                  <a:lnTo>
                    <a:pt x="215" y="778"/>
                  </a:lnTo>
                  <a:lnTo>
                    <a:pt x="181" y="773"/>
                  </a:lnTo>
                  <a:lnTo>
                    <a:pt x="168" y="758"/>
                  </a:lnTo>
                  <a:lnTo>
                    <a:pt x="162" y="754"/>
                  </a:lnTo>
                  <a:lnTo>
                    <a:pt x="157" y="745"/>
                  </a:lnTo>
                  <a:lnTo>
                    <a:pt x="151" y="709"/>
                  </a:lnTo>
                  <a:lnTo>
                    <a:pt x="145" y="699"/>
                  </a:lnTo>
                  <a:lnTo>
                    <a:pt x="136" y="691"/>
                  </a:lnTo>
                  <a:lnTo>
                    <a:pt x="131" y="676"/>
                  </a:lnTo>
                  <a:lnTo>
                    <a:pt x="129" y="660"/>
                  </a:lnTo>
                  <a:lnTo>
                    <a:pt x="124" y="649"/>
                  </a:lnTo>
                  <a:lnTo>
                    <a:pt x="114" y="646"/>
                  </a:lnTo>
                  <a:lnTo>
                    <a:pt x="102" y="651"/>
                  </a:lnTo>
                  <a:lnTo>
                    <a:pt x="92" y="649"/>
                  </a:lnTo>
                  <a:lnTo>
                    <a:pt x="88" y="640"/>
                  </a:lnTo>
                  <a:lnTo>
                    <a:pt x="86" y="623"/>
                  </a:lnTo>
                  <a:lnTo>
                    <a:pt x="85" y="607"/>
                  </a:lnTo>
                  <a:lnTo>
                    <a:pt x="85" y="592"/>
                  </a:lnTo>
                  <a:lnTo>
                    <a:pt x="86" y="586"/>
                  </a:lnTo>
                  <a:lnTo>
                    <a:pt x="92" y="578"/>
                  </a:lnTo>
                  <a:lnTo>
                    <a:pt x="93" y="568"/>
                  </a:lnTo>
                  <a:lnTo>
                    <a:pt x="98" y="563"/>
                  </a:lnTo>
                  <a:lnTo>
                    <a:pt x="103" y="553"/>
                  </a:lnTo>
                  <a:lnTo>
                    <a:pt x="103" y="542"/>
                  </a:lnTo>
                  <a:lnTo>
                    <a:pt x="112" y="515"/>
                  </a:lnTo>
                  <a:lnTo>
                    <a:pt x="119" y="501"/>
                  </a:lnTo>
                  <a:lnTo>
                    <a:pt x="126" y="487"/>
                  </a:lnTo>
                  <a:lnTo>
                    <a:pt x="128" y="471"/>
                  </a:lnTo>
                  <a:lnTo>
                    <a:pt x="133" y="439"/>
                  </a:lnTo>
                  <a:lnTo>
                    <a:pt x="129" y="415"/>
                  </a:lnTo>
                  <a:lnTo>
                    <a:pt x="142" y="411"/>
                  </a:lnTo>
                  <a:lnTo>
                    <a:pt x="157" y="409"/>
                  </a:lnTo>
                  <a:lnTo>
                    <a:pt x="161" y="409"/>
                  </a:lnTo>
                  <a:lnTo>
                    <a:pt x="168" y="411"/>
                  </a:lnTo>
                  <a:lnTo>
                    <a:pt x="179" y="414"/>
                  </a:lnTo>
                  <a:lnTo>
                    <a:pt x="182" y="419"/>
                  </a:lnTo>
                  <a:lnTo>
                    <a:pt x="179" y="455"/>
                  </a:lnTo>
                  <a:lnTo>
                    <a:pt x="183" y="462"/>
                  </a:lnTo>
                  <a:lnTo>
                    <a:pt x="187" y="462"/>
                  </a:lnTo>
                  <a:lnTo>
                    <a:pt x="184" y="458"/>
                  </a:lnTo>
                  <a:lnTo>
                    <a:pt x="189" y="458"/>
                  </a:lnTo>
                  <a:lnTo>
                    <a:pt x="212" y="460"/>
                  </a:lnTo>
                  <a:lnTo>
                    <a:pt x="222" y="458"/>
                  </a:lnTo>
                  <a:lnTo>
                    <a:pt x="233" y="461"/>
                  </a:lnTo>
                  <a:lnTo>
                    <a:pt x="251" y="476"/>
                  </a:lnTo>
                  <a:lnTo>
                    <a:pt x="257" y="484"/>
                  </a:lnTo>
                  <a:lnTo>
                    <a:pt x="264" y="488"/>
                  </a:lnTo>
                  <a:lnTo>
                    <a:pt x="270" y="492"/>
                  </a:lnTo>
                  <a:lnTo>
                    <a:pt x="271" y="489"/>
                  </a:lnTo>
                  <a:lnTo>
                    <a:pt x="276" y="493"/>
                  </a:lnTo>
                  <a:lnTo>
                    <a:pt x="285" y="511"/>
                  </a:lnTo>
                  <a:lnTo>
                    <a:pt x="291" y="516"/>
                  </a:lnTo>
                  <a:lnTo>
                    <a:pt x="292" y="510"/>
                  </a:lnTo>
                  <a:lnTo>
                    <a:pt x="292" y="501"/>
                  </a:lnTo>
                  <a:lnTo>
                    <a:pt x="286" y="487"/>
                  </a:lnTo>
                  <a:lnTo>
                    <a:pt x="280" y="473"/>
                  </a:lnTo>
                  <a:lnTo>
                    <a:pt x="265" y="462"/>
                  </a:lnTo>
                  <a:lnTo>
                    <a:pt x="258" y="440"/>
                  </a:lnTo>
                  <a:lnTo>
                    <a:pt x="255" y="429"/>
                  </a:lnTo>
                  <a:lnTo>
                    <a:pt x="258" y="411"/>
                  </a:lnTo>
                  <a:lnTo>
                    <a:pt x="265" y="407"/>
                  </a:lnTo>
                  <a:lnTo>
                    <a:pt x="270" y="396"/>
                  </a:lnTo>
                  <a:lnTo>
                    <a:pt x="278" y="392"/>
                  </a:lnTo>
                  <a:lnTo>
                    <a:pt x="292" y="372"/>
                  </a:lnTo>
                  <a:lnTo>
                    <a:pt x="298" y="366"/>
                  </a:lnTo>
                  <a:lnTo>
                    <a:pt x="307" y="363"/>
                  </a:lnTo>
                  <a:lnTo>
                    <a:pt x="334" y="365"/>
                  </a:lnTo>
                  <a:lnTo>
                    <a:pt x="350" y="368"/>
                  </a:lnTo>
                  <a:lnTo>
                    <a:pt x="368" y="365"/>
                  </a:lnTo>
                  <a:lnTo>
                    <a:pt x="396" y="364"/>
                  </a:lnTo>
                  <a:lnTo>
                    <a:pt x="405" y="374"/>
                  </a:lnTo>
                  <a:lnTo>
                    <a:pt x="416" y="369"/>
                  </a:lnTo>
                  <a:lnTo>
                    <a:pt x="416" y="365"/>
                  </a:lnTo>
                  <a:lnTo>
                    <a:pt x="420" y="365"/>
                  </a:lnTo>
                  <a:lnTo>
                    <a:pt x="427" y="354"/>
                  </a:lnTo>
                  <a:lnTo>
                    <a:pt x="427" y="312"/>
                  </a:lnTo>
                  <a:lnTo>
                    <a:pt x="431" y="302"/>
                  </a:lnTo>
                  <a:lnTo>
                    <a:pt x="430" y="293"/>
                  </a:lnTo>
                  <a:lnTo>
                    <a:pt x="429" y="286"/>
                  </a:lnTo>
                  <a:lnTo>
                    <a:pt x="424" y="280"/>
                  </a:lnTo>
                  <a:lnTo>
                    <a:pt x="416" y="275"/>
                  </a:lnTo>
                  <a:lnTo>
                    <a:pt x="414" y="268"/>
                  </a:lnTo>
                  <a:lnTo>
                    <a:pt x="404" y="267"/>
                  </a:lnTo>
                  <a:lnTo>
                    <a:pt x="397" y="262"/>
                  </a:lnTo>
                  <a:lnTo>
                    <a:pt x="389" y="252"/>
                  </a:lnTo>
                  <a:lnTo>
                    <a:pt x="386" y="241"/>
                  </a:lnTo>
                  <a:lnTo>
                    <a:pt x="387" y="216"/>
                  </a:lnTo>
                  <a:lnTo>
                    <a:pt x="386" y="203"/>
                  </a:lnTo>
                  <a:lnTo>
                    <a:pt x="382" y="191"/>
                  </a:lnTo>
                  <a:lnTo>
                    <a:pt x="377" y="181"/>
                  </a:lnTo>
                  <a:lnTo>
                    <a:pt x="370" y="176"/>
                  </a:lnTo>
                  <a:lnTo>
                    <a:pt x="368" y="169"/>
                  </a:lnTo>
                  <a:lnTo>
                    <a:pt x="360" y="165"/>
                  </a:lnTo>
                  <a:lnTo>
                    <a:pt x="353" y="158"/>
                  </a:lnTo>
                  <a:lnTo>
                    <a:pt x="348" y="150"/>
                  </a:lnTo>
                  <a:lnTo>
                    <a:pt x="335" y="135"/>
                  </a:lnTo>
                  <a:lnTo>
                    <a:pt x="323" y="134"/>
                  </a:lnTo>
                  <a:lnTo>
                    <a:pt x="312" y="135"/>
                  </a:lnTo>
                  <a:lnTo>
                    <a:pt x="301" y="138"/>
                  </a:lnTo>
                  <a:lnTo>
                    <a:pt x="297" y="149"/>
                  </a:lnTo>
                  <a:lnTo>
                    <a:pt x="292" y="153"/>
                  </a:lnTo>
                  <a:lnTo>
                    <a:pt x="285" y="156"/>
                  </a:lnTo>
                  <a:lnTo>
                    <a:pt x="273" y="162"/>
                  </a:lnTo>
                  <a:lnTo>
                    <a:pt x="264" y="162"/>
                  </a:lnTo>
                  <a:lnTo>
                    <a:pt x="255" y="156"/>
                  </a:lnTo>
                  <a:lnTo>
                    <a:pt x="249" y="146"/>
                  </a:lnTo>
                  <a:lnTo>
                    <a:pt x="242" y="144"/>
                  </a:lnTo>
                  <a:lnTo>
                    <a:pt x="233" y="146"/>
                  </a:lnTo>
                  <a:lnTo>
                    <a:pt x="220" y="151"/>
                  </a:lnTo>
                  <a:lnTo>
                    <a:pt x="208" y="164"/>
                  </a:lnTo>
                  <a:lnTo>
                    <a:pt x="195" y="169"/>
                  </a:lnTo>
                  <a:lnTo>
                    <a:pt x="188" y="178"/>
                  </a:lnTo>
                  <a:lnTo>
                    <a:pt x="183" y="182"/>
                  </a:lnTo>
                  <a:lnTo>
                    <a:pt x="184" y="177"/>
                  </a:lnTo>
                  <a:lnTo>
                    <a:pt x="181" y="164"/>
                  </a:lnTo>
                  <a:lnTo>
                    <a:pt x="185" y="150"/>
                  </a:lnTo>
                  <a:lnTo>
                    <a:pt x="188" y="126"/>
                  </a:lnTo>
                  <a:lnTo>
                    <a:pt x="193" y="115"/>
                  </a:lnTo>
                  <a:lnTo>
                    <a:pt x="193" y="106"/>
                  </a:lnTo>
                  <a:lnTo>
                    <a:pt x="194" y="97"/>
                  </a:lnTo>
                  <a:lnTo>
                    <a:pt x="190" y="81"/>
                  </a:lnTo>
                  <a:lnTo>
                    <a:pt x="194" y="64"/>
                  </a:lnTo>
                  <a:lnTo>
                    <a:pt x="190" y="60"/>
                  </a:lnTo>
                  <a:lnTo>
                    <a:pt x="169" y="60"/>
                  </a:lnTo>
                  <a:lnTo>
                    <a:pt x="163" y="59"/>
                  </a:lnTo>
                  <a:lnTo>
                    <a:pt x="161" y="58"/>
                  </a:lnTo>
                  <a:lnTo>
                    <a:pt x="161" y="40"/>
                  </a:lnTo>
                  <a:lnTo>
                    <a:pt x="158" y="25"/>
                  </a:lnTo>
                  <a:lnTo>
                    <a:pt x="152" y="16"/>
                  </a:lnTo>
                  <a:lnTo>
                    <a:pt x="149" y="11"/>
                  </a:lnTo>
                  <a:lnTo>
                    <a:pt x="142" y="14"/>
                  </a:lnTo>
                  <a:lnTo>
                    <a:pt x="140" y="8"/>
                  </a:lnTo>
                  <a:lnTo>
                    <a:pt x="141" y="0"/>
                  </a:lnTo>
                  <a:lnTo>
                    <a:pt x="144"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67" name="Freeform 94"/>
            <p:cNvSpPr>
              <a:spLocks noChangeAspect="1"/>
            </p:cNvSpPr>
            <p:nvPr/>
          </p:nvSpPr>
          <p:spPr bwMode="gray">
            <a:xfrm>
              <a:off x="6366667" y="3181697"/>
              <a:ext cx="153988" cy="333375"/>
            </a:xfrm>
            <a:custGeom>
              <a:avLst/>
              <a:gdLst/>
              <a:ahLst/>
              <a:cxnLst>
                <a:cxn ang="0">
                  <a:pos x="125" y="657"/>
                </a:cxn>
                <a:cxn ang="0">
                  <a:pos x="116" y="592"/>
                </a:cxn>
                <a:cxn ang="0">
                  <a:pos x="89" y="559"/>
                </a:cxn>
                <a:cxn ang="0">
                  <a:pos x="85" y="536"/>
                </a:cxn>
                <a:cxn ang="0">
                  <a:pos x="78" y="512"/>
                </a:cxn>
                <a:cxn ang="0">
                  <a:pos x="22" y="470"/>
                </a:cxn>
                <a:cxn ang="0">
                  <a:pos x="0" y="443"/>
                </a:cxn>
                <a:cxn ang="0">
                  <a:pos x="19" y="416"/>
                </a:cxn>
                <a:cxn ang="0">
                  <a:pos x="27" y="376"/>
                </a:cxn>
                <a:cxn ang="0">
                  <a:pos x="47" y="365"/>
                </a:cxn>
                <a:cxn ang="0">
                  <a:pos x="42" y="326"/>
                </a:cxn>
                <a:cxn ang="0">
                  <a:pos x="59" y="276"/>
                </a:cxn>
                <a:cxn ang="0">
                  <a:pos x="101" y="268"/>
                </a:cxn>
                <a:cxn ang="0">
                  <a:pos x="134" y="197"/>
                </a:cxn>
                <a:cxn ang="0">
                  <a:pos x="160" y="155"/>
                </a:cxn>
                <a:cxn ang="0">
                  <a:pos x="194" y="92"/>
                </a:cxn>
                <a:cxn ang="0">
                  <a:pos x="242" y="63"/>
                </a:cxn>
                <a:cxn ang="0">
                  <a:pos x="264" y="33"/>
                </a:cxn>
                <a:cxn ang="0">
                  <a:pos x="290" y="5"/>
                </a:cxn>
                <a:cxn ang="0">
                  <a:pos x="322" y="20"/>
                </a:cxn>
                <a:cxn ang="0">
                  <a:pos x="354" y="79"/>
                </a:cxn>
                <a:cxn ang="0">
                  <a:pos x="342" y="163"/>
                </a:cxn>
                <a:cxn ang="0">
                  <a:pos x="311" y="198"/>
                </a:cxn>
                <a:cxn ang="0">
                  <a:pos x="304" y="256"/>
                </a:cxn>
                <a:cxn ang="0">
                  <a:pos x="323" y="258"/>
                </a:cxn>
                <a:cxn ang="0">
                  <a:pos x="366" y="281"/>
                </a:cxn>
                <a:cxn ang="0">
                  <a:pos x="391" y="346"/>
                </a:cxn>
                <a:cxn ang="0">
                  <a:pos x="423" y="387"/>
                </a:cxn>
                <a:cxn ang="0">
                  <a:pos x="488" y="391"/>
                </a:cxn>
                <a:cxn ang="0">
                  <a:pos x="456" y="427"/>
                </a:cxn>
                <a:cxn ang="0">
                  <a:pos x="445" y="443"/>
                </a:cxn>
                <a:cxn ang="0">
                  <a:pos x="426" y="464"/>
                </a:cxn>
                <a:cxn ang="0">
                  <a:pos x="383" y="496"/>
                </a:cxn>
                <a:cxn ang="0">
                  <a:pos x="332" y="518"/>
                </a:cxn>
                <a:cxn ang="0">
                  <a:pos x="304" y="581"/>
                </a:cxn>
                <a:cxn ang="0">
                  <a:pos x="312" y="635"/>
                </a:cxn>
                <a:cxn ang="0">
                  <a:pos x="344" y="693"/>
                </a:cxn>
                <a:cxn ang="0">
                  <a:pos x="354" y="722"/>
                </a:cxn>
                <a:cxn ang="0">
                  <a:pos x="342" y="760"/>
                </a:cxn>
                <a:cxn ang="0">
                  <a:pos x="334" y="807"/>
                </a:cxn>
                <a:cxn ang="0">
                  <a:pos x="376" y="854"/>
                </a:cxn>
                <a:cxn ang="0">
                  <a:pos x="391" y="922"/>
                </a:cxn>
                <a:cxn ang="0">
                  <a:pos x="375" y="1000"/>
                </a:cxn>
                <a:cxn ang="0">
                  <a:pos x="355" y="1047"/>
                </a:cxn>
                <a:cxn ang="0">
                  <a:pos x="349" y="1017"/>
                </a:cxn>
                <a:cxn ang="0">
                  <a:pos x="351" y="958"/>
                </a:cxn>
                <a:cxn ang="0">
                  <a:pos x="351" y="937"/>
                </a:cxn>
                <a:cxn ang="0">
                  <a:pos x="333" y="851"/>
                </a:cxn>
                <a:cxn ang="0">
                  <a:pos x="317" y="821"/>
                </a:cxn>
                <a:cxn ang="0">
                  <a:pos x="297" y="721"/>
                </a:cxn>
                <a:cxn ang="0">
                  <a:pos x="279" y="688"/>
                </a:cxn>
                <a:cxn ang="0">
                  <a:pos x="251" y="653"/>
                </a:cxn>
                <a:cxn ang="0">
                  <a:pos x="226" y="693"/>
                </a:cxn>
                <a:cxn ang="0">
                  <a:pos x="179" y="726"/>
                </a:cxn>
                <a:cxn ang="0">
                  <a:pos x="154" y="728"/>
                </a:cxn>
                <a:cxn ang="0">
                  <a:pos x="122" y="726"/>
                </a:cxn>
                <a:cxn ang="0">
                  <a:pos x="112" y="704"/>
                </a:cxn>
              </a:cxnLst>
              <a:rect l="0" t="0" r="r" b="b"/>
              <a:pathLst>
                <a:path w="489" h="1050">
                  <a:moveTo>
                    <a:pt x="112" y="704"/>
                  </a:moveTo>
                  <a:lnTo>
                    <a:pt x="117" y="690"/>
                  </a:lnTo>
                  <a:lnTo>
                    <a:pt x="119" y="673"/>
                  </a:lnTo>
                  <a:lnTo>
                    <a:pt x="125" y="657"/>
                  </a:lnTo>
                  <a:lnTo>
                    <a:pt x="125" y="638"/>
                  </a:lnTo>
                  <a:lnTo>
                    <a:pt x="121" y="607"/>
                  </a:lnTo>
                  <a:lnTo>
                    <a:pt x="117" y="599"/>
                  </a:lnTo>
                  <a:lnTo>
                    <a:pt x="116" y="592"/>
                  </a:lnTo>
                  <a:lnTo>
                    <a:pt x="109" y="580"/>
                  </a:lnTo>
                  <a:lnTo>
                    <a:pt x="95" y="556"/>
                  </a:lnTo>
                  <a:lnTo>
                    <a:pt x="92" y="545"/>
                  </a:lnTo>
                  <a:lnTo>
                    <a:pt x="89" y="559"/>
                  </a:lnTo>
                  <a:lnTo>
                    <a:pt x="78" y="553"/>
                  </a:lnTo>
                  <a:lnTo>
                    <a:pt x="71" y="539"/>
                  </a:lnTo>
                  <a:lnTo>
                    <a:pt x="74" y="531"/>
                  </a:lnTo>
                  <a:lnTo>
                    <a:pt x="85" y="536"/>
                  </a:lnTo>
                  <a:lnTo>
                    <a:pt x="84" y="531"/>
                  </a:lnTo>
                  <a:lnTo>
                    <a:pt x="76" y="525"/>
                  </a:lnTo>
                  <a:lnTo>
                    <a:pt x="79" y="518"/>
                  </a:lnTo>
                  <a:lnTo>
                    <a:pt x="78" y="512"/>
                  </a:lnTo>
                  <a:lnTo>
                    <a:pt x="38" y="493"/>
                  </a:lnTo>
                  <a:lnTo>
                    <a:pt x="37" y="482"/>
                  </a:lnTo>
                  <a:lnTo>
                    <a:pt x="28" y="479"/>
                  </a:lnTo>
                  <a:lnTo>
                    <a:pt x="22" y="470"/>
                  </a:lnTo>
                  <a:lnTo>
                    <a:pt x="21" y="474"/>
                  </a:lnTo>
                  <a:lnTo>
                    <a:pt x="14" y="468"/>
                  </a:lnTo>
                  <a:lnTo>
                    <a:pt x="10" y="458"/>
                  </a:lnTo>
                  <a:lnTo>
                    <a:pt x="0" y="443"/>
                  </a:lnTo>
                  <a:lnTo>
                    <a:pt x="1" y="425"/>
                  </a:lnTo>
                  <a:lnTo>
                    <a:pt x="3" y="418"/>
                  </a:lnTo>
                  <a:lnTo>
                    <a:pt x="7" y="413"/>
                  </a:lnTo>
                  <a:lnTo>
                    <a:pt x="19" y="416"/>
                  </a:lnTo>
                  <a:lnTo>
                    <a:pt x="17" y="387"/>
                  </a:lnTo>
                  <a:lnTo>
                    <a:pt x="19" y="384"/>
                  </a:lnTo>
                  <a:lnTo>
                    <a:pt x="22" y="381"/>
                  </a:lnTo>
                  <a:lnTo>
                    <a:pt x="27" y="376"/>
                  </a:lnTo>
                  <a:lnTo>
                    <a:pt x="36" y="378"/>
                  </a:lnTo>
                  <a:lnTo>
                    <a:pt x="41" y="377"/>
                  </a:lnTo>
                  <a:lnTo>
                    <a:pt x="46" y="371"/>
                  </a:lnTo>
                  <a:lnTo>
                    <a:pt x="47" y="365"/>
                  </a:lnTo>
                  <a:lnTo>
                    <a:pt x="44" y="365"/>
                  </a:lnTo>
                  <a:lnTo>
                    <a:pt x="41" y="355"/>
                  </a:lnTo>
                  <a:lnTo>
                    <a:pt x="41" y="339"/>
                  </a:lnTo>
                  <a:lnTo>
                    <a:pt x="42" y="326"/>
                  </a:lnTo>
                  <a:lnTo>
                    <a:pt x="53" y="327"/>
                  </a:lnTo>
                  <a:lnTo>
                    <a:pt x="57" y="322"/>
                  </a:lnTo>
                  <a:lnTo>
                    <a:pt x="60" y="302"/>
                  </a:lnTo>
                  <a:lnTo>
                    <a:pt x="59" y="276"/>
                  </a:lnTo>
                  <a:lnTo>
                    <a:pt x="66" y="269"/>
                  </a:lnTo>
                  <a:lnTo>
                    <a:pt x="80" y="265"/>
                  </a:lnTo>
                  <a:lnTo>
                    <a:pt x="93" y="268"/>
                  </a:lnTo>
                  <a:lnTo>
                    <a:pt x="101" y="268"/>
                  </a:lnTo>
                  <a:lnTo>
                    <a:pt x="106" y="263"/>
                  </a:lnTo>
                  <a:lnTo>
                    <a:pt x="112" y="243"/>
                  </a:lnTo>
                  <a:lnTo>
                    <a:pt x="130" y="208"/>
                  </a:lnTo>
                  <a:lnTo>
                    <a:pt x="134" y="197"/>
                  </a:lnTo>
                  <a:lnTo>
                    <a:pt x="132" y="187"/>
                  </a:lnTo>
                  <a:lnTo>
                    <a:pt x="138" y="178"/>
                  </a:lnTo>
                  <a:lnTo>
                    <a:pt x="154" y="167"/>
                  </a:lnTo>
                  <a:lnTo>
                    <a:pt x="160" y="155"/>
                  </a:lnTo>
                  <a:lnTo>
                    <a:pt x="159" y="127"/>
                  </a:lnTo>
                  <a:lnTo>
                    <a:pt x="166" y="111"/>
                  </a:lnTo>
                  <a:lnTo>
                    <a:pt x="179" y="100"/>
                  </a:lnTo>
                  <a:lnTo>
                    <a:pt x="194" y="92"/>
                  </a:lnTo>
                  <a:lnTo>
                    <a:pt x="204" y="84"/>
                  </a:lnTo>
                  <a:lnTo>
                    <a:pt x="211" y="70"/>
                  </a:lnTo>
                  <a:lnTo>
                    <a:pt x="231" y="66"/>
                  </a:lnTo>
                  <a:lnTo>
                    <a:pt x="242" y="63"/>
                  </a:lnTo>
                  <a:lnTo>
                    <a:pt x="258" y="68"/>
                  </a:lnTo>
                  <a:lnTo>
                    <a:pt x="263" y="63"/>
                  </a:lnTo>
                  <a:lnTo>
                    <a:pt x="259" y="47"/>
                  </a:lnTo>
                  <a:lnTo>
                    <a:pt x="264" y="33"/>
                  </a:lnTo>
                  <a:lnTo>
                    <a:pt x="275" y="28"/>
                  </a:lnTo>
                  <a:lnTo>
                    <a:pt x="281" y="21"/>
                  </a:lnTo>
                  <a:lnTo>
                    <a:pt x="281" y="9"/>
                  </a:lnTo>
                  <a:lnTo>
                    <a:pt x="290" y="5"/>
                  </a:lnTo>
                  <a:lnTo>
                    <a:pt x="294" y="0"/>
                  </a:lnTo>
                  <a:lnTo>
                    <a:pt x="297" y="0"/>
                  </a:lnTo>
                  <a:lnTo>
                    <a:pt x="310" y="6"/>
                  </a:lnTo>
                  <a:lnTo>
                    <a:pt x="322" y="20"/>
                  </a:lnTo>
                  <a:lnTo>
                    <a:pt x="326" y="37"/>
                  </a:lnTo>
                  <a:lnTo>
                    <a:pt x="331" y="45"/>
                  </a:lnTo>
                  <a:lnTo>
                    <a:pt x="347" y="47"/>
                  </a:lnTo>
                  <a:lnTo>
                    <a:pt x="354" y="79"/>
                  </a:lnTo>
                  <a:lnTo>
                    <a:pt x="355" y="100"/>
                  </a:lnTo>
                  <a:lnTo>
                    <a:pt x="351" y="128"/>
                  </a:lnTo>
                  <a:lnTo>
                    <a:pt x="351" y="136"/>
                  </a:lnTo>
                  <a:lnTo>
                    <a:pt x="342" y="163"/>
                  </a:lnTo>
                  <a:lnTo>
                    <a:pt x="333" y="174"/>
                  </a:lnTo>
                  <a:lnTo>
                    <a:pt x="326" y="177"/>
                  </a:lnTo>
                  <a:lnTo>
                    <a:pt x="322" y="187"/>
                  </a:lnTo>
                  <a:lnTo>
                    <a:pt x="311" y="198"/>
                  </a:lnTo>
                  <a:lnTo>
                    <a:pt x="307" y="217"/>
                  </a:lnTo>
                  <a:lnTo>
                    <a:pt x="301" y="231"/>
                  </a:lnTo>
                  <a:lnTo>
                    <a:pt x="305" y="247"/>
                  </a:lnTo>
                  <a:lnTo>
                    <a:pt x="304" y="256"/>
                  </a:lnTo>
                  <a:lnTo>
                    <a:pt x="294" y="273"/>
                  </a:lnTo>
                  <a:lnTo>
                    <a:pt x="299" y="278"/>
                  </a:lnTo>
                  <a:lnTo>
                    <a:pt x="312" y="264"/>
                  </a:lnTo>
                  <a:lnTo>
                    <a:pt x="323" y="258"/>
                  </a:lnTo>
                  <a:lnTo>
                    <a:pt x="342" y="257"/>
                  </a:lnTo>
                  <a:lnTo>
                    <a:pt x="361" y="256"/>
                  </a:lnTo>
                  <a:lnTo>
                    <a:pt x="361" y="267"/>
                  </a:lnTo>
                  <a:lnTo>
                    <a:pt x="366" y="281"/>
                  </a:lnTo>
                  <a:lnTo>
                    <a:pt x="367" y="301"/>
                  </a:lnTo>
                  <a:lnTo>
                    <a:pt x="381" y="311"/>
                  </a:lnTo>
                  <a:lnTo>
                    <a:pt x="397" y="319"/>
                  </a:lnTo>
                  <a:lnTo>
                    <a:pt x="391" y="346"/>
                  </a:lnTo>
                  <a:lnTo>
                    <a:pt x="387" y="366"/>
                  </a:lnTo>
                  <a:lnTo>
                    <a:pt x="402" y="369"/>
                  </a:lnTo>
                  <a:lnTo>
                    <a:pt x="420" y="375"/>
                  </a:lnTo>
                  <a:lnTo>
                    <a:pt x="423" y="387"/>
                  </a:lnTo>
                  <a:lnTo>
                    <a:pt x="441" y="404"/>
                  </a:lnTo>
                  <a:lnTo>
                    <a:pt x="461" y="402"/>
                  </a:lnTo>
                  <a:lnTo>
                    <a:pt x="476" y="389"/>
                  </a:lnTo>
                  <a:lnTo>
                    <a:pt x="488" y="391"/>
                  </a:lnTo>
                  <a:lnTo>
                    <a:pt x="489" y="397"/>
                  </a:lnTo>
                  <a:lnTo>
                    <a:pt x="488" y="402"/>
                  </a:lnTo>
                  <a:lnTo>
                    <a:pt x="483" y="409"/>
                  </a:lnTo>
                  <a:lnTo>
                    <a:pt x="456" y="427"/>
                  </a:lnTo>
                  <a:lnTo>
                    <a:pt x="456" y="432"/>
                  </a:lnTo>
                  <a:lnTo>
                    <a:pt x="458" y="440"/>
                  </a:lnTo>
                  <a:lnTo>
                    <a:pt x="452" y="441"/>
                  </a:lnTo>
                  <a:lnTo>
                    <a:pt x="445" y="443"/>
                  </a:lnTo>
                  <a:lnTo>
                    <a:pt x="440" y="447"/>
                  </a:lnTo>
                  <a:lnTo>
                    <a:pt x="439" y="453"/>
                  </a:lnTo>
                  <a:lnTo>
                    <a:pt x="433" y="456"/>
                  </a:lnTo>
                  <a:lnTo>
                    <a:pt x="426" y="464"/>
                  </a:lnTo>
                  <a:lnTo>
                    <a:pt x="420" y="477"/>
                  </a:lnTo>
                  <a:lnTo>
                    <a:pt x="407" y="480"/>
                  </a:lnTo>
                  <a:lnTo>
                    <a:pt x="398" y="485"/>
                  </a:lnTo>
                  <a:lnTo>
                    <a:pt x="383" y="496"/>
                  </a:lnTo>
                  <a:lnTo>
                    <a:pt x="372" y="502"/>
                  </a:lnTo>
                  <a:lnTo>
                    <a:pt x="361" y="513"/>
                  </a:lnTo>
                  <a:lnTo>
                    <a:pt x="350" y="517"/>
                  </a:lnTo>
                  <a:lnTo>
                    <a:pt x="332" y="518"/>
                  </a:lnTo>
                  <a:lnTo>
                    <a:pt x="318" y="520"/>
                  </a:lnTo>
                  <a:lnTo>
                    <a:pt x="304" y="559"/>
                  </a:lnTo>
                  <a:lnTo>
                    <a:pt x="302" y="571"/>
                  </a:lnTo>
                  <a:lnTo>
                    <a:pt x="304" y="581"/>
                  </a:lnTo>
                  <a:lnTo>
                    <a:pt x="295" y="588"/>
                  </a:lnTo>
                  <a:lnTo>
                    <a:pt x="296" y="595"/>
                  </a:lnTo>
                  <a:lnTo>
                    <a:pt x="302" y="612"/>
                  </a:lnTo>
                  <a:lnTo>
                    <a:pt x="312" y="635"/>
                  </a:lnTo>
                  <a:lnTo>
                    <a:pt x="335" y="652"/>
                  </a:lnTo>
                  <a:lnTo>
                    <a:pt x="343" y="662"/>
                  </a:lnTo>
                  <a:lnTo>
                    <a:pt x="345" y="678"/>
                  </a:lnTo>
                  <a:lnTo>
                    <a:pt x="344" y="693"/>
                  </a:lnTo>
                  <a:lnTo>
                    <a:pt x="347" y="705"/>
                  </a:lnTo>
                  <a:lnTo>
                    <a:pt x="356" y="706"/>
                  </a:lnTo>
                  <a:lnTo>
                    <a:pt x="360" y="716"/>
                  </a:lnTo>
                  <a:lnTo>
                    <a:pt x="354" y="722"/>
                  </a:lnTo>
                  <a:lnTo>
                    <a:pt x="348" y="736"/>
                  </a:lnTo>
                  <a:lnTo>
                    <a:pt x="345" y="744"/>
                  </a:lnTo>
                  <a:lnTo>
                    <a:pt x="345" y="757"/>
                  </a:lnTo>
                  <a:lnTo>
                    <a:pt x="342" y="760"/>
                  </a:lnTo>
                  <a:lnTo>
                    <a:pt x="333" y="768"/>
                  </a:lnTo>
                  <a:lnTo>
                    <a:pt x="329" y="776"/>
                  </a:lnTo>
                  <a:lnTo>
                    <a:pt x="328" y="790"/>
                  </a:lnTo>
                  <a:lnTo>
                    <a:pt x="334" y="807"/>
                  </a:lnTo>
                  <a:lnTo>
                    <a:pt x="353" y="819"/>
                  </a:lnTo>
                  <a:lnTo>
                    <a:pt x="371" y="839"/>
                  </a:lnTo>
                  <a:lnTo>
                    <a:pt x="374" y="845"/>
                  </a:lnTo>
                  <a:lnTo>
                    <a:pt x="376" y="854"/>
                  </a:lnTo>
                  <a:lnTo>
                    <a:pt x="377" y="887"/>
                  </a:lnTo>
                  <a:lnTo>
                    <a:pt x="383" y="905"/>
                  </a:lnTo>
                  <a:lnTo>
                    <a:pt x="386" y="907"/>
                  </a:lnTo>
                  <a:lnTo>
                    <a:pt x="391" y="922"/>
                  </a:lnTo>
                  <a:lnTo>
                    <a:pt x="406" y="956"/>
                  </a:lnTo>
                  <a:lnTo>
                    <a:pt x="404" y="963"/>
                  </a:lnTo>
                  <a:lnTo>
                    <a:pt x="386" y="993"/>
                  </a:lnTo>
                  <a:lnTo>
                    <a:pt x="375" y="1000"/>
                  </a:lnTo>
                  <a:lnTo>
                    <a:pt x="367" y="1012"/>
                  </a:lnTo>
                  <a:lnTo>
                    <a:pt x="365" y="1027"/>
                  </a:lnTo>
                  <a:lnTo>
                    <a:pt x="360" y="1039"/>
                  </a:lnTo>
                  <a:lnTo>
                    <a:pt x="355" y="1047"/>
                  </a:lnTo>
                  <a:lnTo>
                    <a:pt x="354" y="1050"/>
                  </a:lnTo>
                  <a:lnTo>
                    <a:pt x="344" y="1043"/>
                  </a:lnTo>
                  <a:lnTo>
                    <a:pt x="345" y="1031"/>
                  </a:lnTo>
                  <a:lnTo>
                    <a:pt x="349" y="1017"/>
                  </a:lnTo>
                  <a:lnTo>
                    <a:pt x="359" y="993"/>
                  </a:lnTo>
                  <a:lnTo>
                    <a:pt x="359" y="981"/>
                  </a:lnTo>
                  <a:lnTo>
                    <a:pt x="361" y="964"/>
                  </a:lnTo>
                  <a:lnTo>
                    <a:pt x="351" y="958"/>
                  </a:lnTo>
                  <a:lnTo>
                    <a:pt x="344" y="953"/>
                  </a:lnTo>
                  <a:lnTo>
                    <a:pt x="345" y="946"/>
                  </a:lnTo>
                  <a:lnTo>
                    <a:pt x="354" y="947"/>
                  </a:lnTo>
                  <a:lnTo>
                    <a:pt x="351" y="937"/>
                  </a:lnTo>
                  <a:lnTo>
                    <a:pt x="354" y="924"/>
                  </a:lnTo>
                  <a:lnTo>
                    <a:pt x="349" y="897"/>
                  </a:lnTo>
                  <a:lnTo>
                    <a:pt x="338" y="870"/>
                  </a:lnTo>
                  <a:lnTo>
                    <a:pt x="333" y="851"/>
                  </a:lnTo>
                  <a:lnTo>
                    <a:pt x="329" y="855"/>
                  </a:lnTo>
                  <a:lnTo>
                    <a:pt x="327" y="860"/>
                  </a:lnTo>
                  <a:lnTo>
                    <a:pt x="322" y="844"/>
                  </a:lnTo>
                  <a:lnTo>
                    <a:pt x="317" y="821"/>
                  </a:lnTo>
                  <a:lnTo>
                    <a:pt x="311" y="805"/>
                  </a:lnTo>
                  <a:lnTo>
                    <a:pt x="306" y="784"/>
                  </a:lnTo>
                  <a:lnTo>
                    <a:pt x="301" y="759"/>
                  </a:lnTo>
                  <a:lnTo>
                    <a:pt x="297" y="721"/>
                  </a:lnTo>
                  <a:lnTo>
                    <a:pt x="299" y="695"/>
                  </a:lnTo>
                  <a:lnTo>
                    <a:pt x="295" y="695"/>
                  </a:lnTo>
                  <a:lnTo>
                    <a:pt x="291" y="694"/>
                  </a:lnTo>
                  <a:lnTo>
                    <a:pt x="279" y="688"/>
                  </a:lnTo>
                  <a:lnTo>
                    <a:pt x="269" y="679"/>
                  </a:lnTo>
                  <a:lnTo>
                    <a:pt x="262" y="671"/>
                  </a:lnTo>
                  <a:lnTo>
                    <a:pt x="254" y="673"/>
                  </a:lnTo>
                  <a:lnTo>
                    <a:pt x="251" y="653"/>
                  </a:lnTo>
                  <a:lnTo>
                    <a:pt x="246" y="642"/>
                  </a:lnTo>
                  <a:lnTo>
                    <a:pt x="246" y="662"/>
                  </a:lnTo>
                  <a:lnTo>
                    <a:pt x="241" y="685"/>
                  </a:lnTo>
                  <a:lnTo>
                    <a:pt x="226" y="693"/>
                  </a:lnTo>
                  <a:lnTo>
                    <a:pt x="211" y="700"/>
                  </a:lnTo>
                  <a:lnTo>
                    <a:pt x="200" y="710"/>
                  </a:lnTo>
                  <a:lnTo>
                    <a:pt x="189" y="717"/>
                  </a:lnTo>
                  <a:lnTo>
                    <a:pt x="179" y="726"/>
                  </a:lnTo>
                  <a:lnTo>
                    <a:pt x="170" y="738"/>
                  </a:lnTo>
                  <a:lnTo>
                    <a:pt x="165" y="733"/>
                  </a:lnTo>
                  <a:lnTo>
                    <a:pt x="159" y="735"/>
                  </a:lnTo>
                  <a:lnTo>
                    <a:pt x="154" y="728"/>
                  </a:lnTo>
                  <a:lnTo>
                    <a:pt x="146" y="738"/>
                  </a:lnTo>
                  <a:lnTo>
                    <a:pt x="136" y="733"/>
                  </a:lnTo>
                  <a:lnTo>
                    <a:pt x="127" y="730"/>
                  </a:lnTo>
                  <a:lnTo>
                    <a:pt x="122" y="726"/>
                  </a:lnTo>
                  <a:lnTo>
                    <a:pt x="125" y="717"/>
                  </a:lnTo>
                  <a:lnTo>
                    <a:pt x="116" y="725"/>
                  </a:lnTo>
                  <a:lnTo>
                    <a:pt x="109" y="721"/>
                  </a:lnTo>
                  <a:lnTo>
                    <a:pt x="112" y="70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72" name="Freeform 95"/>
            <p:cNvSpPr>
              <a:spLocks noChangeAspect="1"/>
            </p:cNvSpPr>
            <p:nvPr/>
          </p:nvSpPr>
          <p:spPr bwMode="gray">
            <a:xfrm>
              <a:off x="6541292" y="3435697"/>
              <a:ext cx="92075" cy="74613"/>
            </a:xfrm>
            <a:custGeom>
              <a:avLst/>
              <a:gdLst/>
              <a:ahLst/>
              <a:cxnLst>
                <a:cxn ang="0">
                  <a:pos x="115" y="236"/>
                </a:cxn>
                <a:cxn ang="0">
                  <a:pos x="106" y="230"/>
                </a:cxn>
                <a:cxn ang="0">
                  <a:pos x="82" y="232"/>
                </a:cxn>
                <a:cxn ang="0">
                  <a:pos x="72" y="221"/>
                </a:cxn>
                <a:cxn ang="0">
                  <a:pos x="75" y="204"/>
                </a:cxn>
                <a:cxn ang="0">
                  <a:pos x="64" y="203"/>
                </a:cxn>
                <a:cxn ang="0">
                  <a:pos x="50" y="214"/>
                </a:cxn>
                <a:cxn ang="0">
                  <a:pos x="41" y="186"/>
                </a:cxn>
                <a:cxn ang="0">
                  <a:pos x="45" y="184"/>
                </a:cxn>
                <a:cxn ang="0">
                  <a:pos x="36" y="172"/>
                </a:cxn>
                <a:cxn ang="0">
                  <a:pos x="37" y="157"/>
                </a:cxn>
                <a:cxn ang="0">
                  <a:pos x="25" y="129"/>
                </a:cxn>
                <a:cxn ang="0">
                  <a:pos x="3" y="96"/>
                </a:cxn>
                <a:cxn ang="0">
                  <a:pos x="3" y="67"/>
                </a:cxn>
                <a:cxn ang="0">
                  <a:pos x="15" y="52"/>
                </a:cxn>
                <a:cxn ang="0">
                  <a:pos x="37" y="28"/>
                </a:cxn>
                <a:cxn ang="0">
                  <a:pos x="52" y="19"/>
                </a:cxn>
                <a:cxn ang="0">
                  <a:pos x="95" y="24"/>
                </a:cxn>
                <a:cxn ang="0">
                  <a:pos x="141" y="20"/>
                </a:cxn>
                <a:cxn ang="0">
                  <a:pos x="161" y="25"/>
                </a:cxn>
                <a:cxn ang="0">
                  <a:pos x="187" y="37"/>
                </a:cxn>
                <a:cxn ang="0">
                  <a:pos x="207" y="38"/>
                </a:cxn>
                <a:cxn ang="0">
                  <a:pos x="223" y="15"/>
                </a:cxn>
                <a:cxn ang="0">
                  <a:pos x="242" y="11"/>
                </a:cxn>
                <a:cxn ang="0">
                  <a:pos x="258" y="20"/>
                </a:cxn>
                <a:cxn ang="0">
                  <a:pos x="279" y="6"/>
                </a:cxn>
                <a:cxn ang="0">
                  <a:pos x="281" y="37"/>
                </a:cxn>
                <a:cxn ang="0">
                  <a:pos x="290" y="68"/>
                </a:cxn>
                <a:cxn ang="0">
                  <a:pos x="287" y="129"/>
                </a:cxn>
                <a:cxn ang="0">
                  <a:pos x="272" y="135"/>
                </a:cxn>
                <a:cxn ang="0">
                  <a:pos x="255" y="148"/>
                </a:cxn>
                <a:cxn ang="0">
                  <a:pos x="229" y="156"/>
                </a:cxn>
                <a:cxn ang="0">
                  <a:pos x="209" y="167"/>
                </a:cxn>
                <a:cxn ang="0">
                  <a:pos x="197" y="184"/>
                </a:cxn>
                <a:cxn ang="0">
                  <a:pos x="199" y="202"/>
                </a:cxn>
                <a:cxn ang="0">
                  <a:pos x="185" y="207"/>
                </a:cxn>
                <a:cxn ang="0">
                  <a:pos x="164" y="218"/>
                </a:cxn>
                <a:cxn ang="0">
                  <a:pos x="149" y="215"/>
                </a:cxn>
                <a:cxn ang="0">
                  <a:pos x="143" y="230"/>
                </a:cxn>
                <a:cxn ang="0">
                  <a:pos x="125" y="236"/>
                </a:cxn>
              </a:cxnLst>
              <a:rect l="0" t="0" r="r" b="b"/>
              <a:pathLst>
                <a:path w="290" h="237">
                  <a:moveTo>
                    <a:pt x="120" y="237"/>
                  </a:moveTo>
                  <a:lnTo>
                    <a:pt x="115" y="236"/>
                  </a:lnTo>
                  <a:lnTo>
                    <a:pt x="112" y="234"/>
                  </a:lnTo>
                  <a:lnTo>
                    <a:pt x="106" y="230"/>
                  </a:lnTo>
                  <a:lnTo>
                    <a:pt x="89" y="229"/>
                  </a:lnTo>
                  <a:lnTo>
                    <a:pt x="82" y="232"/>
                  </a:lnTo>
                  <a:lnTo>
                    <a:pt x="72" y="232"/>
                  </a:lnTo>
                  <a:lnTo>
                    <a:pt x="72" y="221"/>
                  </a:lnTo>
                  <a:lnTo>
                    <a:pt x="77" y="214"/>
                  </a:lnTo>
                  <a:lnTo>
                    <a:pt x="75" y="204"/>
                  </a:lnTo>
                  <a:lnTo>
                    <a:pt x="69" y="202"/>
                  </a:lnTo>
                  <a:lnTo>
                    <a:pt x="64" y="203"/>
                  </a:lnTo>
                  <a:lnTo>
                    <a:pt x="59" y="211"/>
                  </a:lnTo>
                  <a:lnTo>
                    <a:pt x="50" y="214"/>
                  </a:lnTo>
                  <a:lnTo>
                    <a:pt x="41" y="188"/>
                  </a:lnTo>
                  <a:lnTo>
                    <a:pt x="41" y="186"/>
                  </a:lnTo>
                  <a:lnTo>
                    <a:pt x="45" y="189"/>
                  </a:lnTo>
                  <a:lnTo>
                    <a:pt x="45" y="184"/>
                  </a:lnTo>
                  <a:lnTo>
                    <a:pt x="36" y="173"/>
                  </a:lnTo>
                  <a:lnTo>
                    <a:pt x="36" y="172"/>
                  </a:lnTo>
                  <a:lnTo>
                    <a:pt x="37" y="166"/>
                  </a:lnTo>
                  <a:lnTo>
                    <a:pt x="37" y="157"/>
                  </a:lnTo>
                  <a:lnTo>
                    <a:pt x="31" y="143"/>
                  </a:lnTo>
                  <a:lnTo>
                    <a:pt x="25" y="129"/>
                  </a:lnTo>
                  <a:lnTo>
                    <a:pt x="10" y="118"/>
                  </a:lnTo>
                  <a:lnTo>
                    <a:pt x="3" y="96"/>
                  </a:lnTo>
                  <a:lnTo>
                    <a:pt x="0" y="85"/>
                  </a:lnTo>
                  <a:lnTo>
                    <a:pt x="3" y="67"/>
                  </a:lnTo>
                  <a:lnTo>
                    <a:pt x="10" y="63"/>
                  </a:lnTo>
                  <a:lnTo>
                    <a:pt x="15" y="52"/>
                  </a:lnTo>
                  <a:lnTo>
                    <a:pt x="23" y="48"/>
                  </a:lnTo>
                  <a:lnTo>
                    <a:pt x="37" y="28"/>
                  </a:lnTo>
                  <a:lnTo>
                    <a:pt x="43" y="22"/>
                  </a:lnTo>
                  <a:lnTo>
                    <a:pt x="52" y="19"/>
                  </a:lnTo>
                  <a:lnTo>
                    <a:pt x="79" y="21"/>
                  </a:lnTo>
                  <a:lnTo>
                    <a:pt x="95" y="24"/>
                  </a:lnTo>
                  <a:lnTo>
                    <a:pt x="113" y="21"/>
                  </a:lnTo>
                  <a:lnTo>
                    <a:pt x="141" y="20"/>
                  </a:lnTo>
                  <a:lnTo>
                    <a:pt x="150" y="30"/>
                  </a:lnTo>
                  <a:lnTo>
                    <a:pt x="161" y="25"/>
                  </a:lnTo>
                  <a:lnTo>
                    <a:pt x="169" y="33"/>
                  </a:lnTo>
                  <a:lnTo>
                    <a:pt x="187" y="37"/>
                  </a:lnTo>
                  <a:lnTo>
                    <a:pt x="198" y="41"/>
                  </a:lnTo>
                  <a:lnTo>
                    <a:pt x="207" y="38"/>
                  </a:lnTo>
                  <a:lnTo>
                    <a:pt x="207" y="24"/>
                  </a:lnTo>
                  <a:lnTo>
                    <a:pt x="223" y="15"/>
                  </a:lnTo>
                  <a:lnTo>
                    <a:pt x="234" y="11"/>
                  </a:lnTo>
                  <a:lnTo>
                    <a:pt x="242" y="11"/>
                  </a:lnTo>
                  <a:lnTo>
                    <a:pt x="251" y="20"/>
                  </a:lnTo>
                  <a:lnTo>
                    <a:pt x="258" y="20"/>
                  </a:lnTo>
                  <a:lnTo>
                    <a:pt x="268" y="15"/>
                  </a:lnTo>
                  <a:lnTo>
                    <a:pt x="279" y="6"/>
                  </a:lnTo>
                  <a:lnTo>
                    <a:pt x="283" y="0"/>
                  </a:lnTo>
                  <a:lnTo>
                    <a:pt x="281" y="37"/>
                  </a:lnTo>
                  <a:lnTo>
                    <a:pt x="283" y="53"/>
                  </a:lnTo>
                  <a:lnTo>
                    <a:pt x="290" y="68"/>
                  </a:lnTo>
                  <a:lnTo>
                    <a:pt x="289" y="117"/>
                  </a:lnTo>
                  <a:lnTo>
                    <a:pt x="287" y="129"/>
                  </a:lnTo>
                  <a:lnTo>
                    <a:pt x="281" y="138"/>
                  </a:lnTo>
                  <a:lnTo>
                    <a:pt x="272" y="135"/>
                  </a:lnTo>
                  <a:lnTo>
                    <a:pt x="262" y="144"/>
                  </a:lnTo>
                  <a:lnTo>
                    <a:pt x="255" y="148"/>
                  </a:lnTo>
                  <a:lnTo>
                    <a:pt x="247" y="148"/>
                  </a:lnTo>
                  <a:lnTo>
                    <a:pt x="229" y="156"/>
                  </a:lnTo>
                  <a:lnTo>
                    <a:pt x="228" y="166"/>
                  </a:lnTo>
                  <a:lnTo>
                    <a:pt x="209" y="167"/>
                  </a:lnTo>
                  <a:lnTo>
                    <a:pt x="199" y="171"/>
                  </a:lnTo>
                  <a:lnTo>
                    <a:pt x="197" y="184"/>
                  </a:lnTo>
                  <a:lnTo>
                    <a:pt x="198" y="193"/>
                  </a:lnTo>
                  <a:lnTo>
                    <a:pt x="199" y="202"/>
                  </a:lnTo>
                  <a:lnTo>
                    <a:pt x="193" y="204"/>
                  </a:lnTo>
                  <a:lnTo>
                    <a:pt x="185" y="207"/>
                  </a:lnTo>
                  <a:lnTo>
                    <a:pt x="174" y="214"/>
                  </a:lnTo>
                  <a:lnTo>
                    <a:pt x="164" y="218"/>
                  </a:lnTo>
                  <a:lnTo>
                    <a:pt x="156" y="215"/>
                  </a:lnTo>
                  <a:lnTo>
                    <a:pt x="149" y="215"/>
                  </a:lnTo>
                  <a:lnTo>
                    <a:pt x="148" y="225"/>
                  </a:lnTo>
                  <a:lnTo>
                    <a:pt x="143" y="230"/>
                  </a:lnTo>
                  <a:lnTo>
                    <a:pt x="136" y="234"/>
                  </a:lnTo>
                  <a:lnTo>
                    <a:pt x="125" y="236"/>
                  </a:lnTo>
                  <a:lnTo>
                    <a:pt x="120" y="23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73" name="Freeform 96"/>
            <p:cNvSpPr>
              <a:spLocks noChangeAspect="1"/>
            </p:cNvSpPr>
            <p:nvPr/>
          </p:nvSpPr>
          <p:spPr bwMode="gray">
            <a:xfrm>
              <a:off x="6504780" y="3292822"/>
              <a:ext cx="125413" cy="155575"/>
            </a:xfrm>
            <a:custGeom>
              <a:avLst/>
              <a:gdLst/>
              <a:ahLst/>
              <a:cxnLst>
                <a:cxn ang="0">
                  <a:pos x="135" y="39"/>
                </a:cxn>
                <a:cxn ang="0">
                  <a:pos x="147" y="71"/>
                </a:cxn>
                <a:cxn ang="0">
                  <a:pos x="183" y="98"/>
                </a:cxn>
                <a:cxn ang="0">
                  <a:pos x="228" y="105"/>
                </a:cxn>
                <a:cxn ang="0">
                  <a:pos x="243" y="127"/>
                </a:cxn>
                <a:cxn ang="0">
                  <a:pos x="252" y="151"/>
                </a:cxn>
                <a:cxn ang="0">
                  <a:pos x="220" y="164"/>
                </a:cxn>
                <a:cxn ang="0">
                  <a:pos x="205" y="181"/>
                </a:cxn>
                <a:cxn ang="0">
                  <a:pos x="221" y="196"/>
                </a:cxn>
                <a:cxn ang="0">
                  <a:pos x="271" y="239"/>
                </a:cxn>
                <a:cxn ang="0">
                  <a:pos x="314" y="290"/>
                </a:cxn>
                <a:cxn ang="0">
                  <a:pos x="342" y="317"/>
                </a:cxn>
                <a:cxn ang="0">
                  <a:pos x="345" y="331"/>
                </a:cxn>
                <a:cxn ang="0">
                  <a:pos x="371" y="355"/>
                </a:cxn>
                <a:cxn ang="0">
                  <a:pos x="397" y="409"/>
                </a:cxn>
                <a:cxn ang="0">
                  <a:pos x="394" y="455"/>
                </a:cxn>
                <a:cxn ang="0">
                  <a:pos x="366" y="469"/>
                </a:cxn>
                <a:cxn ang="0">
                  <a:pos x="338" y="464"/>
                </a:cxn>
                <a:cxn ang="0">
                  <a:pos x="313" y="490"/>
                </a:cxn>
                <a:cxn ang="0">
                  <a:pos x="276" y="474"/>
                </a:cxn>
                <a:cxn ang="0">
                  <a:pos x="287" y="459"/>
                </a:cxn>
                <a:cxn ang="0">
                  <a:pos x="290" y="398"/>
                </a:cxn>
                <a:cxn ang="0">
                  <a:pos x="276" y="380"/>
                </a:cxn>
                <a:cxn ang="0">
                  <a:pos x="257" y="367"/>
                </a:cxn>
                <a:cxn ang="0">
                  <a:pos x="247" y="321"/>
                </a:cxn>
                <a:cxn ang="0">
                  <a:pos x="237" y="286"/>
                </a:cxn>
                <a:cxn ang="0">
                  <a:pos x="220" y="270"/>
                </a:cxn>
                <a:cxn ang="0">
                  <a:pos x="195" y="240"/>
                </a:cxn>
                <a:cxn ang="0">
                  <a:pos x="161" y="243"/>
                </a:cxn>
                <a:cxn ang="0">
                  <a:pos x="145" y="261"/>
                </a:cxn>
                <a:cxn ang="0">
                  <a:pos x="115" y="261"/>
                </a:cxn>
                <a:cxn ang="0">
                  <a:pos x="93" y="251"/>
                </a:cxn>
                <a:cxn ang="0">
                  <a:pos x="55" y="274"/>
                </a:cxn>
                <a:cxn ang="0">
                  <a:pos x="44" y="282"/>
                </a:cxn>
                <a:cxn ang="0">
                  <a:pos x="48" y="231"/>
                </a:cxn>
                <a:cxn ang="0">
                  <a:pos x="54" y="202"/>
                </a:cxn>
                <a:cxn ang="0">
                  <a:pos x="50" y="165"/>
                </a:cxn>
                <a:cxn ang="0">
                  <a:pos x="21" y="163"/>
                </a:cxn>
                <a:cxn ang="0">
                  <a:pos x="12" y="121"/>
                </a:cxn>
                <a:cxn ang="0">
                  <a:pos x="0" y="113"/>
                </a:cxn>
                <a:cxn ang="0">
                  <a:pos x="5" y="99"/>
                </a:cxn>
                <a:cxn ang="0">
                  <a:pos x="23" y="92"/>
                </a:cxn>
                <a:cxn ang="0">
                  <a:pos x="48" y="61"/>
                </a:cxn>
                <a:cxn ang="0">
                  <a:pos x="59" y="76"/>
                </a:cxn>
                <a:cxn ang="0">
                  <a:pos x="85" y="52"/>
                </a:cxn>
                <a:cxn ang="0">
                  <a:pos x="77" y="7"/>
                </a:cxn>
                <a:cxn ang="0">
                  <a:pos x="106" y="3"/>
                </a:cxn>
              </a:cxnLst>
              <a:rect l="0" t="0" r="r" b="b"/>
              <a:pathLst>
                <a:path w="398" h="490">
                  <a:moveTo>
                    <a:pt x="106" y="3"/>
                  </a:moveTo>
                  <a:lnTo>
                    <a:pt x="118" y="19"/>
                  </a:lnTo>
                  <a:lnTo>
                    <a:pt x="135" y="39"/>
                  </a:lnTo>
                  <a:lnTo>
                    <a:pt x="145" y="49"/>
                  </a:lnTo>
                  <a:lnTo>
                    <a:pt x="150" y="59"/>
                  </a:lnTo>
                  <a:lnTo>
                    <a:pt x="147" y="71"/>
                  </a:lnTo>
                  <a:lnTo>
                    <a:pt x="149" y="79"/>
                  </a:lnTo>
                  <a:lnTo>
                    <a:pt x="163" y="94"/>
                  </a:lnTo>
                  <a:lnTo>
                    <a:pt x="183" y="98"/>
                  </a:lnTo>
                  <a:lnTo>
                    <a:pt x="203" y="93"/>
                  </a:lnTo>
                  <a:lnTo>
                    <a:pt x="219" y="94"/>
                  </a:lnTo>
                  <a:lnTo>
                    <a:pt x="228" y="105"/>
                  </a:lnTo>
                  <a:lnTo>
                    <a:pt x="233" y="114"/>
                  </a:lnTo>
                  <a:lnTo>
                    <a:pt x="235" y="121"/>
                  </a:lnTo>
                  <a:lnTo>
                    <a:pt x="243" y="127"/>
                  </a:lnTo>
                  <a:lnTo>
                    <a:pt x="247" y="136"/>
                  </a:lnTo>
                  <a:lnTo>
                    <a:pt x="253" y="142"/>
                  </a:lnTo>
                  <a:lnTo>
                    <a:pt x="252" y="151"/>
                  </a:lnTo>
                  <a:lnTo>
                    <a:pt x="236" y="167"/>
                  </a:lnTo>
                  <a:lnTo>
                    <a:pt x="231" y="167"/>
                  </a:lnTo>
                  <a:lnTo>
                    <a:pt x="220" y="164"/>
                  </a:lnTo>
                  <a:lnTo>
                    <a:pt x="213" y="167"/>
                  </a:lnTo>
                  <a:lnTo>
                    <a:pt x="209" y="172"/>
                  </a:lnTo>
                  <a:lnTo>
                    <a:pt x="205" y="181"/>
                  </a:lnTo>
                  <a:lnTo>
                    <a:pt x="206" y="188"/>
                  </a:lnTo>
                  <a:lnTo>
                    <a:pt x="213" y="190"/>
                  </a:lnTo>
                  <a:lnTo>
                    <a:pt x="221" y="196"/>
                  </a:lnTo>
                  <a:lnTo>
                    <a:pt x="240" y="206"/>
                  </a:lnTo>
                  <a:lnTo>
                    <a:pt x="267" y="226"/>
                  </a:lnTo>
                  <a:lnTo>
                    <a:pt x="271" y="239"/>
                  </a:lnTo>
                  <a:lnTo>
                    <a:pt x="294" y="260"/>
                  </a:lnTo>
                  <a:lnTo>
                    <a:pt x="297" y="270"/>
                  </a:lnTo>
                  <a:lnTo>
                    <a:pt x="314" y="290"/>
                  </a:lnTo>
                  <a:lnTo>
                    <a:pt x="319" y="291"/>
                  </a:lnTo>
                  <a:lnTo>
                    <a:pt x="337" y="303"/>
                  </a:lnTo>
                  <a:lnTo>
                    <a:pt x="342" y="317"/>
                  </a:lnTo>
                  <a:lnTo>
                    <a:pt x="345" y="329"/>
                  </a:lnTo>
                  <a:lnTo>
                    <a:pt x="344" y="330"/>
                  </a:lnTo>
                  <a:lnTo>
                    <a:pt x="345" y="331"/>
                  </a:lnTo>
                  <a:lnTo>
                    <a:pt x="349" y="345"/>
                  </a:lnTo>
                  <a:lnTo>
                    <a:pt x="357" y="345"/>
                  </a:lnTo>
                  <a:lnTo>
                    <a:pt x="371" y="355"/>
                  </a:lnTo>
                  <a:lnTo>
                    <a:pt x="380" y="363"/>
                  </a:lnTo>
                  <a:lnTo>
                    <a:pt x="384" y="380"/>
                  </a:lnTo>
                  <a:lnTo>
                    <a:pt x="397" y="409"/>
                  </a:lnTo>
                  <a:lnTo>
                    <a:pt x="398" y="416"/>
                  </a:lnTo>
                  <a:lnTo>
                    <a:pt x="398" y="449"/>
                  </a:lnTo>
                  <a:lnTo>
                    <a:pt x="394" y="455"/>
                  </a:lnTo>
                  <a:lnTo>
                    <a:pt x="383" y="464"/>
                  </a:lnTo>
                  <a:lnTo>
                    <a:pt x="373" y="469"/>
                  </a:lnTo>
                  <a:lnTo>
                    <a:pt x="366" y="469"/>
                  </a:lnTo>
                  <a:lnTo>
                    <a:pt x="357" y="460"/>
                  </a:lnTo>
                  <a:lnTo>
                    <a:pt x="349" y="460"/>
                  </a:lnTo>
                  <a:lnTo>
                    <a:pt x="338" y="464"/>
                  </a:lnTo>
                  <a:lnTo>
                    <a:pt x="322" y="473"/>
                  </a:lnTo>
                  <a:lnTo>
                    <a:pt x="322" y="487"/>
                  </a:lnTo>
                  <a:lnTo>
                    <a:pt x="313" y="490"/>
                  </a:lnTo>
                  <a:lnTo>
                    <a:pt x="302" y="486"/>
                  </a:lnTo>
                  <a:lnTo>
                    <a:pt x="284" y="482"/>
                  </a:lnTo>
                  <a:lnTo>
                    <a:pt x="276" y="474"/>
                  </a:lnTo>
                  <a:lnTo>
                    <a:pt x="276" y="470"/>
                  </a:lnTo>
                  <a:lnTo>
                    <a:pt x="280" y="470"/>
                  </a:lnTo>
                  <a:lnTo>
                    <a:pt x="287" y="459"/>
                  </a:lnTo>
                  <a:lnTo>
                    <a:pt x="287" y="417"/>
                  </a:lnTo>
                  <a:lnTo>
                    <a:pt x="291" y="407"/>
                  </a:lnTo>
                  <a:lnTo>
                    <a:pt x="290" y="398"/>
                  </a:lnTo>
                  <a:lnTo>
                    <a:pt x="289" y="391"/>
                  </a:lnTo>
                  <a:lnTo>
                    <a:pt x="284" y="385"/>
                  </a:lnTo>
                  <a:lnTo>
                    <a:pt x="276" y="380"/>
                  </a:lnTo>
                  <a:lnTo>
                    <a:pt x="274" y="373"/>
                  </a:lnTo>
                  <a:lnTo>
                    <a:pt x="264" y="372"/>
                  </a:lnTo>
                  <a:lnTo>
                    <a:pt x="257" y="367"/>
                  </a:lnTo>
                  <a:lnTo>
                    <a:pt x="249" y="357"/>
                  </a:lnTo>
                  <a:lnTo>
                    <a:pt x="246" y="346"/>
                  </a:lnTo>
                  <a:lnTo>
                    <a:pt x="247" y="321"/>
                  </a:lnTo>
                  <a:lnTo>
                    <a:pt x="246" y="308"/>
                  </a:lnTo>
                  <a:lnTo>
                    <a:pt x="242" y="296"/>
                  </a:lnTo>
                  <a:lnTo>
                    <a:pt x="237" y="286"/>
                  </a:lnTo>
                  <a:lnTo>
                    <a:pt x="230" y="281"/>
                  </a:lnTo>
                  <a:lnTo>
                    <a:pt x="228" y="274"/>
                  </a:lnTo>
                  <a:lnTo>
                    <a:pt x="220" y="270"/>
                  </a:lnTo>
                  <a:lnTo>
                    <a:pt x="213" y="263"/>
                  </a:lnTo>
                  <a:lnTo>
                    <a:pt x="208" y="255"/>
                  </a:lnTo>
                  <a:lnTo>
                    <a:pt x="195" y="240"/>
                  </a:lnTo>
                  <a:lnTo>
                    <a:pt x="183" y="239"/>
                  </a:lnTo>
                  <a:lnTo>
                    <a:pt x="172" y="240"/>
                  </a:lnTo>
                  <a:lnTo>
                    <a:pt x="161" y="243"/>
                  </a:lnTo>
                  <a:lnTo>
                    <a:pt x="157" y="254"/>
                  </a:lnTo>
                  <a:lnTo>
                    <a:pt x="152" y="258"/>
                  </a:lnTo>
                  <a:lnTo>
                    <a:pt x="145" y="261"/>
                  </a:lnTo>
                  <a:lnTo>
                    <a:pt x="133" y="267"/>
                  </a:lnTo>
                  <a:lnTo>
                    <a:pt x="124" y="267"/>
                  </a:lnTo>
                  <a:lnTo>
                    <a:pt x="115" y="261"/>
                  </a:lnTo>
                  <a:lnTo>
                    <a:pt x="109" y="251"/>
                  </a:lnTo>
                  <a:lnTo>
                    <a:pt x="102" y="249"/>
                  </a:lnTo>
                  <a:lnTo>
                    <a:pt x="93" y="251"/>
                  </a:lnTo>
                  <a:lnTo>
                    <a:pt x="80" y="256"/>
                  </a:lnTo>
                  <a:lnTo>
                    <a:pt x="68" y="269"/>
                  </a:lnTo>
                  <a:lnTo>
                    <a:pt x="55" y="274"/>
                  </a:lnTo>
                  <a:lnTo>
                    <a:pt x="48" y="283"/>
                  </a:lnTo>
                  <a:lnTo>
                    <a:pt x="43" y="287"/>
                  </a:lnTo>
                  <a:lnTo>
                    <a:pt x="44" y="282"/>
                  </a:lnTo>
                  <a:lnTo>
                    <a:pt x="41" y="269"/>
                  </a:lnTo>
                  <a:lnTo>
                    <a:pt x="45" y="255"/>
                  </a:lnTo>
                  <a:lnTo>
                    <a:pt x="48" y="231"/>
                  </a:lnTo>
                  <a:lnTo>
                    <a:pt x="53" y="220"/>
                  </a:lnTo>
                  <a:lnTo>
                    <a:pt x="53" y="211"/>
                  </a:lnTo>
                  <a:lnTo>
                    <a:pt x="54" y="202"/>
                  </a:lnTo>
                  <a:lnTo>
                    <a:pt x="50" y="186"/>
                  </a:lnTo>
                  <a:lnTo>
                    <a:pt x="54" y="169"/>
                  </a:lnTo>
                  <a:lnTo>
                    <a:pt x="50" y="165"/>
                  </a:lnTo>
                  <a:lnTo>
                    <a:pt x="29" y="165"/>
                  </a:lnTo>
                  <a:lnTo>
                    <a:pt x="23" y="164"/>
                  </a:lnTo>
                  <a:lnTo>
                    <a:pt x="21" y="163"/>
                  </a:lnTo>
                  <a:lnTo>
                    <a:pt x="21" y="145"/>
                  </a:lnTo>
                  <a:lnTo>
                    <a:pt x="18" y="130"/>
                  </a:lnTo>
                  <a:lnTo>
                    <a:pt x="12" y="121"/>
                  </a:lnTo>
                  <a:lnTo>
                    <a:pt x="9" y="116"/>
                  </a:lnTo>
                  <a:lnTo>
                    <a:pt x="2" y="119"/>
                  </a:lnTo>
                  <a:lnTo>
                    <a:pt x="0" y="113"/>
                  </a:lnTo>
                  <a:lnTo>
                    <a:pt x="1" y="105"/>
                  </a:lnTo>
                  <a:lnTo>
                    <a:pt x="4" y="105"/>
                  </a:lnTo>
                  <a:lnTo>
                    <a:pt x="5" y="99"/>
                  </a:lnTo>
                  <a:lnTo>
                    <a:pt x="10" y="95"/>
                  </a:lnTo>
                  <a:lnTo>
                    <a:pt x="17" y="93"/>
                  </a:lnTo>
                  <a:lnTo>
                    <a:pt x="23" y="92"/>
                  </a:lnTo>
                  <a:lnTo>
                    <a:pt x="21" y="84"/>
                  </a:lnTo>
                  <a:lnTo>
                    <a:pt x="21" y="79"/>
                  </a:lnTo>
                  <a:lnTo>
                    <a:pt x="48" y="61"/>
                  </a:lnTo>
                  <a:lnTo>
                    <a:pt x="53" y="54"/>
                  </a:lnTo>
                  <a:lnTo>
                    <a:pt x="54" y="49"/>
                  </a:lnTo>
                  <a:lnTo>
                    <a:pt x="59" y="76"/>
                  </a:lnTo>
                  <a:lnTo>
                    <a:pt x="80" y="71"/>
                  </a:lnTo>
                  <a:lnTo>
                    <a:pt x="84" y="67"/>
                  </a:lnTo>
                  <a:lnTo>
                    <a:pt x="85" y="52"/>
                  </a:lnTo>
                  <a:lnTo>
                    <a:pt x="79" y="36"/>
                  </a:lnTo>
                  <a:lnTo>
                    <a:pt x="76" y="19"/>
                  </a:lnTo>
                  <a:lnTo>
                    <a:pt x="77" y="7"/>
                  </a:lnTo>
                  <a:lnTo>
                    <a:pt x="86" y="0"/>
                  </a:lnTo>
                  <a:lnTo>
                    <a:pt x="106" y="1"/>
                  </a:lnTo>
                  <a:lnTo>
                    <a:pt x="106"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74" name="Group 97"/>
            <p:cNvGrpSpPr>
              <a:grpSpLocks noChangeAspect="1"/>
            </p:cNvGrpSpPr>
            <p:nvPr/>
          </p:nvGrpSpPr>
          <p:grpSpPr bwMode="gray">
            <a:xfrm>
              <a:off x="5818980" y="3002309"/>
              <a:ext cx="636588" cy="587375"/>
              <a:chOff x="3183" y="2052"/>
              <a:chExt cx="401" cy="370"/>
            </a:xfrm>
            <a:grpFill/>
          </p:grpSpPr>
          <p:sp>
            <p:nvSpPr>
              <p:cNvPr id="383" name="Freeform 98"/>
              <p:cNvSpPr>
                <a:spLocks noChangeAspect="1"/>
              </p:cNvSpPr>
              <p:nvPr/>
            </p:nvSpPr>
            <p:spPr bwMode="gray">
              <a:xfrm>
                <a:off x="3509" y="2232"/>
                <a:ext cx="3" cy="5"/>
              </a:xfrm>
              <a:custGeom>
                <a:avLst/>
                <a:gdLst/>
                <a:ahLst/>
                <a:cxnLst>
                  <a:cxn ang="0">
                    <a:pos x="0" y="4"/>
                  </a:cxn>
                  <a:cxn ang="0">
                    <a:pos x="1" y="26"/>
                  </a:cxn>
                  <a:cxn ang="0">
                    <a:pos x="9" y="27"/>
                  </a:cxn>
                  <a:cxn ang="0">
                    <a:pos x="14" y="21"/>
                  </a:cxn>
                  <a:cxn ang="0">
                    <a:pos x="14" y="12"/>
                  </a:cxn>
                  <a:cxn ang="0">
                    <a:pos x="9" y="3"/>
                  </a:cxn>
                  <a:cxn ang="0">
                    <a:pos x="5" y="0"/>
                  </a:cxn>
                  <a:cxn ang="0">
                    <a:pos x="0" y="4"/>
                  </a:cxn>
                </a:cxnLst>
                <a:rect l="0" t="0" r="r" b="b"/>
                <a:pathLst>
                  <a:path w="14" h="27">
                    <a:moveTo>
                      <a:pt x="0" y="4"/>
                    </a:moveTo>
                    <a:lnTo>
                      <a:pt x="1" y="26"/>
                    </a:lnTo>
                    <a:lnTo>
                      <a:pt x="9" y="27"/>
                    </a:lnTo>
                    <a:lnTo>
                      <a:pt x="14" y="21"/>
                    </a:lnTo>
                    <a:lnTo>
                      <a:pt x="14" y="12"/>
                    </a:lnTo>
                    <a:lnTo>
                      <a:pt x="9" y="3"/>
                    </a:lnTo>
                    <a:lnTo>
                      <a:pt x="5" y="0"/>
                    </a:lnTo>
                    <a:lnTo>
                      <a:pt x="0" y="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84" name="Freeform 99"/>
              <p:cNvSpPr>
                <a:spLocks noChangeAspect="1"/>
              </p:cNvSpPr>
              <p:nvPr/>
            </p:nvSpPr>
            <p:spPr bwMode="gray">
              <a:xfrm>
                <a:off x="3262" y="2066"/>
                <a:ext cx="322" cy="332"/>
              </a:xfrm>
              <a:custGeom>
                <a:avLst/>
                <a:gdLst/>
                <a:ahLst/>
                <a:cxnLst>
                  <a:cxn ang="0">
                    <a:pos x="351" y="1334"/>
                  </a:cxn>
                  <a:cxn ang="0">
                    <a:pos x="468" y="1614"/>
                  </a:cxn>
                  <a:cxn ang="0">
                    <a:pos x="594" y="1598"/>
                  </a:cxn>
                  <a:cxn ang="0">
                    <a:pos x="655" y="1431"/>
                  </a:cxn>
                  <a:cxn ang="0">
                    <a:pos x="659" y="1302"/>
                  </a:cxn>
                  <a:cxn ang="0">
                    <a:pos x="733" y="1205"/>
                  </a:cxn>
                  <a:cxn ang="0">
                    <a:pos x="880" y="1087"/>
                  </a:cxn>
                  <a:cxn ang="0">
                    <a:pos x="1036" y="913"/>
                  </a:cxn>
                  <a:cxn ang="0">
                    <a:pos x="1107" y="902"/>
                  </a:cxn>
                  <a:cxn ang="0">
                    <a:pos x="1134" y="854"/>
                  </a:cxn>
                  <a:cxn ang="0">
                    <a:pos x="1120" y="738"/>
                  </a:cxn>
                  <a:cxn ang="0">
                    <a:pos x="1122" y="669"/>
                  </a:cxn>
                  <a:cxn ang="0">
                    <a:pos x="1143" y="613"/>
                  </a:cxn>
                  <a:cxn ang="0">
                    <a:pos x="1264" y="679"/>
                  </a:cxn>
                  <a:cxn ang="0">
                    <a:pos x="1268" y="798"/>
                  </a:cxn>
                  <a:cxn ang="0">
                    <a:pos x="1346" y="881"/>
                  </a:cxn>
                  <a:cxn ang="0">
                    <a:pos x="1387" y="799"/>
                  </a:cxn>
                  <a:cxn ang="0">
                    <a:pos x="1487" y="652"/>
                  </a:cxn>
                  <a:cxn ang="0">
                    <a:pos x="1602" y="525"/>
                  </a:cxn>
                  <a:cxn ang="0">
                    <a:pos x="1532" y="422"/>
                  </a:cxn>
                  <a:cxn ang="0">
                    <a:pos x="1379" y="492"/>
                  </a:cxn>
                  <a:cxn ang="0">
                    <a:pos x="1319" y="570"/>
                  </a:cxn>
                  <a:cxn ang="0">
                    <a:pos x="1160" y="592"/>
                  </a:cxn>
                  <a:cxn ang="0">
                    <a:pos x="1133" y="551"/>
                  </a:cxn>
                  <a:cxn ang="0">
                    <a:pos x="1090" y="541"/>
                  </a:cxn>
                  <a:cxn ang="0">
                    <a:pos x="1046" y="615"/>
                  </a:cxn>
                  <a:cxn ang="0">
                    <a:pos x="873" y="555"/>
                  </a:cxn>
                  <a:cxn ang="0">
                    <a:pos x="772" y="530"/>
                  </a:cxn>
                  <a:cxn ang="0">
                    <a:pos x="676" y="480"/>
                  </a:cxn>
                  <a:cxn ang="0">
                    <a:pos x="675" y="409"/>
                  </a:cxn>
                  <a:cxn ang="0">
                    <a:pos x="690" y="367"/>
                  </a:cxn>
                  <a:cxn ang="0">
                    <a:pos x="631" y="332"/>
                  </a:cxn>
                  <a:cxn ang="0">
                    <a:pos x="589" y="304"/>
                  </a:cxn>
                  <a:cxn ang="0">
                    <a:pos x="581" y="224"/>
                  </a:cxn>
                  <a:cxn ang="0">
                    <a:pos x="617" y="223"/>
                  </a:cxn>
                  <a:cxn ang="0">
                    <a:pos x="597" y="174"/>
                  </a:cxn>
                  <a:cxn ang="0">
                    <a:pos x="628" y="126"/>
                  </a:cxn>
                  <a:cxn ang="0">
                    <a:pos x="666" y="52"/>
                  </a:cxn>
                  <a:cxn ang="0">
                    <a:pos x="642" y="22"/>
                  </a:cxn>
                  <a:cxn ang="0">
                    <a:pos x="599" y="6"/>
                  </a:cxn>
                  <a:cxn ang="0">
                    <a:pos x="489" y="68"/>
                  </a:cxn>
                  <a:cxn ang="0">
                    <a:pos x="427" y="92"/>
                  </a:cxn>
                  <a:cxn ang="0">
                    <a:pos x="333" y="79"/>
                  </a:cxn>
                  <a:cxn ang="0">
                    <a:pos x="320" y="126"/>
                  </a:cxn>
                  <a:cxn ang="0">
                    <a:pos x="321" y="181"/>
                  </a:cxn>
                  <a:cxn ang="0">
                    <a:pos x="384" y="232"/>
                  </a:cxn>
                  <a:cxn ang="0">
                    <a:pos x="362" y="267"/>
                  </a:cxn>
                  <a:cxn ang="0">
                    <a:pos x="371" y="324"/>
                  </a:cxn>
                  <a:cxn ang="0">
                    <a:pos x="314" y="388"/>
                  </a:cxn>
                  <a:cxn ang="0">
                    <a:pos x="212" y="504"/>
                  </a:cxn>
                  <a:cxn ang="0">
                    <a:pos x="132" y="513"/>
                  </a:cxn>
                  <a:cxn ang="0">
                    <a:pos x="111" y="603"/>
                  </a:cxn>
                  <a:cxn ang="0">
                    <a:pos x="142" y="669"/>
                  </a:cxn>
                  <a:cxn ang="0">
                    <a:pos x="166" y="733"/>
                  </a:cxn>
                  <a:cxn ang="0">
                    <a:pos x="127" y="734"/>
                  </a:cxn>
                  <a:cxn ang="0">
                    <a:pos x="47" y="740"/>
                  </a:cxn>
                  <a:cxn ang="0">
                    <a:pos x="0" y="773"/>
                  </a:cxn>
                  <a:cxn ang="0">
                    <a:pos x="124" y="814"/>
                  </a:cxn>
                  <a:cxn ang="0">
                    <a:pos x="131" y="945"/>
                  </a:cxn>
                  <a:cxn ang="0">
                    <a:pos x="229" y="857"/>
                  </a:cxn>
                  <a:cxn ang="0">
                    <a:pos x="246" y="924"/>
                  </a:cxn>
                  <a:cxn ang="0">
                    <a:pos x="261" y="1041"/>
                  </a:cxn>
                  <a:cxn ang="0">
                    <a:pos x="276" y="1157"/>
                  </a:cxn>
                </a:cxnLst>
                <a:rect l="0" t="0" r="r" b="b"/>
                <a:pathLst>
                  <a:path w="1608" h="1661">
                    <a:moveTo>
                      <a:pt x="304" y="1236"/>
                    </a:moveTo>
                    <a:lnTo>
                      <a:pt x="306" y="1238"/>
                    </a:lnTo>
                    <a:lnTo>
                      <a:pt x="310" y="1250"/>
                    </a:lnTo>
                    <a:lnTo>
                      <a:pt x="312" y="1252"/>
                    </a:lnTo>
                    <a:lnTo>
                      <a:pt x="315" y="1249"/>
                    </a:lnTo>
                    <a:lnTo>
                      <a:pt x="320" y="1250"/>
                    </a:lnTo>
                    <a:lnTo>
                      <a:pt x="316" y="1255"/>
                    </a:lnTo>
                    <a:lnTo>
                      <a:pt x="316" y="1260"/>
                    </a:lnTo>
                    <a:lnTo>
                      <a:pt x="322" y="1281"/>
                    </a:lnTo>
                    <a:lnTo>
                      <a:pt x="331" y="1293"/>
                    </a:lnTo>
                    <a:lnTo>
                      <a:pt x="338" y="1297"/>
                    </a:lnTo>
                    <a:lnTo>
                      <a:pt x="348" y="1319"/>
                    </a:lnTo>
                    <a:lnTo>
                      <a:pt x="351" y="1334"/>
                    </a:lnTo>
                    <a:lnTo>
                      <a:pt x="358" y="1343"/>
                    </a:lnTo>
                    <a:lnTo>
                      <a:pt x="364" y="1358"/>
                    </a:lnTo>
                    <a:lnTo>
                      <a:pt x="370" y="1388"/>
                    </a:lnTo>
                    <a:lnTo>
                      <a:pt x="382" y="1426"/>
                    </a:lnTo>
                    <a:lnTo>
                      <a:pt x="382" y="1429"/>
                    </a:lnTo>
                    <a:lnTo>
                      <a:pt x="391" y="1444"/>
                    </a:lnTo>
                    <a:lnTo>
                      <a:pt x="401" y="1453"/>
                    </a:lnTo>
                    <a:lnTo>
                      <a:pt x="418" y="1475"/>
                    </a:lnTo>
                    <a:lnTo>
                      <a:pt x="425" y="1494"/>
                    </a:lnTo>
                    <a:lnTo>
                      <a:pt x="432" y="1519"/>
                    </a:lnTo>
                    <a:lnTo>
                      <a:pt x="454" y="1572"/>
                    </a:lnTo>
                    <a:lnTo>
                      <a:pt x="461" y="1600"/>
                    </a:lnTo>
                    <a:lnTo>
                      <a:pt x="468" y="1614"/>
                    </a:lnTo>
                    <a:lnTo>
                      <a:pt x="481" y="1633"/>
                    </a:lnTo>
                    <a:lnTo>
                      <a:pt x="495" y="1650"/>
                    </a:lnTo>
                    <a:lnTo>
                      <a:pt x="508" y="1661"/>
                    </a:lnTo>
                    <a:lnTo>
                      <a:pt x="525" y="1661"/>
                    </a:lnTo>
                    <a:lnTo>
                      <a:pt x="534" y="1653"/>
                    </a:lnTo>
                    <a:lnTo>
                      <a:pt x="534" y="1650"/>
                    </a:lnTo>
                    <a:lnTo>
                      <a:pt x="540" y="1647"/>
                    </a:lnTo>
                    <a:lnTo>
                      <a:pt x="546" y="1642"/>
                    </a:lnTo>
                    <a:lnTo>
                      <a:pt x="548" y="1636"/>
                    </a:lnTo>
                    <a:lnTo>
                      <a:pt x="547" y="1632"/>
                    </a:lnTo>
                    <a:lnTo>
                      <a:pt x="554" y="1611"/>
                    </a:lnTo>
                    <a:lnTo>
                      <a:pt x="577" y="1600"/>
                    </a:lnTo>
                    <a:lnTo>
                      <a:pt x="594" y="1598"/>
                    </a:lnTo>
                    <a:lnTo>
                      <a:pt x="593" y="1588"/>
                    </a:lnTo>
                    <a:lnTo>
                      <a:pt x="594" y="1578"/>
                    </a:lnTo>
                    <a:lnTo>
                      <a:pt x="607" y="1560"/>
                    </a:lnTo>
                    <a:lnTo>
                      <a:pt x="610" y="1552"/>
                    </a:lnTo>
                    <a:lnTo>
                      <a:pt x="615" y="1541"/>
                    </a:lnTo>
                    <a:lnTo>
                      <a:pt x="628" y="1539"/>
                    </a:lnTo>
                    <a:lnTo>
                      <a:pt x="632" y="1542"/>
                    </a:lnTo>
                    <a:lnTo>
                      <a:pt x="643" y="1542"/>
                    </a:lnTo>
                    <a:lnTo>
                      <a:pt x="643" y="1525"/>
                    </a:lnTo>
                    <a:lnTo>
                      <a:pt x="640" y="1496"/>
                    </a:lnTo>
                    <a:lnTo>
                      <a:pt x="640" y="1467"/>
                    </a:lnTo>
                    <a:lnTo>
                      <a:pt x="643" y="1456"/>
                    </a:lnTo>
                    <a:lnTo>
                      <a:pt x="655" y="1431"/>
                    </a:lnTo>
                    <a:lnTo>
                      <a:pt x="660" y="1417"/>
                    </a:lnTo>
                    <a:lnTo>
                      <a:pt x="667" y="1390"/>
                    </a:lnTo>
                    <a:lnTo>
                      <a:pt x="669" y="1381"/>
                    </a:lnTo>
                    <a:lnTo>
                      <a:pt x="667" y="1368"/>
                    </a:lnTo>
                    <a:lnTo>
                      <a:pt x="661" y="1363"/>
                    </a:lnTo>
                    <a:lnTo>
                      <a:pt x="660" y="1358"/>
                    </a:lnTo>
                    <a:lnTo>
                      <a:pt x="658" y="1356"/>
                    </a:lnTo>
                    <a:lnTo>
                      <a:pt x="660" y="1352"/>
                    </a:lnTo>
                    <a:lnTo>
                      <a:pt x="664" y="1356"/>
                    </a:lnTo>
                    <a:lnTo>
                      <a:pt x="656" y="1324"/>
                    </a:lnTo>
                    <a:lnTo>
                      <a:pt x="659" y="1314"/>
                    </a:lnTo>
                    <a:lnTo>
                      <a:pt x="659" y="1304"/>
                    </a:lnTo>
                    <a:lnTo>
                      <a:pt x="659" y="1302"/>
                    </a:lnTo>
                    <a:lnTo>
                      <a:pt x="655" y="1297"/>
                    </a:lnTo>
                    <a:lnTo>
                      <a:pt x="654" y="1284"/>
                    </a:lnTo>
                    <a:lnTo>
                      <a:pt x="654" y="1262"/>
                    </a:lnTo>
                    <a:lnTo>
                      <a:pt x="661" y="1251"/>
                    </a:lnTo>
                    <a:lnTo>
                      <a:pt x="670" y="1238"/>
                    </a:lnTo>
                    <a:lnTo>
                      <a:pt x="680" y="1233"/>
                    </a:lnTo>
                    <a:lnTo>
                      <a:pt x="688" y="1232"/>
                    </a:lnTo>
                    <a:lnTo>
                      <a:pt x="698" y="1238"/>
                    </a:lnTo>
                    <a:lnTo>
                      <a:pt x="706" y="1234"/>
                    </a:lnTo>
                    <a:lnTo>
                      <a:pt x="713" y="1222"/>
                    </a:lnTo>
                    <a:lnTo>
                      <a:pt x="718" y="1208"/>
                    </a:lnTo>
                    <a:lnTo>
                      <a:pt x="720" y="1208"/>
                    </a:lnTo>
                    <a:lnTo>
                      <a:pt x="733" y="1205"/>
                    </a:lnTo>
                    <a:lnTo>
                      <a:pt x="746" y="1202"/>
                    </a:lnTo>
                    <a:lnTo>
                      <a:pt x="769" y="1193"/>
                    </a:lnTo>
                    <a:lnTo>
                      <a:pt x="776" y="1185"/>
                    </a:lnTo>
                    <a:lnTo>
                      <a:pt x="776" y="1174"/>
                    </a:lnTo>
                    <a:lnTo>
                      <a:pt x="782" y="1164"/>
                    </a:lnTo>
                    <a:lnTo>
                      <a:pt x="795" y="1155"/>
                    </a:lnTo>
                    <a:lnTo>
                      <a:pt x="820" y="1136"/>
                    </a:lnTo>
                    <a:lnTo>
                      <a:pt x="837" y="1123"/>
                    </a:lnTo>
                    <a:lnTo>
                      <a:pt x="849" y="1109"/>
                    </a:lnTo>
                    <a:lnTo>
                      <a:pt x="864" y="1098"/>
                    </a:lnTo>
                    <a:lnTo>
                      <a:pt x="875" y="1092"/>
                    </a:lnTo>
                    <a:lnTo>
                      <a:pt x="878" y="1088"/>
                    </a:lnTo>
                    <a:lnTo>
                      <a:pt x="880" y="1087"/>
                    </a:lnTo>
                    <a:lnTo>
                      <a:pt x="890" y="1077"/>
                    </a:lnTo>
                    <a:lnTo>
                      <a:pt x="925" y="1034"/>
                    </a:lnTo>
                    <a:lnTo>
                      <a:pt x="938" y="1024"/>
                    </a:lnTo>
                    <a:lnTo>
                      <a:pt x="968" y="1007"/>
                    </a:lnTo>
                    <a:lnTo>
                      <a:pt x="986" y="1001"/>
                    </a:lnTo>
                    <a:lnTo>
                      <a:pt x="995" y="996"/>
                    </a:lnTo>
                    <a:lnTo>
                      <a:pt x="998" y="996"/>
                    </a:lnTo>
                    <a:lnTo>
                      <a:pt x="1015" y="981"/>
                    </a:lnTo>
                    <a:lnTo>
                      <a:pt x="1024" y="970"/>
                    </a:lnTo>
                    <a:lnTo>
                      <a:pt x="1026" y="964"/>
                    </a:lnTo>
                    <a:lnTo>
                      <a:pt x="1036" y="953"/>
                    </a:lnTo>
                    <a:lnTo>
                      <a:pt x="1030" y="929"/>
                    </a:lnTo>
                    <a:lnTo>
                      <a:pt x="1036" y="913"/>
                    </a:lnTo>
                    <a:lnTo>
                      <a:pt x="1068" y="897"/>
                    </a:lnTo>
                    <a:lnTo>
                      <a:pt x="1078" y="894"/>
                    </a:lnTo>
                    <a:lnTo>
                      <a:pt x="1084" y="889"/>
                    </a:lnTo>
                    <a:lnTo>
                      <a:pt x="1089" y="880"/>
                    </a:lnTo>
                    <a:lnTo>
                      <a:pt x="1091" y="874"/>
                    </a:lnTo>
                    <a:lnTo>
                      <a:pt x="1096" y="868"/>
                    </a:lnTo>
                    <a:lnTo>
                      <a:pt x="1100" y="868"/>
                    </a:lnTo>
                    <a:lnTo>
                      <a:pt x="1097" y="880"/>
                    </a:lnTo>
                    <a:lnTo>
                      <a:pt x="1097" y="893"/>
                    </a:lnTo>
                    <a:lnTo>
                      <a:pt x="1099" y="894"/>
                    </a:lnTo>
                    <a:lnTo>
                      <a:pt x="1101" y="894"/>
                    </a:lnTo>
                    <a:lnTo>
                      <a:pt x="1104" y="895"/>
                    </a:lnTo>
                    <a:lnTo>
                      <a:pt x="1107" y="902"/>
                    </a:lnTo>
                    <a:lnTo>
                      <a:pt x="1116" y="901"/>
                    </a:lnTo>
                    <a:lnTo>
                      <a:pt x="1121" y="897"/>
                    </a:lnTo>
                    <a:lnTo>
                      <a:pt x="1124" y="899"/>
                    </a:lnTo>
                    <a:lnTo>
                      <a:pt x="1126" y="890"/>
                    </a:lnTo>
                    <a:lnTo>
                      <a:pt x="1128" y="886"/>
                    </a:lnTo>
                    <a:lnTo>
                      <a:pt x="1131" y="896"/>
                    </a:lnTo>
                    <a:lnTo>
                      <a:pt x="1134" y="900"/>
                    </a:lnTo>
                    <a:lnTo>
                      <a:pt x="1142" y="897"/>
                    </a:lnTo>
                    <a:lnTo>
                      <a:pt x="1135" y="884"/>
                    </a:lnTo>
                    <a:lnTo>
                      <a:pt x="1137" y="878"/>
                    </a:lnTo>
                    <a:lnTo>
                      <a:pt x="1135" y="874"/>
                    </a:lnTo>
                    <a:lnTo>
                      <a:pt x="1133" y="863"/>
                    </a:lnTo>
                    <a:lnTo>
                      <a:pt x="1134" y="854"/>
                    </a:lnTo>
                    <a:lnTo>
                      <a:pt x="1132" y="846"/>
                    </a:lnTo>
                    <a:lnTo>
                      <a:pt x="1127" y="841"/>
                    </a:lnTo>
                    <a:lnTo>
                      <a:pt x="1124" y="832"/>
                    </a:lnTo>
                    <a:lnTo>
                      <a:pt x="1124" y="823"/>
                    </a:lnTo>
                    <a:lnTo>
                      <a:pt x="1126" y="820"/>
                    </a:lnTo>
                    <a:lnTo>
                      <a:pt x="1127" y="804"/>
                    </a:lnTo>
                    <a:lnTo>
                      <a:pt x="1126" y="800"/>
                    </a:lnTo>
                    <a:lnTo>
                      <a:pt x="1122" y="799"/>
                    </a:lnTo>
                    <a:lnTo>
                      <a:pt x="1122" y="784"/>
                    </a:lnTo>
                    <a:lnTo>
                      <a:pt x="1116" y="778"/>
                    </a:lnTo>
                    <a:lnTo>
                      <a:pt x="1116" y="770"/>
                    </a:lnTo>
                    <a:lnTo>
                      <a:pt x="1118" y="759"/>
                    </a:lnTo>
                    <a:lnTo>
                      <a:pt x="1120" y="738"/>
                    </a:lnTo>
                    <a:lnTo>
                      <a:pt x="1111" y="728"/>
                    </a:lnTo>
                    <a:lnTo>
                      <a:pt x="1105" y="723"/>
                    </a:lnTo>
                    <a:lnTo>
                      <a:pt x="1094" y="718"/>
                    </a:lnTo>
                    <a:lnTo>
                      <a:pt x="1085" y="714"/>
                    </a:lnTo>
                    <a:lnTo>
                      <a:pt x="1084" y="708"/>
                    </a:lnTo>
                    <a:lnTo>
                      <a:pt x="1085" y="703"/>
                    </a:lnTo>
                    <a:lnTo>
                      <a:pt x="1090" y="695"/>
                    </a:lnTo>
                    <a:lnTo>
                      <a:pt x="1097" y="694"/>
                    </a:lnTo>
                    <a:lnTo>
                      <a:pt x="1104" y="690"/>
                    </a:lnTo>
                    <a:lnTo>
                      <a:pt x="1106" y="683"/>
                    </a:lnTo>
                    <a:lnTo>
                      <a:pt x="1126" y="681"/>
                    </a:lnTo>
                    <a:lnTo>
                      <a:pt x="1126" y="673"/>
                    </a:lnTo>
                    <a:lnTo>
                      <a:pt x="1122" y="669"/>
                    </a:lnTo>
                    <a:lnTo>
                      <a:pt x="1123" y="665"/>
                    </a:lnTo>
                    <a:lnTo>
                      <a:pt x="1108" y="667"/>
                    </a:lnTo>
                    <a:lnTo>
                      <a:pt x="1101" y="662"/>
                    </a:lnTo>
                    <a:lnTo>
                      <a:pt x="1099" y="648"/>
                    </a:lnTo>
                    <a:lnTo>
                      <a:pt x="1095" y="644"/>
                    </a:lnTo>
                    <a:lnTo>
                      <a:pt x="1110" y="620"/>
                    </a:lnTo>
                    <a:lnTo>
                      <a:pt x="1112" y="608"/>
                    </a:lnTo>
                    <a:lnTo>
                      <a:pt x="1117" y="605"/>
                    </a:lnTo>
                    <a:lnTo>
                      <a:pt x="1126" y="622"/>
                    </a:lnTo>
                    <a:lnTo>
                      <a:pt x="1132" y="630"/>
                    </a:lnTo>
                    <a:lnTo>
                      <a:pt x="1133" y="622"/>
                    </a:lnTo>
                    <a:lnTo>
                      <a:pt x="1137" y="610"/>
                    </a:lnTo>
                    <a:lnTo>
                      <a:pt x="1143" y="613"/>
                    </a:lnTo>
                    <a:lnTo>
                      <a:pt x="1145" y="627"/>
                    </a:lnTo>
                    <a:lnTo>
                      <a:pt x="1153" y="636"/>
                    </a:lnTo>
                    <a:lnTo>
                      <a:pt x="1159" y="632"/>
                    </a:lnTo>
                    <a:lnTo>
                      <a:pt x="1166" y="638"/>
                    </a:lnTo>
                    <a:lnTo>
                      <a:pt x="1175" y="624"/>
                    </a:lnTo>
                    <a:lnTo>
                      <a:pt x="1177" y="628"/>
                    </a:lnTo>
                    <a:lnTo>
                      <a:pt x="1180" y="648"/>
                    </a:lnTo>
                    <a:lnTo>
                      <a:pt x="1185" y="667"/>
                    </a:lnTo>
                    <a:lnTo>
                      <a:pt x="1192" y="675"/>
                    </a:lnTo>
                    <a:lnTo>
                      <a:pt x="1203" y="680"/>
                    </a:lnTo>
                    <a:lnTo>
                      <a:pt x="1246" y="684"/>
                    </a:lnTo>
                    <a:lnTo>
                      <a:pt x="1250" y="681"/>
                    </a:lnTo>
                    <a:lnTo>
                      <a:pt x="1264" y="679"/>
                    </a:lnTo>
                    <a:lnTo>
                      <a:pt x="1288" y="681"/>
                    </a:lnTo>
                    <a:lnTo>
                      <a:pt x="1311" y="685"/>
                    </a:lnTo>
                    <a:lnTo>
                      <a:pt x="1326" y="691"/>
                    </a:lnTo>
                    <a:lnTo>
                      <a:pt x="1325" y="696"/>
                    </a:lnTo>
                    <a:lnTo>
                      <a:pt x="1315" y="701"/>
                    </a:lnTo>
                    <a:lnTo>
                      <a:pt x="1310" y="714"/>
                    </a:lnTo>
                    <a:lnTo>
                      <a:pt x="1298" y="729"/>
                    </a:lnTo>
                    <a:lnTo>
                      <a:pt x="1288" y="739"/>
                    </a:lnTo>
                    <a:lnTo>
                      <a:pt x="1276" y="744"/>
                    </a:lnTo>
                    <a:lnTo>
                      <a:pt x="1262" y="754"/>
                    </a:lnTo>
                    <a:lnTo>
                      <a:pt x="1260" y="762"/>
                    </a:lnTo>
                    <a:lnTo>
                      <a:pt x="1261" y="778"/>
                    </a:lnTo>
                    <a:lnTo>
                      <a:pt x="1268" y="798"/>
                    </a:lnTo>
                    <a:lnTo>
                      <a:pt x="1278" y="799"/>
                    </a:lnTo>
                    <a:lnTo>
                      <a:pt x="1284" y="809"/>
                    </a:lnTo>
                    <a:lnTo>
                      <a:pt x="1292" y="814"/>
                    </a:lnTo>
                    <a:lnTo>
                      <a:pt x="1295" y="807"/>
                    </a:lnTo>
                    <a:lnTo>
                      <a:pt x="1301" y="786"/>
                    </a:lnTo>
                    <a:lnTo>
                      <a:pt x="1312" y="771"/>
                    </a:lnTo>
                    <a:lnTo>
                      <a:pt x="1319" y="772"/>
                    </a:lnTo>
                    <a:lnTo>
                      <a:pt x="1326" y="786"/>
                    </a:lnTo>
                    <a:lnTo>
                      <a:pt x="1331" y="803"/>
                    </a:lnTo>
                    <a:lnTo>
                      <a:pt x="1333" y="811"/>
                    </a:lnTo>
                    <a:lnTo>
                      <a:pt x="1336" y="819"/>
                    </a:lnTo>
                    <a:lnTo>
                      <a:pt x="1342" y="847"/>
                    </a:lnTo>
                    <a:lnTo>
                      <a:pt x="1346" y="881"/>
                    </a:lnTo>
                    <a:lnTo>
                      <a:pt x="1349" y="878"/>
                    </a:lnTo>
                    <a:lnTo>
                      <a:pt x="1354" y="873"/>
                    </a:lnTo>
                    <a:lnTo>
                      <a:pt x="1363" y="875"/>
                    </a:lnTo>
                    <a:lnTo>
                      <a:pt x="1368" y="874"/>
                    </a:lnTo>
                    <a:lnTo>
                      <a:pt x="1373" y="868"/>
                    </a:lnTo>
                    <a:lnTo>
                      <a:pt x="1374" y="862"/>
                    </a:lnTo>
                    <a:lnTo>
                      <a:pt x="1371" y="862"/>
                    </a:lnTo>
                    <a:lnTo>
                      <a:pt x="1368" y="852"/>
                    </a:lnTo>
                    <a:lnTo>
                      <a:pt x="1368" y="836"/>
                    </a:lnTo>
                    <a:lnTo>
                      <a:pt x="1369" y="823"/>
                    </a:lnTo>
                    <a:lnTo>
                      <a:pt x="1380" y="824"/>
                    </a:lnTo>
                    <a:lnTo>
                      <a:pt x="1384" y="819"/>
                    </a:lnTo>
                    <a:lnTo>
                      <a:pt x="1387" y="799"/>
                    </a:lnTo>
                    <a:lnTo>
                      <a:pt x="1386" y="773"/>
                    </a:lnTo>
                    <a:lnTo>
                      <a:pt x="1393" y="766"/>
                    </a:lnTo>
                    <a:lnTo>
                      <a:pt x="1407" y="762"/>
                    </a:lnTo>
                    <a:lnTo>
                      <a:pt x="1420" y="765"/>
                    </a:lnTo>
                    <a:lnTo>
                      <a:pt x="1428" y="765"/>
                    </a:lnTo>
                    <a:lnTo>
                      <a:pt x="1433" y="760"/>
                    </a:lnTo>
                    <a:lnTo>
                      <a:pt x="1439" y="740"/>
                    </a:lnTo>
                    <a:lnTo>
                      <a:pt x="1457" y="705"/>
                    </a:lnTo>
                    <a:lnTo>
                      <a:pt x="1461" y="694"/>
                    </a:lnTo>
                    <a:lnTo>
                      <a:pt x="1459" y="684"/>
                    </a:lnTo>
                    <a:lnTo>
                      <a:pt x="1465" y="675"/>
                    </a:lnTo>
                    <a:lnTo>
                      <a:pt x="1481" y="664"/>
                    </a:lnTo>
                    <a:lnTo>
                      <a:pt x="1487" y="652"/>
                    </a:lnTo>
                    <a:lnTo>
                      <a:pt x="1486" y="624"/>
                    </a:lnTo>
                    <a:lnTo>
                      <a:pt x="1493" y="608"/>
                    </a:lnTo>
                    <a:lnTo>
                      <a:pt x="1506" y="597"/>
                    </a:lnTo>
                    <a:lnTo>
                      <a:pt x="1521" y="589"/>
                    </a:lnTo>
                    <a:lnTo>
                      <a:pt x="1531" y="581"/>
                    </a:lnTo>
                    <a:lnTo>
                      <a:pt x="1538" y="567"/>
                    </a:lnTo>
                    <a:lnTo>
                      <a:pt x="1558" y="563"/>
                    </a:lnTo>
                    <a:lnTo>
                      <a:pt x="1569" y="560"/>
                    </a:lnTo>
                    <a:lnTo>
                      <a:pt x="1585" y="565"/>
                    </a:lnTo>
                    <a:lnTo>
                      <a:pt x="1590" y="560"/>
                    </a:lnTo>
                    <a:lnTo>
                      <a:pt x="1586" y="544"/>
                    </a:lnTo>
                    <a:lnTo>
                      <a:pt x="1591" y="530"/>
                    </a:lnTo>
                    <a:lnTo>
                      <a:pt x="1602" y="525"/>
                    </a:lnTo>
                    <a:lnTo>
                      <a:pt x="1608" y="518"/>
                    </a:lnTo>
                    <a:lnTo>
                      <a:pt x="1608" y="506"/>
                    </a:lnTo>
                    <a:lnTo>
                      <a:pt x="1604" y="493"/>
                    </a:lnTo>
                    <a:lnTo>
                      <a:pt x="1594" y="490"/>
                    </a:lnTo>
                    <a:lnTo>
                      <a:pt x="1580" y="490"/>
                    </a:lnTo>
                    <a:lnTo>
                      <a:pt x="1570" y="486"/>
                    </a:lnTo>
                    <a:lnTo>
                      <a:pt x="1552" y="486"/>
                    </a:lnTo>
                    <a:lnTo>
                      <a:pt x="1554" y="470"/>
                    </a:lnTo>
                    <a:lnTo>
                      <a:pt x="1556" y="455"/>
                    </a:lnTo>
                    <a:lnTo>
                      <a:pt x="1543" y="453"/>
                    </a:lnTo>
                    <a:lnTo>
                      <a:pt x="1541" y="442"/>
                    </a:lnTo>
                    <a:lnTo>
                      <a:pt x="1543" y="434"/>
                    </a:lnTo>
                    <a:lnTo>
                      <a:pt x="1532" y="422"/>
                    </a:lnTo>
                    <a:lnTo>
                      <a:pt x="1520" y="426"/>
                    </a:lnTo>
                    <a:lnTo>
                      <a:pt x="1505" y="436"/>
                    </a:lnTo>
                    <a:lnTo>
                      <a:pt x="1492" y="439"/>
                    </a:lnTo>
                    <a:lnTo>
                      <a:pt x="1472" y="441"/>
                    </a:lnTo>
                    <a:lnTo>
                      <a:pt x="1463" y="439"/>
                    </a:lnTo>
                    <a:lnTo>
                      <a:pt x="1457" y="434"/>
                    </a:lnTo>
                    <a:lnTo>
                      <a:pt x="1452" y="433"/>
                    </a:lnTo>
                    <a:lnTo>
                      <a:pt x="1443" y="438"/>
                    </a:lnTo>
                    <a:lnTo>
                      <a:pt x="1434" y="444"/>
                    </a:lnTo>
                    <a:lnTo>
                      <a:pt x="1428" y="455"/>
                    </a:lnTo>
                    <a:lnTo>
                      <a:pt x="1408" y="472"/>
                    </a:lnTo>
                    <a:lnTo>
                      <a:pt x="1393" y="476"/>
                    </a:lnTo>
                    <a:lnTo>
                      <a:pt x="1379" y="492"/>
                    </a:lnTo>
                    <a:lnTo>
                      <a:pt x="1369" y="499"/>
                    </a:lnTo>
                    <a:lnTo>
                      <a:pt x="1354" y="507"/>
                    </a:lnTo>
                    <a:lnTo>
                      <a:pt x="1342" y="515"/>
                    </a:lnTo>
                    <a:lnTo>
                      <a:pt x="1314" y="522"/>
                    </a:lnTo>
                    <a:lnTo>
                      <a:pt x="1296" y="527"/>
                    </a:lnTo>
                    <a:lnTo>
                      <a:pt x="1298" y="529"/>
                    </a:lnTo>
                    <a:lnTo>
                      <a:pt x="1298" y="531"/>
                    </a:lnTo>
                    <a:lnTo>
                      <a:pt x="1295" y="538"/>
                    </a:lnTo>
                    <a:lnTo>
                      <a:pt x="1295" y="540"/>
                    </a:lnTo>
                    <a:lnTo>
                      <a:pt x="1296" y="542"/>
                    </a:lnTo>
                    <a:lnTo>
                      <a:pt x="1315" y="550"/>
                    </a:lnTo>
                    <a:lnTo>
                      <a:pt x="1321" y="556"/>
                    </a:lnTo>
                    <a:lnTo>
                      <a:pt x="1319" y="570"/>
                    </a:lnTo>
                    <a:lnTo>
                      <a:pt x="1320" y="574"/>
                    </a:lnTo>
                    <a:lnTo>
                      <a:pt x="1320" y="577"/>
                    </a:lnTo>
                    <a:lnTo>
                      <a:pt x="1312" y="581"/>
                    </a:lnTo>
                    <a:lnTo>
                      <a:pt x="1292" y="584"/>
                    </a:lnTo>
                    <a:lnTo>
                      <a:pt x="1278" y="585"/>
                    </a:lnTo>
                    <a:lnTo>
                      <a:pt x="1257" y="589"/>
                    </a:lnTo>
                    <a:lnTo>
                      <a:pt x="1249" y="590"/>
                    </a:lnTo>
                    <a:lnTo>
                      <a:pt x="1240" y="590"/>
                    </a:lnTo>
                    <a:lnTo>
                      <a:pt x="1230" y="587"/>
                    </a:lnTo>
                    <a:lnTo>
                      <a:pt x="1225" y="587"/>
                    </a:lnTo>
                    <a:lnTo>
                      <a:pt x="1202" y="595"/>
                    </a:lnTo>
                    <a:lnTo>
                      <a:pt x="1183" y="595"/>
                    </a:lnTo>
                    <a:lnTo>
                      <a:pt x="1160" y="592"/>
                    </a:lnTo>
                    <a:lnTo>
                      <a:pt x="1149" y="588"/>
                    </a:lnTo>
                    <a:lnTo>
                      <a:pt x="1145" y="585"/>
                    </a:lnTo>
                    <a:lnTo>
                      <a:pt x="1142" y="585"/>
                    </a:lnTo>
                    <a:lnTo>
                      <a:pt x="1140" y="584"/>
                    </a:lnTo>
                    <a:lnTo>
                      <a:pt x="1140" y="577"/>
                    </a:lnTo>
                    <a:lnTo>
                      <a:pt x="1139" y="574"/>
                    </a:lnTo>
                    <a:lnTo>
                      <a:pt x="1134" y="573"/>
                    </a:lnTo>
                    <a:lnTo>
                      <a:pt x="1134" y="568"/>
                    </a:lnTo>
                    <a:lnTo>
                      <a:pt x="1143" y="560"/>
                    </a:lnTo>
                    <a:lnTo>
                      <a:pt x="1144" y="556"/>
                    </a:lnTo>
                    <a:lnTo>
                      <a:pt x="1139" y="556"/>
                    </a:lnTo>
                    <a:lnTo>
                      <a:pt x="1135" y="554"/>
                    </a:lnTo>
                    <a:lnTo>
                      <a:pt x="1133" y="551"/>
                    </a:lnTo>
                    <a:lnTo>
                      <a:pt x="1133" y="544"/>
                    </a:lnTo>
                    <a:lnTo>
                      <a:pt x="1137" y="531"/>
                    </a:lnTo>
                    <a:lnTo>
                      <a:pt x="1137" y="525"/>
                    </a:lnTo>
                    <a:lnTo>
                      <a:pt x="1134" y="515"/>
                    </a:lnTo>
                    <a:lnTo>
                      <a:pt x="1133" y="512"/>
                    </a:lnTo>
                    <a:lnTo>
                      <a:pt x="1128" y="509"/>
                    </a:lnTo>
                    <a:lnTo>
                      <a:pt x="1123" y="511"/>
                    </a:lnTo>
                    <a:lnTo>
                      <a:pt x="1115" y="517"/>
                    </a:lnTo>
                    <a:lnTo>
                      <a:pt x="1107" y="517"/>
                    </a:lnTo>
                    <a:lnTo>
                      <a:pt x="1099" y="520"/>
                    </a:lnTo>
                    <a:lnTo>
                      <a:pt x="1097" y="522"/>
                    </a:lnTo>
                    <a:lnTo>
                      <a:pt x="1094" y="529"/>
                    </a:lnTo>
                    <a:lnTo>
                      <a:pt x="1090" y="541"/>
                    </a:lnTo>
                    <a:lnTo>
                      <a:pt x="1091" y="556"/>
                    </a:lnTo>
                    <a:lnTo>
                      <a:pt x="1090" y="570"/>
                    </a:lnTo>
                    <a:lnTo>
                      <a:pt x="1086" y="574"/>
                    </a:lnTo>
                    <a:lnTo>
                      <a:pt x="1086" y="578"/>
                    </a:lnTo>
                    <a:lnTo>
                      <a:pt x="1094" y="582"/>
                    </a:lnTo>
                    <a:lnTo>
                      <a:pt x="1099" y="592"/>
                    </a:lnTo>
                    <a:lnTo>
                      <a:pt x="1099" y="599"/>
                    </a:lnTo>
                    <a:lnTo>
                      <a:pt x="1092" y="610"/>
                    </a:lnTo>
                    <a:lnTo>
                      <a:pt x="1092" y="613"/>
                    </a:lnTo>
                    <a:lnTo>
                      <a:pt x="1080" y="611"/>
                    </a:lnTo>
                    <a:lnTo>
                      <a:pt x="1069" y="614"/>
                    </a:lnTo>
                    <a:lnTo>
                      <a:pt x="1054" y="613"/>
                    </a:lnTo>
                    <a:lnTo>
                      <a:pt x="1046" y="615"/>
                    </a:lnTo>
                    <a:lnTo>
                      <a:pt x="1036" y="610"/>
                    </a:lnTo>
                    <a:lnTo>
                      <a:pt x="1026" y="609"/>
                    </a:lnTo>
                    <a:lnTo>
                      <a:pt x="1020" y="609"/>
                    </a:lnTo>
                    <a:lnTo>
                      <a:pt x="973" y="601"/>
                    </a:lnTo>
                    <a:lnTo>
                      <a:pt x="967" y="595"/>
                    </a:lnTo>
                    <a:lnTo>
                      <a:pt x="959" y="592"/>
                    </a:lnTo>
                    <a:lnTo>
                      <a:pt x="945" y="593"/>
                    </a:lnTo>
                    <a:lnTo>
                      <a:pt x="925" y="589"/>
                    </a:lnTo>
                    <a:lnTo>
                      <a:pt x="913" y="581"/>
                    </a:lnTo>
                    <a:lnTo>
                      <a:pt x="907" y="576"/>
                    </a:lnTo>
                    <a:lnTo>
                      <a:pt x="897" y="562"/>
                    </a:lnTo>
                    <a:lnTo>
                      <a:pt x="891" y="558"/>
                    </a:lnTo>
                    <a:lnTo>
                      <a:pt x="873" y="555"/>
                    </a:lnTo>
                    <a:lnTo>
                      <a:pt x="869" y="555"/>
                    </a:lnTo>
                    <a:lnTo>
                      <a:pt x="866" y="558"/>
                    </a:lnTo>
                    <a:lnTo>
                      <a:pt x="860" y="557"/>
                    </a:lnTo>
                    <a:lnTo>
                      <a:pt x="852" y="554"/>
                    </a:lnTo>
                    <a:lnTo>
                      <a:pt x="841" y="554"/>
                    </a:lnTo>
                    <a:lnTo>
                      <a:pt x="832" y="558"/>
                    </a:lnTo>
                    <a:lnTo>
                      <a:pt x="827" y="558"/>
                    </a:lnTo>
                    <a:lnTo>
                      <a:pt x="806" y="554"/>
                    </a:lnTo>
                    <a:lnTo>
                      <a:pt x="796" y="541"/>
                    </a:lnTo>
                    <a:lnTo>
                      <a:pt x="794" y="539"/>
                    </a:lnTo>
                    <a:lnTo>
                      <a:pt x="785" y="538"/>
                    </a:lnTo>
                    <a:lnTo>
                      <a:pt x="782" y="538"/>
                    </a:lnTo>
                    <a:lnTo>
                      <a:pt x="772" y="530"/>
                    </a:lnTo>
                    <a:lnTo>
                      <a:pt x="761" y="525"/>
                    </a:lnTo>
                    <a:lnTo>
                      <a:pt x="751" y="524"/>
                    </a:lnTo>
                    <a:lnTo>
                      <a:pt x="741" y="519"/>
                    </a:lnTo>
                    <a:lnTo>
                      <a:pt x="736" y="515"/>
                    </a:lnTo>
                    <a:lnTo>
                      <a:pt x="724" y="501"/>
                    </a:lnTo>
                    <a:lnTo>
                      <a:pt x="715" y="495"/>
                    </a:lnTo>
                    <a:lnTo>
                      <a:pt x="707" y="491"/>
                    </a:lnTo>
                    <a:lnTo>
                      <a:pt x="703" y="487"/>
                    </a:lnTo>
                    <a:lnTo>
                      <a:pt x="690" y="480"/>
                    </a:lnTo>
                    <a:lnTo>
                      <a:pt x="687" y="480"/>
                    </a:lnTo>
                    <a:lnTo>
                      <a:pt x="686" y="484"/>
                    </a:lnTo>
                    <a:lnTo>
                      <a:pt x="681" y="484"/>
                    </a:lnTo>
                    <a:lnTo>
                      <a:pt x="676" y="480"/>
                    </a:lnTo>
                    <a:lnTo>
                      <a:pt x="675" y="474"/>
                    </a:lnTo>
                    <a:lnTo>
                      <a:pt x="670" y="469"/>
                    </a:lnTo>
                    <a:lnTo>
                      <a:pt x="659" y="468"/>
                    </a:lnTo>
                    <a:lnTo>
                      <a:pt x="658" y="465"/>
                    </a:lnTo>
                    <a:lnTo>
                      <a:pt x="659" y="458"/>
                    </a:lnTo>
                    <a:lnTo>
                      <a:pt x="664" y="450"/>
                    </a:lnTo>
                    <a:lnTo>
                      <a:pt x="667" y="449"/>
                    </a:lnTo>
                    <a:lnTo>
                      <a:pt x="669" y="442"/>
                    </a:lnTo>
                    <a:lnTo>
                      <a:pt x="672" y="438"/>
                    </a:lnTo>
                    <a:lnTo>
                      <a:pt x="669" y="429"/>
                    </a:lnTo>
                    <a:lnTo>
                      <a:pt x="672" y="422"/>
                    </a:lnTo>
                    <a:lnTo>
                      <a:pt x="677" y="416"/>
                    </a:lnTo>
                    <a:lnTo>
                      <a:pt x="675" y="409"/>
                    </a:lnTo>
                    <a:lnTo>
                      <a:pt x="675" y="405"/>
                    </a:lnTo>
                    <a:lnTo>
                      <a:pt x="679" y="400"/>
                    </a:lnTo>
                    <a:lnTo>
                      <a:pt x="685" y="400"/>
                    </a:lnTo>
                    <a:lnTo>
                      <a:pt x="688" y="393"/>
                    </a:lnTo>
                    <a:lnTo>
                      <a:pt x="696" y="388"/>
                    </a:lnTo>
                    <a:lnTo>
                      <a:pt x="699" y="382"/>
                    </a:lnTo>
                    <a:lnTo>
                      <a:pt x="701" y="377"/>
                    </a:lnTo>
                    <a:lnTo>
                      <a:pt x="703" y="375"/>
                    </a:lnTo>
                    <a:lnTo>
                      <a:pt x="706" y="377"/>
                    </a:lnTo>
                    <a:lnTo>
                      <a:pt x="712" y="375"/>
                    </a:lnTo>
                    <a:lnTo>
                      <a:pt x="709" y="374"/>
                    </a:lnTo>
                    <a:lnTo>
                      <a:pt x="692" y="369"/>
                    </a:lnTo>
                    <a:lnTo>
                      <a:pt x="690" y="367"/>
                    </a:lnTo>
                    <a:lnTo>
                      <a:pt x="686" y="361"/>
                    </a:lnTo>
                    <a:lnTo>
                      <a:pt x="681" y="359"/>
                    </a:lnTo>
                    <a:lnTo>
                      <a:pt x="669" y="350"/>
                    </a:lnTo>
                    <a:lnTo>
                      <a:pt x="663" y="350"/>
                    </a:lnTo>
                    <a:lnTo>
                      <a:pt x="656" y="346"/>
                    </a:lnTo>
                    <a:lnTo>
                      <a:pt x="654" y="342"/>
                    </a:lnTo>
                    <a:lnTo>
                      <a:pt x="654" y="339"/>
                    </a:lnTo>
                    <a:lnTo>
                      <a:pt x="651" y="335"/>
                    </a:lnTo>
                    <a:lnTo>
                      <a:pt x="647" y="335"/>
                    </a:lnTo>
                    <a:lnTo>
                      <a:pt x="645" y="332"/>
                    </a:lnTo>
                    <a:lnTo>
                      <a:pt x="640" y="330"/>
                    </a:lnTo>
                    <a:lnTo>
                      <a:pt x="632" y="334"/>
                    </a:lnTo>
                    <a:lnTo>
                      <a:pt x="631" y="332"/>
                    </a:lnTo>
                    <a:lnTo>
                      <a:pt x="629" y="326"/>
                    </a:lnTo>
                    <a:lnTo>
                      <a:pt x="628" y="325"/>
                    </a:lnTo>
                    <a:lnTo>
                      <a:pt x="624" y="324"/>
                    </a:lnTo>
                    <a:lnTo>
                      <a:pt x="621" y="325"/>
                    </a:lnTo>
                    <a:lnTo>
                      <a:pt x="612" y="324"/>
                    </a:lnTo>
                    <a:lnTo>
                      <a:pt x="608" y="325"/>
                    </a:lnTo>
                    <a:lnTo>
                      <a:pt x="602" y="329"/>
                    </a:lnTo>
                    <a:lnTo>
                      <a:pt x="599" y="329"/>
                    </a:lnTo>
                    <a:lnTo>
                      <a:pt x="596" y="326"/>
                    </a:lnTo>
                    <a:lnTo>
                      <a:pt x="597" y="316"/>
                    </a:lnTo>
                    <a:lnTo>
                      <a:pt x="593" y="313"/>
                    </a:lnTo>
                    <a:lnTo>
                      <a:pt x="589" y="307"/>
                    </a:lnTo>
                    <a:lnTo>
                      <a:pt x="589" y="304"/>
                    </a:lnTo>
                    <a:lnTo>
                      <a:pt x="584" y="299"/>
                    </a:lnTo>
                    <a:lnTo>
                      <a:pt x="584" y="294"/>
                    </a:lnTo>
                    <a:lnTo>
                      <a:pt x="586" y="287"/>
                    </a:lnTo>
                    <a:lnTo>
                      <a:pt x="583" y="281"/>
                    </a:lnTo>
                    <a:lnTo>
                      <a:pt x="583" y="277"/>
                    </a:lnTo>
                    <a:lnTo>
                      <a:pt x="584" y="270"/>
                    </a:lnTo>
                    <a:lnTo>
                      <a:pt x="586" y="264"/>
                    </a:lnTo>
                    <a:lnTo>
                      <a:pt x="579" y="254"/>
                    </a:lnTo>
                    <a:lnTo>
                      <a:pt x="572" y="246"/>
                    </a:lnTo>
                    <a:lnTo>
                      <a:pt x="572" y="237"/>
                    </a:lnTo>
                    <a:lnTo>
                      <a:pt x="569" y="229"/>
                    </a:lnTo>
                    <a:lnTo>
                      <a:pt x="570" y="226"/>
                    </a:lnTo>
                    <a:lnTo>
                      <a:pt x="581" y="224"/>
                    </a:lnTo>
                    <a:lnTo>
                      <a:pt x="584" y="221"/>
                    </a:lnTo>
                    <a:lnTo>
                      <a:pt x="585" y="222"/>
                    </a:lnTo>
                    <a:lnTo>
                      <a:pt x="586" y="229"/>
                    </a:lnTo>
                    <a:lnTo>
                      <a:pt x="589" y="234"/>
                    </a:lnTo>
                    <a:lnTo>
                      <a:pt x="591" y="237"/>
                    </a:lnTo>
                    <a:lnTo>
                      <a:pt x="599" y="239"/>
                    </a:lnTo>
                    <a:lnTo>
                      <a:pt x="601" y="238"/>
                    </a:lnTo>
                    <a:lnTo>
                      <a:pt x="604" y="237"/>
                    </a:lnTo>
                    <a:lnTo>
                      <a:pt x="607" y="238"/>
                    </a:lnTo>
                    <a:lnTo>
                      <a:pt x="608" y="232"/>
                    </a:lnTo>
                    <a:lnTo>
                      <a:pt x="612" y="229"/>
                    </a:lnTo>
                    <a:lnTo>
                      <a:pt x="616" y="223"/>
                    </a:lnTo>
                    <a:lnTo>
                      <a:pt x="617" y="223"/>
                    </a:lnTo>
                    <a:lnTo>
                      <a:pt x="621" y="228"/>
                    </a:lnTo>
                    <a:lnTo>
                      <a:pt x="623" y="228"/>
                    </a:lnTo>
                    <a:lnTo>
                      <a:pt x="632" y="217"/>
                    </a:lnTo>
                    <a:lnTo>
                      <a:pt x="632" y="215"/>
                    </a:lnTo>
                    <a:lnTo>
                      <a:pt x="628" y="208"/>
                    </a:lnTo>
                    <a:lnTo>
                      <a:pt x="622" y="200"/>
                    </a:lnTo>
                    <a:lnTo>
                      <a:pt x="621" y="195"/>
                    </a:lnTo>
                    <a:lnTo>
                      <a:pt x="622" y="192"/>
                    </a:lnTo>
                    <a:lnTo>
                      <a:pt x="622" y="189"/>
                    </a:lnTo>
                    <a:lnTo>
                      <a:pt x="612" y="184"/>
                    </a:lnTo>
                    <a:lnTo>
                      <a:pt x="607" y="185"/>
                    </a:lnTo>
                    <a:lnTo>
                      <a:pt x="606" y="181"/>
                    </a:lnTo>
                    <a:lnTo>
                      <a:pt x="597" y="174"/>
                    </a:lnTo>
                    <a:lnTo>
                      <a:pt x="597" y="159"/>
                    </a:lnTo>
                    <a:lnTo>
                      <a:pt x="602" y="158"/>
                    </a:lnTo>
                    <a:lnTo>
                      <a:pt x="600" y="152"/>
                    </a:lnTo>
                    <a:lnTo>
                      <a:pt x="601" y="149"/>
                    </a:lnTo>
                    <a:lnTo>
                      <a:pt x="602" y="148"/>
                    </a:lnTo>
                    <a:lnTo>
                      <a:pt x="595" y="141"/>
                    </a:lnTo>
                    <a:lnTo>
                      <a:pt x="596" y="135"/>
                    </a:lnTo>
                    <a:lnTo>
                      <a:pt x="596" y="133"/>
                    </a:lnTo>
                    <a:lnTo>
                      <a:pt x="606" y="133"/>
                    </a:lnTo>
                    <a:lnTo>
                      <a:pt x="610" y="130"/>
                    </a:lnTo>
                    <a:lnTo>
                      <a:pt x="621" y="133"/>
                    </a:lnTo>
                    <a:lnTo>
                      <a:pt x="623" y="131"/>
                    </a:lnTo>
                    <a:lnTo>
                      <a:pt x="628" y="126"/>
                    </a:lnTo>
                    <a:lnTo>
                      <a:pt x="633" y="116"/>
                    </a:lnTo>
                    <a:lnTo>
                      <a:pt x="633" y="105"/>
                    </a:lnTo>
                    <a:lnTo>
                      <a:pt x="643" y="104"/>
                    </a:lnTo>
                    <a:lnTo>
                      <a:pt x="644" y="103"/>
                    </a:lnTo>
                    <a:lnTo>
                      <a:pt x="642" y="100"/>
                    </a:lnTo>
                    <a:lnTo>
                      <a:pt x="643" y="97"/>
                    </a:lnTo>
                    <a:lnTo>
                      <a:pt x="647" y="94"/>
                    </a:lnTo>
                    <a:lnTo>
                      <a:pt x="648" y="92"/>
                    </a:lnTo>
                    <a:lnTo>
                      <a:pt x="651" y="88"/>
                    </a:lnTo>
                    <a:lnTo>
                      <a:pt x="658" y="83"/>
                    </a:lnTo>
                    <a:lnTo>
                      <a:pt x="658" y="77"/>
                    </a:lnTo>
                    <a:lnTo>
                      <a:pt x="664" y="71"/>
                    </a:lnTo>
                    <a:lnTo>
                      <a:pt x="666" y="52"/>
                    </a:lnTo>
                    <a:lnTo>
                      <a:pt x="669" y="50"/>
                    </a:lnTo>
                    <a:lnTo>
                      <a:pt x="669" y="43"/>
                    </a:lnTo>
                    <a:lnTo>
                      <a:pt x="675" y="35"/>
                    </a:lnTo>
                    <a:lnTo>
                      <a:pt x="675" y="32"/>
                    </a:lnTo>
                    <a:lnTo>
                      <a:pt x="671" y="29"/>
                    </a:lnTo>
                    <a:lnTo>
                      <a:pt x="667" y="29"/>
                    </a:lnTo>
                    <a:lnTo>
                      <a:pt x="660" y="38"/>
                    </a:lnTo>
                    <a:lnTo>
                      <a:pt x="658" y="38"/>
                    </a:lnTo>
                    <a:lnTo>
                      <a:pt x="655" y="34"/>
                    </a:lnTo>
                    <a:lnTo>
                      <a:pt x="653" y="23"/>
                    </a:lnTo>
                    <a:lnTo>
                      <a:pt x="648" y="27"/>
                    </a:lnTo>
                    <a:lnTo>
                      <a:pt x="644" y="27"/>
                    </a:lnTo>
                    <a:lnTo>
                      <a:pt x="642" y="22"/>
                    </a:lnTo>
                    <a:lnTo>
                      <a:pt x="639" y="22"/>
                    </a:lnTo>
                    <a:lnTo>
                      <a:pt x="637" y="20"/>
                    </a:lnTo>
                    <a:lnTo>
                      <a:pt x="636" y="11"/>
                    </a:lnTo>
                    <a:lnTo>
                      <a:pt x="632" y="9"/>
                    </a:lnTo>
                    <a:lnTo>
                      <a:pt x="631" y="7"/>
                    </a:lnTo>
                    <a:lnTo>
                      <a:pt x="628" y="6"/>
                    </a:lnTo>
                    <a:lnTo>
                      <a:pt x="624" y="6"/>
                    </a:lnTo>
                    <a:lnTo>
                      <a:pt x="621" y="1"/>
                    </a:lnTo>
                    <a:lnTo>
                      <a:pt x="618" y="0"/>
                    </a:lnTo>
                    <a:lnTo>
                      <a:pt x="615" y="0"/>
                    </a:lnTo>
                    <a:lnTo>
                      <a:pt x="610" y="2"/>
                    </a:lnTo>
                    <a:lnTo>
                      <a:pt x="604" y="2"/>
                    </a:lnTo>
                    <a:lnTo>
                      <a:pt x="599" y="6"/>
                    </a:lnTo>
                    <a:lnTo>
                      <a:pt x="585" y="6"/>
                    </a:lnTo>
                    <a:lnTo>
                      <a:pt x="575" y="13"/>
                    </a:lnTo>
                    <a:lnTo>
                      <a:pt x="564" y="19"/>
                    </a:lnTo>
                    <a:lnTo>
                      <a:pt x="557" y="24"/>
                    </a:lnTo>
                    <a:lnTo>
                      <a:pt x="552" y="29"/>
                    </a:lnTo>
                    <a:lnTo>
                      <a:pt x="547" y="30"/>
                    </a:lnTo>
                    <a:lnTo>
                      <a:pt x="543" y="35"/>
                    </a:lnTo>
                    <a:lnTo>
                      <a:pt x="536" y="32"/>
                    </a:lnTo>
                    <a:lnTo>
                      <a:pt x="531" y="35"/>
                    </a:lnTo>
                    <a:lnTo>
                      <a:pt x="526" y="35"/>
                    </a:lnTo>
                    <a:lnTo>
                      <a:pt x="492" y="60"/>
                    </a:lnTo>
                    <a:lnTo>
                      <a:pt x="488" y="66"/>
                    </a:lnTo>
                    <a:lnTo>
                      <a:pt x="489" y="68"/>
                    </a:lnTo>
                    <a:lnTo>
                      <a:pt x="489" y="71"/>
                    </a:lnTo>
                    <a:lnTo>
                      <a:pt x="486" y="79"/>
                    </a:lnTo>
                    <a:lnTo>
                      <a:pt x="482" y="83"/>
                    </a:lnTo>
                    <a:lnTo>
                      <a:pt x="478" y="82"/>
                    </a:lnTo>
                    <a:lnTo>
                      <a:pt x="475" y="78"/>
                    </a:lnTo>
                    <a:lnTo>
                      <a:pt x="456" y="79"/>
                    </a:lnTo>
                    <a:lnTo>
                      <a:pt x="454" y="81"/>
                    </a:lnTo>
                    <a:lnTo>
                      <a:pt x="449" y="87"/>
                    </a:lnTo>
                    <a:lnTo>
                      <a:pt x="446" y="88"/>
                    </a:lnTo>
                    <a:lnTo>
                      <a:pt x="440" y="88"/>
                    </a:lnTo>
                    <a:lnTo>
                      <a:pt x="433" y="86"/>
                    </a:lnTo>
                    <a:lnTo>
                      <a:pt x="429" y="88"/>
                    </a:lnTo>
                    <a:lnTo>
                      <a:pt x="427" y="92"/>
                    </a:lnTo>
                    <a:lnTo>
                      <a:pt x="423" y="94"/>
                    </a:lnTo>
                    <a:lnTo>
                      <a:pt x="421" y="95"/>
                    </a:lnTo>
                    <a:lnTo>
                      <a:pt x="414" y="94"/>
                    </a:lnTo>
                    <a:lnTo>
                      <a:pt x="411" y="95"/>
                    </a:lnTo>
                    <a:lnTo>
                      <a:pt x="407" y="93"/>
                    </a:lnTo>
                    <a:lnTo>
                      <a:pt x="395" y="93"/>
                    </a:lnTo>
                    <a:lnTo>
                      <a:pt x="390" y="92"/>
                    </a:lnTo>
                    <a:lnTo>
                      <a:pt x="385" y="92"/>
                    </a:lnTo>
                    <a:lnTo>
                      <a:pt x="370" y="83"/>
                    </a:lnTo>
                    <a:lnTo>
                      <a:pt x="360" y="81"/>
                    </a:lnTo>
                    <a:lnTo>
                      <a:pt x="342" y="73"/>
                    </a:lnTo>
                    <a:lnTo>
                      <a:pt x="337" y="76"/>
                    </a:lnTo>
                    <a:lnTo>
                      <a:pt x="333" y="79"/>
                    </a:lnTo>
                    <a:lnTo>
                      <a:pt x="326" y="78"/>
                    </a:lnTo>
                    <a:lnTo>
                      <a:pt x="322" y="79"/>
                    </a:lnTo>
                    <a:lnTo>
                      <a:pt x="321" y="82"/>
                    </a:lnTo>
                    <a:lnTo>
                      <a:pt x="320" y="90"/>
                    </a:lnTo>
                    <a:lnTo>
                      <a:pt x="312" y="104"/>
                    </a:lnTo>
                    <a:lnTo>
                      <a:pt x="312" y="106"/>
                    </a:lnTo>
                    <a:lnTo>
                      <a:pt x="321" y="106"/>
                    </a:lnTo>
                    <a:lnTo>
                      <a:pt x="323" y="111"/>
                    </a:lnTo>
                    <a:lnTo>
                      <a:pt x="323" y="115"/>
                    </a:lnTo>
                    <a:lnTo>
                      <a:pt x="319" y="117"/>
                    </a:lnTo>
                    <a:lnTo>
                      <a:pt x="317" y="119"/>
                    </a:lnTo>
                    <a:lnTo>
                      <a:pt x="317" y="122"/>
                    </a:lnTo>
                    <a:lnTo>
                      <a:pt x="320" y="126"/>
                    </a:lnTo>
                    <a:lnTo>
                      <a:pt x="322" y="127"/>
                    </a:lnTo>
                    <a:lnTo>
                      <a:pt x="333" y="126"/>
                    </a:lnTo>
                    <a:lnTo>
                      <a:pt x="336" y="129"/>
                    </a:lnTo>
                    <a:lnTo>
                      <a:pt x="337" y="132"/>
                    </a:lnTo>
                    <a:lnTo>
                      <a:pt x="337" y="133"/>
                    </a:lnTo>
                    <a:lnTo>
                      <a:pt x="332" y="138"/>
                    </a:lnTo>
                    <a:lnTo>
                      <a:pt x="326" y="141"/>
                    </a:lnTo>
                    <a:lnTo>
                      <a:pt x="325" y="147"/>
                    </a:lnTo>
                    <a:lnTo>
                      <a:pt x="337" y="158"/>
                    </a:lnTo>
                    <a:lnTo>
                      <a:pt x="337" y="164"/>
                    </a:lnTo>
                    <a:lnTo>
                      <a:pt x="336" y="169"/>
                    </a:lnTo>
                    <a:lnTo>
                      <a:pt x="322" y="178"/>
                    </a:lnTo>
                    <a:lnTo>
                      <a:pt x="321" y="181"/>
                    </a:lnTo>
                    <a:lnTo>
                      <a:pt x="330" y="185"/>
                    </a:lnTo>
                    <a:lnTo>
                      <a:pt x="333" y="194"/>
                    </a:lnTo>
                    <a:lnTo>
                      <a:pt x="343" y="200"/>
                    </a:lnTo>
                    <a:lnTo>
                      <a:pt x="342" y="207"/>
                    </a:lnTo>
                    <a:lnTo>
                      <a:pt x="349" y="208"/>
                    </a:lnTo>
                    <a:lnTo>
                      <a:pt x="352" y="212"/>
                    </a:lnTo>
                    <a:lnTo>
                      <a:pt x="358" y="210"/>
                    </a:lnTo>
                    <a:lnTo>
                      <a:pt x="363" y="211"/>
                    </a:lnTo>
                    <a:lnTo>
                      <a:pt x="363" y="216"/>
                    </a:lnTo>
                    <a:lnTo>
                      <a:pt x="362" y="222"/>
                    </a:lnTo>
                    <a:lnTo>
                      <a:pt x="365" y="229"/>
                    </a:lnTo>
                    <a:lnTo>
                      <a:pt x="366" y="230"/>
                    </a:lnTo>
                    <a:lnTo>
                      <a:pt x="384" y="232"/>
                    </a:lnTo>
                    <a:lnTo>
                      <a:pt x="389" y="235"/>
                    </a:lnTo>
                    <a:lnTo>
                      <a:pt x="394" y="234"/>
                    </a:lnTo>
                    <a:lnTo>
                      <a:pt x="400" y="242"/>
                    </a:lnTo>
                    <a:lnTo>
                      <a:pt x="398" y="246"/>
                    </a:lnTo>
                    <a:lnTo>
                      <a:pt x="401" y="250"/>
                    </a:lnTo>
                    <a:lnTo>
                      <a:pt x="396" y="255"/>
                    </a:lnTo>
                    <a:lnTo>
                      <a:pt x="394" y="259"/>
                    </a:lnTo>
                    <a:lnTo>
                      <a:pt x="386" y="260"/>
                    </a:lnTo>
                    <a:lnTo>
                      <a:pt x="382" y="260"/>
                    </a:lnTo>
                    <a:lnTo>
                      <a:pt x="380" y="259"/>
                    </a:lnTo>
                    <a:lnTo>
                      <a:pt x="375" y="260"/>
                    </a:lnTo>
                    <a:lnTo>
                      <a:pt x="373" y="262"/>
                    </a:lnTo>
                    <a:lnTo>
                      <a:pt x="362" y="267"/>
                    </a:lnTo>
                    <a:lnTo>
                      <a:pt x="358" y="275"/>
                    </a:lnTo>
                    <a:lnTo>
                      <a:pt x="357" y="286"/>
                    </a:lnTo>
                    <a:lnTo>
                      <a:pt x="362" y="292"/>
                    </a:lnTo>
                    <a:lnTo>
                      <a:pt x="360" y="297"/>
                    </a:lnTo>
                    <a:lnTo>
                      <a:pt x="363" y="298"/>
                    </a:lnTo>
                    <a:lnTo>
                      <a:pt x="364" y="301"/>
                    </a:lnTo>
                    <a:lnTo>
                      <a:pt x="363" y="304"/>
                    </a:lnTo>
                    <a:lnTo>
                      <a:pt x="358" y="308"/>
                    </a:lnTo>
                    <a:lnTo>
                      <a:pt x="357" y="314"/>
                    </a:lnTo>
                    <a:lnTo>
                      <a:pt x="357" y="316"/>
                    </a:lnTo>
                    <a:lnTo>
                      <a:pt x="359" y="318"/>
                    </a:lnTo>
                    <a:lnTo>
                      <a:pt x="369" y="318"/>
                    </a:lnTo>
                    <a:lnTo>
                      <a:pt x="371" y="324"/>
                    </a:lnTo>
                    <a:lnTo>
                      <a:pt x="369" y="326"/>
                    </a:lnTo>
                    <a:lnTo>
                      <a:pt x="365" y="328"/>
                    </a:lnTo>
                    <a:lnTo>
                      <a:pt x="362" y="326"/>
                    </a:lnTo>
                    <a:lnTo>
                      <a:pt x="359" y="324"/>
                    </a:lnTo>
                    <a:lnTo>
                      <a:pt x="357" y="331"/>
                    </a:lnTo>
                    <a:lnTo>
                      <a:pt x="343" y="336"/>
                    </a:lnTo>
                    <a:lnTo>
                      <a:pt x="331" y="352"/>
                    </a:lnTo>
                    <a:lnTo>
                      <a:pt x="326" y="355"/>
                    </a:lnTo>
                    <a:lnTo>
                      <a:pt x="321" y="361"/>
                    </a:lnTo>
                    <a:lnTo>
                      <a:pt x="317" y="366"/>
                    </a:lnTo>
                    <a:lnTo>
                      <a:pt x="316" y="372"/>
                    </a:lnTo>
                    <a:lnTo>
                      <a:pt x="317" y="380"/>
                    </a:lnTo>
                    <a:lnTo>
                      <a:pt x="314" y="388"/>
                    </a:lnTo>
                    <a:lnTo>
                      <a:pt x="305" y="393"/>
                    </a:lnTo>
                    <a:lnTo>
                      <a:pt x="298" y="393"/>
                    </a:lnTo>
                    <a:lnTo>
                      <a:pt x="292" y="398"/>
                    </a:lnTo>
                    <a:lnTo>
                      <a:pt x="287" y="406"/>
                    </a:lnTo>
                    <a:lnTo>
                      <a:pt x="283" y="417"/>
                    </a:lnTo>
                    <a:lnTo>
                      <a:pt x="277" y="428"/>
                    </a:lnTo>
                    <a:lnTo>
                      <a:pt x="262" y="450"/>
                    </a:lnTo>
                    <a:lnTo>
                      <a:pt x="256" y="457"/>
                    </a:lnTo>
                    <a:lnTo>
                      <a:pt x="244" y="464"/>
                    </a:lnTo>
                    <a:lnTo>
                      <a:pt x="233" y="474"/>
                    </a:lnTo>
                    <a:lnTo>
                      <a:pt x="229" y="479"/>
                    </a:lnTo>
                    <a:lnTo>
                      <a:pt x="219" y="495"/>
                    </a:lnTo>
                    <a:lnTo>
                      <a:pt x="212" y="504"/>
                    </a:lnTo>
                    <a:lnTo>
                      <a:pt x="204" y="519"/>
                    </a:lnTo>
                    <a:lnTo>
                      <a:pt x="199" y="522"/>
                    </a:lnTo>
                    <a:lnTo>
                      <a:pt x="195" y="523"/>
                    </a:lnTo>
                    <a:lnTo>
                      <a:pt x="172" y="523"/>
                    </a:lnTo>
                    <a:lnTo>
                      <a:pt x="169" y="524"/>
                    </a:lnTo>
                    <a:lnTo>
                      <a:pt x="161" y="527"/>
                    </a:lnTo>
                    <a:lnTo>
                      <a:pt x="156" y="533"/>
                    </a:lnTo>
                    <a:lnTo>
                      <a:pt x="152" y="534"/>
                    </a:lnTo>
                    <a:lnTo>
                      <a:pt x="149" y="533"/>
                    </a:lnTo>
                    <a:lnTo>
                      <a:pt x="147" y="528"/>
                    </a:lnTo>
                    <a:lnTo>
                      <a:pt x="139" y="514"/>
                    </a:lnTo>
                    <a:lnTo>
                      <a:pt x="136" y="512"/>
                    </a:lnTo>
                    <a:lnTo>
                      <a:pt x="132" y="513"/>
                    </a:lnTo>
                    <a:lnTo>
                      <a:pt x="122" y="522"/>
                    </a:lnTo>
                    <a:lnTo>
                      <a:pt x="118" y="528"/>
                    </a:lnTo>
                    <a:lnTo>
                      <a:pt x="107" y="538"/>
                    </a:lnTo>
                    <a:lnTo>
                      <a:pt x="93" y="556"/>
                    </a:lnTo>
                    <a:lnTo>
                      <a:pt x="85" y="563"/>
                    </a:lnTo>
                    <a:lnTo>
                      <a:pt x="83" y="570"/>
                    </a:lnTo>
                    <a:lnTo>
                      <a:pt x="79" y="588"/>
                    </a:lnTo>
                    <a:lnTo>
                      <a:pt x="79" y="593"/>
                    </a:lnTo>
                    <a:lnTo>
                      <a:pt x="81" y="598"/>
                    </a:lnTo>
                    <a:lnTo>
                      <a:pt x="88" y="601"/>
                    </a:lnTo>
                    <a:lnTo>
                      <a:pt x="94" y="600"/>
                    </a:lnTo>
                    <a:lnTo>
                      <a:pt x="101" y="603"/>
                    </a:lnTo>
                    <a:lnTo>
                      <a:pt x="111" y="603"/>
                    </a:lnTo>
                    <a:lnTo>
                      <a:pt x="113" y="604"/>
                    </a:lnTo>
                    <a:lnTo>
                      <a:pt x="117" y="608"/>
                    </a:lnTo>
                    <a:lnTo>
                      <a:pt x="118" y="611"/>
                    </a:lnTo>
                    <a:lnTo>
                      <a:pt x="118" y="616"/>
                    </a:lnTo>
                    <a:lnTo>
                      <a:pt x="112" y="636"/>
                    </a:lnTo>
                    <a:lnTo>
                      <a:pt x="112" y="641"/>
                    </a:lnTo>
                    <a:lnTo>
                      <a:pt x="113" y="646"/>
                    </a:lnTo>
                    <a:lnTo>
                      <a:pt x="123" y="657"/>
                    </a:lnTo>
                    <a:lnTo>
                      <a:pt x="127" y="658"/>
                    </a:lnTo>
                    <a:lnTo>
                      <a:pt x="137" y="654"/>
                    </a:lnTo>
                    <a:lnTo>
                      <a:pt x="139" y="655"/>
                    </a:lnTo>
                    <a:lnTo>
                      <a:pt x="142" y="658"/>
                    </a:lnTo>
                    <a:lnTo>
                      <a:pt x="142" y="669"/>
                    </a:lnTo>
                    <a:lnTo>
                      <a:pt x="143" y="678"/>
                    </a:lnTo>
                    <a:lnTo>
                      <a:pt x="148" y="685"/>
                    </a:lnTo>
                    <a:lnTo>
                      <a:pt x="150" y="692"/>
                    </a:lnTo>
                    <a:lnTo>
                      <a:pt x="155" y="698"/>
                    </a:lnTo>
                    <a:lnTo>
                      <a:pt x="160" y="703"/>
                    </a:lnTo>
                    <a:lnTo>
                      <a:pt x="160" y="706"/>
                    </a:lnTo>
                    <a:lnTo>
                      <a:pt x="164" y="711"/>
                    </a:lnTo>
                    <a:lnTo>
                      <a:pt x="165" y="714"/>
                    </a:lnTo>
                    <a:lnTo>
                      <a:pt x="160" y="716"/>
                    </a:lnTo>
                    <a:lnTo>
                      <a:pt x="160" y="718"/>
                    </a:lnTo>
                    <a:lnTo>
                      <a:pt x="160" y="728"/>
                    </a:lnTo>
                    <a:lnTo>
                      <a:pt x="159" y="732"/>
                    </a:lnTo>
                    <a:lnTo>
                      <a:pt x="166" y="733"/>
                    </a:lnTo>
                    <a:lnTo>
                      <a:pt x="166" y="735"/>
                    </a:lnTo>
                    <a:lnTo>
                      <a:pt x="159" y="735"/>
                    </a:lnTo>
                    <a:lnTo>
                      <a:pt x="154" y="739"/>
                    </a:lnTo>
                    <a:lnTo>
                      <a:pt x="154" y="741"/>
                    </a:lnTo>
                    <a:lnTo>
                      <a:pt x="150" y="743"/>
                    </a:lnTo>
                    <a:lnTo>
                      <a:pt x="147" y="743"/>
                    </a:lnTo>
                    <a:lnTo>
                      <a:pt x="140" y="743"/>
                    </a:lnTo>
                    <a:lnTo>
                      <a:pt x="139" y="740"/>
                    </a:lnTo>
                    <a:lnTo>
                      <a:pt x="138" y="739"/>
                    </a:lnTo>
                    <a:lnTo>
                      <a:pt x="139" y="733"/>
                    </a:lnTo>
                    <a:lnTo>
                      <a:pt x="139" y="732"/>
                    </a:lnTo>
                    <a:lnTo>
                      <a:pt x="132" y="730"/>
                    </a:lnTo>
                    <a:lnTo>
                      <a:pt x="127" y="734"/>
                    </a:lnTo>
                    <a:lnTo>
                      <a:pt x="115" y="738"/>
                    </a:lnTo>
                    <a:lnTo>
                      <a:pt x="111" y="745"/>
                    </a:lnTo>
                    <a:lnTo>
                      <a:pt x="110" y="746"/>
                    </a:lnTo>
                    <a:lnTo>
                      <a:pt x="107" y="746"/>
                    </a:lnTo>
                    <a:lnTo>
                      <a:pt x="93" y="746"/>
                    </a:lnTo>
                    <a:lnTo>
                      <a:pt x="84" y="739"/>
                    </a:lnTo>
                    <a:lnTo>
                      <a:pt x="78" y="741"/>
                    </a:lnTo>
                    <a:lnTo>
                      <a:pt x="74" y="739"/>
                    </a:lnTo>
                    <a:lnTo>
                      <a:pt x="62" y="740"/>
                    </a:lnTo>
                    <a:lnTo>
                      <a:pt x="58" y="739"/>
                    </a:lnTo>
                    <a:lnTo>
                      <a:pt x="52" y="740"/>
                    </a:lnTo>
                    <a:lnTo>
                      <a:pt x="48" y="739"/>
                    </a:lnTo>
                    <a:lnTo>
                      <a:pt x="47" y="740"/>
                    </a:lnTo>
                    <a:lnTo>
                      <a:pt x="46" y="740"/>
                    </a:lnTo>
                    <a:lnTo>
                      <a:pt x="43" y="735"/>
                    </a:lnTo>
                    <a:lnTo>
                      <a:pt x="41" y="735"/>
                    </a:lnTo>
                    <a:lnTo>
                      <a:pt x="40" y="740"/>
                    </a:lnTo>
                    <a:lnTo>
                      <a:pt x="40" y="757"/>
                    </a:lnTo>
                    <a:lnTo>
                      <a:pt x="20" y="757"/>
                    </a:lnTo>
                    <a:lnTo>
                      <a:pt x="16" y="759"/>
                    </a:lnTo>
                    <a:lnTo>
                      <a:pt x="11" y="757"/>
                    </a:lnTo>
                    <a:lnTo>
                      <a:pt x="9" y="762"/>
                    </a:lnTo>
                    <a:lnTo>
                      <a:pt x="7" y="764"/>
                    </a:lnTo>
                    <a:lnTo>
                      <a:pt x="5" y="767"/>
                    </a:lnTo>
                    <a:lnTo>
                      <a:pt x="0" y="771"/>
                    </a:lnTo>
                    <a:lnTo>
                      <a:pt x="0" y="773"/>
                    </a:lnTo>
                    <a:lnTo>
                      <a:pt x="2" y="782"/>
                    </a:lnTo>
                    <a:lnTo>
                      <a:pt x="9" y="782"/>
                    </a:lnTo>
                    <a:lnTo>
                      <a:pt x="13" y="791"/>
                    </a:lnTo>
                    <a:lnTo>
                      <a:pt x="27" y="809"/>
                    </a:lnTo>
                    <a:lnTo>
                      <a:pt x="37" y="820"/>
                    </a:lnTo>
                    <a:lnTo>
                      <a:pt x="47" y="825"/>
                    </a:lnTo>
                    <a:lnTo>
                      <a:pt x="67" y="827"/>
                    </a:lnTo>
                    <a:lnTo>
                      <a:pt x="89" y="825"/>
                    </a:lnTo>
                    <a:lnTo>
                      <a:pt x="105" y="821"/>
                    </a:lnTo>
                    <a:lnTo>
                      <a:pt x="113" y="818"/>
                    </a:lnTo>
                    <a:lnTo>
                      <a:pt x="117" y="810"/>
                    </a:lnTo>
                    <a:lnTo>
                      <a:pt x="122" y="808"/>
                    </a:lnTo>
                    <a:lnTo>
                      <a:pt x="124" y="814"/>
                    </a:lnTo>
                    <a:lnTo>
                      <a:pt x="117" y="834"/>
                    </a:lnTo>
                    <a:lnTo>
                      <a:pt x="106" y="843"/>
                    </a:lnTo>
                    <a:lnTo>
                      <a:pt x="96" y="850"/>
                    </a:lnTo>
                    <a:lnTo>
                      <a:pt x="84" y="852"/>
                    </a:lnTo>
                    <a:lnTo>
                      <a:pt x="70" y="854"/>
                    </a:lnTo>
                    <a:lnTo>
                      <a:pt x="59" y="857"/>
                    </a:lnTo>
                    <a:lnTo>
                      <a:pt x="51" y="850"/>
                    </a:lnTo>
                    <a:lnTo>
                      <a:pt x="47" y="854"/>
                    </a:lnTo>
                    <a:lnTo>
                      <a:pt x="50" y="870"/>
                    </a:lnTo>
                    <a:lnTo>
                      <a:pt x="90" y="911"/>
                    </a:lnTo>
                    <a:lnTo>
                      <a:pt x="104" y="926"/>
                    </a:lnTo>
                    <a:lnTo>
                      <a:pt x="124" y="944"/>
                    </a:lnTo>
                    <a:lnTo>
                      <a:pt x="131" y="945"/>
                    </a:lnTo>
                    <a:lnTo>
                      <a:pt x="156" y="947"/>
                    </a:lnTo>
                    <a:lnTo>
                      <a:pt x="167" y="944"/>
                    </a:lnTo>
                    <a:lnTo>
                      <a:pt x="174" y="943"/>
                    </a:lnTo>
                    <a:lnTo>
                      <a:pt x="183" y="936"/>
                    </a:lnTo>
                    <a:lnTo>
                      <a:pt x="190" y="936"/>
                    </a:lnTo>
                    <a:lnTo>
                      <a:pt x="207" y="924"/>
                    </a:lnTo>
                    <a:lnTo>
                      <a:pt x="213" y="916"/>
                    </a:lnTo>
                    <a:lnTo>
                      <a:pt x="218" y="906"/>
                    </a:lnTo>
                    <a:lnTo>
                      <a:pt x="219" y="879"/>
                    </a:lnTo>
                    <a:lnTo>
                      <a:pt x="222" y="867"/>
                    </a:lnTo>
                    <a:lnTo>
                      <a:pt x="224" y="852"/>
                    </a:lnTo>
                    <a:lnTo>
                      <a:pt x="226" y="856"/>
                    </a:lnTo>
                    <a:lnTo>
                      <a:pt x="229" y="857"/>
                    </a:lnTo>
                    <a:lnTo>
                      <a:pt x="258" y="858"/>
                    </a:lnTo>
                    <a:lnTo>
                      <a:pt x="260" y="859"/>
                    </a:lnTo>
                    <a:lnTo>
                      <a:pt x="253" y="866"/>
                    </a:lnTo>
                    <a:lnTo>
                      <a:pt x="242" y="866"/>
                    </a:lnTo>
                    <a:lnTo>
                      <a:pt x="239" y="879"/>
                    </a:lnTo>
                    <a:lnTo>
                      <a:pt x="241" y="880"/>
                    </a:lnTo>
                    <a:lnTo>
                      <a:pt x="240" y="891"/>
                    </a:lnTo>
                    <a:lnTo>
                      <a:pt x="242" y="894"/>
                    </a:lnTo>
                    <a:lnTo>
                      <a:pt x="249" y="897"/>
                    </a:lnTo>
                    <a:lnTo>
                      <a:pt x="242" y="911"/>
                    </a:lnTo>
                    <a:lnTo>
                      <a:pt x="242" y="922"/>
                    </a:lnTo>
                    <a:lnTo>
                      <a:pt x="242" y="924"/>
                    </a:lnTo>
                    <a:lnTo>
                      <a:pt x="246" y="924"/>
                    </a:lnTo>
                    <a:lnTo>
                      <a:pt x="249" y="928"/>
                    </a:lnTo>
                    <a:lnTo>
                      <a:pt x="249" y="934"/>
                    </a:lnTo>
                    <a:lnTo>
                      <a:pt x="255" y="952"/>
                    </a:lnTo>
                    <a:lnTo>
                      <a:pt x="256" y="963"/>
                    </a:lnTo>
                    <a:lnTo>
                      <a:pt x="256" y="971"/>
                    </a:lnTo>
                    <a:lnTo>
                      <a:pt x="250" y="987"/>
                    </a:lnTo>
                    <a:lnTo>
                      <a:pt x="247" y="998"/>
                    </a:lnTo>
                    <a:lnTo>
                      <a:pt x="247" y="1009"/>
                    </a:lnTo>
                    <a:lnTo>
                      <a:pt x="251" y="1028"/>
                    </a:lnTo>
                    <a:lnTo>
                      <a:pt x="253" y="1031"/>
                    </a:lnTo>
                    <a:lnTo>
                      <a:pt x="253" y="1047"/>
                    </a:lnTo>
                    <a:lnTo>
                      <a:pt x="257" y="1044"/>
                    </a:lnTo>
                    <a:lnTo>
                      <a:pt x="261" y="1041"/>
                    </a:lnTo>
                    <a:lnTo>
                      <a:pt x="262" y="1045"/>
                    </a:lnTo>
                    <a:lnTo>
                      <a:pt x="263" y="1052"/>
                    </a:lnTo>
                    <a:lnTo>
                      <a:pt x="261" y="1056"/>
                    </a:lnTo>
                    <a:lnTo>
                      <a:pt x="261" y="1060"/>
                    </a:lnTo>
                    <a:lnTo>
                      <a:pt x="260" y="1065"/>
                    </a:lnTo>
                    <a:lnTo>
                      <a:pt x="257" y="1084"/>
                    </a:lnTo>
                    <a:lnTo>
                      <a:pt x="263" y="1093"/>
                    </a:lnTo>
                    <a:lnTo>
                      <a:pt x="262" y="1096"/>
                    </a:lnTo>
                    <a:lnTo>
                      <a:pt x="265" y="1114"/>
                    </a:lnTo>
                    <a:lnTo>
                      <a:pt x="266" y="1114"/>
                    </a:lnTo>
                    <a:lnTo>
                      <a:pt x="273" y="1139"/>
                    </a:lnTo>
                    <a:lnTo>
                      <a:pt x="276" y="1147"/>
                    </a:lnTo>
                    <a:lnTo>
                      <a:pt x="276" y="1157"/>
                    </a:lnTo>
                    <a:lnTo>
                      <a:pt x="278" y="1163"/>
                    </a:lnTo>
                    <a:lnTo>
                      <a:pt x="282" y="1192"/>
                    </a:lnTo>
                    <a:lnTo>
                      <a:pt x="284" y="1201"/>
                    </a:lnTo>
                    <a:lnTo>
                      <a:pt x="289" y="1212"/>
                    </a:lnTo>
                    <a:lnTo>
                      <a:pt x="293" y="1214"/>
                    </a:lnTo>
                    <a:lnTo>
                      <a:pt x="295" y="1225"/>
                    </a:lnTo>
                    <a:lnTo>
                      <a:pt x="304" y="123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85" name="Freeform 100"/>
              <p:cNvSpPr>
                <a:spLocks noChangeAspect="1"/>
              </p:cNvSpPr>
              <p:nvPr/>
            </p:nvSpPr>
            <p:spPr bwMode="gray">
              <a:xfrm>
                <a:off x="3183" y="2052"/>
                <a:ext cx="184" cy="168"/>
              </a:xfrm>
              <a:custGeom>
                <a:avLst/>
                <a:gdLst/>
                <a:ahLst/>
                <a:cxnLst>
                  <a:cxn ang="0">
                    <a:pos x="106" y="668"/>
                  </a:cxn>
                  <a:cxn ang="0">
                    <a:pos x="108" y="599"/>
                  </a:cxn>
                  <a:cxn ang="0">
                    <a:pos x="0" y="475"/>
                  </a:cxn>
                  <a:cxn ang="0">
                    <a:pos x="109" y="492"/>
                  </a:cxn>
                  <a:cxn ang="0">
                    <a:pos x="187" y="487"/>
                  </a:cxn>
                  <a:cxn ang="0">
                    <a:pos x="302" y="458"/>
                  </a:cxn>
                  <a:cxn ang="0">
                    <a:pos x="325" y="378"/>
                  </a:cxn>
                  <a:cxn ang="0">
                    <a:pos x="379" y="373"/>
                  </a:cxn>
                  <a:cxn ang="0">
                    <a:pos x="405" y="346"/>
                  </a:cxn>
                  <a:cxn ang="0">
                    <a:pos x="435" y="356"/>
                  </a:cxn>
                  <a:cxn ang="0">
                    <a:pos x="464" y="297"/>
                  </a:cxn>
                  <a:cxn ang="0">
                    <a:pos x="490" y="258"/>
                  </a:cxn>
                  <a:cxn ang="0">
                    <a:pos x="506" y="218"/>
                  </a:cxn>
                  <a:cxn ang="0">
                    <a:pos x="549" y="202"/>
                  </a:cxn>
                  <a:cxn ang="0">
                    <a:pos x="561" y="163"/>
                  </a:cxn>
                  <a:cxn ang="0">
                    <a:pos x="588" y="114"/>
                  </a:cxn>
                  <a:cxn ang="0">
                    <a:pos x="570" y="60"/>
                  </a:cxn>
                  <a:cxn ang="0">
                    <a:pos x="604" y="34"/>
                  </a:cxn>
                  <a:cxn ang="0">
                    <a:pos x="645" y="12"/>
                  </a:cxn>
                  <a:cxn ang="0">
                    <a:pos x="731" y="11"/>
                  </a:cxn>
                  <a:cxn ang="0">
                    <a:pos x="780" y="2"/>
                  </a:cxn>
                  <a:cxn ang="0">
                    <a:pos x="811" y="16"/>
                  </a:cxn>
                  <a:cxn ang="0">
                    <a:pos x="830" y="59"/>
                  </a:cxn>
                  <a:cxn ang="0">
                    <a:pos x="852" y="78"/>
                  </a:cxn>
                  <a:cxn ang="0">
                    <a:pos x="903" y="99"/>
                  </a:cxn>
                  <a:cxn ang="0">
                    <a:pos x="877" y="153"/>
                  </a:cxn>
                  <a:cxn ang="0">
                    <a:pos x="828" y="156"/>
                  </a:cxn>
                  <a:cxn ang="0">
                    <a:pos x="790" y="163"/>
                  </a:cxn>
                  <a:cxn ang="0">
                    <a:pos x="721" y="148"/>
                  </a:cxn>
                  <a:cxn ang="0">
                    <a:pos x="718" y="185"/>
                  </a:cxn>
                  <a:cxn ang="0">
                    <a:pos x="732" y="202"/>
                  </a:cxn>
                  <a:cxn ang="0">
                    <a:pos x="717" y="248"/>
                  </a:cxn>
                  <a:cxn ang="0">
                    <a:pos x="753" y="280"/>
                  </a:cxn>
                  <a:cxn ang="0">
                    <a:pos x="789" y="304"/>
                  </a:cxn>
                  <a:cxn ang="0">
                    <a:pos x="775" y="329"/>
                  </a:cxn>
                  <a:cxn ang="0">
                    <a:pos x="758" y="368"/>
                  </a:cxn>
                  <a:cxn ang="0">
                    <a:pos x="766" y="394"/>
                  </a:cxn>
                  <a:cxn ang="0">
                    <a:pos x="721" y="425"/>
                  </a:cxn>
                  <a:cxn ang="0">
                    <a:pos x="687" y="468"/>
                  </a:cxn>
                  <a:cxn ang="0">
                    <a:pos x="624" y="549"/>
                  </a:cxn>
                  <a:cxn ang="0">
                    <a:pos x="556" y="597"/>
                  </a:cxn>
                  <a:cxn ang="0">
                    <a:pos x="517" y="592"/>
                  </a:cxn>
                  <a:cxn ang="0">
                    <a:pos x="476" y="668"/>
                  </a:cxn>
                  <a:cxn ang="0">
                    <a:pos x="513" y="686"/>
                  </a:cxn>
                  <a:cxn ang="0">
                    <a:pos x="537" y="728"/>
                  </a:cxn>
                  <a:cxn ang="0">
                    <a:pos x="559" y="781"/>
                  </a:cxn>
                  <a:cxn ang="0">
                    <a:pos x="554" y="805"/>
                  </a:cxn>
                  <a:cxn ang="0">
                    <a:pos x="534" y="803"/>
                  </a:cxn>
                  <a:cxn ang="0">
                    <a:pos x="488" y="816"/>
                  </a:cxn>
                  <a:cxn ang="0">
                    <a:pos x="442" y="810"/>
                  </a:cxn>
                  <a:cxn ang="0">
                    <a:pos x="406" y="827"/>
                  </a:cxn>
                  <a:cxn ang="0">
                    <a:pos x="363" y="834"/>
                  </a:cxn>
                  <a:cxn ang="0">
                    <a:pos x="329" y="781"/>
                  </a:cxn>
                  <a:cxn ang="0">
                    <a:pos x="250" y="744"/>
                  </a:cxn>
                  <a:cxn ang="0">
                    <a:pos x="164" y="746"/>
                  </a:cxn>
                  <a:cxn ang="0">
                    <a:pos x="61" y="761"/>
                  </a:cxn>
                </a:cxnLst>
                <a:rect l="0" t="0" r="r" b="b"/>
                <a:pathLst>
                  <a:path w="921" h="842">
                    <a:moveTo>
                      <a:pt x="42" y="757"/>
                    </a:moveTo>
                    <a:lnTo>
                      <a:pt x="42" y="743"/>
                    </a:lnTo>
                    <a:lnTo>
                      <a:pt x="44" y="730"/>
                    </a:lnTo>
                    <a:lnTo>
                      <a:pt x="55" y="701"/>
                    </a:lnTo>
                    <a:lnTo>
                      <a:pt x="64" y="689"/>
                    </a:lnTo>
                    <a:lnTo>
                      <a:pt x="77" y="679"/>
                    </a:lnTo>
                    <a:lnTo>
                      <a:pt x="91" y="674"/>
                    </a:lnTo>
                    <a:lnTo>
                      <a:pt x="106" y="668"/>
                    </a:lnTo>
                    <a:lnTo>
                      <a:pt x="118" y="665"/>
                    </a:lnTo>
                    <a:lnTo>
                      <a:pt x="131" y="653"/>
                    </a:lnTo>
                    <a:lnTo>
                      <a:pt x="134" y="647"/>
                    </a:lnTo>
                    <a:lnTo>
                      <a:pt x="133" y="637"/>
                    </a:lnTo>
                    <a:lnTo>
                      <a:pt x="128" y="632"/>
                    </a:lnTo>
                    <a:lnTo>
                      <a:pt x="108" y="628"/>
                    </a:lnTo>
                    <a:lnTo>
                      <a:pt x="109" y="614"/>
                    </a:lnTo>
                    <a:lnTo>
                      <a:pt x="108" y="599"/>
                    </a:lnTo>
                    <a:lnTo>
                      <a:pt x="103" y="573"/>
                    </a:lnTo>
                    <a:lnTo>
                      <a:pt x="98" y="567"/>
                    </a:lnTo>
                    <a:lnTo>
                      <a:pt x="71" y="558"/>
                    </a:lnTo>
                    <a:lnTo>
                      <a:pt x="55" y="550"/>
                    </a:lnTo>
                    <a:lnTo>
                      <a:pt x="43" y="540"/>
                    </a:lnTo>
                    <a:lnTo>
                      <a:pt x="22" y="497"/>
                    </a:lnTo>
                    <a:lnTo>
                      <a:pt x="8" y="485"/>
                    </a:lnTo>
                    <a:lnTo>
                      <a:pt x="0" y="475"/>
                    </a:lnTo>
                    <a:lnTo>
                      <a:pt x="4" y="470"/>
                    </a:lnTo>
                    <a:lnTo>
                      <a:pt x="63" y="486"/>
                    </a:lnTo>
                    <a:lnTo>
                      <a:pt x="81" y="496"/>
                    </a:lnTo>
                    <a:lnTo>
                      <a:pt x="88" y="497"/>
                    </a:lnTo>
                    <a:lnTo>
                      <a:pt x="92" y="496"/>
                    </a:lnTo>
                    <a:lnTo>
                      <a:pt x="96" y="493"/>
                    </a:lnTo>
                    <a:lnTo>
                      <a:pt x="99" y="492"/>
                    </a:lnTo>
                    <a:lnTo>
                      <a:pt x="109" y="492"/>
                    </a:lnTo>
                    <a:lnTo>
                      <a:pt x="118" y="491"/>
                    </a:lnTo>
                    <a:lnTo>
                      <a:pt x="130" y="491"/>
                    </a:lnTo>
                    <a:lnTo>
                      <a:pt x="144" y="490"/>
                    </a:lnTo>
                    <a:lnTo>
                      <a:pt x="161" y="490"/>
                    </a:lnTo>
                    <a:lnTo>
                      <a:pt x="177" y="497"/>
                    </a:lnTo>
                    <a:lnTo>
                      <a:pt x="180" y="495"/>
                    </a:lnTo>
                    <a:lnTo>
                      <a:pt x="184" y="490"/>
                    </a:lnTo>
                    <a:lnTo>
                      <a:pt x="187" y="487"/>
                    </a:lnTo>
                    <a:lnTo>
                      <a:pt x="194" y="485"/>
                    </a:lnTo>
                    <a:lnTo>
                      <a:pt x="206" y="485"/>
                    </a:lnTo>
                    <a:lnTo>
                      <a:pt x="232" y="486"/>
                    </a:lnTo>
                    <a:lnTo>
                      <a:pt x="248" y="482"/>
                    </a:lnTo>
                    <a:lnTo>
                      <a:pt x="268" y="475"/>
                    </a:lnTo>
                    <a:lnTo>
                      <a:pt x="293" y="470"/>
                    </a:lnTo>
                    <a:lnTo>
                      <a:pt x="302" y="464"/>
                    </a:lnTo>
                    <a:lnTo>
                      <a:pt x="302" y="458"/>
                    </a:lnTo>
                    <a:lnTo>
                      <a:pt x="298" y="454"/>
                    </a:lnTo>
                    <a:lnTo>
                      <a:pt x="298" y="450"/>
                    </a:lnTo>
                    <a:lnTo>
                      <a:pt x="302" y="431"/>
                    </a:lnTo>
                    <a:lnTo>
                      <a:pt x="301" y="418"/>
                    </a:lnTo>
                    <a:lnTo>
                      <a:pt x="305" y="404"/>
                    </a:lnTo>
                    <a:lnTo>
                      <a:pt x="308" y="398"/>
                    </a:lnTo>
                    <a:lnTo>
                      <a:pt x="319" y="389"/>
                    </a:lnTo>
                    <a:lnTo>
                      <a:pt x="325" y="378"/>
                    </a:lnTo>
                    <a:lnTo>
                      <a:pt x="333" y="374"/>
                    </a:lnTo>
                    <a:lnTo>
                      <a:pt x="336" y="377"/>
                    </a:lnTo>
                    <a:lnTo>
                      <a:pt x="336" y="380"/>
                    </a:lnTo>
                    <a:lnTo>
                      <a:pt x="348" y="382"/>
                    </a:lnTo>
                    <a:lnTo>
                      <a:pt x="359" y="379"/>
                    </a:lnTo>
                    <a:lnTo>
                      <a:pt x="370" y="377"/>
                    </a:lnTo>
                    <a:lnTo>
                      <a:pt x="377" y="375"/>
                    </a:lnTo>
                    <a:lnTo>
                      <a:pt x="379" y="373"/>
                    </a:lnTo>
                    <a:lnTo>
                      <a:pt x="379" y="371"/>
                    </a:lnTo>
                    <a:lnTo>
                      <a:pt x="372" y="368"/>
                    </a:lnTo>
                    <a:lnTo>
                      <a:pt x="371" y="366"/>
                    </a:lnTo>
                    <a:lnTo>
                      <a:pt x="375" y="362"/>
                    </a:lnTo>
                    <a:lnTo>
                      <a:pt x="392" y="353"/>
                    </a:lnTo>
                    <a:lnTo>
                      <a:pt x="394" y="348"/>
                    </a:lnTo>
                    <a:lnTo>
                      <a:pt x="399" y="346"/>
                    </a:lnTo>
                    <a:lnTo>
                      <a:pt x="405" y="346"/>
                    </a:lnTo>
                    <a:lnTo>
                      <a:pt x="421" y="351"/>
                    </a:lnTo>
                    <a:lnTo>
                      <a:pt x="421" y="348"/>
                    </a:lnTo>
                    <a:lnTo>
                      <a:pt x="418" y="347"/>
                    </a:lnTo>
                    <a:lnTo>
                      <a:pt x="420" y="343"/>
                    </a:lnTo>
                    <a:lnTo>
                      <a:pt x="424" y="343"/>
                    </a:lnTo>
                    <a:lnTo>
                      <a:pt x="431" y="348"/>
                    </a:lnTo>
                    <a:lnTo>
                      <a:pt x="432" y="352"/>
                    </a:lnTo>
                    <a:lnTo>
                      <a:pt x="435" y="356"/>
                    </a:lnTo>
                    <a:lnTo>
                      <a:pt x="441" y="358"/>
                    </a:lnTo>
                    <a:lnTo>
                      <a:pt x="443" y="358"/>
                    </a:lnTo>
                    <a:lnTo>
                      <a:pt x="463" y="337"/>
                    </a:lnTo>
                    <a:lnTo>
                      <a:pt x="463" y="334"/>
                    </a:lnTo>
                    <a:lnTo>
                      <a:pt x="461" y="323"/>
                    </a:lnTo>
                    <a:lnTo>
                      <a:pt x="459" y="305"/>
                    </a:lnTo>
                    <a:lnTo>
                      <a:pt x="461" y="302"/>
                    </a:lnTo>
                    <a:lnTo>
                      <a:pt x="464" y="297"/>
                    </a:lnTo>
                    <a:lnTo>
                      <a:pt x="467" y="292"/>
                    </a:lnTo>
                    <a:lnTo>
                      <a:pt x="469" y="292"/>
                    </a:lnTo>
                    <a:lnTo>
                      <a:pt x="470" y="288"/>
                    </a:lnTo>
                    <a:lnTo>
                      <a:pt x="469" y="282"/>
                    </a:lnTo>
                    <a:lnTo>
                      <a:pt x="470" y="277"/>
                    </a:lnTo>
                    <a:lnTo>
                      <a:pt x="476" y="275"/>
                    </a:lnTo>
                    <a:lnTo>
                      <a:pt x="478" y="261"/>
                    </a:lnTo>
                    <a:lnTo>
                      <a:pt x="490" y="258"/>
                    </a:lnTo>
                    <a:lnTo>
                      <a:pt x="497" y="259"/>
                    </a:lnTo>
                    <a:lnTo>
                      <a:pt x="507" y="251"/>
                    </a:lnTo>
                    <a:lnTo>
                      <a:pt x="515" y="249"/>
                    </a:lnTo>
                    <a:lnTo>
                      <a:pt x="519" y="243"/>
                    </a:lnTo>
                    <a:lnTo>
                      <a:pt x="519" y="239"/>
                    </a:lnTo>
                    <a:lnTo>
                      <a:pt x="515" y="234"/>
                    </a:lnTo>
                    <a:lnTo>
                      <a:pt x="510" y="218"/>
                    </a:lnTo>
                    <a:lnTo>
                      <a:pt x="506" y="218"/>
                    </a:lnTo>
                    <a:lnTo>
                      <a:pt x="500" y="208"/>
                    </a:lnTo>
                    <a:lnTo>
                      <a:pt x="499" y="205"/>
                    </a:lnTo>
                    <a:lnTo>
                      <a:pt x="500" y="200"/>
                    </a:lnTo>
                    <a:lnTo>
                      <a:pt x="504" y="197"/>
                    </a:lnTo>
                    <a:lnTo>
                      <a:pt x="508" y="199"/>
                    </a:lnTo>
                    <a:lnTo>
                      <a:pt x="527" y="203"/>
                    </a:lnTo>
                    <a:lnTo>
                      <a:pt x="538" y="205"/>
                    </a:lnTo>
                    <a:lnTo>
                      <a:pt x="549" y="202"/>
                    </a:lnTo>
                    <a:lnTo>
                      <a:pt x="555" y="199"/>
                    </a:lnTo>
                    <a:lnTo>
                      <a:pt x="562" y="189"/>
                    </a:lnTo>
                    <a:lnTo>
                      <a:pt x="562" y="181"/>
                    </a:lnTo>
                    <a:lnTo>
                      <a:pt x="566" y="178"/>
                    </a:lnTo>
                    <a:lnTo>
                      <a:pt x="562" y="175"/>
                    </a:lnTo>
                    <a:lnTo>
                      <a:pt x="558" y="173"/>
                    </a:lnTo>
                    <a:lnTo>
                      <a:pt x="558" y="167"/>
                    </a:lnTo>
                    <a:lnTo>
                      <a:pt x="561" y="163"/>
                    </a:lnTo>
                    <a:lnTo>
                      <a:pt x="565" y="156"/>
                    </a:lnTo>
                    <a:lnTo>
                      <a:pt x="572" y="147"/>
                    </a:lnTo>
                    <a:lnTo>
                      <a:pt x="581" y="141"/>
                    </a:lnTo>
                    <a:lnTo>
                      <a:pt x="587" y="133"/>
                    </a:lnTo>
                    <a:lnTo>
                      <a:pt x="591" y="126"/>
                    </a:lnTo>
                    <a:lnTo>
                      <a:pt x="591" y="120"/>
                    </a:lnTo>
                    <a:lnTo>
                      <a:pt x="588" y="116"/>
                    </a:lnTo>
                    <a:lnTo>
                      <a:pt x="588" y="114"/>
                    </a:lnTo>
                    <a:lnTo>
                      <a:pt x="593" y="105"/>
                    </a:lnTo>
                    <a:lnTo>
                      <a:pt x="593" y="104"/>
                    </a:lnTo>
                    <a:lnTo>
                      <a:pt x="588" y="94"/>
                    </a:lnTo>
                    <a:lnTo>
                      <a:pt x="585" y="81"/>
                    </a:lnTo>
                    <a:lnTo>
                      <a:pt x="578" y="73"/>
                    </a:lnTo>
                    <a:lnTo>
                      <a:pt x="570" y="67"/>
                    </a:lnTo>
                    <a:lnTo>
                      <a:pt x="569" y="66"/>
                    </a:lnTo>
                    <a:lnTo>
                      <a:pt x="570" y="60"/>
                    </a:lnTo>
                    <a:lnTo>
                      <a:pt x="574" y="56"/>
                    </a:lnTo>
                    <a:lnTo>
                      <a:pt x="591" y="43"/>
                    </a:lnTo>
                    <a:lnTo>
                      <a:pt x="591" y="38"/>
                    </a:lnTo>
                    <a:lnTo>
                      <a:pt x="592" y="36"/>
                    </a:lnTo>
                    <a:lnTo>
                      <a:pt x="597" y="36"/>
                    </a:lnTo>
                    <a:lnTo>
                      <a:pt x="602" y="39"/>
                    </a:lnTo>
                    <a:lnTo>
                      <a:pt x="605" y="38"/>
                    </a:lnTo>
                    <a:lnTo>
                      <a:pt x="604" y="34"/>
                    </a:lnTo>
                    <a:lnTo>
                      <a:pt x="605" y="32"/>
                    </a:lnTo>
                    <a:lnTo>
                      <a:pt x="615" y="29"/>
                    </a:lnTo>
                    <a:lnTo>
                      <a:pt x="619" y="25"/>
                    </a:lnTo>
                    <a:lnTo>
                      <a:pt x="619" y="23"/>
                    </a:lnTo>
                    <a:lnTo>
                      <a:pt x="624" y="22"/>
                    </a:lnTo>
                    <a:lnTo>
                      <a:pt x="628" y="19"/>
                    </a:lnTo>
                    <a:lnTo>
                      <a:pt x="636" y="18"/>
                    </a:lnTo>
                    <a:lnTo>
                      <a:pt x="645" y="12"/>
                    </a:lnTo>
                    <a:lnTo>
                      <a:pt x="652" y="12"/>
                    </a:lnTo>
                    <a:lnTo>
                      <a:pt x="662" y="7"/>
                    </a:lnTo>
                    <a:lnTo>
                      <a:pt x="666" y="8"/>
                    </a:lnTo>
                    <a:lnTo>
                      <a:pt x="701" y="6"/>
                    </a:lnTo>
                    <a:lnTo>
                      <a:pt x="705" y="7"/>
                    </a:lnTo>
                    <a:lnTo>
                      <a:pt x="712" y="6"/>
                    </a:lnTo>
                    <a:lnTo>
                      <a:pt x="726" y="11"/>
                    </a:lnTo>
                    <a:lnTo>
                      <a:pt x="731" y="11"/>
                    </a:lnTo>
                    <a:lnTo>
                      <a:pt x="737" y="6"/>
                    </a:lnTo>
                    <a:lnTo>
                      <a:pt x="741" y="6"/>
                    </a:lnTo>
                    <a:lnTo>
                      <a:pt x="746" y="2"/>
                    </a:lnTo>
                    <a:lnTo>
                      <a:pt x="755" y="4"/>
                    </a:lnTo>
                    <a:lnTo>
                      <a:pt x="757" y="0"/>
                    </a:lnTo>
                    <a:lnTo>
                      <a:pt x="755" y="1"/>
                    </a:lnTo>
                    <a:lnTo>
                      <a:pt x="766" y="4"/>
                    </a:lnTo>
                    <a:lnTo>
                      <a:pt x="780" y="2"/>
                    </a:lnTo>
                    <a:lnTo>
                      <a:pt x="784" y="3"/>
                    </a:lnTo>
                    <a:lnTo>
                      <a:pt x="789" y="6"/>
                    </a:lnTo>
                    <a:lnTo>
                      <a:pt x="796" y="4"/>
                    </a:lnTo>
                    <a:lnTo>
                      <a:pt x="798" y="7"/>
                    </a:lnTo>
                    <a:lnTo>
                      <a:pt x="798" y="19"/>
                    </a:lnTo>
                    <a:lnTo>
                      <a:pt x="800" y="20"/>
                    </a:lnTo>
                    <a:lnTo>
                      <a:pt x="806" y="16"/>
                    </a:lnTo>
                    <a:lnTo>
                      <a:pt x="811" y="16"/>
                    </a:lnTo>
                    <a:lnTo>
                      <a:pt x="822" y="23"/>
                    </a:lnTo>
                    <a:lnTo>
                      <a:pt x="828" y="29"/>
                    </a:lnTo>
                    <a:lnTo>
                      <a:pt x="830" y="35"/>
                    </a:lnTo>
                    <a:lnTo>
                      <a:pt x="830" y="41"/>
                    </a:lnTo>
                    <a:lnTo>
                      <a:pt x="828" y="47"/>
                    </a:lnTo>
                    <a:lnTo>
                      <a:pt x="830" y="50"/>
                    </a:lnTo>
                    <a:lnTo>
                      <a:pt x="832" y="55"/>
                    </a:lnTo>
                    <a:lnTo>
                      <a:pt x="830" y="59"/>
                    </a:lnTo>
                    <a:lnTo>
                      <a:pt x="825" y="60"/>
                    </a:lnTo>
                    <a:lnTo>
                      <a:pt x="825" y="62"/>
                    </a:lnTo>
                    <a:lnTo>
                      <a:pt x="827" y="66"/>
                    </a:lnTo>
                    <a:lnTo>
                      <a:pt x="834" y="67"/>
                    </a:lnTo>
                    <a:lnTo>
                      <a:pt x="840" y="78"/>
                    </a:lnTo>
                    <a:lnTo>
                      <a:pt x="844" y="79"/>
                    </a:lnTo>
                    <a:lnTo>
                      <a:pt x="849" y="78"/>
                    </a:lnTo>
                    <a:lnTo>
                      <a:pt x="852" y="78"/>
                    </a:lnTo>
                    <a:lnTo>
                      <a:pt x="857" y="74"/>
                    </a:lnTo>
                    <a:lnTo>
                      <a:pt x="861" y="73"/>
                    </a:lnTo>
                    <a:lnTo>
                      <a:pt x="862" y="77"/>
                    </a:lnTo>
                    <a:lnTo>
                      <a:pt x="862" y="83"/>
                    </a:lnTo>
                    <a:lnTo>
                      <a:pt x="872" y="89"/>
                    </a:lnTo>
                    <a:lnTo>
                      <a:pt x="889" y="95"/>
                    </a:lnTo>
                    <a:lnTo>
                      <a:pt x="897" y="100"/>
                    </a:lnTo>
                    <a:lnTo>
                      <a:pt x="903" y="99"/>
                    </a:lnTo>
                    <a:lnTo>
                      <a:pt x="910" y="104"/>
                    </a:lnTo>
                    <a:lnTo>
                      <a:pt x="921" y="105"/>
                    </a:lnTo>
                    <a:lnTo>
                      <a:pt x="887" y="130"/>
                    </a:lnTo>
                    <a:lnTo>
                      <a:pt x="883" y="136"/>
                    </a:lnTo>
                    <a:lnTo>
                      <a:pt x="884" y="138"/>
                    </a:lnTo>
                    <a:lnTo>
                      <a:pt x="884" y="141"/>
                    </a:lnTo>
                    <a:lnTo>
                      <a:pt x="881" y="149"/>
                    </a:lnTo>
                    <a:lnTo>
                      <a:pt x="877" y="153"/>
                    </a:lnTo>
                    <a:lnTo>
                      <a:pt x="873" y="152"/>
                    </a:lnTo>
                    <a:lnTo>
                      <a:pt x="870" y="148"/>
                    </a:lnTo>
                    <a:lnTo>
                      <a:pt x="851" y="149"/>
                    </a:lnTo>
                    <a:lnTo>
                      <a:pt x="849" y="151"/>
                    </a:lnTo>
                    <a:lnTo>
                      <a:pt x="844" y="157"/>
                    </a:lnTo>
                    <a:lnTo>
                      <a:pt x="841" y="158"/>
                    </a:lnTo>
                    <a:lnTo>
                      <a:pt x="835" y="158"/>
                    </a:lnTo>
                    <a:lnTo>
                      <a:pt x="828" y="156"/>
                    </a:lnTo>
                    <a:lnTo>
                      <a:pt x="824" y="158"/>
                    </a:lnTo>
                    <a:lnTo>
                      <a:pt x="822" y="162"/>
                    </a:lnTo>
                    <a:lnTo>
                      <a:pt x="818" y="164"/>
                    </a:lnTo>
                    <a:lnTo>
                      <a:pt x="816" y="165"/>
                    </a:lnTo>
                    <a:lnTo>
                      <a:pt x="809" y="164"/>
                    </a:lnTo>
                    <a:lnTo>
                      <a:pt x="806" y="165"/>
                    </a:lnTo>
                    <a:lnTo>
                      <a:pt x="802" y="163"/>
                    </a:lnTo>
                    <a:lnTo>
                      <a:pt x="790" y="163"/>
                    </a:lnTo>
                    <a:lnTo>
                      <a:pt x="785" y="162"/>
                    </a:lnTo>
                    <a:lnTo>
                      <a:pt x="780" y="162"/>
                    </a:lnTo>
                    <a:lnTo>
                      <a:pt x="765" y="153"/>
                    </a:lnTo>
                    <a:lnTo>
                      <a:pt x="755" y="151"/>
                    </a:lnTo>
                    <a:lnTo>
                      <a:pt x="737" y="143"/>
                    </a:lnTo>
                    <a:lnTo>
                      <a:pt x="732" y="146"/>
                    </a:lnTo>
                    <a:lnTo>
                      <a:pt x="728" y="149"/>
                    </a:lnTo>
                    <a:lnTo>
                      <a:pt x="721" y="148"/>
                    </a:lnTo>
                    <a:lnTo>
                      <a:pt x="717" y="149"/>
                    </a:lnTo>
                    <a:lnTo>
                      <a:pt x="716" y="152"/>
                    </a:lnTo>
                    <a:lnTo>
                      <a:pt x="715" y="160"/>
                    </a:lnTo>
                    <a:lnTo>
                      <a:pt x="707" y="174"/>
                    </a:lnTo>
                    <a:lnTo>
                      <a:pt x="707" y="176"/>
                    </a:lnTo>
                    <a:lnTo>
                      <a:pt x="716" y="176"/>
                    </a:lnTo>
                    <a:lnTo>
                      <a:pt x="718" y="181"/>
                    </a:lnTo>
                    <a:lnTo>
                      <a:pt x="718" y="185"/>
                    </a:lnTo>
                    <a:lnTo>
                      <a:pt x="714" y="187"/>
                    </a:lnTo>
                    <a:lnTo>
                      <a:pt x="712" y="189"/>
                    </a:lnTo>
                    <a:lnTo>
                      <a:pt x="712" y="192"/>
                    </a:lnTo>
                    <a:lnTo>
                      <a:pt x="715" y="196"/>
                    </a:lnTo>
                    <a:lnTo>
                      <a:pt x="717" y="197"/>
                    </a:lnTo>
                    <a:lnTo>
                      <a:pt x="728" y="196"/>
                    </a:lnTo>
                    <a:lnTo>
                      <a:pt x="731" y="199"/>
                    </a:lnTo>
                    <a:lnTo>
                      <a:pt x="732" y="202"/>
                    </a:lnTo>
                    <a:lnTo>
                      <a:pt x="732" y="203"/>
                    </a:lnTo>
                    <a:lnTo>
                      <a:pt x="727" y="208"/>
                    </a:lnTo>
                    <a:lnTo>
                      <a:pt x="721" y="211"/>
                    </a:lnTo>
                    <a:lnTo>
                      <a:pt x="720" y="217"/>
                    </a:lnTo>
                    <a:lnTo>
                      <a:pt x="732" y="228"/>
                    </a:lnTo>
                    <a:lnTo>
                      <a:pt x="732" y="234"/>
                    </a:lnTo>
                    <a:lnTo>
                      <a:pt x="731" y="239"/>
                    </a:lnTo>
                    <a:lnTo>
                      <a:pt x="717" y="248"/>
                    </a:lnTo>
                    <a:lnTo>
                      <a:pt x="716" y="251"/>
                    </a:lnTo>
                    <a:lnTo>
                      <a:pt x="725" y="255"/>
                    </a:lnTo>
                    <a:lnTo>
                      <a:pt x="728" y="264"/>
                    </a:lnTo>
                    <a:lnTo>
                      <a:pt x="738" y="270"/>
                    </a:lnTo>
                    <a:lnTo>
                      <a:pt x="737" y="277"/>
                    </a:lnTo>
                    <a:lnTo>
                      <a:pt x="744" y="278"/>
                    </a:lnTo>
                    <a:lnTo>
                      <a:pt x="747" y="282"/>
                    </a:lnTo>
                    <a:lnTo>
                      <a:pt x="753" y="280"/>
                    </a:lnTo>
                    <a:lnTo>
                      <a:pt x="758" y="281"/>
                    </a:lnTo>
                    <a:lnTo>
                      <a:pt x="758" y="286"/>
                    </a:lnTo>
                    <a:lnTo>
                      <a:pt x="757" y="292"/>
                    </a:lnTo>
                    <a:lnTo>
                      <a:pt x="760" y="299"/>
                    </a:lnTo>
                    <a:lnTo>
                      <a:pt x="761" y="300"/>
                    </a:lnTo>
                    <a:lnTo>
                      <a:pt x="779" y="302"/>
                    </a:lnTo>
                    <a:lnTo>
                      <a:pt x="784" y="305"/>
                    </a:lnTo>
                    <a:lnTo>
                      <a:pt x="789" y="304"/>
                    </a:lnTo>
                    <a:lnTo>
                      <a:pt x="795" y="312"/>
                    </a:lnTo>
                    <a:lnTo>
                      <a:pt x="793" y="316"/>
                    </a:lnTo>
                    <a:lnTo>
                      <a:pt x="796" y="320"/>
                    </a:lnTo>
                    <a:lnTo>
                      <a:pt x="791" y="325"/>
                    </a:lnTo>
                    <a:lnTo>
                      <a:pt x="789" y="329"/>
                    </a:lnTo>
                    <a:lnTo>
                      <a:pt x="781" y="330"/>
                    </a:lnTo>
                    <a:lnTo>
                      <a:pt x="777" y="330"/>
                    </a:lnTo>
                    <a:lnTo>
                      <a:pt x="775" y="329"/>
                    </a:lnTo>
                    <a:lnTo>
                      <a:pt x="770" y="330"/>
                    </a:lnTo>
                    <a:lnTo>
                      <a:pt x="768" y="332"/>
                    </a:lnTo>
                    <a:lnTo>
                      <a:pt x="757" y="337"/>
                    </a:lnTo>
                    <a:lnTo>
                      <a:pt x="753" y="345"/>
                    </a:lnTo>
                    <a:lnTo>
                      <a:pt x="752" y="356"/>
                    </a:lnTo>
                    <a:lnTo>
                      <a:pt x="757" y="362"/>
                    </a:lnTo>
                    <a:lnTo>
                      <a:pt x="755" y="367"/>
                    </a:lnTo>
                    <a:lnTo>
                      <a:pt x="758" y="368"/>
                    </a:lnTo>
                    <a:lnTo>
                      <a:pt x="759" y="371"/>
                    </a:lnTo>
                    <a:lnTo>
                      <a:pt x="758" y="374"/>
                    </a:lnTo>
                    <a:lnTo>
                      <a:pt x="753" y="378"/>
                    </a:lnTo>
                    <a:lnTo>
                      <a:pt x="752" y="384"/>
                    </a:lnTo>
                    <a:lnTo>
                      <a:pt x="752" y="386"/>
                    </a:lnTo>
                    <a:lnTo>
                      <a:pt x="754" y="388"/>
                    </a:lnTo>
                    <a:lnTo>
                      <a:pt x="764" y="388"/>
                    </a:lnTo>
                    <a:lnTo>
                      <a:pt x="766" y="394"/>
                    </a:lnTo>
                    <a:lnTo>
                      <a:pt x="764" y="396"/>
                    </a:lnTo>
                    <a:lnTo>
                      <a:pt x="760" y="398"/>
                    </a:lnTo>
                    <a:lnTo>
                      <a:pt x="757" y="396"/>
                    </a:lnTo>
                    <a:lnTo>
                      <a:pt x="754" y="394"/>
                    </a:lnTo>
                    <a:lnTo>
                      <a:pt x="752" y="401"/>
                    </a:lnTo>
                    <a:lnTo>
                      <a:pt x="738" y="406"/>
                    </a:lnTo>
                    <a:lnTo>
                      <a:pt x="726" y="422"/>
                    </a:lnTo>
                    <a:lnTo>
                      <a:pt x="721" y="425"/>
                    </a:lnTo>
                    <a:lnTo>
                      <a:pt x="716" y="431"/>
                    </a:lnTo>
                    <a:lnTo>
                      <a:pt x="712" y="436"/>
                    </a:lnTo>
                    <a:lnTo>
                      <a:pt x="711" y="442"/>
                    </a:lnTo>
                    <a:lnTo>
                      <a:pt x="712" y="450"/>
                    </a:lnTo>
                    <a:lnTo>
                      <a:pt x="709" y="458"/>
                    </a:lnTo>
                    <a:lnTo>
                      <a:pt x="700" y="463"/>
                    </a:lnTo>
                    <a:lnTo>
                      <a:pt x="693" y="463"/>
                    </a:lnTo>
                    <a:lnTo>
                      <a:pt x="687" y="468"/>
                    </a:lnTo>
                    <a:lnTo>
                      <a:pt x="682" y="476"/>
                    </a:lnTo>
                    <a:lnTo>
                      <a:pt x="678" y="487"/>
                    </a:lnTo>
                    <a:lnTo>
                      <a:pt x="672" y="498"/>
                    </a:lnTo>
                    <a:lnTo>
                      <a:pt x="657" y="520"/>
                    </a:lnTo>
                    <a:lnTo>
                      <a:pt x="651" y="527"/>
                    </a:lnTo>
                    <a:lnTo>
                      <a:pt x="639" y="534"/>
                    </a:lnTo>
                    <a:lnTo>
                      <a:pt x="628" y="544"/>
                    </a:lnTo>
                    <a:lnTo>
                      <a:pt x="624" y="549"/>
                    </a:lnTo>
                    <a:lnTo>
                      <a:pt x="614" y="565"/>
                    </a:lnTo>
                    <a:lnTo>
                      <a:pt x="607" y="574"/>
                    </a:lnTo>
                    <a:lnTo>
                      <a:pt x="599" y="589"/>
                    </a:lnTo>
                    <a:lnTo>
                      <a:pt x="594" y="592"/>
                    </a:lnTo>
                    <a:lnTo>
                      <a:pt x="590" y="593"/>
                    </a:lnTo>
                    <a:lnTo>
                      <a:pt x="567" y="593"/>
                    </a:lnTo>
                    <a:lnTo>
                      <a:pt x="564" y="594"/>
                    </a:lnTo>
                    <a:lnTo>
                      <a:pt x="556" y="597"/>
                    </a:lnTo>
                    <a:lnTo>
                      <a:pt x="551" y="603"/>
                    </a:lnTo>
                    <a:lnTo>
                      <a:pt x="547" y="604"/>
                    </a:lnTo>
                    <a:lnTo>
                      <a:pt x="544" y="603"/>
                    </a:lnTo>
                    <a:lnTo>
                      <a:pt x="542" y="598"/>
                    </a:lnTo>
                    <a:lnTo>
                      <a:pt x="534" y="584"/>
                    </a:lnTo>
                    <a:lnTo>
                      <a:pt x="531" y="582"/>
                    </a:lnTo>
                    <a:lnTo>
                      <a:pt x="527" y="583"/>
                    </a:lnTo>
                    <a:lnTo>
                      <a:pt x="517" y="592"/>
                    </a:lnTo>
                    <a:lnTo>
                      <a:pt x="513" y="598"/>
                    </a:lnTo>
                    <a:lnTo>
                      <a:pt x="502" y="608"/>
                    </a:lnTo>
                    <a:lnTo>
                      <a:pt x="488" y="626"/>
                    </a:lnTo>
                    <a:lnTo>
                      <a:pt x="480" y="633"/>
                    </a:lnTo>
                    <a:lnTo>
                      <a:pt x="478" y="640"/>
                    </a:lnTo>
                    <a:lnTo>
                      <a:pt x="474" y="658"/>
                    </a:lnTo>
                    <a:lnTo>
                      <a:pt x="474" y="663"/>
                    </a:lnTo>
                    <a:lnTo>
                      <a:pt x="476" y="668"/>
                    </a:lnTo>
                    <a:lnTo>
                      <a:pt x="483" y="671"/>
                    </a:lnTo>
                    <a:lnTo>
                      <a:pt x="489" y="670"/>
                    </a:lnTo>
                    <a:lnTo>
                      <a:pt x="496" y="673"/>
                    </a:lnTo>
                    <a:lnTo>
                      <a:pt x="506" y="673"/>
                    </a:lnTo>
                    <a:lnTo>
                      <a:pt x="508" y="674"/>
                    </a:lnTo>
                    <a:lnTo>
                      <a:pt x="512" y="678"/>
                    </a:lnTo>
                    <a:lnTo>
                      <a:pt x="513" y="681"/>
                    </a:lnTo>
                    <a:lnTo>
                      <a:pt x="513" y="686"/>
                    </a:lnTo>
                    <a:lnTo>
                      <a:pt x="507" y="706"/>
                    </a:lnTo>
                    <a:lnTo>
                      <a:pt x="507" y="711"/>
                    </a:lnTo>
                    <a:lnTo>
                      <a:pt x="508" y="716"/>
                    </a:lnTo>
                    <a:lnTo>
                      <a:pt x="518" y="727"/>
                    </a:lnTo>
                    <a:lnTo>
                      <a:pt x="522" y="728"/>
                    </a:lnTo>
                    <a:lnTo>
                      <a:pt x="532" y="724"/>
                    </a:lnTo>
                    <a:lnTo>
                      <a:pt x="534" y="725"/>
                    </a:lnTo>
                    <a:lnTo>
                      <a:pt x="537" y="728"/>
                    </a:lnTo>
                    <a:lnTo>
                      <a:pt x="537" y="739"/>
                    </a:lnTo>
                    <a:lnTo>
                      <a:pt x="538" y="748"/>
                    </a:lnTo>
                    <a:lnTo>
                      <a:pt x="543" y="755"/>
                    </a:lnTo>
                    <a:lnTo>
                      <a:pt x="545" y="762"/>
                    </a:lnTo>
                    <a:lnTo>
                      <a:pt x="550" y="768"/>
                    </a:lnTo>
                    <a:lnTo>
                      <a:pt x="555" y="773"/>
                    </a:lnTo>
                    <a:lnTo>
                      <a:pt x="555" y="776"/>
                    </a:lnTo>
                    <a:lnTo>
                      <a:pt x="559" y="781"/>
                    </a:lnTo>
                    <a:lnTo>
                      <a:pt x="560" y="784"/>
                    </a:lnTo>
                    <a:lnTo>
                      <a:pt x="555" y="786"/>
                    </a:lnTo>
                    <a:lnTo>
                      <a:pt x="555" y="788"/>
                    </a:lnTo>
                    <a:lnTo>
                      <a:pt x="555" y="798"/>
                    </a:lnTo>
                    <a:lnTo>
                      <a:pt x="554" y="802"/>
                    </a:lnTo>
                    <a:lnTo>
                      <a:pt x="561" y="803"/>
                    </a:lnTo>
                    <a:lnTo>
                      <a:pt x="561" y="805"/>
                    </a:lnTo>
                    <a:lnTo>
                      <a:pt x="554" y="805"/>
                    </a:lnTo>
                    <a:lnTo>
                      <a:pt x="549" y="809"/>
                    </a:lnTo>
                    <a:lnTo>
                      <a:pt x="549" y="811"/>
                    </a:lnTo>
                    <a:lnTo>
                      <a:pt x="545" y="813"/>
                    </a:lnTo>
                    <a:lnTo>
                      <a:pt x="542" y="813"/>
                    </a:lnTo>
                    <a:lnTo>
                      <a:pt x="535" y="813"/>
                    </a:lnTo>
                    <a:lnTo>
                      <a:pt x="534" y="810"/>
                    </a:lnTo>
                    <a:lnTo>
                      <a:pt x="533" y="809"/>
                    </a:lnTo>
                    <a:lnTo>
                      <a:pt x="534" y="803"/>
                    </a:lnTo>
                    <a:lnTo>
                      <a:pt x="534" y="802"/>
                    </a:lnTo>
                    <a:lnTo>
                      <a:pt x="527" y="800"/>
                    </a:lnTo>
                    <a:lnTo>
                      <a:pt x="522" y="804"/>
                    </a:lnTo>
                    <a:lnTo>
                      <a:pt x="510" y="808"/>
                    </a:lnTo>
                    <a:lnTo>
                      <a:pt x="506" y="815"/>
                    </a:lnTo>
                    <a:lnTo>
                      <a:pt x="505" y="816"/>
                    </a:lnTo>
                    <a:lnTo>
                      <a:pt x="502" y="816"/>
                    </a:lnTo>
                    <a:lnTo>
                      <a:pt x="488" y="816"/>
                    </a:lnTo>
                    <a:lnTo>
                      <a:pt x="479" y="809"/>
                    </a:lnTo>
                    <a:lnTo>
                      <a:pt x="473" y="811"/>
                    </a:lnTo>
                    <a:lnTo>
                      <a:pt x="469" y="809"/>
                    </a:lnTo>
                    <a:lnTo>
                      <a:pt x="457" y="810"/>
                    </a:lnTo>
                    <a:lnTo>
                      <a:pt x="453" y="809"/>
                    </a:lnTo>
                    <a:lnTo>
                      <a:pt x="447" y="810"/>
                    </a:lnTo>
                    <a:lnTo>
                      <a:pt x="443" y="809"/>
                    </a:lnTo>
                    <a:lnTo>
                      <a:pt x="442" y="810"/>
                    </a:lnTo>
                    <a:lnTo>
                      <a:pt x="441" y="810"/>
                    </a:lnTo>
                    <a:lnTo>
                      <a:pt x="438" y="805"/>
                    </a:lnTo>
                    <a:lnTo>
                      <a:pt x="436" y="805"/>
                    </a:lnTo>
                    <a:lnTo>
                      <a:pt x="435" y="810"/>
                    </a:lnTo>
                    <a:lnTo>
                      <a:pt x="435" y="827"/>
                    </a:lnTo>
                    <a:lnTo>
                      <a:pt x="415" y="827"/>
                    </a:lnTo>
                    <a:lnTo>
                      <a:pt x="411" y="829"/>
                    </a:lnTo>
                    <a:lnTo>
                      <a:pt x="406" y="827"/>
                    </a:lnTo>
                    <a:lnTo>
                      <a:pt x="404" y="832"/>
                    </a:lnTo>
                    <a:lnTo>
                      <a:pt x="402" y="834"/>
                    </a:lnTo>
                    <a:lnTo>
                      <a:pt x="400" y="837"/>
                    </a:lnTo>
                    <a:lnTo>
                      <a:pt x="395" y="841"/>
                    </a:lnTo>
                    <a:lnTo>
                      <a:pt x="391" y="842"/>
                    </a:lnTo>
                    <a:lnTo>
                      <a:pt x="378" y="837"/>
                    </a:lnTo>
                    <a:lnTo>
                      <a:pt x="367" y="836"/>
                    </a:lnTo>
                    <a:lnTo>
                      <a:pt x="363" y="834"/>
                    </a:lnTo>
                    <a:lnTo>
                      <a:pt x="362" y="827"/>
                    </a:lnTo>
                    <a:lnTo>
                      <a:pt x="360" y="824"/>
                    </a:lnTo>
                    <a:lnTo>
                      <a:pt x="355" y="820"/>
                    </a:lnTo>
                    <a:lnTo>
                      <a:pt x="350" y="808"/>
                    </a:lnTo>
                    <a:lnTo>
                      <a:pt x="344" y="791"/>
                    </a:lnTo>
                    <a:lnTo>
                      <a:pt x="344" y="784"/>
                    </a:lnTo>
                    <a:lnTo>
                      <a:pt x="340" y="784"/>
                    </a:lnTo>
                    <a:lnTo>
                      <a:pt x="329" y="781"/>
                    </a:lnTo>
                    <a:lnTo>
                      <a:pt x="322" y="776"/>
                    </a:lnTo>
                    <a:lnTo>
                      <a:pt x="318" y="756"/>
                    </a:lnTo>
                    <a:lnTo>
                      <a:pt x="316" y="751"/>
                    </a:lnTo>
                    <a:lnTo>
                      <a:pt x="308" y="745"/>
                    </a:lnTo>
                    <a:lnTo>
                      <a:pt x="302" y="741"/>
                    </a:lnTo>
                    <a:lnTo>
                      <a:pt x="292" y="740"/>
                    </a:lnTo>
                    <a:lnTo>
                      <a:pt x="271" y="744"/>
                    </a:lnTo>
                    <a:lnTo>
                      <a:pt x="250" y="744"/>
                    </a:lnTo>
                    <a:lnTo>
                      <a:pt x="236" y="750"/>
                    </a:lnTo>
                    <a:lnTo>
                      <a:pt x="227" y="748"/>
                    </a:lnTo>
                    <a:lnTo>
                      <a:pt x="212" y="746"/>
                    </a:lnTo>
                    <a:lnTo>
                      <a:pt x="205" y="759"/>
                    </a:lnTo>
                    <a:lnTo>
                      <a:pt x="200" y="753"/>
                    </a:lnTo>
                    <a:lnTo>
                      <a:pt x="188" y="753"/>
                    </a:lnTo>
                    <a:lnTo>
                      <a:pt x="178" y="745"/>
                    </a:lnTo>
                    <a:lnTo>
                      <a:pt x="164" y="746"/>
                    </a:lnTo>
                    <a:lnTo>
                      <a:pt x="151" y="745"/>
                    </a:lnTo>
                    <a:lnTo>
                      <a:pt x="144" y="753"/>
                    </a:lnTo>
                    <a:lnTo>
                      <a:pt x="130" y="755"/>
                    </a:lnTo>
                    <a:lnTo>
                      <a:pt x="102" y="751"/>
                    </a:lnTo>
                    <a:lnTo>
                      <a:pt x="91" y="751"/>
                    </a:lnTo>
                    <a:lnTo>
                      <a:pt x="76" y="759"/>
                    </a:lnTo>
                    <a:lnTo>
                      <a:pt x="69" y="755"/>
                    </a:lnTo>
                    <a:lnTo>
                      <a:pt x="61" y="761"/>
                    </a:lnTo>
                    <a:lnTo>
                      <a:pt x="53" y="761"/>
                    </a:lnTo>
                    <a:lnTo>
                      <a:pt x="48" y="765"/>
                    </a:lnTo>
                    <a:lnTo>
                      <a:pt x="45" y="759"/>
                    </a:lnTo>
                    <a:lnTo>
                      <a:pt x="42" y="75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86" name="Freeform 101"/>
              <p:cNvSpPr>
                <a:spLocks noChangeAspect="1"/>
              </p:cNvSpPr>
              <p:nvPr/>
            </p:nvSpPr>
            <p:spPr bwMode="gray">
              <a:xfrm>
                <a:off x="3489" y="2165"/>
                <a:ext cx="37" cy="20"/>
              </a:xfrm>
              <a:custGeom>
                <a:avLst/>
                <a:gdLst/>
                <a:ahLst/>
                <a:cxnLst>
                  <a:cxn ang="0">
                    <a:pos x="164" y="32"/>
                  </a:cxn>
                  <a:cxn ang="0">
                    <a:pos x="164" y="30"/>
                  </a:cxn>
                  <a:cxn ang="0">
                    <a:pos x="150" y="22"/>
                  </a:cxn>
                  <a:cxn ang="0">
                    <a:pos x="148" y="18"/>
                  </a:cxn>
                  <a:cxn ang="0">
                    <a:pos x="145" y="17"/>
                  </a:cxn>
                  <a:cxn ang="0">
                    <a:pos x="130" y="21"/>
                  </a:cxn>
                  <a:cxn ang="0">
                    <a:pos x="126" y="21"/>
                  </a:cxn>
                  <a:cxn ang="0">
                    <a:pos x="112" y="16"/>
                  </a:cxn>
                  <a:cxn ang="0">
                    <a:pos x="96" y="15"/>
                  </a:cxn>
                  <a:cxn ang="0">
                    <a:pos x="89" y="10"/>
                  </a:cxn>
                  <a:cxn ang="0">
                    <a:pos x="89" y="7"/>
                  </a:cxn>
                  <a:cxn ang="0">
                    <a:pos x="85" y="1"/>
                  </a:cxn>
                  <a:cxn ang="0">
                    <a:pos x="79" y="0"/>
                  </a:cxn>
                  <a:cxn ang="0">
                    <a:pos x="65" y="1"/>
                  </a:cxn>
                  <a:cxn ang="0">
                    <a:pos x="53" y="6"/>
                  </a:cxn>
                  <a:cxn ang="0">
                    <a:pos x="42" y="17"/>
                  </a:cxn>
                  <a:cxn ang="0">
                    <a:pos x="32" y="33"/>
                  </a:cxn>
                  <a:cxn ang="0">
                    <a:pos x="11" y="53"/>
                  </a:cxn>
                  <a:cxn ang="0">
                    <a:pos x="10" y="59"/>
                  </a:cxn>
                  <a:cxn ang="0">
                    <a:pos x="9" y="63"/>
                  </a:cxn>
                  <a:cxn ang="0">
                    <a:pos x="0" y="71"/>
                  </a:cxn>
                  <a:cxn ang="0">
                    <a:pos x="0" y="76"/>
                  </a:cxn>
                  <a:cxn ang="0">
                    <a:pos x="5" y="77"/>
                  </a:cxn>
                  <a:cxn ang="0">
                    <a:pos x="6" y="80"/>
                  </a:cxn>
                  <a:cxn ang="0">
                    <a:pos x="6" y="87"/>
                  </a:cxn>
                  <a:cxn ang="0">
                    <a:pos x="8" y="88"/>
                  </a:cxn>
                  <a:cxn ang="0">
                    <a:pos x="11" y="88"/>
                  </a:cxn>
                  <a:cxn ang="0">
                    <a:pos x="15" y="91"/>
                  </a:cxn>
                  <a:cxn ang="0">
                    <a:pos x="26" y="95"/>
                  </a:cxn>
                  <a:cxn ang="0">
                    <a:pos x="49" y="98"/>
                  </a:cxn>
                  <a:cxn ang="0">
                    <a:pos x="68" y="98"/>
                  </a:cxn>
                  <a:cxn ang="0">
                    <a:pos x="91" y="90"/>
                  </a:cxn>
                  <a:cxn ang="0">
                    <a:pos x="96" y="90"/>
                  </a:cxn>
                  <a:cxn ang="0">
                    <a:pos x="106" y="93"/>
                  </a:cxn>
                  <a:cxn ang="0">
                    <a:pos x="115" y="93"/>
                  </a:cxn>
                  <a:cxn ang="0">
                    <a:pos x="123" y="92"/>
                  </a:cxn>
                  <a:cxn ang="0">
                    <a:pos x="144" y="88"/>
                  </a:cxn>
                  <a:cxn ang="0">
                    <a:pos x="158" y="87"/>
                  </a:cxn>
                  <a:cxn ang="0">
                    <a:pos x="178" y="84"/>
                  </a:cxn>
                  <a:cxn ang="0">
                    <a:pos x="186" y="80"/>
                  </a:cxn>
                  <a:cxn ang="0">
                    <a:pos x="186" y="77"/>
                  </a:cxn>
                  <a:cxn ang="0">
                    <a:pos x="185" y="73"/>
                  </a:cxn>
                  <a:cxn ang="0">
                    <a:pos x="187" y="59"/>
                  </a:cxn>
                  <a:cxn ang="0">
                    <a:pos x="181" y="53"/>
                  </a:cxn>
                  <a:cxn ang="0">
                    <a:pos x="162" y="45"/>
                  </a:cxn>
                  <a:cxn ang="0">
                    <a:pos x="161" y="43"/>
                  </a:cxn>
                  <a:cxn ang="0">
                    <a:pos x="161" y="41"/>
                  </a:cxn>
                  <a:cxn ang="0">
                    <a:pos x="164" y="34"/>
                  </a:cxn>
                  <a:cxn ang="0">
                    <a:pos x="164" y="32"/>
                  </a:cxn>
                </a:cxnLst>
                <a:rect l="0" t="0" r="r" b="b"/>
                <a:pathLst>
                  <a:path w="187" h="98">
                    <a:moveTo>
                      <a:pt x="164" y="32"/>
                    </a:moveTo>
                    <a:lnTo>
                      <a:pt x="164" y="30"/>
                    </a:lnTo>
                    <a:lnTo>
                      <a:pt x="150" y="22"/>
                    </a:lnTo>
                    <a:lnTo>
                      <a:pt x="148" y="18"/>
                    </a:lnTo>
                    <a:lnTo>
                      <a:pt x="145" y="17"/>
                    </a:lnTo>
                    <a:lnTo>
                      <a:pt x="130" y="21"/>
                    </a:lnTo>
                    <a:lnTo>
                      <a:pt x="126" y="21"/>
                    </a:lnTo>
                    <a:lnTo>
                      <a:pt x="112" y="16"/>
                    </a:lnTo>
                    <a:lnTo>
                      <a:pt x="96" y="15"/>
                    </a:lnTo>
                    <a:lnTo>
                      <a:pt x="89" y="10"/>
                    </a:lnTo>
                    <a:lnTo>
                      <a:pt x="89" y="7"/>
                    </a:lnTo>
                    <a:lnTo>
                      <a:pt x="85" y="1"/>
                    </a:lnTo>
                    <a:lnTo>
                      <a:pt x="79" y="0"/>
                    </a:lnTo>
                    <a:lnTo>
                      <a:pt x="65" y="1"/>
                    </a:lnTo>
                    <a:lnTo>
                      <a:pt x="53" y="6"/>
                    </a:lnTo>
                    <a:lnTo>
                      <a:pt x="42" y="17"/>
                    </a:lnTo>
                    <a:lnTo>
                      <a:pt x="32" y="33"/>
                    </a:lnTo>
                    <a:lnTo>
                      <a:pt x="11" y="53"/>
                    </a:lnTo>
                    <a:lnTo>
                      <a:pt x="10" y="59"/>
                    </a:lnTo>
                    <a:lnTo>
                      <a:pt x="9" y="63"/>
                    </a:lnTo>
                    <a:lnTo>
                      <a:pt x="0" y="71"/>
                    </a:lnTo>
                    <a:lnTo>
                      <a:pt x="0" y="76"/>
                    </a:lnTo>
                    <a:lnTo>
                      <a:pt x="5" y="77"/>
                    </a:lnTo>
                    <a:lnTo>
                      <a:pt x="6" y="80"/>
                    </a:lnTo>
                    <a:lnTo>
                      <a:pt x="6" y="87"/>
                    </a:lnTo>
                    <a:lnTo>
                      <a:pt x="8" y="88"/>
                    </a:lnTo>
                    <a:lnTo>
                      <a:pt x="11" y="88"/>
                    </a:lnTo>
                    <a:lnTo>
                      <a:pt x="15" y="91"/>
                    </a:lnTo>
                    <a:lnTo>
                      <a:pt x="26" y="95"/>
                    </a:lnTo>
                    <a:lnTo>
                      <a:pt x="49" y="98"/>
                    </a:lnTo>
                    <a:lnTo>
                      <a:pt x="68" y="98"/>
                    </a:lnTo>
                    <a:lnTo>
                      <a:pt x="91" y="90"/>
                    </a:lnTo>
                    <a:lnTo>
                      <a:pt x="96" y="90"/>
                    </a:lnTo>
                    <a:lnTo>
                      <a:pt x="106" y="93"/>
                    </a:lnTo>
                    <a:lnTo>
                      <a:pt x="115" y="93"/>
                    </a:lnTo>
                    <a:lnTo>
                      <a:pt x="123" y="92"/>
                    </a:lnTo>
                    <a:lnTo>
                      <a:pt x="144" y="88"/>
                    </a:lnTo>
                    <a:lnTo>
                      <a:pt x="158" y="87"/>
                    </a:lnTo>
                    <a:lnTo>
                      <a:pt x="178" y="84"/>
                    </a:lnTo>
                    <a:lnTo>
                      <a:pt x="186" y="80"/>
                    </a:lnTo>
                    <a:lnTo>
                      <a:pt x="186" y="77"/>
                    </a:lnTo>
                    <a:lnTo>
                      <a:pt x="185" y="73"/>
                    </a:lnTo>
                    <a:lnTo>
                      <a:pt x="187" y="59"/>
                    </a:lnTo>
                    <a:lnTo>
                      <a:pt x="181" y="53"/>
                    </a:lnTo>
                    <a:lnTo>
                      <a:pt x="162" y="45"/>
                    </a:lnTo>
                    <a:lnTo>
                      <a:pt x="161" y="43"/>
                    </a:lnTo>
                    <a:lnTo>
                      <a:pt x="161" y="41"/>
                    </a:lnTo>
                    <a:lnTo>
                      <a:pt x="164" y="34"/>
                    </a:lnTo>
                    <a:lnTo>
                      <a:pt x="164" y="3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87" name="Freeform 102"/>
              <p:cNvSpPr>
                <a:spLocks noChangeAspect="1"/>
              </p:cNvSpPr>
              <p:nvPr/>
            </p:nvSpPr>
            <p:spPr bwMode="gray">
              <a:xfrm>
                <a:off x="3394" y="2140"/>
                <a:ext cx="88" cy="49"/>
              </a:xfrm>
              <a:custGeom>
                <a:avLst/>
                <a:gdLst/>
                <a:ahLst/>
                <a:cxnLst>
                  <a:cxn ang="0">
                    <a:pos x="432" y="170"/>
                  </a:cxn>
                  <a:cxn ang="0">
                    <a:pos x="428" y="203"/>
                  </a:cxn>
                  <a:cxn ang="0">
                    <a:pos x="441" y="221"/>
                  </a:cxn>
                  <a:cxn ang="0">
                    <a:pos x="434" y="242"/>
                  </a:cxn>
                  <a:cxn ang="0">
                    <a:pos x="396" y="242"/>
                  </a:cxn>
                  <a:cxn ang="0">
                    <a:pos x="368" y="238"/>
                  </a:cxn>
                  <a:cxn ang="0">
                    <a:pos x="308" y="224"/>
                  </a:cxn>
                  <a:cxn ang="0">
                    <a:pos x="267" y="218"/>
                  </a:cxn>
                  <a:cxn ang="0">
                    <a:pos x="239" y="191"/>
                  </a:cxn>
                  <a:cxn ang="0">
                    <a:pos x="211" y="184"/>
                  </a:cxn>
                  <a:cxn ang="0">
                    <a:pos x="192" y="184"/>
                  </a:cxn>
                  <a:cxn ang="0">
                    <a:pos x="168" y="187"/>
                  </a:cxn>
                  <a:cxn ang="0">
                    <a:pos x="136" y="168"/>
                  </a:cxn>
                  <a:cxn ang="0">
                    <a:pos x="114" y="159"/>
                  </a:cxn>
                  <a:cxn ang="0">
                    <a:pos x="83" y="148"/>
                  </a:cxn>
                  <a:cxn ang="0">
                    <a:pos x="57" y="124"/>
                  </a:cxn>
                  <a:cxn ang="0">
                    <a:pos x="32" y="109"/>
                  </a:cxn>
                  <a:cxn ang="0">
                    <a:pos x="23" y="113"/>
                  </a:cxn>
                  <a:cxn ang="0">
                    <a:pos x="12" y="98"/>
                  </a:cxn>
                  <a:cxn ang="0">
                    <a:pos x="1" y="87"/>
                  </a:cxn>
                  <a:cxn ang="0">
                    <a:pos x="11" y="71"/>
                  </a:cxn>
                  <a:cxn ang="0">
                    <a:pos x="14" y="51"/>
                  </a:cxn>
                  <a:cxn ang="0">
                    <a:pos x="17" y="34"/>
                  </a:cxn>
                  <a:cxn ang="0">
                    <a:pos x="30" y="22"/>
                  </a:cxn>
                  <a:cxn ang="0">
                    <a:pos x="43" y="6"/>
                  </a:cxn>
                  <a:cxn ang="0">
                    <a:pos x="54" y="4"/>
                  </a:cxn>
                  <a:cxn ang="0">
                    <a:pos x="67" y="18"/>
                  </a:cxn>
                  <a:cxn ang="0">
                    <a:pos x="71" y="8"/>
                  </a:cxn>
                  <a:cxn ang="0">
                    <a:pos x="73" y="0"/>
                  </a:cxn>
                  <a:cxn ang="0">
                    <a:pos x="110" y="7"/>
                  </a:cxn>
                  <a:cxn ang="0">
                    <a:pos x="141" y="24"/>
                  </a:cxn>
                  <a:cxn ang="0">
                    <a:pos x="174" y="46"/>
                  </a:cxn>
                  <a:cxn ang="0">
                    <a:pos x="186" y="77"/>
                  </a:cxn>
                  <a:cxn ang="0">
                    <a:pos x="200" y="74"/>
                  </a:cxn>
                  <a:cxn ang="0">
                    <a:pos x="207" y="67"/>
                  </a:cxn>
                  <a:cxn ang="0">
                    <a:pos x="221" y="63"/>
                  </a:cxn>
                  <a:cxn ang="0">
                    <a:pos x="226" y="73"/>
                  </a:cxn>
                  <a:cxn ang="0">
                    <a:pos x="226" y="95"/>
                  </a:cxn>
                  <a:cxn ang="0">
                    <a:pos x="235" y="101"/>
                  </a:cxn>
                  <a:cxn ang="0">
                    <a:pos x="251" y="104"/>
                  </a:cxn>
                  <a:cxn ang="0">
                    <a:pos x="272" y="106"/>
                  </a:cxn>
                  <a:cxn ang="0">
                    <a:pos x="277" y="117"/>
                  </a:cxn>
                  <a:cxn ang="0">
                    <a:pos x="301" y="131"/>
                  </a:cxn>
                  <a:cxn ang="0">
                    <a:pos x="315" y="142"/>
                  </a:cxn>
                  <a:cxn ang="0">
                    <a:pos x="329" y="149"/>
                  </a:cxn>
                  <a:cxn ang="0">
                    <a:pos x="344" y="149"/>
                  </a:cxn>
                  <a:cxn ang="0">
                    <a:pos x="356" y="144"/>
                  </a:cxn>
                  <a:cxn ang="0">
                    <a:pos x="377" y="151"/>
                  </a:cxn>
                  <a:cxn ang="0">
                    <a:pos x="398" y="158"/>
                  </a:cxn>
                  <a:cxn ang="0">
                    <a:pos x="422" y="159"/>
                  </a:cxn>
                  <a:cxn ang="0">
                    <a:pos x="439" y="151"/>
                  </a:cxn>
                </a:cxnLst>
                <a:rect l="0" t="0" r="r" b="b"/>
                <a:pathLst>
                  <a:path w="441" h="244">
                    <a:moveTo>
                      <a:pt x="439" y="151"/>
                    </a:moveTo>
                    <a:lnTo>
                      <a:pt x="436" y="158"/>
                    </a:lnTo>
                    <a:lnTo>
                      <a:pt x="432" y="170"/>
                    </a:lnTo>
                    <a:lnTo>
                      <a:pt x="433" y="185"/>
                    </a:lnTo>
                    <a:lnTo>
                      <a:pt x="432" y="199"/>
                    </a:lnTo>
                    <a:lnTo>
                      <a:pt x="428" y="203"/>
                    </a:lnTo>
                    <a:lnTo>
                      <a:pt x="428" y="207"/>
                    </a:lnTo>
                    <a:lnTo>
                      <a:pt x="436" y="211"/>
                    </a:lnTo>
                    <a:lnTo>
                      <a:pt x="441" y="221"/>
                    </a:lnTo>
                    <a:lnTo>
                      <a:pt x="441" y="228"/>
                    </a:lnTo>
                    <a:lnTo>
                      <a:pt x="434" y="239"/>
                    </a:lnTo>
                    <a:lnTo>
                      <a:pt x="434" y="242"/>
                    </a:lnTo>
                    <a:lnTo>
                      <a:pt x="422" y="240"/>
                    </a:lnTo>
                    <a:lnTo>
                      <a:pt x="411" y="243"/>
                    </a:lnTo>
                    <a:lnTo>
                      <a:pt x="396" y="242"/>
                    </a:lnTo>
                    <a:lnTo>
                      <a:pt x="388" y="244"/>
                    </a:lnTo>
                    <a:lnTo>
                      <a:pt x="378" y="239"/>
                    </a:lnTo>
                    <a:lnTo>
                      <a:pt x="368" y="238"/>
                    </a:lnTo>
                    <a:lnTo>
                      <a:pt x="362" y="238"/>
                    </a:lnTo>
                    <a:lnTo>
                      <a:pt x="315" y="230"/>
                    </a:lnTo>
                    <a:lnTo>
                      <a:pt x="308" y="224"/>
                    </a:lnTo>
                    <a:lnTo>
                      <a:pt x="299" y="221"/>
                    </a:lnTo>
                    <a:lnTo>
                      <a:pt x="287" y="222"/>
                    </a:lnTo>
                    <a:lnTo>
                      <a:pt x="267" y="218"/>
                    </a:lnTo>
                    <a:lnTo>
                      <a:pt x="255" y="210"/>
                    </a:lnTo>
                    <a:lnTo>
                      <a:pt x="249" y="205"/>
                    </a:lnTo>
                    <a:lnTo>
                      <a:pt x="239" y="191"/>
                    </a:lnTo>
                    <a:lnTo>
                      <a:pt x="232" y="187"/>
                    </a:lnTo>
                    <a:lnTo>
                      <a:pt x="213" y="184"/>
                    </a:lnTo>
                    <a:lnTo>
                      <a:pt x="211" y="184"/>
                    </a:lnTo>
                    <a:lnTo>
                      <a:pt x="208" y="187"/>
                    </a:lnTo>
                    <a:lnTo>
                      <a:pt x="202" y="186"/>
                    </a:lnTo>
                    <a:lnTo>
                      <a:pt x="192" y="184"/>
                    </a:lnTo>
                    <a:lnTo>
                      <a:pt x="183" y="183"/>
                    </a:lnTo>
                    <a:lnTo>
                      <a:pt x="173" y="187"/>
                    </a:lnTo>
                    <a:lnTo>
                      <a:pt x="168" y="187"/>
                    </a:lnTo>
                    <a:lnTo>
                      <a:pt x="148" y="183"/>
                    </a:lnTo>
                    <a:lnTo>
                      <a:pt x="138" y="170"/>
                    </a:lnTo>
                    <a:lnTo>
                      <a:pt x="136" y="168"/>
                    </a:lnTo>
                    <a:lnTo>
                      <a:pt x="127" y="167"/>
                    </a:lnTo>
                    <a:lnTo>
                      <a:pt x="124" y="167"/>
                    </a:lnTo>
                    <a:lnTo>
                      <a:pt x="114" y="159"/>
                    </a:lnTo>
                    <a:lnTo>
                      <a:pt x="103" y="154"/>
                    </a:lnTo>
                    <a:lnTo>
                      <a:pt x="93" y="153"/>
                    </a:lnTo>
                    <a:lnTo>
                      <a:pt x="83" y="148"/>
                    </a:lnTo>
                    <a:lnTo>
                      <a:pt x="78" y="144"/>
                    </a:lnTo>
                    <a:lnTo>
                      <a:pt x="66" y="130"/>
                    </a:lnTo>
                    <a:lnTo>
                      <a:pt x="57" y="124"/>
                    </a:lnTo>
                    <a:lnTo>
                      <a:pt x="49" y="120"/>
                    </a:lnTo>
                    <a:lnTo>
                      <a:pt x="45" y="116"/>
                    </a:lnTo>
                    <a:lnTo>
                      <a:pt x="32" y="109"/>
                    </a:lnTo>
                    <a:lnTo>
                      <a:pt x="28" y="109"/>
                    </a:lnTo>
                    <a:lnTo>
                      <a:pt x="28" y="113"/>
                    </a:lnTo>
                    <a:lnTo>
                      <a:pt x="23" y="113"/>
                    </a:lnTo>
                    <a:lnTo>
                      <a:pt x="18" y="109"/>
                    </a:lnTo>
                    <a:lnTo>
                      <a:pt x="17" y="103"/>
                    </a:lnTo>
                    <a:lnTo>
                      <a:pt x="12" y="98"/>
                    </a:lnTo>
                    <a:lnTo>
                      <a:pt x="1" y="97"/>
                    </a:lnTo>
                    <a:lnTo>
                      <a:pt x="0" y="94"/>
                    </a:lnTo>
                    <a:lnTo>
                      <a:pt x="1" y="87"/>
                    </a:lnTo>
                    <a:lnTo>
                      <a:pt x="6" y="79"/>
                    </a:lnTo>
                    <a:lnTo>
                      <a:pt x="9" y="78"/>
                    </a:lnTo>
                    <a:lnTo>
                      <a:pt x="11" y="71"/>
                    </a:lnTo>
                    <a:lnTo>
                      <a:pt x="14" y="67"/>
                    </a:lnTo>
                    <a:lnTo>
                      <a:pt x="11" y="58"/>
                    </a:lnTo>
                    <a:lnTo>
                      <a:pt x="14" y="51"/>
                    </a:lnTo>
                    <a:lnTo>
                      <a:pt x="19" y="45"/>
                    </a:lnTo>
                    <a:lnTo>
                      <a:pt x="17" y="38"/>
                    </a:lnTo>
                    <a:lnTo>
                      <a:pt x="17" y="34"/>
                    </a:lnTo>
                    <a:lnTo>
                      <a:pt x="21" y="29"/>
                    </a:lnTo>
                    <a:lnTo>
                      <a:pt x="27" y="29"/>
                    </a:lnTo>
                    <a:lnTo>
                      <a:pt x="30" y="22"/>
                    </a:lnTo>
                    <a:lnTo>
                      <a:pt x="38" y="17"/>
                    </a:lnTo>
                    <a:lnTo>
                      <a:pt x="41" y="11"/>
                    </a:lnTo>
                    <a:lnTo>
                      <a:pt x="43" y="6"/>
                    </a:lnTo>
                    <a:lnTo>
                      <a:pt x="45" y="4"/>
                    </a:lnTo>
                    <a:lnTo>
                      <a:pt x="48" y="7"/>
                    </a:lnTo>
                    <a:lnTo>
                      <a:pt x="54" y="4"/>
                    </a:lnTo>
                    <a:lnTo>
                      <a:pt x="56" y="6"/>
                    </a:lnTo>
                    <a:lnTo>
                      <a:pt x="59" y="11"/>
                    </a:lnTo>
                    <a:lnTo>
                      <a:pt x="67" y="18"/>
                    </a:lnTo>
                    <a:lnTo>
                      <a:pt x="68" y="14"/>
                    </a:lnTo>
                    <a:lnTo>
                      <a:pt x="67" y="12"/>
                    </a:lnTo>
                    <a:lnTo>
                      <a:pt x="71" y="8"/>
                    </a:lnTo>
                    <a:lnTo>
                      <a:pt x="71" y="2"/>
                    </a:lnTo>
                    <a:lnTo>
                      <a:pt x="71" y="1"/>
                    </a:lnTo>
                    <a:lnTo>
                      <a:pt x="73" y="0"/>
                    </a:lnTo>
                    <a:lnTo>
                      <a:pt x="89" y="2"/>
                    </a:lnTo>
                    <a:lnTo>
                      <a:pt x="92" y="3"/>
                    </a:lnTo>
                    <a:lnTo>
                      <a:pt x="110" y="7"/>
                    </a:lnTo>
                    <a:lnTo>
                      <a:pt x="130" y="13"/>
                    </a:lnTo>
                    <a:lnTo>
                      <a:pt x="135" y="15"/>
                    </a:lnTo>
                    <a:lnTo>
                      <a:pt x="141" y="24"/>
                    </a:lnTo>
                    <a:lnTo>
                      <a:pt x="151" y="33"/>
                    </a:lnTo>
                    <a:lnTo>
                      <a:pt x="163" y="36"/>
                    </a:lnTo>
                    <a:lnTo>
                      <a:pt x="174" y="46"/>
                    </a:lnTo>
                    <a:lnTo>
                      <a:pt x="181" y="55"/>
                    </a:lnTo>
                    <a:lnTo>
                      <a:pt x="184" y="72"/>
                    </a:lnTo>
                    <a:lnTo>
                      <a:pt x="186" y="77"/>
                    </a:lnTo>
                    <a:lnTo>
                      <a:pt x="192" y="79"/>
                    </a:lnTo>
                    <a:lnTo>
                      <a:pt x="196" y="79"/>
                    </a:lnTo>
                    <a:lnTo>
                      <a:pt x="200" y="74"/>
                    </a:lnTo>
                    <a:lnTo>
                      <a:pt x="204" y="73"/>
                    </a:lnTo>
                    <a:lnTo>
                      <a:pt x="207" y="70"/>
                    </a:lnTo>
                    <a:lnTo>
                      <a:pt x="207" y="67"/>
                    </a:lnTo>
                    <a:lnTo>
                      <a:pt x="211" y="63"/>
                    </a:lnTo>
                    <a:lnTo>
                      <a:pt x="215" y="65"/>
                    </a:lnTo>
                    <a:lnTo>
                      <a:pt x="221" y="63"/>
                    </a:lnTo>
                    <a:lnTo>
                      <a:pt x="227" y="65"/>
                    </a:lnTo>
                    <a:lnTo>
                      <a:pt x="229" y="67"/>
                    </a:lnTo>
                    <a:lnTo>
                      <a:pt x="226" y="73"/>
                    </a:lnTo>
                    <a:lnTo>
                      <a:pt x="227" y="79"/>
                    </a:lnTo>
                    <a:lnTo>
                      <a:pt x="224" y="92"/>
                    </a:lnTo>
                    <a:lnTo>
                      <a:pt x="226" y="95"/>
                    </a:lnTo>
                    <a:lnTo>
                      <a:pt x="231" y="93"/>
                    </a:lnTo>
                    <a:lnTo>
                      <a:pt x="233" y="98"/>
                    </a:lnTo>
                    <a:lnTo>
                      <a:pt x="235" y="101"/>
                    </a:lnTo>
                    <a:lnTo>
                      <a:pt x="240" y="101"/>
                    </a:lnTo>
                    <a:lnTo>
                      <a:pt x="245" y="105"/>
                    </a:lnTo>
                    <a:lnTo>
                      <a:pt x="251" y="104"/>
                    </a:lnTo>
                    <a:lnTo>
                      <a:pt x="259" y="106"/>
                    </a:lnTo>
                    <a:lnTo>
                      <a:pt x="267" y="108"/>
                    </a:lnTo>
                    <a:lnTo>
                      <a:pt x="272" y="106"/>
                    </a:lnTo>
                    <a:lnTo>
                      <a:pt x="277" y="103"/>
                    </a:lnTo>
                    <a:lnTo>
                      <a:pt x="280" y="104"/>
                    </a:lnTo>
                    <a:lnTo>
                      <a:pt x="277" y="117"/>
                    </a:lnTo>
                    <a:lnTo>
                      <a:pt x="278" y="124"/>
                    </a:lnTo>
                    <a:lnTo>
                      <a:pt x="293" y="133"/>
                    </a:lnTo>
                    <a:lnTo>
                      <a:pt x="301" y="131"/>
                    </a:lnTo>
                    <a:lnTo>
                      <a:pt x="308" y="132"/>
                    </a:lnTo>
                    <a:lnTo>
                      <a:pt x="314" y="138"/>
                    </a:lnTo>
                    <a:lnTo>
                      <a:pt x="315" y="142"/>
                    </a:lnTo>
                    <a:lnTo>
                      <a:pt x="319" y="148"/>
                    </a:lnTo>
                    <a:lnTo>
                      <a:pt x="323" y="151"/>
                    </a:lnTo>
                    <a:lnTo>
                      <a:pt x="329" y="149"/>
                    </a:lnTo>
                    <a:lnTo>
                      <a:pt x="333" y="147"/>
                    </a:lnTo>
                    <a:lnTo>
                      <a:pt x="339" y="151"/>
                    </a:lnTo>
                    <a:lnTo>
                      <a:pt x="344" y="149"/>
                    </a:lnTo>
                    <a:lnTo>
                      <a:pt x="350" y="152"/>
                    </a:lnTo>
                    <a:lnTo>
                      <a:pt x="352" y="151"/>
                    </a:lnTo>
                    <a:lnTo>
                      <a:pt x="356" y="144"/>
                    </a:lnTo>
                    <a:lnTo>
                      <a:pt x="361" y="143"/>
                    </a:lnTo>
                    <a:lnTo>
                      <a:pt x="369" y="144"/>
                    </a:lnTo>
                    <a:lnTo>
                      <a:pt x="377" y="151"/>
                    </a:lnTo>
                    <a:lnTo>
                      <a:pt x="387" y="153"/>
                    </a:lnTo>
                    <a:lnTo>
                      <a:pt x="394" y="157"/>
                    </a:lnTo>
                    <a:lnTo>
                      <a:pt x="398" y="158"/>
                    </a:lnTo>
                    <a:lnTo>
                      <a:pt x="405" y="156"/>
                    </a:lnTo>
                    <a:lnTo>
                      <a:pt x="419" y="159"/>
                    </a:lnTo>
                    <a:lnTo>
                      <a:pt x="422" y="159"/>
                    </a:lnTo>
                    <a:lnTo>
                      <a:pt x="428" y="151"/>
                    </a:lnTo>
                    <a:lnTo>
                      <a:pt x="436" y="149"/>
                    </a:lnTo>
                    <a:lnTo>
                      <a:pt x="439" y="15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88" name="Freeform 103"/>
              <p:cNvSpPr>
                <a:spLocks noChangeAspect="1"/>
              </p:cNvSpPr>
              <p:nvPr/>
            </p:nvSpPr>
            <p:spPr bwMode="gray">
              <a:xfrm>
                <a:off x="3479" y="2187"/>
                <a:ext cx="52" cy="67"/>
              </a:xfrm>
              <a:custGeom>
                <a:avLst/>
                <a:gdLst/>
                <a:ahLst/>
                <a:cxnLst>
                  <a:cxn ang="0">
                    <a:pos x="241" y="337"/>
                  </a:cxn>
                  <a:cxn ang="0">
                    <a:pos x="226" y="291"/>
                  </a:cxn>
                  <a:cxn ang="0">
                    <a:pos x="221" y="257"/>
                  </a:cxn>
                  <a:cxn ang="0">
                    <a:pos x="198" y="225"/>
                  </a:cxn>
                  <a:cxn ang="0">
                    <a:pos x="174" y="230"/>
                  </a:cxn>
                  <a:cxn ang="0">
                    <a:pos x="161" y="215"/>
                  </a:cxn>
                  <a:cxn ang="0">
                    <a:pos x="153" y="227"/>
                  </a:cxn>
                  <a:cxn ang="0">
                    <a:pos x="149" y="246"/>
                  </a:cxn>
                  <a:cxn ang="0">
                    <a:pos x="129" y="283"/>
                  </a:cxn>
                  <a:cxn ang="0">
                    <a:pos x="115" y="267"/>
                  </a:cxn>
                  <a:cxn ang="0">
                    <a:pos x="108" y="279"/>
                  </a:cxn>
                  <a:cxn ang="0">
                    <a:pos x="96" y="280"/>
                  </a:cxn>
                  <a:cxn ang="0">
                    <a:pos x="80" y="284"/>
                  </a:cxn>
                  <a:cxn ang="0">
                    <a:pos x="75" y="286"/>
                  </a:cxn>
                  <a:cxn ang="0">
                    <a:pos x="69" y="291"/>
                  </a:cxn>
                  <a:cxn ang="0">
                    <a:pos x="58" y="292"/>
                  </a:cxn>
                  <a:cxn ang="0">
                    <a:pos x="53" y="273"/>
                  </a:cxn>
                  <a:cxn ang="0">
                    <a:pos x="49" y="258"/>
                  </a:cxn>
                  <a:cxn ang="0">
                    <a:pos x="48" y="241"/>
                  </a:cxn>
                  <a:cxn ang="0">
                    <a:pos x="40" y="227"/>
                  </a:cxn>
                  <a:cxn ang="0">
                    <a:pos x="42" y="215"/>
                  </a:cxn>
                  <a:cxn ang="0">
                    <a:pos x="42" y="195"/>
                  </a:cxn>
                  <a:cxn ang="0">
                    <a:pos x="38" y="179"/>
                  </a:cxn>
                  <a:cxn ang="0">
                    <a:pos x="32" y="165"/>
                  </a:cxn>
                  <a:cxn ang="0">
                    <a:pos x="36" y="133"/>
                  </a:cxn>
                  <a:cxn ang="0">
                    <a:pos x="21" y="118"/>
                  </a:cxn>
                  <a:cxn ang="0">
                    <a:pos x="1" y="109"/>
                  </a:cxn>
                  <a:cxn ang="0">
                    <a:pos x="1" y="98"/>
                  </a:cxn>
                  <a:cxn ang="0">
                    <a:pos x="13" y="89"/>
                  </a:cxn>
                  <a:cxn ang="0">
                    <a:pos x="22" y="78"/>
                  </a:cxn>
                  <a:cxn ang="0">
                    <a:pos x="42" y="68"/>
                  </a:cxn>
                  <a:cxn ang="0">
                    <a:pos x="39" y="60"/>
                  </a:cxn>
                  <a:cxn ang="0">
                    <a:pos x="17" y="57"/>
                  </a:cxn>
                  <a:cxn ang="0">
                    <a:pos x="11" y="39"/>
                  </a:cxn>
                  <a:cxn ang="0">
                    <a:pos x="28" y="3"/>
                  </a:cxn>
                  <a:cxn ang="0">
                    <a:pos x="42" y="17"/>
                  </a:cxn>
                  <a:cxn ang="0">
                    <a:pos x="49" y="17"/>
                  </a:cxn>
                  <a:cxn ang="0">
                    <a:pos x="59" y="8"/>
                  </a:cxn>
                  <a:cxn ang="0">
                    <a:pos x="69" y="31"/>
                  </a:cxn>
                  <a:cxn ang="0">
                    <a:pos x="82" y="33"/>
                  </a:cxn>
                  <a:cxn ang="0">
                    <a:pos x="93" y="23"/>
                  </a:cxn>
                  <a:cxn ang="0">
                    <a:pos x="101" y="62"/>
                  </a:cxn>
                  <a:cxn ang="0">
                    <a:pos x="118" y="75"/>
                  </a:cxn>
                  <a:cxn ang="0">
                    <a:pos x="166" y="76"/>
                  </a:cxn>
                  <a:cxn ang="0">
                    <a:pos x="203" y="76"/>
                  </a:cxn>
                  <a:cxn ang="0">
                    <a:pos x="242" y="86"/>
                  </a:cxn>
                  <a:cxn ang="0">
                    <a:pos x="231" y="96"/>
                  </a:cxn>
                  <a:cxn ang="0">
                    <a:pos x="214" y="124"/>
                  </a:cxn>
                  <a:cxn ang="0">
                    <a:pos x="192" y="140"/>
                  </a:cxn>
                  <a:cxn ang="0">
                    <a:pos x="176" y="157"/>
                  </a:cxn>
                  <a:cxn ang="0">
                    <a:pos x="184" y="193"/>
                  </a:cxn>
                  <a:cxn ang="0">
                    <a:pos x="199" y="204"/>
                  </a:cxn>
                  <a:cxn ang="0">
                    <a:pos x="211" y="202"/>
                  </a:cxn>
                  <a:cxn ang="0">
                    <a:pos x="228" y="166"/>
                  </a:cxn>
                  <a:cxn ang="0">
                    <a:pos x="241" y="181"/>
                  </a:cxn>
                  <a:cxn ang="0">
                    <a:pos x="249" y="206"/>
                  </a:cxn>
                  <a:cxn ang="0">
                    <a:pos x="258" y="243"/>
                  </a:cxn>
                  <a:cxn ang="0">
                    <a:pos x="260" y="279"/>
                  </a:cxn>
                  <a:cxn ang="0">
                    <a:pos x="250" y="305"/>
                  </a:cxn>
                  <a:cxn ang="0">
                    <a:pos x="243" y="318"/>
                  </a:cxn>
                </a:cxnLst>
                <a:rect l="0" t="0" r="r" b="b"/>
                <a:pathLst>
                  <a:path w="262" h="337">
                    <a:moveTo>
                      <a:pt x="243" y="335"/>
                    </a:moveTo>
                    <a:lnTo>
                      <a:pt x="241" y="337"/>
                    </a:lnTo>
                    <a:lnTo>
                      <a:pt x="233" y="319"/>
                    </a:lnTo>
                    <a:lnTo>
                      <a:pt x="226" y="291"/>
                    </a:lnTo>
                    <a:lnTo>
                      <a:pt x="225" y="276"/>
                    </a:lnTo>
                    <a:lnTo>
                      <a:pt x="221" y="257"/>
                    </a:lnTo>
                    <a:lnTo>
                      <a:pt x="204" y="230"/>
                    </a:lnTo>
                    <a:lnTo>
                      <a:pt x="198" y="225"/>
                    </a:lnTo>
                    <a:lnTo>
                      <a:pt x="187" y="229"/>
                    </a:lnTo>
                    <a:lnTo>
                      <a:pt x="174" y="230"/>
                    </a:lnTo>
                    <a:lnTo>
                      <a:pt x="166" y="225"/>
                    </a:lnTo>
                    <a:lnTo>
                      <a:pt x="161" y="215"/>
                    </a:lnTo>
                    <a:lnTo>
                      <a:pt x="157" y="218"/>
                    </a:lnTo>
                    <a:lnTo>
                      <a:pt x="153" y="227"/>
                    </a:lnTo>
                    <a:lnTo>
                      <a:pt x="146" y="234"/>
                    </a:lnTo>
                    <a:lnTo>
                      <a:pt x="149" y="246"/>
                    </a:lnTo>
                    <a:lnTo>
                      <a:pt x="149" y="257"/>
                    </a:lnTo>
                    <a:lnTo>
                      <a:pt x="129" y="283"/>
                    </a:lnTo>
                    <a:lnTo>
                      <a:pt x="125" y="280"/>
                    </a:lnTo>
                    <a:lnTo>
                      <a:pt x="115" y="267"/>
                    </a:lnTo>
                    <a:lnTo>
                      <a:pt x="110" y="274"/>
                    </a:lnTo>
                    <a:lnTo>
                      <a:pt x="108" y="279"/>
                    </a:lnTo>
                    <a:lnTo>
                      <a:pt x="99" y="288"/>
                    </a:lnTo>
                    <a:lnTo>
                      <a:pt x="96" y="280"/>
                    </a:lnTo>
                    <a:lnTo>
                      <a:pt x="91" y="285"/>
                    </a:lnTo>
                    <a:lnTo>
                      <a:pt x="80" y="284"/>
                    </a:lnTo>
                    <a:lnTo>
                      <a:pt x="79" y="289"/>
                    </a:lnTo>
                    <a:lnTo>
                      <a:pt x="75" y="286"/>
                    </a:lnTo>
                    <a:lnTo>
                      <a:pt x="71" y="288"/>
                    </a:lnTo>
                    <a:lnTo>
                      <a:pt x="69" y="291"/>
                    </a:lnTo>
                    <a:lnTo>
                      <a:pt x="65" y="294"/>
                    </a:lnTo>
                    <a:lnTo>
                      <a:pt x="58" y="292"/>
                    </a:lnTo>
                    <a:lnTo>
                      <a:pt x="51" y="279"/>
                    </a:lnTo>
                    <a:lnTo>
                      <a:pt x="53" y="273"/>
                    </a:lnTo>
                    <a:lnTo>
                      <a:pt x="51" y="269"/>
                    </a:lnTo>
                    <a:lnTo>
                      <a:pt x="49" y="258"/>
                    </a:lnTo>
                    <a:lnTo>
                      <a:pt x="50" y="251"/>
                    </a:lnTo>
                    <a:lnTo>
                      <a:pt x="48" y="241"/>
                    </a:lnTo>
                    <a:lnTo>
                      <a:pt x="43" y="236"/>
                    </a:lnTo>
                    <a:lnTo>
                      <a:pt x="40" y="227"/>
                    </a:lnTo>
                    <a:lnTo>
                      <a:pt x="40" y="218"/>
                    </a:lnTo>
                    <a:lnTo>
                      <a:pt x="42" y="215"/>
                    </a:lnTo>
                    <a:lnTo>
                      <a:pt x="43" y="199"/>
                    </a:lnTo>
                    <a:lnTo>
                      <a:pt x="42" y="195"/>
                    </a:lnTo>
                    <a:lnTo>
                      <a:pt x="38" y="194"/>
                    </a:lnTo>
                    <a:lnTo>
                      <a:pt x="38" y="179"/>
                    </a:lnTo>
                    <a:lnTo>
                      <a:pt x="32" y="173"/>
                    </a:lnTo>
                    <a:lnTo>
                      <a:pt x="32" y="165"/>
                    </a:lnTo>
                    <a:lnTo>
                      <a:pt x="34" y="154"/>
                    </a:lnTo>
                    <a:lnTo>
                      <a:pt x="36" y="133"/>
                    </a:lnTo>
                    <a:lnTo>
                      <a:pt x="27" y="123"/>
                    </a:lnTo>
                    <a:lnTo>
                      <a:pt x="21" y="118"/>
                    </a:lnTo>
                    <a:lnTo>
                      <a:pt x="10" y="113"/>
                    </a:lnTo>
                    <a:lnTo>
                      <a:pt x="1" y="109"/>
                    </a:lnTo>
                    <a:lnTo>
                      <a:pt x="0" y="103"/>
                    </a:lnTo>
                    <a:lnTo>
                      <a:pt x="1" y="98"/>
                    </a:lnTo>
                    <a:lnTo>
                      <a:pt x="6" y="90"/>
                    </a:lnTo>
                    <a:lnTo>
                      <a:pt x="13" y="89"/>
                    </a:lnTo>
                    <a:lnTo>
                      <a:pt x="20" y="85"/>
                    </a:lnTo>
                    <a:lnTo>
                      <a:pt x="22" y="78"/>
                    </a:lnTo>
                    <a:lnTo>
                      <a:pt x="42" y="76"/>
                    </a:lnTo>
                    <a:lnTo>
                      <a:pt x="42" y="68"/>
                    </a:lnTo>
                    <a:lnTo>
                      <a:pt x="38" y="64"/>
                    </a:lnTo>
                    <a:lnTo>
                      <a:pt x="39" y="60"/>
                    </a:lnTo>
                    <a:lnTo>
                      <a:pt x="24" y="62"/>
                    </a:lnTo>
                    <a:lnTo>
                      <a:pt x="17" y="57"/>
                    </a:lnTo>
                    <a:lnTo>
                      <a:pt x="15" y="43"/>
                    </a:lnTo>
                    <a:lnTo>
                      <a:pt x="11" y="39"/>
                    </a:lnTo>
                    <a:lnTo>
                      <a:pt x="26" y="15"/>
                    </a:lnTo>
                    <a:lnTo>
                      <a:pt x="28" y="3"/>
                    </a:lnTo>
                    <a:lnTo>
                      <a:pt x="32" y="0"/>
                    </a:lnTo>
                    <a:lnTo>
                      <a:pt x="42" y="17"/>
                    </a:lnTo>
                    <a:lnTo>
                      <a:pt x="48" y="25"/>
                    </a:lnTo>
                    <a:lnTo>
                      <a:pt x="49" y="17"/>
                    </a:lnTo>
                    <a:lnTo>
                      <a:pt x="53" y="5"/>
                    </a:lnTo>
                    <a:lnTo>
                      <a:pt x="59" y="8"/>
                    </a:lnTo>
                    <a:lnTo>
                      <a:pt x="61" y="22"/>
                    </a:lnTo>
                    <a:lnTo>
                      <a:pt x="69" y="31"/>
                    </a:lnTo>
                    <a:lnTo>
                      <a:pt x="74" y="27"/>
                    </a:lnTo>
                    <a:lnTo>
                      <a:pt x="82" y="33"/>
                    </a:lnTo>
                    <a:lnTo>
                      <a:pt x="91" y="19"/>
                    </a:lnTo>
                    <a:lnTo>
                      <a:pt x="93" y="23"/>
                    </a:lnTo>
                    <a:lnTo>
                      <a:pt x="96" y="43"/>
                    </a:lnTo>
                    <a:lnTo>
                      <a:pt x="101" y="62"/>
                    </a:lnTo>
                    <a:lnTo>
                      <a:pt x="107" y="70"/>
                    </a:lnTo>
                    <a:lnTo>
                      <a:pt x="118" y="75"/>
                    </a:lnTo>
                    <a:lnTo>
                      <a:pt x="162" y="79"/>
                    </a:lnTo>
                    <a:lnTo>
                      <a:pt x="166" y="76"/>
                    </a:lnTo>
                    <a:lnTo>
                      <a:pt x="180" y="74"/>
                    </a:lnTo>
                    <a:lnTo>
                      <a:pt x="203" y="76"/>
                    </a:lnTo>
                    <a:lnTo>
                      <a:pt x="227" y="80"/>
                    </a:lnTo>
                    <a:lnTo>
                      <a:pt x="242" y="86"/>
                    </a:lnTo>
                    <a:lnTo>
                      <a:pt x="239" y="91"/>
                    </a:lnTo>
                    <a:lnTo>
                      <a:pt x="231" y="96"/>
                    </a:lnTo>
                    <a:lnTo>
                      <a:pt x="226" y="109"/>
                    </a:lnTo>
                    <a:lnTo>
                      <a:pt x="214" y="124"/>
                    </a:lnTo>
                    <a:lnTo>
                      <a:pt x="203" y="134"/>
                    </a:lnTo>
                    <a:lnTo>
                      <a:pt x="192" y="140"/>
                    </a:lnTo>
                    <a:lnTo>
                      <a:pt x="178" y="149"/>
                    </a:lnTo>
                    <a:lnTo>
                      <a:pt x="176" y="157"/>
                    </a:lnTo>
                    <a:lnTo>
                      <a:pt x="177" y="173"/>
                    </a:lnTo>
                    <a:lnTo>
                      <a:pt x="184" y="193"/>
                    </a:lnTo>
                    <a:lnTo>
                      <a:pt x="194" y="194"/>
                    </a:lnTo>
                    <a:lnTo>
                      <a:pt x="199" y="204"/>
                    </a:lnTo>
                    <a:lnTo>
                      <a:pt x="206" y="210"/>
                    </a:lnTo>
                    <a:lnTo>
                      <a:pt x="211" y="202"/>
                    </a:lnTo>
                    <a:lnTo>
                      <a:pt x="217" y="181"/>
                    </a:lnTo>
                    <a:lnTo>
                      <a:pt x="228" y="166"/>
                    </a:lnTo>
                    <a:lnTo>
                      <a:pt x="233" y="167"/>
                    </a:lnTo>
                    <a:lnTo>
                      <a:pt x="241" y="181"/>
                    </a:lnTo>
                    <a:lnTo>
                      <a:pt x="246" y="198"/>
                    </a:lnTo>
                    <a:lnTo>
                      <a:pt x="249" y="206"/>
                    </a:lnTo>
                    <a:lnTo>
                      <a:pt x="252" y="215"/>
                    </a:lnTo>
                    <a:lnTo>
                      <a:pt x="258" y="243"/>
                    </a:lnTo>
                    <a:lnTo>
                      <a:pt x="262" y="276"/>
                    </a:lnTo>
                    <a:lnTo>
                      <a:pt x="260" y="279"/>
                    </a:lnTo>
                    <a:lnTo>
                      <a:pt x="262" y="308"/>
                    </a:lnTo>
                    <a:lnTo>
                      <a:pt x="250" y="305"/>
                    </a:lnTo>
                    <a:lnTo>
                      <a:pt x="244" y="310"/>
                    </a:lnTo>
                    <a:lnTo>
                      <a:pt x="243" y="318"/>
                    </a:lnTo>
                    <a:lnTo>
                      <a:pt x="243" y="33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89" name="Freeform 104"/>
              <p:cNvSpPr>
                <a:spLocks noChangeAspect="1"/>
              </p:cNvSpPr>
              <p:nvPr/>
            </p:nvSpPr>
            <p:spPr bwMode="gray">
              <a:xfrm>
                <a:off x="3390" y="2379"/>
                <a:ext cx="23" cy="43"/>
              </a:xfrm>
              <a:custGeom>
                <a:avLst/>
                <a:gdLst/>
                <a:ahLst/>
                <a:cxnLst>
                  <a:cxn ang="0">
                    <a:pos x="18" y="0"/>
                  </a:cxn>
                  <a:cxn ang="0">
                    <a:pos x="13" y="4"/>
                  </a:cxn>
                  <a:cxn ang="0">
                    <a:pos x="19" y="9"/>
                  </a:cxn>
                  <a:cxn ang="0">
                    <a:pos x="28" y="12"/>
                  </a:cxn>
                  <a:cxn ang="0">
                    <a:pos x="33" y="19"/>
                  </a:cxn>
                  <a:cxn ang="0">
                    <a:pos x="28" y="19"/>
                  </a:cxn>
                  <a:cxn ang="0">
                    <a:pos x="22" y="25"/>
                  </a:cxn>
                  <a:cxn ang="0">
                    <a:pos x="19" y="38"/>
                  </a:cxn>
                  <a:cxn ang="0">
                    <a:pos x="13" y="47"/>
                  </a:cxn>
                  <a:cxn ang="0">
                    <a:pos x="7" y="95"/>
                  </a:cxn>
                  <a:cxn ang="0">
                    <a:pos x="2" y="91"/>
                  </a:cxn>
                  <a:cxn ang="0">
                    <a:pos x="0" y="95"/>
                  </a:cxn>
                  <a:cxn ang="0">
                    <a:pos x="0" y="111"/>
                  </a:cxn>
                  <a:cxn ang="0">
                    <a:pos x="7" y="166"/>
                  </a:cxn>
                  <a:cxn ang="0">
                    <a:pos x="11" y="182"/>
                  </a:cxn>
                  <a:cxn ang="0">
                    <a:pos x="19" y="198"/>
                  </a:cxn>
                  <a:cxn ang="0">
                    <a:pos x="29" y="209"/>
                  </a:cxn>
                  <a:cxn ang="0">
                    <a:pos x="45" y="211"/>
                  </a:cxn>
                  <a:cxn ang="0">
                    <a:pos x="59" y="211"/>
                  </a:cxn>
                  <a:cxn ang="0">
                    <a:pos x="86" y="197"/>
                  </a:cxn>
                  <a:cxn ang="0">
                    <a:pos x="100" y="187"/>
                  </a:cxn>
                  <a:cxn ang="0">
                    <a:pos x="113" y="170"/>
                  </a:cxn>
                  <a:cxn ang="0">
                    <a:pos x="115" y="145"/>
                  </a:cxn>
                  <a:cxn ang="0">
                    <a:pos x="116" y="125"/>
                  </a:cxn>
                  <a:cxn ang="0">
                    <a:pos x="115" y="117"/>
                  </a:cxn>
                  <a:cxn ang="0">
                    <a:pos x="108" y="114"/>
                  </a:cxn>
                  <a:cxn ang="0">
                    <a:pos x="98" y="87"/>
                  </a:cxn>
                  <a:cxn ang="0">
                    <a:pos x="92" y="75"/>
                  </a:cxn>
                  <a:cxn ang="0">
                    <a:pos x="86" y="69"/>
                  </a:cxn>
                  <a:cxn ang="0">
                    <a:pos x="83" y="62"/>
                  </a:cxn>
                  <a:cxn ang="0">
                    <a:pos x="80" y="55"/>
                  </a:cxn>
                  <a:cxn ang="0">
                    <a:pos x="67" y="44"/>
                  </a:cxn>
                  <a:cxn ang="0">
                    <a:pos x="64" y="33"/>
                  </a:cxn>
                  <a:cxn ang="0">
                    <a:pos x="45" y="12"/>
                  </a:cxn>
                  <a:cxn ang="0">
                    <a:pos x="35" y="4"/>
                  </a:cxn>
                  <a:cxn ang="0">
                    <a:pos x="27" y="0"/>
                  </a:cxn>
                  <a:cxn ang="0">
                    <a:pos x="18" y="0"/>
                  </a:cxn>
                </a:cxnLst>
                <a:rect l="0" t="0" r="r" b="b"/>
                <a:pathLst>
                  <a:path w="116" h="211">
                    <a:moveTo>
                      <a:pt x="18" y="0"/>
                    </a:moveTo>
                    <a:lnTo>
                      <a:pt x="13" y="4"/>
                    </a:lnTo>
                    <a:lnTo>
                      <a:pt x="19" y="9"/>
                    </a:lnTo>
                    <a:lnTo>
                      <a:pt x="28" y="12"/>
                    </a:lnTo>
                    <a:lnTo>
                      <a:pt x="33" y="19"/>
                    </a:lnTo>
                    <a:lnTo>
                      <a:pt x="28" y="19"/>
                    </a:lnTo>
                    <a:lnTo>
                      <a:pt x="22" y="25"/>
                    </a:lnTo>
                    <a:lnTo>
                      <a:pt x="19" y="38"/>
                    </a:lnTo>
                    <a:lnTo>
                      <a:pt x="13" y="47"/>
                    </a:lnTo>
                    <a:lnTo>
                      <a:pt x="7" y="95"/>
                    </a:lnTo>
                    <a:lnTo>
                      <a:pt x="2" y="91"/>
                    </a:lnTo>
                    <a:lnTo>
                      <a:pt x="0" y="95"/>
                    </a:lnTo>
                    <a:lnTo>
                      <a:pt x="0" y="111"/>
                    </a:lnTo>
                    <a:lnTo>
                      <a:pt x="7" y="166"/>
                    </a:lnTo>
                    <a:lnTo>
                      <a:pt x="11" y="182"/>
                    </a:lnTo>
                    <a:lnTo>
                      <a:pt x="19" y="198"/>
                    </a:lnTo>
                    <a:lnTo>
                      <a:pt x="29" y="209"/>
                    </a:lnTo>
                    <a:lnTo>
                      <a:pt x="45" y="211"/>
                    </a:lnTo>
                    <a:lnTo>
                      <a:pt x="59" y="211"/>
                    </a:lnTo>
                    <a:lnTo>
                      <a:pt x="86" y="197"/>
                    </a:lnTo>
                    <a:lnTo>
                      <a:pt x="100" y="187"/>
                    </a:lnTo>
                    <a:lnTo>
                      <a:pt x="113" y="170"/>
                    </a:lnTo>
                    <a:lnTo>
                      <a:pt x="115" y="145"/>
                    </a:lnTo>
                    <a:lnTo>
                      <a:pt x="116" y="125"/>
                    </a:lnTo>
                    <a:lnTo>
                      <a:pt x="115" y="117"/>
                    </a:lnTo>
                    <a:lnTo>
                      <a:pt x="108" y="114"/>
                    </a:lnTo>
                    <a:lnTo>
                      <a:pt x="98" y="87"/>
                    </a:lnTo>
                    <a:lnTo>
                      <a:pt x="92" y="75"/>
                    </a:lnTo>
                    <a:lnTo>
                      <a:pt x="86" y="69"/>
                    </a:lnTo>
                    <a:lnTo>
                      <a:pt x="83" y="62"/>
                    </a:lnTo>
                    <a:lnTo>
                      <a:pt x="80" y="55"/>
                    </a:lnTo>
                    <a:lnTo>
                      <a:pt x="67" y="44"/>
                    </a:lnTo>
                    <a:lnTo>
                      <a:pt x="64" y="33"/>
                    </a:lnTo>
                    <a:lnTo>
                      <a:pt x="45" y="12"/>
                    </a:lnTo>
                    <a:lnTo>
                      <a:pt x="35" y="4"/>
                    </a:lnTo>
                    <a:lnTo>
                      <a:pt x="27" y="0"/>
                    </a:lnTo>
                    <a:lnTo>
                      <a:pt x="1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75" name="Freeform 105"/>
            <p:cNvSpPr>
              <a:spLocks noChangeAspect="1"/>
            </p:cNvSpPr>
            <p:nvPr/>
          </p:nvSpPr>
          <p:spPr bwMode="gray">
            <a:xfrm>
              <a:off x="6850855" y="3240434"/>
              <a:ext cx="30163" cy="63500"/>
            </a:xfrm>
            <a:custGeom>
              <a:avLst/>
              <a:gdLst/>
              <a:ahLst/>
              <a:cxnLst>
                <a:cxn ang="0">
                  <a:pos x="75" y="0"/>
                </a:cxn>
                <a:cxn ang="0">
                  <a:pos x="82" y="4"/>
                </a:cxn>
                <a:cxn ang="0">
                  <a:pos x="87" y="9"/>
                </a:cxn>
                <a:cxn ang="0">
                  <a:pos x="92" y="9"/>
                </a:cxn>
                <a:cxn ang="0">
                  <a:pos x="94" y="10"/>
                </a:cxn>
                <a:cxn ang="0">
                  <a:pos x="97" y="15"/>
                </a:cxn>
                <a:cxn ang="0">
                  <a:pos x="97" y="18"/>
                </a:cxn>
                <a:cxn ang="0">
                  <a:pos x="93" y="26"/>
                </a:cxn>
                <a:cxn ang="0">
                  <a:pos x="93" y="32"/>
                </a:cxn>
                <a:cxn ang="0">
                  <a:pos x="94" y="41"/>
                </a:cxn>
                <a:cxn ang="0">
                  <a:pos x="92" y="50"/>
                </a:cxn>
                <a:cxn ang="0">
                  <a:pos x="83" y="69"/>
                </a:cxn>
                <a:cxn ang="0">
                  <a:pos x="79" y="95"/>
                </a:cxn>
                <a:cxn ang="0">
                  <a:pos x="76" y="114"/>
                </a:cxn>
                <a:cxn ang="0">
                  <a:pos x="68" y="131"/>
                </a:cxn>
                <a:cxn ang="0">
                  <a:pos x="57" y="150"/>
                </a:cxn>
                <a:cxn ang="0">
                  <a:pos x="51" y="159"/>
                </a:cxn>
                <a:cxn ang="0">
                  <a:pos x="48" y="168"/>
                </a:cxn>
                <a:cxn ang="0">
                  <a:pos x="40" y="199"/>
                </a:cxn>
                <a:cxn ang="0">
                  <a:pos x="36" y="195"/>
                </a:cxn>
                <a:cxn ang="0">
                  <a:pos x="33" y="182"/>
                </a:cxn>
                <a:cxn ang="0">
                  <a:pos x="25" y="170"/>
                </a:cxn>
                <a:cxn ang="0">
                  <a:pos x="16" y="163"/>
                </a:cxn>
                <a:cxn ang="0">
                  <a:pos x="6" y="147"/>
                </a:cxn>
                <a:cxn ang="0">
                  <a:pos x="1" y="122"/>
                </a:cxn>
                <a:cxn ang="0">
                  <a:pos x="0" y="102"/>
                </a:cxn>
                <a:cxn ang="0">
                  <a:pos x="2" y="92"/>
                </a:cxn>
                <a:cxn ang="0">
                  <a:pos x="9" y="76"/>
                </a:cxn>
                <a:cxn ang="0">
                  <a:pos x="48" y="17"/>
                </a:cxn>
                <a:cxn ang="0">
                  <a:pos x="65" y="7"/>
                </a:cxn>
                <a:cxn ang="0">
                  <a:pos x="68" y="3"/>
                </a:cxn>
                <a:cxn ang="0">
                  <a:pos x="75" y="0"/>
                </a:cxn>
              </a:cxnLst>
              <a:rect l="0" t="0" r="r" b="b"/>
              <a:pathLst>
                <a:path w="97" h="199">
                  <a:moveTo>
                    <a:pt x="75" y="0"/>
                  </a:moveTo>
                  <a:lnTo>
                    <a:pt x="82" y="4"/>
                  </a:lnTo>
                  <a:lnTo>
                    <a:pt x="87" y="9"/>
                  </a:lnTo>
                  <a:lnTo>
                    <a:pt x="92" y="9"/>
                  </a:lnTo>
                  <a:lnTo>
                    <a:pt x="94" y="10"/>
                  </a:lnTo>
                  <a:lnTo>
                    <a:pt x="97" y="15"/>
                  </a:lnTo>
                  <a:lnTo>
                    <a:pt x="97" y="18"/>
                  </a:lnTo>
                  <a:lnTo>
                    <a:pt x="93" y="26"/>
                  </a:lnTo>
                  <a:lnTo>
                    <a:pt x="93" y="32"/>
                  </a:lnTo>
                  <a:lnTo>
                    <a:pt x="94" y="41"/>
                  </a:lnTo>
                  <a:lnTo>
                    <a:pt x="92" y="50"/>
                  </a:lnTo>
                  <a:lnTo>
                    <a:pt x="83" y="69"/>
                  </a:lnTo>
                  <a:lnTo>
                    <a:pt x="79" y="95"/>
                  </a:lnTo>
                  <a:lnTo>
                    <a:pt x="76" y="114"/>
                  </a:lnTo>
                  <a:lnTo>
                    <a:pt x="68" y="131"/>
                  </a:lnTo>
                  <a:lnTo>
                    <a:pt x="57" y="150"/>
                  </a:lnTo>
                  <a:lnTo>
                    <a:pt x="51" y="159"/>
                  </a:lnTo>
                  <a:lnTo>
                    <a:pt x="48" y="168"/>
                  </a:lnTo>
                  <a:lnTo>
                    <a:pt x="40" y="199"/>
                  </a:lnTo>
                  <a:lnTo>
                    <a:pt x="36" y="195"/>
                  </a:lnTo>
                  <a:lnTo>
                    <a:pt x="33" y="182"/>
                  </a:lnTo>
                  <a:lnTo>
                    <a:pt x="25" y="170"/>
                  </a:lnTo>
                  <a:lnTo>
                    <a:pt x="16" y="163"/>
                  </a:lnTo>
                  <a:lnTo>
                    <a:pt x="6" y="147"/>
                  </a:lnTo>
                  <a:lnTo>
                    <a:pt x="1" y="122"/>
                  </a:lnTo>
                  <a:lnTo>
                    <a:pt x="0" y="102"/>
                  </a:lnTo>
                  <a:lnTo>
                    <a:pt x="2" y="92"/>
                  </a:lnTo>
                  <a:lnTo>
                    <a:pt x="9" y="76"/>
                  </a:lnTo>
                  <a:lnTo>
                    <a:pt x="48" y="17"/>
                  </a:lnTo>
                  <a:lnTo>
                    <a:pt x="65" y="7"/>
                  </a:lnTo>
                  <a:lnTo>
                    <a:pt x="68" y="3"/>
                  </a:lnTo>
                  <a:lnTo>
                    <a:pt x="7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76" name="Group 106"/>
            <p:cNvGrpSpPr>
              <a:grpSpLocks noChangeAspect="1"/>
            </p:cNvGrpSpPr>
            <p:nvPr/>
          </p:nvGrpSpPr>
          <p:grpSpPr bwMode="gray">
            <a:xfrm>
              <a:off x="7017542" y="2807047"/>
              <a:ext cx="282575" cy="320675"/>
              <a:chOff x="3938" y="1929"/>
              <a:chExt cx="178" cy="202"/>
            </a:xfrm>
            <a:grpFill/>
          </p:grpSpPr>
          <p:sp>
            <p:nvSpPr>
              <p:cNvPr id="379" name="Freeform 107"/>
              <p:cNvSpPr>
                <a:spLocks noChangeAspect="1"/>
              </p:cNvSpPr>
              <p:nvPr/>
            </p:nvSpPr>
            <p:spPr bwMode="gray">
              <a:xfrm>
                <a:off x="4050" y="1929"/>
                <a:ext cx="66" cy="61"/>
              </a:xfrm>
              <a:custGeom>
                <a:avLst/>
                <a:gdLst/>
                <a:ahLst/>
                <a:cxnLst>
                  <a:cxn ang="0">
                    <a:pos x="301" y="94"/>
                  </a:cxn>
                  <a:cxn ang="0">
                    <a:pos x="299" y="113"/>
                  </a:cxn>
                  <a:cxn ang="0">
                    <a:pos x="294" y="141"/>
                  </a:cxn>
                  <a:cxn ang="0">
                    <a:pos x="304" y="164"/>
                  </a:cxn>
                  <a:cxn ang="0">
                    <a:pos x="330" y="159"/>
                  </a:cxn>
                  <a:cxn ang="0">
                    <a:pos x="308" y="177"/>
                  </a:cxn>
                  <a:cxn ang="0">
                    <a:pos x="283" y="191"/>
                  </a:cxn>
                  <a:cxn ang="0">
                    <a:pos x="271" y="195"/>
                  </a:cxn>
                  <a:cxn ang="0">
                    <a:pos x="238" y="195"/>
                  </a:cxn>
                  <a:cxn ang="0">
                    <a:pos x="208" y="223"/>
                  </a:cxn>
                  <a:cxn ang="0">
                    <a:pos x="195" y="259"/>
                  </a:cxn>
                  <a:cxn ang="0">
                    <a:pos x="162" y="248"/>
                  </a:cxn>
                  <a:cxn ang="0">
                    <a:pos x="114" y="224"/>
                  </a:cxn>
                  <a:cxn ang="0">
                    <a:pos x="84" y="227"/>
                  </a:cxn>
                  <a:cxn ang="0">
                    <a:pos x="63" y="235"/>
                  </a:cxn>
                  <a:cxn ang="0">
                    <a:pos x="36" y="226"/>
                  </a:cxn>
                  <a:cxn ang="0">
                    <a:pos x="34" y="251"/>
                  </a:cxn>
                  <a:cxn ang="0">
                    <a:pos x="74" y="277"/>
                  </a:cxn>
                  <a:cxn ang="0">
                    <a:pos x="59" y="283"/>
                  </a:cxn>
                  <a:cxn ang="0">
                    <a:pos x="40" y="289"/>
                  </a:cxn>
                  <a:cxn ang="0">
                    <a:pos x="22" y="307"/>
                  </a:cxn>
                  <a:cxn ang="0">
                    <a:pos x="11" y="295"/>
                  </a:cxn>
                  <a:cxn ang="0">
                    <a:pos x="0" y="247"/>
                  </a:cxn>
                  <a:cxn ang="0">
                    <a:pos x="11" y="214"/>
                  </a:cxn>
                  <a:cxn ang="0">
                    <a:pos x="34" y="195"/>
                  </a:cxn>
                  <a:cxn ang="0">
                    <a:pos x="31" y="176"/>
                  </a:cxn>
                  <a:cxn ang="0">
                    <a:pos x="47" y="171"/>
                  </a:cxn>
                  <a:cxn ang="0">
                    <a:pos x="81" y="175"/>
                  </a:cxn>
                  <a:cxn ang="0">
                    <a:pos x="87" y="146"/>
                  </a:cxn>
                  <a:cxn ang="0">
                    <a:pos x="94" y="127"/>
                  </a:cxn>
                  <a:cxn ang="0">
                    <a:pos x="102" y="90"/>
                  </a:cxn>
                  <a:cxn ang="0">
                    <a:pos x="99" y="25"/>
                  </a:cxn>
                  <a:cxn ang="0">
                    <a:pos x="110" y="3"/>
                  </a:cxn>
                  <a:cxn ang="0">
                    <a:pos x="122" y="8"/>
                  </a:cxn>
                  <a:cxn ang="0">
                    <a:pos x="135" y="22"/>
                  </a:cxn>
                  <a:cxn ang="0">
                    <a:pos x="179" y="75"/>
                  </a:cxn>
                  <a:cxn ang="0">
                    <a:pos x="222" y="103"/>
                  </a:cxn>
                  <a:cxn ang="0">
                    <a:pos x="250" y="116"/>
                  </a:cxn>
                  <a:cxn ang="0">
                    <a:pos x="272" y="118"/>
                  </a:cxn>
                </a:cxnLst>
                <a:rect l="0" t="0" r="r" b="b"/>
                <a:pathLst>
                  <a:path w="330" h="307">
                    <a:moveTo>
                      <a:pt x="285" y="108"/>
                    </a:moveTo>
                    <a:lnTo>
                      <a:pt x="301" y="94"/>
                    </a:lnTo>
                    <a:lnTo>
                      <a:pt x="305" y="97"/>
                    </a:lnTo>
                    <a:lnTo>
                      <a:pt x="299" y="113"/>
                    </a:lnTo>
                    <a:lnTo>
                      <a:pt x="291" y="129"/>
                    </a:lnTo>
                    <a:lnTo>
                      <a:pt x="294" y="141"/>
                    </a:lnTo>
                    <a:lnTo>
                      <a:pt x="304" y="148"/>
                    </a:lnTo>
                    <a:lnTo>
                      <a:pt x="304" y="164"/>
                    </a:lnTo>
                    <a:lnTo>
                      <a:pt x="315" y="164"/>
                    </a:lnTo>
                    <a:lnTo>
                      <a:pt x="330" y="159"/>
                    </a:lnTo>
                    <a:lnTo>
                      <a:pt x="325" y="170"/>
                    </a:lnTo>
                    <a:lnTo>
                      <a:pt x="308" y="177"/>
                    </a:lnTo>
                    <a:lnTo>
                      <a:pt x="293" y="188"/>
                    </a:lnTo>
                    <a:lnTo>
                      <a:pt x="283" y="191"/>
                    </a:lnTo>
                    <a:lnTo>
                      <a:pt x="277" y="187"/>
                    </a:lnTo>
                    <a:lnTo>
                      <a:pt x="271" y="195"/>
                    </a:lnTo>
                    <a:lnTo>
                      <a:pt x="254" y="193"/>
                    </a:lnTo>
                    <a:lnTo>
                      <a:pt x="238" y="195"/>
                    </a:lnTo>
                    <a:lnTo>
                      <a:pt x="223" y="204"/>
                    </a:lnTo>
                    <a:lnTo>
                      <a:pt x="208" y="223"/>
                    </a:lnTo>
                    <a:lnTo>
                      <a:pt x="199" y="241"/>
                    </a:lnTo>
                    <a:lnTo>
                      <a:pt x="195" y="259"/>
                    </a:lnTo>
                    <a:lnTo>
                      <a:pt x="189" y="268"/>
                    </a:lnTo>
                    <a:lnTo>
                      <a:pt x="162" y="248"/>
                    </a:lnTo>
                    <a:lnTo>
                      <a:pt x="142" y="241"/>
                    </a:lnTo>
                    <a:lnTo>
                      <a:pt x="114" y="224"/>
                    </a:lnTo>
                    <a:lnTo>
                      <a:pt x="97" y="221"/>
                    </a:lnTo>
                    <a:lnTo>
                      <a:pt x="84" y="227"/>
                    </a:lnTo>
                    <a:lnTo>
                      <a:pt x="74" y="236"/>
                    </a:lnTo>
                    <a:lnTo>
                      <a:pt x="63" y="235"/>
                    </a:lnTo>
                    <a:lnTo>
                      <a:pt x="52" y="225"/>
                    </a:lnTo>
                    <a:lnTo>
                      <a:pt x="36" y="226"/>
                    </a:lnTo>
                    <a:lnTo>
                      <a:pt x="28" y="240"/>
                    </a:lnTo>
                    <a:lnTo>
                      <a:pt x="34" y="251"/>
                    </a:lnTo>
                    <a:lnTo>
                      <a:pt x="57" y="262"/>
                    </a:lnTo>
                    <a:lnTo>
                      <a:pt x="74" y="277"/>
                    </a:lnTo>
                    <a:lnTo>
                      <a:pt x="71" y="284"/>
                    </a:lnTo>
                    <a:lnTo>
                      <a:pt x="59" y="283"/>
                    </a:lnTo>
                    <a:lnTo>
                      <a:pt x="50" y="283"/>
                    </a:lnTo>
                    <a:lnTo>
                      <a:pt x="40" y="289"/>
                    </a:lnTo>
                    <a:lnTo>
                      <a:pt x="35" y="297"/>
                    </a:lnTo>
                    <a:lnTo>
                      <a:pt x="22" y="307"/>
                    </a:lnTo>
                    <a:lnTo>
                      <a:pt x="14" y="305"/>
                    </a:lnTo>
                    <a:lnTo>
                      <a:pt x="11" y="295"/>
                    </a:lnTo>
                    <a:lnTo>
                      <a:pt x="18" y="264"/>
                    </a:lnTo>
                    <a:lnTo>
                      <a:pt x="0" y="247"/>
                    </a:lnTo>
                    <a:lnTo>
                      <a:pt x="2" y="224"/>
                    </a:lnTo>
                    <a:lnTo>
                      <a:pt x="11" y="214"/>
                    </a:lnTo>
                    <a:lnTo>
                      <a:pt x="24" y="207"/>
                    </a:lnTo>
                    <a:lnTo>
                      <a:pt x="34" y="195"/>
                    </a:lnTo>
                    <a:lnTo>
                      <a:pt x="38" y="184"/>
                    </a:lnTo>
                    <a:lnTo>
                      <a:pt x="31" y="176"/>
                    </a:lnTo>
                    <a:lnTo>
                      <a:pt x="34" y="167"/>
                    </a:lnTo>
                    <a:lnTo>
                      <a:pt x="47" y="171"/>
                    </a:lnTo>
                    <a:lnTo>
                      <a:pt x="60" y="175"/>
                    </a:lnTo>
                    <a:lnTo>
                      <a:pt x="81" y="175"/>
                    </a:lnTo>
                    <a:lnTo>
                      <a:pt x="88" y="160"/>
                    </a:lnTo>
                    <a:lnTo>
                      <a:pt x="87" y="146"/>
                    </a:lnTo>
                    <a:lnTo>
                      <a:pt x="87" y="135"/>
                    </a:lnTo>
                    <a:lnTo>
                      <a:pt x="94" y="127"/>
                    </a:lnTo>
                    <a:lnTo>
                      <a:pt x="100" y="110"/>
                    </a:lnTo>
                    <a:lnTo>
                      <a:pt x="102" y="90"/>
                    </a:lnTo>
                    <a:lnTo>
                      <a:pt x="109" y="58"/>
                    </a:lnTo>
                    <a:lnTo>
                      <a:pt x="99" y="25"/>
                    </a:lnTo>
                    <a:lnTo>
                      <a:pt x="99" y="15"/>
                    </a:lnTo>
                    <a:lnTo>
                      <a:pt x="110" y="3"/>
                    </a:lnTo>
                    <a:lnTo>
                      <a:pt x="115" y="0"/>
                    </a:lnTo>
                    <a:lnTo>
                      <a:pt x="122" y="8"/>
                    </a:lnTo>
                    <a:lnTo>
                      <a:pt x="126" y="15"/>
                    </a:lnTo>
                    <a:lnTo>
                      <a:pt x="135" y="22"/>
                    </a:lnTo>
                    <a:lnTo>
                      <a:pt x="158" y="54"/>
                    </a:lnTo>
                    <a:lnTo>
                      <a:pt x="179" y="75"/>
                    </a:lnTo>
                    <a:lnTo>
                      <a:pt x="199" y="92"/>
                    </a:lnTo>
                    <a:lnTo>
                      <a:pt x="222" y="103"/>
                    </a:lnTo>
                    <a:lnTo>
                      <a:pt x="244" y="108"/>
                    </a:lnTo>
                    <a:lnTo>
                      <a:pt x="250" y="116"/>
                    </a:lnTo>
                    <a:lnTo>
                      <a:pt x="261" y="121"/>
                    </a:lnTo>
                    <a:lnTo>
                      <a:pt x="272" y="118"/>
                    </a:lnTo>
                    <a:lnTo>
                      <a:pt x="285" y="10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80" name="Freeform 108"/>
              <p:cNvSpPr>
                <a:spLocks noChangeAspect="1"/>
              </p:cNvSpPr>
              <p:nvPr/>
            </p:nvSpPr>
            <p:spPr bwMode="gray">
              <a:xfrm>
                <a:off x="3952" y="1989"/>
                <a:ext cx="123" cy="110"/>
              </a:xfrm>
              <a:custGeom>
                <a:avLst/>
                <a:gdLst/>
                <a:ahLst/>
                <a:cxnLst>
                  <a:cxn ang="0">
                    <a:pos x="578" y="13"/>
                  </a:cxn>
                  <a:cxn ang="0">
                    <a:pos x="582" y="69"/>
                  </a:cxn>
                  <a:cxn ang="0">
                    <a:pos x="607" y="118"/>
                  </a:cxn>
                  <a:cxn ang="0">
                    <a:pos x="608" y="160"/>
                  </a:cxn>
                  <a:cxn ang="0">
                    <a:pos x="593" y="180"/>
                  </a:cxn>
                  <a:cxn ang="0">
                    <a:pos x="571" y="223"/>
                  </a:cxn>
                  <a:cxn ang="0">
                    <a:pos x="554" y="268"/>
                  </a:cxn>
                  <a:cxn ang="0">
                    <a:pos x="558" y="317"/>
                  </a:cxn>
                  <a:cxn ang="0">
                    <a:pos x="535" y="365"/>
                  </a:cxn>
                  <a:cxn ang="0">
                    <a:pos x="545" y="404"/>
                  </a:cxn>
                  <a:cxn ang="0">
                    <a:pos x="521" y="439"/>
                  </a:cxn>
                  <a:cxn ang="0">
                    <a:pos x="495" y="425"/>
                  </a:cxn>
                  <a:cxn ang="0">
                    <a:pos x="491" y="408"/>
                  </a:cxn>
                  <a:cxn ang="0">
                    <a:pos x="483" y="440"/>
                  </a:cxn>
                  <a:cxn ang="0">
                    <a:pos x="456" y="443"/>
                  </a:cxn>
                  <a:cxn ang="0">
                    <a:pos x="437" y="474"/>
                  </a:cxn>
                  <a:cxn ang="0">
                    <a:pos x="427" y="446"/>
                  </a:cxn>
                  <a:cxn ang="0">
                    <a:pos x="404" y="478"/>
                  </a:cxn>
                  <a:cxn ang="0">
                    <a:pos x="356" y="476"/>
                  </a:cxn>
                  <a:cxn ang="0">
                    <a:pos x="351" y="470"/>
                  </a:cxn>
                  <a:cxn ang="0">
                    <a:pos x="333" y="470"/>
                  </a:cxn>
                  <a:cxn ang="0">
                    <a:pos x="320" y="451"/>
                  </a:cxn>
                  <a:cxn ang="0">
                    <a:pos x="328" y="504"/>
                  </a:cxn>
                  <a:cxn ang="0">
                    <a:pos x="307" y="503"/>
                  </a:cxn>
                  <a:cxn ang="0">
                    <a:pos x="295" y="517"/>
                  </a:cxn>
                  <a:cxn ang="0">
                    <a:pos x="252" y="546"/>
                  </a:cxn>
                  <a:cxn ang="0">
                    <a:pos x="233" y="517"/>
                  </a:cxn>
                  <a:cxn ang="0">
                    <a:pos x="248" y="479"/>
                  </a:cxn>
                  <a:cxn ang="0">
                    <a:pos x="228" y="476"/>
                  </a:cxn>
                  <a:cxn ang="0">
                    <a:pos x="190" y="468"/>
                  </a:cxn>
                  <a:cxn ang="0">
                    <a:pos x="156" y="483"/>
                  </a:cxn>
                  <a:cxn ang="0">
                    <a:pos x="133" y="492"/>
                  </a:cxn>
                  <a:cxn ang="0">
                    <a:pos x="92" y="503"/>
                  </a:cxn>
                  <a:cxn ang="0">
                    <a:pos x="69" y="524"/>
                  </a:cxn>
                  <a:cxn ang="0">
                    <a:pos x="43" y="515"/>
                  </a:cxn>
                  <a:cxn ang="0">
                    <a:pos x="20" y="521"/>
                  </a:cxn>
                  <a:cxn ang="0">
                    <a:pos x="0" y="503"/>
                  </a:cxn>
                  <a:cxn ang="0">
                    <a:pos x="35" y="478"/>
                  </a:cxn>
                  <a:cxn ang="0">
                    <a:pos x="74" y="446"/>
                  </a:cxn>
                  <a:cxn ang="0">
                    <a:pos x="106" y="417"/>
                  </a:cxn>
                  <a:cxn ang="0">
                    <a:pos x="155" y="416"/>
                  </a:cxn>
                  <a:cxn ang="0">
                    <a:pos x="219" y="407"/>
                  </a:cxn>
                  <a:cxn ang="0">
                    <a:pos x="237" y="412"/>
                  </a:cxn>
                  <a:cxn ang="0">
                    <a:pos x="270" y="412"/>
                  </a:cxn>
                  <a:cxn ang="0">
                    <a:pos x="300" y="357"/>
                  </a:cxn>
                  <a:cxn ang="0">
                    <a:pos x="322" y="305"/>
                  </a:cxn>
                  <a:cxn ang="0">
                    <a:pos x="351" y="284"/>
                  </a:cxn>
                  <a:cxn ang="0">
                    <a:pos x="333" y="306"/>
                  </a:cxn>
                  <a:cxn ang="0">
                    <a:pos x="336" y="333"/>
                  </a:cxn>
                  <a:cxn ang="0">
                    <a:pos x="363" y="321"/>
                  </a:cxn>
                  <a:cxn ang="0">
                    <a:pos x="410" y="295"/>
                  </a:cxn>
                  <a:cxn ang="0">
                    <a:pos x="440" y="257"/>
                  </a:cxn>
                  <a:cxn ang="0">
                    <a:pos x="467" y="235"/>
                  </a:cxn>
                  <a:cxn ang="0">
                    <a:pos x="486" y="188"/>
                  </a:cxn>
                  <a:cxn ang="0">
                    <a:pos x="499" y="154"/>
                  </a:cxn>
                  <a:cxn ang="0">
                    <a:pos x="495" y="117"/>
                  </a:cxn>
                  <a:cxn ang="0">
                    <a:pos x="499" y="92"/>
                  </a:cxn>
                  <a:cxn ang="0">
                    <a:pos x="512" y="49"/>
                  </a:cxn>
                  <a:cxn ang="0">
                    <a:pos x="524" y="20"/>
                  </a:cxn>
                  <a:cxn ang="0">
                    <a:pos x="539" y="48"/>
                  </a:cxn>
                  <a:cxn ang="0">
                    <a:pos x="560" y="41"/>
                  </a:cxn>
                  <a:cxn ang="0">
                    <a:pos x="559" y="22"/>
                  </a:cxn>
                  <a:cxn ang="0">
                    <a:pos x="547" y="3"/>
                  </a:cxn>
                </a:cxnLst>
                <a:rect l="0" t="0" r="r" b="b"/>
                <a:pathLst>
                  <a:path w="613" h="552">
                    <a:moveTo>
                      <a:pt x="560" y="6"/>
                    </a:moveTo>
                    <a:lnTo>
                      <a:pt x="576" y="6"/>
                    </a:lnTo>
                    <a:lnTo>
                      <a:pt x="578" y="13"/>
                    </a:lnTo>
                    <a:lnTo>
                      <a:pt x="576" y="37"/>
                    </a:lnTo>
                    <a:lnTo>
                      <a:pt x="577" y="53"/>
                    </a:lnTo>
                    <a:lnTo>
                      <a:pt x="582" y="69"/>
                    </a:lnTo>
                    <a:lnTo>
                      <a:pt x="592" y="83"/>
                    </a:lnTo>
                    <a:lnTo>
                      <a:pt x="598" y="96"/>
                    </a:lnTo>
                    <a:lnTo>
                      <a:pt x="607" y="118"/>
                    </a:lnTo>
                    <a:lnTo>
                      <a:pt x="613" y="143"/>
                    </a:lnTo>
                    <a:lnTo>
                      <a:pt x="612" y="153"/>
                    </a:lnTo>
                    <a:lnTo>
                      <a:pt x="608" y="160"/>
                    </a:lnTo>
                    <a:lnTo>
                      <a:pt x="607" y="171"/>
                    </a:lnTo>
                    <a:lnTo>
                      <a:pt x="599" y="180"/>
                    </a:lnTo>
                    <a:lnTo>
                      <a:pt x="593" y="180"/>
                    </a:lnTo>
                    <a:lnTo>
                      <a:pt x="585" y="208"/>
                    </a:lnTo>
                    <a:lnTo>
                      <a:pt x="583" y="224"/>
                    </a:lnTo>
                    <a:lnTo>
                      <a:pt x="571" y="223"/>
                    </a:lnTo>
                    <a:lnTo>
                      <a:pt x="556" y="232"/>
                    </a:lnTo>
                    <a:lnTo>
                      <a:pt x="551" y="251"/>
                    </a:lnTo>
                    <a:lnTo>
                      <a:pt x="554" y="268"/>
                    </a:lnTo>
                    <a:lnTo>
                      <a:pt x="556" y="284"/>
                    </a:lnTo>
                    <a:lnTo>
                      <a:pt x="556" y="305"/>
                    </a:lnTo>
                    <a:lnTo>
                      <a:pt x="558" y="317"/>
                    </a:lnTo>
                    <a:lnTo>
                      <a:pt x="548" y="327"/>
                    </a:lnTo>
                    <a:lnTo>
                      <a:pt x="539" y="347"/>
                    </a:lnTo>
                    <a:lnTo>
                      <a:pt x="535" y="365"/>
                    </a:lnTo>
                    <a:lnTo>
                      <a:pt x="535" y="386"/>
                    </a:lnTo>
                    <a:lnTo>
                      <a:pt x="543" y="397"/>
                    </a:lnTo>
                    <a:lnTo>
                      <a:pt x="545" y="404"/>
                    </a:lnTo>
                    <a:lnTo>
                      <a:pt x="537" y="409"/>
                    </a:lnTo>
                    <a:lnTo>
                      <a:pt x="527" y="425"/>
                    </a:lnTo>
                    <a:lnTo>
                      <a:pt x="521" y="439"/>
                    </a:lnTo>
                    <a:lnTo>
                      <a:pt x="494" y="459"/>
                    </a:lnTo>
                    <a:lnTo>
                      <a:pt x="491" y="449"/>
                    </a:lnTo>
                    <a:lnTo>
                      <a:pt x="495" y="425"/>
                    </a:lnTo>
                    <a:lnTo>
                      <a:pt x="502" y="417"/>
                    </a:lnTo>
                    <a:lnTo>
                      <a:pt x="505" y="408"/>
                    </a:lnTo>
                    <a:lnTo>
                      <a:pt x="491" y="408"/>
                    </a:lnTo>
                    <a:lnTo>
                      <a:pt x="489" y="419"/>
                    </a:lnTo>
                    <a:lnTo>
                      <a:pt x="484" y="429"/>
                    </a:lnTo>
                    <a:lnTo>
                      <a:pt x="483" y="440"/>
                    </a:lnTo>
                    <a:lnTo>
                      <a:pt x="475" y="434"/>
                    </a:lnTo>
                    <a:lnTo>
                      <a:pt x="462" y="433"/>
                    </a:lnTo>
                    <a:lnTo>
                      <a:pt x="456" y="443"/>
                    </a:lnTo>
                    <a:lnTo>
                      <a:pt x="451" y="468"/>
                    </a:lnTo>
                    <a:lnTo>
                      <a:pt x="445" y="476"/>
                    </a:lnTo>
                    <a:lnTo>
                      <a:pt x="437" y="474"/>
                    </a:lnTo>
                    <a:lnTo>
                      <a:pt x="435" y="459"/>
                    </a:lnTo>
                    <a:lnTo>
                      <a:pt x="436" y="447"/>
                    </a:lnTo>
                    <a:lnTo>
                      <a:pt x="427" y="446"/>
                    </a:lnTo>
                    <a:lnTo>
                      <a:pt x="419" y="455"/>
                    </a:lnTo>
                    <a:lnTo>
                      <a:pt x="410" y="466"/>
                    </a:lnTo>
                    <a:lnTo>
                      <a:pt x="404" y="478"/>
                    </a:lnTo>
                    <a:lnTo>
                      <a:pt x="402" y="479"/>
                    </a:lnTo>
                    <a:lnTo>
                      <a:pt x="384" y="476"/>
                    </a:lnTo>
                    <a:lnTo>
                      <a:pt x="356" y="476"/>
                    </a:lnTo>
                    <a:lnTo>
                      <a:pt x="341" y="479"/>
                    </a:lnTo>
                    <a:lnTo>
                      <a:pt x="345" y="474"/>
                    </a:lnTo>
                    <a:lnTo>
                      <a:pt x="351" y="470"/>
                    </a:lnTo>
                    <a:lnTo>
                      <a:pt x="339" y="467"/>
                    </a:lnTo>
                    <a:lnTo>
                      <a:pt x="336" y="463"/>
                    </a:lnTo>
                    <a:lnTo>
                      <a:pt x="333" y="470"/>
                    </a:lnTo>
                    <a:lnTo>
                      <a:pt x="327" y="462"/>
                    </a:lnTo>
                    <a:lnTo>
                      <a:pt x="325" y="449"/>
                    </a:lnTo>
                    <a:lnTo>
                      <a:pt x="320" y="451"/>
                    </a:lnTo>
                    <a:lnTo>
                      <a:pt x="309" y="476"/>
                    </a:lnTo>
                    <a:lnTo>
                      <a:pt x="328" y="488"/>
                    </a:lnTo>
                    <a:lnTo>
                      <a:pt x="328" y="504"/>
                    </a:lnTo>
                    <a:lnTo>
                      <a:pt x="320" y="498"/>
                    </a:lnTo>
                    <a:lnTo>
                      <a:pt x="314" y="501"/>
                    </a:lnTo>
                    <a:lnTo>
                      <a:pt x="307" y="503"/>
                    </a:lnTo>
                    <a:lnTo>
                      <a:pt x="300" y="508"/>
                    </a:lnTo>
                    <a:lnTo>
                      <a:pt x="296" y="514"/>
                    </a:lnTo>
                    <a:lnTo>
                      <a:pt x="295" y="517"/>
                    </a:lnTo>
                    <a:lnTo>
                      <a:pt x="279" y="546"/>
                    </a:lnTo>
                    <a:lnTo>
                      <a:pt x="268" y="552"/>
                    </a:lnTo>
                    <a:lnTo>
                      <a:pt x="252" y="546"/>
                    </a:lnTo>
                    <a:lnTo>
                      <a:pt x="247" y="536"/>
                    </a:lnTo>
                    <a:lnTo>
                      <a:pt x="236" y="529"/>
                    </a:lnTo>
                    <a:lnTo>
                      <a:pt x="233" y="517"/>
                    </a:lnTo>
                    <a:lnTo>
                      <a:pt x="233" y="499"/>
                    </a:lnTo>
                    <a:lnTo>
                      <a:pt x="238" y="494"/>
                    </a:lnTo>
                    <a:lnTo>
                      <a:pt x="248" y="479"/>
                    </a:lnTo>
                    <a:lnTo>
                      <a:pt x="249" y="474"/>
                    </a:lnTo>
                    <a:lnTo>
                      <a:pt x="247" y="472"/>
                    </a:lnTo>
                    <a:lnTo>
                      <a:pt x="228" y="476"/>
                    </a:lnTo>
                    <a:lnTo>
                      <a:pt x="216" y="471"/>
                    </a:lnTo>
                    <a:lnTo>
                      <a:pt x="203" y="468"/>
                    </a:lnTo>
                    <a:lnTo>
                      <a:pt x="190" y="468"/>
                    </a:lnTo>
                    <a:lnTo>
                      <a:pt x="179" y="478"/>
                    </a:lnTo>
                    <a:lnTo>
                      <a:pt x="163" y="488"/>
                    </a:lnTo>
                    <a:lnTo>
                      <a:pt x="156" y="483"/>
                    </a:lnTo>
                    <a:lnTo>
                      <a:pt x="147" y="487"/>
                    </a:lnTo>
                    <a:lnTo>
                      <a:pt x="142" y="487"/>
                    </a:lnTo>
                    <a:lnTo>
                      <a:pt x="133" y="492"/>
                    </a:lnTo>
                    <a:lnTo>
                      <a:pt x="126" y="492"/>
                    </a:lnTo>
                    <a:lnTo>
                      <a:pt x="119" y="495"/>
                    </a:lnTo>
                    <a:lnTo>
                      <a:pt x="92" y="503"/>
                    </a:lnTo>
                    <a:lnTo>
                      <a:pt x="85" y="497"/>
                    </a:lnTo>
                    <a:lnTo>
                      <a:pt x="78" y="498"/>
                    </a:lnTo>
                    <a:lnTo>
                      <a:pt x="69" y="524"/>
                    </a:lnTo>
                    <a:lnTo>
                      <a:pt x="64" y="525"/>
                    </a:lnTo>
                    <a:lnTo>
                      <a:pt x="51" y="520"/>
                    </a:lnTo>
                    <a:lnTo>
                      <a:pt x="43" y="515"/>
                    </a:lnTo>
                    <a:lnTo>
                      <a:pt x="32" y="519"/>
                    </a:lnTo>
                    <a:lnTo>
                      <a:pt x="24" y="519"/>
                    </a:lnTo>
                    <a:lnTo>
                      <a:pt x="20" y="521"/>
                    </a:lnTo>
                    <a:lnTo>
                      <a:pt x="10" y="517"/>
                    </a:lnTo>
                    <a:lnTo>
                      <a:pt x="0" y="516"/>
                    </a:lnTo>
                    <a:lnTo>
                      <a:pt x="0" y="503"/>
                    </a:lnTo>
                    <a:lnTo>
                      <a:pt x="1" y="495"/>
                    </a:lnTo>
                    <a:lnTo>
                      <a:pt x="26" y="488"/>
                    </a:lnTo>
                    <a:lnTo>
                      <a:pt x="35" y="478"/>
                    </a:lnTo>
                    <a:lnTo>
                      <a:pt x="45" y="471"/>
                    </a:lnTo>
                    <a:lnTo>
                      <a:pt x="63" y="461"/>
                    </a:lnTo>
                    <a:lnTo>
                      <a:pt x="74" y="446"/>
                    </a:lnTo>
                    <a:lnTo>
                      <a:pt x="87" y="438"/>
                    </a:lnTo>
                    <a:lnTo>
                      <a:pt x="94" y="424"/>
                    </a:lnTo>
                    <a:lnTo>
                      <a:pt x="106" y="417"/>
                    </a:lnTo>
                    <a:lnTo>
                      <a:pt x="118" y="413"/>
                    </a:lnTo>
                    <a:lnTo>
                      <a:pt x="136" y="418"/>
                    </a:lnTo>
                    <a:lnTo>
                      <a:pt x="155" y="416"/>
                    </a:lnTo>
                    <a:lnTo>
                      <a:pt x="169" y="417"/>
                    </a:lnTo>
                    <a:lnTo>
                      <a:pt x="209" y="408"/>
                    </a:lnTo>
                    <a:lnTo>
                      <a:pt x="219" y="407"/>
                    </a:lnTo>
                    <a:lnTo>
                      <a:pt x="228" y="403"/>
                    </a:lnTo>
                    <a:lnTo>
                      <a:pt x="238" y="403"/>
                    </a:lnTo>
                    <a:lnTo>
                      <a:pt x="237" y="412"/>
                    </a:lnTo>
                    <a:lnTo>
                      <a:pt x="260" y="418"/>
                    </a:lnTo>
                    <a:lnTo>
                      <a:pt x="265" y="417"/>
                    </a:lnTo>
                    <a:lnTo>
                      <a:pt x="270" y="412"/>
                    </a:lnTo>
                    <a:lnTo>
                      <a:pt x="282" y="403"/>
                    </a:lnTo>
                    <a:lnTo>
                      <a:pt x="284" y="371"/>
                    </a:lnTo>
                    <a:lnTo>
                      <a:pt x="300" y="357"/>
                    </a:lnTo>
                    <a:lnTo>
                      <a:pt x="312" y="339"/>
                    </a:lnTo>
                    <a:lnTo>
                      <a:pt x="320" y="320"/>
                    </a:lnTo>
                    <a:lnTo>
                      <a:pt x="322" y="305"/>
                    </a:lnTo>
                    <a:lnTo>
                      <a:pt x="324" y="294"/>
                    </a:lnTo>
                    <a:lnTo>
                      <a:pt x="343" y="283"/>
                    </a:lnTo>
                    <a:lnTo>
                      <a:pt x="351" y="284"/>
                    </a:lnTo>
                    <a:lnTo>
                      <a:pt x="350" y="294"/>
                    </a:lnTo>
                    <a:lnTo>
                      <a:pt x="341" y="298"/>
                    </a:lnTo>
                    <a:lnTo>
                      <a:pt x="333" y="306"/>
                    </a:lnTo>
                    <a:lnTo>
                      <a:pt x="332" y="309"/>
                    </a:lnTo>
                    <a:lnTo>
                      <a:pt x="336" y="321"/>
                    </a:lnTo>
                    <a:lnTo>
                      <a:pt x="336" y="333"/>
                    </a:lnTo>
                    <a:lnTo>
                      <a:pt x="341" y="333"/>
                    </a:lnTo>
                    <a:lnTo>
                      <a:pt x="354" y="332"/>
                    </a:lnTo>
                    <a:lnTo>
                      <a:pt x="363" y="321"/>
                    </a:lnTo>
                    <a:lnTo>
                      <a:pt x="377" y="314"/>
                    </a:lnTo>
                    <a:lnTo>
                      <a:pt x="393" y="309"/>
                    </a:lnTo>
                    <a:lnTo>
                      <a:pt x="410" y="295"/>
                    </a:lnTo>
                    <a:lnTo>
                      <a:pt x="422" y="284"/>
                    </a:lnTo>
                    <a:lnTo>
                      <a:pt x="430" y="269"/>
                    </a:lnTo>
                    <a:lnTo>
                      <a:pt x="440" y="257"/>
                    </a:lnTo>
                    <a:lnTo>
                      <a:pt x="453" y="247"/>
                    </a:lnTo>
                    <a:lnTo>
                      <a:pt x="459" y="247"/>
                    </a:lnTo>
                    <a:lnTo>
                      <a:pt x="467" y="235"/>
                    </a:lnTo>
                    <a:lnTo>
                      <a:pt x="468" y="225"/>
                    </a:lnTo>
                    <a:lnTo>
                      <a:pt x="470" y="215"/>
                    </a:lnTo>
                    <a:lnTo>
                      <a:pt x="486" y="188"/>
                    </a:lnTo>
                    <a:lnTo>
                      <a:pt x="490" y="176"/>
                    </a:lnTo>
                    <a:lnTo>
                      <a:pt x="492" y="165"/>
                    </a:lnTo>
                    <a:lnTo>
                      <a:pt x="499" y="154"/>
                    </a:lnTo>
                    <a:lnTo>
                      <a:pt x="502" y="139"/>
                    </a:lnTo>
                    <a:lnTo>
                      <a:pt x="502" y="123"/>
                    </a:lnTo>
                    <a:lnTo>
                      <a:pt x="495" y="117"/>
                    </a:lnTo>
                    <a:lnTo>
                      <a:pt x="484" y="112"/>
                    </a:lnTo>
                    <a:lnTo>
                      <a:pt x="489" y="107"/>
                    </a:lnTo>
                    <a:lnTo>
                      <a:pt x="499" y="92"/>
                    </a:lnTo>
                    <a:lnTo>
                      <a:pt x="497" y="62"/>
                    </a:lnTo>
                    <a:lnTo>
                      <a:pt x="502" y="53"/>
                    </a:lnTo>
                    <a:lnTo>
                      <a:pt x="512" y="49"/>
                    </a:lnTo>
                    <a:lnTo>
                      <a:pt x="513" y="32"/>
                    </a:lnTo>
                    <a:lnTo>
                      <a:pt x="517" y="24"/>
                    </a:lnTo>
                    <a:lnTo>
                      <a:pt x="524" y="20"/>
                    </a:lnTo>
                    <a:lnTo>
                      <a:pt x="531" y="29"/>
                    </a:lnTo>
                    <a:lnTo>
                      <a:pt x="535" y="42"/>
                    </a:lnTo>
                    <a:lnTo>
                      <a:pt x="539" y="48"/>
                    </a:lnTo>
                    <a:lnTo>
                      <a:pt x="547" y="38"/>
                    </a:lnTo>
                    <a:lnTo>
                      <a:pt x="553" y="42"/>
                    </a:lnTo>
                    <a:lnTo>
                      <a:pt x="560" y="41"/>
                    </a:lnTo>
                    <a:lnTo>
                      <a:pt x="566" y="27"/>
                    </a:lnTo>
                    <a:lnTo>
                      <a:pt x="567" y="15"/>
                    </a:lnTo>
                    <a:lnTo>
                      <a:pt x="559" y="22"/>
                    </a:lnTo>
                    <a:lnTo>
                      <a:pt x="547" y="26"/>
                    </a:lnTo>
                    <a:lnTo>
                      <a:pt x="543" y="14"/>
                    </a:lnTo>
                    <a:lnTo>
                      <a:pt x="547" y="3"/>
                    </a:lnTo>
                    <a:lnTo>
                      <a:pt x="551" y="0"/>
                    </a:lnTo>
                    <a:lnTo>
                      <a:pt x="560" y="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81" name="Freeform 109"/>
              <p:cNvSpPr>
                <a:spLocks noChangeAspect="1"/>
              </p:cNvSpPr>
              <p:nvPr/>
            </p:nvSpPr>
            <p:spPr bwMode="gray">
              <a:xfrm>
                <a:off x="3966" y="2088"/>
                <a:ext cx="28" cy="21"/>
              </a:xfrm>
              <a:custGeom>
                <a:avLst/>
                <a:gdLst/>
                <a:ahLst/>
                <a:cxnLst>
                  <a:cxn ang="0">
                    <a:pos x="113" y="70"/>
                  </a:cxn>
                  <a:cxn ang="0">
                    <a:pos x="102" y="63"/>
                  </a:cxn>
                  <a:cxn ang="0">
                    <a:pos x="88" y="58"/>
                  </a:cxn>
                  <a:cxn ang="0">
                    <a:pos x="74" y="62"/>
                  </a:cxn>
                  <a:cxn ang="0">
                    <a:pos x="66" y="68"/>
                  </a:cxn>
                  <a:cxn ang="0">
                    <a:pos x="59" y="80"/>
                  </a:cxn>
                  <a:cxn ang="0">
                    <a:pos x="50" y="95"/>
                  </a:cxn>
                  <a:cxn ang="0">
                    <a:pos x="48" y="106"/>
                  </a:cxn>
                  <a:cxn ang="0">
                    <a:pos x="39" y="107"/>
                  </a:cxn>
                  <a:cxn ang="0">
                    <a:pos x="30" y="100"/>
                  </a:cxn>
                  <a:cxn ang="0">
                    <a:pos x="26" y="95"/>
                  </a:cxn>
                  <a:cxn ang="0">
                    <a:pos x="19" y="82"/>
                  </a:cxn>
                  <a:cxn ang="0">
                    <a:pos x="20" y="76"/>
                  </a:cxn>
                  <a:cxn ang="0">
                    <a:pos x="16" y="69"/>
                  </a:cxn>
                  <a:cxn ang="0">
                    <a:pos x="10" y="64"/>
                  </a:cxn>
                  <a:cxn ang="0">
                    <a:pos x="0" y="64"/>
                  </a:cxn>
                  <a:cxn ang="0">
                    <a:pos x="15" y="53"/>
                  </a:cxn>
                  <a:cxn ang="0">
                    <a:pos x="37" y="23"/>
                  </a:cxn>
                  <a:cxn ang="0">
                    <a:pos x="50" y="25"/>
                  </a:cxn>
                  <a:cxn ang="0">
                    <a:pos x="57" y="28"/>
                  </a:cxn>
                  <a:cxn ang="0">
                    <a:pos x="68" y="26"/>
                  </a:cxn>
                  <a:cxn ang="0">
                    <a:pos x="78" y="21"/>
                  </a:cxn>
                  <a:cxn ang="0">
                    <a:pos x="82" y="14"/>
                  </a:cxn>
                  <a:cxn ang="0">
                    <a:pos x="95" y="1"/>
                  </a:cxn>
                  <a:cxn ang="0">
                    <a:pos x="102" y="0"/>
                  </a:cxn>
                  <a:cxn ang="0">
                    <a:pos x="112" y="3"/>
                  </a:cxn>
                  <a:cxn ang="0">
                    <a:pos x="123" y="9"/>
                  </a:cxn>
                  <a:cxn ang="0">
                    <a:pos x="132" y="10"/>
                  </a:cxn>
                  <a:cxn ang="0">
                    <a:pos x="138" y="33"/>
                  </a:cxn>
                  <a:cxn ang="0">
                    <a:pos x="140" y="36"/>
                  </a:cxn>
                  <a:cxn ang="0">
                    <a:pos x="134" y="44"/>
                  </a:cxn>
                  <a:cxn ang="0">
                    <a:pos x="128" y="47"/>
                  </a:cxn>
                  <a:cxn ang="0">
                    <a:pos x="123" y="54"/>
                  </a:cxn>
                  <a:cxn ang="0">
                    <a:pos x="118" y="63"/>
                  </a:cxn>
                  <a:cxn ang="0">
                    <a:pos x="113" y="70"/>
                  </a:cxn>
                </a:cxnLst>
                <a:rect l="0" t="0" r="r" b="b"/>
                <a:pathLst>
                  <a:path w="140" h="107">
                    <a:moveTo>
                      <a:pt x="113" y="70"/>
                    </a:moveTo>
                    <a:lnTo>
                      <a:pt x="102" y="63"/>
                    </a:lnTo>
                    <a:lnTo>
                      <a:pt x="88" y="58"/>
                    </a:lnTo>
                    <a:lnTo>
                      <a:pt x="74" y="62"/>
                    </a:lnTo>
                    <a:lnTo>
                      <a:pt x="66" y="68"/>
                    </a:lnTo>
                    <a:lnTo>
                      <a:pt x="59" y="80"/>
                    </a:lnTo>
                    <a:lnTo>
                      <a:pt x="50" y="95"/>
                    </a:lnTo>
                    <a:lnTo>
                      <a:pt x="48" y="106"/>
                    </a:lnTo>
                    <a:lnTo>
                      <a:pt x="39" y="107"/>
                    </a:lnTo>
                    <a:lnTo>
                      <a:pt x="30" y="100"/>
                    </a:lnTo>
                    <a:lnTo>
                      <a:pt x="26" y="95"/>
                    </a:lnTo>
                    <a:lnTo>
                      <a:pt x="19" y="82"/>
                    </a:lnTo>
                    <a:lnTo>
                      <a:pt x="20" y="76"/>
                    </a:lnTo>
                    <a:lnTo>
                      <a:pt x="16" y="69"/>
                    </a:lnTo>
                    <a:lnTo>
                      <a:pt x="10" y="64"/>
                    </a:lnTo>
                    <a:lnTo>
                      <a:pt x="0" y="64"/>
                    </a:lnTo>
                    <a:lnTo>
                      <a:pt x="15" y="53"/>
                    </a:lnTo>
                    <a:lnTo>
                      <a:pt x="37" y="23"/>
                    </a:lnTo>
                    <a:lnTo>
                      <a:pt x="50" y="25"/>
                    </a:lnTo>
                    <a:lnTo>
                      <a:pt x="57" y="28"/>
                    </a:lnTo>
                    <a:lnTo>
                      <a:pt x="68" y="26"/>
                    </a:lnTo>
                    <a:lnTo>
                      <a:pt x="78" y="21"/>
                    </a:lnTo>
                    <a:lnTo>
                      <a:pt x="82" y="14"/>
                    </a:lnTo>
                    <a:lnTo>
                      <a:pt x="95" y="1"/>
                    </a:lnTo>
                    <a:lnTo>
                      <a:pt x="102" y="0"/>
                    </a:lnTo>
                    <a:lnTo>
                      <a:pt x="112" y="3"/>
                    </a:lnTo>
                    <a:lnTo>
                      <a:pt x="123" y="9"/>
                    </a:lnTo>
                    <a:lnTo>
                      <a:pt x="132" y="10"/>
                    </a:lnTo>
                    <a:lnTo>
                      <a:pt x="138" y="33"/>
                    </a:lnTo>
                    <a:lnTo>
                      <a:pt x="140" y="36"/>
                    </a:lnTo>
                    <a:lnTo>
                      <a:pt x="134" y="44"/>
                    </a:lnTo>
                    <a:lnTo>
                      <a:pt x="128" y="47"/>
                    </a:lnTo>
                    <a:lnTo>
                      <a:pt x="123" y="54"/>
                    </a:lnTo>
                    <a:lnTo>
                      <a:pt x="118" y="63"/>
                    </a:lnTo>
                    <a:lnTo>
                      <a:pt x="113" y="7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82" name="Freeform 110"/>
              <p:cNvSpPr>
                <a:spLocks noChangeAspect="1"/>
              </p:cNvSpPr>
              <p:nvPr/>
            </p:nvSpPr>
            <p:spPr bwMode="gray">
              <a:xfrm>
                <a:off x="3938" y="2093"/>
                <a:ext cx="26" cy="38"/>
              </a:xfrm>
              <a:custGeom>
                <a:avLst/>
                <a:gdLst/>
                <a:ahLst/>
                <a:cxnLst>
                  <a:cxn ang="0">
                    <a:pos x="69" y="2"/>
                  </a:cxn>
                  <a:cxn ang="0">
                    <a:pos x="56" y="4"/>
                  </a:cxn>
                  <a:cxn ang="0">
                    <a:pos x="42" y="22"/>
                  </a:cxn>
                  <a:cxn ang="0">
                    <a:pos x="29" y="29"/>
                  </a:cxn>
                  <a:cxn ang="0">
                    <a:pos x="18" y="29"/>
                  </a:cxn>
                  <a:cxn ang="0">
                    <a:pos x="0" y="48"/>
                  </a:cxn>
                  <a:cxn ang="0">
                    <a:pos x="16" y="64"/>
                  </a:cxn>
                  <a:cxn ang="0">
                    <a:pos x="11" y="62"/>
                  </a:cxn>
                  <a:cxn ang="0">
                    <a:pos x="9" y="88"/>
                  </a:cxn>
                  <a:cxn ang="0">
                    <a:pos x="27" y="78"/>
                  </a:cxn>
                  <a:cxn ang="0">
                    <a:pos x="41" y="75"/>
                  </a:cxn>
                  <a:cxn ang="0">
                    <a:pos x="32" y="65"/>
                  </a:cxn>
                  <a:cxn ang="0">
                    <a:pos x="37" y="50"/>
                  </a:cxn>
                  <a:cxn ang="0">
                    <a:pos x="51" y="74"/>
                  </a:cxn>
                  <a:cxn ang="0">
                    <a:pos x="53" y="86"/>
                  </a:cxn>
                  <a:cxn ang="0">
                    <a:pos x="47" y="112"/>
                  </a:cxn>
                  <a:cxn ang="0">
                    <a:pos x="36" y="128"/>
                  </a:cxn>
                  <a:cxn ang="0">
                    <a:pos x="38" y="159"/>
                  </a:cxn>
                  <a:cxn ang="0">
                    <a:pos x="41" y="174"/>
                  </a:cxn>
                  <a:cxn ang="0">
                    <a:pos x="58" y="166"/>
                  </a:cxn>
                  <a:cxn ang="0">
                    <a:pos x="57" y="145"/>
                  </a:cxn>
                  <a:cxn ang="0">
                    <a:pos x="62" y="151"/>
                  </a:cxn>
                  <a:cxn ang="0">
                    <a:pos x="63" y="172"/>
                  </a:cxn>
                  <a:cxn ang="0">
                    <a:pos x="70" y="185"/>
                  </a:cxn>
                  <a:cxn ang="0">
                    <a:pos x="79" y="169"/>
                  </a:cxn>
                  <a:cxn ang="0">
                    <a:pos x="94" y="164"/>
                  </a:cxn>
                  <a:cxn ang="0">
                    <a:pos x="107" y="117"/>
                  </a:cxn>
                  <a:cxn ang="0">
                    <a:pos x="120" y="89"/>
                  </a:cxn>
                  <a:cxn ang="0">
                    <a:pos x="131" y="69"/>
                  </a:cxn>
                  <a:cxn ang="0">
                    <a:pos x="124" y="48"/>
                  </a:cxn>
                  <a:cxn ang="0">
                    <a:pos x="110" y="40"/>
                  </a:cxn>
                  <a:cxn ang="0">
                    <a:pos x="112" y="19"/>
                  </a:cxn>
                  <a:cxn ang="0">
                    <a:pos x="86" y="22"/>
                  </a:cxn>
                  <a:cxn ang="0">
                    <a:pos x="77" y="3"/>
                  </a:cxn>
                </a:cxnLst>
                <a:rect l="0" t="0" r="r" b="b"/>
                <a:pathLst>
                  <a:path w="131" h="187">
                    <a:moveTo>
                      <a:pt x="67" y="2"/>
                    </a:moveTo>
                    <a:lnTo>
                      <a:pt x="69" y="2"/>
                    </a:lnTo>
                    <a:lnTo>
                      <a:pt x="64" y="0"/>
                    </a:lnTo>
                    <a:lnTo>
                      <a:pt x="56" y="4"/>
                    </a:lnTo>
                    <a:lnTo>
                      <a:pt x="47" y="13"/>
                    </a:lnTo>
                    <a:lnTo>
                      <a:pt x="42" y="22"/>
                    </a:lnTo>
                    <a:lnTo>
                      <a:pt x="35" y="22"/>
                    </a:lnTo>
                    <a:lnTo>
                      <a:pt x="29" y="29"/>
                    </a:lnTo>
                    <a:lnTo>
                      <a:pt x="21" y="32"/>
                    </a:lnTo>
                    <a:lnTo>
                      <a:pt x="18" y="29"/>
                    </a:lnTo>
                    <a:lnTo>
                      <a:pt x="11" y="34"/>
                    </a:lnTo>
                    <a:lnTo>
                      <a:pt x="0" y="48"/>
                    </a:lnTo>
                    <a:lnTo>
                      <a:pt x="10" y="56"/>
                    </a:lnTo>
                    <a:lnTo>
                      <a:pt x="16" y="64"/>
                    </a:lnTo>
                    <a:lnTo>
                      <a:pt x="16" y="72"/>
                    </a:lnTo>
                    <a:lnTo>
                      <a:pt x="11" y="62"/>
                    </a:lnTo>
                    <a:lnTo>
                      <a:pt x="5" y="62"/>
                    </a:lnTo>
                    <a:lnTo>
                      <a:pt x="9" y="88"/>
                    </a:lnTo>
                    <a:lnTo>
                      <a:pt x="14" y="81"/>
                    </a:lnTo>
                    <a:lnTo>
                      <a:pt x="27" y="78"/>
                    </a:lnTo>
                    <a:lnTo>
                      <a:pt x="37" y="84"/>
                    </a:lnTo>
                    <a:lnTo>
                      <a:pt x="41" y="75"/>
                    </a:lnTo>
                    <a:lnTo>
                      <a:pt x="35" y="72"/>
                    </a:lnTo>
                    <a:lnTo>
                      <a:pt x="32" y="65"/>
                    </a:lnTo>
                    <a:lnTo>
                      <a:pt x="32" y="54"/>
                    </a:lnTo>
                    <a:lnTo>
                      <a:pt x="37" y="50"/>
                    </a:lnTo>
                    <a:lnTo>
                      <a:pt x="43" y="63"/>
                    </a:lnTo>
                    <a:lnTo>
                      <a:pt x="51" y="74"/>
                    </a:lnTo>
                    <a:lnTo>
                      <a:pt x="51" y="85"/>
                    </a:lnTo>
                    <a:lnTo>
                      <a:pt x="53" y="86"/>
                    </a:lnTo>
                    <a:lnTo>
                      <a:pt x="53" y="100"/>
                    </a:lnTo>
                    <a:lnTo>
                      <a:pt x="47" y="112"/>
                    </a:lnTo>
                    <a:lnTo>
                      <a:pt x="41" y="118"/>
                    </a:lnTo>
                    <a:lnTo>
                      <a:pt x="36" y="128"/>
                    </a:lnTo>
                    <a:lnTo>
                      <a:pt x="35" y="143"/>
                    </a:lnTo>
                    <a:lnTo>
                      <a:pt x="38" y="159"/>
                    </a:lnTo>
                    <a:lnTo>
                      <a:pt x="35" y="167"/>
                    </a:lnTo>
                    <a:lnTo>
                      <a:pt x="41" y="174"/>
                    </a:lnTo>
                    <a:lnTo>
                      <a:pt x="54" y="180"/>
                    </a:lnTo>
                    <a:lnTo>
                      <a:pt x="58" y="166"/>
                    </a:lnTo>
                    <a:lnTo>
                      <a:pt x="53" y="155"/>
                    </a:lnTo>
                    <a:lnTo>
                      <a:pt x="57" y="145"/>
                    </a:lnTo>
                    <a:lnTo>
                      <a:pt x="65" y="148"/>
                    </a:lnTo>
                    <a:lnTo>
                      <a:pt x="62" y="151"/>
                    </a:lnTo>
                    <a:lnTo>
                      <a:pt x="61" y="160"/>
                    </a:lnTo>
                    <a:lnTo>
                      <a:pt x="63" y="172"/>
                    </a:lnTo>
                    <a:lnTo>
                      <a:pt x="63" y="187"/>
                    </a:lnTo>
                    <a:lnTo>
                      <a:pt x="70" y="185"/>
                    </a:lnTo>
                    <a:lnTo>
                      <a:pt x="79" y="177"/>
                    </a:lnTo>
                    <a:lnTo>
                      <a:pt x="79" y="169"/>
                    </a:lnTo>
                    <a:lnTo>
                      <a:pt x="88" y="160"/>
                    </a:lnTo>
                    <a:lnTo>
                      <a:pt x="94" y="164"/>
                    </a:lnTo>
                    <a:lnTo>
                      <a:pt x="100" y="148"/>
                    </a:lnTo>
                    <a:lnTo>
                      <a:pt x="107" y="117"/>
                    </a:lnTo>
                    <a:lnTo>
                      <a:pt x="113" y="100"/>
                    </a:lnTo>
                    <a:lnTo>
                      <a:pt x="120" y="89"/>
                    </a:lnTo>
                    <a:lnTo>
                      <a:pt x="127" y="78"/>
                    </a:lnTo>
                    <a:lnTo>
                      <a:pt x="131" y="69"/>
                    </a:lnTo>
                    <a:lnTo>
                      <a:pt x="129" y="59"/>
                    </a:lnTo>
                    <a:lnTo>
                      <a:pt x="124" y="48"/>
                    </a:lnTo>
                    <a:lnTo>
                      <a:pt x="111" y="45"/>
                    </a:lnTo>
                    <a:lnTo>
                      <a:pt x="110" y="40"/>
                    </a:lnTo>
                    <a:lnTo>
                      <a:pt x="115" y="26"/>
                    </a:lnTo>
                    <a:lnTo>
                      <a:pt x="112" y="19"/>
                    </a:lnTo>
                    <a:lnTo>
                      <a:pt x="104" y="21"/>
                    </a:lnTo>
                    <a:lnTo>
                      <a:pt x="86" y="22"/>
                    </a:lnTo>
                    <a:lnTo>
                      <a:pt x="77" y="9"/>
                    </a:lnTo>
                    <a:lnTo>
                      <a:pt x="77" y="3"/>
                    </a:lnTo>
                    <a:lnTo>
                      <a:pt x="67"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77" name="Freeform 111"/>
            <p:cNvSpPr>
              <a:spLocks noChangeAspect="1"/>
            </p:cNvSpPr>
            <p:nvPr/>
          </p:nvSpPr>
          <p:spPr bwMode="gray">
            <a:xfrm>
              <a:off x="6955630" y="2968972"/>
              <a:ext cx="60325" cy="90488"/>
            </a:xfrm>
            <a:custGeom>
              <a:avLst/>
              <a:gdLst/>
              <a:ahLst/>
              <a:cxnLst>
                <a:cxn ang="0">
                  <a:pos x="130" y="5"/>
                </a:cxn>
                <a:cxn ang="0">
                  <a:pos x="156" y="46"/>
                </a:cxn>
                <a:cxn ang="0">
                  <a:pos x="173" y="73"/>
                </a:cxn>
                <a:cxn ang="0">
                  <a:pos x="184" y="113"/>
                </a:cxn>
                <a:cxn ang="0">
                  <a:pos x="184" y="170"/>
                </a:cxn>
                <a:cxn ang="0">
                  <a:pos x="181" y="201"/>
                </a:cxn>
                <a:cxn ang="0">
                  <a:pos x="163" y="228"/>
                </a:cxn>
                <a:cxn ang="0">
                  <a:pos x="142" y="233"/>
                </a:cxn>
                <a:cxn ang="0">
                  <a:pos x="131" y="235"/>
                </a:cxn>
                <a:cxn ang="0">
                  <a:pos x="120" y="252"/>
                </a:cxn>
                <a:cxn ang="0">
                  <a:pos x="111" y="245"/>
                </a:cxn>
                <a:cxn ang="0">
                  <a:pos x="95" y="241"/>
                </a:cxn>
                <a:cxn ang="0">
                  <a:pos x="88" y="252"/>
                </a:cxn>
                <a:cxn ang="0">
                  <a:pos x="79" y="263"/>
                </a:cxn>
                <a:cxn ang="0">
                  <a:pos x="72" y="252"/>
                </a:cxn>
                <a:cxn ang="0">
                  <a:pos x="66" y="272"/>
                </a:cxn>
                <a:cxn ang="0">
                  <a:pos x="57" y="269"/>
                </a:cxn>
                <a:cxn ang="0">
                  <a:pos x="66" y="257"/>
                </a:cxn>
                <a:cxn ang="0">
                  <a:pos x="51" y="264"/>
                </a:cxn>
                <a:cxn ang="0">
                  <a:pos x="38" y="276"/>
                </a:cxn>
                <a:cxn ang="0">
                  <a:pos x="31" y="274"/>
                </a:cxn>
                <a:cxn ang="0">
                  <a:pos x="20" y="274"/>
                </a:cxn>
                <a:cxn ang="0">
                  <a:pos x="8" y="285"/>
                </a:cxn>
                <a:cxn ang="0">
                  <a:pos x="9" y="273"/>
                </a:cxn>
                <a:cxn ang="0">
                  <a:pos x="22" y="267"/>
                </a:cxn>
                <a:cxn ang="0">
                  <a:pos x="24" y="253"/>
                </a:cxn>
                <a:cxn ang="0">
                  <a:pos x="13" y="256"/>
                </a:cxn>
                <a:cxn ang="0">
                  <a:pos x="15" y="235"/>
                </a:cxn>
                <a:cxn ang="0">
                  <a:pos x="20" y="212"/>
                </a:cxn>
                <a:cxn ang="0">
                  <a:pos x="23" y="199"/>
                </a:cxn>
                <a:cxn ang="0">
                  <a:pos x="34" y="186"/>
                </a:cxn>
                <a:cxn ang="0">
                  <a:pos x="30" y="174"/>
                </a:cxn>
                <a:cxn ang="0">
                  <a:pos x="23" y="155"/>
                </a:cxn>
                <a:cxn ang="0">
                  <a:pos x="19" y="129"/>
                </a:cxn>
                <a:cxn ang="0">
                  <a:pos x="15" y="139"/>
                </a:cxn>
                <a:cxn ang="0">
                  <a:pos x="4" y="132"/>
                </a:cxn>
                <a:cxn ang="0">
                  <a:pos x="1" y="123"/>
                </a:cxn>
                <a:cxn ang="0">
                  <a:pos x="17" y="115"/>
                </a:cxn>
                <a:cxn ang="0">
                  <a:pos x="39" y="117"/>
                </a:cxn>
                <a:cxn ang="0">
                  <a:pos x="38" y="108"/>
                </a:cxn>
                <a:cxn ang="0">
                  <a:pos x="34" y="95"/>
                </a:cxn>
                <a:cxn ang="0">
                  <a:pos x="38" y="86"/>
                </a:cxn>
                <a:cxn ang="0">
                  <a:pos x="29" y="83"/>
                </a:cxn>
                <a:cxn ang="0">
                  <a:pos x="24" y="72"/>
                </a:cxn>
                <a:cxn ang="0">
                  <a:pos x="22" y="64"/>
                </a:cxn>
                <a:cxn ang="0">
                  <a:pos x="19" y="53"/>
                </a:cxn>
                <a:cxn ang="0">
                  <a:pos x="36" y="45"/>
                </a:cxn>
                <a:cxn ang="0">
                  <a:pos x="76" y="21"/>
                </a:cxn>
                <a:cxn ang="0">
                  <a:pos x="108" y="16"/>
                </a:cxn>
              </a:cxnLst>
              <a:rect l="0" t="0" r="r" b="b"/>
              <a:pathLst>
                <a:path w="190" h="285">
                  <a:moveTo>
                    <a:pt x="125" y="0"/>
                  </a:moveTo>
                  <a:lnTo>
                    <a:pt x="130" y="5"/>
                  </a:lnTo>
                  <a:lnTo>
                    <a:pt x="146" y="36"/>
                  </a:lnTo>
                  <a:lnTo>
                    <a:pt x="156" y="46"/>
                  </a:lnTo>
                  <a:lnTo>
                    <a:pt x="165" y="58"/>
                  </a:lnTo>
                  <a:lnTo>
                    <a:pt x="173" y="73"/>
                  </a:lnTo>
                  <a:lnTo>
                    <a:pt x="180" y="91"/>
                  </a:lnTo>
                  <a:lnTo>
                    <a:pt x="184" y="113"/>
                  </a:lnTo>
                  <a:lnTo>
                    <a:pt x="183" y="150"/>
                  </a:lnTo>
                  <a:lnTo>
                    <a:pt x="184" y="170"/>
                  </a:lnTo>
                  <a:lnTo>
                    <a:pt x="190" y="171"/>
                  </a:lnTo>
                  <a:lnTo>
                    <a:pt x="181" y="201"/>
                  </a:lnTo>
                  <a:lnTo>
                    <a:pt x="174" y="217"/>
                  </a:lnTo>
                  <a:lnTo>
                    <a:pt x="163" y="228"/>
                  </a:lnTo>
                  <a:lnTo>
                    <a:pt x="154" y="230"/>
                  </a:lnTo>
                  <a:lnTo>
                    <a:pt x="142" y="233"/>
                  </a:lnTo>
                  <a:lnTo>
                    <a:pt x="135" y="230"/>
                  </a:lnTo>
                  <a:lnTo>
                    <a:pt x="131" y="235"/>
                  </a:lnTo>
                  <a:lnTo>
                    <a:pt x="127" y="242"/>
                  </a:lnTo>
                  <a:lnTo>
                    <a:pt x="120" y="252"/>
                  </a:lnTo>
                  <a:lnTo>
                    <a:pt x="116" y="245"/>
                  </a:lnTo>
                  <a:lnTo>
                    <a:pt x="111" y="245"/>
                  </a:lnTo>
                  <a:lnTo>
                    <a:pt x="101" y="240"/>
                  </a:lnTo>
                  <a:lnTo>
                    <a:pt x="95" y="241"/>
                  </a:lnTo>
                  <a:lnTo>
                    <a:pt x="83" y="246"/>
                  </a:lnTo>
                  <a:lnTo>
                    <a:pt x="88" y="252"/>
                  </a:lnTo>
                  <a:lnTo>
                    <a:pt x="86" y="260"/>
                  </a:lnTo>
                  <a:lnTo>
                    <a:pt x="79" y="263"/>
                  </a:lnTo>
                  <a:lnTo>
                    <a:pt x="76" y="256"/>
                  </a:lnTo>
                  <a:lnTo>
                    <a:pt x="72" y="252"/>
                  </a:lnTo>
                  <a:lnTo>
                    <a:pt x="71" y="268"/>
                  </a:lnTo>
                  <a:lnTo>
                    <a:pt x="66" y="272"/>
                  </a:lnTo>
                  <a:lnTo>
                    <a:pt x="61" y="273"/>
                  </a:lnTo>
                  <a:lnTo>
                    <a:pt x="57" y="269"/>
                  </a:lnTo>
                  <a:lnTo>
                    <a:pt x="65" y="263"/>
                  </a:lnTo>
                  <a:lnTo>
                    <a:pt x="66" y="257"/>
                  </a:lnTo>
                  <a:lnTo>
                    <a:pt x="60" y="260"/>
                  </a:lnTo>
                  <a:lnTo>
                    <a:pt x="51" y="264"/>
                  </a:lnTo>
                  <a:lnTo>
                    <a:pt x="41" y="276"/>
                  </a:lnTo>
                  <a:lnTo>
                    <a:pt x="38" y="276"/>
                  </a:lnTo>
                  <a:lnTo>
                    <a:pt x="35" y="269"/>
                  </a:lnTo>
                  <a:lnTo>
                    <a:pt x="31" y="274"/>
                  </a:lnTo>
                  <a:lnTo>
                    <a:pt x="22" y="283"/>
                  </a:lnTo>
                  <a:lnTo>
                    <a:pt x="20" y="274"/>
                  </a:lnTo>
                  <a:lnTo>
                    <a:pt x="12" y="277"/>
                  </a:lnTo>
                  <a:lnTo>
                    <a:pt x="8" y="285"/>
                  </a:lnTo>
                  <a:lnTo>
                    <a:pt x="4" y="282"/>
                  </a:lnTo>
                  <a:lnTo>
                    <a:pt x="9" y="273"/>
                  </a:lnTo>
                  <a:lnTo>
                    <a:pt x="11" y="263"/>
                  </a:lnTo>
                  <a:lnTo>
                    <a:pt x="22" y="267"/>
                  </a:lnTo>
                  <a:lnTo>
                    <a:pt x="20" y="261"/>
                  </a:lnTo>
                  <a:lnTo>
                    <a:pt x="24" y="253"/>
                  </a:lnTo>
                  <a:lnTo>
                    <a:pt x="19" y="250"/>
                  </a:lnTo>
                  <a:lnTo>
                    <a:pt x="13" y="256"/>
                  </a:lnTo>
                  <a:lnTo>
                    <a:pt x="11" y="247"/>
                  </a:lnTo>
                  <a:lnTo>
                    <a:pt x="15" y="235"/>
                  </a:lnTo>
                  <a:lnTo>
                    <a:pt x="15" y="225"/>
                  </a:lnTo>
                  <a:lnTo>
                    <a:pt x="20" y="212"/>
                  </a:lnTo>
                  <a:lnTo>
                    <a:pt x="27" y="203"/>
                  </a:lnTo>
                  <a:lnTo>
                    <a:pt x="23" y="199"/>
                  </a:lnTo>
                  <a:lnTo>
                    <a:pt x="31" y="193"/>
                  </a:lnTo>
                  <a:lnTo>
                    <a:pt x="34" y="186"/>
                  </a:lnTo>
                  <a:lnTo>
                    <a:pt x="30" y="180"/>
                  </a:lnTo>
                  <a:lnTo>
                    <a:pt x="30" y="174"/>
                  </a:lnTo>
                  <a:lnTo>
                    <a:pt x="24" y="167"/>
                  </a:lnTo>
                  <a:lnTo>
                    <a:pt x="23" y="155"/>
                  </a:lnTo>
                  <a:lnTo>
                    <a:pt x="20" y="143"/>
                  </a:lnTo>
                  <a:lnTo>
                    <a:pt x="19" y="129"/>
                  </a:lnTo>
                  <a:lnTo>
                    <a:pt x="13" y="127"/>
                  </a:lnTo>
                  <a:lnTo>
                    <a:pt x="15" y="139"/>
                  </a:lnTo>
                  <a:lnTo>
                    <a:pt x="11" y="142"/>
                  </a:lnTo>
                  <a:lnTo>
                    <a:pt x="4" y="132"/>
                  </a:lnTo>
                  <a:lnTo>
                    <a:pt x="0" y="132"/>
                  </a:lnTo>
                  <a:lnTo>
                    <a:pt x="1" y="123"/>
                  </a:lnTo>
                  <a:lnTo>
                    <a:pt x="8" y="115"/>
                  </a:lnTo>
                  <a:lnTo>
                    <a:pt x="17" y="115"/>
                  </a:lnTo>
                  <a:lnTo>
                    <a:pt x="29" y="110"/>
                  </a:lnTo>
                  <a:lnTo>
                    <a:pt x="39" y="117"/>
                  </a:lnTo>
                  <a:lnTo>
                    <a:pt x="43" y="118"/>
                  </a:lnTo>
                  <a:lnTo>
                    <a:pt x="38" y="108"/>
                  </a:lnTo>
                  <a:lnTo>
                    <a:pt x="38" y="100"/>
                  </a:lnTo>
                  <a:lnTo>
                    <a:pt x="34" y="95"/>
                  </a:lnTo>
                  <a:lnTo>
                    <a:pt x="35" y="89"/>
                  </a:lnTo>
                  <a:lnTo>
                    <a:pt x="38" y="86"/>
                  </a:lnTo>
                  <a:lnTo>
                    <a:pt x="31" y="81"/>
                  </a:lnTo>
                  <a:lnTo>
                    <a:pt x="29" y="83"/>
                  </a:lnTo>
                  <a:lnTo>
                    <a:pt x="25" y="77"/>
                  </a:lnTo>
                  <a:lnTo>
                    <a:pt x="24" y="72"/>
                  </a:lnTo>
                  <a:lnTo>
                    <a:pt x="28" y="72"/>
                  </a:lnTo>
                  <a:lnTo>
                    <a:pt x="22" y="64"/>
                  </a:lnTo>
                  <a:lnTo>
                    <a:pt x="19" y="58"/>
                  </a:lnTo>
                  <a:lnTo>
                    <a:pt x="19" y="53"/>
                  </a:lnTo>
                  <a:lnTo>
                    <a:pt x="23" y="56"/>
                  </a:lnTo>
                  <a:lnTo>
                    <a:pt x="36" y="45"/>
                  </a:lnTo>
                  <a:lnTo>
                    <a:pt x="58" y="22"/>
                  </a:lnTo>
                  <a:lnTo>
                    <a:pt x="76" y="21"/>
                  </a:lnTo>
                  <a:lnTo>
                    <a:pt x="93" y="22"/>
                  </a:lnTo>
                  <a:lnTo>
                    <a:pt x="108" y="16"/>
                  </a:lnTo>
                  <a:lnTo>
                    <a:pt x="12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78" name="Freeform 112"/>
            <p:cNvSpPr>
              <a:spLocks noChangeAspect="1"/>
            </p:cNvSpPr>
            <p:nvPr/>
          </p:nvSpPr>
          <p:spPr bwMode="gray">
            <a:xfrm>
              <a:off x="6288880" y="2629247"/>
              <a:ext cx="550863" cy="269875"/>
            </a:xfrm>
            <a:custGeom>
              <a:avLst/>
              <a:gdLst/>
              <a:ahLst/>
              <a:cxnLst>
                <a:cxn ang="0">
                  <a:pos x="46" y="227"/>
                </a:cxn>
                <a:cxn ang="0">
                  <a:pos x="129" y="180"/>
                </a:cxn>
                <a:cxn ang="0">
                  <a:pos x="243" y="132"/>
                </a:cxn>
                <a:cxn ang="0">
                  <a:pos x="313" y="149"/>
                </a:cxn>
                <a:cxn ang="0">
                  <a:pos x="387" y="187"/>
                </a:cxn>
                <a:cxn ang="0">
                  <a:pos x="508" y="190"/>
                </a:cxn>
                <a:cxn ang="0">
                  <a:pos x="552" y="160"/>
                </a:cxn>
                <a:cxn ang="0">
                  <a:pos x="554" y="99"/>
                </a:cxn>
                <a:cxn ang="0">
                  <a:pos x="582" y="33"/>
                </a:cxn>
                <a:cxn ang="0">
                  <a:pos x="645" y="6"/>
                </a:cxn>
                <a:cxn ang="0">
                  <a:pos x="731" y="47"/>
                </a:cxn>
                <a:cxn ang="0">
                  <a:pos x="787" y="103"/>
                </a:cxn>
                <a:cxn ang="0">
                  <a:pos x="830" y="154"/>
                </a:cxn>
                <a:cxn ang="0">
                  <a:pos x="944" y="132"/>
                </a:cxn>
                <a:cxn ang="0">
                  <a:pos x="1034" y="169"/>
                </a:cxn>
                <a:cxn ang="0">
                  <a:pos x="1104" y="201"/>
                </a:cxn>
                <a:cxn ang="0">
                  <a:pos x="1200" y="249"/>
                </a:cxn>
                <a:cxn ang="0">
                  <a:pos x="1317" y="237"/>
                </a:cxn>
                <a:cxn ang="0">
                  <a:pos x="1439" y="179"/>
                </a:cxn>
                <a:cxn ang="0">
                  <a:pos x="1528" y="199"/>
                </a:cxn>
                <a:cxn ang="0">
                  <a:pos x="1565" y="195"/>
                </a:cxn>
                <a:cxn ang="0">
                  <a:pos x="1525" y="255"/>
                </a:cxn>
                <a:cxn ang="0">
                  <a:pos x="1517" y="325"/>
                </a:cxn>
                <a:cxn ang="0">
                  <a:pos x="1570" y="391"/>
                </a:cxn>
                <a:cxn ang="0">
                  <a:pos x="1667" y="348"/>
                </a:cxn>
                <a:cxn ang="0">
                  <a:pos x="1721" y="415"/>
                </a:cxn>
                <a:cxn ang="0">
                  <a:pos x="1734" y="458"/>
                </a:cxn>
                <a:cxn ang="0">
                  <a:pos x="1663" y="461"/>
                </a:cxn>
                <a:cxn ang="0">
                  <a:pos x="1576" y="482"/>
                </a:cxn>
                <a:cxn ang="0">
                  <a:pos x="1489" y="551"/>
                </a:cxn>
                <a:cxn ang="0">
                  <a:pos x="1411" y="611"/>
                </a:cxn>
                <a:cxn ang="0">
                  <a:pos x="1344" y="588"/>
                </a:cxn>
                <a:cxn ang="0">
                  <a:pos x="1298" y="646"/>
                </a:cxn>
                <a:cxn ang="0">
                  <a:pos x="1255" y="752"/>
                </a:cxn>
                <a:cxn ang="0">
                  <a:pos x="1163" y="789"/>
                </a:cxn>
                <a:cxn ang="0">
                  <a:pos x="1088" y="788"/>
                </a:cxn>
                <a:cxn ang="0">
                  <a:pos x="1014" y="815"/>
                </a:cxn>
                <a:cxn ang="0">
                  <a:pos x="942" y="847"/>
                </a:cxn>
                <a:cxn ang="0">
                  <a:pos x="903" y="834"/>
                </a:cxn>
                <a:cxn ang="0">
                  <a:pos x="801" y="805"/>
                </a:cxn>
                <a:cxn ang="0">
                  <a:pos x="744" y="767"/>
                </a:cxn>
                <a:cxn ang="0">
                  <a:pos x="527" y="766"/>
                </a:cxn>
                <a:cxn ang="0">
                  <a:pos x="463" y="730"/>
                </a:cxn>
                <a:cxn ang="0">
                  <a:pos x="421" y="659"/>
                </a:cxn>
                <a:cxn ang="0">
                  <a:pos x="353" y="625"/>
                </a:cxn>
                <a:cxn ang="0">
                  <a:pos x="280" y="590"/>
                </a:cxn>
                <a:cxn ang="0">
                  <a:pos x="211" y="584"/>
                </a:cxn>
                <a:cxn ang="0">
                  <a:pos x="158" y="552"/>
                </a:cxn>
                <a:cxn ang="0">
                  <a:pos x="163" y="470"/>
                </a:cxn>
                <a:cxn ang="0">
                  <a:pos x="124" y="372"/>
                </a:cxn>
                <a:cxn ang="0">
                  <a:pos x="70" y="369"/>
                </a:cxn>
                <a:cxn ang="0">
                  <a:pos x="3" y="288"/>
                </a:cxn>
              </a:cxnLst>
              <a:rect l="0" t="0" r="r" b="b"/>
              <a:pathLst>
                <a:path w="1734" h="848">
                  <a:moveTo>
                    <a:pt x="0" y="273"/>
                  </a:moveTo>
                  <a:lnTo>
                    <a:pt x="12" y="251"/>
                  </a:lnTo>
                  <a:lnTo>
                    <a:pt x="28" y="234"/>
                  </a:lnTo>
                  <a:lnTo>
                    <a:pt x="46" y="227"/>
                  </a:lnTo>
                  <a:lnTo>
                    <a:pt x="65" y="221"/>
                  </a:lnTo>
                  <a:lnTo>
                    <a:pt x="84" y="208"/>
                  </a:lnTo>
                  <a:lnTo>
                    <a:pt x="104" y="192"/>
                  </a:lnTo>
                  <a:lnTo>
                    <a:pt x="129" y="180"/>
                  </a:lnTo>
                  <a:lnTo>
                    <a:pt x="154" y="158"/>
                  </a:lnTo>
                  <a:lnTo>
                    <a:pt x="195" y="146"/>
                  </a:lnTo>
                  <a:lnTo>
                    <a:pt x="220" y="135"/>
                  </a:lnTo>
                  <a:lnTo>
                    <a:pt x="243" y="132"/>
                  </a:lnTo>
                  <a:lnTo>
                    <a:pt x="265" y="136"/>
                  </a:lnTo>
                  <a:lnTo>
                    <a:pt x="281" y="142"/>
                  </a:lnTo>
                  <a:lnTo>
                    <a:pt x="294" y="153"/>
                  </a:lnTo>
                  <a:lnTo>
                    <a:pt x="313" y="149"/>
                  </a:lnTo>
                  <a:lnTo>
                    <a:pt x="334" y="148"/>
                  </a:lnTo>
                  <a:lnTo>
                    <a:pt x="351" y="151"/>
                  </a:lnTo>
                  <a:lnTo>
                    <a:pt x="382" y="180"/>
                  </a:lnTo>
                  <a:lnTo>
                    <a:pt x="387" y="187"/>
                  </a:lnTo>
                  <a:lnTo>
                    <a:pt x="404" y="190"/>
                  </a:lnTo>
                  <a:lnTo>
                    <a:pt x="451" y="183"/>
                  </a:lnTo>
                  <a:lnTo>
                    <a:pt x="464" y="189"/>
                  </a:lnTo>
                  <a:lnTo>
                    <a:pt x="508" y="190"/>
                  </a:lnTo>
                  <a:lnTo>
                    <a:pt x="546" y="185"/>
                  </a:lnTo>
                  <a:lnTo>
                    <a:pt x="556" y="180"/>
                  </a:lnTo>
                  <a:lnTo>
                    <a:pt x="556" y="172"/>
                  </a:lnTo>
                  <a:lnTo>
                    <a:pt x="552" y="160"/>
                  </a:lnTo>
                  <a:lnTo>
                    <a:pt x="555" y="146"/>
                  </a:lnTo>
                  <a:lnTo>
                    <a:pt x="565" y="130"/>
                  </a:lnTo>
                  <a:lnTo>
                    <a:pt x="565" y="114"/>
                  </a:lnTo>
                  <a:lnTo>
                    <a:pt x="554" y="99"/>
                  </a:lnTo>
                  <a:lnTo>
                    <a:pt x="550" y="81"/>
                  </a:lnTo>
                  <a:lnTo>
                    <a:pt x="552" y="63"/>
                  </a:lnTo>
                  <a:lnTo>
                    <a:pt x="568" y="49"/>
                  </a:lnTo>
                  <a:lnTo>
                    <a:pt x="582" y="33"/>
                  </a:lnTo>
                  <a:lnTo>
                    <a:pt x="600" y="18"/>
                  </a:lnTo>
                  <a:lnTo>
                    <a:pt x="611" y="1"/>
                  </a:lnTo>
                  <a:lnTo>
                    <a:pt x="625" y="0"/>
                  </a:lnTo>
                  <a:lnTo>
                    <a:pt x="645" y="6"/>
                  </a:lnTo>
                  <a:lnTo>
                    <a:pt x="659" y="17"/>
                  </a:lnTo>
                  <a:lnTo>
                    <a:pt x="696" y="27"/>
                  </a:lnTo>
                  <a:lnTo>
                    <a:pt x="707" y="41"/>
                  </a:lnTo>
                  <a:lnTo>
                    <a:pt x="731" y="47"/>
                  </a:lnTo>
                  <a:lnTo>
                    <a:pt x="755" y="50"/>
                  </a:lnTo>
                  <a:lnTo>
                    <a:pt x="772" y="57"/>
                  </a:lnTo>
                  <a:lnTo>
                    <a:pt x="782" y="73"/>
                  </a:lnTo>
                  <a:lnTo>
                    <a:pt x="787" y="103"/>
                  </a:lnTo>
                  <a:lnTo>
                    <a:pt x="787" y="124"/>
                  </a:lnTo>
                  <a:lnTo>
                    <a:pt x="792" y="124"/>
                  </a:lnTo>
                  <a:lnTo>
                    <a:pt x="807" y="138"/>
                  </a:lnTo>
                  <a:lnTo>
                    <a:pt x="830" y="154"/>
                  </a:lnTo>
                  <a:lnTo>
                    <a:pt x="864" y="165"/>
                  </a:lnTo>
                  <a:lnTo>
                    <a:pt x="892" y="159"/>
                  </a:lnTo>
                  <a:lnTo>
                    <a:pt x="919" y="144"/>
                  </a:lnTo>
                  <a:lnTo>
                    <a:pt x="944" y="132"/>
                  </a:lnTo>
                  <a:lnTo>
                    <a:pt x="975" y="140"/>
                  </a:lnTo>
                  <a:lnTo>
                    <a:pt x="1023" y="157"/>
                  </a:lnTo>
                  <a:lnTo>
                    <a:pt x="1033" y="169"/>
                  </a:lnTo>
                  <a:lnTo>
                    <a:pt x="1034" y="169"/>
                  </a:lnTo>
                  <a:lnTo>
                    <a:pt x="1040" y="174"/>
                  </a:lnTo>
                  <a:lnTo>
                    <a:pt x="1062" y="186"/>
                  </a:lnTo>
                  <a:lnTo>
                    <a:pt x="1083" y="192"/>
                  </a:lnTo>
                  <a:lnTo>
                    <a:pt x="1104" y="201"/>
                  </a:lnTo>
                  <a:lnTo>
                    <a:pt x="1118" y="221"/>
                  </a:lnTo>
                  <a:lnTo>
                    <a:pt x="1145" y="237"/>
                  </a:lnTo>
                  <a:lnTo>
                    <a:pt x="1177" y="242"/>
                  </a:lnTo>
                  <a:lnTo>
                    <a:pt x="1200" y="249"/>
                  </a:lnTo>
                  <a:lnTo>
                    <a:pt x="1218" y="250"/>
                  </a:lnTo>
                  <a:lnTo>
                    <a:pt x="1243" y="248"/>
                  </a:lnTo>
                  <a:lnTo>
                    <a:pt x="1261" y="256"/>
                  </a:lnTo>
                  <a:lnTo>
                    <a:pt x="1317" y="237"/>
                  </a:lnTo>
                  <a:lnTo>
                    <a:pt x="1351" y="229"/>
                  </a:lnTo>
                  <a:lnTo>
                    <a:pt x="1378" y="224"/>
                  </a:lnTo>
                  <a:lnTo>
                    <a:pt x="1415" y="195"/>
                  </a:lnTo>
                  <a:lnTo>
                    <a:pt x="1439" y="179"/>
                  </a:lnTo>
                  <a:lnTo>
                    <a:pt x="1464" y="170"/>
                  </a:lnTo>
                  <a:lnTo>
                    <a:pt x="1489" y="180"/>
                  </a:lnTo>
                  <a:lnTo>
                    <a:pt x="1507" y="195"/>
                  </a:lnTo>
                  <a:lnTo>
                    <a:pt x="1528" y="199"/>
                  </a:lnTo>
                  <a:lnTo>
                    <a:pt x="1545" y="195"/>
                  </a:lnTo>
                  <a:lnTo>
                    <a:pt x="1559" y="187"/>
                  </a:lnTo>
                  <a:lnTo>
                    <a:pt x="1565" y="190"/>
                  </a:lnTo>
                  <a:lnTo>
                    <a:pt x="1565" y="195"/>
                  </a:lnTo>
                  <a:lnTo>
                    <a:pt x="1556" y="203"/>
                  </a:lnTo>
                  <a:lnTo>
                    <a:pt x="1540" y="232"/>
                  </a:lnTo>
                  <a:lnTo>
                    <a:pt x="1529" y="246"/>
                  </a:lnTo>
                  <a:lnTo>
                    <a:pt x="1525" y="255"/>
                  </a:lnTo>
                  <a:lnTo>
                    <a:pt x="1525" y="271"/>
                  </a:lnTo>
                  <a:lnTo>
                    <a:pt x="1528" y="288"/>
                  </a:lnTo>
                  <a:lnTo>
                    <a:pt x="1525" y="308"/>
                  </a:lnTo>
                  <a:lnTo>
                    <a:pt x="1517" y="325"/>
                  </a:lnTo>
                  <a:lnTo>
                    <a:pt x="1517" y="347"/>
                  </a:lnTo>
                  <a:lnTo>
                    <a:pt x="1520" y="367"/>
                  </a:lnTo>
                  <a:lnTo>
                    <a:pt x="1529" y="382"/>
                  </a:lnTo>
                  <a:lnTo>
                    <a:pt x="1570" y="391"/>
                  </a:lnTo>
                  <a:lnTo>
                    <a:pt x="1595" y="389"/>
                  </a:lnTo>
                  <a:lnTo>
                    <a:pt x="1620" y="382"/>
                  </a:lnTo>
                  <a:lnTo>
                    <a:pt x="1638" y="369"/>
                  </a:lnTo>
                  <a:lnTo>
                    <a:pt x="1667" y="348"/>
                  </a:lnTo>
                  <a:lnTo>
                    <a:pt x="1673" y="362"/>
                  </a:lnTo>
                  <a:lnTo>
                    <a:pt x="1686" y="377"/>
                  </a:lnTo>
                  <a:lnTo>
                    <a:pt x="1715" y="401"/>
                  </a:lnTo>
                  <a:lnTo>
                    <a:pt x="1721" y="415"/>
                  </a:lnTo>
                  <a:lnTo>
                    <a:pt x="1719" y="428"/>
                  </a:lnTo>
                  <a:lnTo>
                    <a:pt x="1719" y="437"/>
                  </a:lnTo>
                  <a:lnTo>
                    <a:pt x="1733" y="445"/>
                  </a:lnTo>
                  <a:lnTo>
                    <a:pt x="1734" y="458"/>
                  </a:lnTo>
                  <a:lnTo>
                    <a:pt x="1724" y="464"/>
                  </a:lnTo>
                  <a:lnTo>
                    <a:pt x="1707" y="461"/>
                  </a:lnTo>
                  <a:lnTo>
                    <a:pt x="1688" y="456"/>
                  </a:lnTo>
                  <a:lnTo>
                    <a:pt x="1663" y="461"/>
                  </a:lnTo>
                  <a:lnTo>
                    <a:pt x="1638" y="465"/>
                  </a:lnTo>
                  <a:lnTo>
                    <a:pt x="1613" y="464"/>
                  </a:lnTo>
                  <a:lnTo>
                    <a:pt x="1592" y="468"/>
                  </a:lnTo>
                  <a:lnTo>
                    <a:pt x="1576" y="482"/>
                  </a:lnTo>
                  <a:lnTo>
                    <a:pt x="1525" y="538"/>
                  </a:lnTo>
                  <a:lnTo>
                    <a:pt x="1507" y="550"/>
                  </a:lnTo>
                  <a:lnTo>
                    <a:pt x="1500" y="552"/>
                  </a:lnTo>
                  <a:lnTo>
                    <a:pt x="1489" y="551"/>
                  </a:lnTo>
                  <a:lnTo>
                    <a:pt x="1477" y="551"/>
                  </a:lnTo>
                  <a:lnTo>
                    <a:pt x="1457" y="573"/>
                  </a:lnTo>
                  <a:lnTo>
                    <a:pt x="1438" y="594"/>
                  </a:lnTo>
                  <a:lnTo>
                    <a:pt x="1411" y="611"/>
                  </a:lnTo>
                  <a:lnTo>
                    <a:pt x="1393" y="611"/>
                  </a:lnTo>
                  <a:lnTo>
                    <a:pt x="1372" y="606"/>
                  </a:lnTo>
                  <a:lnTo>
                    <a:pt x="1360" y="593"/>
                  </a:lnTo>
                  <a:lnTo>
                    <a:pt x="1344" y="588"/>
                  </a:lnTo>
                  <a:lnTo>
                    <a:pt x="1323" y="594"/>
                  </a:lnTo>
                  <a:lnTo>
                    <a:pt x="1314" y="611"/>
                  </a:lnTo>
                  <a:lnTo>
                    <a:pt x="1301" y="631"/>
                  </a:lnTo>
                  <a:lnTo>
                    <a:pt x="1298" y="646"/>
                  </a:lnTo>
                  <a:lnTo>
                    <a:pt x="1320" y="675"/>
                  </a:lnTo>
                  <a:lnTo>
                    <a:pt x="1323" y="689"/>
                  </a:lnTo>
                  <a:lnTo>
                    <a:pt x="1265" y="738"/>
                  </a:lnTo>
                  <a:lnTo>
                    <a:pt x="1255" y="752"/>
                  </a:lnTo>
                  <a:lnTo>
                    <a:pt x="1235" y="767"/>
                  </a:lnTo>
                  <a:lnTo>
                    <a:pt x="1221" y="776"/>
                  </a:lnTo>
                  <a:lnTo>
                    <a:pt x="1191" y="787"/>
                  </a:lnTo>
                  <a:lnTo>
                    <a:pt x="1163" y="789"/>
                  </a:lnTo>
                  <a:lnTo>
                    <a:pt x="1158" y="792"/>
                  </a:lnTo>
                  <a:lnTo>
                    <a:pt x="1130" y="783"/>
                  </a:lnTo>
                  <a:lnTo>
                    <a:pt x="1114" y="789"/>
                  </a:lnTo>
                  <a:lnTo>
                    <a:pt x="1088" y="788"/>
                  </a:lnTo>
                  <a:lnTo>
                    <a:pt x="1070" y="795"/>
                  </a:lnTo>
                  <a:lnTo>
                    <a:pt x="1033" y="802"/>
                  </a:lnTo>
                  <a:lnTo>
                    <a:pt x="1022" y="805"/>
                  </a:lnTo>
                  <a:lnTo>
                    <a:pt x="1014" y="815"/>
                  </a:lnTo>
                  <a:lnTo>
                    <a:pt x="1003" y="819"/>
                  </a:lnTo>
                  <a:lnTo>
                    <a:pt x="990" y="821"/>
                  </a:lnTo>
                  <a:lnTo>
                    <a:pt x="960" y="832"/>
                  </a:lnTo>
                  <a:lnTo>
                    <a:pt x="942" y="847"/>
                  </a:lnTo>
                  <a:lnTo>
                    <a:pt x="932" y="848"/>
                  </a:lnTo>
                  <a:lnTo>
                    <a:pt x="920" y="845"/>
                  </a:lnTo>
                  <a:lnTo>
                    <a:pt x="909" y="836"/>
                  </a:lnTo>
                  <a:lnTo>
                    <a:pt x="903" y="834"/>
                  </a:lnTo>
                  <a:lnTo>
                    <a:pt x="874" y="832"/>
                  </a:lnTo>
                  <a:lnTo>
                    <a:pt x="852" y="825"/>
                  </a:lnTo>
                  <a:lnTo>
                    <a:pt x="834" y="815"/>
                  </a:lnTo>
                  <a:lnTo>
                    <a:pt x="801" y="805"/>
                  </a:lnTo>
                  <a:lnTo>
                    <a:pt x="778" y="795"/>
                  </a:lnTo>
                  <a:lnTo>
                    <a:pt x="763" y="782"/>
                  </a:lnTo>
                  <a:lnTo>
                    <a:pt x="754" y="771"/>
                  </a:lnTo>
                  <a:lnTo>
                    <a:pt x="744" y="767"/>
                  </a:lnTo>
                  <a:lnTo>
                    <a:pt x="710" y="756"/>
                  </a:lnTo>
                  <a:lnTo>
                    <a:pt x="693" y="754"/>
                  </a:lnTo>
                  <a:lnTo>
                    <a:pt x="675" y="756"/>
                  </a:lnTo>
                  <a:lnTo>
                    <a:pt x="527" y="766"/>
                  </a:lnTo>
                  <a:lnTo>
                    <a:pt x="506" y="766"/>
                  </a:lnTo>
                  <a:lnTo>
                    <a:pt x="492" y="760"/>
                  </a:lnTo>
                  <a:lnTo>
                    <a:pt x="476" y="746"/>
                  </a:lnTo>
                  <a:lnTo>
                    <a:pt x="463" y="730"/>
                  </a:lnTo>
                  <a:lnTo>
                    <a:pt x="451" y="716"/>
                  </a:lnTo>
                  <a:lnTo>
                    <a:pt x="439" y="696"/>
                  </a:lnTo>
                  <a:lnTo>
                    <a:pt x="432" y="676"/>
                  </a:lnTo>
                  <a:lnTo>
                    <a:pt x="421" y="659"/>
                  </a:lnTo>
                  <a:lnTo>
                    <a:pt x="410" y="644"/>
                  </a:lnTo>
                  <a:lnTo>
                    <a:pt x="398" y="643"/>
                  </a:lnTo>
                  <a:lnTo>
                    <a:pt x="385" y="633"/>
                  </a:lnTo>
                  <a:lnTo>
                    <a:pt x="353" y="625"/>
                  </a:lnTo>
                  <a:lnTo>
                    <a:pt x="337" y="616"/>
                  </a:lnTo>
                  <a:lnTo>
                    <a:pt x="322" y="606"/>
                  </a:lnTo>
                  <a:lnTo>
                    <a:pt x="292" y="596"/>
                  </a:lnTo>
                  <a:lnTo>
                    <a:pt x="280" y="590"/>
                  </a:lnTo>
                  <a:lnTo>
                    <a:pt x="267" y="590"/>
                  </a:lnTo>
                  <a:lnTo>
                    <a:pt x="254" y="595"/>
                  </a:lnTo>
                  <a:lnTo>
                    <a:pt x="245" y="595"/>
                  </a:lnTo>
                  <a:lnTo>
                    <a:pt x="211" y="584"/>
                  </a:lnTo>
                  <a:lnTo>
                    <a:pt x="180" y="581"/>
                  </a:lnTo>
                  <a:lnTo>
                    <a:pt x="164" y="574"/>
                  </a:lnTo>
                  <a:lnTo>
                    <a:pt x="157" y="567"/>
                  </a:lnTo>
                  <a:lnTo>
                    <a:pt x="158" y="552"/>
                  </a:lnTo>
                  <a:lnTo>
                    <a:pt x="166" y="536"/>
                  </a:lnTo>
                  <a:lnTo>
                    <a:pt x="167" y="517"/>
                  </a:lnTo>
                  <a:lnTo>
                    <a:pt x="163" y="498"/>
                  </a:lnTo>
                  <a:lnTo>
                    <a:pt x="163" y="470"/>
                  </a:lnTo>
                  <a:lnTo>
                    <a:pt x="151" y="427"/>
                  </a:lnTo>
                  <a:lnTo>
                    <a:pt x="141" y="410"/>
                  </a:lnTo>
                  <a:lnTo>
                    <a:pt x="134" y="388"/>
                  </a:lnTo>
                  <a:lnTo>
                    <a:pt x="124" y="372"/>
                  </a:lnTo>
                  <a:lnTo>
                    <a:pt x="108" y="369"/>
                  </a:lnTo>
                  <a:lnTo>
                    <a:pt x="93" y="361"/>
                  </a:lnTo>
                  <a:lnTo>
                    <a:pt x="77" y="358"/>
                  </a:lnTo>
                  <a:lnTo>
                    <a:pt x="70" y="369"/>
                  </a:lnTo>
                  <a:lnTo>
                    <a:pt x="55" y="358"/>
                  </a:lnTo>
                  <a:lnTo>
                    <a:pt x="44" y="337"/>
                  </a:lnTo>
                  <a:lnTo>
                    <a:pt x="14" y="314"/>
                  </a:lnTo>
                  <a:lnTo>
                    <a:pt x="3" y="288"/>
                  </a:lnTo>
                  <a:lnTo>
                    <a:pt x="0" y="277"/>
                  </a:lnTo>
                  <a:lnTo>
                    <a:pt x="0" y="27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84" name="Freeform 113"/>
            <p:cNvSpPr>
              <a:spLocks noChangeAspect="1"/>
            </p:cNvSpPr>
            <p:nvPr/>
          </p:nvSpPr>
          <p:spPr bwMode="gray">
            <a:xfrm>
              <a:off x="6650830" y="3335684"/>
              <a:ext cx="41275" cy="36513"/>
            </a:xfrm>
            <a:custGeom>
              <a:avLst/>
              <a:gdLst/>
              <a:ahLst/>
              <a:cxnLst>
                <a:cxn ang="0">
                  <a:pos x="102" y="5"/>
                </a:cxn>
                <a:cxn ang="0">
                  <a:pos x="100" y="5"/>
                </a:cxn>
                <a:cxn ang="0">
                  <a:pos x="105" y="0"/>
                </a:cxn>
                <a:cxn ang="0">
                  <a:pos x="112" y="5"/>
                </a:cxn>
                <a:cxn ang="0">
                  <a:pos x="123" y="8"/>
                </a:cxn>
                <a:cxn ang="0">
                  <a:pos x="127" y="20"/>
                </a:cxn>
                <a:cxn ang="0">
                  <a:pos x="127" y="27"/>
                </a:cxn>
                <a:cxn ang="0">
                  <a:pos x="117" y="37"/>
                </a:cxn>
                <a:cxn ang="0">
                  <a:pos x="105" y="61"/>
                </a:cxn>
                <a:cxn ang="0">
                  <a:pos x="100" y="79"/>
                </a:cxn>
                <a:cxn ang="0">
                  <a:pos x="91" y="85"/>
                </a:cxn>
                <a:cxn ang="0">
                  <a:pos x="78" y="99"/>
                </a:cxn>
                <a:cxn ang="0">
                  <a:pos x="66" y="101"/>
                </a:cxn>
                <a:cxn ang="0">
                  <a:pos x="59" y="113"/>
                </a:cxn>
                <a:cxn ang="0">
                  <a:pos x="53" y="112"/>
                </a:cxn>
                <a:cxn ang="0">
                  <a:pos x="48" y="109"/>
                </a:cxn>
                <a:cxn ang="0">
                  <a:pos x="11" y="97"/>
                </a:cxn>
                <a:cxn ang="0">
                  <a:pos x="3" y="86"/>
                </a:cxn>
                <a:cxn ang="0">
                  <a:pos x="0" y="50"/>
                </a:cxn>
                <a:cxn ang="0">
                  <a:pos x="6" y="45"/>
                </a:cxn>
                <a:cxn ang="0">
                  <a:pos x="19" y="31"/>
                </a:cxn>
                <a:cxn ang="0">
                  <a:pos x="28" y="24"/>
                </a:cxn>
                <a:cxn ang="0">
                  <a:pos x="30" y="20"/>
                </a:cxn>
                <a:cxn ang="0">
                  <a:pos x="37" y="15"/>
                </a:cxn>
                <a:cxn ang="0">
                  <a:pos x="49" y="10"/>
                </a:cxn>
                <a:cxn ang="0">
                  <a:pos x="78" y="9"/>
                </a:cxn>
                <a:cxn ang="0">
                  <a:pos x="85" y="4"/>
                </a:cxn>
                <a:cxn ang="0">
                  <a:pos x="92" y="5"/>
                </a:cxn>
                <a:cxn ang="0">
                  <a:pos x="97" y="4"/>
                </a:cxn>
                <a:cxn ang="0">
                  <a:pos x="102" y="5"/>
                </a:cxn>
              </a:cxnLst>
              <a:rect l="0" t="0" r="r" b="b"/>
              <a:pathLst>
                <a:path w="127" h="113">
                  <a:moveTo>
                    <a:pt x="102" y="5"/>
                  </a:moveTo>
                  <a:lnTo>
                    <a:pt x="100" y="5"/>
                  </a:lnTo>
                  <a:lnTo>
                    <a:pt x="105" y="0"/>
                  </a:lnTo>
                  <a:lnTo>
                    <a:pt x="112" y="5"/>
                  </a:lnTo>
                  <a:lnTo>
                    <a:pt x="123" y="8"/>
                  </a:lnTo>
                  <a:lnTo>
                    <a:pt x="127" y="20"/>
                  </a:lnTo>
                  <a:lnTo>
                    <a:pt x="127" y="27"/>
                  </a:lnTo>
                  <a:lnTo>
                    <a:pt x="117" y="37"/>
                  </a:lnTo>
                  <a:lnTo>
                    <a:pt x="105" y="61"/>
                  </a:lnTo>
                  <a:lnTo>
                    <a:pt x="100" y="79"/>
                  </a:lnTo>
                  <a:lnTo>
                    <a:pt x="91" y="85"/>
                  </a:lnTo>
                  <a:lnTo>
                    <a:pt x="78" y="99"/>
                  </a:lnTo>
                  <a:lnTo>
                    <a:pt x="66" y="101"/>
                  </a:lnTo>
                  <a:lnTo>
                    <a:pt x="59" y="113"/>
                  </a:lnTo>
                  <a:lnTo>
                    <a:pt x="53" y="112"/>
                  </a:lnTo>
                  <a:lnTo>
                    <a:pt x="48" y="109"/>
                  </a:lnTo>
                  <a:lnTo>
                    <a:pt x="11" y="97"/>
                  </a:lnTo>
                  <a:lnTo>
                    <a:pt x="3" y="86"/>
                  </a:lnTo>
                  <a:lnTo>
                    <a:pt x="0" y="50"/>
                  </a:lnTo>
                  <a:lnTo>
                    <a:pt x="6" y="45"/>
                  </a:lnTo>
                  <a:lnTo>
                    <a:pt x="19" y="31"/>
                  </a:lnTo>
                  <a:lnTo>
                    <a:pt x="28" y="24"/>
                  </a:lnTo>
                  <a:lnTo>
                    <a:pt x="30" y="20"/>
                  </a:lnTo>
                  <a:lnTo>
                    <a:pt x="37" y="15"/>
                  </a:lnTo>
                  <a:lnTo>
                    <a:pt x="49" y="10"/>
                  </a:lnTo>
                  <a:lnTo>
                    <a:pt x="78" y="9"/>
                  </a:lnTo>
                  <a:lnTo>
                    <a:pt x="85" y="4"/>
                  </a:lnTo>
                  <a:lnTo>
                    <a:pt x="92" y="5"/>
                  </a:lnTo>
                  <a:lnTo>
                    <a:pt x="97" y="4"/>
                  </a:lnTo>
                  <a:lnTo>
                    <a:pt x="102" y="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85" name="Freeform 114"/>
            <p:cNvSpPr>
              <a:spLocks noChangeAspect="1"/>
            </p:cNvSpPr>
            <p:nvPr/>
          </p:nvSpPr>
          <p:spPr bwMode="gray">
            <a:xfrm>
              <a:off x="6041230" y="2592734"/>
              <a:ext cx="1066800" cy="741363"/>
            </a:xfrm>
            <a:custGeom>
              <a:avLst/>
              <a:gdLst/>
              <a:ahLst/>
              <a:cxnLst>
                <a:cxn ang="0">
                  <a:pos x="2191" y="2191"/>
                </a:cxn>
                <a:cxn ang="0">
                  <a:pos x="2134" y="2244"/>
                </a:cxn>
                <a:cxn ang="0">
                  <a:pos x="2015" y="2329"/>
                </a:cxn>
                <a:cxn ang="0">
                  <a:pos x="1898" y="2261"/>
                </a:cxn>
                <a:cxn ang="0">
                  <a:pos x="1746" y="2168"/>
                </a:cxn>
                <a:cxn ang="0">
                  <a:pos x="1585" y="2194"/>
                </a:cxn>
                <a:cxn ang="0">
                  <a:pos x="1509" y="2247"/>
                </a:cxn>
                <a:cxn ang="0">
                  <a:pos x="1333" y="2120"/>
                </a:cxn>
                <a:cxn ang="0">
                  <a:pos x="1352" y="1901"/>
                </a:cxn>
                <a:cxn ang="0">
                  <a:pos x="1237" y="1793"/>
                </a:cxn>
                <a:cxn ang="0">
                  <a:pos x="1036" y="1874"/>
                </a:cxn>
                <a:cxn ang="0">
                  <a:pos x="881" y="1862"/>
                </a:cxn>
                <a:cxn ang="0">
                  <a:pos x="793" y="1879"/>
                </a:cxn>
                <a:cxn ang="0">
                  <a:pos x="691" y="1881"/>
                </a:cxn>
                <a:cxn ang="0">
                  <a:pos x="603" y="1834"/>
                </a:cxn>
                <a:cxn ang="0">
                  <a:pos x="556" y="1803"/>
                </a:cxn>
                <a:cxn ang="0">
                  <a:pos x="423" y="1731"/>
                </a:cxn>
                <a:cxn ang="0">
                  <a:pos x="348" y="1701"/>
                </a:cxn>
                <a:cxn ang="0">
                  <a:pos x="291" y="1675"/>
                </a:cxn>
                <a:cxn ang="0">
                  <a:pos x="278" y="1580"/>
                </a:cxn>
                <a:cxn ang="0">
                  <a:pos x="322" y="1567"/>
                </a:cxn>
                <a:cxn ang="0">
                  <a:pos x="300" y="1492"/>
                </a:cxn>
                <a:cxn ang="0">
                  <a:pos x="360" y="1411"/>
                </a:cxn>
                <a:cxn ang="0">
                  <a:pos x="326" y="1368"/>
                </a:cxn>
                <a:cxn ang="0">
                  <a:pos x="230" y="1391"/>
                </a:cxn>
                <a:cxn ang="0">
                  <a:pos x="126" y="1355"/>
                </a:cxn>
                <a:cxn ang="0">
                  <a:pos x="88" y="1295"/>
                </a:cxn>
                <a:cxn ang="0">
                  <a:pos x="63" y="1212"/>
                </a:cxn>
                <a:cxn ang="0">
                  <a:pos x="105" y="1043"/>
                </a:cxn>
                <a:cxn ang="0">
                  <a:pos x="364" y="920"/>
                </a:cxn>
                <a:cxn ang="0">
                  <a:pos x="471" y="693"/>
                </a:cxn>
                <a:cxn ang="0">
                  <a:pos x="656" y="507"/>
                </a:cxn>
                <a:cxn ang="0">
                  <a:pos x="854" y="474"/>
                </a:cxn>
                <a:cxn ang="0">
                  <a:pos x="1031" y="711"/>
                </a:cxn>
                <a:cxn ang="0">
                  <a:pos x="1283" y="882"/>
                </a:cxn>
                <a:cxn ang="0">
                  <a:pos x="1719" y="963"/>
                </a:cxn>
                <a:cxn ang="0">
                  <a:pos x="2042" y="854"/>
                </a:cxn>
                <a:cxn ang="0">
                  <a:pos x="2284" y="666"/>
                </a:cxn>
                <a:cxn ang="0">
                  <a:pos x="2450" y="478"/>
                </a:cxn>
                <a:cxn ang="0">
                  <a:pos x="2342" y="311"/>
                </a:cxn>
                <a:cxn ang="0">
                  <a:pos x="2557" y="161"/>
                </a:cxn>
                <a:cxn ang="0">
                  <a:pos x="2738" y="0"/>
                </a:cxn>
                <a:cxn ang="0">
                  <a:pos x="2901" y="155"/>
                </a:cxn>
                <a:cxn ang="0">
                  <a:pos x="3109" y="394"/>
                </a:cxn>
                <a:cxn ang="0">
                  <a:pos x="3323" y="441"/>
                </a:cxn>
                <a:cxn ang="0">
                  <a:pos x="3195" y="693"/>
                </a:cxn>
                <a:cxn ang="0">
                  <a:pos x="2994" y="941"/>
                </a:cxn>
                <a:cxn ang="0">
                  <a:pos x="2729" y="1097"/>
                </a:cxn>
                <a:cxn ang="0">
                  <a:pos x="2616" y="1118"/>
                </a:cxn>
                <a:cxn ang="0">
                  <a:pos x="2542" y="1082"/>
                </a:cxn>
                <a:cxn ang="0">
                  <a:pos x="2444" y="1221"/>
                </a:cxn>
                <a:cxn ang="0">
                  <a:pos x="2611" y="1254"/>
                </a:cxn>
                <a:cxn ang="0">
                  <a:pos x="2643" y="1301"/>
                </a:cxn>
                <a:cxn ang="0">
                  <a:pos x="2521" y="1404"/>
                </a:cxn>
                <a:cxn ang="0">
                  <a:pos x="2646" y="1642"/>
                </a:cxn>
                <a:cxn ang="0">
                  <a:pos x="2640" y="1677"/>
                </a:cxn>
                <a:cxn ang="0">
                  <a:pos x="2624" y="1743"/>
                </a:cxn>
                <a:cxn ang="0">
                  <a:pos x="2628" y="1814"/>
                </a:cxn>
                <a:cxn ang="0">
                  <a:pos x="2555" y="1933"/>
                </a:cxn>
                <a:cxn ang="0">
                  <a:pos x="2512" y="2028"/>
                </a:cxn>
                <a:cxn ang="0">
                  <a:pos x="2435" y="2097"/>
                </a:cxn>
                <a:cxn ang="0">
                  <a:pos x="2344" y="2177"/>
                </a:cxn>
                <a:cxn ang="0">
                  <a:pos x="2245" y="2202"/>
                </a:cxn>
              </a:cxnLst>
              <a:rect l="0" t="0" r="r" b="b"/>
              <a:pathLst>
                <a:path w="3356" h="2335">
                  <a:moveTo>
                    <a:pt x="2243" y="2202"/>
                  </a:moveTo>
                  <a:lnTo>
                    <a:pt x="2240" y="2209"/>
                  </a:lnTo>
                  <a:lnTo>
                    <a:pt x="2239" y="2206"/>
                  </a:lnTo>
                  <a:lnTo>
                    <a:pt x="2239" y="2202"/>
                  </a:lnTo>
                  <a:lnTo>
                    <a:pt x="2235" y="2199"/>
                  </a:lnTo>
                  <a:lnTo>
                    <a:pt x="2226" y="2201"/>
                  </a:lnTo>
                  <a:lnTo>
                    <a:pt x="2225" y="2202"/>
                  </a:lnTo>
                  <a:lnTo>
                    <a:pt x="2224" y="2202"/>
                  </a:lnTo>
                  <a:lnTo>
                    <a:pt x="2224" y="2205"/>
                  </a:lnTo>
                  <a:lnTo>
                    <a:pt x="2229" y="2211"/>
                  </a:lnTo>
                  <a:lnTo>
                    <a:pt x="2224" y="2212"/>
                  </a:lnTo>
                  <a:lnTo>
                    <a:pt x="2211" y="2213"/>
                  </a:lnTo>
                  <a:lnTo>
                    <a:pt x="2210" y="2209"/>
                  </a:lnTo>
                  <a:lnTo>
                    <a:pt x="2211" y="2206"/>
                  </a:lnTo>
                  <a:lnTo>
                    <a:pt x="2209" y="2202"/>
                  </a:lnTo>
                  <a:lnTo>
                    <a:pt x="2199" y="2194"/>
                  </a:lnTo>
                  <a:lnTo>
                    <a:pt x="2191" y="2191"/>
                  </a:lnTo>
                  <a:lnTo>
                    <a:pt x="2188" y="2185"/>
                  </a:lnTo>
                  <a:lnTo>
                    <a:pt x="2186" y="2198"/>
                  </a:lnTo>
                  <a:lnTo>
                    <a:pt x="2186" y="2209"/>
                  </a:lnTo>
                  <a:lnTo>
                    <a:pt x="2187" y="2216"/>
                  </a:lnTo>
                  <a:lnTo>
                    <a:pt x="2187" y="2218"/>
                  </a:lnTo>
                  <a:lnTo>
                    <a:pt x="2183" y="2220"/>
                  </a:lnTo>
                  <a:lnTo>
                    <a:pt x="2180" y="2220"/>
                  </a:lnTo>
                  <a:lnTo>
                    <a:pt x="2171" y="2209"/>
                  </a:lnTo>
                  <a:lnTo>
                    <a:pt x="2164" y="2204"/>
                  </a:lnTo>
                  <a:lnTo>
                    <a:pt x="2161" y="2198"/>
                  </a:lnTo>
                  <a:lnTo>
                    <a:pt x="2155" y="2215"/>
                  </a:lnTo>
                  <a:lnTo>
                    <a:pt x="2155" y="2222"/>
                  </a:lnTo>
                  <a:lnTo>
                    <a:pt x="2156" y="2227"/>
                  </a:lnTo>
                  <a:lnTo>
                    <a:pt x="2156" y="2236"/>
                  </a:lnTo>
                  <a:lnTo>
                    <a:pt x="2153" y="2239"/>
                  </a:lnTo>
                  <a:lnTo>
                    <a:pt x="2149" y="2237"/>
                  </a:lnTo>
                  <a:lnTo>
                    <a:pt x="2134" y="2244"/>
                  </a:lnTo>
                  <a:lnTo>
                    <a:pt x="2123" y="2245"/>
                  </a:lnTo>
                  <a:lnTo>
                    <a:pt x="2116" y="2249"/>
                  </a:lnTo>
                  <a:lnTo>
                    <a:pt x="2107" y="2249"/>
                  </a:lnTo>
                  <a:lnTo>
                    <a:pt x="2105" y="2247"/>
                  </a:lnTo>
                  <a:lnTo>
                    <a:pt x="2094" y="2249"/>
                  </a:lnTo>
                  <a:lnTo>
                    <a:pt x="2084" y="2258"/>
                  </a:lnTo>
                  <a:lnTo>
                    <a:pt x="2073" y="2261"/>
                  </a:lnTo>
                  <a:lnTo>
                    <a:pt x="2059" y="2263"/>
                  </a:lnTo>
                  <a:lnTo>
                    <a:pt x="2051" y="2261"/>
                  </a:lnTo>
                  <a:lnTo>
                    <a:pt x="2048" y="2265"/>
                  </a:lnTo>
                  <a:lnTo>
                    <a:pt x="2038" y="2270"/>
                  </a:lnTo>
                  <a:lnTo>
                    <a:pt x="2024" y="2274"/>
                  </a:lnTo>
                  <a:lnTo>
                    <a:pt x="2015" y="2271"/>
                  </a:lnTo>
                  <a:lnTo>
                    <a:pt x="2004" y="2297"/>
                  </a:lnTo>
                  <a:lnTo>
                    <a:pt x="2011" y="2309"/>
                  </a:lnTo>
                  <a:lnTo>
                    <a:pt x="2015" y="2317"/>
                  </a:lnTo>
                  <a:lnTo>
                    <a:pt x="2015" y="2329"/>
                  </a:lnTo>
                  <a:lnTo>
                    <a:pt x="1999" y="2335"/>
                  </a:lnTo>
                  <a:lnTo>
                    <a:pt x="1988" y="2329"/>
                  </a:lnTo>
                  <a:lnTo>
                    <a:pt x="1973" y="2298"/>
                  </a:lnTo>
                  <a:lnTo>
                    <a:pt x="1971" y="2291"/>
                  </a:lnTo>
                  <a:lnTo>
                    <a:pt x="1972" y="2288"/>
                  </a:lnTo>
                  <a:lnTo>
                    <a:pt x="1978" y="2266"/>
                  </a:lnTo>
                  <a:lnTo>
                    <a:pt x="1974" y="2259"/>
                  </a:lnTo>
                  <a:lnTo>
                    <a:pt x="1968" y="2261"/>
                  </a:lnTo>
                  <a:lnTo>
                    <a:pt x="1958" y="2269"/>
                  </a:lnTo>
                  <a:lnTo>
                    <a:pt x="1947" y="2269"/>
                  </a:lnTo>
                  <a:lnTo>
                    <a:pt x="1942" y="2264"/>
                  </a:lnTo>
                  <a:lnTo>
                    <a:pt x="1941" y="2259"/>
                  </a:lnTo>
                  <a:lnTo>
                    <a:pt x="1923" y="2254"/>
                  </a:lnTo>
                  <a:lnTo>
                    <a:pt x="1915" y="2252"/>
                  </a:lnTo>
                  <a:lnTo>
                    <a:pt x="1911" y="2252"/>
                  </a:lnTo>
                  <a:lnTo>
                    <a:pt x="1907" y="2260"/>
                  </a:lnTo>
                  <a:lnTo>
                    <a:pt x="1898" y="2261"/>
                  </a:lnTo>
                  <a:lnTo>
                    <a:pt x="1898" y="2269"/>
                  </a:lnTo>
                  <a:lnTo>
                    <a:pt x="1895" y="2258"/>
                  </a:lnTo>
                  <a:lnTo>
                    <a:pt x="1890" y="2261"/>
                  </a:lnTo>
                  <a:lnTo>
                    <a:pt x="1881" y="2265"/>
                  </a:lnTo>
                  <a:lnTo>
                    <a:pt x="1874" y="2260"/>
                  </a:lnTo>
                  <a:lnTo>
                    <a:pt x="1855" y="2261"/>
                  </a:lnTo>
                  <a:lnTo>
                    <a:pt x="1845" y="2259"/>
                  </a:lnTo>
                  <a:lnTo>
                    <a:pt x="1840" y="2254"/>
                  </a:lnTo>
                  <a:lnTo>
                    <a:pt x="1817" y="2240"/>
                  </a:lnTo>
                  <a:lnTo>
                    <a:pt x="1810" y="2228"/>
                  </a:lnTo>
                  <a:lnTo>
                    <a:pt x="1805" y="2213"/>
                  </a:lnTo>
                  <a:lnTo>
                    <a:pt x="1810" y="2198"/>
                  </a:lnTo>
                  <a:lnTo>
                    <a:pt x="1806" y="2189"/>
                  </a:lnTo>
                  <a:lnTo>
                    <a:pt x="1786" y="2188"/>
                  </a:lnTo>
                  <a:lnTo>
                    <a:pt x="1773" y="2184"/>
                  </a:lnTo>
                  <a:lnTo>
                    <a:pt x="1758" y="2178"/>
                  </a:lnTo>
                  <a:lnTo>
                    <a:pt x="1746" y="2168"/>
                  </a:lnTo>
                  <a:lnTo>
                    <a:pt x="1731" y="2163"/>
                  </a:lnTo>
                  <a:lnTo>
                    <a:pt x="1724" y="2164"/>
                  </a:lnTo>
                  <a:lnTo>
                    <a:pt x="1714" y="2175"/>
                  </a:lnTo>
                  <a:lnTo>
                    <a:pt x="1704" y="2182"/>
                  </a:lnTo>
                  <a:lnTo>
                    <a:pt x="1689" y="2190"/>
                  </a:lnTo>
                  <a:lnTo>
                    <a:pt x="1683" y="2191"/>
                  </a:lnTo>
                  <a:lnTo>
                    <a:pt x="1675" y="2189"/>
                  </a:lnTo>
                  <a:lnTo>
                    <a:pt x="1666" y="2196"/>
                  </a:lnTo>
                  <a:lnTo>
                    <a:pt x="1656" y="2201"/>
                  </a:lnTo>
                  <a:lnTo>
                    <a:pt x="1653" y="2195"/>
                  </a:lnTo>
                  <a:lnTo>
                    <a:pt x="1639" y="2199"/>
                  </a:lnTo>
                  <a:lnTo>
                    <a:pt x="1633" y="2194"/>
                  </a:lnTo>
                  <a:lnTo>
                    <a:pt x="1627" y="2195"/>
                  </a:lnTo>
                  <a:lnTo>
                    <a:pt x="1612" y="2205"/>
                  </a:lnTo>
                  <a:lnTo>
                    <a:pt x="1606" y="2204"/>
                  </a:lnTo>
                  <a:lnTo>
                    <a:pt x="1598" y="2196"/>
                  </a:lnTo>
                  <a:lnTo>
                    <a:pt x="1585" y="2194"/>
                  </a:lnTo>
                  <a:lnTo>
                    <a:pt x="1583" y="2191"/>
                  </a:lnTo>
                  <a:lnTo>
                    <a:pt x="1579" y="2194"/>
                  </a:lnTo>
                  <a:lnTo>
                    <a:pt x="1575" y="2200"/>
                  </a:lnTo>
                  <a:lnTo>
                    <a:pt x="1569" y="2207"/>
                  </a:lnTo>
                  <a:lnTo>
                    <a:pt x="1569" y="2211"/>
                  </a:lnTo>
                  <a:lnTo>
                    <a:pt x="1562" y="2207"/>
                  </a:lnTo>
                  <a:lnTo>
                    <a:pt x="1562" y="2205"/>
                  </a:lnTo>
                  <a:lnTo>
                    <a:pt x="1542" y="2204"/>
                  </a:lnTo>
                  <a:lnTo>
                    <a:pt x="1533" y="2211"/>
                  </a:lnTo>
                  <a:lnTo>
                    <a:pt x="1532" y="2223"/>
                  </a:lnTo>
                  <a:lnTo>
                    <a:pt x="1535" y="2240"/>
                  </a:lnTo>
                  <a:lnTo>
                    <a:pt x="1541" y="2256"/>
                  </a:lnTo>
                  <a:lnTo>
                    <a:pt x="1540" y="2271"/>
                  </a:lnTo>
                  <a:lnTo>
                    <a:pt x="1536" y="2275"/>
                  </a:lnTo>
                  <a:lnTo>
                    <a:pt x="1515" y="2280"/>
                  </a:lnTo>
                  <a:lnTo>
                    <a:pt x="1510" y="2253"/>
                  </a:lnTo>
                  <a:lnTo>
                    <a:pt x="1509" y="2247"/>
                  </a:lnTo>
                  <a:lnTo>
                    <a:pt x="1497" y="2245"/>
                  </a:lnTo>
                  <a:lnTo>
                    <a:pt x="1482" y="2258"/>
                  </a:lnTo>
                  <a:lnTo>
                    <a:pt x="1462" y="2260"/>
                  </a:lnTo>
                  <a:lnTo>
                    <a:pt x="1444" y="2243"/>
                  </a:lnTo>
                  <a:lnTo>
                    <a:pt x="1441" y="2231"/>
                  </a:lnTo>
                  <a:lnTo>
                    <a:pt x="1423" y="2225"/>
                  </a:lnTo>
                  <a:lnTo>
                    <a:pt x="1408" y="2222"/>
                  </a:lnTo>
                  <a:lnTo>
                    <a:pt x="1412" y="2202"/>
                  </a:lnTo>
                  <a:lnTo>
                    <a:pt x="1418" y="2175"/>
                  </a:lnTo>
                  <a:lnTo>
                    <a:pt x="1402" y="2167"/>
                  </a:lnTo>
                  <a:lnTo>
                    <a:pt x="1388" y="2157"/>
                  </a:lnTo>
                  <a:lnTo>
                    <a:pt x="1387" y="2137"/>
                  </a:lnTo>
                  <a:lnTo>
                    <a:pt x="1382" y="2123"/>
                  </a:lnTo>
                  <a:lnTo>
                    <a:pt x="1382" y="2112"/>
                  </a:lnTo>
                  <a:lnTo>
                    <a:pt x="1363" y="2113"/>
                  </a:lnTo>
                  <a:lnTo>
                    <a:pt x="1344" y="2114"/>
                  </a:lnTo>
                  <a:lnTo>
                    <a:pt x="1333" y="2120"/>
                  </a:lnTo>
                  <a:lnTo>
                    <a:pt x="1320" y="2134"/>
                  </a:lnTo>
                  <a:lnTo>
                    <a:pt x="1315" y="2129"/>
                  </a:lnTo>
                  <a:lnTo>
                    <a:pt x="1325" y="2112"/>
                  </a:lnTo>
                  <a:lnTo>
                    <a:pt x="1326" y="2103"/>
                  </a:lnTo>
                  <a:lnTo>
                    <a:pt x="1322" y="2087"/>
                  </a:lnTo>
                  <a:lnTo>
                    <a:pt x="1328" y="2073"/>
                  </a:lnTo>
                  <a:lnTo>
                    <a:pt x="1332" y="2054"/>
                  </a:lnTo>
                  <a:lnTo>
                    <a:pt x="1343" y="2043"/>
                  </a:lnTo>
                  <a:lnTo>
                    <a:pt x="1347" y="2033"/>
                  </a:lnTo>
                  <a:lnTo>
                    <a:pt x="1354" y="2030"/>
                  </a:lnTo>
                  <a:lnTo>
                    <a:pt x="1363" y="2019"/>
                  </a:lnTo>
                  <a:lnTo>
                    <a:pt x="1372" y="1992"/>
                  </a:lnTo>
                  <a:lnTo>
                    <a:pt x="1372" y="1984"/>
                  </a:lnTo>
                  <a:lnTo>
                    <a:pt x="1376" y="1956"/>
                  </a:lnTo>
                  <a:lnTo>
                    <a:pt x="1375" y="1935"/>
                  </a:lnTo>
                  <a:lnTo>
                    <a:pt x="1368" y="1903"/>
                  </a:lnTo>
                  <a:lnTo>
                    <a:pt x="1352" y="1901"/>
                  </a:lnTo>
                  <a:lnTo>
                    <a:pt x="1347" y="1893"/>
                  </a:lnTo>
                  <a:lnTo>
                    <a:pt x="1343" y="1876"/>
                  </a:lnTo>
                  <a:lnTo>
                    <a:pt x="1331" y="1862"/>
                  </a:lnTo>
                  <a:lnTo>
                    <a:pt x="1318" y="1856"/>
                  </a:lnTo>
                  <a:lnTo>
                    <a:pt x="1315" y="1856"/>
                  </a:lnTo>
                  <a:lnTo>
                    <a:pt x="1311" y="1861"/>
                  </a:lnTo>
                  <a:lnTo>
                    <a:pt x="1302" y="1865"/>
                  </a:lnTo>
                  <a:lnTo>
                    <a:pt x="1298" y="1852"/>
                  </a:lnTo>
                  <a:lnTo>
                    <a:pt x="1288" y="1849"/>
                  </a:lnTo>
                  <a:lnTo>
                    <a:pt x="1274" y="1849"/>
                  </a:lnTo>
                  <a:lnTo>
                    <a:pt x="1264" y="1845"/>
                  </a:lnTo>
                  <a:lnTo>
                    <a:pt x="1246" y="1845"/>
                  </a:lnTo>
                  <a:lnTo>
                    <a:pt x="1248" y="1829"/>
                  </a:lnTo>
                  <a:lnTo>
                    <a:pt x="1250" y="1814"/>
                  </a:lnTo>
                  <a:lnTo>
                    <a:pt x="1237" y="1812"/>
                  </a:lnTo>
                  <a:lnTo>
                    <a:pt x="1235" y="1801"/>
                  </a:lnTo>
                  <a:lnTo>
                    <a:pt x="1237" y="1793"/>
                  </a:lnTo>
                  <a:lnTo>
                    <a:pt x="1226" y="1781"/>
                  </a:lnTo>
                  <a:lnTo>
                    <a:pt x="1214" y="1785"/>
                  </a:lnTo>
                  <a:lnTo>
                    <a:pt x="1199" y="1795"/>
                  </a:lnTo>
                  <a:lnTo>
                    <a:pt x="1186" y="1798"/>
                  </a:lnTo>
                  <a:lnTo>
                    <a:pt x="1166" y="1800"/>
                  </a:lnTo>
                  <a:lnTo>
                    <a:pt x="1157" y="1798"/>
                  </a:lnTo>
                  <a:lnTo>
                    <a:pt x="1151" y="1793"/>
                  </a:lnTo>
                  <a:lnTo>
                    <a:pt x="1146" y="1792"/>
                  </a:lnTo>
                  <a:lnTo>
                    <a:pt x="1137" y="1797"/>
                  </a:lnTo>
                  <a:lnTo>
                    <a:pt x="1128" y="1803"/>
                  </a:lnTo>
                  <a:lnTo>
                    <a:pt x="1122" y="1814"/>
                  </a:lnTo>
                  <a:lnTo>
                    <a:pt x="1102" y="1831"/>
                  </a:lnTo>
                  <a:lnTo>
                    <a:pt x="1087" y="1835"/>
                  </a:lnTo>
                  <a:lnTo>
                    <a:pt x="1073" y="1851"/>
                  </a:lnTo>
                  <a:lnTo>
                    <a:pt x="1063" y="1858"/>
                  </a:lnTo>
                  <a:lnTo>
                    <a:pt x="1048" y="1866"/>
                  </a:lnTo>
                  <a:lnTo>
                    <a:pt x="1036" y="1874"/>
                  </a:lnTo>
                  <a:lnTo>
                    <a:pt x="1008" y="1881"/>
                  </a:lnTo>
                  <a:lnTo>
                    <a:pt x="990" y="1886"/>
                  </a:lnTo>
                  <a:lnTo>
                    <a:pt x="992" y="1888"/>
                  </a:lnTo>
                  <a:lnTo>
                    <a:pt x="992" y="1886"/>
                  </a:lnTo>
                  <a:lnTo>
                    <a:pt x="978" y="1878"/>
                  </a:lnTo>
                  <a:lnTo>
                    <a:pt x="976" y="1874"/>
                  </a:lnTo>
                  <a:lnTo>
                    <a:pt x="973" y="1873"/>
                  </a:lnTo>
                  <a:lnTo>
                    <a:pt x="958" y="1877"/>
                  </a:lnTo>
                  <a:lnTo>
                    <a:pt x="954" y="1877"/>
                  </a:lnTo>
                  <a:lnTo>
                    <a:pt x="940" y="1872"/>
                  </a:lnTo>
                  <a:lnTo>
                    <a:pt x="924" y="1871"/>
                  </a:lnTo>
                  <a:lnTo>
                    <a:pt x="917" y="1866"/>
                  </a:lnTo>
                  <a:lnTo>
                    <a:pt x="917" y="1863"/>
                  </a:lnTo>
                  <a:lnTo>
                    <a:pt x="913" y="1857"/>
                  </a:lnTo>
                  <a:lnTo>
                    <a:pt x="907" y="1856"/>
                  </a:lnTo>
                  <a:lnTo>
                    <a:pt x="893" y="1857"/>
                  </a:lnTo>
                  <a:lnTo>
                    <a:pt x="881" y="1862"/>
                  </a:lnTo>
                  <a:lnTo>
                    <a:pt x="870" y="1873"/>
                  </a:lnTo>
                  <a:lnTo>
                    <a:pt x="860" y="1889"/>
                  </a:lnTo>
                  <a:lnTo>
                    <a:pt x="839" y="1909"/>
                  </a:lnTo>
                  <a:lnTo>
                    <a:pt x="838" y="1915"/>
                  </a:lnTo>
                  <a:lnTo>
                    <a:pt x="833" y="1915"/>
                  </a:lnTo>
                  <a:lnTo>
                    <a:pt x="829" y="1913"/>
                  </a:lnTo>
                  <a:lnTo>
                    <a:pt x="827" y="1910"/>
                  </a:lnTo>
                  <a:lnTo>
                    <a:pt x="827" y="1903"/>
                  </a:lnTo>
                  <a:lnTo>
                    <a:pt x="831" y="1890"/>
                  </a:lnTo>
                  <a:lnTo>
                    <a:pt x="831" y="1884"/>
                  </a:lnTo>
                  <a:lnTo>
                    <a:pt x="828" y="1874"/>
                  </a:lnTo>
                  <a:lnTo>
                    <a:pt x="827" y="1871"/>
                  </a:lnTo>
                  <a:lnTo>
                    <a:pt x="822" y="1868"/>
                  </a:lnTo>
                  <a:lnTo>
                    <a:pt x="817" y="1870"/>
                  </a:lnTo>
                  <a:lnTo>
                    <a:pt x="809" y="1876"/>
                  </a:lnTo>
                  <a:lnTo>
                    <a:pt x="801" y="1876"/>
                  </a:lnTo>
                  <a:lnTo>
                    <a:pt x="793" y="1879"/>
                  </a:lnTo>
                  <a:lnTo>
                    <a:pt x="791" y="1881"/>
                  </a:lnTo>
                  <a:lnTo>
                    <a:pt x="788" y="1879"/>
                  </a:lnTo>
                  <a:lnTo>
                    <a:pt x="780" y="1881"/>
                  </a:lnTo>
                  <a:lnTo>
                    <a:pt x="774" y="1889"/>
                  </a:lnTo>
                  <a:lnTo>
                    <a:pt x="771" y="1889"/>
                  </a:lnTo>
                  <a:lnTo>
                    <a:pt x="757" y="1886"/>
                  </a:lnTo>
                  <a:lnTo>
                    <a:pt x="750" y="1888"/>
                  </a:lnTo>
                  <a:lnTo>
                    <a:pt x="746" y="1887"/>
                  </a:lnTo>
                  <a:lnTo>
                    <a:pt x="739" y="1883"/>
                  </a:lnTo>
                  <a:lnTo>
                    <a:pt x="729" y="1881"/>
                  </a:lnTo>
                  <a:lnTo>
                    <a:pt x="723" y="1873"/>
                  </a:lnTo>
                  <a:lnTo>
                    <a:pt x="713" y="1873"/>
                  </a:lnTo>
                  <a:lnTo>
                    <a:pt x="708" y="1874"/>
                  </a:lnTo>
                  <a:lnTo>
                    <a:pt x="704" y="1881"/>
                  </a:lnTo>
                  <a:lnTo>
                    <a:pt x="702" y="1882"/>
                  </a:lnTo>
                  <a:lnTo>
                    <a:pt x="696" y="1879"/>
                  </a:lnTo>
                  <a:lnTo>
                    <a:pt x="691" y="1881"/>
                  </a:lnTo>
                  <a:lnTo>
                    <a:pt x="685" y="1877"/>
                  </a:lnTo>
                  <a:lnTo>
                    <a:pt x="681" y="1879"/>
                  </a:lnTo>
                  <a:lnTo>
                    <a:pt x="675" y="1881"/>
                  </a:lnTo>
                  <a:lnTo>
                    <a:pt x="671" y="1878"/>
                  </a:lnTo>
                  <a:lnTo>
                    <a:pt x="667" y="1872"/>
                  </a:lnTo>
                  <a:lnTo>
                    <a:pt x="666" y="1868"/>
                  </a:lnTo>
                  <a:lnTo>
                    <a:pt x="661" y="1862"/>
                  </a:lnTo>
                  <a:lnTo>
                    <a:pt x="653" y="1861"/>
                  </a:lnTo>
                  <a:lnTo>
                    <a:pt x="645" y="1863"/>
                  </a:lnTo>
                  <a:lnTo>
                    <a:pt x="630" y="1854"/>
                  </a:lnTo>
                  <a:lnTo>
                    <a:pt x="629" y="1847"/>
                  </a:lnTo>
                  <a:lnTo>
                    <a:pt x="632" y="1834"/>
                  </a:lnTo>
                  <a:lnTo>
                    <a:pt x="629" y="1833"/>
                  </a:lnTo>
                  <a:lnTo>
                    <a:pt x="624" y="1836"/>
                  </a:lnTo>
                  <a:lnTo>
                    <a:pt x="619" y="1838"/>
                  </a:lnTo>
                  <a:lnTo>
                    <a:pt x="611" y="1836"/>
                  </a:lnTo>
                  <a:lnTo>
                    <a:pt x="603" y="1834"/>
                  </a:lnTo>
                  <a:lnTo>
                    <a:pt x="599" y="1835"/>
                  </a:lnTo>
                  <a:lnTo>
                    <a:pt x="592" y="1831"/>
                  </a:lnTo>
                  <a:lnTo>
                    <a:pt x="589" y="1831"/>
                  </a:lnTo>
                  <a:lnTo>
                    <a:pt x="585" y="1828"/>
                  </a:lnTo>
                  <a:lnTo>
                    <a:pt x="583" y="1823"/>
                  </a:lnTo>
                  <a:lnTo>
                    <a:pt x="578" y="1825"/>
                  </a:lnTo>
                  <a:lnTo>
                    <a:pt x="576" y="1822"/>
                  </a:lnTo>
                  <a:lnTo>
                    <a:pt x="579" y="1809"/>
                  </a:lnTo>
                  <a:lnTo>
                    <a:pt x="578" y="1803"/>
                  </a:lnTo>
                  <a:lnTo>
                    <a:pt x="581" y="1797"/>
                  </a:lnTo>
                  <a:lnTo>
                    <a:pt x="579" y="1795"/>
                  </a:lnTo>
                  <a:lnTo>
                    <a:pt x="573" y="1793"/>
                  </a:lnTo>
                  <a:lnTo>
                    <a:pt x="567" y="1795"/>
                  </a:lnTo>
                  <a:lnTo>
                    <a:pt x="563" y="1793"/>
                  </a:lnTo>
                  <a:lnTo>
                    <a:pt x="560" y="1797"/>
                  </a:lnTo>
                  <a:lnTo>
                    <a:pt x="559" y="1800"/>
                  </a:lnTo>
                  <a:lnTo>
                    <a:pt x="556" y="1803"/>
                  </a:lnTo>
                  <a:lnTo>
                    <a:pt x="553" y="1804"/>
                  </a:lnTo>
                  <a:lnTo>
                    <a:pt x="548" y="1809"/>
                  </a:lnTo>
                  <a:lnTo>
                    <a:pt x="544" y="1808"/>
                  </a:lnTo>
                  <a:lnTo>
                    <a:pt x="538" y="1807"/>
                  </a:lnTo>
                  <a:lnTo>
                    <a:pt x="536" y="1802"/>
                  </a:lnTo>
                  <a:lnTo>
                    <a:pt x="533" y="1785"/>
                  </a:lnTo>
                  <a:lnTo>
                    <a:pt x="527" y="1776"/>
                  </a:lnTo>
                  <a:lnTo>
                    <a:pt x="515" y="1766"/>
                  </a:lnTo>
                  <a:lnTo>
                    <a:pt x="503" y="1763"/>
                  </a:lnTo>
                  <a:lnTo>
                    <a:pt x="493" y="1754"/>
                  </a:lnTo>
                  <a:lnTo>
                    <a:pt x="487" y="1745"/>
                  </a:lnTo>
                  <a:lnTo>
                    <a:pt x="482" y="1743"/>
                  </a:lnTo>
                  <a:lnTo>
                    <a:pt x="462" y="1737"/>
                  </a:lnTo>
                  <a:lnTo>
                    <a:pt x="444" y="1733"/>
                  </a:lnTo>
                  <a:lnTo>
                    <a:pt x="441" y="1732"/>
                  </a:lnTo>
                  <a:lnTo>
                    <a:pt x="425" y="1730"/>
                  </a:lnTo>
                  <a:lnTo>
                    <a:pt x="423" y="1731"/>
                  </a:lnTo>
                  <a:lnTo>
                    <a:pt x="423" y="1732"/>
                  </a:lnTo>
                  <a:lnTo>
                    <a:pt x="423" y="1737"/>
                  </a:lnTo>
                  <a:lnTo>
                    <a:pt x="419" y="1742"/>
                  </a:lnTo>
                  <a:lnTo>
                    <a:pt x="420" y="1744"/>
                  </a:lnTo>
                  <a:lnTo>
                    <a:pt x="419" y="1748"/>
                  </a:lnTo>
                  <a:lnTo>
                    <a:pt x="411" y="1741"/>
                  </a:lnTo>
                  <a:lnTo>
                    <a:pt x="408" y="1736"/>
                  </a:lnTo>
                  <a:lnTo>
                    <a:pt x="406" y="1734"/>
                  </a:lnTo>
                  <a:lnTo>
                    <a:pt x="403" y="1733"/>
                  </a:lnTo>
                  <a:lnTo>
                    <a:pt x="386" y="1728"/>
                  </a:lnTo>
                  <a:lnTo>
                    <a:pt x="384" y="1726"/>
                  </a:lnTo>
                  <a:lnTo>
                    <a:pt x="380" y="1720"/>
                  </a:lnTo>
                  <a:lnTo>
                    <a:pt x="375" y="1718"/>
                  </a:lnTo>
                  <a:lnTo>
                    <a:pt x="363" y="1709"/>
                  </a:lnTo>
                  <a:lnTo>
                    <a:pt x="357" y="1709"/>
                  </a:lnTo>
                  <a:lnTo>
                    <a:pt x="350" y="1705"/>
                  </a:lnTo>
                  <a:lnTo>
                    <a:pt x="348" y="1701"/>
                  </a:lnTo>
                  <a:lnTo>
                    <a:pt x="348" y="1698"/>
                  </a:lnTo>
                  <a:lnTo>
                    <a:pt x="345" y="1694"/>
                  </a:lnTo>
                  <a:lnTo>
                    <a:pt x="341" y="1694"/>
                  </a:lnTo>
                  <a:lnTo>
                    <a:pt x="339" y="1691"/>
                  </a:lnTo>
                  <a:lnTo>
                    <a:pt x="334" y="1689"/>
                  </a:lnTo>
                  <a:lnTo>
                    <a:pt x="326" y="1693"/>
                  </a:lnTo>
                  <a:lnTo>
                    <a:pt x="325" y="1691"/>
                  </a:lnTo>
                  <a:lnTo>
                    <a:pt x="323" y="1685"/>
                  </a:lnTo>
                  <a:lnTo>
                    <a:pt x="322" y="1684"/>
                  </a:lnTo>
                  <a:lnTo>
                    <a:pt x="318" y="1683"/>
                  </a:lnTo>
                  <a:lnTo>
                    <a:pt x="315" y="1684"/>
                  </a:lnTo>
                  <a:lnTo>
                    <a:pt x="306" y="1683"/>
                  </a:lnTo>
                  <a:lnTo>
                    <a:pt x="302" y="1684"/>
                  </a:lnTo>
                  <a:lnTo>
                    <a:pt x="296" y="1688"/>
                  </a:lnTo>
                  <a:lnTo>
                    <a:pt x="293" y="1688"/>
                  </a:lnTo>
                  <a:lnTo>
                    <a:pt x="290" y="1685"/>
                  </a:lnTo>
                  <a:lnTo>
                    <a:pt x="291" y="1675"/>
                  </a:lnTo>
                  <a:lnTo>
                    <a:pt x="287" y="1672"/>
                  </a:lnTo>
                  <a:lnTo>
                    <a:pt x="283" y="1666"/>
                  </a:lnTo>
                  <a:lnTo>
                    <a:pt x="283" y="1663"/>
                  </a:lnTo>
                  <a:lnTo>
                    <a:pt x="278" y="1658"/>
                  </a:lnTo>
                  <a:lnTo>
                    <a:pt x="278" y="1653"/>
                  </a:lnTo>
                  <a:lnTo>
                    <a:pt x="280" y="1646"/>
                  </a:lnTo>
                  <a:lnTo>
                    <a:pt x="277" y="1640"/>
                  </a:lnTo>
                  <a:lnTo>
                    <a:pt x="277" y="1636"/>
                  </a:lnTo>
                  <a:lnTo>
                    <a:pt x="278" y="1629"/>
                  </a:lnTo>
                  <a:lnTo>
                    <a:pt x="280" y="1623"/>
                  </a:lnTo>
                  <a:lnTo>
                    <a:pt x="273" y="1613"/>
                  </a:lnTo>
                  <a:lnTo>
                    <a:pt x="266" y="1605"/>
                  </a:lnTo>
                  <a:lnTo>
                    <a:pt x="266" y="1596"/>
                  </a:lnTo>
                  <a:lnTo>
                    <a:pt x="263" y="1588"/>
                  </a:lnTo>
                  <a:lnTo>
                    <a:pt x="264" y="1585"/>
                  </a:lnTo>
                  <a:lnTo>
                    <a:pt x="275" y="1583"/>
                  </a:lnTo>
                  <a:lnTo>
                    <a:pt x="278" y="1580"/>
                  </a:lnTo>
                  <a:lnTo>
                    <a:pt x="279" y="1581"/>
                  </a:lnTo>
                  <a:lnTo>
                    <a:pt x="280" y="1588"/>
                  </a:lnTo>
                  <a:lnTo>
                    <a:pt x="283" y="1593"/>
                  </a:lnTo>
                  <a:lnTo>
                    <a:pt x="285" y="1596"/>
                  </a:lnTo>
                  <a:lnTo>
                    <a:pt x="293" y="1598"/>
                  </a:lnTo>
                  <a:lnTo>
                    <a:pt x="295" y="1597"/>
                  </a:lnTo>
                  <a:lnTo>
                    <a:pt x="298" y="1596"/>
                  </a:lnTo>
                  <a:lnTo>
                    <a:pt x="301" y="1597"/>
                  </a:lnTo>
                  <a:lnTo>
                    <a:pt x="302" y="1591"/>
                  </a:lnTo>
                  <a:lnTo>
                    <a:pt x="306" y="1588"/>
                  </a:lnTo>
                  <a:lnTo>
                    <a:pt x="310" y="1582"/>
                  </a:lnTo>
                  <a:lnTo>
                    <a:pt x="311" y="1582"/>
                  </a:lnTo>
                  <a:lnTo>
                    <a:pt x="315" y="1587"/>
                  </a:lnTo>
                  <a:lnTo>
                    <a:pt x="317" y="1587"/>
                  </a:lnTo>
                  <a:lnTo>
                    <a:pt x="326" y="1576"/>
                  </a:lnTo>
                  <a:lnTo>
                    <a:pt x="326" y="1574"/>
                  </a:lnTo>
                  <a:lnTo>
                    <a:pt x="322" y="1567"/>
                  </a:lnTo>
                  <a:lnTo>
                    <a:pt x="316" y="1559"/>
                  </a:lnTo>
                  <a:lnTo>
                    <a:pt x="315" y="1554"/>
                  </a:lnTo>
                  <a:lnTo>
                    <a:pt x="316" y="1551"/>
                  </a:lnTo>
                  <a:lnTo>
                    <a:pt x="316" y="1548"/>
                  </a:lnTo>
                  <a:lnTo>
                    <a:pt x="306" y="1543"/>
                  </a:lnTo>
                  <a:lnTo>
                    <a:pt x="301" y="1544"/>
                  </a:lnTo>
                  <a:lnTo>
                    <a:pt x="300" y="1540"/>
                  </a:lnTo>
                  <a:lnTo>
                    <a:pt x="291" y="1533"/>
                  </a:lnTo>
                  <a:lnTo>
                    <a:pt x="291" y="1518"/>
                  </a:lnTo>
                  <a:lnTo>
                    <a:pt x="296" y="1517"/>
                  </a:lnTo>
                  <a:lnTo>
                    <a:pt x="294" y="1511"/>
                  </a:lnTo>
                  <a:lnTo>
                    <a:pt x="295" y="1508"/>
                  </a:lnTo>
                  <a:lnTo>
                    <a:pt x="296" y="1507"/>
                  </a:lnTo>
                  <a:lnTo>
                    <a:pt x="289" y="1500"/>
                  </a:lnTo>
                  <a:lnTo>
                    <a:pt x="290" y="1494"/>
                  </a:lnTo>
                  <a:lnTo>
                    <a:pt x="290" y="1492"/>
                  </a:lnTo>
                  <a:lnTo>
                    <a:pt x="300" y="1492"/>
                  </a:lnTo>
                  <a:lnTo>
                    <a:pt x="304" y="1489"/>
                  </a:lnTo>
                  <a:lnTo>
                    <a:pt x="315" y="1492"/>
                  </a:lnTo>
                  <a:lnTo>
                    <a:pt x="317" y="1490"/>
                  </a:lnTo>
                  <a:lnTo>
                    <a:pt x="322" y="1485"/>
                  </a:lnTo>
                  <a:lnTo>
                    <a:pt x="327" y="1475"/>
                  </a:lnTo>
                  <a:lnTo>
                    <a:pt x="327" y="1464"/>
                  </a:lnTo>
                  <a:lnTo>
                    <a:pt x="337" y="1463"/>
                  </a:lnTo>
                  <a:lnTo>
                    <a:pt x="338" y="1462"/>
                  </a:lnTo>
                  <a:lnTo>
                    <a:pt x="336" y="1459"/>
                  </a:lnTo>
                  <a:lnTo>
                    <a:pt x="337" y="1456"/>
                  </a:lnTo>
                  <a:lnTo>
                    <a:pt x="341" y="1453"/>
                  </a:lnTo>
                  <a:lnTo>
                    <a:pt x="342" y="1451"/>
                  </a:lnTo>
                  <a:lnTo>
                    <a:pt x="345" y="1447"/>
                  </a:lnTo>
                  <a:lnTo>
                    <a:pt x="352" y="1442"/>
                  </a:lnTo>
                  <a:lnTo>
                    <a:pt x="352" y="1436"/>
                  </a:lnTo>
                  <a:lnTo>
                    <a:pt x="358" y="1430"/>
                  </a:lnTo>
                  <a:lnTo>
                    <a:pt x="360" y="1411"/>
                  </a:lnTo>
                  <a:lnTo>
                    <a:pt x="363" y="1409"/>
                  </a:lnTo>
                  <a:lnTo>
                    <a:pt x="363" y="1402"/>
                  </a:lnTo>
                  <a:lnTo>
                    <a:pt x="369" y="1394"/>
                  </a:lnTo>
                  <a:lnTo>
                    <a:pt x="369" y="1391"/>
                  </a:lnTo>
                  <a:lnTo>
                    <a:pt x="365" y="1388"/>
                  </a:lnTo>
                  <a:lnTo>
                    <a:pt x="361" y="1388"/>
                  </a:lnTo>
                  <a:lnTo>
                    <a:pt x="354" y="1397"/>
                  </a:lnTo>
                  <a:lnTo>
                    <a:pt x="352" y="1397"/>
                  </a:lnTo>
                  <a:lnTo>
                    <a:pt x="349" y="1393"/>
                  </a:lnTo>
                  <a:lnTo>
                    <a:pt x="347" y="1382"/>
                  </a:lnTo>
                  <a:lnTo>
                    <a:pt x="342" y="1386"/>
                  </a:lnTo>
                  <a:lnTo>
                    <a:pt x="338" y="1386"/>
                  </a:lnTo>
                  <a:lnTo>
                    <a:pt x="336" y="1381"/>
                  </a:lnTo>
                  <a:lnTo>
                    <a:pt x="333" y="1381"/>
                  </a:lnTo>
                  <a:lnTo>
                    <a:pt x="331" y="1379"/>
                  </a:lnTo>
                  <a:lnTo>
                    <a:pt x="330" y="1370"/>
                  </a:lnTo>
                  <a:lnTo>
                    <a:pt x="326" y="1368"/>
                  </a:lnTo>
                  <a:lnTo>
                    <a:pt x="325" y="1366"/>
                  </a:lnTo>
                  <a:lnTo>
                    <a:pt x="322" y="1365"/>
                  </a:lnTo>
                  <a:lnTo>
                    <a:pt x="318" y="1365"/>
                  </a:lnTo>
                  <a:lnTo>
                    <a:pt x="315" y="1360"/>
                  </a:lnTo>
                  <a:lnTo>
                    <a:pt x="312" y="1359"/>
                  </a:lnTo>
                  <a:lnTo>
                    <a:pt x="309" y="1359"/>
                  </a:lnTo>
                  <a:lnTo>
                    <a:pt x="304" y="1361"/>
                  </a:lnTo>
                  <a:lnTo>
                    <a:pt x="298" y="1361"/>
                  </a:lnTo>
                  <a:lnTo>
                    <a:pt x="293" y="1365"/>
                  </a:lnTo>
                  <a:lnTo>
                    <a:pt x="279" y="1365"/>
                  </a:lnTo>
                  <a:lnTo>
                    <a:pt x="269" y="1372"/>
                  </a:lnTo>
                  <a:lnTo>
                    <a:pt x="258" y="1378"/>
                  </a:lnTo>
                  <a:lnTo>
                    <a:pt x="251" y="1383"/>
                  </a:lnTo>
                  <a:lnTo>
                    <a:pt x="246" y="1388"/>
                  </a:lnTo>
                  <a:lnTo>
                    <a:pt x="241" y="1389"/>
                  </a:lnTo>
                  <a:lnTo>
                    <a:pt x="237" y="1394"/>
                  </a:lnTo>
                  <a:lnTo>
                    <a:pt x="230" y="1391"/>
                  </a:lnTo>
                  <a:lnTo>
                    <a:pt x="225" y="1394"/>
                  </a:lnTo>
                  <a:lnTo>
                    <a:pt x="220" y="1394"/>
                  </a:lnTo>
                  <a:lnTo>
                    <a:pt x="209" y="1393"/>
                  </a:lnTo>
                  <a:lnTo>
                    <a:pt x="202" y="1388"/>
                  </a:lnTo>
                  <a:lnTo>
                    <a:pt x="196" y="1389"/>
                  </a:lnTo>
                  <a:lnTo>
                    <a:pt x="188" y="1384"/>
                  </a:lnTo>
                  <a:lnTo>
                    <a:pt x="171" y="1378"/>
                  </a:lnTo>
                  <a:lnTo>
                    <a:pt x="161" y="1372"/>
                  </a:lnTo>
                  <a:lnTo>
                    <a:pt x="161" y="1366"/>
                  </a:lnTo>
                  <a:lnTo>
                    <a:pt x="160" y="1362"/>
                  </a:lnTo>
                  <a:lnTo>
                    <a:pt x="156" y="1363"/>
                  </a:lnTo>
                  <a:lnTo>
                    <a:pt x="151" y="1367"/>
                  </a:lnTo>
                  <a:lnTo>
                    <a:pt x="148" y="1367"/>
                  </a:lnTo>
                  <a:lnTo>
                    <a:pt x="143" y="1368"/>
                  </a:lnTo>
                  <a:lnTo>
                    <a:pt x="139" y="1367"/>
                  </a:lnTo>
                  <a:lnTo>
                    <a:pt x="133" y="1356"/>
                  </a:lnTo>
                  <a:lnTo>
                    <a:pt x="126" y="1355"/>
                  </a:lnTo>
                  <a:lnTo>
                    <a:pt x="124" y="1351"/>
                  </a:lnTo>
                  <a:lnTo>
                    <a:pt x="124" y="1349"/>
                  </a:lnTo>
                  <a:lnTo>
                    <a:pt x="129" y="1348"/>
                  </a:lnTo>
                  <a:lnTo>
                    <a:pt x="131" y="1344"/>
                  </a:lnTo>
                  <a:lnTo>
                    <a:pt x="129" y="1339"/>
                  </a:lnTo>
                  <a:lnTo>
                    <a:pt x="127" y="1336"/>
                  </a:lnTo>
                  <a:lnTo>
                    <a:pt x="129" y="1330"/>
                  </a:lnTo>
                  <a:lnTo>
                    <a:pt x="129" y="1324"/>
                  </a:lnTo>
                  <a:lnTo>
                    <a:pt x="127" y="1318"/>
                  </a:lnTo>
                  <a:lnTo>
                    <a:pt x="121" y="1312"/>
                  </a:lnTo>
                  <a:lnTo>
                    <a:pt x="110" y="1305"/>
                  </a:lnTo>
                  <a:lnTo>
                    <a:pt x="105" y="1305"/>
                  </a:lnTo>
                  <a:lnTo>
                    <a:pt x="99" y="1309"/>
                  </a:lnTo>
                  <a:lnTo>
                    <a:pt x="97" y="1308"/>
                  </a:lnTo>
                  <a:lnTo>
                    <a:pt x="97" y="1296"/>
                  </a:lnTo>
                  <a:lnTo>
                    <a:pt x="95" y="1293"/>
                  </a:lnTo>
                  <a:lnTo>
                    <a:pt x="88" y="1295"/>
                  </a:lnTo>
                  <a:lnTo>
                    <a:pt x="83" y="1292"/>
                  </a:lnTo>
                  <a:lnTo>
                    <a:pt x="79" y="1291"/>
                  </a:lnTo>
                  <a:lnTo>
                    <a:pt x="65" y="1293"/>
                  </a:lnTo>
                  <a:lnTo>
                    <a:pt x="54" y="1290"/>
                  </a:lnTo>
                  <a:lnTo>
                    <a:pt x="56" y="1289"/>
                  </a:lnTo>
                  <a:lnTo>
                    <a:pt x="53" y="1284"/>
                  </a:lnTo>
                  <a:lnTo>
                    <a:pt x="47" y="1281"/>
                  </a:lnTo>
                  <a:lnTo>
                    <a:pt x="46" y="1278"/>
                  </a:lnTo>
                  <a:lnTo>
                    <a:pt x="53" y="1270"/>
                  </a:lnTo>
                  <a:lnTo>
                    <a:pt x="57" y="1269"/>
                  </a:lnTo>
                  <a:lnTo>
                    <a:pt x="62" y="1271"/>
                  </a:lnTo>
                  <a:lnTo>
                    <a:pt x="65" y="1271"/>
                  </a:lnTo>
                  <a:lnTo>
                    <a:pt x="62" y="1271"/>
                  </a:lnTo>
                  <a:lnTo>
                    <a:pt x="70" y="1274"/>
                  </a:lnTo>
                  <a:lnTo>
                    <a:pt x="73" y="1273"/>
                  </a:lnTo>
                  <a:lnTo>
                    <a:pt x="73" y="1237"/>
                  </a:lnTo>
                  <a:lnTo>
                    <a:pt x="63" y="1212"/>
                  </a:lnTo>
                  <a:lnTo>
                    <a:pt x="63" y="1193"/>
                  </a:lnTo>
                  <a:lnTo>
                    <a:pt x="56" y="1182"/>
                  </a:lnTo>
                  <a:lnTo>
                    <a:pt x="37" y="1180"/>
                  </a:lnTo>
                  <a:lnTo>
                    <a:pt x="17" y="1187"/>
                  </a:lnTo>
                  <a:lnTo>
                    <a:pt x="6" y="1179"/>
                  </a:lnTo>
                  <a:lnTo>
                    <a:pt x="2" y="1162"/>
                  </a:lnTo>
                  <a:lnTo>
                    <a:pt x="0" y="1142"/>
                  </a:lnTo>
                  <a:lnTo>
                    <a:pt x="11" y="1108"/>
                  </a:lnTo>
                  <a:lnTo>
                    <a:pt x="10" y="1097"/>
                  </a:lnTo>
                  <a:lnTo>
                    <a:pt x="19" y="1079"/>
                  </a:lnTo>
                  <a:lnTo>
                    <a:pt x="51" y="1064"/>
                  </a:lnTo>
                  <a:lnTo>
                    <a:pt x="56" y="1059"/>
                  </a:lnTo>
                  <a:lnTo>
                    <a:pt x="63" y="1059"/>
                  </a:lnTo>
                  <a:lnTo>
                    <a:pt x="69" y="1044"/>
                  </a:lnTo>
                  <a:lnTo>
                    <a:pt x="79" y="1048"/>
                  </a:lnTo>
                  <a:lnTo>
                    <a:pt x="94" y="1042"/>
                  </a:lnTo>
                  <a:lnTo>
                    <a:pt x="105" y="1043"/>
                  </a:lnTo>
                  <a:lnTo>
                    <a:pt x="111" y="1056"/>
                  </a:lnTo>
                  <a:lnTo>
                    <a:pt x="122" y="1058"/>
                  </a:lnTo>
                  <a:lnTo>
                    <a:pt x="138" y="1054"/>
                  </a:lnTo>
                  <a:lnTo>
                    <a:pt x="148" y="1055"/>
                  </a:lnTo>
                  <a:lnTo>
                    <a:pt x="161" y="1045"/>
                  </a:lnTo>
                  <a:lnTo>
                    <a:pt x="167" y="1027"/>
                  </a:lnTo>
                  <a:lnTo>
                    <a:pt x="176" y="1016"/>
                  </a:lnTo>
                  <a:lnTo>
                    <a:pt x="193" y="1011"/>
                  </a:lnTo>
                  <a:lnTo>
                    <a:pt x="212" y="1010"/>
                  </a:lnTo>
                  <a:lnTo>
                    <a:pt x="239" y="1005"/>
                  </a:lnTo>
                  <a:lnTo>
                    <a:pt x="251" y="1000"/>
                  </a:lnTo>
                  <a:lnTo>
                    <a:pt x="259" y="986"/>
                  </a:lnTo>
                  <a:lnTo>
                    <a:pt x="274" y="973"/>
                  </a:lnTo>
                  <a:lnTo>
                    <a:pt x="310" y="953"/>
                  </a:lnTo>
                  <a:lnTo>
                    <a:pt x="348" y="941"/>
                  </a:lnTo>
                  <a:lnTo>
                    <a:pt x="358" y="934"/>
                  </a:lnTo>
                  <a:lnTo>
                    <a:pt x="364" y="920"/>
                  </a:lnTo>
                  <a:lnTo>
                    <a:pt x="364" y="892"/>
                  </a:lnTo>
                  <a:lnTo>
                    <a:pt x="366" y="881"/>
                  </a:lnTo>
                  <a:lnTo>
                    <a:pt x="374" y="871"/>
                  </a:lnTo>
                  <a:lnTo>
                    <a:pt x="373" y="859"/>
                  </a:lnTo>
                  <a:lnTo>
                    <a:pt x="386" y="849"/>
                  </a:lnTo>
                  <a:lnTo>
                    <a:pt x="386" y="834"/>
                  </a:lnTo>
                  <a:lnTo>
                    <a:pt x="377" y="807"/>
                  </a:lnTo>
                  <a:lnTo>
                    <a:pt x="370" y="795"/>
                  </a:lnTo>
                  <a:lnTo>
                    <a:pt x="366" y="780"/>
                  </a:lnTo>
                  <a:lnTo>
                    <a:pt x="361" y="742"/>
                  </a:lnTo>
                  <a:lnTo>
                    <a:pt x="354" y="727"/>
                  </a:lnTo>
                  <a:lnTo>
                    <a:pt x="347" y="720"/>
                  </a:lnTo>
                  <a:lnTo>
                    <a:pt x="355" y="712"/>
                  </a:lnTo>
                  <a:lnTo>
                    <a:pt x="375" y="705"/>
                  </a:lnTo>
                  <a:lnTo>
                    <a:pt x="393" y="703"/>
                  </a:lnTo>
                  <a:lnTo>
                    <a:pt x="416" y="695"/>
                  </a:lnTo>
                  <a:lnTo>
                    <a:pt x="471" y="693"/>
                  </a:lnTo>
                  <a:lnTo>
                    <a:pt x="478" y="688"/>
                  </a:lnTo>
                  <a:lnTo>
                    <a:pt x="472" y="670"/>
                  </a:lnTo>
                  <a:lnTo>
                    <a:pt x="470" y="655"/>
                  </a:lnTo>
                  <a:lnTo>
                    <a:pt x="473" y="635"/>
                  </a:lnTo>
                  <a:lnTo>
                    <a:pt x="479" y="611"/>
                  </a:lnTo>
                  <a:lnTo>
                    <a:pt x="492" y="584"/>
                  </a:lnTo>
                  <a:lnTo>
                    <a:pt x="500" y="558"/>
                  </a:lnTo>
                  <a:lnTo>
                    <a:pt x="511" y="537"/>
                  </a:lnTo>
                  <a:lnTo>
                    <a:pt x="535" y="537"/>
                  </a:lnTo>
                  <a:lnTo>
                    <a:pt x="544" y="544"/>
                  </a:lnTo>
                  <a:lnTo>
                    <a:pt x="563" y="550"/>
                  </a:lnTo>
                  <a:lnTo>
                    <a:pt x="597" y="547"/>
                  </a:lnTo>
                  <a:lnTo>
                    <a:pt x="606" y="556"/>
                  </a:lnTo>
                  <a:lnTo>
                    <a:pt x="616" y="563"/>
                  </a:lnTo>
                  <a:lnTo>
                    <a:pt x="630" y="552"/>
                  </a:lnTo>
                  <a:lnTo>
                    <a:pt x="653" y="544"/>
                  </a:lnTo>
                  <a:lnTo>
                    <a:pt x="656" y="507"/>
                  </a:lnTo>
                  <a:lnTo>
                    <a:pt x="654" y="484"/>
                  </a:lnTo>
                  <a:lnTo>
                    <a:pt x="659" y="459"/>
                  </a:lnTo>
                  <a:lnTo>
                    <a:pt x="670" y="439"/>
                  </a:lnTo>
                  <a:lnTo>
                    <a:pt x="686" y="440"/>
                  </a:lnTo>
                  <a:lnTo>
                    <a:pt x="705" y="434"/>
                  </a:lnTo>
                  <a:lnTo>
                    <a:pt x="721" y="418"/>
                  </a:lnTo>
                  <a:lnTo>
                    <a:pt x="731" y="398"/>
                  </a:lnTo>
                  <a:lnTo>
                    <a:pt x="756" y="405"/>
                  </a:lnTo>
                  <a:lnTo>
                    <a:pt x="772" y="389"/>
                  </a:lnTo>
                  <a:lnTo>
                    <a:pt x="777" y="389"/>
                  </a:lnTo>
                  <a:lnTo>
                    <a:pt x="777" y="393"/>
                  </a:lnTo>
                  <a:lnTo>
                    <a:pt x="780" y="404"/>
                  </a:lnTo>
                  <a:lnTo>
                    <a:pt x="791" y="430"/>
                  </a:lnTo>
                  <a:lnTo>
                    <a:pt x="821" y="453"/>
                  </a:lnTo>
                  <a:lnTo>
                    <a:pt x="832" y="474"/>
                  </a:lnTo>
                  <a:lnTo>
                    <a:pt x="847" y="485"/>
                  </a:lnTo>
                  <a:lnTo>
                    <a:pt x="854" y="474"/>
                  </a:lnTo>
                  <a:lnTo>
                    <a:pt x="870" y="477"/>
                  </a:lnTo>
                  <a:lnTo>
                    <a:pt x="885" y="485"/>
                  </a:lnTo>
                  <a:lnTo>
                    <a:pt x="901" y="488"/>
                  </a:lnTo>
                  <a:lnTo>
                    <a:pt x="911" y="504"/>
                  </a:lnTo>
                  <a:lnTo>
                    <a:pt x="918" y="526"/>
                  </a:lnTo>
                  <a:lnTo>
                    <a:pt x="928" y="543"/>
                  </a:lnTo>
                  <a:lnTo>
                    <a:pt x="940" y="586"/>
                  </a:lnTo>
                  <a:lnTo>
                    <a:pt x="940" y="614"/>
                  </a:lnTo>
                  <a:lnTo>
                    <a:pt x="944" y="633"/>
                  </a:lnTo>
                  <a:lnTo>
                    <a:pt x="943" y="652"/>
                  </a:lnTo>
                  <a:lnTo>
                    <a:pt x="935" y="668"/>
                  </a:lnTo>
                  <a:lnTo>
                    <a:pt x="934" y="683"/>
                  </a:lnTo>
                  <a:lnTo>
                    <a:pt x="941" y="690"/>
                  </a:lnTo>
                  <a:lnTo>
                    <a:pt x="957" y="697"/>
                  </a:lnTo>
                  <a:lnTo>
                    <a:pt x="988" y="700"/>
                  </a:lnTo>
                  <a:lnTo>
                    <a:pt x="1022" y="711"/>
                  </a:lnTo>
                  <a:lnTo>
                    <a:pt x="1031" y="711"/>
                  </a:lnTo>
                  <a:lnTo>
                    <a:pt x="1044" y="706"/>
                  </a:lnTo>
                  <a:lnTo>
                    <a:pt x="1057" y="706"/>
                  </a:lnTo>
                  <a:lnTo>
                    <a:pt x="1069" y="712"/>
                  </a:lnTo>
                  <a:lnTo>
                    <a:pt x="1099" y="722"/>
                  </a:lnTo>
                  <a:lnTo>
                    <a:pt x="1114" y="732"/>
                  </a:lnTo>
                  <a:lnTo>
                    <a:pt x="1130" y="741"/>
                  </a:lnTo>
                  <a:lnTo>
                    <a:pt x="1162" y="749"/>
                  </a:lnTo>
                  <a:lnTo>
                    <a:pt x="1175" y="759"/>
                  </a:lnTo>
                  <a:lnTo>
                    <a:pt x="1187" y="760"/>
                  </a:lnTo>
                  <a:lnTo>
                    <a:pt x="1198" y="775"/>
                  </a:lnTo>
                  <a:lnTo>
                    <a:pt x="1209" y="792"/>
                  </a:lnTo>
                  <a:lnTo>
                    <a:pt x="1216" y="812"/>
                  </a:lnTo>
                  <a:lnTo>
                    <a:pt x="1228" y="832"/>
                  </a:lnTo>
                  <a:lnTo>
                    <a:pt x="1240" y="846"/>
                  </a:lnTo>
                  <a:lnTo>
                    <a:pt x="1253" y="862"/>
                  </a:lnTo>
                  <a:lnTo>
                    <a:pt x="1269" y="876"/>
                  </a:lnTo>
                  <a:lnTo>
                    <a:pt x="1283" y="882"/>
                  </a:lnTo>
                  <a:lnTo>
                    <a:pt x="1304" y="882"/>
                  </a:lnTo>
                  <a:lnTo>
                    <a:pt x="1452" y="872"/>
                  </a:lnTo>
                  <a:lnTo>
                    <a:pt x="1470" y="870"/>
                  </a:lnTo>
                  <a:lnTo>
                    <a:pt x="1487" y="872"/>
                  </a:lnTo>
                  <a:lnTo>
                    <a:pt x="1521" y="883"/>
                  </a:lnTo>
                  <a:lnTo>
                    <a:pt x="1531" y="887"/>
                  </a:lnTo>
                  <a:lnTo>
                    <a:pt x="1540" y="898"/>
                  </a:lnTo>
                  <a:lnTo>
                    <a:pt x="1555" y="911"/>
                  </a:lnTo>
                  <a:lnTo>
                    <a:pt x="1578" y="921"/>
                  </a:lnTo>
                  <a:lnTo>
                    <a:pt x="1611" y="931"/>
                  </a:lnTo>
                  <a:lnTo>
                    <a:pt x="1629" y="941"/>
                  </a:lnTo>
                  <a:lnTo>
                    <a:pt x="1651" y="948"/>
                  </a:lnTo>
                  <a:lnTo>
                    <a:pt x="1680" y="950"/>
                  </a:lnTo>
                  <a:lnTo>
                    <a:pt x="1686" y="952"/>
                  </a:lnTo>
                  <a:lnTo>
                    <a:pt x="1697" y="961"/>
                  </a:lnTo>
                  <a:lnTo>
                    <a:pt x="1709" y="964"/>
                  </a:lnTo>
                  <a:lnTo>
                    <a:pt x="1719" y="963"/>
                  </a:lnTo>
                  <a:lnTo>
                    <a:pt x="1737" y="948"/>
                  </a:lnTo>
                  <a:lnTo>
                    <a:pt x="1767" y="937"/>
                  </a:lnTo>
                  <a:lnTo>
                    <a:pt x="1780" y="935"/>
                  </a:lnTo>
                  <a:lnTo>
                    <a:pt x="1791" y="931"/>
                  </a:lnTo>
                  <a:lnTo>
                    <a:pt x="1799" y="921"/>
                  </a:lnTo>
                  <a:lnTo>
                    <a:pt x="1810" y="918"/>
                  </a:lnTo>
                  <a:lnTo>
                    <a:pt x="1847" y="911"/>
                  </a:lnTo>
                  <a:lnTo>
                    <a:pt x="1865" y="904"/>
                  </a:lnTo>
                  <a:lnTo>
                    <a:pt x="1891" y="905"/>
                  </a:lnTo>
                  <a:lnTo>
                    <a:pt x="1907" y="899"/>
                  </a:lnTo>
                  <a:lnTo>
                    <a:pt x="1935" y="908"/>
                  </a:lnTo>
                  <a:lnTo>
                    <a:pt x="1940" y="905"/>
                  </a:lnTo>
                  <a:lnTo>
                    <a:pt x="1968" y="903"/>
                  </a:lnTo>
                  <a:lnTo>
                    <a:pt x="1998" y="892"/>
                  </a:lnTo>
                  <a:lnTo>
                    <a:pt x="2012" y="883"/>
                  </a:lnTo>
                  <a:lnTo>
                    <a:pt x="2032" y="868"/>
                  </a:lnTo>
                  <a:lnTo>
                    <a:pt x="2042" y="854"/>
                  </a:lnTo>
                  <a:lnTo>
                    <a:pt x="2100" y="805"/>
                  </a:lnTo>
                  <a:lnTo>
                    <a:pt x="2097" y="791"/>
                  </a:lnTo>
                  <a:lnTo>
                    <a:pt x="2075" y="762"/>
                  </a:lnTo>
                  <a:lnTo>
                    <a:pt x="2078" y="747"/>
                  </a:lnTo>
                  <a:lnTo>
                    <a:pt x="2091" y="727"/>
                  </a:lnTo>
                  <a:lnTo>
                    <a:pt x="2100" y="710"/>
                  </a:lnTo>
                  <a:lnTo>
                    <a:pt x="2121" y="704"/>
                  </a:lnTo>
                  <a:lnTo>
                    <a:pt x="2137" y="709"/>
                  </a:lnTo>
                  <a:lnTo>
                    <a:pt x="2149" y="722"/>
                  </a:lnTo>
                  <a:lnTo>
                    <a:pt x="2170" y="727"/>
                  </a:lnTo>
                  <a:lnTo>
                    <a:pt x="2188" y="727"/>
                  </a:lnTo>
                  <a:lnTo>
                    <a:pt x="2215" y="710"/>
                  </a:lnTo>
                  <a:lnTo>
                    <a:pt x="2234" y="689"/>
                  </a:lnTo>
                  <a:lnTo>
                    <a:pt x="2254" y="667"/>
                  </a:lnTo>
                  <a:lnTo>
                    <a:pt x="2266" y="667"/>
                  </a:lnTo>
                  <a:lnTo>
                    <a:pt x="2277" y="668"/>
                  </a:lnTo>
                  <a:lnTo>
                    <a:pt x="2284" y="666"/>
                  </a:lnTo>
                  <a:lnTo>
                    <a:pt x="2302" y="654"/>
                  </a:lnTo>
                  <a:lnTo>
                    <a:pt x="2353" y="598"/>
                  </a:lnTo>
                  <a:lnTo>
                    <a:pt x="2369" y="584"/>
                  </a:lnTo>
                  <a:lnTo>
                    <a:pt x="2390" y="580"/>
                  </a:lnTo>
                  <a:lnTo>
                    <a:pt x="2415" y="581"/>
                  </a:lnTo>
                  <a:lnTo>
                    <a:pt x="2440" y="577"/>
                  </a:lnTo>
                  <a:lnTo>
                    <a:pt x="2465" y="572"/>
                  </a:lnTo>
                  <a:lnTo>
                    <a:pt x="2484" y="577"/>
                  </a:lnTo>
                  <a:lnTo>
                    <a:pt x="2501" y="580"/>
                  </a:lnTo>
                  <a:lnTo>
                    <a:pt x="2511" y="574"/>
                  </a:lnTo>
                  <a:lnTo>
                    <a:pt x="2510" y="561"/>
                  </a:lnTo>
                  <a:lnTo>
                    <a:pt x="2496" y="553"/>
                  </a:lnTo>
                  <a:lnTo>
                    <a:pt x="2496" y="544"/>
                  </a:lnTo>
                  <a:lnTo>
                    <a:pt x="2498" y="531"/>
                  </a:lnTo>
                  <a:lnTo>
                    <a:pt x="2492" y="517"/>
                  </a:lnTo>
                  <a:lnTo>
                    <a:pt x="2463" y="493"/>
                  </a:lnTo>
                  <a:lnTo>
                    <a:pt x="2450" y="478"/>
                  </a:lnTo>
                  <a:lnTo>
                    <a:pt x="2444" y="464"/>
                  </a:lnTo>
                  <a:lnTo>
                    <a:pt x="2415" y="485"/>
                  </a:lnTo>
                  <a:lnTo>
                    <a:pt x="2397" y="498"/>
                  </a:lnTo>
                  <a:lnTo>
                    <a:pt x="2372" y="505"/>
                  </a:lnTo>
                  <a:lnTo>
                    <a:pt x="2347" y="507"/>
                  </a:lnTo>
                  <a:lnTo>
                    <a:pt x="2306" y="498"/>
                  </a:lnTo>
                  <a:lnTo>
                    <a:pt x="2297" y="483"/>
                  </a:lnTo>
                  <a:lnTo>
                    <a:pt x="2294" y="463"/>
                  </a:lnTo>
                  <a:lnTo>
                    <a:pt x="2294" y="441"/>
                  </a:lnTo>
                  <a:lnTo>
                    <a:pt x="2302" y="424"/>
                  </a:lnTo>
                  <a:lnTo>
                    <a:pt x="2305" y="404"/>
                  </a:lnTo>
                  <a:lnTo>
                    <a:pt x="2302" y="387"/>
                  </a:lnTo>
                  <a:lnTo>
                    <a:pt x="2302" y="371"/>
                  </a:lnTo>
                  <a:lnTo>
                    <a:pt x="2306" y="362"/>
                  </a:lnTo>
                  <a:lnTo>
                    <a:pt x="2317" y="348"/>
                  </a:lnTo>
                  <a:lnTo>
                    <a:pt x="2333" y="319"/>
                  </a:lnTo>
                  <a:lnTo>
                    <a:pt x="2342" y="311"/>
                  </a:lnTo>
                  <a:lnTo>
                    <a:pt x="2342" y="306"/>
                  </a:lnTo>
                  <a:lnTo>
                    <a:pt x="2353" y="308"/>
                  </a:lnTo>
                  <a:lnTo>
                    <a:pt x="2366" y="318"/>
                  </a:lnTo>
                  <a:lnTo>
                    <a:pt x="2398" y="328"/>
                  </a:lnTo>
                  <a:lnTo>
                    <a:pt x="2423" y="340"/>
                  </a:lnTo>
                  <a:lnTo>
                    <a:pt x="2434" y="338"/>
                  </a:lnTo>
                  <a:lnTo>
                    <a:pt x="2449" y="327"/>
                  </a:lnTo>
                  <a:lnTo>
                    <a:pt x="2499" y="296"/>
                  </a:lnTo>
                  <a:lnTo>
                    <a:pt x="2500" y="289"/>
                  </a:lnTo>
                  <a:lnTo>
                    <a:pt x="2498" y="276"/>
                  </a:lnTo>
                  <a:lnTo>
                    <a:pt x="2501" y="264"/>
                  </a:lnTo>
                  <a:lnTo>
                    <a:pt x="2512" y="251"/>
                  </a:lnTo>
                  <a:lnTo>
                    <a:pt x="2519" y="240"/>
                  </a:lnTo>
                  <a:lnTo>
                    <a:pt x="2526" y="210"/>
                  </a:lnTo>
                  <a:lnTo>
                    <a:pt x="2531" y="188"/>
                  </a:lnTo>
                  <a:lnTo>
                    <a:pt x="2538" y="171"/>
                  </a:lnTo>
                  <a:lnTo>
                    <a:pt x="2557" y="161"/>
                  </a:lnTo>
                  <a:lnTo>
                    <a:pt x="2581" y="134"/>
                  </a:lnTo>
                  <a:lnTo>
                    <a:pt x="2581" y="129"/>
                  </a:lnTo>
                  <a:lnTo>
                    <a:pt x="2576" y="118"/>
                  </a:lnTo>
                  <a:lnTo>
                    <a:pt x="2578" y="91"/>
                  </a:lnTo>
                  <a:lnTo>
                    <a:pt x="2571" y="87"/>
                  </a:lnTo>
                  <a:lnTo>
                    <a:pt x="2560" y="87"/>
                  </a:lnTo>
                  <a:lnTo>
                    <a:pt x="2542" y="92"/>
                  </a:lnTo>
                  <a:lnTo>
                    <a:pt x="2538" y="87"/>
                  </a:lnTo>
                  <a:lnTo>
                    <a:pt x="2543" y="74"/>
                  </a:lnTo>
                  <a:lnTo>
                    <a:pt x="2567" y="50"/>
                  </a:lnTo>
                  <a:lnTo>
                    <a:pt x="2575" y="38"/>
                  </a:lnTo>
                  <a:lnTo>
                    <a:pt x="2591" y="26"/>
                  </a:lnTo>
                  <a:lnTo>
                    <a:pt x="2625" y="20"/>
                  </a:lnTo>
                  <a:lnTo>
                    <a:pt x="2666" y="5"/>
                  </a:lnTo>
                  <a:lnTo>
                    <a:pt x="2691" y="6"/>
                  </a:lnTo>
                  <a:lnTo>
                    <a:pt x="2726" y="0"/>
                  </a:lnTo>
                  <a:lnTo>
                    <a:pt x="2738" y="0"/>
                  </a:lnTo>
                  <a:lnTo>
                    <a:pt x="2757" y="9"/>
                  </a:lnTo>
                  <a:lnTo>
                    <a:pt x="2774" y="21"/>
                  </a:lnTo>
                  <a:lnTo>
                    <a:pt x="2785" y="33"/>
                  </a:lnTo>
                  <a:lnTo>
                    <a:pt x="2801" y="37"/>
                  </a:lnTo>
                  <a:lnTo>
                    <a:pt x="2820" y="34"/>
                  </a:lnTo>
                  <a:lnTo>
                    <a:pt x="2836" y="38"/>
                  </a:lnTo>
                  <a:lnTo>
                    <a:pt x="2850" y="44"/>
                  </a:lnTo>
                  <a:lnTo>
                    <a:pt x="2858" y="58"/>
                  </a:lnTo>
                  <a:lnTo>
                    <a:pt x="2870" y="76"/>
                  </a:lnTo>
                  <a:lnTo>
                    <a:pt x="2871" y="89"/>
                  </a:lnTo>
                  <a:lnTo>
                    <a:pt x="2879" y="96"/>
                  </a:lnTo>
                  <a:lnTo>
                    <a:pt x="2888" y="102"/>
                  </a:lnTo>
                  <a:lnTo>
                    <a:pt x="2890" y="111"/>
                  </a:lnTo>
                  <a:lnTo>
                    <a:pt x="2891" y="106"/>
                  </a:lnTo>
                  <a:lnTo>
                    <a:pt x="2893" y="119"/>
                  </a:lnTo>
                  <a:lnTo>
                    <a:pt x="2898" y="134"/>
                  </a:lnTo>
                  <a:lnTo>
                    <a:pt x="2901" y="155"/>
                  </a:lnTo>
                  <a:lnTo>
                    <a:pt x="2909" y="172"/>
                  </a:lnTo>
                  <a:lnTo>
                    <a:pt x="2914" y="189"/>
                  </a:lnTo>
                  <a:lnTo>
                    <a:pt x="2935" y="229"/>
                  </a:lnTo>
                  <a:lnTo>
                    <a:pt x="2941" y="270"/>
                  </a:lnTo>
                  <a:lnTo>
                    <a:pt x="2950" y="289"/>
                  </a:lnTo>
                  <a:lnTo>
                    <a:pt x="2949" y="294"/>
                  </a:lnTo>
                  <a:lnTo>
                    <a:pt x="2950" y="295"/>
                  </a:lnTo>
                  <a:lnTo>
                    <a:pt x="2952" y="313"/>
                  </a:lnTo>
                  <a:lnTo>
                    <a:pt x="2952" y="334"/>
                  </a:lnTo>
                  <a:lnTo>
                    <a:pt x="2965" y="345"/>
                  </a:lnTo>
                  <a:lnTo>
                    <a:pt x="2988" y="348"/>
                  </a:lnTo>
                  <a:lnTo>
                    <a:pt x="3009" y="340"/>
                  </a:lnTo>
                  <a:lnTo>
                    <a:pt x="3025" y="348"/>
                  </a:lnTo>
                  <a:lnTo>
                    <a:pt x="3044" y="350"/>
                  </a:lnTo>
                  <a:lnTo>
                    <a:pt x="3062" y="359"/>
                  </a:lnTo>
                  <a:lnTo>
                    <a:pt x="3094" y="387"/>
                  </a:lnTo>
                  <a:lnTo>
                    <a:pt x="3109" y="394"/>
                  </a:lnTo>
                  <a:lnTo>
                    <a:pt x="3121" y="396"/>
                  </a:lnTo>
                  <a:lnTo>
                    <a:pt x="3125" y="403"/>
                  </a:lnTo>
                  <a:lnTo>
                    <a:pt x="3125" y="408"/>
                  </a:lnTo>
                  <a:lnTo>
                    <a:pt x="3127" y="407"/>
                  </a:lnTo>
                  <a:lnTo>
                    <a:pt x="3128" y="423"/>
                  </a:lnTo>
                  <a:lnTo>
                    <a:pt x="3135" y="432"/>
                  </a:lnTo>
                  <a:lnTo>
                    <a:pt x="3134" y="448"/>
                  </a:lnTo>
                  <a:lnTo>
                    <a:pt x="3135" y="466"/>
                  </a:lnTo>
                  <a:lnTo>
                    <a:pt x="3145" y="482"/>
                  </a:lnTo>
                  <a:lnTo>
                    <a:pt x="3151" y="495"/>
                  </a:lnTo>
                  <a:lnTo>
                    <a:pt x="3170" y="494"/>
                  </a:lnTo>
                  <a:lnTo>
                    <a:pt x="3189" y="500"/>
                  </a:lnTo>
                  <a:lnTo>
                    <a:pt x="3207" y="498"/>
                  </a:lnTo>
                  <a:lnTo>
                    <a:pt x="3238" y="483"/>
                  </a:lnTo>
                  <a:lnTo>
                    <a:pt x="3272" y="461"/>
                  </a:lnTo>
                  <a:lnTo>
                    <a:pt x="3290" y="459"/>
                  </a:lnTo>
                  <a:lnTo>
                    <a:pt x="3323" y="441"/>
                  </a:lnTo>
                  <a:lnTo>
                    <a:pt x="3355" y="432"/>
                  </a:lnTo>
                  <a:lnTo>
                    <a:pt x="3356" y="435"/>
                  </a:lnTo>
                  <a:lnTo>
                    <a:pt x="3348" y="448"/>
                  </a:lnTo>
                  <a:lnTo>
                    <a:pt x="3348" y="468"/>
                  </a:lnTo>
                  <a:lnTo>
                    <a:pt x="3353" y="484"/>
                  </a:lnTo>
                  <a:lnTo>
                    <a:pt x="3350" y="504"/>
                  </a:lnTo>
                  <a:lnTo>
                    <a:pt x="3338" y="514"/>
                  </a:lnTo>
                  <a:lnTo>
                    <a:pt x="3324" y="527"/>
                  </a:lnTo>
                  <a:lnTo>
                    <a:pt x="3322" y="548"/>
                  </a:lnTo>
                  <a:lnTo>
                    <a:pt x="3308" y="581"/>
                  </a:lnTo>
                  <a:lnTo>
                    <a:pt x="3300" y="623"/>
                  </a:lnTo>
                  <a:lnTo>
                    <a:pt x="3281" y="661"/>
                  </a:lnTo>
                  <a:lnTo>
                    <a:pt x="3268" y="679"/>
                  </a:lnTo>
                  <a:lnTo>
                    <a:pt x="3263" y="699"/>
                  </a:lnTo>
                  <a:lnTo>
                    <a:pt x="3251" y="709"/>
                  </a:lnTo>
                  <a:lnTo>
                    <a:pt x="3246" y="705"/>
                  </a:lnTo>
                  <a:lnTo>
                    <a:pt x="3195" y="693"/>
                  </a:lnTo>
                  <a:lnTo>
                    <a:pt x="3182" y="700"/>
                  </a:lnTo>
                  <a:lnTo>
                    <a:pt x="3146" y="735"/>
                  </a:lnTo>
                  <a:lnTo>
                    <a:pt x="3154" y="748"/>
                  </a:lnTo>
                  <a:lnTo>
                    <a:pt x="3160" y="775"/>
                  </a:lnTo>
                  <a:lnTo>
                    <a:pt x="3160" y="834"/>
                  </a:lnTo>
                  <a:lnTo>
                    <a:pt x="3144" y="859"/>
                  </a:lnTo>
                  <a:lnTo>
                    <a:pt x="3124" y="876"/>
                  </a:lnTo>
                  <a:lnTo>
                    <a:pt x="3124" y="894"/>
                  </a:lnTo>
                  <a:lnTo>
                    <a:pt x="3116" y="893"/>
                  </a:lnTo>
                  <a:lnTo>
                    <a:pt x="3108" y="878"/>
                  </a:lnTo>
                  <a:lnTo>
                    <a:pt x="3097" y="867"/>
                  </a:lnTo>
                  <a:lnTo>
                    <a:pt x="3086" y="876"/>
                  </a:lnTo>
                  <a:lnTo>
                    <a:pt x="3079" y="896"/>
                  </a:lnTo>
                  <a:lnTo>
                    <a:pt x="3069" y="911"/>
                  </a:lnTo>
                  <a:lnTo>
                    <a:pt x="3038" y="935"/>
                  </a:lnTo>
                  <a:lnTo>
                    <a:pt x="3014" y="941"/>
                  </a:lnTo>
                  <a:lnTo>
                    <a:pt x="2994" y="941"/>
                  </a:lnTo>
                  <a:lnTo>
                    <a:pt x="2989" y="950"/>
                  </a:lnTo>
                  <a:lnTo>
                    <a:pt x="2995" y="981"/>
                  </a:lnTo>
                  <a:lnTo>
                    <a:pt x="2953" y="985"/>
                  </a:lnTo>
                  <a:lnTo>
                    <a:pt x="2939" y="975"/>
                  </a:lnTo>
                  <a:lnTo>
                    <a:pt x="2920" y="970"/>
                  </a:lnTo>
                  <a:lnTo>
                    <a:pt x="2908" y="980"/>
                  </a:lnTo>
                  <a:lnTo>
                    <a:pt x="2883" y="1009"/>
                  </a:lnTo>
                  <a:lnTo>
                    <a:pt x="2865" y="1024"/>
                  </a:lnTo>
                  <a:lnTo>
                    <a:pt x="2826" y="1045"/>
                  </a:lnTo>
                  <a:lnTo>
                    <a:pt x="2811" y="1052"/>
                  </a:lnTo>
                  <a:lnTo>
                    <a:pt x="2783" y="1087"/>
                  </a:lnTo>
                  <a:lnTo>
                    <a:pt x="2781" y="1091"/>
                  </a:lnTo>
                  <a:lnTo>
                    <a:pt x="2774" y="1094"/>
                  </a:lnTo>
                  <a:lnTo>
                    <a:pt x="2767" y="1097"/>
                  </a:lnTo>
                  <a:lnTo>
                    <a:pt x="2756" y="1097"/>
                  </a:lnTo>
                  <a:lnTo>
                    <a:pt x="2734" y="1104"/>
                  </a:lnTo>
                  <a:lnTo>
                    <a:pt x="2729" y="1097"/>
                  </a:lnTo>
                  <a:lnTo>
                    <a:pt x="2724" y="1102"/>
                  </a:lnTo>
                  <a:lnTo>
                    <a:pt x="2709" y="1113"/>
                  </a:lnTo>
                  <a:lnTo>
                    <a:pt x="2673" y="1128"/>
                  </a:lnTo>
                  <a:lnTo>
                    <a:pt x="2665" y="1136"/>
                  </a:lnTo>
                  <a:lnTo>
                    <a:pt x="2657" y="1149"/>
                  </a:lnTo>
                  <a:lnTo>
                    <a:pt x="2646" y="1157"/>
                  </a:lnTo>
                  <a:lnTo>
                    <a:pt x="2638" y="1157"/>
                  </a:lnTo>
                  <a:lnTo>
                    <a:pt x="2632" y="1163"/>
                  </a:lnTo>
                  <a:lnTo>
                    <a:pt x="2613" y="1172"/>
                  </a:lnTo>
                  <a:lnTo>
                    <a:pt x="2607" y="1168"/>
                  </a:lnTo>
                  <a:lnTo>
                    <a:pt x="2616" y="1156"/>
                  </a:lnTo>
                  <a:lnTo>
                    <a:pt x="2630" y="1151"/>
                  </a:lnTo>
                  <a:lnTo>
                    <a:pt x="2635" y="1140"/>
                  </a:lnTo>
                  <a:lnTo>
                    <a:pt x="2638" y="1129"/>
                  </a:lnTo>
                  <a:lnTo>
                    <a:pt x="2630" y="1126"/>
                  </a:lnTo>
                  <a:lnTo>
                    <a:pt x="2622" y="1119"/>
                  </a:lnTo>
                  <a:lnTo>
                    <a:pt x="2616" y="1118"/>
                  </a:lnTo>
                  <a:lnTo>
                    <a:pt x="2625" y="1112"/>
                  </a:lnTo>
                  <a:lnTo>
                    <a:pt x="2627" y="1101"/>
                  </a:lnTo>
                  <a:lnTo>
                    <a:pt x="2638" y="1093"/>
                  </a:lnTo>
                  <a:lnTo>
                    <a:pt x="2660" y="1063"/>
                  </a:lnTo>
                  <a:lnTo>
                    <a:pt x="2667" y="1050"/>
                  </a:lnTo>
                  <a:lnTo>
                    <a:pt x="2665" y="1042"/>
                  </a:lnTo>
                  <a:lnTo>
                    <a:pt x="2652" y="1028"/>
                  </a:lnTo>
                  <a:lnTo>
                    <a:pt x="2649" y="1016"/>
                  </a:lnTo>
                  <a:lnTo>
                    <a:pt x="2644" y="1010"/>
                  </a:lnTo>
                  <a:lnTo>
                    <a:pt x="2639" y="1016"/>
                  </a:lnTo>
                  <a:lnTo>
                    <a:pt x="2616" y="1017"/>
                  </a:lnTo>
                  <a:lnTo>
                    <a:pt x="2606" y="1021"/>
                  </a:lnTo>
                  <a:lnTo>
                    <a:pt x="2590" y="1038"/>
                  </a:lnTo>
                  <a:lnTo>
                    <a:pt x="2578" y="1053"/>
                  </a:lnTo>
                  <a:lnTo>
                    <a:pt x="2571" y="1065"/>
                  </a:lnTo>
                  <a:lnTo>
                    <a:pt x="2568" y="1070"/>
                  </a:lnTo>
                  <a:lnTo>
                    <a:pt x="2542" y="1082"/>
                  </a:lnTo>
                  <a:lnTo>
                    <a:pt x="2524" y="1096"/>
                  </a:lnTo>
                  <a:lnTo>
                    <a:pt x="2516" y="1098"/>
                  </a:lnTo>
                  <a:lnTo>
                    <a:pt x="2509" y="1112"/>
                  </a:lnTo>
                  <a:lnTo>
                    <a:pt x="2506" y="1126"/>
                  </a:lnTo>
                  <a:lnTo>
                    <a:pt x="2498" y="1135"/>
                  </a:lnTo>
                  <a:lnTo>
                    <a:pt x="2488" y="1141"/>
                  </a:lnTo>
                  <a:lnTo>
                    <a:pt x="2473" y="1144"/>
                  </a:lnTo>
                  <a:lnTo>
                    <a:pt x="2462" y="1147"/>
                  </a:lnTo>
                  <a:lnTo>
                    <a:pt x="2451" y="1147"/>
                  </a:lnTo>
                  <a:lnTo>
                    <a:pt x="2445" y="1144"/>
                  </a:lnTo>
                  <a:lnTo>
                    <a:pt x="2433" y="1142"/>
                  </a:lnTo>
                  <a:lnTo>
                    <a:pt x="2423" y="1152"/>
                  </a:lnTo>
                  <a:lnTo>
                    <a:pt x="2417" y="1172"/>
                  </a:lnTo>
                  <a:lnTo>
                    <a:pt x="2414" y="1189"/>
                  </a:lnTo>
                  <a:lnTo>
                    <a:pt x="2431" y="1207"/>
                  </a:lnTo>
                  <a:lnTo>
                    <a:pt x="2435" y="1216"/>
                  </a:lnTo>
                  <a:lnTo>
                    <a:pt x="2444" y="1221"/>
                  </a:lnTo>
                  <a:lnTo>
                    <a:pt x="2451" y="1221"/>
                  </a:lnTo>
                  <a:lnTo>
                    <a:pt x="2456" y="1228"/>
                  </a:lnTo>
                  <a:lnTo>
                    <a:pt x="2465" y="1228"/>
                  </a:lnTo>
                  <a:lnTo>
                    <a:pt x="2469" y="1239"/>
                  </a:lnTo>
                  <a:lnTo>
                    <a:pt x="2479" y="1247"/>
                  </a:lnTo>
                  <a:lnTo>
                    <a:pt x="2482" y="1255"/>
                  </a:lnTo>
                  <a:lnTo>
                    <a:pt x="2482" y="1265"/>
                  </a:lnTo>
                  <a:lnTo>
                    <a:pt x="2490" y="1276"/>
                  </a:lnTo>
                  <a:lnTo>
                    <a:pt x="2517" y="1286"/>
                  </a:lnTo>
                  <a:lnTo>
                    <a:pt x="2531" y="1285"/>
                  </a:lnTo>
                  <a:lnTo>
                    <a:pt x="2543" y="1269"/>
                  </a:lnTo>
                  <a:lnTo>
                    <a:pt x="2554" y="1260"/>
                  </a:lnTo>
                  <a:lnTo>
                    <a:pt x="2562" y="1249"/>
                  </a:lnTo>
                  <a:lnTo>
                    <a:pt x="2584" y="1239"/>
                  </a:lnTo>
                  <a:lnTo>
                    <a:pt x="2591" y="1238"/>
                  </a:lnTo>
                  <a:lnTo>
                    <a:pt x="2602" y="1249"/>
                  </a:lnTo>
                  <a:lnTo>
                    <a:pt x="2611" y="1254"/>
                  </a:lnTo>
                  <a:lnTo>
                    <a:pt x="2622" y="1255"/>
                  </a:lnTo>
                  <a:lnTo>
                    <a:pt x="2629" y="1264"/>
                  </a:lnTo>
                  <a:lnTo>
                    <a:pt x="2637" y="1265"/>
                  </a:lnTo>
                  <a:lnTo>
                    <a:pt x="2649" y="1263"/>
                  </a:lnTo>
                  <a:lnTo>
                    <a:pt x="2657" y="1258"/>
                  </a:lnTo>
                  <a:lnTo>
                    <a:pt x="2671" y="1264"/>
                  </a:lnTo>
                  <a:lnTo>
                    <a:pt x="2683" y="1266"/>
                  </a:lnTo>
                  <a:lnTo>
                    <a:pt x="2687" y="1268"/>
                  </a:lnTo>
                  <a:lnTo>
                    <a:pt x="2684" y="1281"/>
                  </a:lnTo>
                  <a:lnTo>
                    <a:pt x="2680" y="1290"/>
                  </a:lnTo>
                  <a:lnTo>
                    <a:pt x="2680" y="1295"/>
                  </a:lnTo>
                  <a:lnTo>
                    <a:pt x="2670" y="1307"/>
                  </a:lnTo>
                  <a:lnTo>
                    <a:pt x="2666" y="1303"/>
                  </a:lnTo>
                  <a:lnTo>
                    <a:pt x="2662" y="1293"/>
                  </a:lnTo>
                  <a:lnTo>
                    <a:pt x="2656" y="1297"/>
                  </a:lnTo>
                  <a:lnTo>
                    <a:pt x="2650" y="1295"/>
                  </a:lnTo>
                  <a:lnTo>
                    <a:pt x="2643" y="1301"/>
                  </a:lnTo>
                  <a:lnTo>
                    <a:pt x="2637" y="1311"/>
                  </a:lnTo>
                  <a:lnTo>
                    <a:pt x="2614" y="1313"/>
                  </a:lnTo>
                  <a:lnTo>
                    <a:pt x="2602" y="1319"/>
                  </a:lnTo>
                  <a:lnTo>
                    <a:pt x="2591" y="1319"/>
                  </a:lnTo>
                  <a:lnTo>
                    <a:pt x="2594" y="1333"/>
                  </a:lnTo>
                  <a:lnTo>
                    <a:pt x="2590" y="1333"/>
                  </a:lnTo>
                  <a:lnTo>
                    <a:pt x="2585" y="1338"/>
                  </a:lnTo>
                  <a:lnTo>
                    <a:pt x="2578" y="1355"/>
                  </a:lnTo>
                  <a:lnTo>
                    <a:pt x="2568" y="1356"/>
                  </a:lnTo>
                  <a:lnTo>
                    <a:pt x="2564" y="1345"/>
                  </a:lnTo>
                  <a:lnTo>
                    <a:pt x="2555" y="1345"/>
                  </a:lnTo>
                  <a:lnTo>
                    <a:pt x="2548" y="1354"/>
                  </a:lnTo>
                  <a:lnTo>
                    <a:pt x="2555" y="1362"/>
                  </a:lnTo>
                  <a:lnTo>
                    <a:pt x="2552" y="1371"/>
                  </a:lnTo>
                  <a:lnTo>
                    <a:pt x="2544" y="1381"/>
                  </a:lnTo>
                  <a:lnTo>
                    <a:pt x="2526" y="1391"/>
                  </a:lnTo>
                  <a:lnTo>
                    <a:pt x="2521" y="1404"/>
                  </a:lnTo>
                  <a:lnTo>
                    <a:pt x="2509" y="1421"/>
                  </a:lnTo>
                  <a:lnTo>
                    <a:pt x="2500" y="1437"/>
                  </a:lnTo>
                  <a:lnTo>
                    <a:pt x="2503" y="1446"/>
                  </a:lnTo>
                  <a:lnTo>
                    <a:pt x="2514" y="1448"/>
                  </a:lnTo>
                  <a:lnTo>
                    <a:pt x="2522" y="1456"/>
                  </a:lnTo>
                  <a:lnTo>
                    <a:pt x="2555" y="1473"/>
                  </a:lnTo>
                  <a:lnTo>
                    <a:pt x="2562" y="1483"/>
                  </a:lnTo>
                  <a:lnTo>
                    <a:pt x="2567" y="1499"/>
                  </a:lnTo>
                  <a:lnTo>
                    <a:pt x="2574" y="1508"/>
                  </a:lnTo>
                  <a:lnTo>
                    <a:pt x="2584" y="1548"/>
                  </a:lnTo>
                  <a:lnTo>
                    <a:pt x="2590" y="1561"/>
                  </a:lnTo>
                  <a:lnTo>
                    <a:pt x="2594" y="1578"/>
                  </a:lnTo>
                  <a:lnTo>
                    <a:pt x="2603" y="1592"/>
                  </a:lnTo>
                  <a:lnTo>
                    <a:pt x="2617" y="1598"/>
                  </a:lnTo>
                  <a:lnTo>
                    <a:pt x="2618" y="1608"/>
                  </a:lnTo>
                  <a:lnTo>
                    <a:pt x="2635" y="1625"/>
                  </a:lnTo>
                  <a:lnTo>
                    <a:pt x="2646" y="1642"/>
                  </a:lnTo>
                  <a:lnTo>
                    <a:pt x="2646" y="1646"/>
                  </a:lnTo>
                  <a:lnTo>
                    <a:pt x="2628" y="1637"/>
                  </a:lnTo>
                  <a:lnTo>
                    <a:pt x="2613" y="1632"/>
                  </a:lnTo>
                  <a:lnTo>
                    <a:pt x="2602" y="1632"/>
                  </a:lnTo>
                  <a:lnTo>
                    <a:pt x="2590" y="1624"/>
                  </a:lnTo>
                  <a:lnTo>
                    <a:pt x="2576" y="1620"/>
                  </a:lnTo>
                  <a:lnTo>
                    <a:pt x="2551" y="1625"/>
                  </a:lnTo>
                  <a:lnTo>
                    <a:pt x="2551" y="1631"/>
                  </a:lnTo>
                  <a:lnTo>
                    <a:pt x="2576" y="1626"/>
                  </a:lnTo>
                  <a:lnTo>
                    <a:pt x="2581" y="1630"/>
                  </a:lnTo>
                  <a:lnTo>
                    <a:pt x="2584" y="1637"/>
                  </a:lnTo>
                  <a:lnTo>
                    <a:pt x="2595" y="1639"/>
                  </a:lnTo>
                  <a:lnTo>
                    <a:pt x="2607" y="1647"/>
                  </a:lnTo>
                  <a:lnTo>
                    <a:pt x="2618" y="1660"/>
                  </a:lnTo>
                  <a:lnTo>
                    <a:pt x="2627" y="1664"/>
                  </a:lnTo>
                  <a:lnTo>
                    <a:pt x="2632" y="1667"/>
                  </a:lnTo>
                  <a:lnTo>
                    <a:pt x="2640" y="1677"/>
                  </a:lnTo>
                  <a:lnTo>
                    <a:pt x="2648" y="1690"/>
                  </a:lnTo>
                  <a:lnTo>
                    <a:pt x="2646" y="1695"/>
                  </a:lnTo>
                  <a:lnTo>
                    <a:pt x="2633" y="1696"/>
                  </a:lnTo>
                  <a:lnTo>
                    <a:pt x="2622" y="1706"/>
                  </a:lnTo>
                  <a:lnTo>
                    <a:pt x="2611" y="1710"/>
                  </a:lnTo>
                  <a:lnTo>
                    <a:pt x="2603" y="1715"/>
                  </a:lnTo>
                  <a:lnTo>
                    <a:pt x="2600" y="1720"/>
                  </a:lnTo>
                  <a:lnTo>
                    <a:pt x="2589" y="1727"/>
                  </a:lnTo>
                  <a:lnTo>
                    <a:pt x="2573" y="1727"/>
                  </a:lnTo>
                  <a:lnTo>
                    <a:pt x="2562" y="1730"/>
                  </a:lnTo>
                  <a:lnTo>
                    <a:pt x="2551" y="1734"/>
                  </a:lnTo>
                  <a:lnTo>
                    <a:pt x="2563" y="1733"/>
                  </a:lnTo>
                  <a:lnTo>
                    <a:pt x="2575" y="1737"/>
                  </a:lnTo>
                  <a:lnTo>
                    <a:pt x="2586" y="1742"/>
                  </a:lnTo>
                  <a:lnTo>
                    <a:pt x="2607" y="1733"/>
                  </a:lnTo>
                  <a:lnTo>
                    <a:pt x="2616" y="1736"/>
                  </a:lnTo>
                  <a:lnTo>
                    <a:pt x="2624" y="1743"/>
                  </a:lnTo>
                  <a:lnTo>
                    <a:pt x="2628" y="1749"/>
                  </a:lnTo>
                  <a:lnTo>
                    <a:pt x="2633" y="1753"/>
                  </a:lnTo>
                  <a:lnTo>
                    <a:pt x="2640" y="1755"/>
                  </a:lnTo>
                  <a:lnTo>
                    <a:pt x="2648" y="1755"/>
                  </a:lnTo>
                  <a:lnTo>
                    <a:pt x="2652" y="1758"/>
                  </a:lnTo>
                  <a:lnTo>
                    <a:pt x="2646" y="1761"/>
                  </a:lnTo>
                  <a:lnTo>
                    <a:pt x="2633" y="1776"/>
                  </a:lnTo>
                  <a:lnTo>
                    <a:pt x="2623" y="1781"/>
                  </a:lnTo>
                  <a:lnTo>
                    <a:pt x="2627" y="1782"/>
                  </a:lnTo>
                  <a:lnTo>
                    <a:pt x="2643" y="1775"/>
                  </a:lnTo>
                  <a:lnTo>
                    <a:pt x="2643" y="1788"/>
                  </a:lnTo>
                  <a:lnTo>
                    <a:pt x="2641" y="1798"/>
                  </a:lnTo>
                  <a:lnTo>
                    <a:pt x="2640" y="1795"/>
                  </a:lnTo>
                  <a:lnTo>
                    <a:pt x="2635" y="1798"/>
                  </a:lnTo>
                  <a:lnTo>
                    <a:pt x="2623" y="1802"/>
                  </a:lnTo>
                  <a:lnTo>
                    <a:pt x="2623" y="1804"/>
                  </a:lnTo>
                  <a:lnTo>
                    <a:pt x="2628" y="1814"/>
                  </a:lnTo>
                  <a:lnTo>
                    <a:pt x="2625" y="1829"/>
                  </a:lnTo>
                  <a:lnTo>
                    <a:pt x="2622" y="1833"/>
                  </a:lnTo>
                  <a:lnTo>
                    <a:pt x="2622" y="1850"/>
                  </a:lnTo>
                  <a:lnTo>
                    <a:pt x="2616" y="1865"/>
                  </a:lnTo>
                  <a:lnTo>
                    <a:pt x="2611" y="1862"/>
                  </a:lnTo>
                  <a:lnTo>
                    <a:pt x="2606" y="1856"/>
                  </a:lnTo>
                  <a:lnTo>
                    <a:pt x="2601" y="1860"/>
                  </a:lnTo>
                  <a:lnTo>
                    <a:pt x="2594" y="1871"/>
                  </a:lnTo>
                  <a:lnTo>
                    <a:pt x="2587" y="1879"/>
                  </a:lnTo>
                  <a:lnTo>
                    <a:pt x="2582" y="1887"/>
                  </a:lnTo>
                  <a:lnTo>
                    <a:pt x="2578" y="1890"/>
                  </a:lnTo>
                  <a:lnTo>
                    <a:pt x="2574" y="1897"/>
                  </a:lnTo>
                  <a:lnTo>
                    <a:pt x="2571" y="1904"/>
                  </a:lnTo>
                  <a:lnTo>
                    <a:pt x="2571" y="1911"/>
                  </a:lnTo>
                  <a:lnTo>
                    <a:pt x="2567" y="1921"/>
                  </a:lnTo>
                  <a:lnTo>
                    <a:pt x="2560" y="1930"/>
                  </a:lnTo>
                  <a:lnTo>
                    <a:pt x="2555" y="1933"/>
                  </a:lnTo>
                  <a:lnTo>
                    <a:pt x="2546" y="1943"/>
                  </a:lnTo>
                  <a:lnTo>
                    <a:pt x="2543" y="1957"/>
                  </a:lnTo>
                  <a:lnTo>
                    <a:pt x="2537" y="1964"/>
                  </a:lnTo>
                  <a:lnTo>
                    <a:pt x="2535" y="1962"/>
                  </a:lnTo>
                  <a:lnTo>
                    <a:pt x="2533" y="1948"/>
                  </a:lnTo>
                  <a:lnTo>
                    <a:pt x="2525" y="1949"/>
                  </a:lnTo>
                  <a:lnTo>
                    <a:pt x="2517" y="1956"/>
                  </a:lnTo>
                  <a:lnTo>
                    <a:pt x="2526" y="1973"/>
                  </a:lnTo>
                  <a:lnTo>
                    <a:pt x="2526" y="1976"/>
                  </a:lnTo>
                  <a:lnTo>
                    <a:pt x="2521" y="1992"/>
                  </a:lnTo>
                  <a:lnTo>
                    <a:pt x="2521" y="1997"/>
                  </a:lnTo>
                  <a:lnTo>
                    <a:pt x="2520" y="2003"/>
                  </a:lnTo>
                  <a:lnTo>
                    <a:pt x="2517" y="2010"/>
                  </a:lnTo>
                  <a:lnTo>
                    <a:pt x="2515" y="2013"/>
                  </a:lnTo>
                  <a:lnTo>
                    <a:pt x="2511" y="2014"/>
                  </a:lnTo>
                  <a:lnTo>
                    <a:pt x="2511" y="2021"/>
                  </a:lnTo>
                  <a:lnTo>
                    <a:pt x="2512" y="2028"/>
                  </a:lnTo>
                  <a:lnTo>
                    <a:pt x="2511" y="2030"/>
                  </a:lnTo>
                  <a:lnTo>
                    <a:pt x="2506" y="2028"/>
                  </a:lnTo>
                  <a:lnTo>
                    <a:pt x="2500" y="2028"/>
                  </a:lnTo>
                  <a:lnTo>
                    <a:pt x="2495" y="2033"/>
                  </a:lnTo>
                  <a:lnTo>
                    <a:pt x="2498" y="2040"/>
                  </a:lnTo>
                  <a:lnTo>
                    <a:pt x="2494" y="2046"/>
                  </a:lnTo>
                  <a:lnTo>
                    <a:pt x="2490" y="2044"/>
                  </a:lnTo>
                  <a:lnTo>
                    <a:pt x="2484" y="2045"/>
                  </a:lnTo>
                  <a:lnTo>
                    <a:pt x="2478" y="2060"/>
                  </a:lnTo>
                  <a:lnTo>
                    <a:pt x="2471" y="2065"/>
                  </a:lnTo>
                  <a:lnTo>
                    <a:pt x="2469" y="2075"/>
                  </a:lnTo>
                  <a:lnTo>
                    <a:pt x="2465" y="2081"/>
                  </a:lnTo>
                  <a:lnTo>
                    <a:pt x="2447" y="2083"/>
                  </a:lnTo>
                  <a:lnTo>
                    <a:pt x="2440" y="2081"/>
                  </a:lnTo>
                  <a:lnTo>
                    <a:pt x="2431" y="2088"/>
                  </a:lnTo>
                  <a:lnTo>
                    <a:pt x="2433" y="2091"/>
                  </a:lnTo>
                  <a:lnTo>
                    <a:pt x="2435" y="2097"/>
                  </a:lnTo>
                  <a:lnTo>
                    <a:pt x="2433" y="2105"/>
                  </a:lnTo>
                  <a:lnTo>
                    <a:pt x="2418" y="2119"/>
                  </a:lnTo>
                  <a:lnTo>
                    <a:pt x="2413" y="2119"/>
                  </a:lnTo>
                  <a:lnTo>
                    <a:pt x="2410" y="2131"/>
                  </a:lnTo>
                  <a:lnTo>
                    <a:pt x="2408" y="2123"/>
                  </a:lnTo>
                  <a:lnTo>
                    <a:pt x="2402" y="2127"/>
                  </a:lnTo>
                  <a:lnTo>
                    <a:pt x="2401" y="2135"/>
                  </a:lnTo>
                  <a:lnTo>
                    <a:pt x="2398" y="2134"/>
                  </a:lnTo>
                  <a:lnTo>
                    <a:pt x="2395" y="2134"/>
                  </a:lnTo>
                  <a:lnTo>
                    <a:pt x="2385" y="2141"/>
                  </a:lnTo>
                  <a:lnTo>
                    <a:pt x="2380" y="2140"/>
                  </a:lnTo>
                  <a:lnTo>
                    <a:pt x="2372" y="2141"/>
                  </a:lnTo>
                  <a:lnTo>
                    <a:pt x="2365" y="2152"/>
                  </a:lnTo>
                  <a:lnTo>
                    <a:pt x="2361" y="2159"/>
                  </a:lnTo>
                  <a:lnTo>
                    <a:pt x="2356" y="2164"/>
                  </a:lnTo>
                  <a:lnTo>
                    <a:pt x="2354" y="2170"/>
                  </a:lnTo>
                  <a:lnTo>
                    <a:pt x="2344" y="2177"/>
                  </a:lnTo>
                  <a:lnTo>
                    <a:pt x="2328" y="2183"/>
                  </a:lnTo>
                  <a:lnTo>
                    <a:pt x="2316" y="2189"/>
                  </a:lnTo>
                  <a:lnTo>
                    <a:pt x="2309" y="2186"/>
                  </a:lnTo>
                  <a:lnTo>
                    <a:pt x="2302" y="2184"/>
                  </a:lnTo>
                  <a:lnTo>
                    <a:pt x="2299" y="2189"/>
                  </a:lnTo>
                  <a:lnTo>
                    <a:pt x="2297" y="2193"/>
                  </a:lnTo>
                  <a:lnTo>
                    <a:pt x="2291" y="2195"/>
                  </a:lnTo>
                  <a:lnTo>
                    <a:pt x="2285" y="2193"/>
                  </a:lnTo>
                  <a:lnTo>
                    <a:pt x="2285" y="2188"/>
                  </a:lnTo>
                  <a:lnTo>
                    <a:pt x="2277" y="2184"/>
                  </a:lnTo>
                  <a:lnTo>
                    <a:pt x="2268" y="2190"/>
                  </a:lnTo>
                  <a:lnTo>
                    <a:pt x="2263" y="2199"/>
                  </a:lnTo>
                  <a:lnTo>
                    <a:pt x="2256" y="2199"/>
                  </a:lnTo>
                  <a:lnTo>
                    <a:pt x="2253" y="2193"/>
                  </a:lnTo>
                  <a:lnTo>
                    <a:pt x="2253" y="2189"/>
                  </a:lnTo>
                  <a:lnTo>
                    <a:pt x="2245" y="2191"/>
                  </a:lnTo>
                  <a:lnTo>
                    <a:pt x="2245" y="2202"/>
                  </a:lnTo>
                  <a:lnTo>
                    <a:pt x="2243" y="2202"/>
                  </a:lnTo>
                  <a:close/>
                </a:path>
              </a:pathLst>
            </a:custGeom>
            <a:solidFill>
              <a:schemeClr val="accent1"/>
            </a:solidFill>
            <a:ln w="6350" cap="flat" cmpd="sng">
              <a:solidFill>
                <a:schemeClr val="bg1"/>
              </a:solidFill>
              <a:prstDash val="solid"/>
              <a:round/>
              <a:headEnd type="none" w="med" len="med"/>
              <a:tailEnd type="none" w="med" len="med"/>
            </a:ln>
            <a:effectLst/>
          </p:spPr>
          <p:txBody>
            <a:bodyPr/>
            <a:lstStyle/>
            <a:p>
              <a:endParaRPr lang="en-US" dirty="0"/>
            </a:p>
          </p:txBody>
        </p:sp>
        <p:sp>
          <p:nvSpPr>
            <p:cNvPr id="86" name="Freeform 115"/>
            <p:cNvSpPr>
              <a:spLocks noChangeAspect="1"/>
            </p:cNvSpPr>
            <p:nvPr/>
          </p:nvSpPr>
          <p:spPr bwMode="gray">
            <a:xfrm>
              <a:off x="6925467" y="2867372"/>
              <a:ext cx="109538" cy="120650"/>
            </a:xfrm>
            <a:custGeom>
              <a:avLst/>
              <a:gdLst/>
              <a:ahLst/>
              <a:cxnLst>
                <a:cxn ang="0">
                  <a:pos x="220" y="310"/>
                </a:cxn>
                <a:cxn ang="0">
                  <a:pos x="185" y="277"/>
                </a:cxn>
                <a:cxn ang="0">
                  <a:pos x="169" y="266"/>
                </a:cxn>
                <a:cxn ang="0">
                  <a:pos x="174" y="262"/>
                </a:cxn>
                <a:cxn ang="0">
                  <a:pos x="174" y="236"/>
                </a:cxn>
                <a:cxn ang="0">
                  <a:pos x="186" y="226"/>
                </a:cxn>
                <a:cxn ang="0">
                  <a:pos x="199" y="212"/>
                </a:cxn>
                <a:cxn ang="0">
                  <a:pos x="235" y="200"/>
                </a:cxn>
                <a:cxn ang="0">
                  <a:pos x="257" y="181"/>
                </a:cxn>
                <a:cxn ang="0">
                  <a:pos x="289" y="155"/>
                </a:cxn>
                <a:cxn ang="0">
                  <a:pos x="297" y="121"/>
                </a:cxn>
                <a:cxn ang="0">
                  <a:pos x="295" y="101"/>
                </a:cxn>
                <a:cxn ang="0">
                  <a:pos x="308" y="80"/>
                </a:cxn>
                <a:cxn ang="0">
                  <a:pos x="342" y="46"/>
                </a:cxn>
                <a:cxn ang="0">
                  <a:pos x="347" y="41"/>
                </a:cxn>
                <a:cxn ang="0">
                  <a:pos x="343" y="27"/>
                </a:cxn>
                <a:cxn ang="0">
                  <a:pos x="327" y="11"/>
                </a:cxn>
                <a:cxn ang="0">
                  <a:pos x="305" y="9"/>
                </a:cxn>
                <a:cxn ang="0">
                  <a:pos x="288" y="44"/>
                </a:cxn>
                <a:cxn ang="0">
                  <a:pos x="233" y="74"/>
                </a:cxn>
                <a:cxn ang="0">
                  <a:pos x="208" y="83"/>
                </a:cxn>
                <a:cxn ang="0">
                  <a:pos x="172" y="118"/>
                </a:cxn>
                <a:cxn ang="0">
                  <a:pos x="139" y="103"/>
                </a:cxn>
                <a:cxn ang="0">
                  <a:pos x="102" y="142"/>
                </a:cxn>
                <a:cxn ang="0">
                  <a:pos x="45" y="178"/>
                </a:cxn>
                <a:cxn ang="0">
                  <a:pos x="2" y="220"/>
                </a:cxn>
                <a:cxn ang="0">
                  <a:pos x="13" y="235"/>
                </a:cxn>
                <a:cxn ang="0">
                  <a:pos x="30" y="239"/>
                </a:cxn>
                <a:cxn ang="0">
                  <a:pos x="57" y="245"/>
                </a:cxn>
                <a:cxn ang="0">
                  <a:pos x="59" y="258"/>
                </a:cxn>
                <a:cxn ang="0">
                  <a:pos x="50" y="301"/>
                </a:cxn>
                <a:cxn ang="0">
                  <a:pos x="59" y="307"/>
                </a:cxn>
                <a:cxn ang="0">
                  <a:pos x="43" y="320"/>
                </a:cxn>
                <a:cxn ang="0">
                  <a:pos x="32" y="339"/>
                </a:cxn>
                <a:cxn ang="0">
                  <a:pos x="40" y="353"/>
                </a:cxn>
                <a:cxn ang="0">
                  <a:pos x="48" y="355"/>
                </a:cxn>
                <a:cxn ang="0">
                  <a:pos x="40" y="361"/>
                </a:cxn>
                <a:cxn ang="0">
                  <a:pos x="47" y="366"/>
                </a:cxn>
                <a:cxn ang="0">
                  <a:pos x="53" y="377"/>
                </a:cxn>
                <a:cxn ang="0">
                  <a:pos x="64" y="372"/>
                </a:cxn>
                <a:cxn ang="0">
                  <a:pos x="74" y="360"/>
                </a:cxn>
                <a:cxn ang="0">
                  <a:pos x="78" y="356"/>
                </a:cxn>
                <a:cxn ang="0">
                  <a:pos x="91" y="368"/>
                </a:cxn>
                <a:cxn ang="0">
                  <a:pos x="102" y="369"/>
                </a:cxn>
                <a:cxn ang="0">
                  <a:pos x="121" y="374"/>
                </a:cxn>
                <a:cxn ang="0">
                  <a:pos x="156" y="340"/>
                </a:cxn>
                <a:cxn ang="0">
                  <a:pos x="191" y="340"/>
                </a:cxn>
                <a:cxn ang="0">
                  <a:pos x="223" y="318"/>
                </a:cxn>
              </a:cxnLst>
              <a:rect l="0" t="0" r="r" b="b"/>
              <a:pathLst>
                <a:path w="349" h="377">
                  <a:moveTo>
                    <a:pt x="223" y="318"/>
                  </a:moveTo>
                  <a:lnTo>
                    <a:pt x="220" y="310"/>
                  </a:lnTo>
                  <a:lnTo>
                    <a:pt x="196" y="290"/>
                  </a:lnTo>
                  <a:lnTo>
                    <a:pt x="185" y="277"/>
                  </a:lnTo>
                  <a:lnTo>
                    <a:pt x="171" y="272"/>
                  </a:lnTo>
                  <a:lnTo>
                    <a:pt x="169" y="266"/>
                  </a:lnTo>
                  <a:lnTo>
                    <a:pt x="174" y="253"/>
                  </a:lnTo>
                  <a:lnTo>
                    <a:pt x="174" y="262"/>
                  </a:lnTo>
                  <a:lnTo>
                    <a:pt x="175" y="255"/>
                  </a:lnTo>
                  <a:lnTo>
                    <a:pt x="174" y="236"/>
                  </a:lnTo>
                  <a:lnTo>
                    <a:pt x="175" y="229"/>
                  </a:lnTo>
                  <a:lnTo>
                    <a:pt x="186" y="226"/>
                  </a:lnTo>
                  <a:lnTo>
                    <a:pt x="196" y="220"/>
                  </a:lnTo>
                  <a:lnTo>
                    <a:pt x="199" y="212"/>
                  </a:lnTo>
                  <a:lnTo>
                    <a:pt x="223" y="209"/>
                  </a:lnTo>
                  <a:lnTo>
                    <a:pt x="235" y="200"/>
                  </a:lnTo>
                  <a:lnTo>
                    <a:pt x="239" y="194"/>
                  </a:lnTo>
                  <a:lnTo>
                    <a:pt x="257" y="181"/>
                  </a:lnTo>
                  <a:lnTo>
                    <a:pt x="274" y="162"/>
                  </a:lnTo>
                  <a:lnTo>
                    <a:pt x="289" y="155"/>
                  </a:lnTo>
                  <a:lnTo>
                    <a:pt x="295" y="150"/>
                  </a:lnTo>
                  <a:lnTo>
                    <a:pt x="297" y="121"/>
                  </a:lnTo>
                  <a:lnTo>
                    <a:pt x="293" y="112"/>
                  </a:lnTo>
                  <a:lnTo>
                    <a:pt x="295" y="101"/>
                  </a:lnTo>
                  <a:lnTo>
                    <a:pt x="304" y="87"/>
                  </a:lnTo>
                  <a:lnTo>
                    <a:pt x="308" y="80"/>
                  </a:lnTo>
                  <a:lnTo>
                    <a:pt x="335" y="49"/>
                  </a:lnTo>
                  <a:lnTo>
                    <a:pt x="342" y="46"/>
                  </a:lnTo>
                  <a:lnTo>
                    <a:pt x="349" y="48"/>
                  </a:lnTo>
                  <a:lnTo>
                    <a:pt x="347" y="41"/>
                  </a:lnTo>
                  <a:lnTo>
                    <a:pt x="343" y="33"/>
                  </a:lnTo>
                  <a:lnTo>
                    <a:pt x="343" y="27"/>
                  </a:lnTo>
                  <a:lnTo>
                    <a:pt x="335" y="26"/>
                  </a:lnTo>
                  <a:lnTo>
                    <a:pt x="327" y="11"/>
                  </a:lnTo>
                  <a:lnTo>
                    <a:pt x="316" y="0"/>
                  </a:lnTo>
                  <a:lnTo>
                    <a:pt x="305" y="9"/>
                  </a:lnTo>
                  <a:lnTo>
                    <a:pt x="298" y="29"/>
                  </a:lnTo>
                  <a:lnTo>
                    <a:pt x="288" y="44"/>
                  </a:lnTo>
                  <a:lnTo>
                    <a:pt x="257" y="68"/>
                  </a:lnTo>
                  <a:lnTo>
                    <a:pt x="233" y="74"/>
                  </a:lnTo>
                  <a:lnTo>
                    <a:pt x="213" y="74"/>
                  </a:lnTo>
                  <a:lnTo>
                    <a:pt x="208" y="83"/>
                  </a:lnTo>
                  <a:lnTo>
                    <a:pt x="214" y="114"/>
                  </a:lnTo>
                  <a:lnTo>
                    <a:pt x="172" y="118"/>
                  </a:lnTo>
                  <a:lnTo>
                    <a:pt x="158" y="108"/>
                  </a:lnTo>
                  <a:lnTo>
                    <a:pt x="139" y="103"/>
                  </a:lnTo>
                  <a:lnTo>
                    <a:pt x="127" y="113"/>
                  </a:lnTo>
                  <a:lnTo>
                    <a:pt x="102" y="142"/>
                  </a:lnTo>
                  <a:lnTo>
                    <a:pt x="84" y="157"/>
                  </a:lnTo>
                  <a:lnTo>
                    <a:pt x="45" y="178"/>
                  </a:lnTo>
                  <a:lnTo>
                    <a:pt x="30" y="185"/>
                  </a:lnTo>
                  <a:lnTo>
                    <a:pt x="2" y="220"/>
                  </a:lnTo>
                  <a:lnTo>
                    <a:pt x="0" y="224"/>
                  </a:lnTo>
                  <a:lnTo>
                    <a:pt x="13" y="235"/>
                  </a:lnTo>
                  <a:lnTo>
                    <a:pt x="16" y="246"/>
                  </a:lnTo>
                  <a:lnTo>
                    <a:pt x="30" y="239"/>
                  </a:lnTo>
                  <a:lnTo>
                    <a:pt x="42" y="243"/>
                  </a:lnTo>
                  <a:lnTo>
                    <a:pt x="57" y="245"/>
                  </a:lnTo>
                  <a:lnTo>
                    <a:pt x="63" y="248"/>
                  </a:lnTo>
                  <a:lnTo>
                    <a:pt x="59" y="258"/>
                  </a:lnTo>
                  <a:lnTo>
                    <a:pt x="56" y="278"/>
                  </a:lnTo>
                  <a:lnTo>
                    <a:pt x="50" y="301"/>
                  </a:lnTo>
                  <a:lnTo>
                    <a:pt x="52" y="307"/>
                  </a:lnTo>
                  <a:lnTo>
                    <a:pt x="59" y="307"/>
                  </a:lnTo>
                  <a:lnTo>
                    <a:pt x="45" y="315"/>
                  </a:lnTo>
                  <a:lnTo>
                    <a:pt x="43" y="320"/>
                  </a:lnTo>
                  <a:lnTo>
                    <a:pt x="37" y="323"/>
                  </a:lnTo>
                  <a:lnTo>
                    <a:pt x="32" y="339"/>
                  </a:lnTo>
                  <a:lnTo>
                    <a:pt x="24" y="352"/>
                  </a:lnTo>
                  <a:lnTo>
                    <a:pt x="40" y="353"/>
                  </a:lnTo>
                  <a:lnTo>
                    <a:pt x="50" y="350"/>
                  </a:lnTo>
                  <a:lnTo>
                    <a:pt x="48" y="355"/>
                  </a:lnTo>
                  <a:lnTo>
                    <a:pt x="45" y="361"/>
                  </a:lnTo>
                  <a:lnTo>
                    <a:pt x="40" y="361"/>
                  </a:lnTo>
                  <a:lnTo>
                    <a:pt x="41" y="368"/>
                  </a:lnTo>
                  <a:lnTo>
                    <a:pt x="47" y="366"/>
                  </a:lnTo>
                  <a:lnTo>
                    <a:pt x="51" y="376"/>
                  </a:lnTo>
                  <a:lnTo>
                    <a:pt x="53" y="377"/>
                  </a:lnTo>
                  <a:lnTo>
                    <a:pt x="61" y="377"/>
                  </a:lnTo>
                  <a:lnTo>
                    <a:pt x="64" y="372"/>
                  </a:lnTo>
                  <a:lnTo>
                    <a:pt x="71" y="370"/>
                  </a:lnTo>
                  <a:lnTo>
                    <a:pt x="74" y="360"/>
                  </a:lnTo>
                  <a:lnTo>
                    <a:pt x="72" y="355"/>
                  </a:lnTo>
                  <a:lnTo>
                    <a:pt x="78" y="356"/>
                  </a:lnTo>
                  <a:lnTo>
                    <a:pt x="84" y="365"/>
                  </a:lnTo>
                  <a:lnTo>
                    <a:pt x="91" y="368"/>
                  </a:lnTo>
                  <a:lnTo>
                    <a:pt x="99" y="374"/>
                  </a:lnTo>
                  <a:lnTo>
                    <a:pt x="102" y="369"/>
                  </a:lnTo>
                  <a:lnTo>
                    <a:pt x="113" y="365"/>
                  </a:lnTo>
                  <a:lnTo>
                    <a:pt x="121" y="374"/>
                  </a:lnTo>
                  <a:lnTo>
                    <a:pt x="134" y="363"/>
                  </a:lnTo>
                  <a:lnTo>
                    <a:pt x="156" y="340"/>
                  </a:lnTo>
                  <a:lnTo>
                    <a:pt x="174" y="339"/>
                  </a:lnTo>
                  <a:lnTo>
                    <a:pt x="191" y="340"/>
                  </a:lnTo>
                  <a:lnTo>
                    <a:pt x="206" y="334"/>
                  </a:lnTo>
                  <a:lnTo>
                    <a:pt x="223" y="3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87" name="Group 116"/>
            <p:cNvGrpSpPr>
              <a:grpSpLocks noChangeAspect="1"/>
            </p:cNvGrpSpPr>
            <p:nvPr/>
          </p:nvGrpSpPr>
          <p:grpSpPr bwMode="gray">
            <a:xfrm>
              <a:off x="5099842" y="1268760"/>
              <a:ext cx="2973388" cy="1638300"/>
              <a:chOff x="2730" y="960"/>
              <a:chExt cx="1873" cy="1032"/>
            </a:xfrm>
            <a:grpFill/>
          </p:grpSpPr>
          <p:grpSp>
            <p:nvGrpSpPr>
              <p:cNvPr id="362" name="Group 117"/>
              <p:cNvGrpSpPr>
                <a:grpSpLocks noChangeAspect="1"/>
              </p:cNvGrpSpPr>
              <p:nvPr/>
            </p:nvGrpSpPr>
            <p:grpSpPr bwMode="gray">
              <a:xfrm>
                <a:off x="3044" y="960"/>
                <a:ext cx="1473" cy="481"/>
                <a:chOff x="3044" y="960"/>
                <a:chExt cx="1473" cy="481"/>
              </a:xfrm>
              <a:grpFill/>
            </p:grpSpPr>
            <p:sp>
              <p:nvSpPr>
                <p:cNvPr id="366" name="Freeform 118"/>
                <p:cNvSpPr>
                  <a:spLocks noChangeAspect="1"/>
                </p:cNvSpPr>
                <p:nvPr/>
              </p:nvSpPr>
              <p:spPr bwMode="gray">
                <a:xfrm>
                  <a:off x="3044" y="1416"/>
                  <a:ext cx="23" cy="25"/>
                </a:xfrm>
                <a:custGeom>
                  <a:avLst/>
                  <a:gdLst/>
                  <a:ahLst/>
                  <a:cxnLst>
                    <a:cxn ang="0">
                      <a:pos x="27" y="8"/>
                    </a:cxn>
                    <a:cxn ang="0">
                      <a:pos x="29" y="5"/>
                    </a:cxn>
                    <a:cxn ang="0">
                      <a:pos x="34" y="3"/>
                    </a:cxn>
                    <a:cxn ang="0">
                      <a:pos x="38" y="7"/>
                    </a:cxn>
                    <a:cxn ang="0">
                      <a:pos x="49" y="0"/>
                    </a:cxn>
                    <a:cxn ang="0">
                      <a:pos x="54" y="0"/>
                    </a:cxn>
                    <a:cxn ang="0">
                      <a:pos x="94" y="37"/>
                    </a:cxn>
                    <a:cxn ang="0">
                      <a:pos x="100" y="51"/>
                    </a:cxn>
                    <a:cxn ang="0">
                      <a:pos x="105" y="53"/>
                    </a:cxn>
                    <a:cxn ang="0">
                      <a:pos x="105" y="34"/>
                    </a:cxn>
                    <a:cxn ang="0">
                      <a:pos x="109" y="49"/>
                    </a:cxn>
                    <a:cxn ang="0">
                      <a:pos x="116" y="65"/>
                    </a:cxn>
                    <a:cxn ang="0">
                      <a:pos x="115" y="78"/>
                    </a:cxn>
                    <a:cxn ang="0">
                      <a:pos x="109" y="64"/>
                    </a:cxn>
                    <a:cxn ang="0">
                      <a:pos x="97" y="76"/>
                    </a:cxn>
                    <a:cxn ang="0">
                      <a:pos x="77" y="105"/>
                    </a:cxn>
                    <a:cxn ang="0">
                      <a:pos x="63" y="113"/>
                    </a:cxn>
                    <a:cxn ang="0">
                      <a:pos x="55" y="113"/>
                    </a:cxn>
                    <a:cxn ang="0">
                      <a:pos x="45" y="124"/>
                    </a:cxn>
                    <a:cxn ang="0">
                      <a:pos x="35" y="125"/>
                    </a:cxn>
                    <a:cxn ang="0">
                      <a:pos x="30" y="118"/>
                    </a:cxn>
                    <a:cxn ang="0">
                      <a:pos x="28" y="126"/>
                    </a:cxn>
                    <a:cxn ang="0">
                      <a:pos x="19" y="118"/>
                    </a:cxn>
                    <a:cxn ang="0">
                      <a:pos x="12" y="105"/>
                    </a:cxn>
                    <a:cxn ang="0">
                      <a:pos x="6" y="105"/>
                    </a:cxn>
                    <a:cxn ang="0">
                      <a:pos x="4" y="118"/>
                    </a:cxn>
                    <a:cxn ang="0">
                      <a:pos x="8" y="125"/>
                    </a:cxn>
                    <a:cxn ang="0">
                      <a:pos x="2" y="115"/>
                    </a:cxn>
                    <a:cxn ang="0">
                      <a:pos x="0" y="104"/>
                    </a:cxn>
                    <a:cxn ang="0">
                      <a:pos x="2" y="91"/>
                    </a:cxn>
                    <a:cxn ang="0">
                      <a:pos x="3" y="56"/>
                    </a:cxn>
                    <a:cxn ang="0">
                      <a:pos x="7" y="41"/>
                    </a:cxn>
                    <a:cxn ang="0">
                      <a:pos x="19" y="17"/>
                    </a:cxn>
                    <a:cxn ang="0">
                      <a:pos x="27" y="8"/>
                    </a:cxn>
                  </a:cxnLst>
                  <a:rect l="0" t="0" r="r" b="b"/>
                  <a:pathLst>
                    <a:path w="116" h="126">
                      <a:moveTo>
                        <a:pt x="27" y="8"/>
                      </a:moveTo>
                      <a:lnTo>
                        <a:pt x="29" y="5"/>
                      </a:lnTo>
                      <a:lnTo>
                        <a:pt x="34" y="3"/>
                      </a:lnTo>
                      <a:lnTo>
                        <a:pt x="38" y="7"/>
                      </a:lnTo>
                      <a:lnTo>
                        <a:pt x="49" y="0"/>
                      </a:lnTo>
                      <a:lnTo>
                        <a:pt x="54" y="0"/>
                      </a:lnTo>
                      <a:lnTo>
                        <a:pt x="94" y="37"/>
                      </a:lnTo>
                      <a:lnTo>
                        <a:pt x="100" y="51"/>
                      </a:lnTo>
                      <a:lnTo>
                        <a:pt x="105" y="53"/>
                      </a:lnTo>
                      <a:lnTo>
                        <a:pt x="105" y="34"/>
                      </a:lnTo>
                      <a:lnTo>
                        <a:pt x="109" y="49"/>
                      </a:lnTo>
                      <a:lnTo>
                        <a:pt x="116" y="65"/>
                      </a:lnTo>
                      <a:lnTo>
                        <a:pt x="115" y="78"/>
                      </a:lnTo>
                      <a:lnTo>
                        <a:pt x="109" y="64"/>
                      </a:lnTo>
                      <a:lnTo>
                        <a:pt x="97" y="76"/>
                      </a:lnTo>
                      <a:lnTo>
                        <a:pt x="77" y="105"/>
                      </a:lnTo>
                      <a:lnTo>
                        <a:pt x="63" y="113"/>
                      </a:lnTo>
                      <a:lnTo>
                        <a:pt x="55" y="113"/>
                      </a:lnTo>
                      <a:lnTo>
                        <a:pt x="45" y="124"/>
                      </a:lnTo>
                      <a:lnTo>
                        <a:pt x="35" y="125"/>
                      </a:lnTo>
                      <a:lnTo>
                        <a:pt x="30" y="118"/>
                      </a:lnTo>
                      <a:lnTo>
                        <a:pt x="28" y="126"/>
                      </a:lnTo>
                      <a:lnTo>
                        <a:pt x="19" y="118"/>
                      </a:lnTo>
                      <a:lnTo>
                        <a:pt x="12" y="105"/>
                      </a:lnTo>
                      <a:lnTo>
                        <a:pt x="6" y="105"/>
                      </a:lnTo>
                      <a:lnTo>
                        <a:pt x="4" y="118"/>
                      </a:lnTo>
                      <a:lnTo>
                        <a:pt x="8" y="125"/>
                      </a:lnTo>
                      <a:lnTo>
                        <a:pt x="2" y="115"/>
                      </a:lnTo>
                      <a:lnTo>
                        <a:pt x="0" y="104"/>
                      </a:lnTo>
                      <a:lnTo>
                        <a:pt x="2" y="91"/>
                      </a:lnTo>
                      <a:lnTo>
                        <a:pt x="3" y="56"/>
                      </a:lnTo>
                      <a:lnTo>
                        <a:pt x="7" y="41"/>
                      </a:lnTo>
                      <a:lnTo>
                        <a:pt x="19" y="17"/>
                      </a:lnTo>
                      <a:lnTo>
                        <a:pt x="27"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67" name="Freeform 119"/>
                <p:cNvSpPr>
                  <a:spLocks noChangeAspect="1"/>
                </p:cNvSpPr>
                <p:nvPr/>
              </p:nvSpPr>
              <p:spPr bwMode="gray">
                <a:xfrm>
                  <a:off x="3605" y="995"/>
                  <a:ext cx="67" cy="84"/>
                </a:xfrm>
                <a:custGeom>
                  <a:avLst/>
                  <a:gdLst/>
                  <a:ahLst/>
                  <a:cxnLst>
                    <a:cxn ang="0">
                      <a:pos x="42" y="277"/>
                    </a:cxn>
                    <a:cxn ang="0">
                      <a:pos x="52" y="238"/>
                    </a:cxn>
                    <a:cxn ang="0">
                      <a:pos x="66" y="185"/>
                    </a:cxn>
                    <a:cxn ang="0">
                      <a:pos x="96" y="201"/>
                    </a:cxn>
                    <a:cxn ang="0">
                      <a:pos x="80" y="149"/>
                    </a:cxn>
                    <a:cxn ang="0">
                      <a:pos x="92" y="119"/>
                    </a:cxn>
                    <a:cxn ang="0">
                      <a:pos x="93" y="115"/>
                    </a:cxn>
                    <a:cxn ang="0">
                      <a:pos x="100" y="94"/>
                    </a:cxn>
                    <a:cxn ang="0">
                      <a:pos x="105" y="88"/>
                    </a:cxn>
                    <a:cxn ang="0">
                      <a:pos x="124" y="52"/>
                    </a:cxn>
                    <a:cxn ang="0">
                      <a:pos x="124" y="29"/>
                    </a:cxn>
                    <a:cxn ang="0">
                      <a:pos x="136" y="39"/>
                    </a:cxn>
                    <a:cxn ang="0">
                      <a:pos x="155" y="62"/>
                    </a:cxn>
                    <a:cxn ang="0">
                      <a:pos x="155" y="16"/>
                    </a:cxn>
                    <a:cxn ang="0">
                      <a:pos x="194" y="12"/>
                    </a:cxn>
                    <a:cxn ang="0">
                      <a:pos x="195" y="29"/>
                    </a:cxn>
                    <a:cxn ang="0">
                      <a:pos x="208" y="30"/>
                    </a:cxn>
                    <a:cxn ang="0">
                      <a:pos x="195" y="73"/>
                    </a:cxn>
                    <a:cxn ang="0">
                      <a:pos x="194" y="108"/>
                    </a:cxn>
                    <a:cxn ang="0">
                      <a:pos x="209" y="103"/>
                    </a:cxn>
                    <a:cxn ang="0">
                      <a:pos x="219" y="66"/>
                    </a:cxn>
                    <a:cxn ang="0">
                      <a:pos x="233" y="79"/>
                    </a:cxn>
                    <a:cxn ang="0">
                      <a:pos x="238" y="99"/>
                    </a:cxn>
                    <a:cxn ang="0">
                      <a:pos x="249" y="72"/>
                    </a:cxn>
                    <a:cxn ang="0">
                      <a:pos x="262" y="95"/>
                    </a:cxn>
                    <a:cxn ang="0">
                      <a:pos x="261" y="119"/>
                    </a:cxn>
                    <a:cxn ang="0">
                      <a:pos x="273" y="131"/>
                    </a:cxn>
                    <a:cxn ang="0">
                      <a:pos x="279" y="110"/>
                    </a:cxn>
                    <a:cxn ang="0">
                      <a:pos x="292" y="163"/>
                    </a:cxn>
                    <a:cxn ang="0">
                      <a:pos x="334" y="195"/>
                    </a:cxn>
                    <a:cxn ang="0">
                      <a:pos x="337" y="234"/>
                    </a:cxn>
                    <a:cxn ang="0">
                      <a:pos x="337" y="259"/>
                    </a:cxn>
                    <a:cxn ang="0">
                      <a:pos x="318" y="312"/>
                    </a:cxn>
                    <a:cxn ang="0">
                      <a:pos x="301" y="317"/>
                    </a:cxn>
                    <a:cxn ang="0">
                      <a:pos x="242" y="344"/>
                    </a:cxn>
                    <a:cxn ang="0">
                      <a:pos x="216" y="347"/>
                    </a:cxn>
                    <a:cxn ang="0">
                      <a:pos x="200" y="346"/>
                    </a:cxn>
                    <a:cxn ang="0">
                      <a:pos x="190" y="360"/>
                    </a:cxn>
                    <a:cxn ang="0">
                      <a:pos x="149" y="352"/>
                    </a:cxn>
                    <a:cxn ang="0">
                      <a:pos x="133" y="352"/>
                    </a:cxn>
                    <a:cxn ang="0">
                      <a:pos x="92" y="368"/>
                    </a:cxn>
                    <a:cxn ang="0">
                      <a:pos x="77" y="385"/>
                    </a:cxn>
                    <a:cxn ang="0">
                      <a:pos x="41" y="409"/>
                    </a:cxn>
                    <a:cxn ang="0">
                      <a:pos x="6" y="416"/>
                    </a:cxn>
                    <a:cxn ang="0">
                      <a:pos x="12" y="398"/>
                    </a:cxn>
                    <a:cxn ang="0">
                      <a:pos x="0" y="393"/>
                    </a:cxn>
                    <a:cxn ang="0">
                      <a:pos x="9" y="355"/>
                    </a:cxn>
                    <a:cxn ang="0">
                      <a:pos x="33" y="297"/>
                    </a:cxn>
                  </a:cxnLst>
                  <a:rect l="0" t="0" r="r" b="b"/>
                  <a:pathLst>
                    <a:path w="337" h="418">
                      <a:moveTo>
                        <a:pt x="33" y="286"/>
                      </a:moveTo>
                      <a:lnTo>
                        <a:pt x="42" y="277"/>
                      </a:lnTo>
                      <a:lnTo>
                        <a:pt x="42" y="269"/>
                      </a:lnTo>
                      <a:lnTo>
                        <a:pt x="52" y="238"/>
                      </a:lnTo>
                      <a:lnTo>
                        <a:pt x="49" y="228"/>
                      </a:lnTo>
                      <a:lnTo>
                        <a:pt x="66" y="185"/>
                      </a:lnTo>
                      <a:lnTo>
                        <a:pt x="85" y="202"/>
                      </a:lnTo>
                      <a:lnTo>
                        <a:pt x="96" y="201"/>
                      </a:lnTo>
                      <a:lnTo>
                        <a:pt x="80" y="183"/>
                      </a:lnTo>
                      <a:lnTo>
                        <a:pt x="80" y="149"/>
                      </a:lnTo>
                      <a:lnTo>
                        <a:pt x="81" y="131"/>
                      </a:lnTo>
                      <a:lnTo>
                        <a:pt x="92" y="119"/>
                      </a:lnTo>
                      <a:lnTo>
                        <a:pt x="100" y="118"/>
                      </a:lnTo>
                      <a:lnTo>
                        <a:pt x="93" y="115"/>
                      </a:lnTo>
                      <a:lnTo>
                        <a:pt x="93" y="103"/>
                      </a:lnTo>
                      <a:lnTo>
                        <a:pt x="100" y="94"/>
                      </a:lnTo>
                      <a:lnTo>
                        <a:pt x="109" y="92"/>
                      </a:lnTo>
                      <a:lnTo>
                        <a:pt x="105" y="88"/>
                      </a:lnTo>
                      <a:lnTo>
                        <a:pt x="105" y="73"/>
                      </a:lnTo>
                      <a:lnTo>
                        <a:pt x="124" y="52"/>
                      </a:lnTo>
                      <a:lnTo>
                        <a:pt x="125" y="44"/>
                      </a:lnTo>
                      <a:lnTo>
                        <a:pt x="124" y="29"/>
                      </a:lnTo>
                      <a:lnTo>
                        <a:pt x="130" y="24"/>
                      </a:lnTo>
                      <a:lnTo>
                        <a:pt x="136" y="39"/>
                      </a:lnTo>
                      <a:lnTo>
                        <a:pt x="139" y="56"/>
                      </a:lnTo>
                      <a:lnTo>
                        <a:pt x="155" y="62"/>
                      </a:lnTo>
                      <a:lnTo>
                        <a:pt x="157" y="48"/>
                      </a:lnTo>
                      <a:lnTo>
                        <a:pt x="155" y="16"/>
                      </a:lnTo>
                      <a:lnTo>
                        <a:pt x="166" y="0"/>
                      </a:lnTo>
                      <a:lnTo>
                        <a:pt x="194" y="12"/>
                      </a:lnTo>
                      <a:lnTo>
                        <a:pt x="194" y="36"/>
                      </a:lnTo>
                      <a:lnTo>
                        <a:pt x="195" y="29"/>
                      </a:lnTo>
                      <a:lnTo>
                        <a:pt x="200" y="23"/>
                      </a:lnTo>
                      <a:lnTo>
                        <a:pt x="208" y="30"/>
                      </a:lnTo>
                      <a:lnTo>
                        <a:pt x="208" y="43"/>
                      </a:lnTo>
                      <a:lnTo>
                        <a:pt x="195" y="73"/>
                      </a:lnTo>
                      <a:lnTo>
                        <a:pt x="197" y="94"/>
                      </a:lnTo>
                      <a:lnTo>
                        <a:pt x="194" y="108"/>
                      </a:lnTo>
                      <a:lnTo>
                        <a:pt x="194" y="122"/>
                      </a:lnTo>
                      <a:lnTo>
                        <a:pt x="209" y="103"/>
                      </a:lnTo>
                      <a:lnTo>
                        <a:pt x="219" y="84"/>
                      </a:lnTo>
                      <a:lnTo>
                        <a:pt x="219" y="66"/>
                      </a:lnTo>
                      <a:lnTo>
                        <a:pt x="224" y="65"/>
                      </a:lnTo>
                      <a:lnTo>
                        <a:pt x="233" y="79"/>
                      </a:lnTo>
                      <a:lnTo>
                        <a:pt x="236" y="94"/>
                      </a:lnTo>
                      <a:lnTo>
                        <a:pt x="238" y="99"/>
                      </a:lnTo>
                      <a:lnTo>
                        <a:pt x="245" y="88"/>
                      </a:lnTo>
                      <a:lnTo>
                        <a:pt x="249" y="72"/>
                      </a:lnTo>
                      <a:lnTo>
                        <a:pt x="258" y="77"/>
                      </a:lnTo>
                      <a:lnTo>
                        <a:pt x="262" y="95"/>
                      </a:lnTo>
                      <a:lnTo>
                        <a:pt x="259" y="110"/>
                      </a:lnTo>
                      <a:lnTo>
                        <a:pt x="261" y="119"/>
                      </a:lnTo>
                      <a:lnTo>
                        <a:pt x="267" y="131"/>
                      </a:lnTo>
                      <a:lnTo>
                        <a:pt x="273" y="131"/>
                      </a:lnTo>
                      <a:lnTo>
                        <a:pt x="272" y="118"/>
                      </a:lnTo>
                      <a:lnTo>
                        <a:pt x="279" y="110"/>
                      </a:lnTo>
                      <a:lnTo>
                        <a:pt x="284" y="137"/>
                      </a:lnTo>
                      <a:lnTo>
                        <a:pt x="292" y="163"/>
                      </a:lnTo>
                      <a:lnTo>
                        <a:pt x="326" y="184"/>
                      </a:lnTo>
                      <a:lnTo>
                        <a:pt x="334" y="195"/>
                      </a:lnTo>
                      <a:lnTo>
                        <a:pt x="337" y="217"/>
                      </a:lnTo>
                      <a:lnTo>
                        <a:pt x="337" y="234"/>
                      </a:lnTo>
                      <a:lnTo>
                        <a:pt x="333" y="245"/>
                      </a:lnTo>
                      <a:lnTo>
                        <a:pt x="337" y="259"/>
                      </a:lnTo>
                      <a:lnTo>
                        <a:pt x="337" y="276"/>
                      </a:lnTo>
                      <a:lnTo>
                        <a:pt x="318" y="312"/>
                      </a:lnTo>
                      <a:lnTo>
                        <a:pt x="307" y="323"/>
                      </a:lnTo>
                      <a:lnTo>
                        <a:pt x="301" y="317"/>
                      </a:lnTo>
                      <a:lnTo>
                        <a:pt x="280" y="321"/>
                      </a:lnTo>
                      <a:lnTo>
                        <a:pt x="242" y="344"/>
                      </a:lnTo>
                      <a:lnTo>
                        <a:pt x="226" y="341"/>
                      </a:lnTo>
                      <a:lnTo>
                        <a:pt x="216" y="347"/>
                      </a:lnTo>
                      <a:lnTo>
                        <a:pt x="205" y="344"/>
                      </a:lnTo>
                      <a:lnTo>
                        <a:pt x="200" y="346"/>
                      </a:lnTo>
                      <a:lnTo>
                        <a:pt x="199" y="355"/>
                      </a:lnTo>
                      <a:lnTo>
                        <a:pt x="190" y="360"/>
                      </a:lnTo>
                      <a:lnTo>
                        <a:pt x="176" y="342"/>
                      </a:lnTo>
                      <a:lnTo>
                        <a:pt x="149" y="352"/>
                      </a:lnTo>
                      <a:lnTo>
                        <a:pt x="143" y="346"/>
                      </a:lnTo>
                      <a:lnTo>
                        <a:pt x="133" y="352"/>
                      </a:lnTo>
                      <a:lnTo>
                        <a:pt x="98" y="350"/>
                      </a:lnTo>
                      <a:lnTo>
                        <a:pt x="92" y="368"/>
                      </a:lnTo>
                      <a:lnTo>
                        <a:pt x="86" y="371"/>
                      </a:lnTo>
                      <a:lnTo>
                        <a:pt x="77" y="385"/>
                      </a:lnTo>
                      <a:lnTo>
                        <a:pt x="53" y="396"/>
                      </a:lnTo>
                      <a:lnTo>
                        <a:pt x="41" y="409"/>
                      </a:lnTo>
                      <a:lnTo>
                        <a:pt x="33" y="418"/>
                      </a:lnTo>
                      <a:lnTo>
                        <a:pt x="6" y="416"/>
                      </a:lnTo>
                      <a:lnTo>
                        <a:pt x="7" y="409"/>
                      </a:lnTo>
                      <a:lnTo>
                        <a:pt x="12" y="398"/>
                      </a:lnTo>
                      <a:lnTo>
                        <a:pt x="11" y="387"/>
                      </a:lnTo>
                      <a:lnTo>
                        <a:pt x="0" y="393"/>
                      </a:lnTo>
                      <a:lnTo>
                        <a:pt x="4" y="366"/>
                      </a:lnTo>
                      <a:lnTo>
                        <a:pt x="9" y="355"/>
                      </a:lnTo>
                      <a:lnTo>
                        <a:pt x="38" y="302"/>
                      </a:lnTo>
                      <a:lnTo>
                        <a:pt x="33" y="297"/>
                      </a:lnTo>
                      <a:lnTo>
                        <a:pt x="33" y="28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68" name="Freeform 120"/>
                <p:cNvSpPr>
                  <a:spLocks noChangeAspect="1"/>
                </p:cNvSpPr>
                <p:nvPr/>
              </p:nvSpPr>
              <p:spPr bwMode="gray">
                <a:xfrm>
                  <a:off x="4015" y="1163"/>
                  <a:ext cx="73" cy="67"/>
                </a:xfrm>
                <a:custGeom>
                  <a:avLst/>
                  <a:gdLst/>
                  <a:ahLst/>
                  <a:cxnLst>
                    <a:cxn ang="0">
                      <a:pos x="179" y="89"/>
                    </a:cxn>
                    <a:cxn ang="0">
                      <a:pos x="185" y="89"/>
                    </a:cxn>
                    <a:cxn ang="0">
                      <a:pos x="200" y="103"/>
                    </a:cxn>
                    <a:cxn ang="0">
                      <a:pos x="194" y="120"/>
                    </a:cxn>
                    <a:cxn ang="0">
                      <a:pos x="195" y="127"/>
                    </a:cxn>
                    <a:cxn ang="0">
                      <a:pos x="205" y="132"/>
                    </a:cxn>
                    <a:cxn ang="0">
                      <a:pos x="216" y="133"/>
                    </a:cxn>
                    <a:cxn ang="0">
                      <a:pos x="228" y="133"/>
                    </a:cxn>
                    <a:cxn ang="0">
                      <a:pos x="233" y="103"/>
                    </a:cxn>
                    <a:cxn ang="0">
                      <a:pos x="225" y="60"/>
                    </a:cxn>
                    <a:cxn ang="0">
                      <a:pos x="235" y="34"/>
                    </a:cxn>
                    <a:cxn ang="0">
                      <a:pos x="268" y="49"/>
                    </a:cxn>
                    <a:cxn ang="0">
                      <a:pos x="290" y="89"/>
                    </a:cxn>
                    <a:cxn ang="0">
                      <a:pos x="307" y="109"/>
                    </a:cxn>
                    <a:cxn ang="0">
                      <a:pos x="314" y="127"/>
                    </a:cxn>
                    <a:cxn ang="0">
                      <a:pos x="309" y="151"/>
                    </a:cxn>
                    <a:cxn ang="0">
                      <a:pos x="300" y="170"/>
                    </a:cxn>
                    <a:cxn ang="0">
                      <a:pos x="296" y="191"/>
                    </a:cxn>
                    <a:cxn ang="0">
                      <a:pos x="309" y="234"/>
                    </a:cxn>
                    <a:cxn ang="0">
                      <a:pos x="344" y="259"/>
                    </a:cxn>
                    <a:cxn ang="0">
                      <a:pos x="365" y="280"/>
                    </a:cxn>
                    <a:cxn ang="0">
                      <a:pos x="343" y="289"/>
                    </a:cxn>
                    <a:cxn ang="0">
                      <a:pos x="314" y="287"/>
                    </a:cxn>
                    <a:cxn ang="0">
                      <a:pos x="305" y="302"/>
                    </a:cxn>
                    <a:cxn ang="0">
                      <a:pos x="287" y="272"/>
                    </a:cxn>
                    <a:cxn ang="0">
                      <a:pos x="279" y="253"/>
                    </a:cxn>
                    <a:cxn ang="0">
                      <a:pos x="238" y="280"/>
                    </a:cxn>
                    <a:cxn ang="0">
                      <a:pos x="211" y="301"/>
                    </a:cxn>
                    <a:cxn ang="0">
                      <a:pos x="174" y="310"/>
                    </a:cxn>
                    <a:cxn ang="0">
                      <a:pos x="172" y="303"/>
                    </a:cxn>
                    <a:cxn ang="0">
                      <a:pos x="169" y="289"/>
                    </a:cxn>
                    <a:cxn ang="0">
                      <a:pos x="162" y="256"/>
                    </a:cxn>
                    <a:cxn ang="0">
                      <a:pos x="146" y="288"/>
                    </a:cxn>
                    <a:cxn ang="0">
                      <a:pos x="150" y="298"/>
                    </a:cxn>
                    <a:cxn ang="0">
                      <a:pos x="140" y="331"/>
                    </a:cxn>
                    <a:cxn ang="0">
                      <a:pos x="113" y="324"/>
                    </a:cxn>
                    <a:cxn ang="0">
                      <a:pos x="70" y="307"/>
                    </a:cxn>
                    <a:cxn ang="0">
                      <a:pos x="54" y="260"/>
                    </a:cxn>
                    <a:cxn ang="0">
                      <a:pos x="15" y="242"/>
                    </a:cxn>
                    <a:cxn ang="0">
                      <a:pos x="0" y="196"/>
                    </a:cxn>
                    <a:cxn ang="0">
                      <a:pos x="20" y="196"/>
                    </a:cxn>
                    <a:cxn ang="0">
                      <a:pos x="27" y="179"/>
                    </a:cxn>
                    <a:cxn ang="0">
                      <a:pos x="15" y="176"/>
                    </a:cxn>
                    <a:cxn ang="0">
                      <a:pos x="26" y="173"/>
                    </a:cxn>
                    <a:cxn ang="0">
                      <a:pos x="13" y="152"/>
                    </a:cxn>
                    <a:cxn ang="0">
                      <a:pos x="8" y="140"/>
                    </a:cxn>
                    <a:cxn ang="0">
                      <a:pos x="21" y="143"/>
                    </a:cxn>
                    <a:cxn ang="0">
                      <a:pos x="17" y="122"/>
                    </a:cxn>
                    <a:cxn ang="0">
                      <a:pos x="26" y="99"/>
                    </a:cxn>
                    <a:cxn ang="0">
                      <a:pos x="44" y="95"/>
                    </a:cxn>
                    <a:cxn ang="0">
                      <a:pos x="33" y="88"/>
                    </a:cxn>
                    <a:cxn ang="0">
                      <a:pos x="26" y="67"/>
                    </a:cxn>
                    <a:cxn ang="0">
                      <a:pos x="36" y="51"/>
                    </a:cxn>
                    <a:cxn ang="0">
                      <a:pos x="67" y="43"/>
                    </a:cxn>
                    <a:cxn ang="0">
                      <a:pos x="80" y="22"/>
                    </a:cxn>
                    <a:cxn ang="0">
                      <a:pos x="119" y="0"/>
                    </a:cxn>
                    <a:cxn ang="0">
                      <a:pos x="117" y="13"/>
                    </a:cxn>
                    <a:cxn ang="0">
                      <a:pos x="146" y="54"/>
                    </a:cxn>
                    <a:cxn ang="0">
                      <a:pos x="160" y="54"/>
                    </a:cxn>
                    <a:cxn ang="0">
                      <a:pos x="169" y="68"/>
                    </a:cxn>
                    <a:cxn ang="0">
                      <a:pos x="168" y="87"/>
                    </a:cxn>
                  </a:cxnLst>
                  <a:rect l="0" t="0" r="r" b="b"/>
                  <a:pathLst>
                    <a:path w="365" h="334">
                      <a:moveTo>
                        <a:pt x="178" y="86"/>
                      </a:moveTo>
                      <a:lnTo>
                        <a:pt x="179" y="89"/>
                      </a:lnTo>
                      <a:lnTo>
                        <a:pt x="180" y="95"/>
                      </a:lnTo>
                      <a:lnTo>
                        <a:pt x="185" y="89"/>
                      </a:lnTo>
                      <a:lnTo>
                        <a:pt x="201" y="94"/>
                      </a:lnTo>
                      <a:lnTo>
                        <a:pt x="200" y="103"/>
                      </a:lnTo>
                      <a:lnTo>
                        <a:pt x="201" y="106"/>
                      </a:lnTo>
                      <a:lnTo>
                        <a:pt x="194" y="120"/>
                      </a:lnTo>
                      <a:lnTo>
                        <a:pt x="196" y="121"/>
                      </a:lnTo>
                      <a:lnTo>
                        <a:pt x="195" y="127"/>
                      </a:lnTo>
                      <a:lnTo>
                        <a:pt x="198" y="135"/>
                      </a:lnTo>
                      <a:lnTo>
                        <a:pt x="205" y="132"/>
                      </a:lnTo>
                      <a:lnTo>
                        <a:pt x="210" y="138"/>
                      </a:lnTo>
                      <a:lnTo>
                        <a:pt x="216" y="133"/>
                      </a:lnTo>
                      <a:lnTo>
                        <a:pt x="226" y="137"/>
                      </a:lnTo>
                      <a:lnTo>
                        <a:pt x="228" y="133"/>
                      </a:lnTo>
                      <a:lnTo>
                        <a:pt x="228" y="109"/>
                      </a:lnTo>
                      <a:lnTo>
                        <a:pt x="233" y="103"/>
                      </a:lnTo>
                      <a:lnTo>
                        <a:pt x="226" y="92"/>
                      </a:lnTo>
                      <a:lnTo>
                        <a:pt x="225" y="60"/>
                      </a:lnTo>
                      <a:lnTo>
                        <a:pt x="225" y="47"/>
                      </a:lnTo>
                      <a:lnTo>
                        <a:pt x="235" y="34"/>
                      </a:lnTo>
                      <a:lnTo>
                        <a:pt x="242" y="30"/>
                      </a:lnTo>
                      <a:lnTo>
                        <a:pt x="268" y="49"/>
                      </a:lnTo>
                      <a:lnTo>
                        <a:pt x="287" y="78"/>
                      </a:lnTo>
                      <a:lnTo>
                        <a:pt x="290" y="89"/>
                      </a:lnTo>
                      <a:lnTo>
                        <a:pt x="297" y="109"/>
                      </a:lnTo>
                      <a:lnTo>
                        <a:pt x="307" y="109"/>
                      </a:lnTo>
                      <a:lnTo>
                        <a:pt x="314" y="115"/>
                      </a:lnTo>
                      <a:lnTo>
                        <a:pt x="314" y="127"/>
                      </a:lnTo>
                      <a:lnTo>
                        <a:pt x="311" y="138"/>
                      </a:lnTo>
                      <a:lnTo>
                        <a:pt x="309" y="151"/>
                      </a:lnTo>
                      <a:lnTo>
                        <a:pt x="305" y="163"/>
                      </a:lnTo>
                      <a:lnTo>
                        <a:pt x="300" y="170"/>
                      </a:lnTo>
                      <a:lnTo>
                        <a:pt x="296" y="181"/>
                      </a:lnTo>
                      <a:lnTo>
                        <a:pt x="296" y="191"/>
                      </a:lnTo>
                      <a:lnTo>
                        <a:pt x="298" y="201"/>
                      </a:lnTo>
                      <a:lnTo>
                        <a:pt x="309" y="234"/>
                      </a:lnTo>
                      <a:lnTo>
                        <a:pt x="323" y="254"/>
                      </a:lnTo>
                      <a:lnTo>
                        <a:pt x="344" y="259"/>
                      </a:lnTo>
                      <a:lnTo>
                        <a:pt x="361" y="272"/>
                      </a:lnTo>
                      <a:lnTo>
                        <a:pt x="365" y="280"/>
                      </a:lnTo>
                      <a:lnTo>
                        <a:pt x="364" y="283"/>
                      </a:lnTo>
                      <a:lnTo>
                        <a:pt x="343" y="289"/>
                      </a:lnTo>
                      <a:lnTo>
                        <a:pt x="317" y="277"/>
                      </a:lnTo>
                      <a:lnTo>
                        <a:pt x="314" y="287"/>
                      </a:lnTo>
                      <a:lnTo>
                        <a:pt x="314" y="296"/>
                      </a:lnTo>
                      <a:lnTo>
                        <a:pt x="305" y="302"/>
                      </a:lnTo>
                      <a:lnTo>
                        <a:pt x="281" y="273"/>
                      </a:lnTo>
                      <a:lnTo>
                        <a:pt x="287" y="272"/>
                      </a:lnTo>
                      <a:lnTo>
                        <a:pt x="289" y="261"/>
                      </a:lnTo>
                      <a:lnTo>
                        <a:pt x="279" y="253"/>
                      </a:lnTo>
                      <a:lnTo>
                        <a:pt x="265" y="272"/>
                      </a:lnTo>
                      <a:lnTo>
                        <a:pt x="238" y="280"/>
                      </a:lnTo>
                      <a:lnTo>
                        <a:pt x="225" y="287"/>
                      </a:lnTo>
                      <a:lnTo>
                        <a:pt x="211" y="301"/>
                      </a:lnTo>
                      <a:lnTo>
                        <a:pt x="183" y="312"/>
                      </a:lnTo>
                      <a:lnTo>
                        <a:pt x="174" y="310"/>
                      </a:lnTo>
                      <a:lnTo>
                        <a:pt x="165" y="302"/>
                      </a:lnTo>
                      <a:lnTo>
                        <a:pt x="172" y="303"/>
                      </a:lnTo>
                      <a:lnTo>
                        <a:pt x="179" y="296"/>
                      </a:lnTo>
                      <a:lnTo>
                        <a:pt x="169" y="289"/>
                      </a:lnTo>
                      <a:lnTo>
                        <a:pt x="162" y="276"/>
                      </a:lnTo>
                      <a:lnTo>
                        <a:pt x="162" y="256"/>
                      </a:lnTo>
                      <a:lnTo>
                        <a:pt x="149" y="265"/>
                      </a:lnTo>
                      <a:lnTo>
                        <a:pt x="146" y="288"/>
                      </a:lnTo>
                      <a:lnTo>
                        <a:pt x="155" y="285"/>
                      </a:lnTo>
                      <a:lnTo>
                        <a:pt x="150" y="298"/>
                      </a:lnTo>
                      <a:lnTo>
                        <a:pt x="146" y="320"/>
                      </a:lnTo>
                      <a:lnTo>
                        <a:pt x="140" y="331"/>
                      </a:lnTo>
                      <a:lnTo>
                        <a:pt x="130" y="334"/>
                      </a:lnTo>
                      <a:lnTo>
                        <a:pt x="113" y="324"/>
                      </a:lnTo>
                      <a:lnTo>
                        <a:pt x="90" y="320"/>
                      </a:lnTo>
                      <a:lnTo>
                        <a:pt x="70" y="307"/>
                      </a:lnTo>
                      <a:lnTo>
                        <a:pt x="61" y="289"/>
                      </a:lnTo>
                      <a:lnTo>
                        <a:pt x="54" y="260"/>
                      </a:lnTo>
                      <a:lnTo>
                        <a:pt x="42" y="262"/>
                      </a:lnTo>
                      <a:lnTo>
                        <a:pt x="15" y="242"/>
                      </a:lnTo>
                      <a:lnTo>
                        <a:pt x="10" y="223"/>
                      </a:lnTo>
                      <a:lnTo>
                        <a:pt x="0" y="196"/>
                      </a:lnTo>
                      <a:lnTo>
                        <a:pt x="10" y="190"/>
                      </a:lnTo>
                      <a:lnTo>
                        <a:pt x="20" y="196"/>
                      </a:lnTo>
                      <a:lnTo>
                        <a:pt x="32" y="190"/>
                      </a:lnTo>
                      <a:lnTo>
                        <a:pt x="27" y="179"/>
                      </a:lnTo>
                      <a:lnTo>
                        <a:pt x="17" y="181"/>
                      </a:lnTo>
                      <a:lnTo>
                        <a:pt x="15" y="176"/>
                      </a:lnTo>
                      <a:lnTo>
                        <a:pt x="17" y="173"/>
                      </a:lnTo>
                      <a:lnTo>
                        <a:pt x="26" y="173"/>
                      </a:lnTo>
                      <a:lnTo>
                        <a:pt x="24" y="159"/>
                      </a:lnTo>
                      <a:lnTo>
                        <a:pt x="13" y="152"/>
                      </a:lnTo>
                      <a:lnTo>
                        <a:pt x="7" y="141"/>
                      </a:lnTo>
                      <a:lnTo>
                        <a:pt x="8" y="140"/>
                      </a:lnTo>
                      <a:lnTo>
                        <a:pt x="17" y="151"/>
                      </a:lnTo>
                      <a:lnTo>
                        <a:pt x="21" y="143"/>
                      </a:lnTo>
                      <a:lnTo>
                        <a:pt x="22" y="132"/>
                      </a:lnTo>
                      <a:lnTo>
                        <a:pt x="17" y="122"/>
                      </a:lnTo>
                      <a:lnTo>
                        <a:pt x="17" y="106"/>
                      </a:lnTo>
                      <a:lnTo>
                        <a:pt x="26" y="99"/>
                      </a:lnTo>
                      <a:lnTo>
                        <a:pt x="39" y="103"/>
                      </a:lnTo>
                      <a:lnTo>
                        <a:pt x="44" y="95"/>
                      </a:lnTo>
                      <a:lnTo>
                        <a:pt x="38" y="83"/>
                      </a:lnTo>
                      <a:lnTo>
                        <a:pt x="33" y="88"/>
                      </a:lnTo>
                      <a:lnTo>
                        <a:pt x="29" y="82"/>
                      </a:lnTo>
                      <a:lnTo>
                        <a:pt x="26" y="67"/>
                      </a:lnTo>
                      <a:lnTo>
                        <a:pt x="28" y="62"/>
                      </a:lnTo>
                      <a:lnTo>
                        <a:pt x="36" y="51"/>
                      </a:lnTo>
                      <a:lnTo>
                        <a:pt x="42" y="55"/>
                      </a:lnTo>
                      <a:lnTo>
                        <a:pt x="67" y="43"/>
                      </a:lnTo>
                      <a:lnTo>
                        <a:pt x="77" y="18"/>
                      </a:lnTo>
                      <a:lnTo>
                        <a:pt x="80" y="22"/>
                      </a:lnTo>
                      <a:lnTo>
                        <a:pt x="103" y="4"/>
                      </a:lnTo>
                      <a:lnTo>
                        <a:pt x="119" y="0"/>
                      </a:lnTo>
                      <a:lnTo>
                        <a:pt x="123" y="1"/>
                      </a:lnTo>
                      <a:lnTo>
                        <a:pt x="117" y="13"/>
                      </a:lnTo>
                      <a:lnTo>
                        <a:pt x="119" y="24"/>
                      </a:lnTo>
                      <a:lnTo>
                        <a:pt x="146" y="54"/>
                      </a:lnTo>
                      <a:lnTo>
                        <a:pt x="151" y="57"/>
                      </a:lnTo>
                      <a:lnTo>
                        <a:pt x="160" y="54"/>
                      </a:lnTo>
                      <a:lnTo>
                        <a:pt x="162" y="62"/>
                      </a:lnTo>
                      <a:lnTo>
                        <a:pt x="169" y="68"/>
                      </a:lnTo>
                      <a:lnTo>
                        <a:pt x="163" y="78"/>
                      </a:lnTo>
                      <a:lnTo>
                        <a:pt x="168" y="87"/>
                      </a:lnTo>
                      <a:lnTo>
                        <a:pt x="178" y="8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69" name="Freeform 121"/>
                <p:cNvSpPr>
                  <a:spLocks noChangeAspect="1"/>
                </p:cNvSpPr>
                <p:nvPr/>
              </p:nvSpPr>
              <p:spPr bwMode="gray">
                <a:xfrm>
                  <a:off x="4066" y="1166"/>
                  <a:ext cx="44" cy="50"/>
                </a:xfrm>
                <a:custGeom>
                  <a:avLst/>
                  <a:gdLst/>
                  <a:ahLst/>
                  <a:cxnLst>
                    <a:cxn ang="0">
                      <a:pos x="0" y="0"/>
                    </a:cxn>
                    <a:cxn ang="0">
                      <a:pos x="16" y="8"/>
                    </a:cxn>
                    <a:cxn ang="0">
                      <a:pos x="32" y="30"/>
                    </a:cxn>
                    <a:cxn ang="0">
                      <a:pos x="42" y="38"/>
                    </a:cxn>
                    <a:cxn ang="0">
                      <a:pos x="56" y="59"/>
                    </a:cxn>
                    <a:cxn ang="0">
                      <a:pos x="64" y="66"/>
                    </a:cxn>
                    <a:cxn ang="0">
                      <a:pos x="89" y="71"/>
                    </a:cxn>
                    <a:cxn ang="0">
                      <a:pos x="106" y="59"/>
                    </a:cxn>
                    <a:cxn ang="0">
                      <a:pos x="116" y="56"/>
                    </a:cxn>
                    <a:cxn ang="0">
                      <a:pos x="138" y="64"/>
                    </a:cxn>
                    <a:cxn ang="0">
                      <a:pos x="152" y="89"/>
                    </a:cxn>
                    <a:cxn ang="0">
                      <a:pos x="169" y="97"/>
                    </a:cxn>
                    <a:cxn ang="0">
                      <a:pos x="182" y="110"/>
                    </a:cxn>
                    <a:cxn ang="0">
                      <a:pos x="201" y="120"/>
                    </a:cxn>
                    <a:cxn ang="0">
                      <a:pos x="215" y="136"/>
                    </a:cxn>
                    <a:cxn ang="0">
                      <a:pos x="222" y="136"/>
                    </a:cxn>
                    <a:cxn ang="0">
                      <a:pos x="224" y="145"/>
                    </a:cxn>
                    <a:cxn ang="0">
                      <a:pos x="206" y="142"/>
                    </a:cxn>
                    <a:cxn ang="0">
                      <a:pos x="197" y="146"/>
                    </a:cxn>
                    <a:cxn ang="0">
                      <a:pos x="193" y="155"/>
                    </a:cxn>
                    <a:cxn ang="0">
                      <a:pos x="181" y="156"/>
                    </a:cxn>
                    <a:cxn ang="0">
                      <a:pos x="185" y="161"/>
                    </a:cxn>
                    <a:cxn ang="0">
                      <a:pos x="182" y="169"/>
                    </a:cxn>
                    <a:cxn ang="0">
                      <a:pos x="182" y="183"/>
                    </a:cxn>
                    <a:cxn ang="0">
                      <a:pos x="188" y="194"/>
                    </a:cxn>
                    <a:cxn ang="0">
                      <a:pos x="183" y="200"/>
                    </a:cxn>
                    <a:cxn ang="0">
                      <a:pos x="180" y="217"/>
                    </a:cxn>
                    <a:cxn ang="0">
                      <a:pos x="167" y="226"/>
                    </a:cxn>
                    <a:cxn ang="0">
                      <a:pos x="163" y="232"/>
                    </a:cxn>
                    <a:cxn ang="0">
                      <a:pos x="138" y="248"/>
                    </a:cxn>
                    <a:cxn ang="0">
                      <a:pos x="128" y="241"/>
                    </a:cxn>
                    <a:cxn ang="0">
                      <a:pos x="91" y="233"/>
                    </a:cxn>
                    <a:cxn ang="0">
                      <a:pos x="77" y="222"/>
                    </a:cxn>
                    <a:cxn ang="0">
                      <a:pos x="54" y="164"/>
                    </a:cxn>
                    <a:cxn ang="0">
                      <a:pos x="56" y="147"/>
                    </a:cxn>
                    <a:cxn ang="0">
                      <a:pos x="69" y="108"/>
                    </a:cxn>
                    <a:cxn ang="0">
                      <a:pos x="73" y="85"/>
                    </a:cxn>
                    <a:cxn ang="0">
                      <a:pos x="64" y="85"/>
                    </a:cxn>
                    <a:cxn ang="0">
                      <a:pos x="61" y="73"/>
                    </a:cxn>
                    <a:cxn ang="0">
                      <a:pos x="16" y="19"/>
                    </a:cxn>
                    <a:cxn ang="0">
                      <a:pos x="8" y="12"/>
                    </a:cxn>
                    <a:cxn ang="0">
                      <a:pos x="0" y="0"/>
                    </a:cxn>
                  </a:cxnLst>
                  <a:rect l="0" t="0" r="r" b="b"/>
                  <a:pathLst>
                    <a:path w="224" h="248">
                      <a:moveTo>
                        <a:pt x="0" y="0"/>
                      </a:moveTo>
                      <a:lnTo>
                        <a:pt x="16" y="8"/>
                      </a:lnTo>
                      <a:lnTo>
                        <a:pt x="32" y="30"/>
                      </a:lnTo>
                      <a:lnTo>
                        <a:pt x="42" y="38"/>
                      </a:lnTo>
                      <a:lnTo>
                        <a:pt x="56" y="59"/>
                      </a:lnTo>
                      <a:lnTo>
                        <a:pt x="64" y="66"/>
                      </a:lnTo>
                      <a:lnTo>
                        <a:pt x="89" y="71"/>
                      </a:lnTo>
                      <a:lnTo>
                        <a:pt x="106" y="59"/>
                      </a:lnTo>
                      <a:lnTo>
                        <a:pt x="116" y="56"/>
                      </a:lnTo>
                      <a:lnTo>
                        <a:pt x="138" y="64"/>
                      </a:lnTo>
                      <a:lnTo>
                        <a:pt x="152" y="89"/>
                      </a:lnTo>
                      <a:lnTo>
                        <a:pt x="169" y="97"/>
                      </a:lnTo>
                      <a:lnTo>
                        <a:pt x="182" y="110"/>
                      </a:lnTo>
                      <a:lnTo>
                        <a:pt x="201" y="120"/>
                      </a:lnTo>
                      <a:lnTo>
                        <a:pt x="215" y="136"/>
                      </a:lnTo>
                      <a:lnTo>
                        <a:pt x="222" y="136"/>
                      </a:lnTo>
                      <a:lnTo>
                        <a:pt x="224" y="145"/>
                      </a:lnTo>
                      <a:lnTo>
                        <a:pt x="206" y="142"/>
                      </a:lnTo>
                      <a:lnTo>
                        <a:pt x="197" y="146"/>
                      </a:lnTo>
                      <a:lnTo>
                        <a:pt x="193" y="155"/>
                      </a:lnTo>
                      <a:lnTo>
                        <a:pt x="181" y="156"/>
                      </a:lnTo>
                      <a:lnTo>
                        <a:pt x="185" y="161"/>
                      </a:lnTo>
                      <a:lnTo>
                        <a:pt x="182" y="169"/>
                      </a:lnTo>
                      <a:lnTo>
                        <a:pt x="182" y="183"/>
                      </a:lnTo>
                      <a:lnTo>
                        <a:pt x="188" y="194"/>
                      </a:lnTo>
                      <a:lnTo>
                        <a:pt x="183" y="200"/>
                      </a:lnTo>
                      <a:lnTo>
                        <a:pt x="180" y="217"/>
                      </a:lnTo>
                      <a:lnTo>
                        <a:pt x="167" y="226"/>
                      </a:lnTo>
                      <a:lnTo>
                        <a:pt x="163" y="232"/>
                      </a:lnTo>
                      <a:lnTo>
                        <a:pt x="138" y="248"/>
                      </a:lnTo>
                      <a:lnTo>
                        <a:pt x="128" y="241"/>
                      </a:lnTo>
                      <a:lnTo>
                        <a:pt x="91" y="233"/>
                      </a:lnTo>
                      <a:lnTo>
                        <a:pt x="77" y="222"/>
                      </a:lnTo>
                      <a:lnTo>
                        <a:pt x="54" y="164"/>
                      </a:lnTo>
                      <a:lnTo>
                        <a:pt x="56" y="147"/>
                      </a:lnTo>
                      <a:lnTo>
                        <a:pt x="69" y="108"/>
                      </a:lnTo>
                      <a:lnTo>
                        <a:pt x="73" y="85"/>
                      </a:lnTo>
                      <a:lnTo>
                        <a:pt x="64" y="85"/>
                      </a:lnTo>
                      <a:lnTo>
                        <a:pt x="61" y="73"/>
                      </a:lnTo>
                      <a:lnTo>
                        <a:pt x="16" y="19"/>
                      </a:lnTo>
                      <a:lnTo>
                        <a:pt x="8" y="12"/>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70" name="Freeform 122"/>
                <p:cNvSpPr>
                  <a:spLocks noChangeAspect="1"/>
                </p:cNvSpPr>
                <p:nvPr/>
              </p:nvSpPr>
              <p:spPr bwMode="gray">
                <a:xfrm>
                  <a:off x="4119" y="1193"/>
                  <a:ext cx="54" cy="36"/>
                </a:xfrm>
                <a:custGeom>
                  <a:avLst/>
                  <a:gdLst/>
                  <a:ahLst/>
                  <a:cxnLst>
                    <a:cxn ang="0">
                      <a:pos x="3" y="0"/>
                    </a:cxn>
                    <a:cxn ang="0">
                      <a:pos x="9" y="6"/>
                    </a:cxn>
                    <a:cxn ang="0">
                      <a:pos x="19" y="10"/>
                    </a:cxn>
                    <a:cxn ang="0">
                      <a:pos x="24" y="15"/>
                    </a:cxn>
                    <a:cxn ang="0">
                      <a:pos x="26" y="25"/>
                    </a:cxn>
                    <a:cxn ang="0">
                      <a:pos x="36" y="30"/>
                    </a:cxn>
                    <a:cxn ang="0">
                      <a:pos x="51" y="33"/>
                    </a:cxn>
                    <a:cxn ang="0">
                      <a:pos x="66" y="35"/>
                    </a:cxn>
                    <a:cxn ang="0">
                      <a:pos x="73" y="31"/>
                    </a:cxn>
                    <a:cxn ang="0">
                      <a:pos x="127" y="41"/>
                    </a:cxn>
                    <a:cxn ang="0">
                      <a:pos x="129" y="49"/>
                    </a:cxn>
                    <a:cxn ang="0">
                      <a:pos x="122" y="49"/>
                    </a:cxn>
                    <a:cxn ang="0">
                      <a:pos x="121" y="55"/>
                    </a:cxn>
                    <a:cxn ang="0">
                      <a:pos x="109" y="67"/>
                    </a:cxn>
                    <a:cxn ang="0">
                      <a:pos x="132" y="64"/>
                    </a:cxn>
                    <a:cxn ang="0">
                      <a:pos x="154" y="68"/>
                    </a:cxn>
                    <a:cxn ang="0">
                      <a:pos x="163" y="62"/>
                    </a:cxn>
                    <a:cxn ang="0">
                      <a:pos x="172" y="62"/>
                    </a:cxn>
                    <a:cxn ang="0">
                      <a:pos x="182" y="68"/>
                    </a:cxn>
                    <a:cxn ang="0">
                      <a:pos x="188" y="79"/>
                    </a:cxn>
                    <a:cxn ang="0">
                      <a:pos x="207" y="75"/>
                    </a:cxn>
                    <a:cxn ang="0">
                      <a:pos x="218" y="79"/>
                    </a:cxn>
                    <a:cxn ang="0">
                      <a:pos x="225" y="91"/>
                    </a:cxn>
                    <a:cxn ang="0">
                      <a:pos x="266" y="100"/>
                    </a:cxn>
                    <a:cxn ang="0">
                      <a:pos x="256" y="108"/>
                    </a:cxn>
                    <a:cxn ang="0">
                      <a:pos x="257" y="135"/>
                    </a:cxn>
                    <a:cxn ang="0">
                      <a:pos x="245" y="154"/>
                    </a:cxn>
                    <a:cxn ang="0">
                      <a:pos x="208" y="176"/>
                    </a:cxn>
                    <a:cxn ang="0">
                      <a:pos x="198" y="180"/>
                    </a:cxn>
                    <a:cxn ang="0">
                      <a:pos x="191" y="171"/>
                    </a:cxn>
                    <a:cxn ang="0">
                      <a:pos x="186" y="176"/>
                    </a:cxn>
                    <a:cxn ang="0">
                      <a:pos x="179" y="173"/>
                    </a:cxn>
                    <a:cxn ang="0">
                      <a:pos x="174" y="164"/>
                    </a:cxn>
                    <a:cxn ang="0">
                      <a:pos x="171" y="175"/>
                    </a:cxn>
                    <a:cxn ang="0">
                      <a:pos x="160" y="175"/>
                    </a:cxn>
                    <a:cxn ang="0">
                      <a:pos x="144" y="170"/>
                    </a:cxn>
                    <a:cxn ang="0">
                      <a:pos x="133" y="156"/>
                    </a:cxn>
                    <a:cxn ang="0">
                      <a:pos x="117" y="156"/>
                    </a:cxn>
                    <a:cxn ang="0">
                      <a:pos x="104" y="151"/>
                    </a:cxn>
                    <a:cxn ang="0">
                      <a:pos x="95" y="140"/>
                    </a:cxn>
                    <a:cxn ang="0">
                      <a:pos x="85" y="135"/>
                    </a:cxn>
                    <a:cxn ang="0">
                      <a:pos x="75" y="123"/>
                    </a:cxn>
                    <a:cxn ang="0">
                      <a:pos x="57" y="118"/>
                    </a:cxn>
                    <a:cxn ang="0">
                      <a:pos x="46" y="110"/>
                    </a:cxn>
                    <a:cxn ang="0">
                      <a:pos x="45" y="81"/>
                    </a:cxn>
                    <a:cxn ang="0">
                      <a:pos x="31" y="67"/>
                    </a:cxn>
                    <a:cxn ang="0">
                      <a:pos x="26" y="47"/>
                    </a:cxn>
                    <a:cxn ang="0">
                      <a:pos x="5" y="20"/>
                    </a:cxn>
                    <a:cxn ang="0">
                      <a:pos x="0" y="3"/>
                    </a:cxn>
                    <a:cxn ang="0">
                      <a:pos x="3" y="0"/>
                    </a:cxn>
                  </a:cxnLst>
                  <a:rect l="0" t="0" r="r" b="b"/>
                  <a:pathLst>
                    <a:path w="266" h="180">
                      <a:moveTo>
                        <a:pt x="3" y="0"/>
                      </a:moveTo>
                      <a:lnTo>
                        <a:pt x="9" y="6"/>
                      </a:lnTo>
                      <a:lnTo>
                        <a:pt x="19" y="10"/>
                      </a:lnTo>
                      <a:lnTo>
                        <a:pt x="24" y="15"/>
                      </a:lnTo>
                      <a:lnTo>
                        <a:pt x="26" y="25"/>
                      </a:lnTo>
                      <a:lnTo>
                        <a:pt x="36" y="30"/>
                      </a:lnTo>
                      <a:lnTo>
                        <a:pt x="51" y="33"/>
                      </a:lnTo>
                      <a:lnTo>
                        <a:pt x="66" y="35"/>
                      </a:lnTo>
                      <a:lnTo>
                        <a:pt x="73" y="31"/>
                      </a:lnTo>
                      <a:lnTo>
                        <a:pt x="127" y="41"/>
                      </a:lnTo>
                      <a:lnTo>
                        <a:pt x="129" y="49"/>
                      </a:lnTo>
                      <a:lnTo>
                        <a:pt x="122" y="49"/>
                      </a:lnTo>
                      <a:lnTo>
                        <a:pt x="121" y="55"/>
                      </a:lnTo>
                      <a:lnTo>
                        <a:pt x="109" y="67"/>
                      </a:lnTo>
                      <a:lnTo>
                        <a:pt x="132" y="64"/>
                      </a:lnTo>
                      <a:lnTo>
                        <a:pt x="154" y="68"/>
                      </a:lnTo>
                      <a:lnTo>
                        <a:pt x="163" y="62"/>
                      </a:lnTo>
                      <a:lnTo>
                        <a:pt x="172" y="62"/>
                      </a:lnTo>
                      <a:lnTo>
                        <a:pt x="182" y="68"/>
                      </a:lnTo>
                      <a:lnTo>
                        <a:pt x="188" y="79"/>
                      </a:lnTo>
                      <a:lnTo>
                        <a:pt x="207" y="75"/>
                      </a:lnTo>
                      <a:lnTo>
                        <a:pt x="218" y="79"/>
                      </a:lnTo>
                      <a:lnTo>
                        <a:pt x="225" y="91"/>
                      </a:lnTo>
                      <a:lnTo>
                        <a:pt x="266" y="100"/>
                      </a:lnTo>
                      <a:lnTo>
                        <a:pt x="256" y="108"/>
                      </a:lnTo>
                      <a:lnTo>
                        <a:pt x="257" y="135"/>
                      </a:lnTo>
                      <a:lnTo>
                        <a:pt x="245" y="154"/>
                      </a:lnTo>
                      <a:lnTo>
                        <a:pt x="208" y="176"/>
                      </a:lnTo>
                      <a:lnTo>
                        <a:pt x="198" y="180"/>
                      </a:lnTo>
                      <a:lnTo>
                        <a:pt x="191" y="171"/>
                      </a:lnTo>
                      <a:lnTo>
                        <a:pt x="186" y="176"/>
                      </a:lnTo>
                      <a:lnTo>
                        <a:pt x="179" y="173"/>
                      </a:lnTo>
                      <a:lnTo>
                        <a:pt x="174" y="164"/>
                      </a:lnTo>
                      <a:lnTo>
                        <a:pt x="171" y="175"/>
                      </a:lnTo>
                      <a:lnTo>
                        <a:pt x="160" y="175"/>
                      </a:lnTo>
                      <a:lnTo>
                        <a:pt x="144" y="170"/>
                      </a:lnTo>
                      <a:lnTo>
                        <a:pt x="133" y="156"/>
                      </a:lnTo>
                      <a:lnTo>
                        <a:pt x="117" y="156"/>
                      </a:lnTo>
                      <a:lnTo>
                        <a:pt x="104" y="151"/>
                      </a:lnTo>
                      <a:lnTo>
                        <a:pt x="95" y="140"/>
                      </a:lnTo>
                      <a:lnTo>
                        <a:pt x="85" y="135"/>
                      </a:lnTo>
                      <a:lnTo>
                        <a:pt x="75" y="123"/>
                      </a:lnTo>
                      <a:lnTo>
                        <a:pt x="57" y="118"/>
                      </a:lnTo>
                      <a:lnTo>
                        <a:pt x="46" y="110"/>
                      </a:lnTo>
                      <a:lnTo>
                        <a:pt x="45" y="81"/>
                      </a:lnTo>
                      <a:lnTo>
                        <a:pt x="31" y="67"/>
                      </a:lnTo>
                      <a:lnTo>
                        <a:pt x="26" y="47"/>
                      </a:lnTo>
                      <a:lnTo>
                        <a:pt x="5" y="20"/>
                      </a:lnTo>
                      <a:lnTo>
                        <a:pt x="0" y="3"/>
                      </a:lnTo>
                      <a:lnTo>
                        <a:pt x="3"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71" name="Freeform 123"/>
                <p:cNvSpPr>
                  <a:spLocks noChangeAspect="1"/>
                </p:cNvSpPr>
                <p:nvPr/>
              </p:nvSpPr>
              <p:spPr bwMode="gray">
                <a:xfrm>
                  <a:off x="4047" y="1261"/>
                  <a:ext cx="43" cy="27"/>
                </a:xfrm>
                <a:custGeom>
                  <a:avLst/>
                  <a:gdLst/>
                  <a:ahLst/>
                  <a:cxnLst>
                    <a:cxn ang="0">
                      <a:pos x="92" y="7"/>
                    </a:cxn>
                    <a:cxn ang="0">
                      <a:pos x="110" y="0"/>
                    </a:cxn>
                    <a:cxn ang="0">
                      <a:pos x="126" y="2"/>
                    </a:cxn>
                    <a:cxn ang="0">
                      <a:pos x="137" y="5"/>
                    </a:cxn>
                    <a:cxn ang="0">
                      <a:pos x="148" y="16"/>
                    </a:cxn>
                    <a:cxn ang="0">
                      <a:pos x="156" y="18"/>
                    </a:cxn>
                    <a:cxn ang="0">
                      <a:pos x="169" y="36"/>
                    </a:cxn>
                    <a:cxn ang="0">
                      <a:pos x="187" y="51"/>
                    </a:cxn>
                    <a:cxn ang="0">
                      <a:pos x="203" y="78"/>
                    </a:cxn>
                    <a:cxn ang="0">
                      <a:pos x="207" y="93"/>
                    </a:cxn>
                    <a:cxn ang="0">
                      <a:pos x="207" y="112"/>
                    </a:cxn>
                    <a:cxn ang="0">
                      <a:pos x="212" y="126"/>
                    </a:cxn>
                    <a:cxn ang="0">
                      <a:pos x="212" y="136"/>
                    </a:cxn>
                    <a:cxn ang="0">
                      <a:pos x="202" y="132"/>
                    </a:cxn>
                    <a:cxn ang="0">
                      <a:pos x="193" y="136"/>
                    </a:cxn>
                    <a:cxn ang="0">
                      <a:pos x="181" y="134"/>
                    </a:cxn>
                    <a:cxn ang="0">
                      <a:pos x="167" y="127"/>
                    </a:cxn>
                    <a:cxn ang="0">
                      <a:pos x="139" y="128"/>
                    </a:cxn>
                    <a:cxn ang="0">
                      <a:pos x="122" y="120"/>
                    </a:cxn>
                    <a:cxn ang="0">
                      <a:pos x="115" y="112"/>
                    </a:cxn>
                    <a:cxn ang="0">
                      <a:pos x="102" y="115"/>
                    </a:cxn>
                    <a:cxn ang="0">
                      <a:pos x="85" y="110"/>
                    </a:cxn>
                    <a:cxn ang="0">
                      <a:pos x="68" y="99"/>
                    </a:cxn>
                    <a:cxn ang="0">
                      <a:pos x="48" y="95"/>
                    </a:cxn>
                    <a:cxn ang="0">
                      <a:pos x="21" y="110"/>
                    </a:cxn>
                    <a:cxn ang="0">
                      <a:pos x="10" y="109"/>
                    </a:cxn>
                    <a:cxn ang="0">
                      <a:pos x="0" y="95"/>
                    </a:cxn>
                    <a:cxn ang="0">
                      <a:pos x="8" y="89"/>
                    </a:cxn>
                    <a:cxn ang="0">
                      <a:pos x="37" y="86"/>
                    </a:cxn>
                    <a:cxn ang="0">
                      <a:pos x="41" y="79"/>
                    </a:cxn>
                    <a:cxn ang="0">
                      <a:pos x="48" y="62"/>
                    </a:cxn>
                    <a:cxn ang="0">
                      <a:pos x="60" y="31"/>
                    </a:cxn>
                    <a:cxn ang="0">
                      <a:pos x="60" y="19"/>
                    </a:cxn>
                    <a:cxn ang="0">
                      <a:pos x="65" y="10"/>
                    </a:cxn>
                    <a:cxn ang="0">
                      <a:pos x="92" y="7"/>
                    </a:cxn>
                  </a:cxnLst>
                  <a:rect l="0" t="0" r="r" b="b"/>
                  <a:pathLst>
                    <a:path w="212" h="136">
                      <a:moveTo>
                        <a:pt x="92" y="7"/>
                      </a:moveTo>
                      <a:lnTo>
                        <a:pt x="110" y="0"/>
                      </a:lnTo>
                      <a:lnTo>
                        <a:pt x="126" y="2"/>
                      </a:lnTo>
                      <a:lnTo>
                        <a:pt x="137" y="5"/>
                      </a:lnTo>
                      <a:lnTo>
                        <a:pt x="148" y="16"/>
                      </a:lnTo>
                      <a:lnTo>
                        <a:pt x="156" y="18"/>
                      </a:lnTo>
                      <a:lnTo>
                        <a:pt x="169" y="36"/>
                      </a:lnTo>
                      <a:lnTo>
                        <a:pt x="187" y="51"/>
                      </a:lnTo>
                      <a:lnTo>
                        <a:pt x="203" y="78"/>
                      </a:lnTo>
                      <a:lnTo>
                        <a:pt x="207" y="93"/>
                      </a:lnTo>
                      <a:lnTo>
                        <a:pt x="207" y="112"/>
                      </a:lnTo>
                      <a:lnTo>
                        <a:pt x="212" y="126"/>
                      </a:lnTo>
                      <a:lnTo>
                        <a:pt x="212" y="136"/>
                      </a:lnTo>
                      <a:lnTo>
                        <a:pt x="202" y="132"/>
                      </a:lnTo>
                      <a:lnTo>
                        <a:pt x="193" y="136"/>
                      </a:lnTo>
                      <a:lnTo>
                        <a:pt x="181" y="134"/>
                      </a:lnTo>
                      <a:lnTo>
                        <a:pt x="167" y="127"/>
                      </a:lnTo>
                      <a:lnTo>
                        <a:pt x="139" y="128"/>
                      </a:lnTo>
                      <a:lnTo>
                        <a:pt x="122" y="120"/>
                      </a:lnTo>
                      <a:lnTo>
                        <a:pt x="115" y="112"/>
                      </a:lnTo>
                      <a:lnTo>
                        <a:pt x="102" y="115"/>
                      </a:lnTo>
                      <a:lnTo>
                        <a:pt x="85" y="110"/>
                      </a:lnTo>
                      <a:lnTo>
                        <a:pt x="68" y="99"/>
                      </a:lnTo>
                      <a:lnTo>
                        <a:pt x="48" y="95"/>
                      </a:lnTo>
                      <a:lnTo>
                        <a:pt x="21" y="110"/>
                      </a:lnTo>
                      <a:lnTo>
                        <a:pt x="10" y="109"/>
                      </a:lnTo>
                      <a:lnTo>
                        <a:pt x="0" y="95"/>
                      </a:lnTo>
                      <a:lnTo>
                        <a:pt x="8" y="89"/>
                      </a:lnTo>
                      <a:lnTo>
                        <a:pt x="37" y="86"/>
                      </a:lnTo>
                      <a:lnTo>
                        <a:pt x="41" y="79"/>
                      </a:lnTo>
                      <a:lnTo>
                        <a:pt x="48" y="62"/>
                      </a:lnTo>
                      <a:lnTo>
                        <a:pt x="60" y="31"/>
                      </a:lnTo>
                      <a:lnTo>
                        <a:pt x="60" y="19"/>
                      </a:lnTo>
                      <a:lnTo>
                        <a:pt x="65" y="10"/>
                      </a:lnTo>
                      <a:lnTo>
                        <a:pt x="92" y="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72" name="Freeform 124"/>
                <p:cNvSpPr>
                  <a:spLocks noChangeAspect="1"/>
                </p:cNvSpPr>
                <p:nvPr/>
              </p:nvSpPr>
              <p:spPr bwMode="gray">
                <a:xfrm>
                  <a:off x="3080" y="1282"/>
                  <a:ext cx="68" cy="102"/>
                </a:xfrm>
                <a:custGeom>
                  <a:avLst/>
                  <a:gdLst/>
                  <a:ahLst/>
                  <a:cxnLst>
                    <a:cxn ang="0">
                      <a:pos x="152" y="22"/>
                    </a:cxn>
                    <a:cxn ang="0">
                      <a:pos x="199" y="0"/>
                    </a:cxn>
                    <a:cxn ang="0">
                      <a:pos x="234" y="15"/>
                    </a:cxn>
                    <a:cxn ang="0">
                      <a:pos x="277" y="45"/>
                    </a:cxn>
                    <a:cxn ang="0">
                      <a:pos x="272" y="68"/>
                    </a:cxn>
                    <a:cxn ang="0">
                      <a:pos x="234" y="86"/>
                    </a:cxn>
                    <a:cxn ang="0">
                      <a:pos x="267" y="94"/>
                    </a:cxn>
                    <a:cxn ang="0">
                      <a:pos x="245" y="114"/>
                    </a:cxn>
                    <a:cxn ang="0">
                      <a:pos x="238" y="119"/>
                    </a:cxn>
                    <a:cxn ang="0">
                      <a:pos x="232" y="158"/>
                    </a:cxn>
                    <a:cxn ang="0">
                      <a:pos x="226" y="165"/>
                    </a:cxn>
                    <a:cxn ang="0">
                      <a:pos x="219" y="189"/>
                    </a:cxn>
                    <a:cxn ang="0">
                      <a:pos x="224" y="226"/>
                    </a:cxn>
                    <a:cxn ang="0">
                      <a:pos x="218" y="267"/>
                    </a:cxn>
                    <a:cxn ang="0">
                      <a:pos x="230" y="331"/>
                    </a:cxn>
                    <a:cxn ang="0">
                      <a:pos x="250" y="373"/>
                    </a:cxn>
                    <a:cxn ang="0">
                      <a:pos x="278" y="426"/>
                    </a:cxn>
                    <a:cxn ang="0">
                      <a:pos x="306" y="450"/>
                    </a:cxn>
                    <a:cxn ang="0">
                      <a:pos x="338" y="472"/>
                    </a:cxn>
                    <a:cxn ang="0">
                      <a:pos x="322" y="490"/>
                    </a:cxn>
                    <a:cxn ang="0">
                      <a:pos x="320" y="498"/>
                    </a:cxn>
                    <a:cxn ang="0">
                      <a:pos x="301" y="502"/>
                    </a:cxn>
                    <a:cxn ang="0">
                      <a:pos x="284" y="470"/>
                    </a:cxn>
                    <a:cxn ang="0">
                      <a:pos x="261" y="481"/>
                    </a:cxn>
                    <a:cxn ang="0">
                      <a:pos x="273" y="487"/>
                    </a:cxn>
                    <a:cxn ang="0">
                      <a:pos x="251" y="491"/>
                    </a:cxn>
                    <a:cxn ang="0">
                      <a:pos x="243" y="495"/>
                    </a:cxn>
                    <a:cxn ang="0">
                      <a:pos x="220" y="476"/>
                    </a:cxn>
                    <a:cxn ang="0">
                      <a:pos x="210" y="488"/>
                    </a:cxn>
                    <a:cxn ang="0">
                      <a:pos x="182" y="480"/>
                    </a:cxn>
                    <a:cxn ang="0">
                      <a:pos x="189" y="466"/>
                    </a:cxn>
                    <a:cxn ang="0">
                      <a:pos x="144" y="470"/>
                    </a:cxn>
                    <a:cxn ang="0">
                      <a:pos x="127" y="461"/>
                    </a:cxn>
                    <a:cxn ang="0">
                      <a:pos x="125" y="438"/>
                    </a:cxn>
                    <a:cxn ang="0">
                      <a:pos x="124" y="421"/>
                    </a:cxn>
                    <a:cxn ang="0">
                      <a:pos x="135" y="413"/>
                    </a:cxn>
                    <a:cxn ang="0">
                      <a:pos x="157" y="412"/>
                    </a:cxn>
                    <a:cxn ang="0">
                      <a:pos x="143" y="400"/>
                    </a:cxn>
                    <a:cxn ang="0">
                      <a:pos x="116" y="380"/>
                    </a:cxn>
                    <a:cxn ang="0">
                      <a:pos x="138" y="348"/>
                    </a:cxn>
                    <a:cxn ang="0">
                      <a:pos x="109" y="380"/>
                    </a:cxn>
                    <a:cxn ang="0">
                      <a:pos x="107" y="345"/>
                    </a:cxn>
                    <a:cxn ang="0">
                      <a:pos x="90" y="342"/>
                    </a:cxn>
                    <a:cxn ang="0">
                      <a:pos x="76" y="353"/>
                    </a:cxn>
                    <a:cxn ang="0">
                      <a:pos x="65" y="319"/>
                    </a:cxn>
                    <a:cxn ang="0">
                      <a:pos x="51" y="331"/>
                    </a:cxn>
                    <a:cxn ang="0">
                      <a:pos x="32" y="347"/>
                    </a:cxn>
                    <a:cxn ang="0">
                      <a:pos x="16" y="340"/>
                    </a:cxn>
                    <a:cxn ang="0">
                      <a:pos x="1" y="294"/>
                    </a:cxn>
                    <a:cxn ang="0">
                      <a:pos x="3" y="255"/>
                    </a:cxn>
                    <a:cxn ang="0">
                      <a:pos x="27" y="242"/>
                    </a:cxn>
                    <a:cxn ang="0">
                      <a:pos x="42" y="244"/>
                    </a:cxn>
                    <a:cxn ang="0">
                      <a:pos x="53" y="230"/>
                    </a:cxn>
                    <a:cxn ang="0">
                      <a:pos x="64" y="206"/>
                    </a:cxn>
                    <a:cxn ang="0">
                      <a:pos x="70" y="186"/>
                    </a:cxn>
                    <a:cxn ang="0">
                      <a:pos x="79" y="162"/>
                    </a:cxn>
                    <a:cxn ang="0">
                      <a:pos x="75" y="158"/>
                    </a:cxn>
                    <a:cxn ang="0">
                      <a:pos x="68" y="141"/>
                    </a:cxn>
                    <a:cxn ang="0">
                      <a:pos x="73" y="97"/>
                    </a:cxn>
                    <a:cxn ang="0">
                      <a:pos x="103" y="87"/>
                    </a:cxn>
                    <a:cxn ang="0">
                      <a:pos x="94" y="74"/>
                    </a:cxn>
                    <a:cxn ang="0">
                      <a:pos x="92" y="61"/>
                    </a:cxn>
                    <a:cxn ang="0">
                      <a:pos x="124" y="20"/>
                    </a:cxn>
                  </a:cxnLst>
                  <a:rect l="0" t="0" r="r" b="b"/>
                  <a:pathLst>
                    <a:path w="338" h="508">
                      <a:moveTo>
                        <a:pt x="124" y="20"/>
                      </a:moveTo>
                      <a:lnTo>
                        <a:pt x="128" y="17"/>
                      </a:lnTo>
                      <a:lnTo>
                        <a:pt x="152" y="22"/>
                      </a:lnTo>
                      <a:lnTo>
                        <a:pt x="161" y="12"/>
                      </a:lnTo>
                      <a:lnTo>
                        <a:pt x="187" y="0"/>
                      </a:lnTo>
                      <a:lnTo>
                        <a:pt x="199" y="0"/>
                      </a:lnTo>
                      <a:lnTo>
                        <a:pt x="210" y="9"/>
                      </a:lnTo>
                      <a:lnTo>
                        <a:pt x="219" y="14"/>
                      </a:lnTo>
                      <a:lnTo>
                        <a:pt x="234" y="15"/>
                      </a:lnTo>
                      <a:lnTo>
                        <a:pt x="256" y="33"/>
                      </a:lnTo>
                      <a:lnTo>
                        <a:pt x="268" y="34"/>
                      </a:lnTo>
                      <a:lnTo>
                        <a:pt x="277" y="45"/>
                      </a:lnTo>
                      <a:lnTo>
                        <a:pt x="279" y="55"/>
                      </a:lnTo>
                      <a:lnTo>
                        <a:pt x="245" y="63"/>
                      </a:lnTo>
                      <a:lnTo>
                        <a:pt x="272" y="68"/>
                      </a:lnTo>
                      <a:lnTo>
                        <a:pt x="268" y="74"/>
                      </a:lnTo>
                      <a:lnTo>
                        <a:pt x="256" y="73"/>
                      </a:lnTo>
                      <a:lnTo>
                        <a:pt x="234" y="86"/>
                      </a:lnTo>
                      <a:lnTo>
                        <a:pt x="246" y="88"/>
                      </a:lnTo>
                      <a:lnTo>
                        <a:pt x="265" y="82"/>
                      </a:lnTo>
                      <a:lnTo>
                        <a:pt x="267" y="94"/>
                      </a:lnTo>
                      <a:lnTo>
                        <a:pt x="262" y="103"/>
                      </a:lnTo>
                      <a:lnTo>
                        <a:pt x="253" y="111"/>
                      </a:lnTo>
                      <a:lnTo>
                        <a:pt x="245" y="114"/>
                      </a:lnTo>
                      <a:lnTo>
                        <a:pt x="225" y="111"/>
                      </a:lnTo>
                      <a:lnTo>
                        <a:pt x="222" y="121"/>
                      </a:lnTo>
                      <a:lnTo>
                        <a:pt x="238" y="119"/>
                      </a:lnTo>
                      <a:lnTo>
                        <a:pt x="242" y="131"/>
                      </a:lnTo>
                      <a:lnTo>
                        <a:pt x="235" y="143"/>
                      </a:lnTo>
                      <a:lnTo>
                        <a:pt x="232" y="158"/>
                      </a:lnTo>
                      <a:lnTo>
                        <a:pt x="226" y="156"/>
                      </a:lnTo>
                      <a:lnTo>
                        <a:pt x="222" y="160"/>
                      </a:lnTo>
                      <a:lnTo>
                        <a:pt x="226" y="165"/>
                      </a:lnTo>
                      <a:lnTo>
                        <a:pt x="225" y="176"/>
                      </a:lnTo>
                      <a:lnTo>
                        <a:pt x="219" y="178"/>
                      </a:lnTo>
                      <a:lnTo>
                        <a:pt x="219" y="189"/>
                      </a:lnTo>
                      <a:lnTo>
                        <a:pt x="218" y="201"/>
                      </a:lnTo>
                      <a:lnTo>
                        <a:pt x="219" y="214"/>
                      </a:lnTo>
                      <a:lnTo>
                        <a:pt x="224" y="226"/>
                      </a:lnTo>
                      <a:lnTo>
                        <a:pt x="224" y="235"/>
                      </a:lnTo>
                      <a:lnTo>
                        <a:pt x="216" y="255"/>
                      </a:lnTo>
                      <a:lnTo>
                        <a:pt x="218" y="267"/>
                      </a:lnTo>
                      <a:lnTo>
                        <a:pt x="222" y="273"/>
                      </a:lnTo>
                      <a:lnTo>
                        <a:pt x="226" y="313"/>
                      </a:lnTo>
                      <a:lnTo>
                        <a:pt x="230" y="331"/>
                      </a:lnTo>
                      <a:lnTo>
                        <a:pt x="234" y="341"/>
                      </a:lnTo>
                      <a:lnTo>
                        <a:pt x="242" y="353"/>
                      </a:lnTo>
                      <a:lnTo>
                        <a:pt x="250" y="373"/>
                      </a:lnTo>
                      <a:lnTo>
                        <a:pt x="253" y="382"/>
                      </a:lnTo>
                      <a:lnTo>
                        <a:pt x="254" y="394"/>
                      </a:lnTo>
                      <a:lnTo>
                        <a:pt x="278" y="426"/>
                      </a:lnTo>
                      <a:lnTo>
                        <a:pt x="288" y="436"/>
                      </a:lnTo>
                      <a:lnTo>
                        <a:pt x="296" y="439"/>
                      </a:lnTo>
                      <a:lnTo>
                        <a:pt x="306" y="450"/>
                      </a:lnTo>
                      <a:lnTo>
                        <a:pt x="322" y="464"/>
                      </a:lnTo>
                      <a:lnTo>
                        <a:pt x="327" y="463"/>
                      </a:lnTo>
                      <a:lnTo>
                        <a:pt x="338" y="472"/>
                      </a:lnTo>
                      <a:lnTo>
                        <a:pt x="332" y="475"/>
                      </a:lnTo>
                      <a:lnTo>
                        <a:pt x="332" y="485"/>
                      </a:lnTo>
                      <a:lnTo>
                        <a:pt x="322" y="490"/>
                      </a:lnTo>
                      <a:lnTo>
                        <a:pt x="301" y="486"/>
                      </a:lnTo>
                      <a:lnTo>
                        <a:pt x="296" y="491"/>
                      </a:lnTo>
                      <a:lnTo>
                        <a:pt x="320" y="498"/>
                      </a:lnTo>
                      <a:lnTo>
                        <a:pt x="311" y="499"/>
                      </a:lnTo>
                      <a:lnTo>
                        <a:pt x="310" y="508"/>
                      </a:lnTo>
                      <a:lnTo>
                        <a:pt x="301" y="502"/>
                      </a:lnTo>
                      <a:lnTo>
                        <a:pt x="286" y="486"/>
                      </a:lnTo>
                      <a:lnTo>
                        <a:pt x="281" y="482"/>
                      </a:lnTo>
                      <a:lnTo>
                        <a:pt x="284" y="470"/>
                      </a:lnTo>
                      <a:lnTo>
                        <a:pt x="274" y="475"/>
                      </a:lnTo>
                      <a:lnTo>
                        <a:pt x="265" y="475"/>
                      </a:lnTo>
                      <a:lnTo>
                        <a:pt x="261" y="481"/>
                      </a:lnTo>
                      <a:lnTo>
                        <a:pt x="262" y="487"/>
                      </a:lnTo>
                      <a:lnTo>
                        <a:pt x="268" y="491"/>
                      </a:lnTo>
                      <a:lnTo>
                        <a:pt x="273" y="487"/>
                      </a:lnTo>
                      <a:lnTo>
                        <a:pt x="275" y="498"/>
                      </a:lnTo>
                      <a:lnTo>
                        <a:pt x="261" y="499"/>
                      </a:lnTo>
                      <a:lnTo>
                        <a:pt x="251" y="491"/>
                      </a:lnTo>
                      <a:lnTo>
                        <a:pt x="246" y="491"/>
                      </a:lnTo>
                      <a:lnTo>
                        <a:pt x="248" y="498"/>
                      </a:lnTo>
                      <a:lnTo>
                        <a:pt x="243" y="495"/>
                      </a:lnTo>
                      <a:lnTo>
                        <a:pt x="237" y="481"/>
                      </a:lnTo>
                      <a:lnTo>
                        <a:pt x="229" y="482"/>
                      </a:lnTo>
                      <a:lnTo>
                        <a:pt x="220" y="476"/>
                      </a:lnTo>
                      <a:lnTo>
                        <a:pt x="216" y="487"/>
                      </a:lnTo>
                      <a:lnTo>
                        <a:pt x="213" y="483"/>
                      </a:lnTo>
                      <a:lnTo>
                        <a:pt x="210" y="488"/>
                      </a:lnTo>
                      <a:lnTo>
                        <a:pt x="209" y="499"/>
                      </a:lnTo>
                      <a:lnTo>
                        <a:pt x="204" y="499"/>
                      </a:lnTo>
                      <a:lnTo>
                        <a:pt x="182" y="480"/>
                      </a:lnTo>
                      <a:lnTo>
                        <a:pt x="178" y="471"/>
                      </a:lnTo>
                      <a:lnTo>
                        <a:pt x="191" y="471"/>
                      </a:lnTo>
                      <a:lnTo>
                        <a:pt x="189" y="466"/>
                      </a:lnTo>
                      <a:lnTo>
                        <a:pt x="173" y="465"/>
                      </a:lnTo>
                      <a:lnTo>
                        <a:pt x="151" y="472"/>
                      </a:lnTo>
                      <a:lnTo>
                        <a:pt x="144" y="470"/>
                      </a:lnTo>
                      <a:lnTo>
                        <a:pt x="139" y="461"/>
                      </a:lnTo>
                      <a:lnTo>
                        <a:pt x="134" y="465"/>
                      </a:lnTo>
                      <a:lnTo>
                        <a:pt x="127" y="461"/>
                      </a:lnTo>
                      <a:lnTo>
                        <a:pt x="125" y="458"/>
                      </a:lnTo>
                      <a:lnTo>
                        <a:pt x="124" y="449"/>
                      </a:lnTo>
                      <a:lnTo>
                        <a:pt x="125" y="438"/>
                      </a:lnTo>
                      <a:lnTo>
                        <a:pt x="125" y="431"/>
                      </a:lnTo>
                      <a:lnTo>
                        <a:pt x="122" y="423"/>
                      </a:lnTo>
                      <a:lnTo>
                        <a:pt x="124" y="421"/>
                      </a:lnTo>
                      <a:lnTo>
                        <a:pt x="137" y="427"/>
                      </a:lnTo>
                      <a:lnTo>
                        <a:pt x="139" y="422"/>
                      </a:lnTo>
                      <a:lnTo>
                        <a:pt x="135" y="413"/>
                      </a:lnTo>
                      <a:lnTo>
                        <a:pt x="144" y="418"/>
                      </a:lnTo>
                      <a:lnTo>
                        <a:pt x="156" y="416"/>
                      </a:lnTo>
                      <a:lnTo>
                        <a:pt x="157" y="412"/>
                      </a:lnTo>
                      <a:lnTo>
                        <a:pt x="145" y="410"/>
                      </a:lnTo>
                      <a:lnTo>
                        <a:pt x="150" y="404"/>
                      </a:lnTo>
                      <a:lnTo>
                        <a:pt x="143" y="400"/>
                      </a:lnTo>
                      <a:lnTo>
                        <a:pt x="124" y="397"/>
                      </a:lnTo>
                      <a:lnTo>
                        <a:pt x="116" y="388"/>
                      </a:lnTo>
                      <a:lnTo>
                        <a:pt x="116" y="380"/>
                      </a:lnTo>
                      <a:lnTo>
                        <a:pt x="119" y="382"/>
                      </a:lnTo>
                      <a:lnTo>
                        <a:pt x="121" y="372"/>
                      </a:lnTo>
                      <a:lnTo>
                        <a:pt x="138" y="348"/>
                      </a:lnTo>
                      <a:lnTo>
                        <a:pt x="124" y="357"/>
                      </a:lnTo>
                      <a:lnTo>
                        <a:pt x="116" y="373"/>
                      </a:lnTo>
                      <a:lnTo>
                        <a:pt x="109" y="380"/>
                      </a:lnTo>
                      <a:lnTo>
                        <a:pt x="109" y="364"/>
                      </a:lnTo>
                      <a:lnTo>
                        <a:pt x="107" y="356"/>
                      </a:lnTo>
                      <a:lnTo>
                        <a:pt x="107" y="345"/>
                      </a:lnTo>
                      <a:lnTo>
                        <a:pt x="109" y="336"/>
                      </a:lnTo>
                      <a:lnTo>
                        <a:pt x="97" y="348"/>
                      </a:lnTo>
                      <a:lnTo>
                        <a:pt x="90" y="342"/>
                      </a:lnTo>
                      <a:lnTo>
                        <a:pt x="86" y="352"/>
                      </a:lnTo>
                      <a:lnTo>
                        <a:pt x="80" y="348"/>
                      </a:lnTo>
                      <a:lnTo>
                        <a:pt x="76" y="353"/>
                      </a:lnTo>
                      <a:lnTo>
                        <a:pt x="73" y="341"/>
                      </a:lnTo>
                      <a:lnTo>
                        <a:pt x="73" y="325"/>
                      </a:lnTo>
                      <a:lnTo>
                        <a:pt x="65" y="319"/>
                      </a:lnTo>
                      <a:lnTo>
                        <a:pt x="57" y="335"/>
                      </a:lnTo>
                      <a:lnTo>
                        <a:pt x="55" y="346"/>
                      </a:lnTo>
                      <a:lnTo>
                        <a:pt x="51" y="331"/>
                      </a:lnTo>
                      <a:lnTo>
                        <a:pt x="46" y="336"/>
                      </a:lnTo>
                      <a:lnTo>
                        <a:pt x="44" y="347"/>
                      </a:lnTo>
                      <a:lnTo>
                        <a:pt x="32" y="347"/>
                      </a:lnTo>
                      <a:lnTo>
                        <a:pt x="26" y="346"/>
                      </a:lnTo>
                      <a:lnTo>
                        <a:pt x="22" y="341"/>
                      </a:lnTo>
                      <a:lnTo>
                        <a:pt x="16" y="340"/>
                      </a:lnTo>
                      <a:lnTo>
                        <a:pt x="10" y="330"/>
                      </a:lnTo>
                      <a:lnTo>
                        <a:pt x="3" y="309"/>
                      </a:lnTo>
                      <a:lnTo>
                        <a:pt x="1" y="294"/>
                      </a:lnTo>
                      <a:lnTo>
                        <a:pt x="0" y="280"/>
                      </a:lnTo>
                      <a:lnTo>
                        <a:pt x="3" y="269"/>
                      </a:lnTo>
                      <a:lnTo>
                        <a:pt x="3" y="255"/>
                      </a:lnTo>
                      <a:lnTo>
                        <a:pt x="6" y="246"/>
                      </a:lnTo>
                      <a:lnTo>
                        <a:pt x="21" y="234"/>
                      </a:lnTo>
                      <a:lnTo>
                        <a:pt x="27" y="242"/>
                      </a:lnTo>
                      <a:lnTo>
                        <a:pt x="33" y="235"/>
                      </a:lnTo>
                      <a:lnTo>
                        <a:pt x="43" y="234"/>
                      </a:lnTo>
                      <a:lnTo>
                        <a:pt x="42" y="244"/>
                      </a:lnTo>
                      <a:lnTo>
                        <a:pt x="48" y="249"/>
                      </a:lnTo>
                      <a:lnTo>
                        <a:pt x="52" y="240"/>
                      </a:lnTo>
                      <a:lnTo>
                        <a:pt x="53" y="230"/>
                      </a:lnTo>
                      <a:lnTo>
                        <a:pt x="57" y="228"/>
                      </a:lnTo>
                      <a:lnTo>
                        <a:pt x="58" y="206"/>
                      </a:lnTo>
                      <a:lnTo>
                        <a:pt x="64" y="206"/>
                      </a:lnTo>
                      <a:lnTo>
                        <a:pt x="65" y="199"/>
                      </a:lnTo>
                      <a:lnTo>
                        <a:pt x="62" y="189"/>
                      </a:lnTo>
                      <a:lnTo>
                        <a:pt x="70" y="186"/>
                      </a:lnTo>
                      <a:lnTo>
                        <a:pt x="70" y="174"/>
                      </a:lnTo>
                      <a:lnTo>
                        <a:pt x="74" y="171"/>
                      </a:lnTo>
                      <a:lnTo>
                        <a:pt x="79" y="162"/>
                      </a:lnTo>
                      <a:lnTo>
                        <a:pt x="85" y="156"/>
                      </a:lnTo>
                      <a:lnTo>
                        <a:pt x="86" y="149"/>
                      </a:lnTo>
                      <a:lnTo>
                        <a:pt x="75" y="158"/>
                      </a:lnTo>
                      <a:lnTo>
                        <a:pt x="71" y="152"/>
                      </a:lnTo>
                      <a:lnTo>
                        <a:pt x="76" y="140"/>
                      </a:lnTo>
                      <a:lnTo>
                        <a:pt x="68" y="141"/>
                      </a:lnTo>
                      <a:lnTo>
                        <a:pt x="52" y="126"/>
                      </a:lnTo>
                      <a:lnTo>
                        <a:pt x="55" y="111"/>
                      </a:lnTo>
                      <a:lnTo>
                        <a:pt x="73" y="97"/>
                      </a:lnTo>
                      <a:lnTo>
                        <a:pt x="85" y="90"/>
                      </a:lnTo>
                      <a:lnTo>
                        <a:pt x="91" y="95"/>
                      </a:lnTo>
                      <a:lnTo>
                        <a:pt x="103" y="87"/>
                      </a:lnTo>
                      <a:lnTo>
                        <a:pt x="95" y="87"/>
                      </a:lnTo>
                      <a:lnTo>
                        <a:pt x="90" y="81"/>
                      </a:lnTo>
                      <a:lnTo>
                        <a:pt x="94" y="74"/>
                      </a:lnTo>
                      <a:lnTo>
                        <a:pt x="100" y="72"/>
                      </a:lnTo>
                      <a:lnTo>
                        <a:pt x="97" y="66"/>
                      </a:lnTo>
                      <a:lnTo>
                        <a:pt x="92" y="61"/>
                      </a:lnTo>
                      <a:lnTo>
                        <a:pt x="91" y="52"/>
                      </a:lnTo>
                      <a:lnTo>
                        <a:pt x="109" y="30"/>
                      </a:lnTo>
                      <a:lnTo>
                        <a:pt x="124" y="2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73" name="Freeform 125"/>
                <p:cNvSpPr>
                  <a:spLocks noChangeAspect="1"/>
                </p:cNvSpPr>
                <p:nvPr/>
              </p:nvSpPr>
              <p:spPr bwMode="gray">
                <a:xfrm>
                  <a:off x="3104" y="1129"/>
                  <a:ext cx="169" cy="159"/>
                </a:xfrm>
                <a:custGeom>
                  <a:avLst/>
                  <a:gdLst/>
                  <a:ahLst/>
                  <a:cxnLst>
                    <a:cxn ang="0">
                      <a:pos x="31" y="669"/>
                    </a:cxn>
                    <a:cxn ang="0">
                      <a:pos x="88" y="629"/>
                    </a:cxn>
                    <a:cxn ang="0">
                      <a:pos x="84" y="616"/>
                    </a:cxn>
                    <a:cxn ang="0">
                      <a:pos x="83" y="578"/>
                    </a:cxn>
                    <a:cxn ang="0">
                      <a:pos x="109" y="554"/>
                    </a:cxn>
                    <a:cxn ang="0">
                      <a:pos x="106" y="527"/>
                    </a:cxn>
                    <a:cxn ang="0">
                      <a:pos x="144" y="509"/>
                    </a:cxn>
                    <a:cxn ang="0">
                      <a:pos x="113" y="481"/>
                    </a:cxn>
                    <a:cxn ang="0">
                      <a:pos x="103" y="457"/>
                    </a:cxn>
                    <a:cxn ang="0">
                      <a:pos x="105" y="410"/>
                    </a:cxn>
                    <a:cxn ang="0">
                      <a:pos x="163" y="404"/>
                    </a:cxn>
                    <a:cxn ang="0">
                      <a:pos x="230" y="351"/>
                    </a:cxn>
                    <a:cxn ang="0">
                      <a:pos x="259" y="310"/>
                    </a:cxn>
                    <a:cxn ang="0">
                      <a:pos x="302" y="253"/>
                    </a:cxn>
                    <a:cxn ang="0">
                      <a:pos x="372" y="196"/>
                    </a:cxn>
                    <a:cxn ang="0">
                      <a:pos x="385" y="219"/>
                    </a:cxn>
                    <a:cxn ang="0">
                      <a:pos x="398" y="169"/>
                    </a:cxn>
                    <a:cxn ang="0">
                      <a:pos x="426" y="161"/>
                    </a:cxn>
                    <a:cxn ang="0">
                      <a:pos x="502" y="184"/>
                    </a:cxn>
                    <a:cxn ang="0">
                      <a:pos x="572" y="161"/>
                    </a:cxn>
                    <a:cxn ang="0">
                      <a:pos x="615" y="124"/>
                    </a:cxn>
                    <a:cxn ang="0">
                      <a:pos x="660" y="105"/>
                    </a:cxn>
                    <a:cxn ang="0">
                      <a:pos x="689" y="39"/>
                    </a:cxn>
                    <a:cxn ang="0">
                      <a:pos x="750" y="0"/>
                    </a:cxn>
                    <a:cxn ang="0">
                      <a:pos x="832" y="36"/>
                    </a:cxn>
                    <a:cxn ang="0">
                      <a:pos x="829" y="110"/>
                    </a:cxn>
                    <a:cxn ang="0">
                      <a:pos x="799" y="176"/>
                    </a:cxn>
                    <a:cxn ang="0">
                      <a:pos x="733" y="221"/>
                    </a:cxn>
                    <a:cxn ang="0">
                      <a:pos x="648" y="244"/>
                    </a:cxn>
                    <a:cxn ang="0">
                      <a:pos x="614" y="276"/>
                    </a:cxn>
                    <a:cxn ang="0">
                      <a:pos x="540" y="304"/>
                    </a:cxn>
                    <a:cxn ang="0">
                      <a:pos x="472" y="372"/>
                    </a:cxn>
                    <a:cxn ang="0">
                      <a:pos x="391" y="442"/>
                    </a:cxn>
                    <a:cxn ang="0">
                      <a:pos x="374" y="453"/>
                    </a:cxn>
                    <a:cxn ang="0">
                      <a:pos x="358" y="511"/>
                    </a:cxn>
                    <a:cxn ang="0">
                      <a:pos x="331" y="520"/>
                    </a:cxn>
                    <a:cxn ang="0">
                      <a:pos x="294" y="530"/>
                    </a:cxn>
                    <a:cxn ang="0">
                      <a:pos x="297" y="562"/>
                    </a:cxn>
                    <a:cxn ang="0">
                      <a:pos x="249" y="547"/>
                    </a:cxn>
                    <a:cxn ang="0">
                      <a:pos x="273" y="603"/>
                    </a:cxn>
                    <a:cxn ang="0">
                      <a:pos x="262" y="625"/>
                    </a:cxn>
                    <a:cxn ang="0">
                      <a:pos x="251" y="651"/>
                    </a:cxn>
                    <a:cxn ang="0">
                      <a:pos x="213" y="601"/>
                    </a:cxn>
                    <a:cxn ang="0">
                      <a:pos x="221" y="652"/>
                    </a:cxn>
                    <a:cxn ang="0">
                      <a:pos x="228" y="687"/>
                    </a:cxn>
                    <a:cxn ang="0">
                      <a:pos x="179" y="679"/>
                    </a:cxn>
                    <a:cxn ang="0">
                      <a:pos x="211" y="723"/>
                    </a:cxn>
                    <a:cxn ang="0">
                      <a:pos x="185" y="718"/>
                    </a:cxn>
                    <a:cxn ang="0">
                      <a:pos x="192" y="760"/>
                    </a:cxn>
                    <a:cxn ang="0">
                      <a:pos x="159" y="794"/>
                    </a:cxn>
                    <a:cxn ang="0">
                      <a:pos x="82" y="761"/>
                    </a:cxn>
                    <a:cxn ang="0">
                      <a:pos x="39" y="757"/>
                    </a:cxn>
                    <a:cxn ang="0">
                      <a:pos x="63" y="724"/>
                    </a:cxn>
                    <a:cxn ang="0">
                      <a:pos x="52" y="713"/>
                    </a:cxn>
                    <a:cxn ang="0">
                      <a:pos x="0" y="692"/>
                    </a:cxn>
                  </a:cxnLst>
                  <a:rect l="0" t="0" r="r" b="b"/>
                  <a:pathLst>
                    <a:path w="843" h="796">
                      <a:moveTo>
                        <a:pt x="0" y="692"/>
                      </a:moveTo>
                      <a:lnTo>
                        <a:pt x="0" y="687"/>
                      </a:lnTo>
                      <a:lnTo>
                        <a:pt x="4" y="692"/>
                      </a:lnTo>
                      <a:lnTo>
                        <a:pt x="17" y="689"/>
                      </a:lnTo>
                      <a:lnTo>
                        <a:pt x="31" y="669"/>
                      </a:lnTo>
                      <a:lnTo>
                        <a:pt x="60" y="659"/>
                      </a:lnTo>
                      <a:lnTo>
                        <a:pt x="55" y="653"/>
                      </a:lnTo>
                      <a:lnTo>
                        <a:pt x="60" y="636"/>
                      </a:lnTo>
                      <a:lnTo>
                        <a:pt x="77" y="621"/>
                      </a:lnTo>
                      <a:lnTo>
                        <a:pt x="88" y="629"/>
                      </a:lnTo>
                      <a:lnTo>
                        <a:pt x="101" y="631"/>
                      </a:lnTo>
                      <a:lnTo>
                        <a:pt x="116" y="641"/>
                      </a:lnTo>
                      <a:lnTo>
                        <a:pt x="133" y="644"/>
                      </a:lnTo>
                      <a:lnTo>
                        <a:pt x="124" y="631"/>
                      </a:lnTo>
                      <a:lnTo>
                        <a:pt x="84" y="616"/>
                      </a:lnTo>
                      <a:lnTo>
                        <a:pt x="77" y="604"/>
                      </a:lnTo>
                      <a:lnTo>
                        <a:pt x="86" y="606"/>
                      </a:lnTo>
                      <a:lnTo>
                        <a:pt x="103" y="604"/>
                      </a:lnTo>
                      <a:lnTo>
                        <a:pt x="108" y="593"/>
                      </a:lnTo>
                      <a:lnTo>
                        <a:pt x="83" y="578"/>
                      </a:lnTo>
                      <a:lnTo>
                        <a:pt x="86" y="572"/>
                      </a:lnTo>
                      <a:lnTo>
                        <a:pt x="120" y="570"/>
                      </a:lnTo>
                      <a:lnTo>
                        <a:pt x="127" y="565"/>
                      </a:lnTo>
                      <a:lnTo>
                        <a:pt x="121" y="556"/>
                      </a:lnTo>
                      <a:lnTo>
                        <a:pt x="109" y="554"/>
                      </a:lnTo>
                      <a:lnTo>
                        <a:pt x="103" y="545"/>
                      </a:lnTo>
                      <a:lnTo>
                        <a:pt x="98" y="536"/>
                      </a:lnTo>
                      <a:lnTo>
                        <a:pt x="98" y="523"/>
                      </a:lnTo>
                      <a:lnTo>
                        <a:pt x="100" y="519"/>
                      </a:lnTo>
                      <a:lnTo>
                        <a:pt x="106" y="527"/>
                      </a:lnTo>
                      <a:lnTo>
                        <a:pt x="129" y="513"/>
                      </a:lnTo>
                      <a:lnTo>
                        <a:pt x="151" y="519"/>
                      </a:lnTo>
                      <a:lnTo>
                        <a:pt x="163" y="511"/>
                      </a:lnTo>
                      <a:lnTo>
                        <a:pt x="152" y="513"/>
                      </a:lnTo>
                      <a:lnTo>
                        <a:pt x="144" y="509"/>
                      </a:lnTo>
                      <a:lnTo>
                        <a:pt x="138" y="496"/>
                      </a:lnTo>
                      <a:lnTo>
                        <a:pt x="127" y="493"/>
                      </a:lnTo>
                      <a:lnTo>
                        <a:pt x="108" y="498"/>
                      </a:lnTo>
                      <a:lnTo>
                        <a:pt x="105" y="490"/>
                      </a:lnTo>
                      <a:lnTo>
                        <a:pt x="113" y="481"/>
                      </a:lnTo>
                      <a:lnTo>
                        <a:pt x="122" y="455"/>
                      </a:lnTo>
                      <a:lnTo>
                        <a:pt x="117" y="457"/>
                      </a:lnTo>
                      <a:lnTo>
                        <a:pt x="116" y="452"/>
                      </a:lnTo>
                      <a:lnTo>
                        <a:pt x="113" y="443"/>
                      </a:lnTo>
                      <a:lnTo>
                        <a:pt x="103" y="457"/>
                      </a:lnTo>
                      <a:lnTo>
                        <a:pt x="103" y="442"/>
                      </a:lnTo>
                      <a:lnTo>
                        <a:pt x="97" y="437"/>
                      </a:lnTo>
                      <a:lnTo>
                        <a:pt x="103" y="426"/>
                      </a:lnTo>
                      <a:lnTo>
                        <a:pt x="100" y="421"/>
                      </a:lnTo>
                      <a:lnTo>
                        <a:pt x="105" y="410"/>
                      </a:lnTo>
                      <a:lnTo>
                        <a:pt x="124" y="410"/>
                      </a:lnTo>
                      <a:lnTo>
                        <a:pt x="124" y="426"/>
                      </a:lnTo>
                      <a:lnTo>
                        <a:pt x="131" y="431"/>
                      </a:lnTo>
                      <a:lnTo>
                        <a:pt x="153" y="418"/>
                      </a:lnTo>
                      <a:lnTo>
                        <a:pt x="163" y="404"/>
                      </a:lnTo>
                      <a:lnTo>
                        <a:pt x="165" y="387"/>
                      </a:lnTo>
                      <a:lnTo>
                        <a:pt x="184" y="378"/>
                      </a:lnTo>
                      <a:lnTo>
                        <a:pt x="208" y="383"/>
                      </a:lnTo>
                      <a:lnTo>
                        <a:pt x="229" y="362"/>
                      </a:lnTo>
                      <a:lnTo>
                        <a:pt x="230" y="351"/>
                      </a:lnTo>
                      <a:lnTo>
                        <a:pt x="226" y="340"/>
                      </a:lnTo>
                      <a:lnTo>
                        <a:pt x="237" y="332"/>
                      </a:lnTo>
                      <a:lnTo>
                        <a:pt x="234" y="320"/>
                      </a:lnTo>
                      <a:lnTo>
                        <a:pt x="249" y="308"/>
                      </a:lnTo>
                      <a:lnTo>
                        <a:pt x="259" y="310"/>
                      </a:lnTo>
                      <a:lnTo>
                        <a:pt x="269" y="304"/>
                      </a:lnTo>
                      <a:lnTo>
                        <a:pt x="265" y="298"/>
                      </a:lnTo>
                      <a:lnTo>
                        <a:pt x="271" y="277"/>
                      </a:lnTo>
                      <a:lnTo>
                        <a:pt x="278" y="269"/>
                      </a:lnTo>
                      <a:lnTo>
                        <a:pt x="302" y="253"/>
                      </a:lnTo>
                      <a:lnTo>
                        <a:pt x="334" y="240"/>
                      </a:lnTo>
                      <a:lnTo>
                        <a:pt x="341" y="233"/>
                      </a:lnTo>
                      <a:lnTo>
                        <a:pt x="343" y="222"/>
                      </a:lnTo>
                      <a:lnTo>
                        <a:pt x="348" y="211"/>
                      </a:lnTo>
                      <a:lnTo>
                        <a:pt x="372" y="196"/>
                      </a:lnTo>
                      <a:lnTo>
                        <a:pt x="383" y="201"/>
                      </a:lnTo>
                      <a:lnTo>
                        <a:pt x="377" y="212"/>
                      </a:lnTo>
                      <a:lnTo>
                        <a:pt x="371" y="229"/>
                      </a:lnTo>
                      <a:lnTo>
                        <a:pt x="380" y="232"/>
                      </a:lnTo>
                      <a:lnTo>
                        <a:pt x="385" y="219"/>
                      </a:lnTo>
                      <a:lnTo>
                        <a:pt x="404" y="212"/>
                      </a:lnTo>
                      <a:lnTo>
                        <a:pt x="409" y="201"/>
                      </a:lnTo>
                      <a:lnTo>
                        <a:pt x="401" y="195"/>
                      </a:lnTo>
                      <a:lnTo>
                        <a:pt x="398" y="184"/>
                      </a:lnTo>
                      <a:lnTo>
                        <a:pt x="398" y="169"/>
                      </a:lnTo>
                      <a:lnTo>
                        <a:pt x="404" y="170"/>
                      </a:lnTo>
                      <a:lnTo>
                        <a:pt x="407" y="162"/>
                      </a:lnTo>
                      <a:lnTo>
                        <a:pt x="402" y="157"/>
                      </a:lnTo>
                      <a:lnTo>
                        <a:pt x="423" y="152"/>
                      </a:lnTo>
                      <a:lnTo>
                        <a:pt x="426" y="161"/>
                      </a:lnTo>
                      <a:lnTo>
                        <a:pt x="470" y="165"/>
                      </a:lnTo>
                      <a:lnTo>
                        <a:pt x="470" y="185"/>
                      </a:lnTo>
                      <a:lnTo>
                        <a:pt x="481" y="190"/>
                      </a:lnTo>
                      <a:lnTo>
                        <a:pt x="488" y="178"/>
                      </a:lnTo>
                      <a:lnTo>
                        <a:pt x="502" y="184"/>
                      </a:lnTo>
                      <a:lnTo>
                        <a:pt x="546" y="152"/>
                      </a:lnTo>
                      <a:lnTo>
                        <a:pt x="557" y="152"/>
                      </a:lnTo>
                      <a:lnTo>
                        <a:pt x="560" y="161"/>
                      </a:lnTo>
                      <a:lnTo>
                        <a:pt x="562" y="162"/>
                      </a:lnTo>
                      <a:lnTo>
                        <a:pt x="572" y="161"/>
                      </a:lnTo>
                      <a:lnTo>
                        <a:pt x="577" y="154"/>
                      </a:lnTo>
                      <a:lnTo>
                        <a:pt x="583" y="156"/>
                      </a:lnTo>
                      <a:lnTo>
                        <a:pt x="588" y="147"/>
                      </a:lnTo>
                      <a:lnTo>
                        <a:pt x="595" y="146"/>
                      </a:lnTo>
                      <a:lnTo>
                        <a:pt x="615" y="124"/>
                      </a:lnTo>
                      <a:lnTo>
                        <a:pt x="633" y="124"/>
                      </a:lnTo>
                      <a:lnTo>
                        <a:pt x="638" y="118"/>
                      </a:lnTo>
                      <a:lnTo>
                        <a:pt x="643" y="102"/>
                      </a:lnTo>
                      <a:lnTo>
                        <a:pt x="653" y="109"/>
                      </a:lnTo>
                      <a:lnTo>
                        <a:pt x="660" y="105"/>
                      </a:lnTo>
                      <a:lnTo>
                        <a:pt x="667" y="97"/>
                      </a:lnTo>
                      <a:lnTo>
                        <a:pt x="663" y="70"/>
                      </a:lnTo>
                      <a:lnTo>
                        <a:pt x="668" y="56"/>
                      </a:lnTo>
                      <a:lnTo>
                        <a:pt x="680" y="51"/>
                      </a:lnTo>
                      <a:lnTo>
                        <a:pt x="689" y="39"/>
                      </a:lnTo>
                      <a:lnTo>
                        <a:pt x="697" y="39"/>
                      </a:lnTo>
                      <a:lnTo>
                        <a:pt x="708" y="25"/>
                      </a:lnTo>
                      <a:lnTo>
                        <a:pt x="713" y="14"/>
                      </a:lnTo>
                      <a:lnTo>
                        <a:pt x="726" y="20"/>
                      </a:lnTo>
                      <a:lnTo>
                        <a:pt x="750" y="0"/>
                      </a:lnTo>
                      <a:lnTo>
                        <a:pt x="782" y="1"/>
                      </a:lnTo>
                      <a:lnTo>
                        <a:pt x="812" y="12"/>
                      </a:lnTo>
                      <a:lnTo>
                        <a:pt x="820" y="20"/>
                      </a:lnTo>
                      <a:lnTo>
                        <a:pt x="825" y="29"/>
                      </a:lnTo>
                      <a:lnTo>
                        <a:pt x="832" y="36"/>
                      </a:lnTo>
                      <a:lnTo>
                        <a:pt x="831" y="46"/>
                      </a:lnTo>
                      <a:lnTo>
                        <a:pt x="842" y="76"/>
                      </a:lnTo>
                      <a:lnTo>
                        <a:pt x="842" y="87"/>
                      </a:lnTo>
                      <a:lnTo>
                        <a:pt x="834" y="93"/>
                      </a:lnTo>
                      <a:lnTo>
                        <a:pt x="829" y="110"/>
                      </a:lnTo>
                      <a:lnTo>
                        <a:pt x="843" y="111"/>
                      </a:lnTo>
                      <a:lnTo>
                        <a:pt x="841" y="119"/>
                      </a:lnTo>
                      <a:lnTo>
                        <a:pt x="829" y="127"/>
                      </a:lnTo>
                      <a:lnTo>
                        <a:pt x="819" y="141"/>
                      </a:lnTo>
                      <a:lnTo>
                        <a:pt x="799" y="176"/>
                      </a:lnTo>
                      <a:lnTo>
                        <a:pt x="807" y="189"/>
                      </a:lnTo>
                      <a:lnTo>
                        <a:pt x="789" y="180"/>
                      </a:lnTo>
                      <a:lnTo>
                        <a:pt x="781" y="180"/>
                      </a:lnTo>
                      <a:lnTo>
                        <a:pt x="772" y="184"/>
                      </a:lnTo>
                      <a:lnTo>
                        <a:pt x="733" y="221"/>
                      </a:lnTo>
                      <a:lnTo>
                        <a:pt x="712" y="229"/>
                      </a:lnTo>
                      <a:lnTo>
                        <a:pt x="702" y="229"/>
                      </a:lnTo>
                      <a:lnTo>
                        <a:pt x="680" y="240"/>
                      </a:lnTo>
                      <a:lnTo>
                        <a:pt x="669" y="238"/>
                      </a:lnTo>
                      <a:lnTo>
                        <a:pt x="648" y="244"/>
                      </a:lnTo>
                      <a:lnTo>
                        <a:pt x="641" y="251"/>
                      </a:lnTo>
                      <a:lnTo>
                        <a:pt x="638" y="261"/>
                      </a:lnTo>
                      <a:lnTo>
                        <a:pt x="628" y="271"/>
                      </a:lnTo>
                      <a:lnTo>
                        <a:pt x="624" y="260"/>
                      </a:lnTo>
                      <a:lnTo>
                        <a:pt x="614" y="276"/>
                      </a:lnTo>
                      <a:lnTo>
                        <a:pt x="558" y="310"/>
                      </a:lnTo>
                      <a:lnTo>
                        <a:pt x="552" y="309"/>
                      </a:lnTo>
                      <a:lnTo>
                        <a:pt x="545" y="289"/>
                      </a:lnTo>
                      <a:lnTo>
                        <a:pt x="539" y="294"/>
                      </a:lnTo>
                      <a:lnTo>
                        <a:pt x="540" y="304"/>
                      </a:lnTo>
                      <a:lnTo>
                        <a:pt x="538" y="308"/>
                      </a:lnTo>
                      <a:lnTo>
                        <a:pt x="534" y="318"/>
                      </a:lnTo>
                      <a:lnTo>
                        <a:pt x="506" y="350"/>
                      </a:lnTo>
                      <a:lnTo>
                        <a:pt x="481" y="356"/>
                      </a:lnTo>
                      <a:lnTo>
                        <a:pt x="472" y="372"/>
                      </a:lnTo>
                      <a:lnTo>
                        <a:pt x="469" y="363"/>
                      </a:lnTo>
                      <a:lnTo>
                        <a:pt x="449" y="398"/>
                      </a:lnTo>
                      <a:lnTo>
                        <a:pt x="422" y="431"/>
                      </a:lnTo>
                      <a:lnTo>
                        <a:pt x="395" y="436"/>
                      </a:lnTo>
                      <a:lnTo>
                        <a:pt x="391" y="442"/>
                      </a:lnTo>
                      <a:lnTo>
                        <a:pt x="389" y="434"/>
                      </a:lnTo>
                      <a:lnTo>
                        <a:pt x="378" y="436"/>
                      </a:lnTo>
                      <a:lnTo>
                        <a:pt x="373" y="430"/>
                      </a:lnTo>
                      <a:lnTo>
                        <a:pt x="367" y="445"/>
                      </a:lnTo>
                      <a:lnTo>
                        <a:pt x="374" y="453"/>
                      </a:lnTo>
                      <a:lnTo>
                        <a:pt x="383" y="454"/>
                      </a:lnTo>
                      <a:lnTo>
                        <a:pt x="385" y="465"/>
                      </a:lnTo>
                      <a:lnTo>
                        <a:pt x="359" y="491"/>
                      </a:lnTo>
                      <a:lnTo>
                        <a:pt x="362" y="501"/>
                      </a:lnTo>
                      <a:lnTo>
                        <a:pt x="358" y="511"/>
                      </a:lnTo>
                      <a:lnTo>
                        <a:pt x="340" y="514"/>
                      </a:lnTo>
                      <a:lnTo>
                        <a:pt x="331" y="504"/>
                      </a:lnTo>
                      <a:lnTo>
                        <a:pt x="316" y="498"/>
                      </a:lnTo>
                      <a:lnTo>
                        <a:pt x="319" y="506"/>
                      </a:lnTo>
                      <a:lnTo>
                        <a:pt x="331" y="520"/>
                      </a:lnTo>
                      <a:lnTo>
                        <a:pt x="341" y="543"/>
                      </a:lnTo>
                      <a:lnTo>
                        <a:pt x="304" y="517"/>
                      </a:lnTo>
                      <a:lnTo>
                        <a:pt x="294" y="520"/>
                      </a:lnTo>
                      <a:lnTo>
                        <a:pt x="296" y="524"/>
                      </a:lnTo>
                      <a:lnTo>
                        <a:pt x="294" y="530"/>
                      </a:lnTo>
                      <a:lnTo>
                        <a:pt x="299" y="544"/>
                      </a:lnTo>
                      <a:lnTo>
                        <a:pt x="304" y="549"/>
                      </a:lnTo>
                      <a:lnTo>
                        <a:pt x="293" y="541"/>
                      </a:lnTo>
                      <a:lnTo>
                        <a:pt x="291" y="547"/>
                      </a:lnTo>
                      <a:lnTo>
                        <a:pt x="297" y="562"/>
                      </a:lnTo>
                      <a:lnTo>
                        <a:pt x="293" y="570"/>
                      </a:lnTo>
                      <a:lnTo>
                        <a:pt x="285" y="571"/>
                      </a:lnTo>
                      <a:lnTo>
                        <a:pt x="280" y="561"/>
                      </a:lnTo>
                      <a:lnTo>
                        <a:pt x="251" y="538"/>
                      </a:lnTo>
                      <a:lnTo>
                        <a:pt x="249" y="547"/>
                      </a:lnTo>
                      <a:lnTo>
                        <a:pt x="262" y="561"/>
                      </a:lnTo>
                      <a:lnTo>
                        <a:pt x="270" y="574"/>
                      </a:lnTo>
                      <a:lnTo>
                        <a:pt x="278" y="593"/>
                      </a:lnTo>
                      <a:lnTo>
                        <a:pt x="278" y="604"/>
                      </a:lnTo>
                      <a:lnTo>
                        <a:pt x="273" y="603"/>
                      </a:lnTo>
                      <a:lnTo>
                        <a:pt x="271" y="610"/>
                      </a:lnTo>
                      <a:lnTo>
                        <a:pt x="270" y="620"/>
                      </a:lnTo>
                      <a:lnTo>
                        <a:pt x="264" y="613"/>
                      </a:lnTo>
                      <a:lnTo>
                        <a:pt x="261" y="613"/>
                      </a:lnTo>
                      <a:lnTo>
                        <a:pt x="262" y="625"/>
                      </a:lnTo>
                      <a:lnTo>
                        <a:pt x="265" y="629"/>
                      </a:lnTo>
                      <a:lnTo>
                        <a:pt x="260" y="633"/>
                      </a:lnTo>
                      <a:lnTo>
                        <a:pt x="251" y="625"/>
                      </a:lnTo>
                      <a:lnTo>
                        <a:pt x="249" y="636"/>
                      </a:lnTo>
                      <a:lnTo>
                        <a:pt x="251" y="651"/>
                      </a:lnTo>
                      <a:lnTo>
                        <a:pt x="244" y="653"/>
                      </a:lnTo>
                      <a:lnTo>
                        <a:pt x="239" y="644"/>
                      </a:lnTo>
                      <a:lnTo>
                        <a:pt x="232" y="643"/>
                      </a:lnTo>
                      <a:lnTo>
                        <a:pt x="228" y="630"/>
                      </a:lnTo>
                      <a:lnTo>
                        <a:pt x="213" y="601"/>
                      </a:lnTo>
                      <a:lnTo>
                        <a:pt x="207" y="621"/>
                      </a:lnTo>
                      <a:lnTo>
                        <a:pt x="210" y="633"/>
                      </a:lnTo>
                      <a:lnTo>
                        <a:pt x="197" y="640"/>
                      </a:lnTo>
                      <a:lnTo>
                        <a:pt x="213" y="646"/>
                      </a:lnTo>
                      <a:lnTo>
                        <a:pt x="221" y="652"/>
                      </a:lnTo>
                      <a:lnTo>
                        <a:pt x="221" y="663"/>
                      </a:lnTo>
                      <a:lnTo>
                        <a:pt x="230" y="668"/>
                      </a:lnTo>
                      <a:lnTo>
                        <a:pt x="226" y="671"/>
                      </a:lnTo>
                      <a:lnTo>
                        <a:pt x="228" y="678"/>
                      </a:lnTo>
                      <a:lnTo>
                        <a:pt x="228" y="687"/>
                      </a:lnTo>
                      <a:lnTo>
                        <a:pt x="226" y="700"/>
                      </a:lnTo>
                      <a:lnTo>
                        <a:pt x="216" y="701"/>
                      </a:lnTo>
                      <a:lnTo>
                        <a:pt x="211" y="686"/>
                      </a:lnTo>
                      <a:lnTo>
                        <a:pt x="205" y="684"/>
                      </a:lnTo>
                      <a:lnTo>
                        <a:pt x="179" y="679"/>
                      </a:lnTo>
                      <a:lnTo>
                        <a:pt x="170" y="681"/>
                      </a:lnTo>
                      <a:lnTo>
                        <a:pt x="179" y="689"/>
                      </a:lnTo>
                      <a:lnTo>
                        <a:pt x="194" y="691"/>
                      </a:lnTo>
                      <a:lnTo>
                        <a:pt x="207" y="712"/>
                      </a:lnTo>
                      <a:lnTo>
                        <a:pt x="211" y="723"/>
                      </a:lnTo>
                      <a:lnTo>
                        <a:pt x="207" y="730"/>
                      </a:lnTo>
                      <a:lnTo>
                        <a:pt x="202" y="733"/>
                      </a:lnTo>
                      <a:lnTo>
                        <a:pt x="200" y="739"/>
                      </a:lnTo>
                      <a:lnTo>
                        <a:pt x="190" y="730"/>
                      </a:lnTo>
                      <a:lnTo>
                        <a:pt x="185" y="718"/>
                      </a:lnTo>
                      <a:lnTo>
                        <a:pt x="174" y="714"/>
                      </a:lnTo>
                      <a:lnTo>
                        <a:pt x="179" y="732"/>
                      </a:lnTo>
                      <a:lnTo>
                        <a:pt x="184" y="744"/>
                      </a:lnTo>
                      <a:lnTo>
                        <a:pt x="191" y="751"/>
                      </a:lnTo>
                      <a:lnTo>
                        <a:pt x="192" y="760"/>
                      </a:lnTo>
                      <a:lnTo>
                        <a:pt x="185" y="769"/>
                      </a:lnTo>
                      <a:lnTo>
                        <a:pt x="180" y="781"/>
                      </a:lnTo>
                      <a:lnTo>
                        <a:pt x="174" y="782"/>
                      </a:lnTo>
                      <a:lnTo>
                        <a:pt x="167" y="796"/>
                      </a:lnTo>
                      <a:lnTo>
                        <a:pt x="159" y="794"/>
                      </a:lnTo>
                      <a:lnTo>
                        <a:pt x="152" y="788"/>
                      </a:lnTo>
                      <a:lnTo>
                        <a:pt x="133" y="789"/>
                      </a:lnTo>
                      <a:lnTo>
                        <a:pt x="115" y="777"/>
                      </a:lnTo>
                      <a:lnTo>
                        <a:pt x="97" y="776"/>
                      </a:lnTo>
                      <a:lnTo>
                        <a:pt x="82" y="761"/>
                      </a:lnTo>
                      <a:lnTo>
                        <a:pt x="61" y="764"/>
                      </a:lnTo>
                      <a:lnTo>
                        <a:pt x="39" y="777"/>
                      </a:lnTo>
                      <a:lnTo>
                        <a:pt x="24" y="776"/>
                      </a:lnTo>
                      <a:lnTo>
                        <a:pt x="35" y="766"/>
                      </a:lnTo>
                      <a:lnTo>
                        <a:pt x="39" y="757"/>
                      </a:lnTo>
                      <a:lnTo>
                        <a:pt x="33" y="757"/>
                      </a:lnTo>
                      <a:lnTo>
                        <a:pt x="34" y="745"/>
                      </a:lnTo>
                      <a:lnTo>
                        <a:pt x="39" y="738"/>
                      </a:lnTo>
                      <a:lnTo>
                        <a:pt x="56" y="723"/>
                      </a:lnTo>
                      <a:lnTo>
                        <a:pt x="63" y="724"/>
                      </a:lnTo>
                      <a:lnTo>
                        <a:pt x="78" y="713"/>
                      </a:lnTo>
                      <a:lnTo>
                        <a:pt x="77" y="711"/>
                      </a:lnTo>
                      <a:lnTo>
                        <a:pt x="68" y="703"/>
                      </a:lnTo>
                      <a:lnTo>
                        <a:pt x="63" y="711"/>
                      </a:lnTo>
                      <a:lnTo>
                        <a:pt x="52" y="713"/>
                      </a:lnTo>
                      <a:lnTo>
                        <a:pt x="40" y="727"/>
                      </a:lnTo>
                      <a:lnTo>
                        <a:pt x="18" y="724"/>
                      </a:lnTo>
                      <a:lnTo>
                        <a:pt x="17" y="714"/>
                      </a:lnTo>
                      <a:lnTo>
                        <a:pt x="4" y="706"/>
                      </a:lnTo>
                      <a:lnTo>
                        <a:pt x="0" y="69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74" name="Freeform 126"/>
                <p:cNvSpPr>
                  <a:spLocks noChangeAspect="1"/>
                </p:cNvSpPr>
                <p:nvPr/>
              </p:nvSpPr>
              <p:spPr bwMode="gray">
                <a:xfrm>
                  <a:off x="3090" y="1355"/>
                  <a:ext cx="9" cy="16"/>
                </a:xfrm>
                <a:custGeom>
                  <a:avLst/>
                  <a:gdLst/>
                  <a:ahLst/>
                  <a:cxnLst>
                    <a:cxn ang="0">
                      <a:pos x="0" y="11"/>
                    </a:cxn>
                    <a:cxn ang="0">
                      <a:pos x="0" y="8"/>
                    </a:cxn>
                    <a:cxn ang="0">
                      <a:pos x="13" y="0"/>
                    </a:cxn>
                    <a:cxn ang="0">
                      <a:pos x="23" y="5"/>
                    </a:cxn>
                    <a:cxn ang="0">
                      <a:pos x="33" y="16"/>
                    </a:cxn>
                    <a:cxn ang="0">
                      <a:pos x="35" y="10"/>
                    </a:cxn>
                    <a:cxn ang="0">
                      <a:pos x="47" y="30"/>
                    </a:cxn>
                    <a:cxn ang="0">
                      <a:pos x="48" y="40"/>
                    </a:cxn>
                    <a:cxn ang="0">
                      <a:pos x="47" y="53"/>
                    </a:cxn>
                    <a:cxn ang="0">
                      <a:pos x="44" y="57"/>
                    </a:cxn>
                    <a:cxn ang="0">
                      <a:pos x="45" y="68"/>
                    </a:cxn>
                    <a:cxn ang="0">
                      <a:pos x="48" y="78"/>
                    </a:cxn>
                    <a:cxn ang="0">
                      <a:pos x="44" y="81"/>
                    </a:cxn>
                    <a:cxn ang="0">
                      <a:pos x="38" y="59"/>
                    </a:cxn>
                    <a:cxn ang="0">
                      <a:pos x="31" y="46"/>
                    </a:cxn>
                    <a:cxn ang="0">
                      <a:pos x="24" y="27"/>
                    </a:cxn>
                    <a:cxn ang="0">
                      <a:pos x="4" y="19"/>
                    </a:cxn>
                    <a:cxn ang="0">
                      <a:pos x="0" y="11"/>
                    </a:cxn>
                  </a:cxnLst>
                  <a:rect l="0" t="0" r="r" b="b"/>
                  <a:pathLst>
                    <a:path w="48" h="81">
                      <a:moveTo>
                        <a:pt x="0" y="11"/>
                      </a:moveTo>
                      <a:lnTo>
                        <a:pt x="0" y="8"/>
                      </a:lnTo>
                      <a:lnTo>
                        <a:pt x="13" y="0"/>
                      </a:lnTo>
                      <a:lnTo>
                        <a:pt x="23" y="5"/>
                      </a:lnTo>
                      <a:lnTo>
                        <a:pt x="33" y="16"/>
                      </a:lnTo>
                      <a:lnTo>
                        <a:pt x="35" y="10"/>
                      </a:lnTo>
                      <a:lnTo>
                        <a:pt x="47" y="30"/>
                      </a:lnTo>
                      <a:lnTo>
                        <a:pt x="48" y="40"/>
                      </a:lnTo>
                      <a:lnTo>
                        <a:pt x="47" y="53"/>
                      </a:lnTo>
                      <a:lnTo>
                        <a:pt x="44" y="57"/>
                      </a:lnTo>
                      <a:lnTo>
                        <a:pt x="45" y="68"/>
                      </a:lnTo>
                      <a:lnTo>
                        <a:pt x="48" y="78"/>
                      </a:lnTo>
                      <a:lnTo>
                        <a:pt x="44" y="81"/>
                      </a:lnTo>
                      <a:lnTo>
                        <a:pt x="38" y="59"/>
                      </a:lnTo>
                      <a:lnTo>
                        <a:pt x="31" y="46"/>
                      </a:lnTo>
                      <a:lnTo>
                        <a:pt x="24" y="27"/>
                      </a:lnTo>
                      <a:lnTo>
                        <a:pt x="4" y="19"/>
                      </a:lnTo>
                      <a:lnTo>
                        <a:pt x="0" y="1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75" name="Freeform 127"/>
                <p:cNvSpPr>
                  <a:spLocks noChangeAspect="1"/>
                </p:cNvSpPr>
                <p:nvPr/>
              </p:nvSpPr>
              <p:spPr bwMode="gray">
                <a:xfrm>
                  <a:off x="4042" y="1314"/>
                  <a:ext cx="17" cy="13"/>
                </a:xfrm>
                <a:custGeom>
                  <a:avLst/>
                  <a:gdLst/>
                  <a:ahLst/>
                  <a:cxnLst>
                    <a:cxn ang="0">
                      <a:pos x="44" y="7"/>
                    </a:cxn>
                    <a:cxn ang="0">
                      <a:pos x="57" y="9"/>
                    </a:cxn>
                    <a:cxn ang="0">
                      <a:pos x="84" y="4"/>
                    </a:cxn>
                    <a:cxn ang="0">
                      <a:pos x="85" y="7"/>
                    </a:cxn>
                    <a:cxn ang="0">
                      <a:pos x="84" y="14"/>
                    </a:cxn>
                    <a:cxn ang="0">
                      <a:pos x="79" y="27"/>
                    </a:cxn>
                    <a:cxn ang="0">
                      <a:pos x="76" y="37"/>
                    </a:cxn>
                    <a:cxn ang="0">
                      <a:pos x="71" y="45"/>
                    </a:cxn>
                    <a:cxn ang="0">
                      <a:pos x="70" y="40"/>
                    </a:cxn>
                    <a:cxn ang="0">
                      <a:pos x="70" y="26"/>
                    </a:cxn>
                    <a:cxn ang="0">
                      <a:pos x="62" y="51"/>
                    </a:cxn>
                    <a:cxn ang="0">
                      <a:pos x="54" y="50"/>
                    </a:cxn>
                    <a:cxn ang="0">
                      <a:pos x="44" y="42"/>
                    </a:cxn>
                    <a:cxn ang="0">
                      <a:pos x="36" y="52"/>
                    </a:cxn>
                    <a:cxn ang="0">
                      <a:pos x="20" y="51"/>
                    </a:cxn>
                    <a:cxn ang="0">
                      <a:pos x="17" y="57"/>
                    </a:cxn>
                    <a:cxn ang="0">
                      <a:pos x="13" y="61"/>
                    </a:cxn>
                    <a:cxn ang="0">
                      <a:pos x="0" y="46"/>
                    </a:cxn>
                    <a:cxn ang="0">
                      <a:pos x="4" y="40"/>
                    </a:cxn>
                    <a:cxn ang="0">
                      <a:pos x="11" y="37"/>
                    </a:cxn>
                    <a:cxn ang="0">
                      <a:pos x="10" y="29"/>
                    </a:cxn>
                    <a:cxn ang="0">
                      <a:pos x="13" y="23"/>
                    </a:cxn>
                    <a:cxn ang="0">
                      <a:pos x="19" y="20"/>
                    </a:cxn>
                    <a:cxn ang="0">
                      <a:pos x="19" y="14"/>
                    </a:cxn>
                    <a:cxn ang="0">
                      <a:pos x="16" y="4"/>
                    </a:cxn>
                    <a:cxn ang="0">
                      <a:pos x="25" y="0"/>
                    </a:cxn>
                    <a:cxn ang="0">
                      <a:pos x="41" y="2"/>
                    </a:cxn>
                    <a:cxn ang="0">
                      <a:pos x="44" y="3"/>
                    </a:cxn>
                    <a:cxn ang="0">
                      <a:pos x="44" y="7"/>
                    </a:cxn>
                  </a:cxnLst>
                  <a:rect l="0" t="0" r="r" b="b"/>
                  <a:pathLst>
                    <a:path w="85" h="61">
                      <a:moveTo>
                        <a:pt x="44" y="7"/>
                      </a:moveTo>
                      <a:lnTo>
                        <a:pt x="57" y="9"/>
                      </a:lnTo>
                      <a:lnTo>
                        <a:pt x="84" y="4"/>
                      </a:lnTo>
                      <a:lnTo>
                        <a:pt x="85" y="7"/>
                      </a:lnTo>
                      <a:lnTo>
                        <a:pt x="84" y="14"/>
                      </a:lnTo>
                      <a:lnTo>
                        <a:pt x="79" y="27"/>
                      </a:lnTo>
                      <a:lnTo>
                        <a:pt x="76" y="37"/>
                      </a:lnTo>
                      <a:lnTo>
                        <a:pt x="71" y="45"/>
                      </a:lnTo>
                      <a:lnTo>
                        <a:pt x="70" y="40"/>
                      </a:lnTo>
                      <a:lnTo>
                        <a:pt x="70" y="26"/>
                      </a:lnTo>
                      <a:lnTo>
                        <a:pt x="62" y="51"/>
                      </a:lnTo>
                      <a:lnTo>
                        <a:pt x="54" y="50"/>
                      </a:lnTo>
                      <a:lnTo>
                        <a:pt x="44" y="42"/>
                      </a:lnTo>
                      <a:lnTo>
                        <a:pt x="36" y="52"/>
                      </a:lnTo>
                      <a:lnTo>
                        <a:pt x="20" y="51"/>
                      </a:lnTo>
                      <a:lnTo>
                        <a:pt x="17" y="57"/>
                      </a:lnTo>
                      <a:lnTo>
                        <a:pt x="13" y="61"/>
                      </a:lnTo>
                      <a:lnTo>
                        <a:pt x="0" y="46"/>
                      </a:lnTo>
                      <a:lnTo>
                        <a:pt x="4" y="40"/>
                      </a:lnTo>
                      <a:lnTo>
                        <a:pt x="11" y="37"/>
                      </a:lnTo>
                      <a:lnTo>
                        <a:pt x="10" y="29"/>
                      </a:lnTo>
                      <a:lnTo>
                        <a:pt x="13" y="23"/>
                      </a:lnTo>
                      <a:lnTo>
                        <a:pt x="19" y="20"/>
                      </a:lnTo>
                      <a:lnTo>
                        <a:pt x="19" y="14"/>
                      </a:lnTo>
                      <a:lnTo>
                        <a:pt x="16" y="4"/>
                      </a:lnTo>
                      <a:lnTo>
                        <a:pt x="25" y="0"/>
                      </a:lnTo>
                      <a:lnTo>
                        <a:pt x="41" y="2"/>
                      </a:lnTo>
                      <a:lnTo>
                        <a:pt x="44" y="3"/>
                      </a:lnTo>
                      <a:lnTo>
                        <a:pt x="44" y="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76" name="Freeform 128"/>
                <p:cNvSpPr>
                  <a:spLocks noChangeAspect="1"/>
                </p:cNvSpPr>
                <p:nvPr/>
              </p:nvSpPr>
              <p:spPr bwMode="gray">
                <a:xfrm>
                  <a:off x="3158" y="1386"/>
                  <a:ext cx="22" cy="25"/>
                </a:xfrm>
                <a:custGeom>
                  <a:avLst/>
                  <a:gdLst/>
                  <a:ahLst/>
                  <a:cxnLst>
                    <a:cxn ang="0">
                      <a:pos x="15" y="75"/>
                    </a:cxn>
                    <a:cxn ang="0">
                      <a:pos x="12" y="75"/>
                    </a:cxn>
                    <a:cxn ang="0">
                      <a:pos x="7" y="57"/>
                    </a:cxn>
                    <a:cxn ang="0">
                      <a:pos x="7" y="49"/>
                    </a:cxn>
                    <a:cxn ang="0">
                      <a:pos x="3" y="47"/>
                    </a:cxn>
                    <a:cxn ang="0">
                      <a:pos x="0" y="36"/>
                    </a:cxn>
                    <a:cxn ang="0">
                      <a:pos x="10" y="41"/>
                    </a:cxn>
                    <a:cxn ang="0">
                      <a:pos x="19" y="38"/>
                    </a:cxn>
                    <a:cxn ang="0">
                      <a:pos x="6" y="25"/>
                    </a:cxn>
                    <a:cxn ang="0">
                      <a:pos x="10" y="23"/>
                    </a:cxn>
                    <a:cxn ang="0">
                      <a:pos x="15" y="15"/>
                    </a:cxn>
                    <a:cxn ang="0">
                      <a:pos x="19" y="3"/>
                    </a:cxn>
                    <a:cxn ang="0">
                      <a:pos x="27" y="0"/>
                    </a:cxn>
                    <a:cxn ang="0">
                      <a:pos x="37" y="16"/>
                    </a:cxn>
                    <a:cxn ang="0">
                      <a:pos x="46" y="23"/>
                    </a:cxn>
                    <a:cxn ang="0">
                      <a:pos x="52" y="38"/>
                    </a:cxn>
                    <a:cxn ang="0">
                      <a:pos x="68" y="46"/>
                    </a:cxn>
                    <a:cxn ang="0">
                      <a:pos x="82" y="62"/>
                    </a:cxn>
                    <a:cxn ang="0">
                      <a:pos x="109" y="98"/>
                    </a:cxn>
                    <a:cxn ang="0">
                      <a:pos x="112" y="108"/>
                    </a:cxn>
                    <a:cxn ang="0">
                      <a:pos x="103" y="123"/>
                    </a:cxn>
                    <a:cxn ang="0">
                      <a:pos x="96" y="118"/>
                    </a:cxn>
                    <a:cxn ang="0">
                      <a:pos x="89" y="117"/>
                    </a:cxn>
                    <a:cxn ang="0">
                      <a:pos x="85" y="122"/>
                    </a:cxn>
                    <a:cxn ang="0">
                      <a:pos x="74" y="122"/>
                    </a:cxn>
                    <a:cxn ang="0">
                      <a:pos x="60" y="112"/>
                    </a:cxn>
                    <a:cxn ang="0">
                      <a:pos x="64" y="103"/>
                    </a:cxn>
                    <a:cxn ang="0">
                      <a:pos x="54" y="96"/>
                    </a:cxn>
                    <a:cxn ang="0">
                      <a:pos x="44" y="95"/>
                    </a:cxn>
                    <a:cxn ang="0">
                      <a:pos x="26" y="82"/>
                    </a:cxn>
                    <a:cxn ang="0">
                      <a:pos x="31" y="95"/>
                    </a:cxn>
                    <a:cxn ang="0">
                      <a:pos x="39" y="106"/>
                    </a:cxn>
                    <a:cxn ang="0">
                      <a:pos x="37" y="113"/>
                    </a:cxn>
                    <a:cxn ang="0">
                      <a:pos x="28" y="95"/>
                    </a:cxn>
                    <a:cxn ang="0">
                      <a:pos x="15" y="75"/>
                    </a:cxn>
                  </a:cxnLst>
                  <a:rect l="0" t="0" r="r" b="b"/>
                  <a:pathLst>
                    <a:path w="112" h="123">
                      <a:moveTo>
                        <a:pt x="15" y="75"/>
                      </a:moveTo>
                      <a:lnTo>
                        <a:pt x="12" y="75"/>
                      </a:lnTo>
                      <a:lnTo>
                        <a:pt x="7" y="57"/>
                      </a:lnTo>
                      <a:lnTo>
                        <a:pt x="7" y="49"/>
                      </a:lnTo>
                      <a:lnTo>
                        <a:pt x="3" y="47"/>
                      </a:lnTo>
                      <a:lnTo>
                        <a:pt x="0" y="36"/>
                      </a:lnTo>
                      <a:lnTo>
                        <a:pt x="10" y="41"/>
                      </a:lnTo>
                      <a:lnTo>
                        <a:pt x="19" y="38"/>
                      </a:lnTo>
                      <a:lnTo>
                        <a:pt x="6" y="25"/>
                      </a:lnTo>
                      <a:lnTo>
                        <a:pt x="10" y="23"/>
                      </a:lnTo>
                      <a:lnTo>
                        <a:pt x="15" y="15"/>
                      </a:lnTo>
                      <a:lnTo>
                        <a:pt x="19" y="3"/>
                      </a:lnTo>
                      <a:lnTo>
                        <a:pt x="27" y="0"/>
                      </a:lnTo>
                      <a:lnTo>
                        <a:pt x="37" y="16"/>
                      </a:lnTo>
                      <a:lnTo>
                        <a:pt x="46" y="23"/>
                      </a:lnTo>
                      <a:lnTo>
                        <a:pt x="52" y="38"/>
                      </a:lnTo>
                      <a:lnTo>
                        <a:pt x="68" y="46"/>
                      </a:lnTo>
                      <a:lnTo>
                        <a:pt x="82" y="62"/>
                      </a:lnTo>
                      <a:lnTo>
                        <a:pt x="109" y="98"/>
                      </a:lnTo>
                      <a:lnTo>
                        <a:pt x="112" y="108"/>
                      </a:lnTo>
                      <a:lnTo>
                        <a:pt x="103" y="123"/>
                      </a:lnTo>
                      <a:lnTo>
                        <a:pt x="96" y="118"/>
                      </a:lnTo>
                      <a:lnTo>
                        <a:pt x="89" y="117"/>
                      </a:lnTo>
                      <a:lnTo>
                        <a:pt x="85" y="122"/>
                      </a:lnTo>
                      <a:lnTo>
                        <a:pt x="74" y="122"/>
                      </a:lnTo>
                      <a:lnTo>
                        <a:pt x="60" y="112"/>
                      </a:lnTo>
                      <a:lnTo>
                        <a:pt x="64" y="103"/>
                      </a:lnTo>
                      <a:lnTo>
                        <a:pt x="54" y="96"/>
                      </a:lnTo>
                      <a:lnTo>
                        <a:pt x="44" y="95"/>
                      </a:lnTo>
                      <a:lnTo>
                        <a:pt x="26" y="82"/>
                      </a:lnTo>
                      <a:lnTo>
                        <a:pt x="31" y="95"/>
                      </a:lnTo>
                      <a:lnTo>
                        <a:pt x="39" y="106"/>
                      </a:lnTo>
                      <a:lnTo>
                        <a:pt x="37" y="113"/>
                      </a:lnTo>
                      <a:lnTo>
                        <a:pt x="28" y="95"/>
                      </a:lnTo>
                      <a:lnTo>
                        <a:pt x="15" y="7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77" name="Freeform 129"/>
                <p:cNvSpPr>
                  <a:spLocks noChangeAspect="1"/>
                </p:cNvSpPr>
                <p:nvPr/>
              </p:nvSpPr>
              <p:spPr bwMode="gray">
                <a:xfrm>
                  <a:off x="3534" y="960"/>
                  <a:ext cx="81" cy="75"/>
                </a:xfrm>
                <a:custGeom>
                  <a:avLst/>
                  <a:gdLst/>
                  <a:ahLst/>
                  <a:cxnLst>
                    <a:cxn ang="0">
                      <a:pos x="81" y="49"/>
                    </a:cxn>
                    <a:cxn ang="0">
                      <a:pos x="90" y="63"/>
                    </a:cxn>
                    <a:cxn ang="0">
                      <a:pos x="54" y="79"/>
                    </a:cxn>
                    <a:cxn ang="0">
                      <a:pos x="47" y="106"/>
                    </a:cxn>
                    <a:cxn ang="0">
                      <a:pos x="0" y="138"/>
                    </a:cxn>
                    <a:cxn ang="0">
                      <a:pos x="17" y="168"/>
                    </a:cxn>
                    <a:cxn ang="0">
                      <a:pos x="19" y="154"/>
                    </a:cxn>
                    <a:cxn ang="0">
                      <a:pos x="31" y="142"/>
                    </a:cxn>
                    <a:cxn ang="0">
                      <a:pos x="45" y="154"/>
                    </a:cxn>
                    <a:cxn ang="0">
                      <a:pos x="51" y="168"/>
                    </a:cxn>
                    <a:cxn ang="0">
                      <a:pos x="71" y="160"/>
                    </a:cxn>
                    <a:cxn ang="0">
                      <a:pos x="75" y="181"/>
                    </a:cxn>
                    <a:cxn ang="0">
                      <a:pos x="76" y="220"/>
                    </a:cxn>
                    <a:cxn ang="0">
                      <a:pos x="83" y="247"/>
                    </a:cxn>
                    <a:cxn ang="0">
                      <a:pos x="103" y="276"/>
                    </a:cxn>
                    <a:cxn ang="0">
                      <a:pos x="120" y="302"/>
                    </a:cxn>
                    <a:cxn ang="0">
                      <a:pos x="157" y="255"/>
                    </a:cxn>
                    <a:cxn ang="0">
                      <a:pos x="161" y="298"/>
                    </a:cxn>
                    <a:cxn ang="0">
                      <a:pos x="176" y="300"/>
                    </a:cxn>
                    <a:cxn ang="0">
                      <a:pos x="185" y="313"/>
                    </a:cxn>
                    <a:cxn ang="0">
                      <a:pos x="233" y="338"/>
                    </a:cxn>
                    <a:cxn ang="0">
                      <a:pos x="260" y="354"/>
                    </a:cxn>
                    <a:cxn ang="0">
                      <a:pos x="327" y="373"/>
                    </a:cxn>
                    <a:cxn ang="0">
                      <a:pos x="350" y="366"/>
                    </a:cxn>
                    <a:cxn ang="0">
                      <a:pos x="365" y="348"/>
                    </a:cxn>
                    <a:cxn ang="0">
                      <a:pos x="375" y="322"/>
                    </a:cxn>
                    <a:cxn ang="0">
                      <a:pos x="377" y="295"/>
                    </a:cxn>
                    <a:cxn ang="0">
                      <a:pos x="366" y="262"/>
                    </a:cxn>
                    <a:cxn ang="0">
                      <a:pos x="339" y="232"/>
                    </a:cxn>
                    <a:cxn ang="0">
                      <a:pos x="371" y="232"/>
                    </a:cxn>
                    <a:cxn ang="0">
                      <a:pos x="376" y="190"/>
                    </a:cxn>
                    <a:cxn ang="0">
                      <a:pos x="377" y="160"/>
                    </a:cxn>
                    <a:cxn ang="0">
                      <a:pos x="383" y="139"/>
                    </a:cxn>
                    <a:cxn ang="0">
                      <a:pos x="405" y="107"/>
                    </a:cxn>
                    <a:cxn ang="0">
                      <a:pos x="386" y="103"/>
                    </a:cxn>
                    <a:cxn ang="0">
                      <a:pos x="390" y="72"/>
                    </a:cxn>
                    <a:cxn ang="0">
                      <a:pos x="384" y="65"/>
                    </a:cxn>
                    <a:cxn ang="0">
                      <a:pos x="367" y="18"/>
                    </a:cxn>
                    <a:cxn ang="0">
                      <a:pos x="359" y="0"/>
                    </a:cxn>
                    <a:cxn ang="0">
                      <a:pos x="335" y="2"/>
                    </a:cxn>
                    <a:cxn ang="0">
                      <a:pos x="306" y="0"/>
                    </a:cxn>
                    <a:cxn ang="0">
                      <a:pos x="306" y="32"/>
                    </a:cxn>
                    <a:cxn ang="0">
                      <a:pos x="269" y="75"/>
                    </a:cxn>
                    <a:cxn ang="0">
                      <a:pos x="237" y="95"/>
                    </a:cxn>
                    <a:cxn ang="0">
                      <a:pos x="255" y="66"/>
                    </a:cxn>
                    <a:cxn ang="0">
                      <a:pos x="265" y="45"/>
                    </a:cxn>
                    <a:cxn ang="0">
                      <a:pos x="291" y="2"/>
                    </a:cxn>
                    <a:cxn ang="0">
                      <a:pos x="97" y="0"/>
                    </a:cxn>
                    <a:cxn ang="0">
                      <a:pos x="77" y="32"/>
                    </a:cxn>
                  </a:cxnLst>
                  <a:rect l="0" t="0" r="r" b="b"/>
                  <a:pathLst>
                    <a:path w="405" h="373">
                      <a:moveTo>
                        <a:pt x="77" y="32"/>
                      </a:moveTo>
                      <a:lnTo>
                        <a:pt x="81" y="49"/>
                      </a:lnTo>
                      <a:lnTo>
                        <a:pt x="91" y="55"/>
                      </a:lnTo>
                      <a:lnTo>
                        <a:pt x="90" y="63"/>
                      </a:lnTo>
                      <a:lnTo>
                        <a:pt x="80" y="72"/>
                      </a:lnTo>
                      <a:lnTo>
                        <a:pt x="54" y="79"/>
                      </a:lnTo>
                      <a:lnTo>
                        <a:pt x="49" y="91"/>
                      </a:lnTo>
                      <a:lnTo>
                        <a:pt x="47" y="106"/>
                      </a:lnTo>
                      <a:lnTo>
                        <a:pt x="16" y="141"/>
                      </a:lnTo>
                      <a:lnTo>
                        <a:pt x="0" y="138"/>
                      </a:lnTo>
                      <a:lnTo>
                        <a:pt x="13" y="149"/>
                      </a:lnTo>
                      <a:lnTo>
                        <a:pt x="17" y="168"/>
                      </a:lnTo>
                      <a:lnTo>
                        <a:pt x="21" y="163"/>
                      </a:lnTo>
                      <a:lnTo>
                        <a:pt x="19" y="154"/>
                      </a:lnTo>
                      <a:lnTo>
                        <a:pt x="21" y="146"/>
                      </a:lnTo>
                      <a:lnTo>
                        <a:pt x="31" y="142"/>
                      </a:lnTo>
                      <a:lnTo>
                        <a:pt x="38" y="160"/>
                      </a:lnTo>
                      <a:lnTo>
                        <a:pt x="45" y="154"/>
                      </a:lnTo>
                      <a:lnTo>
                        <a:pt x="50" y="158"/>
                      </a:lnTo>
                      <a:lnTo>
                        <a:pt x="51" y="168"/>
                      </a:lnTo>
                      <a:lnTo>
                        <a:pt x="64" y="160"/>
                      </a:lnTo>
                      <a:lnTo>
                        <a:pt x="71" y="160"/>
                      </a:lnTo>
                      <a:lnTo>
                        <a:pt x="71" y="168"/>
                      </a:lnTo>
                      <a:lnTo>
                        <a:pt x="75" y="181"/>
                      </a:lnTo>
                      <a:lnTo>
                        <a:pt x="76" y="192"/>
                      </a:lnTo>
                      <a:lnTo>
                        <a:pt x="76" y="220"/>
                      </a:lnTo>
                      <a:lnTo>
                        <a:pt x="77" y="236"/>
                      </a:lnTo>
                      <a:lnTo>
                        <a:pt x="83" y="247"/>
                      </a:lnTo>
                      <a:lnTo>
                        <a:pt x="97" y="257"/>
                      </a:lnTo>
                      <a:lnTo>
                        <a:pt x="103" y="276"/>
                      </a:lnTo>
                      <a:lnTo>
                        <a:pt x="115" y="289"/>
                      </a:lnTo>
                      <a:lnTo>
                        <a:pt x="120" y="302"/>
                      </a:lnTo>
                      <a:lnTo>
                        <a:pt x="144" y="278"/>
                      </a:lnTo>
                      <a:lnTo>
                        <a:pt x="157" y="255"/>
                      </a:lnTo>
                      <a:lnTo>
                        <a:pt x="160" y="269"/>
                      </a:lnTo>
                      <a:lnTo>
                        <a:pt x="161" y="298"/>
                      </a:lnTo>
                      <a:lnTo>
                        <a:pt x="166" y="306"/>
                      </a:lnTo>
                      <a:lnTo>
                        <a:pt x="176" y="300"/>
                      </a:lnTo>
                      <a:lnTo>
                        <a:pt x="187" y="303"/>
                      </a:lnTo>
                      <a:lnTo>
                        <a:pt x="185" y="313"/>
                      </a:lnTo>
                      <a:lnTo>
                        <a:pt x="228" y="327"/>
                      </a:lnTo>
                      <a:lnTo>
                        <a:pt x="233" y="338"/>
                      </a:lnTo>
                      <a:lnTo>
                        <a:pt x="254" y="348"/>
                      </a:lnTo>
                      <a:lnTo>
                        <a:pt x="260" y="354"/>
                      </a:lnTo>
                      <a:lnTo>
                        <a:pt x="265" y="366"/>
                      </a:lnTo>
                      <a:lnTo>
                        <a:pt x="327" y="373"/>
                      </a:lnTo>
                      <a:lnTo>
                        <a:pt x="338" y="365"/>
                      </a:lnTo>
                      <a:lnTo>
                        <a:pt x="350" y="366"/>
                      </a:lnTo>
                      <a:lnTo>
                        <a:pt x="351" y="351"/>
                      </a:lnTo>
                      <a:lnTo>
                        <a:pt x="365" y="348"/>
                      </a:lnTo>
                      <a:lnTo>
                        <a:pt x="376" y="338"/>
                      </a:lnTo>
                      <a:lnTo>
                        <a:pt x="375" y="322"/>
                      </a:lnTo>
                      <a:lnTo>
                        <a:pt x="377" y="313"/>
                      </a:lnTo>
                      <a:lnTo>
                        <a:pt x="377" y="295"/>
                      </a:lnTo>
                      <a:lnTo>
                        <a:pt x="365" y="275"/>
                      </a:lnTo>
                      <a:lnTo>
                        <a:pt x="366" y="262"/>
                      </a:lnTo>
                      <a:lnTo>
                        <a:pt x="356" y="259"/>
                      </a:lnTo>
                      <a:lnTo>
                        <a:pt x="339" y="232"/>
                      </a:lnTo>
                      <a:lnTo>
                        <a:pt x="336" y="212"/>
                      </a:lnTo>
                      <a:lnTo>
                        <a:pt x="371" y="232"/>
                      </a:lnTo>
                      <a:lnTo>
                        <a:pt x="376" y="216"/>
                      </a:lnTo>
                      <a:lnTo>
                        <a:pt x="376" y="190"/>
                      </a:lnTo>
                      <a:lnTo>
                        <a:pt x="375" y="163"/>
                      </a:lnTo>
                      <a:lnTo>
                        <a:pt x="377" y="160"/>
                      </a:lnTo>
                      <a:lnTo>
                        <a:pt x="378" y="147"/>
                      </a:lnTo>
                      <a:lnTo>
                        <a:pt x="383" y="139"/>
                      </a:lnTo>
                      <a:lnTo>
                        <a:pt x="388" y="113"/>
                      </a:lnTo>
                      <a:lnTo>
                        <a:pt x="405" y="107"/>
                      </a:lnTo>
                      <a:lnTo>
                        <a:pt x="399" y="102"/>
                      </a:lnTo>
                      <a:lnTo>
                        <a:pt x="386" y="103"/>
                      </a:lnTo>
                      <a:lnTo>
                        <a:pt x="384" y="90"/>
                      </a:lnTo>
                      <a:lnTo>
                        <a:pt x="390" y="72"/>
                      </a:lnTo>
                      <a:lnTo>
                        <a:pt x="392" y="60"/>
                      </a:lnTo>
                      <a:lnTo>
                        <a:pt x="384" y="65"/>
                      </a:lnTo>
                      <a:lnTo>
                        <a:pt x="386" y="53"/>
                      </a:lnTo>
                      <a:lnTo>
                        <a:pt x="367" y="18"/>
                      </a:lnTo>
                      <a:lnTo>
                        <a:pt x="366" y="6"/>
                      </a:lnTo>
                      <a:lnTo>
                        <a:pt x="359" y="0"/>
                      </a:lnTo>
                      <a:lnTo>
                        <a:pt x="344" y="0"/>
                      </a:lnTo>
                      <a:lnTo>
                        <a:pt x="335" y="2"/>
                      </a:lnTo>
                      <a:lnTo>
                        <a:pt x="330" y="0"/>
                      </a:lnTo>
                      <a:lnTo>
                        <a:pt x="306" y="0"/>
                      </a:lnTo>
                      <a:lnTo>
                        <a:pt x="308" y="2"/>
                      </a:lnTo>
                      <a:lnTo>
                        <a:pt x="306" y="32"/>
                      </a:lnTo>
                      <a:lnTo>
                        <a:pt x="282" y="50"/>
                      </a:lnTo>
                      <a:lnTo>
                        <a:pt x="269" y="75"/>
                      </a:lnTo>
                      <a:lnTo>
                        <a:pt x="253" y="77"/>
                      </a:lnTo>
                      <a:lnTo>
                        <a:pt x="237" y="95"/>
                      </a:lnTo>
                      <a:lnTo>
                        <a:pt x="223" y="92"/>
                      </a:lnTo>
                      <a:lnTo>
                        <a:pt x="255" y="66"/>
                      </a:lnTo>
                      <a:lnTo>
                        <a:pt x="265" y="68"/>
                      </a:lnTo>
                      <a:lnTo>
                        <a:pt x="265" y="45"/>
                      </a:lnTo>
                      <a:lnTo>
                        <a:pt x="290" y="33"/>
                      </a:lnTo>
                      <a:lnTo>
                        <a:pt x="291" y="2"/>
                      </a:lnTo>
                      <a:lnTo>
                        <a:pt x="290" y="0"/>
                      </a:lnTo>
                      <a:lnTo>
                        <a:pt x="97" y="0"/>
                      </a:lnTo>
                      <a:lnTo>
                        <a:pt x="83" y="15"/>
                      </a:lnTo>
                      <a:lnTo>
                        <a:pt x="77" y="3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78" name="Freeform 130"/>
                <p:cNvSpPr>
                  <a:spLocks noChangeAspect="1"/>
                </p:cNvSpPr>
                <p:nvPr/>
              </p:nvSpPr>
              <p:spPr bwMode="gray">
                <a:xfrm>
                  <a:off x="4473" y="1348"/>
                  <a:ext cx="44" cy="25"/>
                </a:xfrm>
                <a:custGeom>
                  <a:avLst/>
                  <a:gdLst/>
                  <a:ahLst/>
                  <a:cxnLst>
                    <a:cxn ang="0">
                      <a:pos x="82" y="99"/>
                    </a:cxn>
                    <a:cxn ang="0">
                      <a:pos x="78" y="98"/>
                    </a:cxn>
                    <a:cxn ang="0">
                      <a:pos x="69" y="103"/>
                    </a:cxn>
                    <a:cxn ang="0">
                      <a:pos x="63" y="110"/>
                    </a:cxn>
                    <a:cxn ang="0">
                      <a:pos x="60" y="119"/>
                    </a:cxn>
                    <a:cxn ang="0">
                      <a:pos x="38" y="121"/>
                    </a:cxn>
                    <a:cxn ang="0">
                      <a:pos x="36" y="118"/>
                    </a:cxn>
                    <a:cxn ang="0">
                      <a:pos x="16" y="125"/>
                    </a:cxn>
                    <a:cxn ang="0">
                      <a:pos x="15" y="116"/>
                    </a:cxn>
                    <a:cxn ang="0">
                      <a:pos x="4" y="100"/>
                    </a:cxn>
                    <a:cxn ang="0">
                      <a:pos x="0" y="91"/>
                    </a:cxn>
                    <a:cxn ang="0">
                      <a:pos x="4" y="78"/>
                    </a:cxn>
                    <a:cxn ang="0">
                      <a:pos x="12" y="72"/>
                    </a:cxn>
                    <a:cxn ang="0">
                      <a:pos x="16" y="60"/>
                    </a:cxn>
                    <a:cxn ang="0">
                      <a:pos x="36" y="43"/>
                    </a:cxn>
                    <a:cxn ang="0">
                      <a:pos x="42" y="33"/>
                    </a:cxn>
                    <a:cxn ang="0">
                      <a:pos x="55" y="19"/>
                    </a:cxn>
                    <a:cxn ang="0">
                      <a:pos x="63" y="19"/>
                    </a:cxn>
                    <a:cxn ang="0">
                      <a:pos x="66" y="10"/>
                    </a:cxn>
                    <a:cxn ang="0">
                      <a:pos x="82" y="5"/>
                    </a:cxn>
                    <a:cxn ang="0">
                      <a:pos x="82" y="3"/>
                    </a:cxn>
                    <a:cxn ang="0">
                      <a:pos x="82" y="5"/>
                    </a:cxn>
                    <a:cxn ang="0">
                      <a:pos x="84" y="3"/>
                    </a:cxn>
                    <a:cxn ang="0">
                      <a:pos x="84" y="5"/>
                    </a:cxn>
                    <a:cxn ang="0">
                      <a:pos x="90" y="6"/>
                    </a:cxn>
                    <a:cxn ang="0">
                      <a:pos x="101" y="1"/>
                    </a:cxn>
                    <a:cxn ang="0">
                      <a:pos x="114" y="10"/>
                    </a:cxn>
                    <a:cxn ang="0">
                      <a:pos x="127" y="1"/>
                    </a:cxn>
                    <a:cxn ang="0">
                      <a:pos x="133" y="3"/>
                    </a:cxn>
                    <a:cxn ang="0">
                      <a:pos x="135" y="0"/>
                    </a:cxn>
                    <a:cxn ang="0">
                      <a:pos x="156" y="11"/>
                    </a:cxn>
                    <a:cxn ang="0">
                      <a:pos x="184" y="19"/>
                    </a:cxn>
                    <a:cxn ang="0">
                      <a:pos x="188" y="24"/>
                    </a:cxn>
                    <a:cxn ang="0">
                      <a:pos x="186" y="28"/>
                    </a:cxn>
                    <a:cxn ang="0">
                      <a:pos x="186" y="32"/>
                    </a:cxn>
                    <a:cxn ang="0">
                      <a:pos x="214" y="55"/>
                    </a:cxn>
                    <a:cxn ang="0">
                      <a:pos x="218" y="67"/>
                    </a:cxn>
                    <a:cxn ang="0">
                      <a:pos x="214" y="77"/>
                    </a:cxn>
                    <a:cxn ang="0">
                      <a:pos x="193" y="91"/>
                    </a:cxn>
                    <a:cxn ang="0">
                      <a:pos x="143" y="107"/>
                    </a:cxn>
                    <a:cxn ang="0">
                      <a:pos x="133" y="113"/>
                    </a:cxn>
                    <a:cxn ang="0">
                      <a:pos x="113" y="109"/>
                    </a:cxn>
                    <a:cxn ang="0">
                      <a:pos x="107" y="104"/>
                    </a:cxn>
                    <a:cxn ang="0">
                      <a:pos x="82" y="100"/>
                    </a:cxn>
                    <a:cxn ang="0">
                      <a:pos x="82" y="99"/>
                    </a:cxn>
                  </a:cxnLst>
                  <a:rect l="0" t="0" r="r" b="b"/>
                  <a:pathLst>
                    <a:path w="218" h="125">
                      <a:moveTo>
                        <a:pt x="82" y="99"/>
                      </a:moveTo>
                      <a:lnTo>
                        <a:pt x="78" y="98"/>
                      </a:lnTo>
                      <a:lnTo>
                        <a:pt x="69" y="103"/>
                      </a:lnTo>
                      <a:lnTo>
                        <a:pt x="63" y="110"/>
                      </a:lnTo>
                      <a:lnTo>
                        <a:pt x="60" y="119"/>
                      </a:lnTo>
                      <a:lnTo>
                        <a:pt x="38" y="121"/>
                      </a:lnTo>
                      <a:lnTo>
                        <a:pt x="36" y="118"/>
                      </a:lnTo>
                      <a:lnTo>
                        <a:pt x="16" y="125"/>
                      </a:lnTo>
                      <a:lnTo>
                        <a:pt x="15" y="116"/>
                      </a:lnTo>
                      <a:lnTo>
                        <a:pt x="4" y="100"/>
                      </a:lnTo>
                      <a:lnTo>
                        <a:pt x="0" y="91"/>
                      </a:lnTo>
                      <a:lnTo>
                        <a:pt x="4" y="78"/>
                      </a:lnTo>
                      <a:lnTo>
                        <a:pt x="12" y="72"/>
                      </a:lnTo>
                      <a:lnTo>
                        <a:pt x="16" y="60"/>
                      </a:lnTo>
                      <a:lnTo>
                        <a:pt x="36" y="43"/>
                      </a:lnTo>
                      <a:lnTo>
                        <a:pt x="42" y="33"/>
                      </a:lnTo>
                      <a:lnTo>
                        <a:pt x="55" y="19"/>
                      </a:lnTo>
                      <a:lnTo>
                        <a:pt x="63" y="19"/>
                      </a:lnTo>
                      <a:lnTo>
                        <a:pt x="66" y="10"/>
                      </a:lnTo>
                      <a:lnTo>
                        <a:pt x="82" y="5"/>
                      </a:lnTo>
                      <a:lnTo>
                        <a:pt x="82" y="3"/>
                      </a:lnTo>
                      <a:lnTo>
                        <a:pt x="82" y="5"/>
                      </a:lnTo>
                      <a:lnTo>
                        <a:pt x="84" y="3"/>
                      </a:lnTo>
                      <a:lnTo>
                        <a:pt x="84" y="5"/>
                      </a:lnTo>
                      <a:lnTo>
                        <a:pt x="90" y="6"/>
                      </a:lnTo>
                      <a:lnTo>
                        <a:pt x="101" y="1"/>
                      </a:lnTo>
                      <a:lnTo>
                        <a:pt x="114" y="10"/>
                      </a:lnTo>
                      <a:lnTo>
                        <a:pt x="127" y="1"/>
                      </a:lnTo>
                      <a:lnTo>
                        <a:pt x="133" y="3"/>
                      </a:lnTo>
                      <a:lnTo>
                        <a:pt x="135" y="0"/>
                      </a:lnTo>
                      <a:lnTo>
                        <a:pt x="156" y="11"/>
                      </a:lnTo>
                      <a:lnTo>
                        <a:pt x="184" y="19"/>
                      </a:lnTo>
                      <a:lnTo>
                        <a:pt x="188" y="24"/>
                      </a:lnTo>
                      <a:lnTo>
                        <a:pt x="186" y="28"/>
                      </a:lnTo>
                      <a:lnTo>
                        <a:pt x="186" y="32"/>
                      </a:lnTo>
                      <a:lnTo>
                        <a:pt x="214" y="55"/>
                      </a:lnTo>
                      <a:lnTo>
                        <a:pt x="218" y="67"/>
                      </a:lnTo>
                      <a:lnTo>
                        <a:pt x="214" y="77"/>
                      </a:lnTo>
                      <a:lnTo>
                        <a:pt x="193" y="91"/>
                      </a:lnTo>
                      <a:lnTo>
                        <a:pt x="143" y="107"/>
                      </a:lnTo>
                      <a:lnTo>
                        <a:pt x="133" y="113"/>
                      </a:lnTo>
                      <a:lnTo>
                        <a:pt x="113" y="109"/>
                      </a:lnTo>
                      <a:lnTo>
                        <a:pt x="107" y="104"/>
                      </a:lnTo>
                      <a:lnTo>
                        <a:pt x="82" y="100"/>
                      </a:lnTo>
                      <a:lnTo>
                        <a:pt x="82" y="9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363" name="Freeform 131"/>
              <p:cNvSpPr>
                <a:spLocks noChangeAspect="1"/>
              </p:cNvSpPr>
              <p:nvPr/>
            </p:nvSpPr>
            <p:spPr bwMode="gray">
              <a:xfrm>
                <a:off x="4071" y="1777"/>
                <a:ext cx="34" cy="144"/>
              </a:xfrm>
              <a:custGeom>
                <a:avLst/>
                <a:gdLst/>
                <a:ahLst/>
                <a:cxnLst>
                  <a:cxn ang="0">
                    <a:pos x="55" y="0"/>
                  </a:cxn>
                  <a:cxn ang="0">
                    <a:pos x="69" y="22"/>
                  </a:cxn>
                  <a:cxn ang="0">
                    <a:pos x="76" y="79"/>
                  </a:cxn>
                  <a:cxn ang="0">
                    <a:pos x="92" y="144"/>
                  </a:cxn>
                  <a:cxn ang="0">
                    <a:pos x="90" y="187"/>
                  </a:cxn>
                  <a:cxn ang="0">
                    <a:pos x="84" y="210"/>
                  </a:cxn>
                  <a:cxn ang="0">
                    <a:pos x="90" y="243"/>
                  </a:cxn>
                  <a:cxn ang="0">
                    <a:pos x="92" y="257"/>
                  </a:cxn>
                  <a:cxn ang="0">
                    <a:pos x="102" y="289"/>
                  </a:cxn>
                  <a:cxn ang="0">
                    <a:pos x="116" y="344"/>
                  </a:cxn>
                  <a:cxn ang="0">
                    <a:pos x="139" y="425"/>
                  </a:cxn>
                  <a:cxn ang="0">
                    <a:pos x="150" y="459"/>
                  </a:cxn>
                  <a:cxn ang="0">
                    <a:pos x="168" y="487"/>
                  </a:cxn>
                  <a:cxn ang="0">
                    <a:pos x="149" y="466"/>
                  </a:cxn>
                  <a:cxn ang="0">
                    <a:pos x="119" y="448"/>
                  </a:cxn>
                  <a:cxn ang="0">
                    <a:pos x="92" y="447"/>
                  </a:cxn>
                  <a:cxn ang="0">
                    <a:pos x="75" y="475"/>
                  </a:cxn>
                  <a:cxn ang="0">
                    <a:pos x="65" y="509"/>
                  </a:cxn>
                  <a:cxn ang="0">
                    <a:pos x="53" y="566"/>
                  </a:cxn>
                  <a:cxn ang="0">
                    <a:pos x="61" y="602"/>
                  </a:cxn>
                  <a:cxn ang="0">
                    <a:pos x="80" y="635"/>
                  </a:cxn>
                  <a:cxn ang="0">
                    <a:pos x="89" y="651"/>
                  </a:cxn>
                  <a:cxn ang="0">
                    <a:pos x="100" y="654"/>
                  </a:cxn>
                  <a:cxn ang="0">
                    <a:pos x="108" y="684"/>
                  </a:cxn>
                  <a:cxn ang="0">
                    <a:pos x="102" y="713"/>
                  </a:cxn>
                  <a:cxn ang="0">
                    <a:pos x="69" y="663"/>
                  </a:cxn>
                  <a:cxn ang="0">
                    <a:pos x="46" y="673"/>
                  </a:cxn>
                  <a:cxn ang="0">
                    <a:pos x="31" y="721"/>
                  </a:cxn>
                  <a:cxn ang="0">
                    <a:pos x="15" y="689"/>
                  </a:cxn>
                  <a:cxn ang="0">
                    <a:pos x="21" y="623"/>
                  </a:cxn>
                  <a:cxn ang="0">
                    <a:pos x="32" y="554"/>
                  </a:cxn>
                  <a:cxn ang="0">
                    <a:pos x="23" y="522"/>
                  </a:cxn>
                  <a:cxn ang="0">
                    <a:pos x="17" y="479"/>
                  </a:cxn>
                  <a:cxn ang="0">
                    <a:pos x="28" y="425"/>
                  </a:cxn>
                  <a:cxn ang="0">
                    <a:pos x="32" y="392"/>
                  </a:cxn>
                  <a:cxn ang="0">
                    <a:pos x="30" y="375"/>
                  </a:cxn>
                  <a:cxn ang="0">
                    <a:pos x="25" y="348"/>
                  </a:cxn>
                  <a:cxn ang="0">
                    <a:pos x="31" y="297"/>
                  </a:cxn>
                  <a:cxn ang="0">
                    <a:pos x="21" y="260"/>
                  </a:cxn>
                  <a:cxn ang="0">
                    <a:pos x="4" y="243"/>
                  </a:cxn>
                  <a:cxn ang="0">
                    <a:pos x="3" y="226"/>
                  </a:cxn>
                  <a:cxn ang="0">
                    <a:pos x="0" y="188"/>
                  </a:cxn>
                  <a:cxn ang="0">
                    <a:pos x="12" y="125"/>
                  </a:cxn>
                  <a:cxn ang="0">
                    <a:pos x="9" y="96"/>
                  </a:cxn>
                  <a:cxn ang="0">
                    <a:pos x="25" y="79"/>
                  </a:cxn>
                  <a:cxn ang="0">
                    <a:pos x="37" y="87"/>
                  </a:cxn>
                  <a:cxn ang="0">
                    <a:pos x="50" y="81"/>
                  </a:cxn>
                  <a:cxn ang="0">
                    <a:pos x="50" y="66"/>
                  </a:cxn>
                  <a:cxn ang="0">
                    <a:pos x="59" y="64"/>
                  </a:cxn>
                  <a:cxn ang="0">
                    <a:pos x="49" y="33"/>
                  </a:cxn>
                  <a:cxn ang="0">
                    <a:pos x="38" y="9"/>
                  </a:cxn>
                  <a:cxn ang="0">
                    <a:pos x="47" y="6"/>
                  </a:cxn>
                </a:cxnLst>
                <a:rect l="0" t="0" r="r" b="b"/>
                <a:pathLst>
                  <a:path w="170" h="721">
                    <a:moveTo>
                      <a:pt x="52" y="3"/>
                    </a:moveTo>
                    <a:lnTo>
                      <a:pt x="55" y="0"/>
                    </a:lnTo>
                    <a:lnTo>
                      <a:pt x="63" y="4"/>
                    </a:lnTo>
                    <a:lnTo>
                      <a:pt x="69" y="22"/>
                    </a:lnTo>
                    <a:lnTo>
                      <a:pt x="73" y="59"/>
                    </a:lnTo>
                    <a:lnTo>
                      <a:pt x="76" y="79"/>
                    </a:lnTo>
                    <a:lnTo>
                      <a:pt x="87" y="113"/>
                    </a:lnTo>
                    <a:lnTo>
                      <a:pt x="92" y="144"/>
                    </a:lnTo>
                    <a:lnTo>
                      <a:pt x="93" y="166"/>
                    </a:lnTo>
                    <a:lnTo>
                      <a:pt x="90" y="187"/>
                    </a:lnTo>
                    <a:lnTo>
                      <a:pt x="82" y="192"/>
                    </a:lnTo>
                    <a:lnTo>
                      <a:pt x="84" y="210"/>
                    </a:lnTo>
                    <a:lnTo>
                      <a:pt x="89" y="229"/>
                    </a:lnTo>
                    <a:lnTo>
                      <a:pt x="90" y="243"/>
                    </a:lnTo>
                    <a:lnTo>
                      <a:pt x="89" y="258"/>
                    </a:lnTo>
                    <a:lnTo>
                      <a:pt x="92" y="257"/>
                    </a:lnTo>
                    <a:lnTo>
                      <a:pt x="98" y="272"/>
                    </a:lnTo>
                    <a:lnTo>
                      <a:pt x="102" y="289"/>
                    </a:lnTo>
                    <a:lnTo>
                      <a:pt x="103" y="292"/>
                    </a:lnTo>
                    <a:lnTo>
                      <a:pt x="116" y="344"/>
                    </a:lnTo>
                    <a:lnTo>
                      <a:pt x="135" y="407"/>
                    </a:lnTo>
                    <a:lnTo>
                      <a:pt x="139" y="425"/>
                    </a:lnTo>
                    <a:lnTo>
                      <a:pt x="144" y="445"/>
                    </a:lnTo>
                    <a:lnTo>
                      <a:pt x="150" y="459"/>
                    </a:lnTo>
                    <a:lnTo>
                      <a:pt x="157" y="474"/>
                    </a:lnTo>
                    <a:lnTo>
                      <a:pt x="168" y="487"/>
                    </a:lnTo>
                    <a:lnTo>
                      <a:pt x="170" y="496"/>
                    </a:lnTo>
                    <a:lnTo>
                      <a:pt x="149" y="466"/>
                    </a:lnTo>
                    <a:lnTo>
                      <a:pt x="135" y="456"/>
                    </a:lnTo>
                    <a:lnTo>
                      <a:pt x="119" y="448"/>
                    </a:lnTo>
                    <a:lnTo>
                      <a:pt x="104" y="445"/>
                    </a:lnTo>
                    <a:lnTo>
                      <a:pt x="92" y="447"/>
                    </a:lnTo>
                    <a:lnTo>
                      <a:pt x="80" y="457"/>
                    </a:lnTo>
                    <a:lnTo>
                      <a:pt x="75" y="475"/>
                    </a:lnTo>
                    <a:lnTo>
                      <a:pt x="73" y="491"/>
                    </a:lnTo>
                    <a:lnTo>
                      <a:pt x="65" y="509"/>
                    </a:lnTo>
                    <a:lnTo>
                      <a:pt x="55" y="549"/>
                    </a:lnTo>
                    <a:lnTo>
                      <a:pt x="53" y="566"/>
                    </a:lnTo>
                    <a:lnTo>
                      <a:pt x="53" y="586"/>
                    </a:lnTo>
                    <a:lnTo>
                      <a:pt x="61" y="602"/>
                    </a:lnTo>
                    <a:lnTo>
                      <a:pt x="77" y="623"/>
                    </a:lnTo>
                    <a:lnTo>
                      <a:pt x="80" y="635"/>
                    </a:lnTo>
                    <a:lnTo>
                      <a:pt x="84" y="645"/>
                    </a:lnTo>
                    <a:lnTo>
                      <a:pt x="89" y="651"/>
                    </a:lnTo>
                    <a:lnTo>
                      <a:pt x="97" y="656"/>
                    </a:lnTo>
                    <a:lnTo>
                      <a:pt x="100" y="654"/>
                    </a:lnTo>
                    <a:lnTo>
                      <a:pt x="103" y="657"/>
                    </a:lnTo>
                    <a:lnTo>
                      <a:pt x="108" y="684"/>
                    </a:lnTo>
                    <a:lnTo>
                      <a:pt x="107" y="700"/>
                    </a:lnTo>
                    <a:lnTo>
                      <a:pt x="102" y="713"/>
                    </a:lnTo>
                    <a:lnTo>
                      <a:pt x="95" y="674"/>
                    </a:lnTo>
                    <a:lnTo>
                      <a:pt x="69" y="663"/>
                    </a:lnTo>
                    <a:lnTo>
                      <a:pt x="55" y="662"/>
                    </a:lnTo>
                    <a:lnTo>
                      <a:pt x="46" y="673"/>
                    </a:lnTo>
                    <a:lnTo>
                      <a:pt x="36" y="706"/>
                    </a:lnTo>
                    <a:lnTo>
                      <a:pt x="31" y="721"/>
                    </a:lnTo>
                    <a:lnTo>
                      <a:pt x="18" y="714"/>
                    </a:lnTo>
                    <a:lnTo>
                      <a:pt x="15" y="689"/>
                    </a:lnTo>
                    <a:lnTo>
                      <a:pt x="15" y="666"/>
                    </a:lnTo>
                    <a:lnTo>
                      <a:pt x="21" y="623"/>
                    </a:lnTo>
                    <a:lnTo>
                      <a:pt x="26" y="565"/>
                    </a:lnTo>
                    <a:lnTo>
                      <a:pt x="32" y="554"/>
                    </a:lnTo>
                    <a:lnTo>
                      <a:pt x="31" y="539"/>
                    </a:lnTo>
                    <a:lnTo>
                      <a:pt x="23" y="522"/>
                    </a:lnTo>
                    <a:lnTo>
                      <a:pt x="17" y="499"/>
                    </a:lnTo>
                    <a:lnTo>
                      <a:pt x="17" y="479"/>
                    </a:lnTo>
                    <a:lnTo>
                      <a:pt x="22" y="463"/>
                    </a:lnTo>
                    <a:lnTo>
                      <a:pt x="28" y="425"/>
                    </a:lnTo>
                    <a:lnTo>
                      <a:pt x="28" y="394"/>
                    </a:lnTo>
                    <a:lnTo>
                      <a:pt x="32" y="392"/>
                    </a:lnTo>
                    <a:lnTo>
                      <a:pt x="30" y="386"/>
                    </a:lnTo>
                    <a:lnTo>
                      <a:pt x="30" y="375"/>
                    </a:lnTo>
                    <a:lnTo>
                      <a:pt x="28" y="360"/>
                    </a:lnTo>
                    <a:lnTo>
                      <a:pt x="25" y="348"/>
                    </a:lnTo>
                    <a:lnTo>
                      <a:pt x="25" y="331"/>
                    </a:lnTo>
                    <a:lnTo>
                      <a:pt x="31" y="297"/>
                    </a:lnTo>
                    <a:lnTo>
                      <a:pt x="31" y="284"/>
                    </a:lnTo>
                    <a:lnTo>
                      <a:pt x="21" y="260"/>
                    </a:lnTo>
                    <a:lnTo>
                      <a:pt x="11" y="249"/>
                    </a:lnTo>
                    <a:lnTo>
                      <a:pt x="4" y="243"/>
                    </a:lnTo>
                    <a:lnTo>
                      <a:pt x="6" y="237"/>
                    </a:lnTo>
                    <a:lnTo>
                      <a:pt x="3" y="226"/>
                    </a:lnTo>
                    <a:lnTo>
                      <a:pt x="0" y="205"/>
                    </a:lnTo>
                    <a:lnTo>
                      <a:pt x="0" y="188"/>
                    </a:lnTo>
                    <a:lnTo>
                      <a:pt x="10" y="160"/>
                    </a:lnTo>
                    <a:lnTo>
                      <a:pt x="12" y="125"/>
                    </a:lnTo>
                    <a:lnTo>
                      <a:pt x="11" y="108"/>
                    </a:lnTo>
                    <a:lnTo>
                      <a:pt x="9" y="96"/>
                    </a:lnTo>
                    <a:lnTo>
                      <a:pt x="14" y="85"/>
                    </a:lnTo>
                    <a:lnTo>
                      <a:pt x="25" y="79"/>
                    </a:lnTo>
                    <a:lnTo>
                      <a:pt x="31" y="81"/>
                    </a:lnTo>
                    <a:lnTo>
                      <a:pt x="37" y="87"/>
                    </a:lnTo>
                    <a:lnTo>
                      <a:pt x="48" y="86"/>
                    </a:lnTo>
                    <a:lnTo>
                      <a:pt x="50" y="81"/>
                    </a:lnTo>
                    <a:lnTo>
                      <a:pt x="48" y="75"/>
                    </a:lnTo>
                    <a:lnTo>
                      <a:pt x="50" y="66"/>
                    </a:lnTo>
                    <a:lnTo>
                      <a:pt x="57" y="66"/>
                    </a:lnTo>
                    <a:lnTo>
                      <a:pt x="59" y="64"/>
                    </a:lnTo>
                    <a:lnTo>
                      <a:pt x="54" y="52"/>
                    </a:lnTo>
                    <a:lnTo>
                      <a:pt x="49" y="33"/>
                    </a:lnTo>
                    <a:lnTo>
                      <a:pt x="39" y="16"/>
                    </a:lnTo>
                    <a:lnTo>
                      <a:pt x="38" y="9"/>
                    </a:lnTo>
                    <a:lnTo>
                      <a:pt x="41" y="6"/>
                    </a:lnTo>
                    <a:lnTo>
                      <a:pt x="47" y="6"/>
                    </a:lnTo>
                    <a:lnTo>
                      <a:pt x="52"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64" name="Freeform 132"/>
              <p:cNvSpPr>
                <a:spLocks noChangeAspect="1"/>
              </p:cNvSpPr>
              <p:nvPr/>
            </p:nvSpPr>
            <p:spPr bwMode="gray">
              <a:xfrm>
                <a:off x="2817" y="1091"/>
                <a:ext cx="1786" cy="901"/>
              </a:xfrm>
              <a:custGeom>
                <a:avLst/>
                <a:gdLst/>
                <a:ahLst/>
                <a:cxnLst>
                  <a:cxn ang="0">
                    <a:pos x="3264" y="3913"/>
                  </a:cxn>
                  <a:cxn ang="0">
                    <a:pos x="4333" y="3788"/>
                  </a:cxn>
                  <a:cxn ang="0">
                    <a:pos x="5307" y="3536"/>
                  </a:cxn>
                  <a:cxn ang="0">
                    <a:pos x="5833" y="4138"/>
                  </a:cxn>
                  <a:cxn ang="0">
                    <a:pos x="6066" y="4138"/>
                  </a:cxn>
                  <a:cxn ang="0">
                    <a:pos x="6189" y="3482"/>
                  </a:cxn>
                  <a:cxn ang="0">
                    <a:pos x="5968" y="3336"/>
                  </a:cxn>
                  <a:cxn ang="0">
                    <a:pos x="6672" y="2912"/>
                  </a:cxn>
                  <a:cxn ang="0">
                    <a:pos x="6999" y="2815"/>
                  </a:cxn>
                  <a:cxn ang="0">
                    <a:pos x="7448" y="2593"/>
                  </a:cxn>
                  <a:cxn ang="0">
                    <a:pos x="7045" y="3206"/>
                  </a:cxn>
                  <a:cxn ang="0">
                    <a:pos x="7368" y="3293"/>
                  </a:cxn>
                  <a:cxn ang="0">
                    <a:pos x="7505" y="2864"/>
                  </a:cxn>
                  <a:cxn ang="0">
                    <a:pos x="7925" y="2760"/>
                  </a:cxn>
                  <a:cxn ang="0">
                    <a:pos x="8227" y="2553"/>
                  </a:cxn>
                  <a:cxn ang="0">
                    <a:pos x="8363" y="2256"/>
                  </a:cxn>
                  <a:cxn ang="0">
                    <a:pos x="8646" y="2287"/>
                  </a:cxn>
                  <a:cxn ang="0">
                    <a:pos x="8841" y="2201"/>
                  </a:cxn>
                  <a:cxn ang="0">
                    <a:pos x="8685" y="1981"/>
                  </a:cxn>
                  <a:cxn ang="0">
                    <a:pos x="8538" y="1863"/>
                  </a:cxn>
                  <a:cxn ang="0">
                    <a:pos x="7819" y="1608"/>
                  </a:cxn>
                  <a:cxn ang="0">
                    <a:pos x="7284" y="1590"/>
                  </a:cxn>
                  <a:cxn ang="0">
                    <a:pos x="6685" y="1267"/>
                  </a:cxn>
                  <a:cxn ang="0">
                    <a:pos x="6173" y="1286"/>
                  </a:cxn>
                  <a:cxn ang="0">
                    <a:pos x="5674" y="1395"/>
                  </a:cxn>
                  <a:cxn ang="0">
                    <a:pos x="5597" y="1031"/>
                  </a:cxn>
                  <a:cxn ang="0">
                    <a:pos x="5210" y="1036"/>
                  </a:cxn>
                  <a:cxn ang="0">
                    <a:pos x="4698" y="872"/>
                  </a:cxn>
                  <a:cxn ang="0">
                    <a:pos x="4354" y="1003"/>
                  </a:cxn>
                  <a:cxn ang="0">
                    <a:pos x="4584" y="721"/>
                  </a:cxn>
                  <a:cxn ang="0">
                    <a:pos x="4684" y="394"/>
                  </a:cxn>
                  <a:cxn ang="0">
                    <a:pos x="4372" y="204"/>
                  </a:cxn>
                  <a:cxn ang="0">
                    <a:pos x="4025" y="232"/>
                  </a:cxn>
                  <a:cxn ang="0">
                    <a:pos x="3791" y="419"/>
                  </a:cxn>
                  <a:cxn ang="0">
                    <a:pos x="3374" y="550"/>
                  </a:cxn>
                  <a:cxn ang="0">
                    <a:pos x="3254" y="832"/>
                  </a:cxn>
                  <a:cxn ang="0">
                    <a:pos x="2949" y="1149"/>
                  </a:cxn>
                  <a:cxn ang="0">
                    <a:pos x="2945" y="1235"/>
                  </a:cxn>
                  <a:cxn ang="0">
                    <a:pos x="2627" y="1222"/>
                  </a:cxn>
                  <a:cxn ang="0">
                    <a:pos x="2758" y="1734"/>
                  </a:cxn>
                  <a:cxn ang="0">
                    <a:pos x="2590" y="1842"/>
                  </a:cxn>
                  <a:cxn ang="0">
                    <a:pos x="2499" y="1888"/>
                  </a:cxn>
                  <a:cxn ang="0">
                    <a:pos x="2297" y="1040"/>
                  </a:cxn>
                  <a:cxn ang="0">
                    <a:pos x="2235" y="1800"/>
                  </a:cxn>
                  <a:cxn ang="0">
                    <a:pos x="1570" y="1757"/>
                  </a:cxn>
                  <a:cxn ang="0">
                    <a:pos x="1175" y="1897"/>
                  </a:cxn>
                  <a:cxn ang="0">
                    <a:pos x="933" y="2056"/>
                  </a:cxn>
                  <a:cxn ang="0">
                    <a:pos x="501" y="2289"/>
                  </a:cxn>
                  <a:cxn ang="0">
                    <a:pos x="306" y="2013"/>
                  </a:cxn>
                  <a:cxn ang="0">
                    <a:pos x="589" y="1783"/>
                  </a:cxn>
                  <a:cxn ang="0">
                    <a:pos x="191" y="1600"/>
                  </a:cxn>
                  <a:cxn ang="0">
                    <a:pos x="215" y="2548"/>
                  </a:cxn>
                  <a:cxn ang="0">
                    <a:pos x="14" y="3054"/>
                  </a:cxn>
                  <a:cxn ang="0">
                    <a:pos x="241" y="3470"/>
                  </a:cxn>
                  <a:cxn ang="0">
                    <a:pos x="440" y="3762"/>
                  </a:cxn>
                  <a:cxn ang="0">
                    <a:pos x="644" y="4043"/>
                  </a:cxn>
                  <a:cxn ang="0">
                    <a:pos x="898" y="4398"/>
                  </a:cxn>
                  <a:cxn ang="0">
                    <a:pos x="1107" y="4133"/>
                  </a:cxn>
                  <a:cxn ang="0">
                    <a:pos x="1169" y="3800"/>
                  </a:cxn>
                  <a:cxn ang="0">
                    <a:pos x="1520" y="3752"/>
                  </a:cxn>
                  <a:cxn ang="0">
                    <a:pos x="1831" y="3572"/>
                  </a:cxn>
                  <a:cxn ang="0">
                    <a:pos x="2183" y="3384"/>
                  </a:cxn>
                  <a:cxn ang="0">
                    <a:pos x="2523" y="3466"/>
                  </a:cxn>
                </a:cxnLst>
                <a:rect l="0" t="0" r="r" b="b"/>
                <a:pathLst>
                  <a:path w="8931" h="4504">
                    <a:moveTo>
                      <a:pt x="2688" y="3454"/>
                    </a:moveTo>
                    <a:lnTo>
                      <a:pt x="2691" y="3461"/>
                    </a:lnTo>
                    <a:lnTo>
                      <a:pt x="2695" y="3463"/>
                    </a:lnTo>
                    <a:lnTo>
                      <a:pt x="2768" y="3530"/>
                    </a:lnTo>
                    <a:lnTo>
                      <a:pt x="2887" y="3748"/>
                    </a:lnTo>
                    <a:lnTo>
                      <a:pt x="2902" y="3737"/>
                    </a:lnTo>
                    <a:lnTo>
                      <a:pt x="2904" y="3730"/>
                    </a:lnTo>
                    <a:lnTo>
                      <a:pt x="2904" y="3723"/>
                    </a:lnTo>
                    <a:lnTo>
                      <a:pt x="2915" y="3709"/>
                    </a:lnTo>
                    <a:lnTo>
                      <a:pt x="2923" y="3708"/>
                    </a:lnTo>
                    <a:lnTo>
                      <a:pt x="2928" y="3714"/>
                    </a:lnTo>
                    <a:lnTo>
                      <a:pt x="2936" y="3717"/>
                    </a:lnTo>
                    <a:lnTo>
                      <a:pt x="2950" y="3725"/>
                    </a:lnTo>
                    <a:lnTo>
                      <a:pt x="2946" y="3732"/>
                    </a:lnTo>
                    <a:lnTo>
                      <a:pt x="2951" y="3739"/>
                    </a:lnTo>
                    <a:lnTo>
                      <a:pt x="2956" y="3740"/>
                    </a:lnTo>
                    <a:lnTo>
                      <a:pt x="2961" y="3753"/>
                    </a:lnTo>
                    <a:lnTo>
                      <a:pt x="2985" y="3751"/>
                    </a:lnTo>
                    <a:lnTo>
                      <a:pt x="3003" y="3756"/>
                    </a:lnTo>
                    <a:lnTo>
                      <a:pt x="3010" y="3753"/>
                    </a:lnTo>
                    <a:lnTo>
                      <a:pt x="3026" y="3753"/>
                    </a:lnTo>
                    <a:lnTo>
                      <a:pt x="3028" y="3746"/>
                    </a:lnTo>
                    <a:lnTo>
                      <a:pt x="3033" y="3740"/>
                    </a:lnTo>
                    <a:lnTo>
                      <a:pt x="3042" y="3741"/>
                    </a:lnTo>
                    <a:lnTo>
                      <a:pt x="3049" y="3741"/>
                    </a:lnTo>
                    <a:lnTo>
                      <a:pt x="3053" y="3734"/>
                    </a:lnTo>
                    <a:lnTo>
                      <a:pt x="3060" y="3729"/>
                    </a:lnTo>
                    <a:lnTo>
                      <a:pt x="3075" y="3734"/>
                    </a:lnTo>
                    <a:lnTo>
                      <a:pt x="3082" y="3737"/>
                    </a:lnTo>
                    <a:lnTo>
                      <a:pt x="3086" y="3745"/>
                    </a:lnTo>
                    <a:lnTo>
                      <a:pt x="3093" y="3748"/>
                    </a:lnTo>
                    <a:lnTo>
                      <a:pt x="3103" y="3761"/>
                    </a:lnTo>
                    <a:lnTo>
                      <a:pt x="3112" y="3764"/>
                    </a:lnTo>
                    <a:lnTo>
                      <a:pt x="3114" y="3772"/>
                    </a:lnTo>
                    <a:lnTo>
                      <a:pt x="3112" y="3779"/>
                    </a:lnTo>
                    <a:lnTo>
                      <a:pt x="3113" y="3788"/>
                    </a:lnTo>
                    <a:lnTo>
                      <a:pt x="3117" y="3795"/>
                    </a:lnTo>
                    <a:lnTo>
                      <a:pt x="3125" y="3796"/>
                    </a:lnTo>
                    <a:lnTo>
                      <a:pt x="3146" y="3807"/>
                    </a:lnTo>
                    <a:lnTo>
                      <a:pt x="3150" y="3815"/>
                    </a:lnTo>
                    <a:lnTo>
                      <a:pt x="3150" y="3822"/>
                    </a:lnTo>
                    <a:lnTo>
                      <a:pt x="3157" y="3826"/>
                    </a:lnTo>
                    <a:lnTo>
                      <a:pt x="3162" y="3831"/>
                    </a:lnTo>
                    <a:lnTo>
                      <a:pt x="3170" y="3845"/>
                    </a:lnTo>
                    <a:lnTo>
                      <a:pt x="3176" y="3849"/>
                    </a:lnTo>
                    <a:lnTo>
                      <a:pt x="3193" y="3852"/>
                    </a:lnTo>
                    <a:lnTo>
                      <a:pt x="3199" y="3857"/>
                    </a:lnTo>
                    <a:lnTo>
                      <a:pt x="3208" y="3859"/>
                    </a:lnTo>
                    <a:lnTo>
                      <a:pt x="3215" y="3860"/>
                    </a:lnTo>
                    <a:lnTo>
                      <a:pt x="3224" y="3860"/>
                    </a:lnTo>
                    <a:lnTo>
                      <a:pt x="3226" y="3853"/>
                    </a:lnTo>
                    <a:lnTo>
                      <a:pt x="3231" y="3847"/>
                    </a:lnTo>
                    <a:lnTo>
                      <a:pt x="3246" y="3841"/>
                    </a:lnTo>
                    <a:lnTo>
                      <a:pt x="3248" y="3849"/>
                    </a:lnTo>
                    <a:lnTo>
                      <a:pt x="3252" y="3857"/>
                    </a:lnTo>
                    <a:lnTo>
                      <a:pt x="3259" y="3861"/>
                    </a:lnTo>
                    <a:lnTo>
                      <a:pt x="3267" y="3875"/>
                    </a:lnTo>
                    <a:lnTo>
                      <a:pt x="3273" y="3880"/>
                    </a:lnTo>
                    <a:lnTo>
                      <a:pt x="3277" y="3887"/>
                    </a:lnTo>
                    <a:lnTo>
                      <a:pt x="3264" y="3913"/>
                    </a:lnTo>
                    <a:lnTo>
                      <a:pt x="3289" y="3920"/>
                    </a:lnTo>
                    <a:lnTo>
                      <a:pt x="3305" y="3904"/>
                    </a:lnTo>
                    <a:lnTo>
                      <a:pt x="3310" y="3904"/>
                    </a:lnTo>
                    <a:lnTo>
                      <a:pt x="3322" y="3882"/>
                    </a:lnTo>
                    <a:lnTo>
                      <a:pt x="3338" y="3865"/>
                    </a:lnTo>
                    <a:lnTo>
                      <a:pt x="3356" y="3858"/>
                    </a:lnTo>
                    <a:lnTo>
                      <a:pt x="3375" y="3852"/>
                    </a:lnTo>
                    <a:lnTo>
                      <a:pt x="3394" y="3839"/>
                    </a:lnTo>
                    <a:lnTo>
                      <a:pt x="3414" y="3823"/>
                    </a:lnTo>
                    <a:lnTo>
                      <a:pt x="3439" y="3811"/>
                    </a:lnTo>
                    <a:lnTo>
                      <a:pt x="3464" y="3789"/>
                    </a:lnTo>
                    <a:lnTo>
                      <a:pt x="3505" y="3777"/>
                    </a:lnTo>
                    <a:lnTo>
                      <a:pt x="3530" y="3766"/>
                    </a:lnTo>
                    <a:lnTo>
                      <a:pt x="3553" y="3763"/>
                    </a:lnTo>
                    <a:lnTo>
                      <a:pt x="3575" y="3767"/>
                    </a:lnTo>
                    <a:lnTo>
                      <a:pt x="3591" y="3773"/>
                    </a:lnTo>
                    <a:lnTo>
                      <a:pt x="3604" y="3784"/>
                    </a:lnTo>
                    <a:lnTo>
                      <a:pt x="3623" y="3780"/>
                    </a:lnTo>
                    <a:lnTo>
                      <a:pt x="3644" y="3779"/>
                    </a:lnTo>
                    <a:lnTo>
                      <a:pt x="3661" y="3782"/>
                    </a:lnTo>
                    <a:lnTo>
                      <a:pt x="3692" y="3811"/>
                    </a:lnTo>
                    <a:lnTo>
                      <a:pt x="3697" y="3818"/>
                    </a:lnTo>
                    <a:lnTo>
                      <a:pt x="3714" y="3821"/>
                    </a:lnTo>
                    <a:lnTo>
                      <a:pt x="3761" y="3814"/>
                    </a:lnTo>
                    <a:lnTo>
                      <a:pt x="3774" y="3820"/>
                    </a:lnTo>
                    <a:lnTo>
                      <a:pt x="3818" y="3821"/>
                    </a:lnTo>
                    <a:lnTo>
                      <a:pt x="3856" y="3816"/>
                    </a:lnTo>
                    <a:lnTo>
                      <a:pt x="3866" y="3811"/>
                    </a:lnTo>
                    <a:lnTo>
                      <a:pt x="3866" y="3803"/>
                    </a:lnTo>
                    <a:lnTo>
                      <a:pt x="3862" y="3791"/>
                    </a:lnTo>
                    <a:lnTo>
                      <a:pt x="3865" y="3777"/>
                    </a:lnTo>
                    <a:lnTo>
                      <a:pt x="3875" y="3761"/>
                    </a:lnTo>
                    <a:lnTo>
                      <a:pt x="3875" y="3745"/>
                    </a:lnTo>
                    <a:lnTo>
                      <a:pt x="3864" y="3730"/>
                    </a:lnTo>
                    <a:lnTo>
                      <a:pt x="3860" y="3712"/>
                    </a:lnTo>
                    <a:lnTo>
                      <a:pt x="3862" y="3694"/>
                    </a:lnTo>
                    <a:lnTo>
                      <a:pt x="3878" y="3680"/>
                    </a:lnTo>
                    <a:lnTo>
                      <a:pt x="3892" y="3664"/>
                    </a:lnTo>
                    <a:lnTo>
                      <a:pt x="3910" y="3649"/>
                    </a:lnTo>
                    <a:lnTo>
                      <a:pt x="3921" y="3632"/>
                    </a:lnTo>
                    <a:lnTo>
                      <a:pt x="3935" y="3631"/>
                    </a:lnTo>
                    <a:lnTo>
                      <a:pt x="3955" y="3637"/>
                    </a:lnTo>
                    <a:lnTo>
                      <a:pt x="3969" y="3648"/>
                    </a:lnTo>
                    <a:lnTo>
                      <a:pt x="4006" y="3658"/>
                    </a:lnTo>
                    <a:lnTo>
                      <a:pt x="4017" y="3672"/>
                    </a:lnTo>
                    <a:lnTo>
                      <a:pt x="4041" y="3678"/>
                    </a:lnTo>
                    <a:lnTo>
                      <a:pt x="4065" y="3681"/>
                    </a:lnTo>
                    <a:lnTo>
                      <a:pt x="4082" y="3688"/>
                    </a:lnTo>
                    <a:lnTo>
                      <a:pt x="4092" y="3704"/>
                    </a:lnTo>
                    <a:lnTo>
                      <a:pt x="4097" y="3734"/>
                    </a:lnTo>
                    <a:lnTo>
                      <a:pt x="4097" y="3755"/>
                    </a:lnTo>
                    <a:lnTo>
                      <a:pt x="4102" y="3755"/>
                    </a:lnTo>
                    <a:lnTo>
                      <a:pt x="4117" y="3769"/>
                    </a:lnTo>
                    <a:lnTo>
                      <a:pt x="4140" y="3785"/>
                    </a:lnTo>
                    <a:lnTo>
                      <a:pt x="4174" y="3796"/>
                    </a:lnTo>
                    <a:lnTo>
                      <a:pt x="4202" y="3790"/>
                    </a:lnTo>
                    <a:lnTo>
                      <a:pt x="4229" y="3775"/>
                    </a:lnTo>
                    <a:lnTo>
                      <a:pt x="4254" y="3763"/>
                    </a:lnTo>
                    <a:lnTo>
                      <a:pt x="4285" y="3771"/>
                    </a:lnTo>
                    <a:lnTo>
                      <a:pt x="4333" y="3788"/>
                    </a:lnTo>
                    <a:lnTo>
                      <a:pt x="4343" y="3800"/>
                    </a:lnTo>
                    <a:lnTo>
                      <a:pt x="4344" y="3800"/>
                    </a:lnTo>
                    <a:lnTo>
                      <a:pt x="4350" y="3805"/>
                    </a:lnTo>
                    <a:lnTo>
                      <a:pt x="4372" y="3817"/>
                    </a:lnTo>
                    <a:lnTo>
                      <a:pt x="4393" y="3823"/>
                    </a:lnTo>
                    <a:lnTo>
                      <a:pt x="4414" y="3832"/>
                    </a:lnTo>
                    <a:lnTo>
                      <a:pt x="4428" y="3852"/>
                    </a:lnTo>
                    <a:lnTo>
                      <a:pt x="4455" y="3868"/>
                    </a:lnTo>
                    <a:lnTo>
                      <a:pt x="4487" y="3873"/>
                    </a:lnTo>
                    <a:lnTo>
                      <a:pt x="4510" y="3880"/>
                    </a:lnTo>
                    <a:lnTo>
                      <a:pt x="4528" y="3881"/>
                    </a:lnTo>
                    <a:lnTo>
                      <a:pt x="4553" y="3879"/>
                    </a:lnTo>
                    <a:lnTo>
                      <a:pt x="4571" y="3887"/>
                    </a:lnTo>
                    <a:lnTo>
                      <a:pt x="4627" y="3868"/>
                    </a:lnTo>
                    <a:lnTo>
                      <a:pt x="4661" y="3860"/>
                    </a:lnTo>
                    <a:lnTo>
                      <a:pt x="4688" y="3855"/>
                    </a:lnTo>
                    <a:lnTo>
                      <a:pt x="4725" y="3826"/>
                    </a:lnTo>
                    <a:lnTo>
                      <a:pt x="4749" y="3810"/>
                    </a:lnTo>
                    <a:lnTo>
                      <a:pt x="4774" y="3801"/>
                    </a:lnTo>
                    <a:lnTo>
                      <a:pt x="4799" y="3811"/>
                    </a:lnTo>
                    <a:lnTo>
                      <a:pt x="4817" y="3826"/>
                    </a:lnTo>
                    <a:lnTo>
                      <a:pt x="4838" y="3830"/>
                    </a:lnTo>
                    <a:lnTo>
                      <a:pt x="4855" y="3826"/>
                    </a:lnTo>
                    <a:lnTo>
                      <a:pt x="4869" y="3818"/>
                    </a:lnTo>
                    <a:lnTo>
                      <a:pt x="4875" y="3821"/>
                    </a:lnTo>
                    <a:lnTo>
                      <a:pt x="4886" y="3823"/>
                    </a:lnTo>
                    <a:lnTo>
                      <a:pt x="4899" y="3833"/>
                    </a:lnTo>
                    <a:lnTo>
                      <a:pt x="4931" y="3843"/>
                    </a:lnTo>
                    <a:lnTo>
                      <a:pt x="4956" y="3855"/>
                    </a:lnTo>
                    <a:lnTo>
                      <a:pt x="4967" y="3853"/>
                    </a:lnTo>
                    <a:lnTo>
                      <a:pt x="4982" y="3842"/>
                    </a:lnTo>
                    <a:lnTo>
                      <a:pt x="5032" y="3811"/>
                    </a:lnTo>
                    <a:lnTo>
                      <a:pt x="5033" y="3804"/>
                    </a:lnTo>
                    <a:lnTo>
                      <a:pt x="5031" y="3791"/>
                    </a:lnTo>
                    <a:lnTo>
                      <a:pt x="5034" y="3779"/>
                    </a:lnTo>
                    <a:lnTo>
                      <a:pt x="5045" y="3766"/>
                    </a:lnTo>
                    <a:lnTo>
                      <a:pt x="5052" y="3755"/>
                    </a:lnTo>
                    <a:lnTo>
                      <a:pt x="5059" y="3725"/>
                    </a:lnTo>
                    <a:lnTo>
                      <a:pt x="5064" y="3703"/>
                    </a:lnTo>
                    <a:lnTo>
                      <a:pt x="5071" y="3686"/>
                    </a:lnTo>
                    <a:lnTo>
                      <a:pt x="5090" y="3676"/>
                    </a:lnTo>
                    <a:lnTo>
                      <a:pt x="5114" y="3649"/>
                    </a:lnTo>
                    <a:lnTo>
                      <a:pt x="5114" y="3644"/>
                    </a:lnTo>
                    <a:lnTo>
                      <a:pt x="5109" y="3633"/>
                    </a:lnTo>
                    <a:lnTo>
                      <a:pt x="5111" y="3606"/>
                    </a:lnTo>
                    <a:lnTo>
                      <a:pt x="5104" y="3602"/>
                    </a:lnTo>
                    <a:lnTo>
                      <a:pt x="5093" y="3602"/>
                    </a:lnTo>
                    <a:lnTo>
                      <a:pt x="5075" y="3607"/>
                    </a:lnTo>
                    <a:lnTo>
                      <a:pt x="5071" y="3602"/>
                    </a:lnTo>
                    <a:lnTo>
                      <a:pt x="5076" y="3589"/>
                    </a:lnTo>
                    <a:lnTo>
                      <a:pt x="5100" y="3565"/>
                    </a:lnTo>
                    <a:lnTo>
                      <a:pt x="5108" y="3553"/>
                    </a:lnTo>
                    <a:lnTo>
                      <a:pt x="5124" y="3541"/>
                    </a:lnTo>
                    <a:lnTo>
                      <a:pt x="5158" y="3535"/>
                    </a:lnTo>
                    <a:lnTo>
                      <a:pt x="5199" y="3520"/>
                    </a:lnTo>
                    <a:lnTo>
                      <a:pt x="5224" y="3521"/>
                    </a:lnTo>
                    <a:lnTo>
                      <a:pt x="5259" y="3515"/>
                    </a:lnTo>
                    <a:lnTo>
                      <a:pt x="5271" y="3515"/>
                    </a:lnTo>
                    <a:lnTo>
                      <a:pt x="5290" y="3524"/>
                    </a:lnTo>
                    <a:lnTo>
                      <a:pt x="5307" y="3536"/>
                    </a:lnTo>
                    <a:lnTo>
                      <a:pt x="5318" y="3548"/>
                    </a:lnTo>
                    <a:lnTo>
                      <a:pt x="5334" y="3552"/>
                    </a:lnTo>
                    <a:lnTo>
                      <a:pt x="5353" y="3549"/>
                    </a:lnTo>
                    <a:lnTo>
                      <a:pt x="5369" y="3553"/>
                    </a:lnTo>
                    <a:lnTo>
                      <a:pt x="5383" y="3559"/>
                    </a:lnTo>
                    <a:lnTo>
                      <a:pt x="5391" y="3573"/>
                    </a:lnTo>
                    <a:lnTo>
                      <a:pt x="5403" y="3591"/>
                    </a:lnTo>
                    <a:lnTo>
                      <a:pt x="5404" y="3604"/>
                    </a:lnTo>
                    <a:lnTo>
                      <a:pt x="5412" y="3611"/>
                    </a:lnTo>
                    <a:lnTo>
                      <a:pt x="5421" y="3617"/>
                    </a:lnTo>
                    <a:lnTo>
                      <a:pt x="5423" y="3626"/>
                    </a:lnTo>
                    <a:lnTo>
                      <a:pt x="5424" y="3621"/>
                    </a:lnTo>
                    <a:lnTo>
                      <a:pt x="5426" y="3634"/>
                    </a:lnTo>
                    <a:lnTo>
                      <a:pt x="5431" y="3649"/>
                    </a:lnTo>
                    <a:lnTo>
                      <a:pt x="5434" y="3670"/>
                    </a:lnTo>
                    <a:lnTo>
                      <a:pt x="5442" y="3687"/>
                    </a:lnTo>
                    <a:lnTo>
                      <a:pt x="5447" y="3704"/>
                    </a:lnTo>
                    <a:lnTo>
                      <a:pt x="5468" y="3744"/>
                    </a:lnTo>
                    <a:lnTo>
                      <a:pt x="5474" y="3785"/>
                    </a:lnTo>
                    <a:lnTo>
                      <a:pt x="5483" y="3804"/>
                    </a:lnTo>
                    <a:lnTo>
                      <a:pt x="5482" y="3809"/>
                    </a:lnTo>
                    <a:lnTo>
                      <a:pt x="5483" y="3810"/>
                    </a:lnTo>
                    <a:lnTo>
                      <a:pt x="5485" y="3828"/>
                    </a:lnTo>
                    <a:lnTo>
                      <a:pt x="5485" y="3849"/>
                    </a:lnTo>
                    <a:lnTo>
                      <a:pt x="5498" y="3860"/>
                    </a:lnTo>
                    <a:lnTo>
                      <a:pt x="5521" y="3863"/>
                    </a:lnTo>
                    <a:lnTo>
                      <a:pt x="5542" y="3855"/>
                    </a:lnTo>
                    <a:lnTo>
                      <a:pt x="5558" y="3863"/>
                    </a:lnTo>
                    <a:lnTo>
                      <a:pt x="5577" y="3865"/>
                    </a:lnTo>
                    <a:lnTo>
                      <a:pt x="5595" y="3874"/>
                    </a:lnTo>
                    <a:lnTo>
                      <a:pt x="5627" y="3902"/>
                    </a:lnTo>
                    <a:lnTo>
                      <a:pt x="5642" y="3909"/>
                    </a:lnTo>
                    <a:lnTo>
                      <a:pt x="5654" y="3911"/>
                    </a:lnTo>
                    <a:lnTo>
                      <a:pt x="5658" y="3918"/>
                    </a:lnTo>
                    <a:lnTo>
                      <a:pt x="5658" y="3923"/>
                    </a:lnTo>
                    <a:lnTo>
                      <a:pt x="5660" y="3922"/>
                    </a:lnTo>
                    <a:lnTo>
                      <a:pt x="5661" y="3938"/>
                    </a:lnTo>
                    <a:lnTo>
                      <a:pt x="5668" y="3947"/>
                    </a:lnTo>
                    <a:lnTo>
                      <a:pt x="5667" y="3963"/>
                    </a:lnTo>
                    <a:lnTo>
                      <a:pt x="5668" y="3981"/>
                    </a:lnTo>
                    <a:lnTo>
                      <a:pt x="5678" y="3997"/>
                    </a:lnTo>
                    <a:lnTo>
                      <a:pt x="5684" y="4010"/>
                    </a:lnTo>
                    <a:lnTo>
                      <a:pt x="5703" y="4009"/>
                    </a:lnTo>
                    <a:lnTo>
                      <a:pt x="5722" y="4015"/>
                    </a:lnTo>
                    <a:lnTo>
                      <a:pt x="5740" y="4013"/>
                    </a:lnTo>
                    <a:lnTo>
                      <a:pt x="5771" y="3998"/>
                    </a:lnTo>
                    <a:lnTo>
                      <a:pt x="5805" y="3976"/>
                    </a:lnTo>
                    <a:lnTo>
                      <a:pt x="5823" y="3974"/>
                    </a:lnTo>
                    <a:lnTo>
                      <a:pt x="5856" y="3956"/>
                    </a:lnTo>
                    <a:lnTo>
                      <a:pt x="5888" y="3947"/>
                    </a:lnTo>
                    <a:lnTo>
                      <a:pt x="5889" y="3950"/>
                    </a:lnTo>
                    <a:lnTo>
                      <a:pt x="5881" y="3963"/>
                    </a:lnTo>
                    <a:lnTo>
                      <a:pt x="5881" y="3983"/>
                    </a:lnTo>
                    <a:lnTo>
                      <a:pt x="5886" y="3999"/>
                    </a:lnTo>
                    <a:lnTo>
                      <a:pt x="5883" y="4019"/>
                    </a:lnTo>
                    <a:lnTo>
                      <a:pt x="5871" y="4029"/>
                    </a:lnTo>
                    <a:lnTo>
                      <a:pt x="5857" y="4042"/>
                    </a:lnTo>
                    <a:lnTo>
                      <a:pt x="5855" y="4063"/>
                    </a:lnTo>
                    <a:lnTo>
                      <a:pt x="5841" y="4096"/>
                    </a:lnTo>
                    <a:lnTo>
                      <a:pt x="5833" y="4138"/>
                    </a:lnTo>
                    <a:lnTo>
                      <a:pt x="5814" y="4176"/>
                    </a:lnTo>
                    <a:lnTo>
                      <a:pt x="5801" y="4194"/>
                    </a:lnTo>
                    <a:lnTo>
                      <a:pt x="5796" y="4214"/>
                    </a:lnTo>
                    <a:lnTo>
                      <a:pt x="5784" y="4224"/>
                    </a:lnTo>
                    <a:lnTo>
                      <a:pt x="5779" y="4220"/>
                    </a:lnTo>
                    <a:lnTo>
                      <a:pt x="5728" y="4208"/>
                    </a:lnTo>
                    <a:lnTo>
                      <a:pt x="5715" y="4215"/>
                    </a:lnTo>
                    <a:lnTo>
                      <a:pt x="5679" y="4250"/>
                    </a:lnTo>
                    <a:lnTo>
                      <a:pt x="5687" y="4263"/>
                    </a:lnTo>
                    <a:lnTo>
                      <a:pt x="5693" y="4290"/>
                    </a:lnTo>
                    <a:lnTo>
                      <a:pt x="5693" y="4349"/>
                    </a:lnTo>
                    <a:lnTo>
                      <a:pt x="5677" y="4374"/>
                    </a:lnTo>
                    <a:lnTo>
                      <a:pt x="5657" y="4391"/>
                    </a:lnTo>
                    <a:lnTo>
                      <a:pt x="5657" y="4409"/>
                    </a:lnTo>
                    <a:lnTo>
                      <a:pt x="5657" y="4415"/>
                    </a:lnTo>
                    <a:lnTo>
                      <a:pt x="5661" y="4423"/>
                    </a:lnTo>
                    <a:lnTo>
                      <a:pt x="5669" y="4419"/>
                    </a:lnTo>
                    <a:lnTo>
                      <a:pt x="5667" y="4412"/>
                    </a:lnTo>
                    <a:lnTo>
                      <a:pt x="5665" y="4407"/>
                    </a:lnTo>
                    <a:lnTo>
                      <a:pt x="5673" y="4404"/>
                    </a:lnTo>
                    <a:lnTo>
                      <a:pt x="5693" y="4406"/>
                    </a:lnTo>
                    <a:lnTo>
                      <a:pt x="5699" y="4396"/>
                    </a:lnTo>
                    <a:lnTo>
                      <a:pt x="5705" y="4390"/>
                    </a:lnTo>
                    <a:lnTo>
                      <a:pt x="5709" y="4382"/>
                    </a:lnTo>
                    <a:lnTo>
                      <a:pt x="5721" y="4369"/>
                    </a:lnTo>
                    <a:lnTo>
                      <a:pt x="5728" y="4345"/>
                    </a:lnTo>
                    <a:lnTo>
                      <a:pt x="5730" y="4354"/>
                    </a:lnTo>
                    <a:lnTo>
                      <a:pt x="5737" y="4355"/>
                    </a:lnTo>
                    <a:lnTo>
                      <a:pt x="5732" y="4365"/>
                    </a:lnTo>
                    <a:lnTo>
                      <a:pt x="5736" y="4370"/>
                    </a:lnTo>
                    <a:lnTo>
                      <a:pt x="5748" y="4361"/>
                    </a:lnTo>
                    <a:lnTo>
                      <a:pt x="5754" y="4359"/>
                    </a:lnTo>
                    <a:lnTo>
                      <a:pt x="5754" y="4366"/>
                    </a:lnTo>
                    <a:lnTo>
                      <a:pt x="5753" y="4374"/>
                    </a:lnTo>
                    <a:lnTo>
                      <a:pt x="5753" y="4385"/>
                    </a:lnTo>
                    <a:lnTo>
                      <a:pt x="5755" y="4387"/>
                    </a:lnTo>
                    <a:lnTo>
                      <a:pt x="5764" y="4387"/>
                    </a:lnTo>
                    <a:lnTo>
                      <a:pt x="5774" y="4390"/>
                    </a:lnTo>
                    <a:lnTo>
                      <a:pt x="5784" y="4396"/>
                    </a:lnTo>
                    <a:lnTo>
                      <a:pt x="5787" y="4395"/>
                    </a:lnTo>
                    <a:lnTo>
                      <a:pt x="5794" y="4398"/>
                    </a:lnTo>
                    <a:lnTo>
                      <a:pt x="5806" y="4401"/>
                    </a:lnTo>
                    <a:lnTo>
                      <a:pt x="5828" y="4393"/>
                    </a:lnTo>
                    <a:lnTo>
                      <a:pt x="5835" y="4393"/>
                    </a:lnTo>
                    <a:lnTo>
                      <a:pt x="5846" y="4387"/>
                    </a:lnTo>
                    <a:lnTo>
                      <a:pt x="5860" y="4376"/>
                    </a:lnTo>
                    <a:lnTo>
                      <a:pt x="5903" y="4347"/>
                    </a:lnTo>
                    <a:lnTo>
                      <a:pt x="5916" y="4332"/>
                    </a:lnTo>
                    <a:lnTo>
                      <a:pt x="5925" y="4318"/>
                    </a:lnTo>
                    <a:lnTo>
                      <a:pt x="5939" y="4299"/>
                    </a:lnTo>
                    <a:lnTo>
                      <a:pt x="5940" y="4290"/>
                    </a:lnTo>
                    <a:lnTo>
                      <a:pt x="5947" y="4279"/>
                    </a:lnTo>
                    <a:lnTo>
                      <a:pt x="5957" y="4269"/>
                    </a:lnTo>
                    <a:lnTo>
                      <a:pt x="5968" y="4263"/>
                    </a:lnTo>
                    <a:lnTo>
                      <a:pt x="5982" y="4240"/>
                    </a:lnTo>
                    <a:lnTo>
                      <a:pt x="5989" y="4232"/>
                    </a:lnTo>
                    <a:lnTo>
                      <a:pt x="6000" y="4215"/>
                    </a:lnTo>
                    <a:lnTo>
                      <a:pt x="6050" y="4161"/>
                    </a:lnTo>
                    <a:lnTo>
                      <a:pt x="6055" y="4148"/>
                    </a:lnTo>
                    <a:lnTo>
                      <a:pt x="6066" y="4138"/>
                    </a:lnTo>
                    <a:lnTo>
                      <a:pt x="6069" y="4134"/>
                    </a:lnTo>
                    <a:lnTo>
                      <a:pt x="6083" y="4106"/>
                    </a:lnTo>
                    <a:lnTo>
                      <a:pt x="6095" y="4070"/>
                    </a:lnTo>
                    <a:lnTo>
                      <a:pt x="6102" y="4056"/>
                    </a:lnTo>
                    <a:lnTo>
                      <a:pt x="6123" y="4031"/>
                    </a:lnTo>
                    <a:lnTo>
                      <a:pt x="6140" y="4001"/>
                    </a:lnTo>
                    <a:lnTo>
                      <a:pt x="6160" y="3979"/>
                    </a:lnTo>
                    <a:lnTo>
                      <a:pt x="6169" y="3967"/>
                    </a:lnTo>
                    <a:lnTo>
                      <a:pt x="6172" y="3961"/>
                    </a:lnTo>
                    <a:lnTo>
                      <a:pt x="6179" y="3957"/>
                    </a:lnTo>
                    <a:lnTo>
                      <a:pt x="6188" y="3949"/>
                    </a:lnTo>
                    <a:lnTo>
                      <a:pt x="6192" y="3924"/>
                    </a:lnTo>
                    <a:lnTo>
                      <a:pt x="6194" y="3912"/>
                    </a:lnTo>
                    <a:lnTo>
                      <a:pt x="6193" y="3902"/>
                    </a:lnTo>
                    <a:lnTo>
                      <a:pt x="6195" y="3890"/>
                    </a:lnTo>
                    <a:lnTo>
                      <a:pt x="6204" y="3871"/>
                    </a:lnTo>
                    <a:lnTo>
                      <a:pt x="6205" y="3861"/>
                    </a:lnTo>
                    <a:lnTo>
                      <a:pt x="6201" y="3827"/>
                    </a:lnTo>
                    <a:lnTo>
                      <a:pt x="6210" y="3816"/>
                    </a:lnTo>
                    <a:lnTo>
                      <a:pt x="6209" y="3810"/>
                    </a:lnTo>
                    <a:lnTo>
                      <a:pt x="6205" y="3806"/>
                    </a:lnTo>
                    <a:lnTo>
                      <a:pt x="6199" y="3778"/>
                    </a:lnTo>
                    <a:lnTo>
                      <a:pt x="6199" y="3757"/>
                    </a:lnTo>
                    <a:lnTo>
                      <a:pt x="6205" y="3747"/>
                    </a:lnTo>
                    <a:lnTo>
                      <a:pt x="6208" y="3734"/>
                    </a:lnTo>
                    <a:lnTo>
                      <a:pt x="6209" y="3713"/>
                    </a:lnTo>
                    <a:lnTo>
                      <a:pt x="6214" y="3712"/>
                    </a:lnTo>
                    <a:lnTo>
                      <a:pt x="6214" y="3705"/>
                    </a:lnTo>
                    <a:lnTo>
                      <a:pt x="6219" y="3702"/>
                    </a:lnTo>
                    <a:lnTo>
                      <a:pt x="6216" y="3696"/>
                    </a:lnTo>
                    <a:lnTo>
                      <a:pt x="6228" y="3676"/>
                    </a:lnTo>
                    <a:lnTo>
                      <a:pt x="6236" y="3671"/>
                    </a:lnTo>
                    <a:lnTo>
                      <a:pt x="6241" y="3661"/>
                    </a:lnTo>
                    <a:lnTo>
                      <a:pt x="6247" y="3653"/>
                    </a:lnTo>
                    <a:lnTo>
                      <a:pt x="6248" y="3643"/>
                    </a:lnTo>
                    <a:lnTo>
                      <a:pt x="6253" y="3631"/>
                    </a:lnTo>
                    <a:lnTo>
                      <a:pt x="6233" y="3610"/>
                    </a:lnTo>
                    <a:lnTo>
                      <a:pt x="6241" y="3591"/>
                    </a:lnTo>
                    <a:lnTo>
                      <a:pt x="6238" y="3578"/>
                    </a:lnTo>
                    <a:lnTo>
                      <a:pt x="6235" y="3565"/>
                    </a:lnTo>
                    <a:lnTo>
                      <a:pt x="6225" y="3559"/>
                    </a:lnTo>
                    <a:lnTo>
                      <a:pt x="6214" y="3549"/>
                    </a:lnTo>
                    <a:lnTo>
                      <a:pt x="6203" y="3551"/>
                    </a:lnTo>
                    <a:lnTo>
                      <a:pt x="6190" y="3542"/>
                    </a:lnTo>
                    <a:lnTo>
                      <a:pt x="6176" y="3537"/>
                    </a:lnTo>
                    <a:lnTo>
                      <a:pt x="6168" y="3538"/>
                    </a:lnTo>
                    <a:lnTo>
                      <a:pt x="6174" y="3532"/>
                    </a:lnTo>
                    <a:lnTo>
                      <a:pt x="6188" y="3532"/>
                    </a:lnTo>
                    <a:lnTo>
                      <a:pt x="6200" y="3542"/>
                    </a:lnTo>
                    <a:lnTo>
                      <a:pt x="6209" y="3543"/>
                    </a:lnTo>
                    <a:lnTo>
                      <a:pt x="6219" y="3542"/>
                    </a:lnTo>
                    <a:lnTo>
                      <a:pt x="6237" y="3554"/>
                    </a:lnTo>
                    <a:lnTo>
                      <a:pt x="6241" y="3551"/>
                    </a:lnTo>
                    <a:lnTo>
                      <a:pt x="6249" y="3540"/>
                    </a:lnTo>
                    <a:lnTo>
                      <a:pt x="6248" y="3529"/>
                    </a:lnTo>
                    <a:lnTo>
                      <a:pt x="6241" y="3526"/>
                    </a:lnTo>
                    <a:lnTo>
                      <a:pt x="6215" y="3508"/>
                    </a:lnTo>
                    <a:lnTo>
                      <a:pt x="6203" y="3495"/>
                    </a:lnTo>
                    <a:lnTo>
                      <a:pt x="6192" y="3487"/>
                    </a:lnTo>
                    <a:lnTo>
                      <a:pt x="6189" y="3482"/>
                    </a:lnTo>
                    <a:lnTo>
                      <a:pt x="6189" y="3468"/>
                    </a:lnTo>
                    <a:lnTo>
                      <a:pt x="6182" y="3461"/>
                    </a:lnTo>
                    <a:lnTo>
                      <a:pt x="6173" y="3454"/>
                    </a:lnTo>
                    <a:lnTo>
                      <a:pt x="6163" y="3450"/>
                    </a:lnTo>
                    <a:lnTo>
                      <a:pt x="6161" y="3445"/>
                    </a:lnTo>
                    <a:lnTo>
                      <a:pt x="6161" y="3440"/>
                    </a:lnTo>
                    <a:lnTo>
                      <a:pt x="6158" y="3440"/>
                    </a:lnTo>
                    <a:lnTo>
                      <a:pt x="6150" y="3440"/>
                    </a:lnTo>
                    <a:lnTo>
                      <a:pt x="6135" y="3446"/>
                    </a:lnTo>
                    <a:lnTo>
                      <a:pt x="6124" y="3446"/>
                    </a:lnTo>
                    <a:lnTo>
                      <a:pt x="6103" y="3438"/>
                    </a:lnTo>
                    <a:lnTo>
                      <a:pt x="6103" y="3457"/>
                    </a:lnTo>
                    <a:lnTo>
                      <a:pt x="6106" y="3459"/>
                    </a:lnTo>
                    <a:lnTo>
                      <a:pt x="6103" y="3467"/>
                    </a:lnTo>
                    <a:lnTo>
                      <a:pt x="6101" y="3483"/>
                    </a:lnTo>
                    <a:lnTo>
                      <a:pt x="6093" y="3504"/>
                    </a:lnTo>
                    <a:lnTo>
                      <a:pt x="6082" y="3510"/>
                    </a:lnTo>
                    <a:lnTo>
                      <a:pt x="6086" y="3495"/>
                    </a:lnTo>
                    <a:lnTo>
                      <a:pt x="6095" y="3481"/>
                    </a:lnTo>
                    <a:lnTo>
                      <a:pt x="6090" y="3471"/>
                    </a:lnTo>
                    <a:lnTo>
                      <a:pt x="6071" y="3493"/>
                    </a:lnTo>
                    <a:lnTo>
                      <a:pt x="6058" y="3500"/>
                    </a:lnTo>
                    <a:lnTo>
                      <a:pt x="6038" y="3505"/>
                    </a:lnTo>
                    <a:lnTo>
                      <a:pt x="6023" y="3504"/>
                    </a:lnTo>
                    <a:lnTo>
                      <a:pt x="6023" y="3499"/>
                    </a:lnTo>
                    <a:lnTo>
                      <a:pt x="6032" y="3495"/>
                    </a:lnTo>
                    <a:lnTo>
                      <a:pt x="6038" y="3488"/>
                    </a:lnTo>
                    <a:lnTo>
                      <a:pt x="6045" y="3477"/>
                    </a:lnTo>
                    <a:lnTo>
                      <a:pt x="6043" y="3470"/>
                    </a:lnTo>
                    <a:lnTo>
                      <a:pt x="6033" y="3465"/>
                    </a:lnTo>
                    <a:lnTo>
                      <a:pt x="6028" y="3455"/>
                    </a:lnTo>
                    <a:lnTo>
                      <a:pt x="6034" y="3452"/>
                    </a:lnTo>
                    <a:lnTo>
                      <a:pt x="6043" y="3443"/>
                    </a:lnTo>
                    <a:lnTo>
                      <a:pt x="6044" y="3438"/>
                    </a:lnTo>
                    <a:lnTo>
                      <a:pt x="6028" y="3439"/>
                    </a:lnTo>
                    <a:lnTo>
                      <a:pt x="6018" y="3445"/>
                    </a:lnTo>
                    <a:lnTo>
                      <a:pt x="6015" y="3454"/>
                    </a:lnTo>
                    <a:lnTo>
                      <a:pt x="6021" y="3462"/>
                    </a:lnTo>
                    <a:lnTo>
                      <a:pt x="6018" y="3470"/>
                    </a:lnTo>
                    <a:lnTo>
                      <a:pt x="6010" y="3479"/>
                    </a:lnTo>
                    <a:lnTo>
                      <a:pt x="6001" y="3479"/>
                    </a:lnTo>
                    <a:lnTo>
                      <a:pt x="5996" y="3487"/>
                    </a:lnTo>
                    <a:lnTo>
                      <a:pt x="5994" y="3484"/>
                    </a:lnTo>
                    <a:lnTo>
                      <a:pt x="5993" y="3466"/>
                    </a:lnTo>
                    <a:lnTo>
                      <a:pt x="5995" y="3455"/>
                    </a:lnTo>
                    <a:lnTo>
                      <a:pt x="5996" y="3444"/>
                    </a:lnTo>
                    <a:lnTo>
                      <a:pt x="5997" y="3434"/>
                    </a:lnTo>
                    <a:lnTo>
                      <a:pt x="5996" y="3430"/>
                    </a:lnTo>
                    <a:lnTo>
                      <a:pt x="5997" y="3417"/>
                    </a:lnTo>
                    <a:lnTo>
                      <a:pt x="5995" y="3408"/>
                    </a:lnTo>
                    <a:lnTo>
                      <a:pt x="5985" y="3406"/>
                    </a:lnTo>
                    <a:lnTo>
                      <a:pt x="5962" y="3412"/>
                    </a:lnTo>
                    <a:lnTo>
                      <a:pt x="5939" y="3413"/>
                    </a:lnTo>
                    <a:lnTo>
                      <a:pt x="5929" y="3405"/>
                    </a:lnTo>
                    <a:lnTo>
                      <a:pt x="5910" y="3396"/>
                    </a:lnTo>
                    <a:lnTo>
                      <a:pt x="5910" y="3390"/>
                    </a:lnTo>
                    <a:lnTo>
                      <a:pt x="5915" y="3376"/>
                    </a:lnTo>
                    <a:lnTo>
                      <a:pt x="5942" y="3354"/>
                    </a:lnTo>
                    <a:lnTo>
                      <a:pt x="5950" y="3350"/>
                    </a:lnTo>
                    <a:lnTo>
                      <a:pt x="5968" y="3336"/>
                    </a:lnTo>
                    <a:lnTo>
                      <a:pt x="5977" y="3320"/>
                    </a:lnTo>
                    <a:lnTo>
                      <a:pt x="5983" y="3314"/>
                    </a:lnTo>
                    <a:lnTo>
                      <a:pt x="5989" y="3312"/>
                    </a:lnTo>
                    <a:lnTo>
                      <a:pt x="5999" y="3305"/>
                    </a:lnTo>
                    <a:lnTo>
                      <a:pt x="6047" y="3260"/>
                    </a:lnTo>
                    <a:lnTo>
                      <a:pt x="6056" y="3241"/>
                    </a:lnTo>
                    <a:lnTo>
                      <a:pt x="6065" y="3235"/>
                    </a:lnTo>
                    <a:lnTo>
                      <a:pt x="6069" y="3226"/>
                    </a:lnTo>
                    <a:lnTo>
                      <a:pt x="6070" y="3218"/>
                    </a:lnTo>
                    <a:lnTo>
                      <a:pt x="6076" y="3212"/>
                    </a:lnTo>
                    <a:lnTo>
                      <a:pt x="6083" y="3202"/>
                    </a:lnTo>
                    <a:lnTo>
                      <a:pt x="6087" y="3194"/>
                    </a:lnTo>
                    <a:lnTo>
                      <a:pt x="6093" y="3196"/>
                    </a:lnTo>
                    <a:lnTo>
                      <a:pt x="6099" y="3182"/>
                    </a:lnTo>
                    <a:lnTo>
                      <a:pt x="6114" y="3169"/>
                    </a:lnTo>
                    <a:lnTo>
                      <a:pt x="6130" y="3145"/>
                    </a:lnTo>
                    <a:lnTo>
                      <a:pt x="6140" y="3147"/>
                    </a:lnTo>
                    <a:lnTo>
                      <a:pt x="6158" y="3127"/>
                    </a:lnTo>
                    <a:lnTo>
                      <a:pt x="6166" y="3111"/>
                    </a:lnTo>
                    <a:lnTo>
                      <a:pt x="6169" y="3112"/>
                    </a:lnTo>
                    <a:lnTo>
                      <a:pt x="6182" y="3101"/>
                    </a:lnTo>
                    <a:lnTo>
                      <a:pt x="6193" y="3095"/>
                    </a:lnTo>
                    <a:lnTo>
                      <a:pt x="6201" y="3078"/>
                    </a:lnTo>
                    <a:lnTo>
                      <a:pt x="6204" y="3063"/>
                    </a:lnTo>
                    <a:lnTo>
                      <a:pt x="6219" y="3043"/>
                    </a:lnTo>
                    <a:lnTo>
                      <a:pt x="6258" y="3011"/>
                    </a:lnTo>
                    <a:lnTo>
                      <a:pt x="6270" y="2994"/>
                    </a:lnTo>
                    <a:lnTo>
                      <a:pt x="6280" y="2976"/>
                    </a:lnTo>
                    <a:lnTo>
                      <a:pt x="6298" y="2960"/>
                    </a:lnTo>
                    <a:lnTo>
                      <a:pt x="6316" y="2946"/>
                    </a:lnTo>
                    <a:lnTo>
                      <a:pt x="6345" y="2932"/>
                    </a:lnTo>
                    <a:lnTo>
                      <a:pt x="6400" y="2927"/>
                    </a:lnTo>
                    <a:lnTo>
                      <a:pt x="6436" y="2927"/>
                    </a:lnTo>
                    <a:lnTo>
                      <a:pt x="6456" y="2924"/>
                    </a:lnTo>
                    <a:lnTo>
                      <a:pt x="6464" y="2927"/>
                    </a:lnTo>
                    <a:lnTo>
                      <a:pt x="6475" y="2925"/>
                    </a:lnTo>
                    <a:lnTo>
                      <a:pt x="6488" y="2929"/>
                    </a:lnTo>
                    <a:lnTo>
                      <a:pt x="6495" y="2929"/>
                    </a:lnTo>
                    <a:lnTo>
                      <a:pt x="6495" y="2941"/>
                    </a:lnTo>
                    <a:lnTo>
                      <a:pt x="6500" y="2950"/>
                    </a:lnTo>
                    <a:lnTo>
                      <a:pt x="6507" y="2951"/>
                    </a:lnTo>
                    <a:lnTo>
                      <a:pt x="6518" y="2949"/>
                    </a:lnTo>
                    <a:lnTo>
                      <a:pt x="6521" y="2944"/>
                    </a:lnTo>
                    <a:lnTo>
                      <a:pt x="6522" y="2923"/>
                    </a:lnTo>
                    <a:lnTo>
                      <a:pt x="6527" y="2919"/>
                    </a:lnTo>
                    <a:lnTo>
                      <a:pt x="6585" y="2943"/>
                    </a:lnTo>
                    <a:lnTo>
                      <a:pt x="6602" y="2940"/>
                    </a:lnTo>
                    <a:lnTo>
                      <a:pt x="6602" y="2932"/>
                    </a:lnTo>
                    <a:lnTo>
                      <a:pt x="6610" y="2927"/>
                    </a:lnTo>
                    <a:lnTo>
                      <a:pt x="6630" y="2928"/>
                    </a:lnTo>
                    <a:lnTo>
                      <a:pt x="6638" y="2937"/>
                    </a:lnTo>
                    <a:lnTo>
                      <a:pt x="6641" y="2944"/>
                    </a:lnTo>
                    <a:lnTo>
                      <a:pt x="6646" y="2945"/>
                    </a:lnTo>
                    <a:lnTo>
                      <a:pt x="6660" y="2941"/>
                    </a:lnTo>
                    <a:lnTo>
                      <a:pt x="6660" y="2932"/>
                    </a:lnTo>
                    <a:lnTo>
                      <a:pt x="6656" y="2932"/>
                    </a:lnTo>
                    <a:lnTo>
                      <a:pt x="6651" y="2923"/>
                    </a:lnTo>
                    <a:lnTo>
                      <a:pt x="6660" y="2918"/>
                    </a:lnTo>
                    <a:lnTo>
                      <a:pt x="6673" y="2918"/>
                    </a:lnTo>
                    <a:lnTo>
                      <a:pt x="6672" y="2912"/>
                    </a:lnTo>
                    <a:lnTo>
                      <a:pt x="6667" y="2905"/>
                    </a:lnTo>
                    <a:lnTo>
                      <a:pt x="6668" y="2898"/>
                    </a:lnTo>
                    <a:lnTo>
                      <a:pt x="6679" y="2891"/>
                    </a:lnTo>
                    <a:lnTo>
                      <a:pt x="6692" y="2890"/>
                    </a:lnTo>
                    <a:lnTo>
                      <a:pt x="6705" y="2892"/>
                    </a:lnTo>
                    <a:lnTo>
                      <a:pt x="6737" y="2905"/>
                    </a:lnTo>
                    <a:lnTo>
                      <a:pt x="6747" y="2905"/>
                    </a:lnTo>
                    <a:lnTo>
                      <a:pt x="6760" y="2913"/>
                    </a:lnTo>
                    <a:lnTo>
                      <a:pt x="6762" y="2918"/>
                    </a:lnTo>
                    <a:lnTo>
                      <a:pt x="6770" y="2921"/>
                    </a:lnTo>
                    <a:lnTo>
                      <a:pt x="6775" y="2908"/>
                    </a:lnTo>
                    <a:lnTo>
                      <a:pt x="6785" y="2906"/>
                    </a:lnTo>
                    <a:lnTo>
                      <a:pt x="6798" y="2910"/>
                    </a:lnTo>
                    <a:lnTo>
                      <a:pt x="6808" y="2916"/>
                    </a:lnTo>
                    <a:lnTo>
                      <a:pt x="6817" y="2927"/>
                    </a:lnTo>
                    <a:lnTo>
                      <a:pt x="6822" y="2937"/>
                    </a:lnTo>
                    <a:lnTo>
                      <a:pt x="6841" y="2940"/>
                    </a:lnTo>
                    <a:lnTo>
                      <a:pt x="6845" y="2948"/>
                    </a:lnTo>
                    <a:lnTo>
                      <a:pt x="6833" y="2953"/>
                    </a:lnTo>
                    <a:lnTo>
                      <a:pt x="6817" y="2954"/>
                    </a:lnTo>
                    <a:lnTo>
                      <a:pt x="6795" y="2954"/>
                    </a:lnTo>
                    <a:lnTo>
                      <a:pt x="6784" y="2959"/>
                    </a:lnTo>
                    <a:lnTo>
                      <a:pt x="6785" y="2965"/>
                    </a:lnTo>
                    <a:lnTo>
                      <a:pt x="6800" y="2984"/>
                    </a:lnTo>
                    <a:lnTo>
                      <a:pt x="6816" y="2986"/>
                    </a:lnTo>
                    <a:lnTo>
                      <a:pt x="6829" y="2984"/>
                    </a:lnTo>
                    <a:lnTo>
                      <a:pt x="6843" y="2981"/>
                    </a:lnTo>
                    <a:lnTo>
                      <a:pt x="6849" y="2971"/>
                    </a:lnTo>
                    <a:lnTo>
                      <a:pt x="6859" y="2966"/>
                    </a:lnTo>
                    <a:lnTo>
                      <a:pt x="6866" y="2973"/>
                    </a:lnTo>
                    <a:lnTo>
                      <a:pt x="6878" y="2978"/>
                    </a:lnTo>
                    <a:lnTo>
                      <a:pt x="6886" y="2972"/>
                    </a:lnTo>
                    <a:lnTo>
                      <a:pt x="6892" y="2962"/>
                    </a:lnTo>
                    <a:lnTo>
                      <a:pt x="6905" y="2960"/>
                    </a:lnTo>
                    <a:lnTo>
                      <a:pt x="6907" y="2953"/>
                    </a:lnTo>
                    <a:lnTo>
                      <a:pt x="6919" y="2946"/>
                    </a:lnTo>
                    <a:lnTo>
                      <a:pt x="6935" y="2951"/>
                    </a:lnTo>
                    <a:lnTo>
                      <a:pt x="6942" y="2962"/>
                    </a:lnTo>
                    <a:lnTo>
                      <a:pt x="6951" y="2962"/>
                    </a:lnTo>
                    <a:lnTo>
                      <a:pt x="6963" y="2959"/>
                    </a:lnTo>
                    <a:lnTo>
                      <a:pt x="6967" y="2950"/>
                    </a:lnTo>
                    <a:lnTo>
                      <a:pt x="6981" y="2951"/>
                    </a:lnTo>
                    <a:lnTo>
                      <a:pt x="6988" y="2956"/>
                    </a:lnTo>
                    <a:lnTo>
                      <a:pt x="6991" y="2950"/>
                    </a:lnTo>
                    <a:lnTo>
                      <a:pt x="7001" y="2950"/>
                    </a:lnTo>
                    <a:lnTo>
                      <a:pt x="7002" y="2943"/>
                    </a:lnTo>
                    <a:lnTo>
                      <a:pt x="7000" y="2933"/>
                    </a:lnTo>
                    <a:lnTo>
                      <a:pt x="6993" y="2922"/>
                    </a:lnTo>
                    <a:lnTo>
                      <a:pt x="6972" y="2913"/>
                    </a:lnTo>
                    <a:lnTo>
                      <a:pt x="6951" y="2917"/>
                    </a:lnTo>
                    <a:lnTo>
                      <a:pt x="6952" y="2910"/>
                    </a:lnTo>
                    <a:lnTo>
                      <a:pt x="6958" y="2902"/>
                    </a:lnTo>
                    <a:lnTo>
                      <a:pt x="6950" y="2879"/>
                    </a:lnTo>
                    <a:lnTo>
                      <a:pt x="6953" y="2875"/>
                    </a:lnTo>
                    <a:lnTo>
                      <a:pt x="6959" y="2879"/>
                    </a:lnTo>
                    <a:lnTo>
                      <a:pt x="6962" y="2879"/>
                    </a:lnTo>
                    <a:lnTo>
                      <a:pt x="6975" y="2849"/>
                    </a:lnTo>
                    <a:lnTo>
                      <a:pt x="6983" y="2837"/>
                    </a:lnTo>
                    <a:lnTo>
                      <a:pt x="6986" y="2827"/>
                    </a:lnTo>
                    <a:lnTo>
                      <a:pt x="6999" y="2815"/>
                    </a:lnTo>
                    <a:lnTo>
                      <a:pt x="7011" y="2809"/>
                    </a:lnTo>
                    <a:lnTo>
                      <a:pt x="7047" y="2776"/>
                    </a:lnTo>
                    <a:lnTo>
                      <a:pt x="7047" y="2767"/>
                    </a:lnTo>
                    <a:lnTo>
                      <a:pt x="7051" y="2757"/>
                    </a:lnTo>
                    <a:lnTo>
                      <a:pt x="7074" y="2731"/>
                    </a:lnTo>
                    <a:lnTo>
                      <a:pt x="7083" y="2723"/>
                    </a:lnTo>
                    <a:lnTo>
                      <a:pt x="7088" y="2697"/>
                    </a:lnTo>
                    <a:lnTo>
                      <a:pt x="7099" y="2690"/>
                    </a:lnTo>
                    <a:lnTo>
                      <a:pt x="7118" y="2670"/>
                    </a:lnTo>
                    <a:lnTo>
                      <a:pt x="7128" y="2666"/>
                    </a:lnTo>
                    <a:lnTo>
                      <a:pt x="7137" y="2659"/>
                    </a:lnTo>
                    <a:lnTo>
                      <a:pt x="7165" y="2661"/>
                    </a:lnTo>
                    <a:lnTo>
                      <a:pt x="7205" y="2653"/>
                    </a:lnTo>
                    <a:lnTo>
                      <a:pt x="7211" y="2648"/>
                    </a:lnTo>
                    <a:lnTo>
                      <a:pt x="7215" y="2642"/>
                    </a:lnTo>
                    <a:lnTo>
                      <a:pt x="7221" y="2643"/>
                    </a:lnTo>
                    <a:lnTo>
                      <a:pt x="7235" y="2652"/>
                    </a:lnTo>
                    <a:lnTo>
                      <a:pt x="7241" y="2659"/>
                    </a:lnTo>
                    <a:lnTo>
                      <a:pt x="7244" y="2670"/>
                    </a:lnTo>
                    <a:lnTo>
                      <a:pt x="7260" y="2669"/>
                    </a:lnTo>
                    <a:lnTo>
                      <a:pt x="7270" y="2658"/>
                    </a:lnTo>
                    <a:lnTo>
                      <a:pt x="7290" y="2638"/>
                    </a:lnTo>
                    <a:lnTo>
                      <a:pt x="7281" y="2685"/>
                    </a:lnTo>
                    <a:lnTo>
                      <a:pt x="7273" y="2693"/>
                    </a:lnTo>
                    <a:lnTo>
                      <a:pt x="7269" y="2703"/>
                    </a:lnTo>
                    <a:lnTo>
                      <a:pt x="7263" y="2712"/>
                    </a:lnTo>
                    <a:lnTo>
                      <a:pt x="7263" y="2725"/>
                    </a:lnTo>
                    <a:lnTo>
                      <a:pt x="7269" y="2733"/>
                    </a:lnTo>
                    <a:lnTo>
                      <a:pt x="7268" y="2741"/>
                    </a:lnTo>
                    <a:lnTo>
                      <a:pt x="7263" y="2745"/>
                    </a:lnTo>
                    <a:lnTo>
                      <a:pt x="7260" y="2752"/>
                    </a:lnTo>
                    <a:lnTo>
                      <a:pt x="7265" y="2756"/>
                    </a:lnTo>
                    <a:lnTo>
                      <a:pt x="7280" y="2749"/>
                    </a:lnTo>
                    <a:lnTo>
                      <a:pt x="7292" y="2746"/>
                    </a:lnTo>
                    <a:lnTo>
                      <a:pt x="7281" y="2771"/>
                    </a:lnTo>
                    <a:lnTo>
                      <a:pt x="7278" y="2787"/>
                    </a:lnTo>
                    <a:lnTo>
                      <a:pt x="7279" y="2797"/>
                    </a:lnTo>
                    <a:lnTo>
                      <a:pt x="7286" y="2793"/>
                    </a:lnTo>
                    <a:lnTo>
                      <a:pt x="7300" y="2781"/>
                    </a:lnTo>
                    <a:lnTo>
                      <a:pt x="7309" y="2781"/>
                    </a:lnTo>
                    <a:lnTo>
                      <a:pt x="7345" y="2734"/>
                    </a:lnTo>
                    <a:lnTo>
                      <a:pt x="7355" y="2728"/>
                    </a:lnTo>
                    <a:lnTo>
                      <a:pt x="7367" y="2713"/>
                    </a:lnTo>
                    <a:lnTo>
                      <a:pt x="7378" y="2704"/>
                    </a:lnTo>
                    <a:lnTo>
                      <a:pt x="7399" y="2680"/>
                    </a:lnTo>
                    <a:lnTo>
                      <a:pt x="7414" y="2679"/>
                    </a:lnTo>
                    <a:lnTo>
                      <a:pt x="7420" y="2675"/>
                    </a:lnTo>
                    <a:lnTo>
                      <a:pt x="7422" y="2666"/>
                    </a:lnTo>
                    <a:lnTo>
                      <a:pt x="7430" y="2671"/>
                    </a:lnTo>
                    <a:lnTo>
                      <a:pt x="7429" y="2680"/>
                    </a:lnTo>
                    <a:lnTo>
                      <a:pt x="7431" y="2688"/>
                    </a:lnTo>
                    <a:lnTo>
                      <a:pt x="7438" y="2687"/>
                    </a:lnTo>
                    <a:lnTo>
                      <a:pt x="7447" y="2669"/>
                    </a:lnTo>
                    <a:lnTo>
                      <a:pt x="7437" y="2666"/>
                    </a:lnTo>
                    <a:lnTo>
                      <a:pt x="7434" y="2656"/>
                    </a:lnTo>
                    <a:lnTo>
                      <a:pt x="7437" y="2642"/>
                    </a:lnTo>
                    <a:lnTo>
                      <a:pt x="7438" y="2627"/>
                    </a:lnTo>
                    <a:lnTo>
                      <a:pt x="7438" y="2618"/>
                    </a:lnTo>
                    <a:lnTo>
                      <a:pt x="7448" y="2601"/>
                    </a:lnTo>
                    <a:lnTo>
                      <a:pt x="7448" y="2593"/>
                    </a:lnTo>
                    <a:lnTo>
                      <a:pt x="7452" y="2583"/>
                    </a:lnTo>
                    <a:lnTo>
                      <a:pt x="7467" y="2569"/>
                    </a:lnTo>
                    <a:lnTo>
                      <a:pt x="7511" y="2553"/>
                    </a:lnTo>
                    <a:lnTo>
                      <a:pt x="7526" y="2557"/>
                    </a:lnTo>
                    <a:lnTo>
                      <a:pt x="7542" y="2572"/>
                    </a:lnTo>
                    <a:lnTo>
                      <a:pt x="7535" y="2585"/>
                    </a:lnTo>
                    <a:lnTo>
                      <a:pt x="7524" y="2582"/>
                    </a:lnTo>
                    <a:lnTo>
                      <a:pt x="7506" y="2596"/>
                    </a:lnTo>
                    <a:lnTo>
                      <a:pt x="7496" y="2607"/>
                    </a:lnTo>
                    <a:lnTo>
                      <a:pt x="7494" y="2623"/>
                    </a:lnTo>
                    <a:lnTo>
                      <a:pt x="7490" y="2631"/>
                    </a:lnTo>
                    <a:lnTo>
                      <a:pt x="7489" y="2644"/>
                    </a:lnTo>
                    <a:lnTo>
                      <a:pt x="7489" y="2670"/>
                    </a:lnTo>
                    <a:lnTo>
                      <a:pt x="7478" y="2681"/>
                    </a:lnTo>
                    <a:lnTo>
                      <a:pt x="7477" y="2688"/>
                    </a:lnTo>
                    <a:lnTo>
                      <a:pt x="7478" y="2699"/>
                    </a:lnTo>
                    <a:lnTo>
                      <a:pt x="7480" y="2706"/>
                    </a:lnTo>
                    <a:lnTo>
                      <a:pt x="7479" y="2718"/>
                    </a:lnTo>
                    <a:lnTo>
                      <a:pt x="7472" y="2728"/>
                    </a:lnTo>
                    <a:lnTo>
                      <a:pt x="7465" y="2731"/>
                    </a:lnTo>
                    <a:lnTo>
                      <a:pt x="7464" y="2738"/>
                    </a:lnTo>
                    <a:lnTo>
                      <a:pt x="7463" y="2749"/>
                    </a:lnTo>
                    <a:lnTo>
                      <a:pt x="7472" y="2755"/>
                    </a:lnTo>
                    <a:lnTo>
                      <a:pt x="7472" y="2762"/>
                    </a:lnTo>
                    <a:lnTo>
                      <a:pt x="7462" y="2771"/>
                    </a:lnTo>
                    <a:lnTo>
                      <a:pt x="7451" y="2777"/>
                    </a:lnTo>
                    <a:lnTo>
                      <a:pt x="7440" y="2774"/>
                    </a:lnTo>
                    <a:lnTo>
                      <a:pt x="7427" y="2779"/>
                    </a:lnTo>
                    <a:lnTo>
                      <a:pt x="7415" y="2797"/>
                    </a:lnTo>
                    <a:lnTo>
                      <a:pt x="7402" y="2798"/>
                    </a:lnTo>
                    <a:lnTo>
                      <a:pt x="7376" y="2809"/>
                    </a:lnTo>
                    <a:lnTo>
                      <a:pt x="7372" y="2814"/>
                    </a:lnTo>
                    <a:lnTo>
                      <a:pt x="7372" y="2826"/>
                    </a:lnTo>
                    <a:lnTo>
                      <a:pt x="7367" y="2838"/>
                    </a:lnTo>
                    <a:lnTo>
                      <a:pt x="7356" y="2848"/>
                    </a:lnTo>
                    <a:lnTo>
                      <a:pt x="7343" y="2864"/>
                    </a:lnTo>
                    <a:lnTo>
                      <a:pt x="7318" y="2897"/>
                    </a:lnTo>
                    <a:lnTo>
                      <a:pt x="7293" y="2911"/>
                    </a:lnTo>
                    <a:lnTo>
                      <a:pt x="7286" y="2929"/>
                    </a:lnTo>
                    <a:lnTo>
                      <a:pt x="7276" y="2934"/>
                    </a:lnTo>
                    <a:lnTo>
                      <a:pt x="7258" y="2960"/>
                    </a:lnTo>
                    <a:lnTo>
                      <a:pt x="7255" y="2978"/>
                    </a:lnTo>
                    <a:lnTo>
                      <a:pt x="7236" y="3002"/>
                    </a:lnTo>
                    <a:lnTo>
                      <a:pt x="7225" y="3019"/>
                    </a:lnTo>
                    <a:lnTo>
                      <a:pt x="7210" y="3031"/>
                    </a:lnTo>
                    <a:lnTo>
                      <a:pt x="7195" y="3047"/>
                    </a:lnTo>
                    <a:lnTo>
                      <a:pt x="7182" y="3066"/>
                    </a:lnTo>
                    <a:lnTo>
                      <a:pt x="7162" y="3075"/>
                    </a:lnTo>
                    <a:lnTo>
                      <a:pt x="7144" y="3075"/>
                    </a:lnTo>
                    <a:lnTo>
                      <a:pt x="7137" y="3085"/>
                    </a:lnTo>
                    <a:lnTo>
                      <a:pt x="7128" y="3096"/>
                    </a:lnTo>
                    <a:lnTo>
                      <a:pt x="7108" y="3091"/>
                    </a:lnTo>
                    <a:lnTo>
                      <a:pt x="7098" y="3093"/>
                    </a:lnTo>
                    <a:lnTo>
                      <a:pt x="7103" y="3105"/>
                    </a:lnTo>
                    <a:lnTo>
                      <a:pt x="7106" y="3124"/>
                    </a:lnTo>
                    <a:lnTo>
                      <a:pt x="7093" y="3164"/>
                    </a:lnTo>
                    <a:lnTo>
                      <a:pt x="7077" y="3174"/>
                    </a:lnTo>
                    <a:lnTo>
                      <a:pt x="7065" y="3186"/>
                    </a:lnTo>
                    <a:lnTo>
                      <a:pt x="7051" y="3193"/>
                    </a:lnTo>
                    <a:lnTo>
                      <a:pt x="7045" y="3206"/>
                    </a:lnTo>
                    <a:lnTo>
                      <a:pt x="7040" y="3229"/>
                    </a:lnTo>
                    <a:lnTo>
                      <a:pt x="7028" y="3279"/>
                    </a:lnTo>
                    <a:lnTo>
                      <a:pt x="7027" y="3328"/>
                    </a:lnTo>
                    <a:lnTo>
                      <a:pt x="7028" y="3352"/>
                    </a:lnTo>
                    <a:lnTo>
                      <a:pt x="7031" y="3374"/>
                    </a:lnTo>
                    <a:lnTo>
                      <a:pt x="7032" y="3403"/>
                    </a:lnTo>
                    <a:lnTo>
                      <a:pt x="7036" y="3418"/>
                    </a:lnTo>
                    <a:lnTo>
                      <a:pt x="7040" y="3459"/>
                    </a:lnTo>
                    <a:lnTo>
                      <a:pt x="7042" y="3463"/>
                    </a:lnTo>
                    <a:lnTo>
                      <a:pt x="7044" y="3467"/>
                    </a:lnTo>
                    <a:lnTo>
                      <a:pt x="7051" y="3503"/>
                    </a:lnTo>
                    <a:lnTo>
                      <a:pt x="7056" y="3524"/>
                    </a:lnTo>
                    <a:lnTo>
                      <a:pt x="7058" y="3551"/>
                    </a:lnTo>
                    <a:lnTo>
                      <a:pt x="7061" y="3573"/>
                    </a:lnTo>
                    <a:lnTo>
                      <a:pt x="7066" y="3596"/>
                    </a:lnTo>
                    <a:lnTo>
                      <a:pt x="7075" y="3617"/>
                    </a:lnTo>
                    <a:lnTo>
                      <a:pt x="7081" y="3640"/>
                    </a:lnTo>
                    <a:lnTo>
                      <a:pt x="7081" y="3685"/>
                    </a:lnTo>
                    <a:lnTo>
                      <a:pt x="7082" y="3705"/>
                    </a:lnTo>
                    <a:lnTo>
                      <a:pt x="7092" y="3729"/>
                    </a:lnTo>
                    <a:lnTo>
                      <a:pt x="7094" y="3742"/>
                    </a:lnTo>
                    <a:lnTo>
                      <a:pt x="7108" y="3728"/>
                    </a:lnTo>
                    <a:lnTo>
                      <a:pt x="7120" y="3718"/>
                    </a:lnTo>
                    <a:lnTo>
                      <a:pt x="7131" y="3704"/>
                    </a:lnTo>
                    <a:lnTo>
                      <a:pt x="7139" y="3691"/>
                    </a:lnTo>
                    <a:lnTo>
                      <a:pt x="7150" y="3682"/>
                    </a:lnTo>
                    <a:lnTo>
                      <a:pt x="7172" y="3656"/>
                    </a:lnTo>
                    <a:lnTo>
                      <a:pt x="7184" y="3626"/>
                    </a:lnTo>
                    <a:lnTo>
                      <a:pt x="7185" y="3613"/>
                    </a:lnTo>
                    <a:lnTo>
                      <a:pt x="7184" y="3595"/>
                    </a:lnTo>
                    <a:lnTo>
                      <a:pt x="7188" y="3589"/>
                    </a:lnTo>
                    <a:lnTo>
                      <a:pt x="7192" y="3573"/>
                    </a:lnTo>
                    <a:lnTo>
                      <a:pt x="7187" y="3569"/>
                    </a:lnTo>
                    <a:lnTo>
                      <a:pt x="7192" y="3561"/>
                    </a:lnTo>
                    <a:lnTo>
                      <a:pt x="7198" y="3562"/>
                    </a:lnTo>
                    <a:lnTo>
                      <a:pt x="7203" y="3567"/>
                    </a:lnTo>
                    <a:lnTo>
                      <a:pt x="7212" y="3556"/>
                    </a:lnTo>
                    <a:lnTo>
                      <a:pt x="7228" y="3545"/>
                    </a:lnTo>
                    <a:lnTo>
                      <a:pt x="7252" y="3536"/>
                    </a:lnTo>
                    <a:lnTo>
                      <a:pt x="7269" y="3542"/>
                    </a:lnTo>
                    <a:lnTo>
                      <a:pt x="7268" y="3536"/>
                    </a:lnTo>
                    <a:lnTo>
                      <a:pt x="7264" y="3529"/>
                    </a:lnTo>
                    <a:lnTo>
                      <a:pt x="7262" y="3516"/>
                    </a:lnTo>
                    <a:lnTo>
                      <a:pt x="7262" y="3479"/>
                    </a:lnTo>
                    <a:lnTo>
                      <a:pt x="7263" y="3463"/>
                    </a:lnTo>
                    <a:lnTo>
                      <a:pt x="7273" y="3450"/>
                    </a:lnTo>
                    <a:lnTo>
                      <a:pt x="7301" y="3423"/>
                    </a:lnTo>
                    <a:lnTo>
                      <a:pt x="7319" y="3413"/>
                    </a:lnTo>
                    <a:lnTo>
                      <a:pt x="7335" y="3409"/>
                    </a:lnTo>
                    <a:lnTo>
                      <a:pt x="7341" y="3418"/>
                    </a:lnTo>
                    <a:lnTo>
                      <a:pt x="7354" y="3418"/>
                    </a:lnTo>
                    <a:lnTo>
                      <a:pt x="7366" y="3414"/>
                    </a:lnTo>
                    <a:lnTo>
                      <a:pt x="7382" y="3398"/>
                    </a:lnTo>
                    <a:lnTo>
                      <a:pt x="7384" y="3390"/>
                    </a:lnTo>
                    <a:lnTo>
                      <a:pt x="7365" y="3362"/>
                    </a:lnTo>
                    <a:lnTo>
                      <a:pt x="7360" y="3347"/>
                    </a:lnTo>
                    <a:lnTo>
                      <a:pt x="7357" y="3335"/>
                    </a:lnTo>
                    <a:lnTo>
                      <a:pt x="7359" y="3322"/>
                    </a:lnTo>
                    <a:lnTo>
                      <a:pt x="7362" y="3305"/>
                    </a:lnTo>
                    <a:lnTo>
                      <a:pt x="7368" y="3293"/>
                    </a:lnTo>
                    <a:lnTo>
                      <a:pt x="7372" y="3279"/>
                    </a:lnTo>
                    <a:lnTo>
                      <a:pt x="7381" y="3267"/>
                    </a:lnTo>
                    <a:lnTo>
                      <a:pt x="7397" y="3256"/>
                    </a:lnTo>
                    <a:lnTo>
                      <a:pt x="7394" y="3247"/>
                    </a:lnTo>
                    <a:lnTo>
                      <a:pt x="7391" y="3242"/>
                    </a:lnTo>
                    <a:lnTo>
                      <a:pt x="7389" y="3237"/>
                    </a:lnTo>
                    <a:lnTo>
                      <a:pt x="7405" y="3231"/>
                    </a:lnTo>
                    <a:lnTo>
                      <a:pt x="7422" y="3229"/>
                    </a:lnTo>
                    <a:lnTo>
                      <a:pt x="7429" y="3222"/>
                    </a:lnTo>
                    <a:lnTo>
                      <a:pt x="7431" y="3226"/>
                    </a:lnTo>
                    <a:lnTo>
                      <a:pt x="7424" y="3237"/>
                    </a:lnTo>
                    <a:lnTo>
                      <a:pt x="7416" y="3242"/>
                    </a:lnTo>
                    <a:lnTo>
                      <a:pt x="7413" y="3251"/>
                    </a:lnTo>
                    <a:lnTo>
                      <a:pt x="7422" y="3271"/>
                    </a:lnTo>
                    <a:lnTo>
                      <a:pt x="7431" y="3274"/>
                    </a:lnTo>
                    <a:lnTo>
                      <a:pt x="7435" y="3274"/>
                    </a:lnTo>
                    <a:lnTo>
                      <a:pt x="7445" y="3258"/>
                    </a:lnTo>
                    <a:lnTo>
                      <a:pt x="7447" y="3247"/>
                    </a:lnTo>
                    <a:lnTo>
                      <a:pt x="7442" y="3212"/>
                    </a:lnTo>
                    <a:lnTo>
                      <a:pt x="7437" y="3203"/>
                    </a:lnTo>
                    <a:lnTo>
                      <a:pt x="7421" y="3206"/>
                    </a:lnTo>
                    <a:lnTo>
                      <a:pt x="7419" y="3202"/>
                    </a:lnTo>
                    <a:lnTo>
                      <a:pt x="7419" y="3180"/>
                    </a:lnTo>
                    <a:lnTo>
                      <a:pt x="7416" y="3159"/>
                    </a:lnTo>
                    <a:lnTo>
                      <a:pt x="7418" y="3147"/>
                    </a:lnTo>
                    <a:lnTo>
                      <a:pt x="7421" y="3137"/>
                    </a:lnTo>
                    <a:lnTo>
                      <a:pt x="7434" y="3126"/>
                    </a:lnTo>
                    <a:lnTo>
                      <a:pt x="7445" y="3106"/>
                    </a:lnTo>
                    <a:lnTo>
                      <a:pt x="7443" y="3097"/>
                    </a:lnTo>
                    <a:lnTo>
                      <a:pt x="7413" y="3079"/>
                    </a:lnTo>
                    <a:lnTo>
                      <a:pt x="7400" y="3083"/>
                    </a:lnTo>
                    <a:lnTo>
                      <a:pt x="7397" y="3096"/>
                    </a:lnTo>
                    <a:lnTo>
                      <a:pt x="7394" y="3100"/>
                    </a:lnTo>
                    <a:lnTo>
                      <a:pt x="7387" y="3097"/>
                    </a:lnTo>
                    <a:lnTo>
                      <a:pt x="7381" y="3093"/>
                    </a:lnTo>
                    <a:lnTo>
                      <a:pt x="7377" y="3081"/>
                    </a:lnTo>
                    <a:lnTo>
                      <a:pt x="7377" y="3063"/>
                    </a:lnTo>
                    <a:lnTo>
                      <a:pt x="7381" y="3051"/>
                    </a:lnTo>
                    <a:lnTo>
                      <a:pt x="7386" y="3032"/>
                    </a:lnTo>
                    <a:lnTo>
                      <a:pt x="7393" y="3019"/>
                    </a:lnTo>
                    <a:lnTo>
                      <a:pt x="7407" y="2999"/>
                    </a:lnTo>
                    <a:lnTo>
                      <a:pt x="7420" y="2983"/>
                    </a:lnTo>
                    <a:lnTo>
                      <a:pt x="7427" y="2970"/>
                    </a:lnTo>
                    <a:lnTo>
                      <a:pt x="7426" y="2960"/>
                    </a:lnTo>
                    <a:lnTo>
                      <a:pt x="7430" y="2954"/>
                    </a:lnTo>
                    <a:lnTo>
                      <a:pt x="7440" y="2957"/>
                    </a:lnTo>
                    <a:lnTo>
                      <a:pt x="7437" y="2950"/>
                    </a:lnTo>
                    <a:lnTo>
                      <a:pt x="7437" y="2943"/>
                    </a:lnTo>
                    <a:lnTo>
                      <a:pt x="7446" y="2938"/>
                    </a:lnTo>
                    <a:lnTo>
                      <a:pt x="7450" y="2932"/>
                    </a:lnTo>
                    <a:lnTo>
                      <a:pt x="7446" y="2918"/>
                    </a:lnTo>
                    <a:lnTo>
                      <a:pt x="7447" y="2905"/>
                    </a:lnTo>
                    <a:lnTo>
                      <a:pt x="7454" y="2892"/>
                    </a:lnTo>
                    <a:lnTo>
                      <a:pt x="7456" y="2881"/>
                    </a:lnTo>
                    <a:lnTo>
                      <a:pt x="7462" y="2875"/>
                    </a:lnTo>
                    <a:lnTo>
                      <a:pt x="7472" y="2871"/>
                    </a:lnTo>
                    <a:lnTo>
                      <a:pt x="7485" y="2862"/>
                    </a:lnTo>
                    <a:lnTo>
                      <a:pt x="7492" y="2867"/>
                    </a:lnTo>
                    <a:lnTo>
                      <a:pt x="7496" y="2876"/>
                    </a:lnTo>
                    <a:lnTo>
                      <a:pt x="7505" y="2864"/>
                    </a:lnTo>
                    <a:lnTo>
                      <a:pt x="7517" y="2855"/>
                    </a:lnTo>
                    <a:lnTo>
                      <a:pt x="7527" y="2865"/>
                    </a:lnTo>
                    <a:lnTo>
                      <a:pt x="7532" y="2879"/>
                    </a:lnTo>
                    <a:lnTo>
                      <a:pt x="7542" y="2881"/>
                    </a:lnTo>
                    <a:lnTo>
                      <a:pt x="7547" y="2864"/>
                    </a:lnTo>
                    <a:lnTo>
                      <a:pt x="7547" y="2852"/>
                    </a:lnTo>
                    <a:lnTo>
                      <a:pt x="7556" y="2840"/>
                    </a:lnTo>
                    <a:lnTo>
                      <a:pt x="7563" y="2836"/>
                    </a:lnTo>
                    <a:lnTo>
                      <a:pt x="7581" y="2830"/>
                    </a:lnTo>
                    <a:lnTo>
                      <a:pt x="7588" y="2824"/>
                    </a:lnTo>
                    <a:lnTo>
                      <a:pt x="7598" y="2809"/>
                    </a:lnTo>
                    <a:lnTo>
                      <a:pt x="7604" y="2803"/>
                    </a:lnTo>
                    <a:lnTo>
                      <a:pt x="7609" y="2806"/>
                    </a:lnTo>
                    <a:lnTo>
                      <a:pt x="7612" y="2814"/>
                    </a:lnTo>
                    <a:lnTo>
                      <a:pt x="7607" y="2821"/>
                    </a:lnTo>
                    <a:lnTo>
                      <a:pt x="7610" y="2841"/>
                    </a:lnTo>
                    <a:lnTo>
                      <a:pt x="7606" y="2855"/>
                    </a:lnTo>
                    <a:lnTo>
                      <a:pt x="7606" y="2864"/>
                    </a:lnTo>
                    <a:lnTo>
                      <a:pt x="7604" y="2870"/>
                    </a:lnTo>
                    <a:lnTo>
                      <a:pt x="7602" y="2875"/>
                    </a:lnTo>
                    <a:lnTo>
                      <a:pt x="7602" y="2880"/>
                    </a:lnTo>
                    <a:lnTo>
                      <a:pt x="7606" y="2880"/>
                    </a:lnTo>
                    <a:lnTo>
                      <a:pt x="7618" y="2863"/>
                    </a:lnTo>
                    <a:lnTo>
                      <a:pt x="7647" y="2835"/>
                    </a:lnTo>
                    <a:lnTo>
                      <a:pt x="7649" y="2828"/>
                    </a:lnTo>
                    <a:lnTo>
                      <a:pt x="7647" y="2819"/>
                    </a:lnTo>
                    <a:lnTo>
                      <a:pt x="7650" y="2815"/>
                    </a:lnTo>
                    <a:lnTo>
                      <a:pt x="7658" y="2822"/>
                    </a:lnTo>
                    <a:lnTo>
                      <a:pt x="7667" y="2814"/>
                    </a:lnTo>
                    <a:lnTo>
                      <a:pt x="7678" y="2812"/>
                    </a:lnTo>
                    <a:lnTo>
                      <a:pt x="7694" y="2800"/>
                    </a:lnTo>
                    <a:lnTo>
                      <a:pt x="7706" y="2799"/>
                    </a:lnTo>
                    <a:lnTo>
                      <a:pt x="7714" y="2790"/>
                    </a:lnTo>
                    <a:lnTo>
                      <a:pt x="7720" y="2795"/>
                    </a:lnTo>
                    <a:lnTo>
                      <a:pt x="7726" y="2794"/>
                    </a:lnTo>
                    <a:lnTo>
                      <a:pt x="7755" y="2795"/>
                    </a:lnTo>
                    <a:lnTo>
                      <a:pt x="7770" y="2799"/>
                    </a:lnTo>
                    <a:lnTo>
                      <a:pt x="7781" y="2804"/>
                    </a:lnTo>
                    <a:lnTo>
                      <a:pt x="7795" y="2815"/>
                    </a:lnTo>
                    <a:lnTo>
                      <a:pt x="7800" y="2827"/>
                    </a:lnTo>
                    <a:lnTo>
                      <a:pt x="7819" y="2857"/>
                    </a:lnTo>
                    <a:lnTo>
                      <a:pt x="7820" y="2863"/>
                    </a:lnTo>
                    <a:lnTo>
                      <a:pt x="7833" y="2865"/>
                    </a:lnTo>
                    <a:lnTo>
                      <a:pt x="7836" y="2863"/>
                    </a:lnTo>
                    <a:lnTo>
                      <a:pt x="7836" y="2846"/>
                    </a:lnTo>
                    <a:lnTo>
                      <a:pt x="7848" y="2820"/>
                    </a:lnTo>
                    <a:lnTo>
                      <a:pt x="7848" y="2814"/>
                    </a:lnTo>
                    <a:lnTo>
                      <a:pt x="7845" y="2811"/>
                    </a:lnTo>
                    <a:lnTo>
                      <a:pt x="7852" y="2809"/>
                    </a:lnTo>
                    <a:lnTo>
                      <a:pt x="7865" y="2800"/>
                    </a:lnTo>
                    <a:lnTo>
                      <a:pt x="7871" y="2799"/>
                    </a:lnTo>
                    <a:lnTo>
                      <a:pt x="7875" y="2792"/>
                    </a:lnTo>
                    <a:lnTo>
                      <a:pt x="7879" y="2795"/>
                    </a:lnTo>
                    <a:lnTo>
                      <a:pt x="7886" y="2795"/>
                    </a:lnTo>
                    <a:lnTo>
                      <a:pt x="7899" y="2778"/>
                    </a:lnTo>
                    <a:lnTo>
                      <a:pt x="7903" y="2777"/>
                    </a:lnTo>
                    <a:lnTo>
                      <a:pt x="7903" y="2772"/>
                    </a:lnTo>
                    <a:lnTo>
                      <a:pt x="7913" y="2765"/>
                    </a:lnTo>
                    <a:lnTo>
                      <a:pt x="7921" y="2763"/>
                    </a:lnTo>
                    <a:lnTo>
                      <a:pt x="7925" y="2760"/>
                    </a:lnTo>
                    <a:lnTo>
                      <a:pt x="7931" y="2758"/>
                    </a:lnTo>
                    <a:lnTo>
                      <a:pt x="7932" y="2754"/>
                    </a:lnTo>
                    <a:lnTo>
                      <a:pt x="7931" y="2749"/>
                    </a:lnTo>
                    <a:lnTo>
                      <a:pt x="7926" y="2744"/>
                    </a:lnTo>
                    <a:lnTo>
                      <a:pt x="7927" y="2739"/>
                    </a:lnTo>
                    <a:lnTo>
                      <a:pt x="7936" y="2746"/>
                    </a:lnTo>
                    <a:lnTo>
                      <a:pt x="7941" y="2749"/>
                    </a:lnTo>
                    <a:lnTo>
                      <a:pt x="7946" y="2745"/>
                    </a:lnTo>
                    <a:lnTo>
                      <a:pt x="7948" y="2733"/>
                    </a:lnTo>
                    <a:lnTo>
                      <a:pt x="7946" y="2727"/>
                    </a:lnTo>
                    <a:lnTo>
                      <a:pt x="7957" y="2727"/>
                    </a:lnTo>
                    <a:lnTo>
                      <a:pt x="7968" y="2719"/>
                    </a:lnTo>
                    <a:lnTo>
                      <a:pt x="7970" y="2719"/>
                    </a:lnTo>
                    <a:lnTo>
                      <a:pt x="7973" y="2714"/>
                    </a:lnTo>
                    <a:lnTo>
                      <a:pt x="7968" y="2703"/>
                    </a:lnTo>
                    <a:lnTo>
                      <a:pt x="7972" y="2701"/>
                    </a:lnTo>
                    <a:lnTo>
                      <a:pt x="7978" y="2706"/>
                    </a:lnTo>
                    <a:lnTo>
                      <a:pt x="7981" y="2706"/>
                    </a:lnTo>
                    <a:lnTo>
                      <a:pt x="7988" y="2702"/>
                    </a:lnTo>
                    <a:lnTo>
                      <a:pt x="7992" y="2696"/>
                    </a:lnTo>
                    <a:lnTo>
                      <a:pt x="7996" y="2688"/>
                    </a:lnTo>
                    <a:lnTo>
                      <a:pt x="8000" y="2688"/>
                    </a:lnTo>
                    <a:lnTo>
                      <a:pt x="8002" y="2684"/>
                    </a:lnTo>
                    <a:lnTo>
                      <a:pt x="8004" y="2671"/>
                    </a:lnTo>
                    <a:lnTo>
                      <a:pt x="8006" y="2664"/>
                    </a:lnTo>
                    <a:lnTo>
                      <a:pt x="8012" y="2665"/>
                    </a:lnTo>
                    <a:lnTo>
                      <a:pt x="8017" y="2674"/>
                    </a:lnTo>
                    <a:lnTo>
                      <a:pt x="8022" y="2675"/>
                    </a:lnTo>
                    <a:lnTo>
                      <a:pt x="8027" y="2672"/>
                    </a:lnTo>
                    <a:lnTo>
                      <a:pt x="8040" y="2660"/>
                    </a:lnTo>
                    <a:lnTo>
                      <a:pt x="8067" y="2652"/>
                    </a:lnTo>
                    <a:lnTo>
                      <a:pt x="8075" y="2644"/>
                    </a:lnTo>
                    <a:lnTo>
                      <a:pt x="8090" y="2637"/>
                    </a:lnTo>
                    <a:lnTo>
                      <a:pt x="8093" y="2629"/>
                    </a:lnTo>
                    <a:lnTo>
                      <a:pt x="8094" y="2623"/>
                    </a:lnTo>
                    <a:lnTo>
                      <a:pt x="8094" y="2616"/>
                    </a:lnTo>
                    <a:lnTo>
                      <a:pt x="8103" y="2614"/>
                    </a:lnTo>
                    <a:lnTo>
                      <a:pt x="8102" y="2618"/>
                    </a:lnTo>
                    <a:lnTo>
                      <a:pt x="8099" y="2625"/>
                    </a:lnTo>
                    <a:lnTo>
                      <a:pt x="8103" y="2625"/>
                    </a:lnTo>
                    <a:lnTo>
                      <a:pt x="8126" y="2612"/>
                    </a:lnTo>
                    <a:lnTo>
                      <a:pt x="8133" y="2612"/>
                    </a:lnTo>
                    <a:lnTo>
                      <a:pt x="8146" y="2605"/>
                    </a:lnTo>
                    <a:lnTo>
                      <a:pt x="8182" y="2579"/>
                    </a:lnTo>
                    <a:lnTo>
                      <a:pt x="8209" y="2569"/>
                    </a:lnTo>
                    <a:lnTo>
                      <a:pt x="8212" y="2566"/>
                    </a:lnTo>
                    <a:lnTo>
                      <a:pt x="8210" y="2563"/>
                    </a:lnTo>
                    <a:lnTo>
                      <a:pt x="8205" y="2559"/>
                    </a:lnTo>
                    <a:lnTo>
                      <a:pt x="8199" y="2543"/>
                    </a:lnTo>
                    <a:lnTo>
                      <a:pt x="8196" y="2534"/>
                    </a:lnTo>
                    <a:lnTo>
                      <a:pt x="8200" y="2530"/>
                    </a:lnTo>
                    <a:lnTo>
                      <a:pt x="8204" y="2536"/>
                    </a:lnTo>
                    <a:lnTo>
                      <a:pt x="8209" y="2548"/>
                    </a:lnTo>
                    <a:lnTo>
                      <a:pt x="8215" y="2557"/>
                    </a:lnTo>
                    <a:lnTo>
                      <a:pt x="8219" y="2557"/>
                    </a:lnTo>
                    <a:lnTo>
                      <a:pt x="8219" y="2563"/>
                    </a:lnTo>
                    <a:lnTo>
                      <a:pt x="8221" y="2566"/>
                    </a:lnTo>
                    <a:lnTo>
                      <a:pt x="8232" y="2567"/>
                    </a:lnTo>
                    <a:lnTo>
                      <a:pt x="8231" y="2559"/>
                    </a:lnTo>
                    <a:lnTo>
                      <a:pt x="8227" y="2553"/>
                    </a:lnTo>
                    <a:lnTo>
                      <a:pt x="8233" y="2553"/>
                    </a:lnTo>
                    <a:lnTo>
                      <a:pt x="8237" y="2561"/>
                    </a:lnTo>
                    <a:lnTo>
                      <a:pt x="8243" y="2568"/>
                    </a:lnTo>
                    <a:lnTo>
                      <a:pt x="8253" y="2568"/>
                    </a:lnTo>
                    <a:lnTo>
                      <a:pt x="8266" y="2573"/>
                    </a:lnTo>
                    <a:lnTo>
                      <a:pt x="8275" y="2582"/>
                    </a:lnTo>
                    <a:lnTo>
                      <a:pt x="8290" y="2591"/>
                    </a:lnTo>
                    <a:lnTo>
                      <a:pt x="8306" y="2596"/>
                    </a:lnTo>
                    <a:lnTo>
                      <a:pt x="8309" y="2594"/>
                    </a:lnTo>
                    <a:lnTo>
                      <a:pt x="8313" y="2582"/>
                    </a:lnTo>
                    <a:lnTo>
                      <a:pt x="8320" y="2580"/>
                    </a:lnTo>
                    <a:lnTo>
                      <a:pt x="8334" y="2558"/>
                    </a:lnTo>
                    <a:lnTo>
                      <a:pt x="8338" y="2545"/>
                    </a:lnTo>
                    <a:lnTo>
                      <a:pt x="8334" y="2535"/>
                    </a:lnTo>
                    <a:lnTo>
                      <a:pt x="8324" y="2526"/>
                    </a:lnTo>
                    <a:lnTo>
                      <a:pt x="8311" y="2521"/>
                    </a:lnTo>
                    <a:lnTo>
                      <a:pt x="8308" y="2518"/>
                    </a:lnTo>
                    <a:lnTo>
                      <a:pt x="8307" y="2512"/>
                    </a:lnTo>
                    <a:lnTo>
                      <a:pt x="8309" y="2512"/>
                    </a:lnTo>
                    <a:lnTo>
                      <a:pt x="8316" y="2509"/>
                    </a:lnTo>
                    <a:lnTo>
                      <a:pt x="8327" y="2510"/>
                    </a:lnTo>
                    <a:lnTo>
                      <a:pt x="8332" y="2507"/>
                    </a:lnTo>
                    <a:lnTo>
                      <a:pt x="8324" y="2491"/>
                    </a:lnTo>
                    <a:lnTo>
                      <a:pt x="8317" y="2491"/>
                    </a:lnTo>
                    <a:lnTo>
                      <a:pt x="8308" y="2478"/>
                    </a:lnTo>
                    <a:lnTo>
                      <a:pt x="8301" y="2464"/>
                    </a:lnTo>
                    <a:lnTo>
                      <a:pt x="8297" y="2443"/>
                    </a:lnTo>
                    <a:lnTo>
                      <a:pt x="8295" y="2435"/>
                    </a:lnTo>
                    <a:lnTo>
                      <a:pt x="8291" y="2396"/>
                    </a:lnTo>
                    <a:lnTo>
                      <a:pt x="8280" y="2402"/>
                    </a:lnTo>
                    <a:lnTo>
                      <a:pt x="8271" y="2390"/>
                    </a:lnTo>
                    <a:lnTo>
                      <a:pt x="8270" y="2384"/>
                    </a:lnTo>
                    <a:lnTo>
                      <a:pt x="8280" y="2381"/>
                    </a:lnTo>
                    <a:lnTo>
                      <a:pt x="8284" y="2384"/>
                    </a:lnTo>
                    <a:lnTo>
                      <a:pt x="8280" y="2369"/>
                    </a:lnTo>
                    <a:lnTo>
                      <a:pt x="8273" y="2347"/>
                    </a:lnTo>
                    <a:lnTo>
                      <a:pt x="8266" y="2359"/>
                    </a:lnTo>
                    <a:lnTo>
                      <a:pt x="8260" y="2363"/>
                    </a:lnTo>
                    <a:lnTo>
                      <a:pt x="8249" y="2358"/>
                    </a:lnTo>
                    <a:lnTo>
                      <a:pt x="8242" y="2349"/>
                    </a:lnTo>
                    <a:lnTo>
                      <a:pt x="8231" y="2346"/>
                    </a:lnTo>
                    <a:lnTo>
                      <a:pt x="8222" y="2335"/>
                    </a:lnTo>
                    <a:lnTo>
                      <a:pt x="8221" y="2321"/>
                    </a:lnTo>
                    <a:lnTo>
                      <a:pt x="8221" y="2311"/>
                    </a:lnTo>
                    <a:lnTo>
                      <a:pt x="8222" y="2300"/>
                    </a:lnTo>
                    <a:lnTo>
                      <a:pt x="8230" y="2292"/>
                    </a:lnTo>
                    <a:lnTo>
                      <a:pt x="8239" y="2300"/>
                    </a:lnTo>
                    <a:lnTo>
                      <a:pt x="8258" y="2305"/>
                    </a:lnTo>
                    <a:lnTo>
                      <a:pt x="8268" y="2298"/>
                    </a:lnTo>
                    <a:lnTo>
                      <a:pt x="8266" y="2302"/>
                    </a:lnTo>
                    <a:lnTo>
                      <a:pt x="8271" y="2309"/>
                    </a:lnTo>
                    <a:lnTo>
                      <a:pt x="8289" y="2305"/>
                    </a:lnTo>
                    <a:lnTo>
                      <a:pt x="8285" y="2314"/>
                    </a:lnTo>
                    <a:lnTo>
                      <a:pt x="8286" y="2319"/>
                    </a:lnTo>
                    <a:lnTo>
                      <a:pt x="8298" y="2310"/>
                    </a:lnTo>
                    <a:lnTo>
                      <a:pt x="8306" y="2299"/>
                    </a:lnTo>
                    <a:lnTo>
                      <a:pt x="8320" y="2292"/>
                    </a:lnTo>
                    <a:lnTo>
                      <a:pt x="8335" y="2288"/>
                    </a:lnTo>
                    <a:lnTo>
                      <a:pt x="8355" y="2263"/>
                    </a:lnTo>
                    <a:lnTo>
                      <a:pt x="8363" y="2256"/>
                    </a:lnTo>
                    <a:lnTo>
                      <a:pt x="8363" y="2254"/>
                    </a:lnTo>
                    <a:lnTo>
                      <a:pt x="8377" y="2243"/>
                    </a:lnTo>
                    <a:lnTo>
                      <a:pt x="8393" y="2219"/>
                    </a:lnTo>
                    <a:lnTo>
                      <a:pt x="8395" y="2204"/>
                    </a:lnTo>
                    <a:lnTo>
                      <a:pt x="8404" y="2193"/>
                    </a:lnTo>
                    <a:lnTo>
                      <a:pt x="8403" y="2179"/>
                    </a:lnTo>
                    <a:lnTo>
                      <a:pt x="8390" y="2170"/>
                    </a:lnTo>
                    <a:lnTo>
                      <a:pt x="8373" y="2149"/>
                    </a:lnTo>
                    <a:lnTo>
                      <a:pt x="8372" y="2130"/>
                    </a:lnTo>
                    <a:lnTo>
                      <a:pt x="8370" y="2115"/>
                    </a:lnTo>
                    <a:lnTo>
                      <a:pt x="8378" y="2115"/>
                    </a:lnTo>
                    <a:lnTo>
                      <a:pt x="8384" y="2111"/>
                    </a:lnTo>
                    <a:lnTo>
                      <a:pt x="8389" y="2119"/>
                    </a:lnTo>
                    <a:lnTo>
                      <a:pt x="8402" y="2112"/>
                    </a:lnTo>
                    <a:lnTo>
                      <a:pt x="8400" y="2088"/>
                    </a:lnTo>
                    <a:lnTo>
                      <a:pt x="8408" y="2095"/>
                    </a:lnTo>
                    <a:lnTo>
                      <a:pt x="8410" y="2085"/>
                    </a:lnTo>
                    <a:lnTo>
                      <a:pt x="8413" y="2096"/>
                    </a:lnTo>
                    <a:lnTo>
                      <a:pt x="8424" y="2110"/>
                    </a:lnTo>
                    <a:lnTo>
                      <a:pt x="8431" y="2107"/>
                    </a:lnTo>
                    <a:lnTo>
                      <a:pt x="8437" y="2095"/>
                    </a:lnTo>
                    <a:lnTo>
                      <a:pt x="8440" y="2085"/>
                    </a:lnTo>
                    <a:lnTo>
                      <a:pt x="8446" y="2084"/>
                    </a:lnTo>
                    <a:lnTo>
                      <a:pt x="8447" y="2087"/>
                    </a:lnTo>
                    <a:lnTo>
                      <a:pt x="8443" y="2106"/>
                    </a:lnTo>
                    <a:lnTo>
                      <a:pt x="8445" y="2120"/>
                    </a:lnTo>
                    <a:lnTo>
                      <a:pt x="8436" y="2126"/>
                    </a:lnTo>
                    <a:lnTo>
                      <a:pt x="8430" y="2126"/>
                    </a:lnTo>
                    <a:lnTo>
                      <a:pt x="8422" y="2123"/>
                    </a:lnTo>
                    <a:lnTo>
                      <a:pt x="8427" y="2137"/>
                    </a:lnTo>
                    <a:lnTo>
                      <a:pt x="8432" y="2147"/>
                    </a:lnTo>
                    <a:lnTo>
                      <a:pt x="8437" y="2158"/>
                    </a:lnTo>
                    <a:lnTo>
                      <a:pt x="8443" y="2159"/>
                    </a:lnTo>
                    <a:lnTo>
                      <a:pt x="8448" y="2173"/>
                    </a:lnTo>
                    <a:lnTo>
                      <a:pt x="8448" y="2190"/>
                    </a:lnTo>
                    <a:lnTo>
                      <a:pt x="8459" y="2195"/>
                    </a:lnTo>
                    <a:lnTo>
                      <a:pt x="8473" y="2195"/>
                    </a:lnTo>
                    <a:lnTo>
                      <a:pt x="8491" y="2200"/>
                    </a:lnTo>
                    <a:lnTo>
                      <a:pt x="8511" y="2193"/>
                    </a:lnTo>
                    <a:lnTo>
                      <a:pt x="8516" y="2185"/>
                    </a:lnTo>
                    <a:lnTo>
                      <a:pt x="8526" y="2184"/>
                    </a:lnTo>
                    <a:lnTo>
                      <a:pt x="8546" y="2187"/>
                    </a:lnTo>
                    <a:lnTo>
                      <a:pt x="8556" y="2185"/>
                    </a:lnTo>
                    <a:lnTo>
                      <a:pt x="8564" y="2192"/>
                    </a:lnTo>
                    <a:lnTo>
                      <a:pt x="8569" y="2200"/>
                    </a:lnTo>
                    <a:lnTo>
                      <a:pt x="8578" y="2200"/>
                    </a:lnTo>
                    <a:lnTo>
                      <a:pt x="8589" y="2204"/>
                    </a:lnTo>
                    <a:lnTo>
                      <a:pt x="8588" y="2222"/>
                    </a:lnTo>
                    <a:lnTo>
                      <a:pt x="8593" y="2233"/>
                    </a:lnTo>
                    <a:lnTo>
                      <a:pt x="8593" y="2247"/>
                    </a:lnTo>
                    <a:lnTo>
                      <a:pt x="8591" y="2259"/>
                    </a:lnTo>
                    <a:lnTo>
                      <a:pt x="8613" y="2278"/>
                    </a:lnTo>
                    <a:lnTo>
                      <a:pt x="8618" y="2286"/>
                    </a:lnTo>
                    <a:lnTo>
                      <a:pt x="8619" y="2293"/>
                    </a:lnTo>
                    <a:lnTo>
                      <a:pt x="8630" y="2294"/>
                    </a:lnTo>
                    <a:lnTo>
                      <a:pt x="8640" y="2299"/>
                    </a:lnTo>
                    <a:lnTo>
                      <a:pt x="8645" y="2298"/>
                    </a:lnTo>
                    <a:lnTo>
                      <a:pt x="8637" y="2292"/>
                    </a:lnTo>
                    <a:lnTo>
                      <a:pt x="8644" y="2281"/>
                    </a:lnTo>
                    <a:lnTo>
                      <a:pt x="8646" y="2287"/>
                    </a:lnTo>
                    <a:lnTo>
                      <a:pt x="8656" y="2288"/>
                    </a:lnTo>
                    <a:lnTo>
                      <a:pt x="8656" y="2272"/>
                    </a:lnTo>
                    <a:lnTo>
                      <a:pt x="8660" y="2266"/>
                    </a:lnTo>
                    <a:lnTo>
                      <a:pt x="8661" y="2270"/>
                    </a:lnTo>
                    <a:lnTo>
                      <a:pt x="8660" y="2286"/>
                    </a:lnTo>
                    <a:lnTo>
                      <a:pt x="8652" y="2295"/>
                    </a:lnTo>
                    <a:lnTo>
                      <a:pt x="8668" y="2309"/>
                    </a:lnTo>
                    <a:lnTo>
                      <a:pt x="8678" y="2309"/>
                    </a:lnTo>
                    <a:lnTo>
                      <a:pt x="8684" y="2313"/>
                    </a:lnTo>
                    <a:lnTo>
                      <a:pt x="8682" y="2319"/>
                    </a:lnTo>
                    <a:lnTo>
                      <a:pt x="8693" y="2329"/>
                    </a:lnTo>
                    <a:lnTo>
                      <a:pt x="8693" y="2340"/>
                    </a:lnTo>
                    <a:lnTo>
                      <a:pt x="8705" y="2340"/>
                    </a:lnTo>
                    <a:lnTo>
                      <a:pt x="8709" y="2330"/>
                    </a:lnTo>
                    <a:lnTo>
                      <a:pt x="8707" y="2345"/>
                    </a:lnTo>
                    <a:lnTo>
                      <a:pt x="8718" y="2348"/>
                    </a:lnTo>
                    <a:lnTo>
                      <a:pt x="8727" y="2343"/>
                    </a:lnTo>
                    <a:lnTo>
                      <a:pt x="8731" y="2331"/>
                    </a:lnTo>
                    <a:lnTo>
                      <a:pt x="8732" y="2317"/>
                    </a:lnTo>
                    <a:lnTo>
                      <a:pt x="8737" y="2324"/>
                    </a:lnTo>
                    <a:lnTo>
                      <a:pt x="8736" y="2332"/>
                    </a:lnTo>
                    <a:lnTo>
                      <a:pt x="8728" y="2351"/>
                    </a:lnTo>
                    <a:lnTo>
                      <a:pt x="8736" y="2358"/>
                    </a:lnTo>
                    <a:lnTo>
                      <a:pt x="8744" y="2360"/>
                    </a:lnTo>
                    <a:lnTo>
                      <a:pt x="8749" y="2359"/>
                    </a:lnTo>
                    <a:lnTo>
                      <a:pt x="8757" y="2352"/>
                    </a:lnTo>
                    <a:lnTo>
                      <a:pt x="8757" y="2335"/>
                    </a:lnTo>
                    <a:lnTo>
                      <a:pt x="8747" y="2333"/>
                    </a:lnTo>
                    <a:lnTo>
                      <a:pt x="8746" y="2329"/>
                    </a:lnTo>
                    <a:lnTo>
                      <a:pt x="8755" y="2326"/>
                    </a:lnTo>
                    <a:lnTo>
                      <a:pt x="8764" y="2331"/>
                    </a:lnTo>
                    <a:lnTo>
                      <a:pt x="8773" y="2341"/>
                    </a:lnTo>
                    <a:lnTo>
                      <a:pt x="8785" y="2337"/>
                    </a:lnTo>
                    <a:lnTo>
                      <a:pt x="8776" y="2319"/>
                    </a:lnTo>
                    <a:lnTo>
                      <a:pt x="8776" y="2315"/>
                    </a:lnTo>
                    <a:lnTo>
                      <a:pt x="8770" y="2309"/>
                    </a:lnTo>
                    <a:lnTo>
                      <a:pt x="8758" y="2311"/>
                    </a:lnTo>
                    <a:lnTo>
                      <a:pt x="8758" y="2309"/>
                    </a:lnTo>
                    <a:lnTo>
                      <a:pt x="8752" y="2305"/>
                    </a:lnTo>
                    <a:lnTo>
                      <a:pt x="8750" y="2300"/>
                    </a:lnTo>
                    <a:lnTo>
                      <a:pt x="8761" y="2299"/>
                    </a:lnTo>
                    <a:lnTo>
                      <a:pt x="8764" y="2293"/>
                    </a:lnTo>
                    <a:lnTo>
                      <a:pt x="8758" y="2287"/>
                    </a:lnTo>
                    <a:lnTo>
                      <a:pt x="8744" y="2290"/>
                    </a:lnTo>
                    <a:lnTo>
                      <a:pt x="8753" y="2283"/>
                    </a:lnTo>
                    <a:lnTo>
                      <a:pt x="8765" y="2283"/>
                    </a:lnTo>
                    <a:lnTo>
                      <a:pt x="8770" y="2278"/>
                    </a:lnTo>
                    <a:lnTo>
                      <a:pt x="8769" y="2270"/>
                    </a:lnTo>
                    <a:lnTo>
                      <a:pt x="8779" y="2276"/>
                    </a:lnTo>
                    <a:lnTo>
                      <a:pt x="8801" y="2256"/>
                    </a:lnTo>
                    <a:lnTo>
                      <a:pt x="8796" y="2249"/>
                    </a:lnTo>
                    <a:lnTo>
                      <a:pt x="8790" y="2236"/>
                    </a:lnTo>
                    <a:lnTo>
                      <a:pt x="8780" y="2238"/>
                    </a:lnTo>
                    <a:lnTo>
                      <a:pt x="8769" y="2233"/>
                    </a:lnTo>
                    <a:lnTo>
                      <a:pt x="8795" y="2232"/>
                    </a:lnTo>
                    <a:lnTo>
                      <a:pt x="8792" y="2220"/>
                    </a:lnTo>
                    <a:lnTo>
                      <a:pt x="8796" y="2209"/>
                    </a:lnTo>
                    <a:lnTo>
                      <a:pt x="8811" y="2197"/>
                    </a:lnTo>
                    <a:lnTo>
                      <a:pt x="8824" y="2195"/>
                    </a:lnTo>
                    <a:lnTo>
                      <a:pt x="8841" y="2201"/>
                    </a:lnTo>
                    <a:lnTo>
                      <a:pt x="8852" y="2201"/>
                    </a:lnTo>
                    <a:lnTo>
                      <a:pt x="8857" y="2195"/>
                    </a:lnTo>
                    <a:lnTo>
                      <a:pt x="8854" y="2186"/>
                    </a:lnTo>
                    <a:lnTo>
                      <a:pt x="8839" y="2176"/>
                    </a:lnTo>
                    <a:lnTo>
                      <a:pt x="8835" y="2160"/>
                    </a:lnTo>
                    <a:lnTo>
                      <a:pt x="8840" y="2153"/>
                    </a:lnTo>
                    <a:lnTo>
                      <a:pt x="8850" y="2166"/>
                    </a:lnTo>
                    <a:lnTo>
                      <a:pt x="8861" y="2173"/>
                    </a:lnTo>
                    <a:lnTo>
                      <a:pt x="8867" y="2182"/>
                    </a:lnTo>
                    <a:lnTo>
                      <a:pt x="8881" y="2184"/>
                    </a:lnTo>
                    <a:lnTo>
                      <a:pt x="8883" y="2174"/>
                    </a:lnTo>
                    <a:lnTo>
                      <a:pt x="8882" y="2164"/>
                    </a:lnTo>
                    <a:lnTo>
                      <a:pt x="8886" y="2142"/>
                    </a:lnTo>
                    <a:lnTo>
                      <a:pt x="8898" y="2137"/>
                    </a:lnTo>
                    <a:lnTo>
                      <a:pt x="8906" y="2126"/>
                    </a:lnTo>
                    <a:lnTo>
                      <a:pt x="8916" y="2125"/>
                    </a:lnTo>
                    <a:lnTo>
                      <a:pt x="8926" y="2127"/>
                    </a:lnTo>
                    <a:lnTo>
                      <a:pt x="8931" y="2116"/>
                    </a:lnTo>
                    <a:lnTo>
                      <a:pt x="8921" y="2114"/>
                    </a:lnTo>
                    <a:lnTo>
                      <a:pt x="8917" y="2116"/>
                    </a:lnTo>
                    <a:lnTo>
                      <a:pt x="8909" y="2110"/>
                    </a:lnTo>
                    <a:lnTo>
                      <a:pt x="8902" y="2109"/>
                    </a:lnTo>
                    <a:lnTo>
                      <a:pt x="8904" y="2101"/>
                    </a:lnTo>
                    <a:lnTo>
                      <a:pt x="8895" y="2091"/>
                    </a:lnTo>
                    <a:lnTo>
                      <a:pt x="8883" y="2104"/>
                    </a:lnTo>
                    <a:lnTo>
                      <a:pt x="8878" y="2098"/>
                    </a:lnTo>
                    <a:lnTo>
                      <a:pt x="8886" y="2093"/>
                    </a:lnTo>
                    <a:lnTo>
                      <a:pt x="8886" y="2089"/>
                    </a:lnTo>
                    <a:lnTo>
                      <a:pt x="8874" y="2078"/>
                    </a:lnTo>
                    <a:lnTo>
                      <a:pt x="8862" y="2071"/>
                    </a:lnTo>
                    <a:lnTo>
                      <a:pt x="8856" y="2058"/>
                    </a:lnTo>
                    <a:lnTo>
                      <a:pt x="8841" y="2046"/>
                    </a:lnTo>
                    <a:lnTo>
                      <a:pt x="8834" y="2035"/>
                    </a:lnTo>
                    <a:lnTo>
                      <a:pt x="8834" y="2026"/>
                    </a:lnTo>
                    <a:lnTo>
                      <a:pt x="8823" y="2020"/>
                    </a:lnTo>
                    <a:lnTo>
                      <a:pt x="8819" y="2013"/>
                    </a:lnTo>
                    <a:lnTo>
                      <a:pt x="8817" y="2002"/>
                    </a:lnTo>
                    <a:lnTo>
                      <a:pt x="8769" y="1992"/>
                    </a:lnTo>
                    <a:lnTo>
                      <a:pt x="8759" y="1996"/>
                    </a:lnTo>
                    <a:lnTo>
                      <a:pt x="8781" y="2002"/>
                    </a:lnTo>
                    <a:lnTo>
                      <a:pt x="8777" y="2009"/>
                    </a:lnTo>
                    <a:lnTo>
                      <a:pt x="8766" y="2010"/>
                    </a:lnTo>
                    <a:lnTo>
                      <a:pt x="8755" y="2008"/>
                    </a:lnTo>
                    <a:lnTo>
                      <a:pt x="8737" y="1997"/>
                    </a:lnTo>
                    <a:lnTo>
                      <a:pt x="8741" y="2010"/>
                    </a:lnTo>
                    <a:lnTo>
                      <a:pt x="8737" y="2019"/>
                    </a:lnTo>
                    <a:lnTo>
                      <a:pt x="8732" y="2019"/>
                    </a:lnTo>
                    <a:lnTo>
                      <a:pt x="8728" y="2009"/>
                    </a:lnTo>
                    <a:lnTo>
                      <a:pt x="8723" y="2002"/>
                    </a:lnTo>
                    <a:lnTo>
                      <a:pt x="8726" y="1992"/>
                    </a:lnTo>
                    <a:lnTo>
                      <a:pt x="8734" y="1990"/>
                    </a:lnTo>
                    <a:lnTo>
                      <a:pt x="8723" y="1983"/>
                    </a:lnTo>
                    <a:lnTo>
                      <a:pt x="8717" y="1983"/>
                    </a:lnTo>
                    <a:lnTo>
                      <a:pt x="8715" y="1977"/>
                    </a:lnTo>
                    <a:lnTo>
                      <a:pt x="8707" y="1975"/>
                    </a:lnTo>
                    <a:lnTo>
                      <a:pt x="8709" y="1982"/>
                    </a:lnTo>
                    <a:lnTo>
                      <a:pt x="8704" y="1993"/>
                    </a:lnTo>
                    <a:lnTo>
                      <a:pt x="8700" y="1991"/>
                    </a:lnTo>
                    <a:lnTo>
                      <a:pt x="8698" y="1985"/>
                    </a:lnTo>
                    <a:lnTo>
                      <a:pt x="8685" y="1981"/>
                    </a:lnTo>
                    <a:lnTo>
                      <a:pt x="8674" y="1982"/>
                    </a:lnTo>
                    <a:lnTo>
                      <a:pt x="8663" y="1987"/>
                    </a:lnTo>
                    <a:lnTo>
                      <a:pt x="8668" y="1994"/>
                    </a:lnTo>
                    <a:lnTo>
                      <a:pt x="8671" y="1987"/>
                    </a:lnTo>
                    <a:lnTo>
                      <a:pt x="8683" y="1983"/>
                    </a:lnTo>
                    <a:lnTo>
                      <a:pt x="8684" y="1988"/>
                    </a:lnTo>
                    <a:lnTo>
                      <a:pt x="8677" y="1992"/>
                    </a:lnTo>
                    <a:lnTo>
                      <a:pt x="8690" y="1997"/>
                    </a:lnTo>
                    <a:lnTo>
                      <a:pt x="8690" y="2023"/>
                    </a:lnTo>
                    <a:lnTo>
                      <a:pt x="8685" y="2046"/>
                    </a:lnTo>
                    <a:lnTo>
                      <a:pt x="8693" y="2048"/>
                    </a:lnTo>
                    <a:lnTo>
                      <a:pt x="8696" y="2044"/>
                    </a:lnTo>
                    <a:lnTo>
                      <a:pt x="8700" y="2047"/>
                    </a:lnTo>
                    <a:lnTo>
                      <a:pt x="8706" y="2060"/>
                    </a:lnTo>
                    <a:lnTo>
                      <a:pt x="8706" y="2069"/>
                    </a:lnTo>
                    <a:lnTo>
                      <a:pt x="8704" y="2079"/>
                    </a:lnTo>
                    <a:lnTo>
                      <a:pt x="8696" y="2080"/>
                    </a:lnTo>
                    <a:lnTo>
                      <a:pt x="8693" y="2088"/>
                    </a:lnTo>
                    <a:lnTo>
                      <a:pt x="8693" y="2080"/>
                    </a:lnTo>
                    <a:lnTo>
                      <a:pt x="8695" y="2076"/>
                    </a:lnTo>
                    <a:lnTo>
                      <a:pt x="8695" y="2061"/>
                    </a:lnTo>
                    <a:lnTo>
                      <a:pt x="8683" y="2056"/>
                    </a:lnTo>
                    <a:lnTo>
                      <a:pt x="8673" y="2057"/>
                    </a:lnTo>
                    <a:lnTo>
                      <a:pt x="8671" y="2047"/>
                    </a:lnTo>
                    <a:lnTo>
                      <a:pt x="8672" y="2041"/>
                    </a:lnTo>
                    <a:lnTo>
                      <a:pt x="8660" y="2034"/>
                    </a:lnTo>
                    <a:lnTo>
                      <a:pt x="8655" y="2025"/>
                    </a:lnTo>
                    <a:lnTo>
                      <a:pt x="8657" y="2013"/>
                    </a:lnTo>
                    <a:lnTo>
                      <a:pt x="8656" y="2002"/>
                    </a:lnTo>
                    <a:lnTo>
                      <a:pt x="8650" y="1987"/>
                    </a:lnTo>
                    <a:lnTo>
                      <a:pt x="8647" y="1971"/>
                    </a:lnTo>
                    <a:lnTo>
                      <a:pt x="8642" y="1949"/>
                    </a:lnTo>
                    <a:lnTo>
                      <a:pt x="8637" y="1940"/>
                    </a:lnTo>
                    <a:lnTo>
                      <a:pt x="8640" y="1932"/>
                    </a:lnTo>
                    <a:lnTo>
                      <a:pt x="8647" y="1940"/>
                    </a:lnTo>
                    <a:lnTo>
                      <a:pt x="8648" y="1951"/>
                    </a:lnTo>
                    <a:lnTo>
                      <a:pt x="8651" y="1947"/>
                    </a:lnTo>
                    <a:lnTo>
                      <a:pt x="8647" y="1938"/>
                    </a:lnTo>
                    <a:lnTo>
                      <a:pt x="8623" y="1920"/>
                    </a:lnTo>
                    <a:lnTo>
                      <a:pt x="8619" y="1906"/>
                    </a:lnTo>
                    <a:lnTo>
                      <a:pt x="8618" y="1897"/>
                    </a:lnTo>
                    <a:lnTo>
                      <a:pt x="8592" y="1884"/>
                    </a:lnTo>
                    <a:lnTo>
                      <a:pt x="8588" y="1886"/>
                    </a:lnTo>
                    <a:lnTo>
                      <a:pt x="8592" y="1897"/>
                    </a:lnTo>
                    <a:lnTo>
                      <a:pt x="8599" y="1910"/>
                    </a:lnTo>
                    <a:lnTo>
                      <a:pt x="8605" y="1916"/>
                    </a:lnTo>
                    <a:lnTo>
                      <a:pt x="8610" y="1916"/>
                    </a:lnTo>
                    <a:lnTo>
                      <a:pt x="8615" y="1923"/>
                    </a:lnTo>
                    <a:lnTo>
                      <a:pt x="8617" y="1932"/>
                    </a:lnTo>
                    <a:lnTo>
                      <a:pt x="8608" y="1928"/>
                    </a:lnTo>
                    <a:lnTo>
                      <a:pt x="8578" y="1906"/>
                    </a:lnTo>
                    <a:lnTo>
                      <a:pt x="8569" y="1904"/>
                    </a:lnTo>
                    <a:lnTo>
                      <a:pt x="8559" y="1897"/>
                    </a:lnTo>
                    <a:lnTo>
                      <a:pt x="8564" y="1891"/>
                    </a:lnTo>
                    <a:lnTo>
                      <a:pt x="8574" y="1889"/>
                    </a:lnTo>
                    <a:lnTo>
                      <a:pt x="8575" y="1879"/>
                    </a:lnTo>
                    <a:lnTo>
                      <a:pt x="8577" y="1874"/>
                    </a:lnTo>
                    <a:lnTo>
                      <a:pt x="8556" y="1869"/>
                    </a:lnTo>
                    <a:lnTo>
                      <a:pt x="8545" y="1869"/>
                    </a:lnTo>
                    <a:lnTo>
                      <a:pt x="8538" y="1863"/>
                    </a:lnTo>
                    <a:lnTo>
                      <a:pt x="8527" y="1859"/>
                    </a:lnTo>
                    <a:lnTo>
                      <a:pt x="8532" y="1852"/>
                    </a:lnTo>
                    <a:lnTo>
                      <a:pt x="8537" y="1851"/>
                    </a:lnTo>
                    <a:lnTo>
                      <a:pt x="8534" y="1845"/>
                    </a:lnTo>
                    <a:lnTo>
                      <a:pt x="8532" y="1836"/>
                    </a:lnTo>
                    <a:lnTo>
                      <a:pt x="8515" y="1836"/>
                    </a:lnTo>
                    <a:lnTo>
                      <a:pt x="8517" y="1829"/>
                    </a:lnTo>
                    <a:lnTo>
                      <a:pt x="8510" y="1818"/>
                    </a:lnTo>
                    <a:lnTo>
                      <a:pt x="8501" y="1820"/>
                    </a:lnTo>
                    <a:lnTo>
                      <a:pt x="8501" y="1816"/>
                    </a:lnTo>
                    <a:lnTo>
                      <a:pt x="8489" y="1808"/>
                    </a:lnTo>
                    <a:lnTo>
                      <a:pt x="8470" y="1816"/>
                    </a:lnTo>
                    <a:lnTo>
                      <a:pt x="8469" y="1810"/>
                    </a:lnTo>
                    <a:lnTo>
                      <a:pt x="8472" y="1802"/>
                    </a:lnTo>
                    <a:lnTo>
                      <a:pt x="8470" y="1795"/>
                    </a:lnTo>
                    <a:lnTo>
                      <a:pt x="8465" y="1787"/>
                    </a:lnTo>
                    <a:lnTo>
                      <a:pt x="8453" y="1776"/>
                    </a:lnTo>
                    <a:lnTo>
                      <a:pt x="8463" y="1789"/>
                    </a:lnTo>
                    <a:lnTo>
                      <a:pt x="8448" y="1782"/>
                    </a:lnTo>
                    <a:lnTo>
                      <a:pt x="8442" y="1782"/>
                    </a:lnTo>
                    <a:lnTo>
                      <a:pt x="8433" y="1773"/>
                    </a:lnTo>
                    <a:lnTo>
                      <a:pt x="8431" y="1752"/>
                    </a:lnTo>
                    <a:lnTo>
                      <a:pt x="8425" y="1740"/>
                    </a:lnTo>
                    <a:lnTo>
                      <a:pt x="8419" y="1740"/>
                    </a:lnTo>
                    <a:lnTo>
                      <a:pt x="8394" y="1729"/>
                    </a:lnTo>
                    <a:lnTo>
                      <a:pt x="8387" y="1721"/>
                    </a:lnTo>
                    <a:lnTo>
                      <a:pt x="8375" y="1722"/>
                    </a:lnTo>
                    <a:lnTo>
                      <a:pt x="8363" y="1716"/>
                    </a:lnTo>
                    <a:lnTo>
                      <a:pt x="8363" y="1716"/>
                    </a:lnTo>
                    <a:lnTo>
                      <a:pt x="8317" y="1666"/>
                    </a:lnTo>
                    <a:lnTo>
                      <a:pt x="8295" y="1652"/>
                    </a:lnTo>
                    <a:lnTo>
                      <a:pt x="8282" y="1648"/>
                    </a:lnTo>
                    <a:lnTo>
                      <a:pt x="8276" y="1637"/>
                    </a:lnTo>
                    <a:lnTo>
                      <a:pt x="8271" y="1641"/>
                    </a:lnTo>
                    <a:lnTo>
                      <a:pt x="8234" y="1622"/>
                    </a:lnTo>
                    <a:lnTo>
                      <a:pt x="8220" y="1606"/>
                    </a:lnTo>
                    <a:lnTo>
                      <a:pt x="8212" y="1609"/>
                    </a:lnTo>
                    <a:lnTo>
                      <a:pt x="8191" y="1599"/>
                    </a:lnTo>
                    <a:lnTo>
                      <a:pt x="8179" y="1598"/>
                    </a:lnTo>
                    <a:lnTo>
                      <a:pt x="8150" y="1569"/>
                    </a:lnTo>
                    <a:lnTo>
                      <a:pt x="8137" y="1567"/>
                    </a:lnTo>
                    <a:lnTo>
                      <a:pt x="8086" y="1566"/>
                    </a:lnTo>
                    <a:lnTo>
                      <a:pt x="8081" y="1571"/>
                    </a:lnTo>
                    <a:lnTo>
                      <a:pt x="8066" y="1574"/>
                    </a:lnTo>
                    <a:lnTo>
                      <a:pt x="8056" y="1568"/>
                    </a:lnTo>
                    <a:lnTo>
                      <a:pt x="8042" y="1563"/>
                    </a:lnTo>
                    <a:lnTo>
                      <a:pt x="8028" y="1567"/>
                    </a:lnTo>
                    <a:lnTo>
                      <a:pt x="8005" y="1565"/>
                    </a:lnTo>
                    <a:lnTo>
                      <a:pt x="7992" y="1571"/>
                    </a:lnTo>
                    <a:lnTo>
                      <a:pt x="7978" y="1568"/>
                    </a:lnTo>
                    <a:lnTo>
                      <a:pt x="7952" y="1553"/>
                    </a:lnTo>
                    <a:lnTo>
                      <a:pt x="7945" y="1556"/>
                    </a:lnTo>
                    <a:lnTo>
                      <a:pt x="7877" y="1539"/>
                    </a:lnTo>
                    <a:lnTo>
                      <a:pt x="7850" y="1539"/>
                    </a:lnTo>
                    <a:lnTo>
                      <a:pt x="7840" y="1545"/>
                    </a:lnTo>
                    <a:lnTo>
                      <a:pt x="7839" y="1557"/>
                    </a:lnTo>
                    <a:lnTo>
                      <a:pt x="7843" y="1567"/>
                    </a:lnTo>
                    <a:lnTo>
                      <a:pt x="7841" y="1589"/>
                    </a:lnTo>
                    <a:lnTo>
                      <a:pt x="7824" y="1595"/>
                    </a:lnTo>
                    <a:lnTo>
                      <a:pt x="7819" y="1608"/>
                    </a:lnTo>
                    <a:lnTo>
                      <a:pt x="7849" y="1615"/>
                    </a:lnTo>
                    <a:lnTo>
                      <a:pt x="7860" y="1651"/>
                    </a:lnTo>
                    <a:lnTo>
                      <a:pt x="7866" y="1657"/>
                    </a:lnTo>
                    <a:lnTo>
                      <a:pt x="7866" y="1666"/>
                    </a:lnTo>
                    <a:lnTo>
                      <a:pt x="7871" y="1689"/>
                    </a:lnTo>
                    <a:lnTo>
                      <a:pt x="7840" y="1725"/>
                    </a:lnTo>
                    <a:lnTo>
                      <a:pt x="7820" y="1739"/>
                    </a:lnTo>
                    <a:lnTo>
                      <a:pt x="7797" y="1738"/>
                    </a:lnTo>
                    <a:lnTo>
                      <a:pt x="7790" y="1733"/>
                    </a:lnTo>
                    <a:lnTo>
                      <a:pt x="7782" y="1711"/>
                    </a:lnTo>
                    <a:lnTo>
                      <a:pt x="7777" y="1700"/>
                    </a:lnTo>
                    <a:lnTo>
                      <a:pt x="7762" y="1690"/>
                    </a:lnTo>
                    <a:lnTo>
                      <a:pt x="7760" y="1684"/>
                    </a:lnTo>
                    <a:lnTo>
                      <a:pt x="7750" y="1678"/>
                    </a:lnTo>
                    <a:lnTo>
                      <a:pt x="7727" y="1675"/>
                    </a:lnTo>
                    <a:lnTo>
                      <a:pt x="7721" y="1670"/>
                    </a:lnTo>
                    <a:lnTo>
                      <a:pt x="7719" y="1663"/>
                    </a:lnTo>
                    <a:lnTo>
                      <a:pt x="7717" y="1655"/>
                    </a:lnTo>
                    <a:lnTo>
                      <a:pt x="7720" y="1625"/>
                    </a:lnTo>
                    <a:lnTo>
                      <a:pt x="7716" y="1614"/>
                    </a:lnTo>
                    <a:lnTo>
                      <a:pt x="7698" y="1608"/>
                    </a:lnTo>
                    <a:lnTo>
                      <a:pt x="7700" y="1598"/>
                    </a:lnTo>
                    <a:lnTo>
                      <a:pt x="7707" y="1595"/>
                    </a:lnTo>
                    <a:lnTo>
                      <a:pt x="7706" y="1590"/>
                    </a:lnTo>
                    <a:lnTo>
                      <a:pt x="7693" y="1582"/>
                    </a:lnTo>
                    <a:lnTo>
                      <a:pt x="7685" y="1584"/>
                    </a:lnTo>
                    <a:lnTo>
                      <a:pt x="7679" y="1590"/>
                    </a:lnTo>
                    <a:lnTo>
                      <a:pt x="7650" y="1627"/>
                    </a:lnTo>
                    <a:lnTo>
                      <a:pt x="7641" y="1628"/>
                    </a:lnTo>
                    <a:lnTo>
                      <a:pt x="7635" y="1626"/>
                    </a:lnTo>
                    <a:lnTo>
                      <a:pt x="7613" y="1626"/>
                    </a:lnTo>
                    <a:lnTo>
                      <a:pt x="7591" y="1614"/>
                    </a:lnTo>
                    <a:lnTo>
                      <a:pt x="7559" y="1610"/>
                    </a:lnTo>
                    <a:lnTo>
                      <a:pt x="7547" y="1614"/>
                    </a:lnTo>
                    <a:lnTo>
                      <a:pt x="7544" y="1617"/>
                    </a:lnTo>
                    <a:lnTo>
                      <a:pt x="7542" y="1614"/>
                    </a:lnTo>
                    <a:lnTo>
                      <a:pt x="7518" y="1616"/>
                    </a:lnTo>
                    <a:lnTo>
                      <a:pt x="7504" y="1606"/>
                    </a:lnTo>
                    <a:lnTo>
                      <a:pt x="7489" y="1582"/>
                    </a:lnTo>
                    <a:lnTo>
                      <a:pt x="7469" y="1594"/>
                    </a:lnTo>
                    <a:lnTo>
                      <a:pt x="7438" y="1590"/>
                    </a:lnTo>
                    <a:lnTo>
                      <a:pt x="7420" y="1600"/>
                    </a:lnTo>
                    <a:lnTo>
                      <a:pt x="7405" y="1594"/>
                    </a:lnTo>
                    <a:lnTo>
                      <a:pt x="7398" y="1594"/>
                    </a:lnTo>
                    <a:lnTo>
                      <a:pt x="7393" y="1599"/>
                    </a:lnTo>
                    <a:lnTo>
                      <a:pt x="7389" y="1606"/>
                    </a:lnTo>
                    <a:lnTo>
                      <a:pt x="7382" y="1606"/>
                    </a:lnTo>
                    <a:lnTo>
                      <a:pt x="7378" y="1623"/>
                    </a:lnTo>
                    <a:lnTo>
                      <a:pt x="7362" y="1622"/>
                    </a:lnTo>
                    <a:lnTo>
                      <a:pt x="7356" y="1635"/>
                    </a:lnTo>
                    <a:lnTo>
                      <a:pt x="7346" y="1646"/>
                    </a:lnTo>
                    <a:lnTo>
                      <a:pt x="7338" y="1643"/>
                    </a:lnTo>
                    <a:lnTo>
                      <a:pt x="7339" y="1626"/>
                    </a:lnTo>
                    <a:lnTo>
                      <a:pt x="7336" y="1616"/>
                    </a:lnTo>
                    <a:lnTo>
                      <a:pt x="7327" y="1620"/>
                    </a:lnTo>
                    <a:lnTo>
                      <a:pt x="7322" y="1617"/>
                    </a:lnTo>
                    <a:lnTo>
                      <a:pt x="7314" y="1605"/>
                    </a:lnTo>
                    <a:lnTo>
                      <a:pt x="7306" y="1596"/>
                    </a:lnTo>
                    <a:lnTo>
                      <a:pt x="7293" y="1590"/>
                    </a:lnTo>
                    <a:lnTo>
                      <a:pt x="7284" y="1590"/>
                    </a:lnTo>
                    <a:lnTo>
                      <a:pt x="7273" y="1590"/>
                    </a:lnTo>
                    <a:lnTo>
                      <a:pt x="7268" y="1582"/>
                    </a:lnTo>
                    <a:lnTo>
                      <a:pt x="7250" y="1578"/>
                    </a:lnTo>
                    <a:lnTo>
                      <a:pt x="7250" y="1569"/>
                    </a:lnTo>
                    <a:lnTo>
                      <a:pt x="7270" y="1509"/>
                    </a:lnTo>
                    <a:lnTo>
                      <a:pt x="7270" y="1497"/>
                    </a:lnTo>
                    <a:lnTo>
                      <a:pt x="7268" y="1486"/>
                    </a:lnTo>
                    <a:lnTo>
                      <a:pt x="7268" y="1480"/>
                    </a:lnTo>
                    <a:lnTo>
                      <a:pt x="7258" y="1459"/>
                    </a:lnTo>
                    <a:lnTo>
                      <a:pt x="7258" y="1455"/>
                    </a:lnTo>
                    <a:lnTo>
                      <a:pt x="7247" y="1444"/>
                    </a:lnTo>
                    <a:lnTo>
                      <a:pt x="7238" y="1431"/>
                    </a:lnTo>
                    <a:lnTo>
                      <a:pt x="7232" y="1426"/>
                    </a:lnTo>
                    <a:lnTo>
                      <a:pt x="7222" y="1409"/>
                    </a:lnTo>
                    <a:lnTo>
                      <a:pt x="7212" y="1402"/>
                    </a:lnTo>
                    <a:lnTo>
                      <a:pt x="7204" y="1393"/>
                    </a:lnTo>
                    <a:lnTo>
                      <a:pt x="7192" y="1388"/>
                    </a:lnTo>
                    <a:lnTo>
                      <a:pt x="7152" y="1384"/>
                    </a:lnTo>
                    <a:lnTo>
                      <a:pt x="7139" y="1379"/>
                    </a:lnTo>
                    <a:lnTo>
                      <a:pt x="7112" y="1378"/>
                    </a:lnTo>
                    <a:lnTo>
                      <a:pt x="7090" y="1382"/>
                    </a:lnTo>
                    <a:lnTo>
                      <a:pt x="7064" y="1380"/>
                    </a:lnTo>
                    <a:lnTo>
                      <a:pt x="7051" y="1383"/>
                    </a:lnTo>
                    <a:lnTo>
                      <a:pt x="7047" y="1388"/>
                    </a:lnTo>
                    <a:lnTo>
                      <a:pt x="7024" y="1385"/>
                    </a:lnTo>
                    <a:lnTo>
                      <a:pt x="7017" y="1393"/>
                    </a:lnTo>
                    <a:lnTo>
                      <a:pt x="7006" y="1393"/>
                    </a:lnTo>
                    <a:lnTo>
                      <a:pt x="6979" y="1386"/>
                    </a:lnTo>
                    <a:lnTo>
                      <a:pt x="6973" y="1388"/>
                    </a:lnTo>
                    <a:lnTo>
                      <a:pt x="6964" y="1396"/>
                    </a:lnTo>
                    <a:lnTo>
                      <a:pt x="6951" y="1400"/>
                    </a:lnTo>
                    <a:lnTo>
                      <a:pt x="6941" y="1395"/>
                    </a:lnTo>
                    <a:lnTo>
                      <a:pt x="6920" y="1396"/>
                    </a:lnTo>
                    <a:lnTo>
                      <a:pt x="6913" y="1400"/>
                    </a:lnTo>
                    <a:lnTo>
                      <a:pt x="6905" y="1397"/>
                    </a:lnTo>
                    <a:lnTo>
                      <a:pt x="6881" y="1410"/>
                    </a:lnTo>
                    <a:lnTo>
                      <a:pt x="6870" y="1410"/>
                    </a:lnTo>
                    <a:lnTo>
                      <a:pt x="6861" y="1417"/>
                    </a:lnTo>
                    <a:lnTo>
                      <a:pt x="6855" y="1409"/>
                    </a:lnTo>
                    <a:lnTo>
                      <a:pt x="6837" y="1393"/>
                    </a:lnTo>
                    <a:lnTo>
                      <a:pt x="6823" y="1391"/>
                    </a:lnTo>
                    <a:lnTo>
                      <a:pt x="6817" y="1386"/>
                    </a:lnTo>
                    <a:lnTo>
                      <a:pt x="6840" y="1379"/>
                    </a:lnTo>
                    <a:lnTo>
                      <a:pt x="6848" y="1368"/>
                    </a:lnTo>
                    <a:lnTo>
                      <a:pt x="6850" y="1354"/>
                    </a:lnTo>
                    <a:lnTo>
                      <a:pt x="6814" y="1323"/>
                    </a:lnTo>
                    <a:lnTo>
                      <a:pt x="6811" y="1315"/>
                    </a:lnTo>
                    <a:lnTo>
                      <a:pt x="6808" y="1307"/>
                    </a:lnTo>
                    <a:lnTo>
                      <a:pt x="6786" y="1310"/>
                    </a:lnTo>
                    <a:lnTo>
                      <a:pt x="6769" y="1316"/>
                    </a:lnTo>
                    <a:lnTo>
                      <a:pt x="6759" y="1316"/>
                    </a:lnTo>
                    <a:lnTo>
                      <a:pt x="6755" y="1307"/>
                    </a:lnTo>
                    <a:lnTo>
                      <a:pt x="6755" y="1299"/>
                    </a:lnTo>
                    <a:lnTo>
                      <a:pt x="6737" y="1288"/>
                    </a:lnTo>
                    <a:lnTo>
                      <a:pt x="6732" y="1276"/>
                    </a:lnTo>
                    <a:lnTo>
                      <a:pt x="6725" y="1275"/>
                    </a:lnTo>
                    <a:lnTo>
                      <a:pt x="6706" y="1264"/>
                    </a:lnTo>
                    <a:lnTo>
                      <a:pt x="6701" y="1271"/>
                    </a:lnTo>
                    <a:lnTo>
                      <a:pt x="6692" y="1272"/>
                    </a:lnTo>
                    <a:lnTo>
                      <a:pt x="6685" y="1267"/>
                    </a:lnTo>
                    <a:lnTo>
                      <a:pt x="6671" y="1264"/>
                    </a:lnTo>
                    <a:lnTo>
                      <a:pt x="6665" y="1266"/>
                    </a:lnTo>
                    <a:lnTo>
                      <a:pt x="6665" y="1260"/>
                    </a:lnTo>
                    <a:lnTo>
                      <a:pt x="6684" y="1232"/>
                    </a:lnTo>
                    <a:lnTo>
                      <a:pt x="6690" y="1227"/>
                    </a:lnTo>
                    <a:lnTo>
                      <a:pt x="6703" y="1237"/>
                    </a:lnTo>
                    <a:lnTo>
                      <a:pt x="6709" y="1245"/>
                    </a:lnTo>
                    <a:lnTo>
                      <a:pt x="6722" y="1237"/>
                    </a:lnTo>
                    <a:lnTo>
                      <a:pt x="6722" y="1226"/>
                    </a:lnTo>
                    <a:lnTo>
                      <a:pt x="6721" y="1217"/>
                    </a:lnTo>
                    <a:lnTo>
                      <a:pt x="6708" y="1181"/>
                    </a:lnTo>
                    <a:lnTo>
                      <a:pt x="6689" y="1169"/>
                    </a:lnTo>
                    <a:lnTo>
                      <a:pt x="6678" y="1162"/>
                    </a:lnTo>
                    <a:lnTo>
                      <a:pt x="6662" y="1159"/>
                    </a:lnTo>
                    <a:lnTo>
                      <a:pt x="6656" y="1153"/>
                    </a:lnTo>
                    <a:lnTo>
                      <a:pt x="6636" y="1143"/>
                    </a:lnTo>
                    <a:lnTo>
                      <a:pt x="6617" y="1147"/>
                    </a:lnTo>
                    <a:lnTo>
                      <a:pt x="6615" y="1151"/>
                    </a:lnTo>
                    <a:lnTo>
                      <a:pt x="6612" y="1144"/>
                    </a:lnTo>
                    <a:lnTo>
                      <a:pt x="6603" y="1143"/>
                    </a:lnTo>
                    <a:lnTo>
                      <a:pt x="6575" y="1143"/>
                    </a:lnTo>
                    <a:lnTo>
                      <a:pt x="6565" y="1148"/>
                    </a:lnTo>
                    <a:lnTo>
                      <a:pt x="6540" y="1142"/>
                    </a:lnTo>
                    <a:lnTo>
                      <a:pt x="6528" y="1131"/>
                    </a:lnTo>
                    <a:lnTo>
                      <a:pt x="6512" y="1131"/>
                    </a:lnTo>
                    <a:lnTo>
                      <a:pt x="6490" y="1109"/>
                    </a:lnTo>
                    <a:lnTo>
                      <a:pt x="6484" y="1111"/>
                    </a:lnTo>
                    <a:lnTo>
                      <a:pt x="6443" y="1106"/>
                    </a:lnTo>
                    <a:lnTo>
                      <a:pt x="6419" y="1092"/>
                    </a:lnTo>
                    <a:lnTo>
                      <a:pt x="6378" y="1089"/>
                    </a:lnTo>
                    <a:lnTo>
                      <a:pt x="6365" y="1084"/>
                    </a:lnTo>
                    <a:lnTo>
                      <a:pt x="6319" y="1086"/>
                    </a:lnTo>
                    <a:lnTo>
                      <a:pt x="6264" y="1079"/>
                    </a:lnTo>
                    <a:lnTo>
                      <a:pt x="6257" y="1073"/>
                    </a:lnTo>
                    <a:lnTo>
                      <a:pt x="6252" y="1066"/>
                    </a:lnTo>
                    <a:lnTo>
                      <a:pt x="6242" y="1060"/>
                    </a:lnTo>
                    <a:lnTo>
                      <a:pt x="6232" y="1058"/>
                    </a:lnTo>
                    <a:lnTo>
                      <a:pt x="6225" y="1057"/>
                    </a:lnTo>
                    <a:lnTo>
                      <a:pt x="6217" y="1068"/>
                    </a:lnTo>
                    <a:lnTo>
                      <a:pt x="6216" y="1074"/>
                    </a:lnTo>
                    <a:lnTo>
                      <a:pt x="6226" y="1084"/>
                    </a:lnTo>
                    <a:lnTo>
                      <a:pt x="6227" y="1093"/>
                    </a:lnTo>
                    <a:lnTo>
                      <a:pt x="6235" y="1105"/>
                    </a:lnTo>
                    <a:lnTo>
                      <a:pt x="6227" y="1109"/>
                    </a:lnTo>
                    <a:lnTo>
                      <a:pt x="6216" y="1119"/>
                    </a:lnTo>
                    <a:lnTo>
                      <a:pt x="6211" y="1127"/>
                    </a:lnTo>
                    <a:lnTo>
                      <a:pt x="6206" y="1152"/>
                    </a:lnTo>
                    <a:lnTo>
                      <a:pt x="6199" y="1167"/>
                    </a:lnTo>
                    <a:lnTo>
                      <a:pt x="6192" y="1176"/>
                    </a:lnTo>
                    <a:lnTo>
                      <a:pt x="6179" y="1179"/>
                    </a:lnTo>
                    <a:lnTo>
                      <a:pt x="6166" y="1191"/>
                    </a:lnTo>
                    <a:lnTo>
                      <a:pt x="6158" y="1205"/>
                    </a:lnTo>
                    <a:lnTo>
                      <a:pt x="6157" y="1212"/>
                    </a:lnTo>
                    <a:lnTo>
                      <a:pt x="6163" y="1226"/>
                    </a:lnTo>
                    <a:lnTo>
                      <a:pt x="6165" y="1234"/>
                    </a:lnTo>
                    <a:lnTo>
                      <a:pt x="6155" y="1235"/>
                    </a:lnTo>
                    <a:lnTo>
                      <a:pt x="6156" y="1255"/>
                    </a:lnTo>
                    <a:lnTo>
                      <a:pt x="6161" y="1269"/>
                    </a:lnTo>
                    <a:lnTo>
                      <a:pt x="6171" y="1280"/>
                    </a:lnTo>
                    <a:lnTo>
                      <a:pt x="6173" y="1286"/>
                    </a:lnTo>
                    <a:lnTo>
                      <a:pt x="6173" y="1298"/>
                    </a:lnTo>
                    <a:lnTo>
                      <a:pt x="6171" y="1307"/>
                    </a:lnTo>
                    <a:lnTo>
                      <a:pt x="6161" y="1307"/>
                    </a:lnTo>
                    <a:lnTo>
                      <a:pt x="6141" y="1294"/>
                    </a:lnTo>
                    <a:lnTo>
                      <a:pt x="6135" y="1313"/>
                    </a:lnTo>
                    <a:lnTo>
                      <a:pt x="6120" y="1307"/>
                    </a:lnTo>
                    <a:lnTo>
                      <a:pt x="6115" y="1314"/>
                    </a:lnTo>
                    <a:lnTo>
                      <a:pt x="6113" y="1309"/>
                    </a:lnTo>
                    <a:lnTo>
                      <a:pt x="6093" y="1325"/>
                    </a:lnTo>
                    <a:lnTo>
                      <a:pt x="6088" y="1334"/>
                    </a:lnTo>
                    <a:lnTo>
                      <a:pt x="6080" y="1340"/>
                    </a:lnTo>
                    <a:lnTo>
                      <a:pt x="6076" y="1352"/>
                    </a:lnTo>
                    <a:lnTo>
                      <a:pt x="6065" y="1351"/>
                    </a:lnTo>
                    <a:lnTo>
                      <a:pt x="6060" y="1357"/>
                    </a:lnTo>
                    <a:lnTo>
                      <a:pt x="6054" y="1350"/>
                    </a:lnTo>
                    <a:lnTo>
                      <a:pt x="6047" y="1348"/>
                    </a:lnTo>
                    <a:lnTo>
                      <a:pt x="6042" y="1343"/>
                    </a:lnTo>
                    <a:lnTo>
                      <a:pt x="6042" y="1334"/>
                    </a:lnTo>
                    <a:lnTo>
                      <a:pt x="6033" y="1331"/>
                    </a:lnTo>
                    <a:lnTo>
                      <a:pt x="6029" y="1320"/>
                    </a:lnTo>
                    <a:lnTo>
                      <a:pt x="6021" y="1314"/>
                    </a:lnTo>
                    <a:lnTo>
                      <a:pt x="6013" y="1314"/>
                    </a:lnTo>
                    <a:lnTo>
                      <a:pt x="5985" y="1293"/>
                    </a:lnTo>
                    <a:lnTo>
                      <a:pt x="5972" y="1294"/>
                    </a:lnTo>
                    <a:lnTo>
                      <a:pt x="5956" y="1288"/>
                    </a:lnTo>
                    <a:lnTo>
                      <a:pt x="5950" y="1281"/>
                    </a:lnTo>
                    <a:lnTo>
                      <a:pt x="5941" y="1280"/>
                    </a:lnTo>
                    <a:lnTo>
                      <a:pt x="5929" y="1272"/>
                    </a:lnTo>
                    <a:lnTo>
                      <a:pt x="5898" y="1276"/>
                    </a:lnTo>
                    <a:lnTo>
                      <a:pt x="5887" y="1294"/>
                    </a:lnTo>
                    <a:lnTo>
                      <a:pt x="5886" y="1304"/>
                    </a:lnTo>
                    <a:lnTo>
                      <a:pt x="5888" y="1318"/>
                    </a:lnTo>
                    <a:lnTo>
                      <a:pt x="5887" y="1324"/>
                    </a:lnTo>
                    <a:lnTo>
                      <a:pt x="5877" y="1309"/>
                    </a:lnTo>
                    <a:lnTo>
                      <a:pt x="5872" y="1314"/>
                    </a:lnTo>
                    <a:lnTo>
                      <a:pt x="5845" y="1309"/>
                    </a:lnTo>
                    <a:lnTo>
                      <a:pt x="5834" y="1314"/>
                    </a:lnTo>
                    <a:lnTo>
                      <a:pt x="5824" y="1312"/>
                    </a:lnTo>
                    <a:lnTo>
                      <a:pt x="5811" y="1292"/>
                    </a:lnTo>
                    <a:lnTo>
                      <a:pt x="5802" y="1287"/>
                    </a:lnTo>
                    <a:lnTo>
                      <a:pt x="5792" y="1264"/>
                    </a:lnTo>
                    <a:lnTo>
                      <a:pt x="5783" y="1254"/>
                    </a:lnTo>
                    <a:lnTo>
                      <a:pt x="5775" y="1232"/>
                    </a:lnTo>
                    <a:lnTo>
                      <a:pt x="5774" y="1217"/>
                    </a:lnTo>
                    <a:lnTo>
                      <a:pt x="5773" y="1214"/>
                    </a:lnTo>
                    <a:lnTo>
                      <a:pt x="5767" y="1218"/>
                    </a:lnTo>
                    <a:lnTo>
                      <a:pt x="5762" y="1232"/>
                    </a:lnTo>
                    <a:lnTo>
                      <a:pt x="5744" y="1275"/>
                    </a:lnTo>
                    <a:lnTo>
                      <a:pt x="5737" y="1289"/>
                    </a:lnTo>
                    <a:lnTo>
                      <a:pt x="5736" y="1307"/>
                    </a:lnTo>
                    <a:lnTo>
                      <a:pt x="5733" y="1319"/>
                    </a:lnTo>
                    <a:lnTo>
                      <a:pt x="5735" y="1353"/>
                    </a:lnTo>
                    <a:lnTo>
                      <a:pt x="5727" y="1358"/>
                    </a:lnTo>
                    <a:lnTo>
                      <a:pt x="5719" y="1380"/>
                    </a:lnTo>
                    <a:lnTo>
                      <a:pt x="5712" y="1388"/>
                    </a:lnTo>
                    <a:lnTo>
                      <a:pt x="5710" y="1406"/>
                    </a:lnTo>
                    <a:lnTo>
                      <a:pt x="5700" y="1418"/>
                    </a:lnTo>
                    <a:lnTo>
                      <a:pt x="5697" y="1433"/>
                    </a:lnTo>
                    <a:lnTo>
                      <a:pt x="5684" y="1427"/>
                    </a:lnTo>
                    <a:lnTo>
                      <a:pt x="5674" y="1395"/>
                    </a:lnTo>
                    <a:lnTo>
                      <a:pt x="5671" y="1393"/>
                    </a:lnTo>
                    <a:lnTo>
                      <a:pt x="5669" y="1405"/>
                    </a:lnTo>
                    <a:lnTo>
                      <a:pt x="5662" y="1406"/>
                    </a:lnTo>
                    <a:lnTo>
                      <a:pt x="5656" y="1397"/>
                    </a:lnTo>
                    <a:lnTo>
                      <a:pt x="5649" y="1399"/>
                    </a:lnTo>
                    <a:lnTo>
                      <a:pt x="5641" y="1394"/>
                    </a:lnTo>
                    <a:lnTo>
                      <a:pt x="5636" y="1386"/>
                    </a:lnTo>
                    <a:lnTo>
                      <a:pt x="5636" y="1379"/>
                    </a:lnTo>
                    <a:lnTo>
                      <a:pt x="5627" y="1368"/>
                    </a:lnTo>
                    <a:lnTo>
                      <a:pt x="5620" y="1375"/>
                    </a:lnTo>
                    <a:lnTo>
                      <a:pt x="5618" y="1369"/>
                    </a:lnTo>
                    <a:lnTo>
                      <a:pt x="5613" y="1364"/>
                    </a:lnTo>
                    <a:lnTo>
                      <a:pt x="5609" y="1354"/>
                    </a:lnTo>
                    <a:lnTo>
                      <a:pt x="5607" y="1340"/>
                    </a:lnTo>
                    <a:lnTo>
                      <a:pt x="5599" y="1336"/>
                    </a:lnTo>
                    <a:lnTo>
                      <a:pt x="5596" y="1340"/>
                    </a:lnTo>
                    <a:lnTo>
                      <a:pt x="5596" y="1332"/>
                    </a:lnTo>
                    <a:lnTo>
                      <a:pt x="5588" y="1318"/>
                    </a:lnTo>
                    <a:lnTo>
                      <a:pt x="5586" y="1303"/>
                    </a:lnTo>
                    <a:lnTo>
                      <a:pt x="5582" y="1299"/>
                    </a:lnTo>
                    <a:lnTo>
                      <a:pt x="5582" y="1288"/>
                    </a:lnTo>
                    <a:lnTo>
                      <a:pt x="5579" y="1282"/>
                    </a:lnTo>
                    <a:lnTo>
                      <a:pt x="5576" y="1270"/>
                    </a:lnTo>
                    <a:lnTo>
                      <a:pt x="5575" y="1273"/>
                    </a:lnTo>
                    <a:lnTo>
                      <a:pt x="5565" y="1280"/>
                    </a:lnTo>
                    <a:lnTo>
                      <a:pt x="5559" y="1272"/>
                    </a:lnTo>
                    <a:lnTo>
                      <a:pt x="5561" y="1264"/>
                    </a:lnTo>
                    <a:lnTo>
                      <a:pt x="5559" y="1255"/>
                    </a:lnTo>
                    <a:lnTo>
                      <a:pt x="5555" y="1251"/>
                    </a:lnTo>
                    <a:lnTo>
                      <a:pt x="5554" y="1245"/>
                    </a:lnTo>
                    <a:lnTo>
                      <a:pt x="5553" y="1229"/>
                    </a:lnTo>
                    <a:lnTo>
                      <a:pt x="5572" y="1200"/>
                    </a:lnTo>
                    <a:lnTo>
                      <a:pt x="5577" y="1205"/>
                    </a:lnTo>
                    <a:lnTo>
                      <a:pt x="5582" y="1203"/>
                    </a:lnTo>
                    <a:lnTo>
                      <a:pt x="5579" y="1199"/>
                    </a:lnTo>
                    <a:lnTo>
                      <a:pt x="5580" y="1192"/>
                    </a:lnTo>
                    <a:lnTo>
                      <a:pt x="5591" y="1187"/>
                    </a:lnTo>
                    <a:lnTo>
                      <a:pt x="5597" y="1180"/>
                    </a:lnTo>
                    <a:lnTo>
                      <a:pt x="5591" y="1181"/>
                    </a:lnTo>
                    <a:lnTo>
                      <a:pt x="5591" y="1178"/>
                    </a:lnTo>
                    <a:lnTo>
                      <a:pt x="5596" y="1173"/>
                    </a:lnTo>
                    <a:lnTo>
                      <a:pt x="5593" y="1169"/>
                    </a:lnTo>
                    <a:lnTo>
                      <a:pt x="5593" y="1159"/>
                    </a:lnTo>
                    <a:lnTo>
                      <a:pt x="5603" y="1141"/>
                    </a:lnTo>
                    <a:lnTo>
                      <a:pt x="5581" y="1125"/>
                    </a:lnTo>
                    <a:lnTo>
                      <a:pt x="5582" y="1120"/>
                    </a:lnTo>
                    <a:lnTo>
                      <a:pt x="5590" y="1111"/>
                    </a:lnTo>
                    <a:lnTo>
                      <a:pt x="5580" y="1104"/>
                    </a:lnTo>
                    <a:lnTo>
                      <a:pt x="5582" y="1094"/>
                    </a:lnTo>
                    <a:lnTo>
                      <a:pt x="5588" y="1090"/>
                    </a:lnTo>
                    <a:lnTo>
                      <a:pt x="5588" y="1077"/>
                    </a:lnTo>
                    <a:lnTo>
                      <a:pt x="5591" y="1074"/>
                    </a:lnTo>
                    <a:lnTo>
                      <a:pt x="5587" y="1072"/>
                    </a:lnTo>
                    <a:lnTo>
                      <a:pt x="5586" y="1066"/>
                    </a:lnTo>
                    <a:lnTo>
                      <a:pt x="5587" y="1058"/>
                    </a:lnTo>
                    <a:lnTo>
                      <a:pt x="5585" y="1050"/>
                    </a:lnTo>
                    <a:lnTo>
                      <a:pt x="5592" y="1049"/>
                    </a:lnTo>
                    <a:lnTo>
                      <a:pt x="5593" y="1045"/>
                    </a:lnTo>
                    <a:lnTo>
                      <a:pt x="5595" y="1038"/>
                    </a:lnTo>
                    <a:lnTo>
                      <a:pt x="5597" y="1031"/>
                    </a:lnTo>
                    <a:lnTo>
                      <a:pt x="5593" y="1028"/>
                    </a:lnTo>
                    <a:lnTo>
                      <a:pt x="5593" y="1022"/>
                    </a:lnTo>
                    <a:lnTo>
                      <a:pt x="5577" y="1012"/>
                    </a:lnTo>
                    <a:lnTo>
                      <a:pt x="5572" y="1001"/>
                    </a:lnTo>
                    <a:lnTo>
                      <a:pt x="5565" y="992"/>
                    </a:lnTo>
                    <a:lnTo>
                      <a:pt x="5565" y="985"/>
                    </a:lnTo>
                    <a:lnTo>
                      <a:pt x="5541" y="971"/>
                    </a:lnTo>
                    <a:lnTo>
                      <a:pt x="5542" y="964"/>
                    </a:lnTo>
                    <a:lnTo>
                      <a:pt x="5541" y="957"/>
                    </a:lnTo>
                    <a:lnTo>
                      <a:pt x="5528" y="955"/>
                    </a:lnTo>
                    <a:lnTo>
                      <a:pt x="5523" y="952"/>
                    </a:lnTo>
                    <a:lnTo>
                      <a:pt x="5527" y="948"/>
                    </a:lnTo>
                    <a:lnTo>
                      <a:pt x="5521" y="939"/>
                    </a:lnTo>
                    <a:lnTo>
                      <a:pt x="5504" y="932"/>
                    </a:lnTo>
                    <a:lnTo>
                      <a:pt x="5494" y="936"/>
                    </a:lnTo>
                    <a:lnTo>
                      <a:pt x="5478" y="933"/>
                    </a:lnTo>
                    <a:lnTo>
                      <a:pt x="5461" y="925"/>
                    </a:lnTo>
                    <a:lnTo>
                      <a:pt x="5457" y="930"/>
                    </a:lnTo>
                    <a:lnTo>
                      <a:pt x="5455" y="938"/>
                    </a:lnTo>
                    <a:lnTo>
                      <a:pt x="5447" y="938"/>
                    </a:lnTo>
                    <a:lnTo>
                      <a:pt x="5437" y="950"/>
                    </a:lnTo>
                    <a:lnTo>
                      <a:pt x="5435" y="947"/>
                    </a:lnTo>
                    <a:lnTo>
                      <a:pt x="5434" y="941"/>
                    </a:lnTo>
                    <a:lnTo>
                      <a:pt x="5415" y="918"/>
                    </a:lnTo>
                    <a:lnTo>
                      <a:pt x="5408" y="925"/>
                    </a:lnTo>
                    <a:lnTo>
                      <a:pt x="5399" y="920"/>
                    </a:lnTo>
                    <a:lnTo>
                      <a:pt x="5392" y="922"/>
                    </a:lnTo>
                    <a:lnTo>
                      <a:pt x="5385" y="912"/>
                    </a:lnTo>
                    <a:lnTo>
                      <a:pt x="5380" y="916"/>
                    </a:lnTo>
                    <a:lnTo>
                      <a:pt x="5373" y="910"/>
                    </a:lnTo>
                    <a:lnTo>
                      <a:pt x="5370" y="918"/>
                    </a:lnTo>
                    <a:lnTo>
                      <a:pt x="5361" y="910"/>
                    </a:lnTo>
                    <a:lnTo>
                      <a:pt x="5361" y="904"/>
                    </a:lnTo>
                    <a:lnTo>
                      <a:pt x="5359" y="895"/>
                    </a:lnTo>
                    <a:lnTo>
                      <a:pt x="5354" y="891"/>
                    </a:lnTo>
                    <a:lnTo>
                      <a:pt x="5350" y="896"/>
                    </a:lnTo>
                    <a:lnTo>
                      <a:pt x="5339" y="883"/>
                    </a:lnTo>
                    <a:lnTo>
                      <a:pt x="5333" y="885"/>
                    </a:lnTo>
                    <a:lnTo>
                      <a:pt x="5323" y="879"/>
                    </a:lnTo>
                    <a:lnTo>
                      <a:pt x="5305" y="875"/>
                    </a:lnTo>
                    <a:lnTo>
                      <a:pt x="5292" y="866"/>
                    </a:lnTo>
                    <a:lnTo>
                      <a:pt x="5286" y="866"/>
                    </a:lnTo>
                    <a:lnTo>
                      <a:pt x="5285" y="873"/>
                    </a:lnTo>
                    <a:lnTo>
                      <a:pt x="5285" y="880"/>
                    </a:lnTo>
                    <a:lnTo>
                      <a:pt x="5286" y="890"/>
                    </a:lnTo>
                    <a:lnTo>
                      <a:pt x="5284" y="895"/>
                    </a:lnTo>
                    <a:lnTo>
                      <a:pt x="5268" y="893"/>
                    </a:lnTo>
                    <a:lnTo>
                      <a:pt x="5258" y="877"/>
                    </a:lnTo>
                    <a:lnTo>
                      <a:pt x="5257" y="883"/>
                    </a:lnTo>
                    <a:lnTo>
                      <a:pt x="5256" y="900"/>
                    </a:lnTo>
                    <a:lnTo>
                      <a:pt x="5247" y="942"/>
                    </a:lnTo>
                    <a:lnTo>
                      <a:pt x="5252" y="944"/>
                    </a:lnTo>
                    <a:lnTo>
                      <a:pt x="5249" y="950"/>
                    </a:lnTo>
                    <a:lnTo>
                      <a:pt x="5248" y="955"/>
                    </a:lnTo>
                    <a:lnTo>
                      <a:pt x="5251" y="970"/>
                    </a:lnTo>
                    <a:lnTo>
                      <a:pt x="5264" y="1003"/>
                    </a:lnTo>
                    <a:lnTo>
                      <a:pt x="5260" y="1011"/>
                    </a:lnTo>
                    <a:lnTo>
                      <a:pt x="5252" y="1019"/>
                    </a:lnTo>
                    <a:lnTo>
                      <a:pt x="5225" y="1024"/>
                    </a:lnTo>
                    <a:lnTo>
                      <a:pt x="5210" y="1036"/>
                    </a:lnTo>
                    <a:lnTo>
                      <a:pt x="5204" y="1031"/>
                    </a:lnTo>
                    <a:lnTo>
                      <a:pt x="5200" y="1038"/>
                    </a:lnTo>
                    <a:lnTo>
                      <a:pt x="5195" y="1034"/>
                    </a:lnTo>
                    <a:lnTo>
                      <a:pt x="5179" y="1038"/>
                    </a:lnTo>
                    <a:lnTo>
                      <a:pt x="5168" y="1033"/>
                    </a:lnTo>
                    <a:lnTo>
                      <a:pt x="5161" y="1033"/>
                    </a:lnTo>
                    <a:lnTo>
                      <a:pt x="5136" y="1038"/>
                    </a:lnTo>
                    <a:lnTo>
                      <a:pt x="5131" y="1041"/>
                    </a:lnTo>
                    <a:lnTo>
                      <a:pt x="5112" y="1030"/>
                    </a:lnTo>
                    <a:lnTo>
                      <a:pt x="5082" y="1023"/>
                    </a:lnTo>
                    <a:lnTo>
                      <a:pt x="5074" y="1022"/>
                    </a:lnTo>
                    <a:lnTo>
                      <a:pt x="5074" y="1030"/>
                    </a:lnTo>
                    <a:lnTo>
                      <a:pt x="5071" y="1035"/>
                    </a:lnTo>
                    <a:lnTo>
                      <a:pt x="5042" y="1015"/>
                    </a:lnTo>
                    <a:lnTo>
                      <a:pt x="5023" y="1011"/>
                    </a:lnTo>
                    <a:lnTo>
                      <a:pt x="4994" y="995"/>
                    </a:lnTo>
                    <a:lnTo>
                      <a:pt x="4989" y="987"/>
                    </a:lnTo>
                    <a:lnTo>
                      <a:pt x="4989" y="980"/>
                    </a:lnTo>
                    <a:lnTo>
                      <a:pt x="4989" y="974"/>
                    </a:lnTo>
                    <a:lnTo>
                      <a:pt x="4990" y="969"/>
                    </a:lnTo>
                    <a:lnTo>
                      <a:pt x="4988" y="955"/>
                    </a:lnTo>
                    <a:lnTo>
                      <a:pt x="4990" y="948"/>
                    </a:lnTo>
                    <a:lnTo>
                      <a:pt x="4996" y="944"/>
                    </a:lnTo>
                    <a:lnTo>
                      <a:pt x="5007" y="944"/>
                    </a:lnTo>
                    <a:lnTo>
                      <a:pt x="5009" y="938"/>
                    </a:lnTo>
                    <a:lnTo>
                      <a:pt x="5015" y="938"/>
                    </a:lnTo>
                    <a:lnTo>
                      <a:pt x="5012" y="931"/>
                    </a:lnTo>
                    <a:lnTo>
                      <a:pt x="5005" y="925"/>
                    </a:lnTo>
                    <a:lnTo>
                      <a:pt x="4978" y="926"/>
                    </a:lnTo>
                    <a:lnTo>
                      <a:pt x="4967" y="920"/>
                    </a:lnTo>
                    <a:lnTo>
                      <a:pt x="4948" y="925"/>
                    </a:lnTo>
                    <a:lnTo>
                      <a:pt x="4924" y="920"/>
                    </a:lnTo>
                    <a:lnTo>
                      <a:pt x="4912" y="912"/>
                    </a:lnTo>
                    <a:lnTo>
                      <a:pt x="4900" y="912"/>
                    </a:lnTo>
                    <a:lnTo>
                      <a:pt x="4888" y="907"/>
                    </a:lnTo>
                    <a:lnTo>
                      <a:pt x="4875" y="907"/>
                    </a:lnTo>
                    <a:lnTo>
                      <a:pt x="4858" y="899"/>
                    </a:lnTo>
                    <a:lnTo>
                      <a:pt x="4837" y="895"/>
                    </a:lnTo>
                    <a:lnTo>
                      <a:pt x="4818" y="900"/>
                    </a:lnTo>
                    <a:lnTo>
                      <a:pt x="4818" y="909"/>
                    </a:lnTo>
                    <a:lnTo>
                      <a:pt x="4792" y="918"/>
                    </a:lnTo>
                    <a:lnTo>
                      <a:pt x="4779" y="921"/>
                    </a:lnTo>
                    <a:lnTo>
                      <a:pt x="4756" y="918"/>
                    </a:lnTo>
                    <a:lnTo>
                      <a:pt x="4721" y="932"/>
                    </a:lnTo>
                    <a:lnTo>
                      <a:pt x="4736" y="957"/>
                    </a:lnTo>
                    <a:lnTo>
                      <a:pt x="4738" y="969"/>
                    </a:lnTo>
                    <a:lnTo>
                      <a:pt x="4735" y="974"/>
                    </a:lnTo>
                    <a:lnTo>
                      <a:pt x="4713" y="990"/>
                    </a:lnTo>
                    <a:lnTo>
                      <a:pt x="4698" y="984"/>
                    </a:lnTo>
                    <a:lnTo>
                      <a:pt x="4700" y="976"/>
                    </a:lnTo>
                    <a:lnTo>
                      <a:pt x="4715" y="979"/>
                    </a:lnTo>
                    <a:lnTo>
                      <a:pt x="4719" y="969"/>
                    </a:lnTo>
                    <a:lnTo>
                      <a:pt x="4703" y="964"/>
                    </a:lnTo>
                    <a:lnTo>
                      <a:pt x="4705" y="955"/>
                    </a:lnTo>
                    <a:lnTo>
                      <a:pt x="4700" y="947"/>
                    </a:lnTo>
                    <a:lnTo>
                      <a:pt x="4711" y="922"/>
                    </a:lnTo>
                    <a:lnTo>
                      <a:pt x="4710" y="907"/>
                    </a:lnTo>
                    <a:lnTo>
                      <a:pt x="4705" y="894"/>
                    </a:lnTo>
                    <a:lnTo>
                      <a:pt x="4700" y="889"/>
                    </a:lnTo>
                    <a:lnTo>
                      <a:pt x="4698" y="872"/>
                    </a:lnTo>
                    <a:lnTo>
                      <a:pt x="4690" y="858"/>
                    </a:lnTo>
                    <a:lnTo>
                      <a:pt x="4678" y="832"/>
                    </a:lnTo>
                    <a:lnTo>
                      <a:pt x="4684" y="861"/>
                    </a:lnTo>
                    <a:lnTo>
                      <a:pt x="4682" y="878"/>
                    </a:lnTo>
                    <a:lnTo>
                      <a:pt x="4674" y="891"/>
                    </a:lnTo>
                    <a:lnTo>
                      <a:pt x="4658" y="896"/>
                    </a:lnTo>
                    <a:lnTo>
                      <a:pt x="4628" y="894"/>
                    </a:lnTo>
                    <a:lnTo>
                      <a:pt x="4619" y="896"/>
                    </a:lnTo>
                    <a:lnTo>
                      <a:pt x="4617" y="891"/>
                    </a:lnTo>
                    <a:lnTo>
                      <a:pt x="4596" y="874"/>
                    </a:lnTo>
                    <a:lnTo>
                      <a:pt x="4592" y="862"/>
                    </a:lnTo>
                    <a:lnTo>
                      <a:pt x="4591" y="848"/>
                    </a:lnTo>
                    <a:lnTo>
                      <a:pt x="4596" y="837"/>
                    </a:lnTo>
                    <a:lnTo>
                      <a:pt x="4598" y="847"/>
                    </a:lnTo>
                    <a:lnTo>
                      <a:pt x="4607" y="832"/>
                    </a:lnTo>
                    <a:lnTo>
                      <a:pt x="4608" y="826"/>
                    </a:lnTo>
                    <a:lnTo>
                      <a:pt x="4584" y="834"/>
                    </a:lnTo>
                    <a:lnTo>
                      <a:pt x="4576" y="842"/>
                    </a:lnTo>
                    <a:lnTo>
                      <a:pt x="4574" y="851"/>
                    </a:lnTo>
                    <a:lnTo>
                      <a:pt x="4570" y="855"/>
                    </a:lnTo>
                    <a:lnTo>
                      <a:pt x="4565" y="845"/>
                    </a:lnTo>
                    <a:lnTo>
                      <a:pt x="4553" y="840"/>
                    </a:lnTo>
                    <a:lnTo>
                      <a:pt x="4542" y="831"/>
                    </a:lnTo>
                    <a:lnTo>
                      <a:pt x="4527" y="834"/>
                    </a:lnTo>
                    <a:lnTo>
                      <a:pt x="4515" y="839"/>
                    </a:lnTo>
                    <a:lnTo>
                      <a:pt x="4512" y="852"/>
                    </a:lnTo>
                    <a:lnTo>
                      <a:pt x="4496" y="875"/>
                    </a:lnTo>
                    <a:lnTo>
                      <a:pt x="4495" y="884"/>
                    </a:lnTo>
                    <a:lnTo>
                      <a:pt x="4500" y="899"/>
                    </a:lnTo>
                    <a:lnTo>
                      <a:pt x="4507" y="911"/>
                    </a:lnTo>
                    <a:lnTo>
                      <a:pt x="4514" y="907"/>
                    </a:lnTo>
                    <a:lnTo>
                      <a:pt x="4509" y="905"/>
                    </a:lnTo>
                    <a:lnTo>
                      <a:pt x="4509" y="896"/>
                    </a:lnTo>
                    <a:lnTo>
                      <a:pt x="4515" y="902"/>
                    </a:lnTo>
                    <a:lnTo>
                      <a:pt x="4534" y="902"/>
                    </a:lnTo>
                    <a:lnTo>
                      <a:pt x="4542" y="893"/>
                    </a:lnTo>
                    <a:lnTo>
                      <a:pt x="4552" y="888"/>
                    </a:lnTo>
                    <a:lnTo>
                      <a:pt x="4557" y="879"/>
                    </a:lnTo>
                    <a:lnTo>
                      <a:pt x="4565" y="884"/>
                    </a:lnTo>
                    <a:lnTo>
                      <a:pt x="4573" y="901"/>
                    </a:lnTo>
                    <a:lnTo>
                      <a:pt x="4542" y="916"/>
                    </a:lnTo>
                    <a:lnTo>
                      <a:pt x="4536" y="930"/>
                    </a:lnTo>
                    <a:lnTo>
                      <a:pt x="4531" y="927"/>
                    </a:lnTo>
                    <a:lnTo>
                      <a:pt x="4506" y="948"/>
                    </a:lnTo>
                    <a:lnTo>
                      <a:pt x="4495" y="948"/>
                    </a:lnTo>
                    <a:lnTo>
                      <a:pt x="4478" y="926"/>
                    </a:lnTo>
                    <a:lnTo>
                      <a:pt x="4490" y="949"/>
                    </a:lnTo>
                    <a:lnTo>
                      <a:pt x="4487" y="952"/>
                    </a:lnTo>
                    <a:lnTo>
                      <a:pt x="4480" y="945"/>
                    </a:lnTo>
                    <a:lnTo>
                      <a:pt x="4482" y="953"/>
                    </a:lnTo>
                    <a:lnTo>
                      <a:pt x="4479" y="960"/>
                    </a:lnTo>
                    <a:lnTo>
                      <a:pt x="4444" y="971"/>
                    </a:lnTo>
                    <a:lnTo>
                      <a:pt x="4432" y="970"/>
                    </a:lnTo>
                    <a:lnTo>
                      <a:pt x="4430" y="979"/>
                    </a:lnTo>
                    <a:lnTo>
                      <a:pt x="4432" y="986"/>
                    </a:lnTo>
                    <a:lnTo>
                      <a:pt x="4414" y="982"/>
                    </a:lnTo>
                    <a:lnTo>
                      <a:pt x="4394" y="1001"/>
                    </a:lnTo>
                    <a:lnTo>
                      <a:pt x="4389" y="998"/>
                    </a:lnTo>
                    <a:lnTo>
                      <a:pt x="4361" y="996"/>
                    </a:lnTo>
                    <a:lnTo>
                      <a:pt x="4354" y="1003"/>
                    </a:lnTo>
                    <a:lnTo>
                      <a:pt x="4326" y="996"/>
                    </a:lnTo>
                    <a:lnTo>
                      <a:pt x="4315" y="1004"/>
                    </a:lnTo>
                    <a:lnTo>
                      <a:pt x="4316" y="1018"/>
                    </a:lnTo>
                    <a:lnTo>
                      <a:pt x="4323" y="1036"/>
                    </a:lnTo>
                    <a:lnTo>
                      <a:pt x="4358" y="1054"/>
                    </a:lnTo>
                    <a:lnTo>
                      <a:pt x="4350" y="1056"/>
                    </a:lnTo>
                    <a:lnTo>
                      <a:pt x="4340" y="1054"/>
                    </a:lnTo>
                    <a:lnTo>
                      <a:pt x="4317" y="1044"/>
                    </a:lnTo>
                    <a:lnTo>
                      <a:pt x="4308" y="1038"/>
                    </a:lnTo>
                    <a:lnTo>
                      <a:pt x="4301" y="1047"/>
                    </a:lnTo>
                    <a:lnTo>
                      <a:pt x="4294" y="1052"/>
                    </a:lnTo>
                    <a:lnTo>
                      <a:pt x="4288" y="1065"/>
                    </a:lnTo>
                    <a:lnTo>
                      <a:pt x="4278" y="1071"/>
                    </a:lnTo>
                    <a:lnTo>
                      <a:pt x="4267" y="1072"/>
                    </a:lnTo>
                    <a:lnTo>
                      <a:pt x="4253" y="1082"/>
                    </a:lnTo>
                    <a:lnTo>
                      <a:pt x="4242" y="1090"/>
                    </a:lnTo>
                    <a:lnTo>
                      <a:pt x="4229" y="1109"/>
                    </a:lnTo>
                    <a:lnTo>
                      <a:pt x="4232" y="1104"/>
                    </a:lnTo>
                    <a:lnTo>
                      <a:pt x="4229" y="1101"/>
                    </a:lnTo>
                    <a:lnTo>
                      <a:pt x="4215" y="1105"/>
                    </a:lnTo>
                    <a:lnTo>
                      <a:pt x="4213" y="1111"/>
                    </a:lnTo>
                    <a:lnTo>
                      <a:pt x="4206" y="1110"/>
                    </a:lnTo>
                    <a:lnTo>
                      <a:pt x="4205" y="1103"/>
                    </a:lnTo>
                    <a:lnTo>
                      <a:pt x="4227" y="1083"/>
                    </a:lnTo>
                    <a:lnTo>
                      <a:pt x="4236" y="1078"/>
                    </a:lnTo>
                    <a:lnTo>
                      <a:pt x="4240" y="1072"/>
                    </a:lnTo>
                    <a:lnTo>
                      <a:pt x="4252" y="1063"/>
                    </a:lnTo>
                    <a:lnTo>
                      <a:pt x="4263" y="1067"/>
                    </a:lnTo>
                    <a:lnTo>
                      <a:pt x="4276" y="1055"/>
                    </a:lnTo>
                    <a:lnTo>
                      <a:pt x="4285" y="1044"/>
                    </a:lnTo>
                    <a:lnTo>
                      <a:pt x="4301" y="1008"/>
                    </a:lnTo>
                    <a:lnTo>
                      <a:pt x="4306" y="1002"/>
                    </a:lnTo>
                    <a:lnTo>
                      <a:pt x="4306" y="997"/>
                    </a:lnTo>
                    <a:lnTo>
                      <a:pt x="4310" y="987"/>
                    </a:lnTo>
                    <a:lnTo>
                      <a:pt x="4316" y="972"/>
                    </a:lnTo>
                    <a:lnTo>
                      <a:pt x="4326" y="974"/>
                    </a:lnTo>
                    <a:lnTo>
                      <a:pt x="4349" y="965"/>
                    </a:lnTo>
                    <a:lnTo>
                      <a:pt x="4351" y="952"/>
                    </a:lnTo>
                    <a:lnTo>
                      <a:pt x="4365" y="928"/>
                    </a:lnTo>
                    <a:lnTo>
                      <a:pt x="4369" y="911"/>
                    </a:lnTo>
                    <a:lnTo>
                      <a:pt x="4409" y="910"/>
                    </a:lnTo>
                    <a:lnTo>
                      <a:pt x="4419" y="907"/>
                    </a:lnTo>
                    <a:lnTo>
                      <a:pt x="4425" y="915"/>
                    </a:lnTo>
                    <a:lnTo>
                      <a:pt x="4445" y="875"/>
                    </a:lnTo>
                    <a:lnTo>
                      <a:pt x="4452" y="864"/>
                    </a:lnTo>
                    <a:lnTo>
                      <a:pt x="4456" y="848"/>
                    </a:lnTo>
                    <a:lnTo>
                      <a:pt x="4484" y="820"/>
                    </a:lnTo>
                    <a:lnTo>
                      <a:pt x="4500" y="813"/>
                    </a:lnTo>
                    <a:lnTo>
                      <a:pt x="4511" y="802"/>
                    </a:lnTo>
                    <a:lnTo>
                      <a:pt x="4520" y="788"/>
                    </a:lnTo>
                    <a:lnTo>
                      <a:pt x="4526" y="767"/>
                    </a:lnTo>
                    <a:lnTo>
                      <a:pt x="4547" y="748"/>
                    </a:lnTo>
                    <a:lnTo>
                      <a:pt x="4545" y="743"/>
                    </a:lnTo>
                    <a:lnTo>
                      <a:pt x="4548" y="735"/>
                    </a:lnTo>
                    <a:lnTo>
                      <a:pt x="4559" y="733"/>
                    </a:lnTo>
                    <a:lnTo>
                      <a:pt x="4566" y="727"/>
                    </a:lnTo>
                    <a:lnTo>
                      <a:pt x="4563" y="724"/>
                    </a:lnTo>
                    <a:lnTo>
                      <a:pt x="4569" y="722"/>
                    </a:lnTo>
                    <a:lnTo>
                      <a:pt x="4573" y="726"/>
                    </a:lnTo>
                    <a:lnTo>
                      <a:pt x="4584" y="721"/>
                    </a:lnTo>
                    <a:lnTo>
                      <a:pt x="4587" y="707"/>
                    </a:lnTo>
                    <a:lnTo>
                      <a:pt x="4592" y="708"/>
                    </a:lnTo>
                    <a:lnTo>
                      <a:pt x="4607" y="692"/>
                    </a:lnTo>
                    <a:lnTo>
                      <a:pt x="4625" y="703"/>
                    </a:lnTo>
                    <a:lnTo>
                      <a:pt x="4627" y="695"/>
                    </a:lnTo>
                    <a:lnTo>
                      <a:pt x="4630" y="686"/>
                    </a:lnTo>
                    <a:lnTo>
                      <a:pt x="4625" y="678"/>
                    </a:lnTo>
                    <a:lnTo>
                      <a:pt x="4657" y="665"/>
                    </a:lnTo>
                    <a:lnTo>
                      <a:pt x="4643" y="662"/>
                    </a:lnTo>
                    <a:lnTo>
                      <a:pt x="4645" y="656"/>
                    </a:lnTo>
                    <a:lnTo>
                      <a:pt x="4667" y="645"/>
                    </a:lnTo>
                    <a:lnTo>
                      <a:pt x="4665" y="656"/>
                    </a:lnTo>
                    <a:lnTo>
                      <a:pt x="4672" y="645"/>
                    </a:lnTo>
                    <a:lnTo>
                      <a:pt x="4678" y="643"/>
                    </a:lnTo>
                    <a:lnTo>
                      <a:pt x="4684" y="636"/>
                    </a:lnTo>
                    <a:lnTo>
                      <a:pt x="4679" y="631"/>
                    </a:lnTo>
                    <a:lnTo>
                      <a:pt x="4688" y="622"/>
                    </a:lnTo>
                    <a:lnTo>
                      <a:pt x="4698" y="624"/>
                    </a:lnTo>
                    <a:lnTo>
                      <a:pt x="4704" y="611"/>
                    </a:lnTo>
                    <a:lnTo>
                      <a:pt x="4708" y="599"/>
                    </a:lnTo>
                    <a:lnTo>
                      <a:pt x="4708" y="595"/>
                    </a:lnTo>
                    <a:lnTo>
                      <a:pt x="4719" y="582"/>
                    </a:lnTo>
                    <a:lnTo>
                      <a:pt x="4722" y="573"/>
                    </a:lnTo>
                    <a:lnTo>
                      <a:pt x="4729" y="567"/>
                    </a:lnTo>
                    <a:lnTo>
                      <a:pt x="4729" y="549"/>
                    </a:lnTo>
                    <a:lnTo>
                      <a:pt x="4726" y="548"/>
                    </a:lnTo>
                    <a:lnTo>
                      <a:pt x="4722" y="534"/>
                    </a:lnTo>
                    <a:lnTo>
                      <a:pt x="4731" y="538"/>
                    </a:lnTo>
                    <a:lnTo>
                      <a:pt x="4730" y="518"/>
                    </a:lnTo>
                    <a:lnTo>
                      <a:pt x="4716" y="518"/>
                    </a:lnTo>
                    <a:lnTo>
                      <a:pt x="4703" y="506"/>
                    </a:lnTo>
                    <a:lnTo>
                      <a:pt x="4701" y="491"/>
                    </a:lnTo>
                    <a:lnTo>
                      <a:pt x="4692" y="492"/>
                    </a:lnTo>
                    <a:lnTo>
                      <a:pt x="4689" y="502"/>
                    </a:lnTo>
                    <a:lnTo>
                      <a:pt x="4686" y="507"/>
                    </a:lnTo>
                    <a:lnTo>
                      <a:pt x="4681" y="497"/>
                    </a:lnTo>
                    <a:lnTo>
                      <a:pt x="4681" y="493"/>
                    </a:lnTo>
                    <a:lnTo>
                      <a:pt x="4676" y="481"/>
                    </a:lnTo>
                    <a:lnTo>
                      <a:pt x="4679" y="475"/>
                    </a:lnTo>
                    <a:lnTo>
                      <a:pt x="4666" y="464"/>
                    </a:lnTo>
                    <a:lnTo>
                      <a:pt x="4660" y="454"/>
                    </a:lnTo>
                    <a:lnTo>
                      <a:pt x="4662" y="447"/>
                    </a:lnTo>
                    <a:lnTo>
                      <a:pt x="4670" y="449"/>
                    </a:lnTo>
                    <a:lnTo>
                      <a:pt x="4687" y="470"/>
                    </a:lnTo>
                    <a:lnTo>
                      <a:pt x="4717" y="490"/>
                    </a:lnTo>
                    <a:lnTo>
                      <a:pt x="4711" y="507"/>
                    </a:lnTo>
                    <a:lnTo>
                      <a:pt x="4717" y="505"/>
                    </a:lnTo>
                    <a:lnTo>
                      <a:pt x="4724" y="493"/>
                    </a:lnTo>
                    <a:lnTo>
                      <a:pt x="4736" y="455"/>
                    </a:lnTo>
                    <a:lnTo>
                      <a:pt x="4736" y="441"/>
                    </a:lnTo>
                    <a:lnTo>
                      <a:pt x="4732" y="428"/>
                    </a:lnTo>
                    <a:lnTo>
                      <a:pt x="4726" y="432"/>
                    </a:lnTo>
                    <a:lnTo>
                      <a:pt x="4717" y="428"/>
                    </a:lnTo>
                    <a:lnTo>
                      <a:pt x="4713" y="400"/>
                    </a:lnTo>
                    <a:lnTo>
                      <a:pt x="4714" y="389"/>
                    </a:lnTo>
                    <a:lnTo>
                      <a:pt x="4698" y="360"/>
                    </a:lnTo>
                    <a:lnTo>
                      <a:pt x="4689" y="364"/>
                    </a:lnTo>
                    <a:lnTo>
                      <a:pt x="4695" y="378"/>
                    </a:lnTo>
                    <a:lnTo>
                      <a:pt x="4686" y="387"/>
                    </a:lnTo>
                    <a:lnTo>
                      <a:pt x="4684" y="394"/>
                    </a:lnTo>
                    <a:lnTo>
                      <a:pt x="4679" y="394"/>
                    </a:lnTo>
                    <a:lnTo>
                      <a:pt x="4672" y="374"/>
                    </a:lnTo>
                    <a:lnTo>
                      <a:pt x="4662" y="362"/>
                    </a:lnTo>
                    <a:lnTo>
                      <a:pt x="4670" y="358"/>
                    </a:lnTo>
                    <a:lnTo>
                      <a:pt x="4671" y="349"/>
                    </a:lnTo>
                    <a:lnTo>
                      <a:pt x="4673" y="341"/>
                    </a:lnTo>
                    <a:lnTo>
                      <a:pt x="4647" y="315"/>
                    </a:lnTo>
                    <a:lnTo>
                      <a:pt x="4640" y="318"/>
                    </a:lnTo>
                    <a:lnTo>
                      <a:pt x="4639" y="306"/>
                    </a:lnTo>
                    <a:lnTo>
                      <a:pt x="4624" y="283"/>
                    </a:lnTo>
                    <a:lnTo>
                      <a:pt x="4603" y="271"/>
                    </a:lnTo>
                    <a:lnTo>
                      <a:pt x="4607" y="266"/>
                    </a:lnTo>
                    <a:lnTo>
                      <a:pt x="4603" y="258"/>
                    </a:lnTo>
                    <a:lnTo>
                      <a:pt x="4593" y="255"/>
                    </a:lnTo>
                    <a:lnTo>
                      <a:pt x="4588" y="261"/>
                    </a:lnTo>
                    <a:lnTo>
                      <a:pt x="4585" y="255"/>
                    </a:lnTo>
                    <a:lnTo>
                      <a:pt x="4586" y="244"/>
                    </a:lnTo>
                    <a:lnTo>
                      <a:pt x="4569" y="248"/>
                    </a:lnTo>
                    <a:lnTo>
                      <a:pt x="4539" y="242"/>
                    </a:lnTo>
                    <a:lnTo>
                      <a:pt x="4523" y="255"/>
                    </a:lnTo>
                    <a:lnTo>
                      <a:pt x="4518" y="253"/>
                    </a:lnTo>
                    <a:lnTo>
                      <a:pt x="4509" y="255"/>
                    </a:lnTo>
                    <a:lnTo>
                      <a:pt x="4489" y="238"/>
                    </a:lnTo>
                    <a:lnTo>
                      <a:pt x="4477" y="248"/>
                    </a:lnTo>
                    <a:lnTo>
                      <a:pt x="4469" y="247"/>
                    </a:lnTo>
                    <a:lnTo>
                      <a:pt x="4441" y="253"/>
                    </a:lnTo>
                    <a:lnTo>
                      <a:pt x="4435" y="247"/>
                    </a:lnTo>
                    <a:lnTo>
                      <a:pt x="4426" y="255"/>
                    </a:lnTo>
                    <a:lnTo>
                      <a:pt x="4428" y="248"/>
                    </a:lnTo>
                    <a:lnTo>
                      <a:pt x="4432" y="242"/>
                    </a:lnTo>
                    <a:lnTo>
                      <a:pt x="4430" y="238"/>
                    </a:lnTo>
                    <a:lnTo>
                      <a:pt x="4424" y="237"/>
                    </a:lnTo>
                    <a:lnTo>
                      <a:pt x="4421" y="244"/>
                    </a:lnTo>
                    <a:lnTo>
                      <a:pt x="4410" y="247"/>
                    </a:lnTo>
                    <a:lnTo>
                      <a:pt x="4409" y="258"/>
                    </a:lnTo>
                    <a:lnTo>
                      <a:pt x="4405" y="264"/>
                    </a:lnTo>
                    <a:lnTo>
                      <a:pt x="4416" y="261"/>
                    </a:lnTo>
                    <a:lnTo>
                      <a:pt x="4409" y="272"/>
                    </a:lnTo>
                    <a:lnTo>
                      <a:pt x="4403" y="272"/>
                    </a:lnTo>
                    <a:lnTo>
                      <a:pt x="4402" y="283"/>
                    </a:lnTo>
                    <a:lnTo>
                      <a:pt x="4397" y="294"/>
                    </a:lnTo>
                    <a:lnTo>
                      <a:pt x="4386" y="299"/>
                    </a:lnTo>
                    <a:lnTo>
                      <a:pt x="4382" y="296"/>
                    </a:lnTo>
                    <a:lnTo>
                      <a:pt x="4380" y="307"/>
                    </a:lnTo>
                    <a:lnTo>
                      <a:pt x="4356" y="306"/>
                    </a:lnTo>
                    <a:lnTo>
                      <a:pt x="4349" y="312"/>
                    </a:lnTo>
                    <a:lnTo>
                      <a:pt x="4334" y="306"/>
                    </a:lnTo>
                    <a:lnTo>
                      <a:pt x="4313" y="306"/>
                    </a:lnTo>
                    <a:lnTo>
                      <a:pt x="4313" y="301"/>
                    </a:lnTo>
                    <a:lnTo>
                      <a:pt x="4311" y="299"/>
                    </a:lnTo>
                    <a:lnTo>
                      <a:pt x="4329" y="288"/>
                    </a:lnTo>
                    <a:lnTo>
                      <a:pt x="4333" y="292"/>
                    </a:lnTo>
                    <a:lnTo>
                      <a:pt x="4343" y="264"/>
                    </a:lnTo>
                    <a:lnTo>
                      <a:pt x="4349" y="253"/>
                    </a:lnTo>
                    <a:lnTo>
                      <a:pt x="4353" y="242"/>
                    </a:lnTo>
                    <a:lnTo>
                      <a:pt x="4367" y="238"/>
                    </a:lnTo>
                    <a:lnTo>
                      <a:pt x="4377" y="216"/>
                    </a:lnTo>
                    <a:lnTo>
                      <a:pt x="4373" y="213"/>
                    </a:lnTo>
                    <a:lnTo>
                      <a:pt x="4370" y="207"/>
                    </a:lnTo>
                    <a:lnTo>
                      <a:pt x="4372" y="204"/>
                    </a:lnTo>
                    <a:lnTo>
                      <a:pt x="4380" y="204"/>
                    </a:lnTo>
                    <a:lnTo>
                      <a:pt x="4380" y="197"/>
                    </a:lnTo>
                    <a:lnTo>
                      <a:pt x="4373" y="195"/>
                    </a:lnTo>
                    <a:lnTo>
                      <a:pt x="4373" y="188"/>
                    </a:lnTo>
                    <a:lnTo>
                      <a:pt x="4375" y="183"/>
                    </a:lnTo>
                    <a:lnTo>
                      <a:pt x="4349" y="175"/>
                    </a:lnTo>
                    <a:lnTo>
                      <a:pt x="4344" y="178"/>
                    </a:lnTo>
                    <a:lnTo>
                      <a:pt x="4338" y="168"/>
                    </a:lnTo>
                    <a:lnTo>
                      <a:pt x="4329" y="166"/>
                    </a:lnTo>
                    <a:lnTo>
                      <a:pt x="4321" y="166"/>
                    </a:lnTo>
                    <a:lnTo>
                      <a:pt x="4312" y="173"/>
                    </a:lnTo>
                    <a:lnTo>
                      <a:pt x="4306" y="164"/>
                    </a:lnTo>
                    <a:lnTo>
                      <a:pt x="4289" y="173"/>
                    </a:lnTo>
                    <a:lnTo>
                      <a:pt x="4294" y="157"/>
                    </a:lnTo>
                    <a:lnTo>
                      <a:pt x="4292" y="143"/>
                    </a:lnTo>
                    <a:lnTo>
                      <a:pt x="4286" y="162"/>
                    </a:lnTo>
                    <a:lnTo>
                      <a:pt x="4268" y="161"/>
                    </a:lnTo>
                    <a:lnTo>
                      <a:pt x="4211" y="189"/>
                    </a:lnTo>
                    <a:lnTo>
                      <a:pt x="4224" y="169"/>
                    </a:lnTo>
                    <a:lnTo>
                      <a:pt x="4231" y="166"/>
                    </a:lnTo>
                    <a:lnTo>
                      <a:pt x="4256" y="126"/>
                    </a:lnTo>
                    <a:lnTo>
                      <a:pt x="4268" y="116"/>
                    </a:lnTo>
                    <a:lnTo>
                      <a:pt x="4276" y="115"/>
                    </a:lnTo>
                    <a:lnTo>
                      <a:pt x="4286" y="98"/>
                    </a:lnTo>
                    <a:lnTo>
                      <a:pt x="4286" y="91"/>
                    </a:lnTo>
                    <a:lnTo>
                      <a:pt x="4301" y="88"/>
                    </a:lnTo>
                    <a:lnTo>
                      <a:pt x="4310" y="95"/>
                    </a:lnTo>
                    <a:lnTo>
                      <a:pt x="4301" y="82"/>
                    </a:lnTo>
                    <a:lnTo>
                      <a:pt x="4290" y="43"/>
                    </a:lnTo>
                    <a:lnTo>
                      <a:pt x="4281" y="39"/>
                    </a:lnTo>
                    <a:lnTo>
                      <a:pt x="4276" y="48"/>
                    </a:lnTo>
                    <a:lnTo>
                      <a:pt x="4259" y="45"/>
                    </a:lnTo>
                    <a:lnTo>
                      <a:pt x="4242" y="34"/>
                    </a:lnTo>
                    <a:lnTo>
                      <a:pt x="4226" y="7"/>
                    </a:lnTo>
                    <a:lnTo>
                      <a:pt x="4219" y="17"/>
                    </a:lnTo>
                    <a:lnTo>
                      <a:pt x="4213" y="14"/>
                    </a:lnTo>
                    <a:lnTo>
                      <a:pt x="4211" y="12"/>
                    </a:lnTo>
                    <a:lnTo>
                      <a:pt x="4211" y="5"/>
                    </a:lnTo>
                    <a:lnTo>
                      <a:pt x="4203" y="0"/>
                    </a:lnTo>
                    <a:lnTo>
                      <a:pt x="4193" y="2"/>
                    </a:lnTo>
                    <a:lnTo>
                      <a:pt x="4178" y="14"/>
                    </a:lnTo>
                    <a:lnTo>
                      <a:pt x="4172" y="24"/>
                    </a:lnTo>
                    <a:lnTo>
                      <a:pt x="4166" y="27"/>
                    </a:lnTo>
                    <a:lnTo>
                      <a:pt x="4143" y="22"/>
                    </a:lnTo>
                    <a:lnTo>
                      <a:pt x="4139" y="35"/>
                    </a:lnTo>
                    <a:lnTo>
                      <a:pt x="4122" y="51"/>
                    </a:lnTo>
                    <a:lnTo>
                      <a:pt x="4098" y="88"/>
                    </a:lnTo>
                    <a:lnTo>
                      <a:pt x="4093" y="102"/>
                    </a:lnTo>
                    <a:lnTo>
                      <a:pt x="4073" y="120"/>
                    </a:lnTo>
                    <a:lnTo>
                      <a:pt x="4070" y="126"/>
                    </a:lnTo>
                    <a:lnTo>
                      <a:pt x="4049" y="157"/>
                    </a:lnTo>
                    <a:lnTo>
                      <a:pt x="4043" y="168"/>
                    </a:lnTo>
                    <a:lnTo>
                      <a:pt x="4042" y="178"/>
                    </a:lnTo>
                    <a:lnTo>
                      <a:pt x="4042" y="185"/>
                    </a:lnTo>
                    <a:lnTo>
                      <a:pt x="4039" y="194"/>
                    </a:lnTo>
                    <a:lnTo>
                      <a:pt x="4033" y="194"/>
                    </a:lnTo>
                    <a:lnTo>
                      <a:pt x="4032" y="201"/>
                    </a:lnTo>
                    <a:lnTo>
                      <a:pt x="4023" y="220"/>
                    </a:lnTo>
                    <a:lnTo>
                      <a:pt x="4025" y="222"/>
                    </a:lnTo>
                    <a:lnTo>
                      <a:pt x="4025" y="232"/>
                    </a:lnTo>
                    <a:lnTo>
                      <a:pt x="4030" y="238"/>
                    </a:lnTo>
                    <a:lnTo>
                      <a:pt x="4043" y="244"/>
                    </a:lnTo>
                    <a:lnTo>
                      <a:pt x="4046" y="258"/>
                    </a:lnTo>
                    <a:lnTo>
                      <a:pt x="4052" y="263"/>
                    </a:lnTo>
                    <a:lnTo>
                      <a:pt x="4050" y="267"/>
                    </a:lnTo>
                    <a:lnTo>
                      <a:pt x="4039" y="265"/>
                    </a:lnTo>
                    <a:lnTo>
                      <a:pt x="4037" y="258"/>
                    </a:lnTo>
                    <a:lnTo>
                      <a:pt x="4037" y="282"/>
                    </a:lnTo>
                    <a:lnTo>
                      <a:pt x="4041" y="285"/>
                    </a:lnTo>
                    <a:lnTo>
                      <a:pt x="4039" y="286"/>
                    </a:lnTo>
                    <a:lnTo>
                      <a:pt x="4010" y="303"/>
                    </a:lnTo>
                    <a:lnTo>
                      <a:pt x="3995" y="307"/>
                    </a:lnTo>
                    <a:lnTo>
                      <a:pt x="3975" y="306"/>
                    </a:lnTo>
                    <a:lnTo>
                      <a:pt x="3962" y="312"/>
                    </a:lnTo>
                    <a:lnTo>
                      <a:pt x="3913" y="302"/>
                    </a:lnTo>
                    <a:lnTo>
                      <a:pt x="3915" y="310"/>
                    </a:lnTo>
                    <a:lnTo>
                      <a:pt x="3915" y="315"/>
                    </a:lnTo>
                    <a:lnTo>
                      <a:pt x="3921" y="321"/>
                    </a:lnTo>
                    <a:lnTo>
                      <a:pt x="3923" y="334"/>
                    </a:lnTo>
                    <a:lnTo>
                      <a:pt x="3934" y="335"/>
                    </a:lnTo>
                    <a:lnTo>
                      <a:pt x="3941" y="344"/>
                    </a:lnTo>
                    <a:lnTo>
                      <a:pt x="3941" y="351"/>
                    </a:lnTo>
                    <a:lnTo>
                      <a:pt x="3960" y="351"/>
                    </a:lnTo>
                    <a:lnTo>
                      <a:pt x="3967" y="356"/>
                    </a:lnTo>
                    <a:lnTo>
                      <a:pt x="3968" y="364"/>
                    </a:lnTo>
                    <a:lnTo>
                      <a:pt x="3963" y="377"/>
                    </a:lnTo>
                    <a:lnTo>
                      <a:pt x="3963" y="396"/>
                    </a:lnTo>
                    <a:lnTo>
                      <a:pt x="3960" y="406"/>
                    </a:lnTo>
                    <a:lnTo>
                      <a:pt x="3947" y="401"/>
                    </a:lnTo>
                    <a:lnTo>
                      <a:pt x="3947" y="389"/>
                    </a:lnTo>
                    <a:lnTo>
                      <a:pt x="3944" y="384"/>
                    </a:lnTo>
                    <a:lnTo>
                      <a:pt x="3923" y="380"/>
                    </a:lnTo>
                    <a:lnTo>
                      <a:pt x="3923" y="377"/>
                    </a:lnTo>
                    <a:lnTo>
                      <a:pt x="3926" y="366"/>
                    </a:lnTo>
                    <a:lnTo>
                      <a:pt x="3924" y="361"/>
                    </a:lnTo>
                    <a:lnTo>
                      <a:pt x="3907" y="364"/>
                    </a:lnTo>
                    <a:lnTo>
                      <a:pt x="3908" y="353"/>
                    </a:lnTo>
                    <a:lnTo>
                      <a:pt x="3902" y="352"/>
                    </a:lnTo>
                    <a:lnTo>
                      <a:pt x="3865" y="379"/>
                    </a:lnTo>
                    <a:lnTo>
                      <a:pt x="3869" y="389"/>
                    </a:lnTo>
                    <a:lnTo>
                      <a:pt x="3869" y="396"/>
                    </a:lnTo>
                    <a:lnTo>
                      <a:pt x="3864" y="396"/>
                    </a:lnTo>
                    <a:lnTo>
                      <a:pt x="3860" y="390"/>
                    </a:lnTo>
                    <a:lnTo>
                      <a:pt x="3849" y="393"/>
                    </a:lnTo>
                    <a:lnTo>
                      <a:pt x="3844" y="404"/>
                    </a:lnTo>
                    <a:lnTo>
                      <a:pt x="3851" y="405"/>
                    </a:lnTo>
                    <a:lnTo>
                      <a:pt x="3854" y="409"/>
                    </a:lnTo>
                    <a:lnTo>
                      <a:pt x="3855" y="417"/>
                    </a:lnTo>
                    <a:lnTo>
                      <a:pt x="3850" y="419"/>
                    </a:lnTo>
                    <a:lnTo>
                      <a:pt x="3838" y="415"/>
                    </a:lnTo>
                    <a:lnTo>
                      <a:pt x="3821" y="428"/>
                    </a:lnTo>
                    <a:lnTo>
                      <a:pt x="3821" y="415"/>
                    </a:lnTo>
                    <a:lnTo>
                      <a:pt x="3819" y="411"/>
                    </a:lnTo>
                    <a:lnTo>
                      <a:pt x="3815" y="415"/>
                    </a:lnTo>
                    <a:lnTo>
                      <a:pt x="3805" y="431"/>
                    </a:lnTo>
                    <a:lnTo>
                      <a:pt x="3797" y="431"/>
                    </a:lnTo>
                    <a:lnTo>
                      <a:pt x="3784" y="442"/>
                    </a:lnTo>
                    <a:lnTo>
                      <a:pt x="3780" y="439"/>
                    </a:lnTo>
                    <a:lnTo>
                      <a:pt x="3790" y="427"/>
                    </a:lnTo>
                    <a:lnTo>
                      <a:pt x="3791" y="419"/>
                    </a:lnTo>
                    <a:lnTo>
                      <a:pt x="3780" y="417"/>
                    </a:lnTo>
                    <a:lnTo>
                      <a:pt x="3779" y="411"/>
                    </a:lnTo>
                    <a:lnTo>
                      <a:pt x="3774" y="419"/>
                    </a:lnTo>
                    <a:lnTo>
                      <a:pt x="3756" y="423"/>
                    </a:lnTo>
                    <a:lnTo>
                      <a:pt x="3748" y="438"/>
                    </a:lnTo>
                    <a:lnTo>
                      <a:pt x="3740" y="442"/>
                    </a:lnTo>
                    <a:lnTo>
                      <a:pt x="3736" y="436"/>
                    </a:lnTo>
                    <a:lnTo>
                      <a:pt x="3756" y="414"/>
                    </a:lnTo>
                    <a:lnTo>
                      <a:pt x="3761" y="393"/>
                    </a:lnTo>
                    <a:lnTo>
                      <a:pt x="3745" y="380"/>
                    </a:lnTo>
                    <a:lnTo>
                      <a:pt x="3716" y="382"/>
                    </a:lnTo>
                    <a:lnTo>
                      <a:pt x="3711" y="385"/>
                    </a:lnTo>
                    <a:lnTo>
                      <a:pt x="3710" y="393"/>
                    </a:lnTo>
                    <a:lnTo>
                      <a:pt x="3678" y="383"/>
                    </a:lnTo>
                    <a:lnTo>
                      <a:pt x="3676" y="390"/>
                    </a:lnTo>
                    <a:lnTo>
                      <a:pt x="3665" y="399"/>
                    </a:lnTo>
                    <a:lnTo>
                      <a:pt x="3657" y="389"/>
                    </a:lnTo>
                    <a:lnTo>
                      <a:pt x="3629" y="390"/>
                    </a:lnTo>
                    <a:lnTo>
                      <a:pt x="3628" y="394"/>
                    </a:lnTo>
                    <a:lnTo>
                      <a:pt x="3635" y="399"/>
                    </a:lnTo>
                    <a:lnTo>
                      <a:pt x="3635" y="403"/>
                    </a:lnTo>
                    <a:lnTo>
                      <a:pt x="3609" y="409"/>
                    </a:lnTo>
                    <a:lnTo>
                      <a:pt x="3608" y="405"/>
                    </a:lnTo>
                    <a:lnTo>
                      <a:pt x="3611" y="398"/>
                    </a:lnTo>
                    <a:lnTo>
                      <a:pt x="3604" y="399"/>
                    </a:lnTo>
                    <a:lnTo>
                      <a:pt x="3590" y="412"/>
                    </a:lnTo>
                    <a:lnTo>
                      <a:pt x="3586" y="401"/>
                    </a:lnTo>
                    <a:lnTo>
                      <a:pt x="3581" y="405"/>
                    </a:lnTo>
                    <a:lnTo>
                      <a:pt x="3581" y="423"/>
                    </a:lnTo>
                    <a:lnTo>
                      <a:pt x="3585" y="427"/>
                    </a:lnTo>
                    <a:lnTo>
                      <a:pt x="3604" y="417"/>
                    </a:lnTo>
                    <a:lnTo>
                      <a:pt x="3607" y="428"/>
                    </a:lnTo>
                    <a:lnTo>
                      <a:pt x="3611" y="435"/>
                    </a:lnTo>
                    <a:lnTo>
                      <a:pt x="3612" y="432"/>
                    </a:lnTo>
                    <a:lnTo>
                      <a:pt x="3612" y="426"/>
                    </a:lnTo>
                    <a:lnTo>
                      <a:pt x="3619" y="423"/>
                    </a:lnTo>
                    <a:lnTo>
                      <a:pt x="3618" y="428"/>
                    </a:lnTo>
                    <a:lnTo>
                      <a:pt x="3620" y="435"/>
                    </a:lnTo>
                    <a:lnTo>
                      <a:pt x="3614" y="446"/>
                    </a:lnTo>
                    <a:lnTo>
                      <a:pt x="3549" y="471"/>
                    </a:lnTo>
                    <a:lnTo>
                      <a:pt x="3520" y="475"/>
                    </a:lnTo>
                    <a:lnTo>
                      <a:pt x="3516" y="473"/>
                    </a:lnTo>
                    <a:lnTo>
                      <a:pt x="3514" y="481"/>
                    </a:lnTo>
                    <a:lnTo>
                      <a:pt x="3514" y="492"/>
                    </a:lnTo>
                    <a:lnTo>
                      <a:pt x="3514" y="489"/>
                    </a:lnTo>
                    <a:lnTo>
                      <a:pt x="3501" y="487"/>
                    </a:lnTo>
                    <a:lnTo>
                      <a:pt x="3488" y="496"/>
                    </a:lnTo>
                    <a:lnTo>
                      <a:pt x="3473" y="490"/>
                    </a:lnTo>
                    <a:lnTo>
                      <a:pt x="3455" y="502"/>
                    </a:lnTo>
                    <a:lnTo>
                      <a:pt x="3436" y="502"/>
                    </a:lnTo>
                    <a:lnTo>
                      <a:pt x="3420" y="516"/>
                    </a:lnTo>
                    <a:lnTo>
                      <a:pt x="3434" y="524"/>
                    </a:lnTo>
                    <a:lnTo>
                      <a:pt x="3415" y="529"/>
                    </a:lnTo>
                    <a:lnTo>
                      <a:pt x="3401" y="541"/>
                    </a:lnTo>
                    <a:lnTo>
                      <a:pt x="3385" y="528"/>
                    </a:lnTo>
                    <a:lnTo>
                      <a:pt x="3378" y="536"/>
                    </a:lnTo>
                    <a:lnTo>
                      <a:pt x="3366" y="539"/>
                    </a:lnTo>
                    <a:lnTo>
                      <a:pt x="3365" y="544"/>
                    </a:lnTo>
                    <a:lnTo>
                      <a:pt x="3371" y="544"/>
                    </a:lnTo>
                    <a:lnTo>
                      <a:pt x="3374" y="550"/>
                    </a:lnTo>
                    <a:lnTo>
                      <a:pt x="3355" y="555"/>
                    </a:lnTo>
                    <a:lnTo>
                      <a:pt x="3354" y="562"/>
                    </a:lnTo>
                    <a:lnTo>
                      <a:pt x="3344" y="566"/>
                    </a:lnTo>
                    <a:lnTo>
                      <a:pt x="3333" y="584"/>
                    </a:lnTo>
                    <a:lnTo>
                      <a:pt x="3322" y="593"/>
                    </a:lnTo>
                    <a:lnTo>
                      <a:pt x="3321" y="598"/>
                    </a:lnTo>
                    <a:lnTo>
                      <a:pt x="3322" y="604"/>
                    </a:lnTo>
                    <a:lnTo>
                      <a:pt x="3319" y="608"/>
                    </a:lnTo>
                    <a:lnTo>
                      <a:pt x="3305" y="614"/>
                    </a:lnTo>
                    <a:lnTo>
                      <a:pt x="3300" y="605"/>
                    </a:lnTo>
                    <a:lnTo>
                      <a:pt x="3292" y="604"/>
                    </a:lnTo>
                    <a:lnTo>
                      <a:pt x="3269" y="602"/>
                    </a:lnTo>
                    <a:lnTo>
                      <a:pt x="3261" y="606"/>
                    </a:lnTo>
                    <a:lnTo>
                      <a:pt x="3256" y="611"/>
                    </a:lnTo>
                    <a:lnTo>
                      <a:pt x="3262" y="618"/>
                    </a:lnTo>
                    <a:lnTo>
                      <a:pt x="3279" y="625"/>
                    </a:lnTo>
                    <a:lnTo>
                      <a:pt x="3301" y="626"/>
                    </a:lnTo>
                    <a:lnTo>
                      <a:pt x="3297" y="633"/>
                    </a:lnTo>
                    <a:lnTo>
                      <a:pt x="3288" y="642"/>
                    </a:lnTo>
                    <a:lnTo>
                      <a:pt x="3281" y="640"/>
                    </a:lnTo>
                    <a:lnTo>
                      <a:pt x="3279" y="633"/>
                    </a:lnTo>
                    <a:lnTo>
                      <a:pt x="3272" y="640"/>
                    </a:lnTo>
                    <a:lnTo>
                      <a:pt x="3274" y="645"/>
                    </a:lnTo>
                    <a:lnTo>
                      <a:pt x="3268" y="659"/>
                    </a:lnTo>
                    <a:lnTo>
                      <a:pt x="3262" y="667"/>
                    </a:lnTo>
                    <a:lnTo>
                      <a:pt x="3256" y="683"/>
                    </a:lnTo>
                    <a:lnTo>
                      <a:pt x="3249" y="683"/>
                    </a:lnTo>
                    <a:lnTo>
                      <a:pt x="3247" y="694"/>
                    </a:lnTo>
                    <a:lnTo>
                      <a:pt x="3253" y="702"/>
                    </a:lnTo>
                    <a:lnTo>
                      <a:pt x="3246" y="708"/>
                    </a:lnTo>
                    <a:lnTo>
                      <a:pt x="3236" y="691"/>
                    </a:lnTo>
                    <a:lnTo>
                      <a:pt x="3222" y="684"/>
                    </a:lnTo>
                    <a:lnTo>
                      <a:pt x="3221" y="674"/>
                    </a:lnTo>
                    <a:lnTo>
                      <a:pt x="3204" y="667"/>
                    </a:lnTo>
                    <a:lnTo>
                      <a:pt x="3203" y="668"/>
                    </a:lnTo>
                    <a:lnTo>
                      <a:pt x="3209" y="681"/>
                    </a:lnTo>
                    <a:lnTo>
                      <a:pt x="3194" y="690"/>
                    </a:lnTo>
                    <a:lnTo>
                      <a:pt x="3197" y="699"/>
                    </a:lnTo>
                    <a:lnTo>
                      <a:pt x="3192" y="701"/>
                    </a:lnTo>
                    <a:lnTo>
                      <a:pt x="3193" y="707"/>
                    </a:lnTo>
                    <a:lnTo>
                      <a:pt x="3222" y="711"/>
                    </a:lnTo>
                    <a:lnTo>
                      <a:pt x="3229" y="717"/>
                    </a:lnTo>
                    <a:lnTo>
                      <a:pt x="3242" y="724"/>
                    </a:lnTo>
                    <a:lnTo>
                      <a:pt x="3238" y="728"/>
                    </a:lnTo>
                    <a:lnTo>
                      <a:pt x="3238" y="735"/>
                    </a:lnTo>
                    <a:lnTo>
                      <a:pt x="3242" y="739"/>
                    </a:lnTo>
                    <a:lnTo>
                      <a:pt x="3240" y="743"/>
                    </a:lnTo>
                    <a:lnTo>
                      <a:pt x="3227" y="740"/>
                    </a:lnTo>
                    <a:lnTo>
                      <a:pt x="3224" y="744"/>
                    </a:lnTo>
                    <a:lnTo>
                      <a:pt x="3211" y="750"/>
                    </a:lnTo>
                    <a:lnTo>
                      <a:pt x="3215" y="756"/>
                    </a:lnTo>
                    <a:lnTo>
                      <a:pt x="3204" y="756"/>
                    </a:lnTo>
                    <a:lnTo>
                      <a:pt x="3202" y="761"/>
                    </a:lnTo>
                    <a:lnTo>
                      <a:pt x="3203" y="771"/>
                    </a:lnTo>
                    <a:lnTo>
                      <a:pt x="3209" y="777"/>
                    </a:lnTo>
                    <a:lnTo>
                      <a:pt x="3246" y="788"/>
                    </a:lnTo>
                    <a:lnTo>
                      <a:pt x="3249" y="814"/>
                    </a:lnTo>
                    <a:lnTo>
                      <a:pt x="3253" y="821"/>
                    </a:lnTo>
                    <a:lnTo>
                      <a:pt x="3259" y="826"/>
                    </a:lnTo>
                    <a:lnTo>
                      <a:pt x="3254" y="832"/>
                    </a:lnTo>
                    <a:lnTo>
                      <a:pt x="3242" y="828"/>
                    </a:lnTo>
                    <a:lnTo>
                      <a:pt x="3242" y="831"/>
                    </a:lnTo>
                    <a:lnTo>
                      <a:pt x="3245" y="839"/>
                    </a:lnTo>
                    <a:lnTo>
                      <a:pt x="3240" y="841"/>
                    </a:lnTo>
                    <a:lnTo>
                      <a:pt x="3242" y="847"/>
                    </a:lnTo>
                    <a:lnTo>
                      <a:pt x="3247" y="850"/>
                    </a:lnTo>
                    <a:lnTo>
                      <a:pt x="3247" y="856"/>
                    </a:lnTo>
                    <a:lnTo>
                      <a:pt x="3237" y="861"/>
                    </a:lnTo>
                    <a:lnTo>
                      <a:pt x="3215" y="863"/>
                    </a:lnTo>
                    <a:lnTo>
                      <a:pt x="3202" y="872"/>
                    </a:lnTo>
                    <a:lnTo>
                      <a:pt x="3189" y="871"/>
                    </a:lnTo>
                    <a:lnTo>
                      <a:pt x="3182" y="874"/>
                    </a:lnTo>
                    <a:lnTo>
                      <a:pt x="3179" y="883"/>
                    </a:lnTo>
                    <a:lnTo>
                      <a:pt x="3166" y="894"/>
                    </a:lnTo>
                    <a:lnTo>
                      <a:pt x="3148" y="889"/>
                    </a:lnTo>
                    <a:lnTo>
                      <a:pt x="3145" y="883"/>
                    </a:lnTo>
                    <a:lnTo>
                      <a:pt x="3143" y="883"/>
                    </a:lnTo>
                    <a:lnTo>
                      <a:pt x="3130" y="888"/>
                    </a:lnTo>
                    <a:lnTo>
                      <a:pt x="3105" y="893"/>
                    </a:lnTo>
                    <a:lnTo>
                      <a:pt x="3082" y="900"/>
                    </a:lnTo>
                    <a:lnTo>
                      <a:pt x="3035" y="906"/>
                    </a:lnTo>
                    <a:lnTo>
                      <a:pt x="3026" y="900"/>
                    </a:lnTo>
                    <a:lnTo>
                      <a:pt x="3007" y="904"/>
                    </a:lnTo>
                    <a:lnTo>
                      <a:pt x="2989" y="901"/>
                    </a:lnTo>
                    <a:lnTo>
                      <a:pt x="2952" y="912"/>
                    </a:lnTo>
                    <a:lnTo>
                      <a:pt x="2952" y="917"/>
                    </a:lnTo>
                    <a:lnTo>
                      <a:pt x="2950" y="920"/>
                    </a:lnTo>
                    <a:lnTo>
                      <a:pt x="2939" y="914"/>
                    </a:lnTo>
                    <a:lnTo>
                      <a:pt x="2929" y="918"/>
                    </a:lnTo>
                    <a:lnTo>
                      <a:pt x="2928" y="922"/>
                    </a:lnTo>
                    <a:lnTo>
                      <a:pt x="2912" y="926"/>
                    </a:lnTo>
                    <a:lnTo>
                      <a:pt x="2913" y="936"/>
                    </a:lnTo>
                    <a:lnTo>
                      <a:pt x="2917" y="944"/>
                    </a:lnTo>
                    <a:lnTo>
                      <a:pt x="2920" y="943"/>
                    </a:lnTo>
                    <a:lnTo>
                      <a:pt x="2921" y="938"/>
                    </a:lnTo>
                    <a:lnTo>
                      <a:pt x="2926" y="939"/>
                    </a:lnTo>
                    <a:lnTo>
                      <a:pt x="2924" y="947"/>
                    </a:lnTo>
                    <a:lnTo>
                      <a:pt x="2912" y="958"/>
                    </a:lnTo>
                    <a:lnTo>
                      <a:pt x="2912" y="964"/>
                    </a:lnTo>
                    <a:lnTo>
                      <a:pt x="2904" y="960"/>
                    </a:lnTo>
                    <a:lnTo>
                      <a:pt x="2901" y="966"/>
                    </a:lnTo>
                    <a:lnTo>
                      <a:pt x="2904" y="975"/>
                    </a:lnTo>
                    <a:lnTo>
                      <a:pt x="2913" y="977"/>
                    </a:lnTo>
                    <a:lnTo>
                      <a:pt x="2913" y="987"/>
                    </a:lnTo>
                    <a:lnTo>
                      <a:pt x="2901" y="996"/>
                    </a:lnTo>
                    <a:lnTo>
                      <a:pt x="2918" y="1009"/>
                    </a:lnTo>
                    <a:lnTo>
                      <a:pt x="2917" y="1014"/>
                    </a:lnTo>
                    <a:lnTo>
                      <a:pt x="2923" y="1019"/>
                    </a:lnTo>
                    <a:lnTo>
                      <a:pt x="2926" y="1018"/>
                    </a:lnTo>
                    <a:lnTo>
                      <a:pt x="2931" y="1040"/>
                    </a:lnTo>
                    <a:lnTo>
                      <a:pt x="2937" y="1046"/>
                    </a:lnTo>
                    <a:lnTo>
                      <a:pt x="2934" y="1052"/>
                    </a:lnTo>
                    <a:lnTo>
                      <a:pt x="2933" y="1058"/>
                    </a:lnTo>
                    <a:lnTo>
                      <a:pt x="2929" y="1066"/>
                    </a:lnTo>
                    <a:lnTo>
                      <a:pt x="2924" y="1082"/>
                    </a:lnTo>
                    <a:lnTo>
                      <a:pt x="2925" y="1097"/>
                    </a:lnTo>
                    <a:lnTo>
                      <a:pt x="2930" y="1105"/>
                    </a:lnTo>
                    <a:lnTo>
                      <a:pt x="2930" y="1122"/>
                    </a:lnTo>
                    <a:lnTo>
                      <a:pt x="2935" y="1133"/>
                    </a:lnTo>
                    <a:lnTo>
                      <a:pt x="2949" y="1149"/>
                    </a:lnTo>
                    <a:lnTo>
                      <a:pt x="2962" y="1153"/>
                    </a:lnTo>
                    <a:lnTo>
                      <a:pt x="2987" y="1157"/>
                    </a:lnTo>
                    <a:lnTo>
                      <a:pt x="3001" y="1168"/>
                    </a:lnTo>
                    <a:lnTo>
                      <a:pt x="3009" y="1168"/>
                    </a:lnTo>
                    <a:lnTo>
                      <a:pt x="3015" y="1184"/>
                    </a:lnTo>
                    <a:lnTo>
                      <a:pt x="3010" y="1196"/>
                    </a:lnTo>
                    <a:lnTo>
                      <a:pt x="3006" y="1200"/>
                    </a:lnTo>
                    <a:lnTo>
                      <a:pt x="3017" y="1203"/>
                    </a:lnTo>
                    <a:lnTo>
                      <a:pt x="3023" y="1211"/>
                    </a:lnTo>
                    <a:lnTo>
                      <a:pt x="3031" y="1227"/>
                    </a:lnTo>
                    <a:lnTo>
                      <a:pt x="3041" y="1233"/>
                    </a:lnTo>
                    <a:lnTo>
                      <a:pt x="3060" y="1239"/>
                    </a:lnTo>
                    <a:lnTo>
                      <a:pt x="3069" y="1246"/>
                    </a:lnTo>
                    <a:lnTo>
                      <a:pt x="3073" y="1239"/>
                    </a:lnTo>
                    <a:lnTo>
                      <a:pt x="3076" y="1254"/>
                    </a:lnTo>
                    <a:lnTo>
                      <a:pt x="3084" y="1272"/>
                    </a:lnTo>
                    <a:lnTo>
                      <a:pt x="3084" y="1282"/>
                    </a:lnTo>
                    <a:lnTo>
                      <a:pt x="3080" y="1302"/>
                    </a:lnTo>
                    <a:lnTo>
                      <a:pt x="3069" y="1312"/>
                    </a:lnTo>
                    <a:lnTo>
                      <a:pt x="3068" y="1329"/>
                    </a:lnTo>
                    <a:lnTo>
                      <a:pt x="3060" y="1343"/>
                    </a:lnTo>
                    <a:lnTo>
                      <a:pt x="3064" y="1358"/>
                    </a:lnTo>
                    <a:lnTo>
                      <a:pt x="3063" y="1372"/>
                    </a:lnTo>
                    <a:lnTo>
                      <a:pt x="3079" y="1394"/>
                    </a:lnTo>
                    <a:lnTo>
                      <a:pt x="3082" y="1426"/>
                    </a:lnTo>
                    <a:lnTo>
                      <a:pt x="3087" y="1440"/>
                    </a:lnTo>
                    <a:lnTo>
                      <a:pt x="3090" y="1459"/>
                    </a:lnTo>
                    <a:lnTo>
                      <a:pt x="3090" y="1474"/>
                    </a:lnTo>
                    <a:lnTo>
                      <a:pt x="3085" y="1487"/>
                    </a:lnTo>
                    <a:lnTo>
                      <a:pt x="3075" y="1501"/>
                    </a:lnTo>
                    <a:lnTo>
                      <a:pt x="3063" y="1504"/>
                    </a:lnTo>
                    <a:lnTo>
                      <a:pt x="3055" y="1501"/>
                    </a:lnTo>
                    <a:lnTo>
                      <a:pt x="3054" y="1509"/>
                    </a:lnTo>
                    <a:lnTo>
                      <a:pt x="3063" y="1530"/>
                    </a:lnTo>
                    <a:lnTo>
                      <a:pt x="3059" y="1539"/>
                    </a:lnTo>
                    <a:lnTo>
                      <a:pt x="3035" y="1529"/>
                    </a:lnTo>
                    <a:lnTo>
                      <a:pt x="3017" y="1528"/>
                    </a:lnTo>
                    <a:lnTo>
                      <a:pt x="3006" y="1517"/>
                    </a:lnTo>
                    <a:lnTo>
                      <a:pt x="3004" y="1504"/>
                    </a:lnTo>
                    <a:lnTo>
                      <a:pt x="3004" y="1458"/>
                    </a:lnTo>
                    <a:lnTo>
                      <a:pt x="3012" y="1428"/>
                    </a:lnTo>
                    <a:lnTo>
                      <a:pt x="3009" y="1422"/>
                    </a:lnTo>
                    <a:lnTo>
                      <a:pt x="3007" y="1393"/>
                    </a:lnTo>
                    <a:lnTo>
                      <a:pt x="3010" y="1379"/>
                    </a:lnTo>
                    <a:lnTo>
                      <a:pt x="3009" y="1362"/>
                    </a:lnTo>
                    <a:lnTo>
                      <a:pt x="3007" y="1352"/>
                    </a:lnTo>
                    <a:lnTo>
                      <a:pt x="3015" y="1340"/>
                    </a:lnTo>
                    <a:lnTo>
                      <a:pt x="3047" y="1319"/>
                    </a:lnTo>
                    <a:lnTo>
                      <a:pt x="3049" y="1313"/>
                    </a:lnTo>
                    <a:lnTo>
                      <a:pt x="3049" y="1300"/>
                    </a:lnTo>
                    <a:lnTo>
                      <a:pt x="3052" y="1288"/>
                    </a:lnTo>
                    <a:lnTo>
                      <a:pt x="3060" y="1287"/>
                    </a:lnTo>
                    <a:lnTo>
                      <a:pt x="3063" y="1270"/>
                    </a:lnTo>
                    <a:lnTo>
                      <a:pt x="3039" y="1254"/>
                    </a:lnTo>
                    <a:lnTo>
                      <a:pt x="3010" y="1264"/>
                    </a:lnTo>
                    <a:lnTo>
                      <a:pt x="2982" y="1267"/>
                    </a:lnTo>
                    <a:lnTo>
                      <a:pt x="2966" y="1260"/>
                    </a:lnTo>
                    <a:lnTo>
                      <a:pt x="2955" y="1248"/>
                    </a:lnTo>
                    <a:lnTo>
                      <a:pt x="2952" y="1250"/>
                    </a:lnTo>
                    <a:lnTo>
                      <a:pt x="2945" y="1235"/>
                    </a:lnTo>
                    <a:lnTo>
                      <a:pt x="2931" y="1219"/>
                    </a:lnTo>
                    <a:lnTo>
                      <a:pt x="2928" y="1212"/>
                    </a:lnTo>
                    <a:lnTo>
                      <a:pt x="2928" y="1203"/>
                    </a:lnTo>
                    <a:lnTo>
                      <a:pt x="2902" y="1191"/>
                    </a:lnTo>
                    <a:lnTo>
                      <a:pt x="2880" y="1174"/>
                    </a:lnTo>
                    <a:lnTo>
                      <a:pt x="2871" y="1163"/>
                    </a:lnTo>
                    <a:lnTo>
                      <a:pt x="2844" y="1149"/>
                    </a:lnTo>
                    <a:lnTo>
                      <a:pt x="2792" y="1148"/>
                    </a:lnTo>
                    <a:lnTo>
                      <a:pt x="2777" y="1151"/>
                    </a:lnTo>
                    <a:lnTo>
                      <a:pt x="2763" y="1171"/>
                    </a:lnTo>
                    <a:lnTo>
                      <a:pt x="2741" y="1181"/>
                    </a:lnTo>
                    <a:lnTo>
                      <a:pt x="2737" y="1201"/>
                    </a:lnTo>
                    <a:lnTo>
                      <a:pt x="2764" y="1202"/>
                    </a:lnTo>
                    <a:lnTo>
                      <a:pt x="2778" y="1213"/>
                    </a:lnTo>
                    <a:lnTo>
                      <a:pt x="2773" y="1227"/>
                    </a:lnTo>
                    <a:lnTo>
                      <a:pt x="2763" y="1240"/>
                    </a:lnTo>
                    <a:lnTo>
                      <a:pt x="2743" y="1246"/>
                    </a:lnTo>
                    <a:lnTo>
                      <a:pt x="2729" y="1259"/>
                    </a:lnTo>
                    <a:lnTo>
                      <a:pt x="2708" y="1265"/>
                    </a:lnTo>
                    <a:lnTo>
                      <a:pt x="2708" y="1249"/>
                    </a:lnTo>
                    <a:lnTo>
                      <a:pt x="2692" y="1233"/>
                    </a:lnTo>
                    <a:lnTo>
                      <a:pt x="2683" y="1217"/>
                    </a:lnTo>
                    <a:lnTo>
                      <a:pt x="2672" y="1218"/>
                    </a:lnTo>
                    <a:lnTo>
                      <a:pt x="2662" y="1232"/>
                    </a:lnTo>
                    <a:lnTo>
                      <a:pt x="2668" y="1239"/>
                    </a:lnTo>
                    <a:lnTo>
                      <a:pt x="2673" y="1260"/>
                    </a:lnTo>
                    <a:lnTo>
                      <a:pt x="2678" y="1275"/>
                    </a:lnTo>
                    <a:lnTo>
                      <a:pt x="2681" y="1287"/>
                    </a:lnTo>
                    <a:lnTo>
                      <a:pt x="2687" y="1289"/>
                    </a:lnTo>
                    <a:lnTo>
                      <a:pt x="2709" y="1308"/>
                    </a:lnTo>
                    <a:lnTo>
                      <a:pt x="2724" y="1314"/>
                    </a:lnTo>
                    <a:lnTo>
                      <a:pt x="2732" y="1326"/>
                    </a:lnTo>
                    <a:lnTo>
                      <a:pt x="2741" y="1327"/>
                    </a:lnTo>
                    <a:lnTo>
                      <a:pt x="2747" y="1335"/>
                    </a:lnTo>
                    <a:lnTo>
                      <a:pt x="2757" y="1329"/>
                    </a:lnTo>
                    <a:lnTo>
                      <a:pt x="2767" y="1319"/>
                    </a:lnTo>
                    <a:lnTo>
                      <a:pt x="2764" y="1334"/>
                    </a:lnTo>
                    <a:lnTo>
                      <a:pt x="2769" y="1341"/>
                    </a:lnTo>
                    <a:lnTo>
                      <a:pt x="2780" y="1337"/>
                    </a:lnTo>
                    <a:lnTo>
                      <a:pt x="2781" y="1367"/>
                    </a:lnTo>
                    <a:lnTo>
                      <a:pt x="2795" y="1383"/>
                    </a:lnTo>
                    <a:lnTo>
                      <a:pt x="2795" y="1393"/>
                    </a:lnTo>
                    <a:lnTo>
                      <a:pt x="2779" y="1390"/>
                    </a:lnTo>
                    <a:lnTo>
                      <a:pt x="2769" y="1384"/>
                    </a:lnTo>
                    <a:lnTo>
                      <a:pt x="2762" y="1377"/>
                    </a:lnTo>
                    <a:lnTo>
                      <a:pt x="2758" y="1367"/>
                    </a:lnTo>
                    <a:lnTo>
                      <a:pt x="2748" y="1358"/>
                    </a:lnTo>
                    <a:lnTo>
                      <a:pt x="2713" y="1354"/>
                    </a:lnTo>
                    <a:lnTo>
                      <a:pt x="2702" y="1348"/>
                    </a:lnTo>
                    <a:lnTo>
                      <a:pt x="2668" y="1345"/>
                    </a:lnTo>
                    <a:lnTo>
                      <a:pt x="2636" y="1332"/>
                    </a:lnTo>
                    <a:lnTo>
                      <a:pt x="2627" y="1325"/>
                    </a:lnTo>
                    <a:lnTo>
                      <a:pt x="2617" y="1310"/>
                    </a:lnTo>
                    <a:lnTo>
                      <a:pt x="2619" y="1307"/>
                    </a:lnTo>
                    <a:lnTo>
                      <a:pt x="2633" y="1304"/>
                    </a:lnTo>
                    <a:lnTo>
                      <a:pt x="2634" y="1299"/>
                    </a:lnTo>
                    <a:lnTo>
                      <a:pt x="2633" y="1278"/>
                    </a:lnTo>
                    <a:lnTo>
                      <a:pt x="2622" y="1256"/>
                    </a:lnTo>
                    <a:lnTo>
                      <a:pt x="2621" y="1246"/>
                    </a:lnTo>
                    <a:lnTo>
                      <a:pt x="2627" y="1222"/>
                    </a:lnTo>
                    <a:lnTo>
                      <a:pt x="2618" y="1211"/>
                    </a:lnTo>
                    <a:lnTo>
                      <a:pt x="2627" y="1202"/>
                    </a:lnTo>
                    <a:lnTo>
                      <a:pt x="2641" y="1163"/>
                    </a:lnTo>
                    <a:lnTo>
                      <a:pt x="2634" y="1137"/>
                    </a:lnTo>
                    <a:lnTo>
                      <a:pt x="2632" y="1120"/>
                    </a:lnTo>
                    <a:lnTo>
                      <a:pt x="2640" y="1115"/>
                    </a:lnTo>
                    <a:lnTo>
                      <a:pt x="2630" y="1100"/>
                    </a:lnTo>
                    <a:lnTo>
                      <a:pt x="2628" y="1090"/>
                    </a:lnTo>
                    <a:lnTo>
                      <a:pt x="2629" y="1082"/>
                    </a:lnTo>
                    <a:lnTo>
                      <a:pt x="2613" y="1066"/>
                    </a:lnTo>
                    <a:lnTo>
                      <a:pt x="2608" y="1055"/>
                    </a:lnTo>
                    <a:lnTo>
                      <a:pt x="2593" y="1063"/>
                    </a:lnTo>
                    <a:lnTo>
                      <a:pt x="2595" y="1074"/>
                    </a:lnTo>
                    <a:lnTo>
                      <a:pt x="2602" y="1094"/>
                    </a:lnTo>
                    <a:lnTo>
                      <a:pt x="2607" y="1115"/>
                    </a:lnTo>
                    <a:lnTo>
                      <a:pt x="2607" y="1160"/>
                    </a:lnTo>
                    <a:lnTo>
                      <a:pt x="2598" y="1176"/>
                    </a:lnTo>
                    <a:lnTo>
                      <a:pt x="2566" y="1207"/>
                    </a:lnTo>
                    <a:lnTo>
                      <a:pt x="2546" y="1217"/>
                    </a:lnTo>
                    <a:lnTo>
                      <a:pt x="2516" y="1239"/>
                    </a:lnTo>
                    <a:lnTo>
                      <a:pt x="2517" y="1253"/>
                    </a:lnTo>
                    <a:lnTo>
                      <a:pt x="2517" y="1261"/>
                    </a:lnTo>
                    <a:lnTo>
                      <a:pt x="2514" y="1272"/>
                    </a:lnTo>
                    <a:lnTo>
                      <a:pt x="2498" y="1289"/>
                    </a:lnTo>
                    <a:lnTo>
                      <a:pt x="2498" y="1298"/>
                    </a:lnTo>
                    <a:lnTo>
                      <a:pt x="2519" y="1321"/>
                    </a:lnTo>
                    <a:lnTo>
                      <a:pt x="2532" y="1343"/>
                    </a:lnTo>
                    <a:lnTo>
                      <a:pt x="2541" y="1362"/>
                    </a:lnTo>
                    <a:lnTo>
                      <a:pt x="2547" y="1395"/>
                    </a:lnTo>
                    <a:lnTo>
                      <a:pt x="2560" y="1417"/>
                    </a:lnTo>
                    <a:lnTo>
                      <a:pt x="2569" y="1438"/>
                    </a:lnTo>
                    <a:lnTo>
                      <a:pt x="2569" y="1448"/>
                    </a:lnTo>
                    <a:lnTo>
                      <a:pt x="2565" y="1468"/>
                    </a:lnTo>
                    <a:lnTo>
                      <a:pt x="2557" y="1488"/>
                    </a:lnTo>
                    <a:lnTo>
                      <a:pt x="2555" y="1496"/>
                    </a:lnTo>
                    <a:lnTo>
                      <a:pt x="2541" y="1514"/>
                    </a:lnTo>
                    <a:lnTo>
                      <a:pt x="2538" y="1528"/>
                    </a:lnTo>
                    <a:lnTo>
                      <a:pt x="2539" y="1545"/>
                    </a:lnTo>
                    <a:lnTo>
                      <a:pt x="2532" y="1555"/>
                    </a:lnTo>
                    <a:lnTo>
                      <a:pt x="2530" y="1568"/>
                    </a:lnTo>
                    <a:lnTo>
                      <a:pt x="2527" y="1588"/>
                    </a:lnTo>
                    <a:lnTo>
                      <a:pt x="2541" y="1611"/>
                    </a:lnTo>
                    <a:lnTo>
                      <a:pt x="2548" y="1632"/>
                    </a:lnTo>
                    <a:lnTo>
                      <a:pt x="2546" y="1647"/>
                    </a:lnTo>
                    <a:lnTo>
                      <a:pt x="2539" y="1664"/>
                    </a:lnTo>
                    <a:lnTo>
                      <a:pt x="2538" y="1673"/>
                    </a:lnTo>
                    <a:lnTo>
                      <a:pt x="2547" y="1689"/>
                    </a:lnTo>
                    <a:lnTo>
                      <a:pt x="2559" y="1691"/>
                    </a:lnTo>
                    <a:lnTo>
                      <a:pt x="2575" y="1686"/>
                    </a:lnTo>
                    <a:lnTo>
                      <a:pt x="2586" y="1686"/>
                    </a:lnTo>
                    <a:lnTo>
                      <a:pt x="2600" y="1691"/>
                    </a:lnTo>
                    <a:lnTo>
                      <a:pt x="2616" y="1694"/>
                    </a:lnTo>
                    <a:lnTo>
                      <a:pt x="2618" y="1685"/>
                    </a:lnTo>
                    <a:lnTo>
                      <a:pt x="2641" y="1670"/>
                    </a:lnTo>
                    <a:lnTo>
                      <a:pt x="2665" y="1670"/>
                    </a:lnTo>
                    <a:lnTo>
                      <a:pt x="2698" y="1690"/>
                    </a:lnTo>
                    <a:lnTo>
                      <a:pt x="2708" y="1700"/>
                    </a:lnTo>
                    <a:lnTo>
                      <a:pt x="2734" y="1716"/>
                    </a:lnTo>
                    <a:lnTo>
                      <a:pt x="2753" y="1724"/>
                    </a:lnTo>
                    <a:lnTo>
                      <a:pt x="2758" y="1734"/>
                    </a:lnTo>
                    <a:lnTo>
                      <a:pt x="2758" y="1750"/>
                    </a:lnTo>
                    <a:lnTo>
                      <a:pt x="2757" y="1761"/>
                    </a:lnTo>
                    <a:lnTo>
                      <a:pt x="2775" y="1802"/>
                    </a:lnTo>
                    <a:lnTo>
                      <a:pt x="2779" y="1802"/>
                    </a:lnTo>
                    <a:lnTo>
                      <a:pt x="2780" y="1814"/>
                    </a:lnTo>
                    <a:lnTo>
                      <a:pt x="2774" y="1822"/>
                    </a:lnTo>
                    <a:lnTo>
                      <a:pt x="2761" y="1824"/>
                    </a:lnTo>
                    <a:lnTo>
                      <a:pt x="2750" y="1832"/>
                    </a:lnTo>
                    <a:lnTo>
                      <a:pt x="2746" y="1845"/>
                    </a:lnTo>
                    <a:lnTo>
                      <a:pt x="2745" y="1868"/>
                    </a:lnTo>
                    <a:lnTo>
                      <a:pt x="2747" y="1886"/>
                    </a:lnTo>
                    <a:lnTo>
                      <a:pt x="2751" y="1896"/>
                    </a:lnTo>
                    <a:lnTo>
                      <a:pt x="2763" y="1894"/>
                    </a:lnTo>
                    <a:lnTo>
                      <a:pt x="2781" y="1904"/>
                    </a:lnTo>
                    <a:lnTo>
                      <a:pt x="2800" y="1902"/>
                    </a:lnTo>
                    <a:lnTo>
                      <a:pt x="2820" y="1915"/>
                    </a:lnTo>
                    <a:lnTo>
                      <a:pt x="2817" y="1918"/>
                    </a:lnTo>
                    <a:lnTo>
                      <a:pt x="2792" y="1923"/>
                    </a:lnTo>
                    <a:lnTo>
                      <a:pt x="2779" y="1920"/>
                    </a:lnTo>
                    <a:lnTo>
                      <a:pt x="2754" y="1921"/>
                    </a:lnTo>
                    <a:lnTo>
                      <a:pt x="2752" y="1912"/>
                    </a:lnTo>
                    <a:lnTo>
                      <a:pt x="2748" y="1905"/>
                    </a:lnTo>
                    <a:lnTo>
                      <a:pt x="2727" y="1894"/>
                    </a:lnTo>
                    <a:lnTo>
                      <a:pt x="2726" y="1883"/>
                    </a:lnTo>
                    <a:lnTo>
                      <a:pt x="2730" y="1878"/>
                    </a:lnTo>
                    <a:lnTo>
                      <a:pt x="2732" y="1868"/>
                    </a:lnTo>
                    <a:lnTo>
                      <a:pt x="2731" y="1857"/>
                    </a:lnTo>
                    <a:lnTo>
                      <a:pt x="2732" y="1842"/>
                    </a:lnTo>
                    <a:lnTo>
                      <a:pt x="2740" y="1825"/>
                    </a:lnTo>
                    <a:lnTo>
                      <a:pt x="2736" y="1821"/>
                    </a:lnTo>
                    <a:lnTo>
                      <a:pt x="2730" y="1824"/>
                    </a:lnTo>
                    <a:lnTo>
                      <a:pt x="2729" y="1814"/>
                    </a:lnTo>
                    <a:lnTo>
                      <a:pt x="2732" y="1800"/>
                    </a:lnTo>
                    <a:lnTo>
                      <a:pt x="2734" y="1798"/>
                    </a:lnTo>
                    <a:lnTo>
                      <a:pt x="2732" y="1791"/>
                    </a:lnTo>
                    <a:lnTo>
                      <a:pt x="2735" y="1783"/>
                    </a:lnTo>
                    <a:lnTo>
                      <a:pt x="2732" y="1776"/>
                    </a:lnTo>
                    <a:lnTo>
                      <a:pt x="2726" y="1767"/>
                    </a:lnTo>
                    <a:lnTo>
                      <a:pt x="2718" y="1762"/>
                    </a:lnTo>
                    <a:lnTo>
                      <a:pt x="2713" y="1754"/>
                    </a:lnTo>
                    <a:lnTo>
                      <a:pt x="2703" y="1749"/>
                    </a:lnTo>
                    <a:lnTo>
                      <a:pt x="2699" y="1739"/>
                    </a:lnTo>
                    <a:lnTo>
                      <a:pt x="2700" y="1727"/>
                    </a:lnTo>
                    <a:lnTo>
                      <a:pt x="2694" y="1708"/>
                    </a:lnTo>
                    <a:lnTo>
                      <a:pt x="2667" y="1712"/>
                    </a:lnTo>
                    <a:lnTo>
                      <a:pt x="2652" y="1718"/>
                    </a:lnTo>
                    <a:lnTo>
                      <a:pt x="2621" y="1724"/>
                    </a:lnTo>
                    <a:lnTo>
                      <a:pt x="2602" y="1737"/>
                    </a:lnTo>
                    <a:lnTo>
                      <a:pt x="2582" y="1744"/>
                    </a:lnTo>
                    <a:lnTo>
                      <a:pt x="2574" y="1750"/>
                    </a:lnTo>
                    <a:lnTo>
                      <a:pt x="2574" y="1760"/>
                    </a:lnTo>
                    <a:lnTo>
                      <a:pt x="2576" y="1772"/>
                    </a:lnTo>
                    <a:lnTo>
                      <a:pt x="2573" y="1786"/>
                    </a:lnTo>
                    <a:lnTo>
                      <a:pt x="2566" y="1794"/>
                    </a:lnTo>
                    <a:lnTo>
                      <a:pt x="2570" y="1805"/>
                    </a:lnTo>
                    <a:lnTo>
                      <a:pt x="2575" y="1808"/>
                    </a:lnTo>
                    <a:lnTo>
                      <a:pt x="2579" y="1818"/>
                    </a:lnTo>
                    <a:lnTo>
                      <a:pt x="2585" y="1825"/>
                    </a:lnTo>
                    <a:lnTo>
                      <a:pt x="2584" y="1835"/>
                    </a:lnTo>
                    <a:lnTo>
                      <a:pt x="2590" y="1842"/>
                    </a:lnTo>
                    <a:lnTo>
                      <a:pt x="2593" y="1854"/>
                    </a:lnTo>
                    <a:lnTo>
                      <a:pt x="2595" y="1873"/>
                    </a:lnTo>
                    <a:lnTo>
                      <a:pt x="2590" y="1900"/>
                    </a:lnTo>
                    <a:lnTo>
                      <a:pt x="2576" y="1911"/>
                    </a:lnTo>
                    <a:lnTo>
                      <a:pt x="2547" y="1948"/>
                    </a:lnTo>
                    <a:lnTo>
                      <a:pt x="2544" y="1954"/>
                    </a:lnTo>
                    <a:lnTo>
                      <a:pt x="2544" y="1969"/>
                    </a:lnTo>
                    <a:lnTo>
                      <a:pt x="2541" y="1988"/>
                    </a:lnTo>
                    <a:lnTo>
                      <a:pt x="2525" y="2013"/>
                    </a:lnTo>
                    <a:lnTo>
                      <a:pt x="2515" y="2023"/>
                    </a:lnTo>
                    <a:lnTo>
                      <a:pt x="2499" y="2031"/>
                    </a:lnTo>
                    <a:lnTo>
                      <a:pt x="2490" y="2042"/>
                    </a:lnTo>
                    <a:lnTo>
                      <a:pt x="2462" y="2053"/>
                    </a:lnTo>
                    <a:lnTo>
                      <a:pt x="2457" y="2061"/>
                    </a:lnTo>
                    <a:lnTo>
                      <a:pt x="2465" y="2078"/>
                    </a:lnTo>
                    <a:lnTo>
                      <a:pt x="2458" y="2098"/>
                    </a:lnTo>
                    <a:lnTo>
                      <a:pt x="2445" y="2103"/>
                    </a:lnTo>
                    <a:lnTo>
                      <a:pt x="2407" y="2085"/>
                    </a:lnTo>
                    <a:lnTo>
                      <a:pt x="2387" y="2083"/>
                    </a:lnTo>
                    <a:lnTo>
                      <a:pt x="2374" y="2087"/>
                    </a:lnTo>
                    <a:lnTo>
                      <a:pt x="2363" y="2088"/>
                    </a:lnTo>
                    <a:lnTo>
                      <a:pt x="2338" y="2083"/>
                    </a:lnTo>
                    <a:lnTo>
                      <a:pt x="2334" y="2080"/>
                    </a:lnTo>
                    <a:lnTo>
                      <a:pt x="2334" y="2071"/>
                    </a:lnTo>
                    <a:lnTo>
                      <a:pt x="2337" y="2064"/>
                    </a:lnTo>
                    <a:lnTo>
                      <a:pt x="2334" y="2040"/>
                    </a:lnTo>
                    <a:lnTo>
                      <a:pt x="2321" y="2037"/>
                    </a:lnTo>
                    <a:lnTo>
                      <a:pt x="2318" y="2030"/>
                    </a:lnTo>
                    <a:lnTo>
                      <a:pt x="2321" y="2026"/>
                    </a:lnTo>
                    <a:lnTo>
                      <a:pt x="2332" y="2021"/>
                    </a:lnTo>
                    <a:lnTo>
                      <a:pt x="2343" y="2030"/>
                    </a:lnTo>
                    <a:lnTo>
                      <a:pt x="2347" y="2037"/>
                    </a:lnTo>
                    <a:lnTo>
                      <a:pt x="2360" y="2037"/>
                    </a:lnTo>
                    <a:lnTo>
                      <a:pt x="2366" y="2028"/>
                    </a:lnTo>
                    <a:lnTo>
                      <a:pt x="2375" y="2028"/>
                    </a:lnTo>
                    <a:lnTo>
                      <a:pt x="2385" y="2012"/>
                    </a:lnTo>
                    <a:lnTo>
                      <a:pt x="2393" y="2018"/>
                    </a:lnTo>
                    <a:lnTo>
                      <a:pt x="2407" y="2012"/>
                    </a:lnTo>
                    <a:lnTo>
                      <a:pt x="2409" y="2005"/>
                    </a:lnTo>
                    <a:lnTo>
                      <a:pt x="2415" y="2003"/>
                    </a:lnTo>
                    <a:lnTo>
                      <a:pt x="2424" y="2004"/>
                    </a:lnTo>
                    <a:lnTo>
                      <a:pt x="2439" y="2001"/>
                    </a:lnTo>
                    <a:lnTo>
                      <a:pt x="2445" y="1992"/>
                    </a:lnTo>
                    <a:lnTo>
                      <a:pt x="2439" y="1983"/>
                    </a:lnTo>
                    <a:lnTo>
                      <a:pt x="2422" y="1983"/>
                    </a:lnTo>
                    <a:lnTo>
                      <a:pt x="2415" y="1988"/>
                    </a:lnTo>
                    <a:lnTo>
                      <a:pt x="2407" y="1982"/>
                    </a:lnTo>
                    <a:lnTo>
                      <a:pt x="2408" y="1969"/>
                    </a:lnTo>
                    <a:lnTo>
                      <a:pt x="2428" y="1981"/>
                    </a:lnTo>
                    <a:lnTo>
                      <a:pt x="2449" y="1977"/>
                    </a:lnTo>
                    <a:lnTo>
                      <a:pt x="2451" y="1974"/>
                    </a:lnTo>
                    <a:lnTo>
                      <a:pt x="2452" y="1956"/>
                    </a:lnTo>
                    <a:lnTo>
                      <a:pt x="2461" y="1956"/>
                    </a:lnTo>
                    <a:lnTo>
                      <a:pt x="2468" y="1947"/>
                    </a:lnTo>
                    <a:lnTo>
                      <a:pt x="2469" y="1937"/>
                    </a:lnTo>
                    <a:lnTo>
                      <a:pt x="2474" y="1924"/>
                    </a:lnTo>
                    <a:lnTo>
                      <a:pt x="2477" y="1915"/>
                    </a:lnTo>
                    <a:lnTo>
                      <a:pt x="2494" y="1906"/>
                    </a:lnTo>
                    <a:lnTo>
                      <a:pt x="2503" y="1895"/>
                    </a:lnTo>
                    <a:lnTo>
                      <a:pt x="2499" y="1888"/>
                    </a:lnTo>
                    <a:lnTo>
                      <a:pt x="2504" y="1878"/>
                    </a:lnTo>
                    <a:lnTo>
                      <a:pt x="2501" y="1843"/>
                    </a:lnTo>
                    <a:lnTo>
                      <a:pt x="2501" y="1832"/>
                    </a:lnTo>
                    <a:lnTo>
                      <a:pt x="2506" y="1815"/>
                    </a:lnTo>
                    <a:lnTo>
                      <a:pt x="2521" y="1792"/>
                    </a:lnTo>
                    <a:lnTo>
                      <a:pt x="2520" y="1762"/>
                    </a:lnTo>
                    <a:lnTo>
                      <a:pt x="2490" y="1735"/>
                    </a:lnTo>
                    <a:lnTo>
                      <a:pt x="2468" y="1701"/>
                    </a:lnTo>
                    <a:lnTo>
                      <a:pt x="2468" y="1684"/>
                    </a:lnTo>
                    <a:lnTo>
                      <a:pt x="2472" y="1670"/>
                    </a:lnTo>
                    <a:lnTo>
                      <a:pt x="2473" y="1657"/>
                    </a:lnTo>
                    <a:lnTo>
                      <a:pt x="2471" y="1643"/>
                    </a:lnTo>
                    <a:lnTo>
                      <a:pt x="2478" y="1630"/>
                    </a:lnTo>
                    <a:lnTo>
                      <a:pt x="2473" y="1606"/>
                    </a:lnTo>
                    <a:lnTo>
                      <a:pt x="2479" y="1592"/>
                    </a:lnTo>
                    <a:lnTo>
                      <a:pt x="2479" y="1571"/>
                    </a:lnTo>
                    <a:lnTo>
                      <a:pt x="2476" y="1565"/>
                    </a:lnTo>
                    <a:lnTo>
                      <a:pt x="2476" y="1558"/>
                    </a:lnTo>
                    <a:lnTo>
                      <a:pt x="2473" y="1555"/>
                    </a:lnTo>
                    <a:lnTo>
                      <a:pt x="2472" y="1545"/>
                    </a:lnTo>
                    <a:lnTo>
                      <a:pt x="2474" y="1530"/>
                    </a:lnTo>
                    <a:lnTo>
                      <a:pt x="2473" y="1524"/>
                    </a:lnTo>
                    <a:lnTo>
                      <a:pt x="2467" y="1518"/>
                    </a:lnTo>
                    <a:lnTo>
                      <a:pt x="2465" y="1504"/>
                    </a:lnTo>
                    <a:lnTo>
                      <a:pt x="2469" y="1492"/>
                    </a:lnTo>
                    <a:lnTo>
                      <a:pt x="2482" y="1482"/>
                    </a:lnTo>
                    <a:lnTo>
                      <a:pt x="2483" y="1475"/>
                    </a:lnTo>
                    <a:lnTo>
                      <a:pt x="2480" y="1442"/>
                    </a:lnTo>
                    <a:lnTo>
                      <a:pt x="2485" y="1427"/>
                    </a:lnTo>
                    <a:lnTo>
                      <a:pt x="2485" y="1406"/>
                    </a:lnTo>
                    <a:lnTo>
                      <a:pt x="2471" y="1373"/>
                    </a:lnTo>
                    <a:lnTo>
                      <a:pt x="2473" y="1350"/>
                    </a:lnTo>
                    <a:lnTo>
                      <a:pt x="2453" y="1334"/>
                    </a:lnTo>
                    <a:lnTo>
                      <a:pt x="2442" y="1321"/>
                    </a:lnTo>
                    <a:lnTo>
                      <a:pt x="2429" y="1297"/>
                    </a:lnTo>
                    <a:lnTo>
                      <a:pt x="2430" y="1283"/>
                    </a:lnTo>
                    <a:lnTo>
                      <a:pt x="2431" y="1281"/>
                    </a:lnTo>
                    <a:lnTo>
                      <a:pt x="2447" y="1271"/>
                    </a:lnTo>
                    <a:lnTo>
                      <a:pt x="2450" y="1260"/>
                    </a:lnTo>
                    <a:lnTo>
                      <a:pt x="2457" y="1250"/>
                    </a:lnTo>
                    <a:lnTo>
                      <a:pt x="2457" y="1243"/>
                    </a:lnTo>
                    <a:lnTo>
                      <a:pt x="2456" y="1233"/>
                    </a:lnTo>
                    <a:lnTo>
                      <a:pt x="2465" y="1217"/>
                    </a:lnTo>
                    <a:lnTo>
                      <a:pt x="2472" y="1187"/>
                    </a:lnTo>
                    <a:lnTo>
                      <a:pt x="2478" y="1173"/>
                    </a:lnTo>
                    <a:lnTo>
                      <a:pt x="2480" y="1147"/>
                    </a:lnTo>
                    <a:lnTo>
                      <a:pt x="2477" y="1132"/>
                    </a:lnTo>
                    <a:lnTo>
                      <a:pt x="2476" y="1114"/>
                    </a:lnTo>
                    <a:lnTo>
                      <a:pt x="2477" y="1092"/>
                    </a:lnTo>
                    <a:lnTo>
                      <a:pt x="2473" y="1084"/>
                    </a:lnTo>
                    <a:lnTo>
                      <a:pt x="2477" y="1079"/>
                    </a:lnTo>
                    <a:lnTo>
                      <a:pt x="2476" y="1078"/>
                    </a:lnTo>
                    <a:lnTo>
                      <a:pt x="2434" y="1058"/>
                    </a:lnTo>
                    <a:lnTo>
                      <a:pt x="2419" y="1046"/>
                    </a:lnTo>
                    <a:lnTo>
                      <a:pt x="2376" y="1052"/>
                    </a:lnTo>
                    <a:lnTo>
                      <a:pt x="2359" y="1050"/>
                    </a:lnTo>
                    <a:lnTo>
                      <a:pt x="2331" y="1051"/>
                    </a:lnTo>
                    <a:lnTo>
                      <a:pt x="2318" y="1045"/>
                    </a:lnTo>
                    <a:lnTo>
                      <a:pt x="2326" y="1038"/>
                    </a:lnTo>
                    <a:lnTo>
                      <a:pt x="2297" y="1040"/>
                    </a:lnTo>
                    <a:lnTo>
                      <a:pt x="2293" y="1050"/>
                    </a:lnTo>
                    <a:lnTo>
                      <a:pt x="2293" y="1056"/>
                    </a:lnTo>
                    <a:lnTo>
                      <a:pt x="2288" y="1071"/>
                    </a:lnTo>
                    <a:lnTo>
                      <a:pt x="2279" y="1084"/>
                    </a:lnTo>
                    <a:lnTo>
                      <a:pt x="2273" y="1103"/>
                    </a:lnTo>
                    <a:lnTo>
                      <a:pt x="2265" y="1143"/>
                    </a:lnTo>
                    <a:lnTo>
                      <a:pt x="2261" y="1164"/>
                    </a:lnTo>
                    <a:lnTo>
                      <a:pt x="2254" y="1176"/>
                    </a:lnTo>
                    <a:lnTo>
                      <a:pt x="2248" y="1228"/>
                    </a:lnTo>
                    <a:lnTo>
                      <a:pt x="2243" y="1246"/>
                    </a:lnTo>
                    <a:lnTo>
                      <a:pt x="2225" y="1282"/>
                    </a:lnTo>
                    <a:lnTo>
                      <a:pt x="2204" y="1305"/>
                    </a:lnTo>
                    <a:lnTo>
                      <a:pt x="2186" y="1323"/>
                    </a:lnTo>
                    <a:lnTo>
                      <a:pt x="2159" y="1336"/>
                    </a:lnTo>
                    <a:lnTo>
                      <a:pt x="2152" y="1369"/>
                    </a:lnTo>
                    <a:lnTo>
                      <a:pt x="2152" y="1374"/>
                    </a:lnTo>
                    <a:lnTo>
                      <a:pt x="2156" y="1375"/>
                    </a:lnTo>
                    <a:lnTo>
                      <a:pt x="2167" y="1358"/>
                    </a:lnTo>
                    <a:lnTo>
                      <a:pt x="2171" y="1361"/>
                    </a:lnTo>
                    <a:lnTo>
                      <a:pt x="2171" y="1375"/>
                    </a:lnTo>
                    <a:lnTo>
                      <a:pt x="2166" y="1385"/>
                    </a:lnTo>
                    <a:lnTo>
                      <a:pt x="2148" y="1397"/>
                    </a:lnTo>
                    <a:lnTo>
                      <a:pt x="2143" y="1415"/>
                    </a:lnTo>
                    <a:lnTo>
                      <a:pt x="2149" y="1428"/>
                    </a:lnTo>
                    <a:lnTo>
                      <a:pt x="2162" y="1422"/>
                    </a:lnTo>
                    <a:lnTo>
                      <a:pt x="2171" y="1415"/>
                    </a:lnTo>
                    <a:lnTo>
                      <a:pt x="2186" y="1416"/>
                    </a:lnTo>
                    <a:lnTo>
                      <a:pt x="2192" y="1432"/>
                    </a:lnTo>
                    <a:lnTo>
                      <a:pt x="2187" y="1445"/>
                    </a:lnTo>
                    <a:lnTo>
                      <a:pt x="2187" y="1487"/>
                    </a:lnTo>
                    <a:lnTo>
                      <a:pt x="2178" y="1499"/>
                    </a:lnTo>
                    <a:lnTo>
                      <a:pt x="2181" y="1522"/>
                    </a:lnTo>
                    <a:lnTo>
                      <a:pt x="2187" y="1534"/>
                    </a:lnTo>
                    <a:lnTo>
                      <a:pt x="2181" y="1550"/>
                    </a:lnTo>
                    <a:lnTo>
                      <a:pt x="2170" y="1550"/>
                    </a:lnTo>
                    <a:lnTo>
                      <a:pt x="2164" y="1540"/>
                    </a:lnTo>
                    <a:lnTo>
                      <a:pt x="2161" y="1563"/>
                    </a:lnTo>
                    <a:lnTo>
                      <a:pt x="2161" y="1606"/>
                    </a:lnTo>
                    <a:lnTo>
                      <a:pt x="2168" y="1621"/>
                    </a:lnTo>
                    <a:lnTo>
                      <a:pt x="2168" y="1606"/>
                    </a:lnTo>
                    <a:lnTo>
                      <a:pt x="2182" y="1601"/>
                    </a:lnTo>
                    <a:lnTo>
                      <a:pt x="2205" y="1616"/>
                    </a:lnTo>
                    <a:lnTo>
                      <a:pt x="2218" y="1628"/>
                    </a:lnTo>
                    <a:lnTo>
                      <a:pt x="2225" y="1625"/>
                    </a:lnTo>
                    <a:lnTo>
                      <a:pt x="2230" y="1625"/>
                    </a:lnTo>
                    <a:lnTo>
                      <a:pt x="2227" y="1647"/>
                    </a:lnTo>
                    <a:lnTo>
                      <a:pt x="2236" y="1671"/>
                    </a:lnTo>
                    <a:lnTo>
                      <a:pt x="2243" y="1686"/>
                    </a:lnTo>
                    <a:lnTo>
                      <a:pt x="2251" y="1706"/>
                    </a:lnTo>
                    <a:lnTo>
                      <a:pt x="2267" y="1717"/>
                    </a:lnTo>
                    <a:lnTo>
                      <a:pt x="2279" y="1713"/>
                    </a:lnTo>
                    <a:lnTo>
                      <a:pt x="2279" y="1719"/>
                    </a:lnTo>
                    <a:lnTo>
                      <a:pt x="2285" y="1727"/>
                    </a:lnTo>
                    <a:lnTo>
                      <a:pt x="2274" y="1743"/>
                    </a:lnTo>
                    <a:lnTo>
                      <a:pt x="2264" y="1776"/>
                    </a:lnTo>
                    <a:lnTo>
                      <a:pt x="2256" y="1799"/>
                    </a:lnTo>
                    <a:lnTo>
                      <a:pt x="2253" y="1811"/>
                    </a:lnTo>
                    <a:lnTo>
                      <a:pt x="2238" y="1822"/>
                    </a:lnTo>
                    <a:lnTo>
                      <a:pt x="2234" y="1814"/>
                    </a:lnTo>
                    <a:lnTo>
                      <a:pt x="2235" y="1800"/>
                    </a:lnTo>
                    <a:lnTo>
                      <a:pt x="2225" y="1787"/>
                    </a:lnTo>
                    <a:lnTo>
                      <a:pt x="2207" y="1776"/>
                    </a:lnTo>
                    <a:lnTo>
                      <a:pt x="2172" y="1733"/>
                    </a:lnTo>
                    <a:lnTo>
                      <a:pt x="2161" y="1724"/>
                    </a:lnTo>
                    <a:lnTo>
                      <a:pt x="2144" y="1721"/>
                    </a:lnTo>
                    <a:lnTo>
                      <a:pt x="2119" y="1701"/>
                    </a:lnTo>
                    <a:lnTo>
                      <a:pt x="2092" y="1691"/>
                    </a:lnTo>
                    <a:lnTo>
                      <a:pt x="2094" y="1682"/>
                    </a:lnTo>
                    <a:lnTo>
                      <a:pt x="2101" y="1682"/>
                    </a:lnTo>
                    <a:lnTo>
                      <a:pt x="2097" y="1679"/>
                    </a:lnTo>
                    <a:lnTo>
                      <a:pt x="2079" y="1675"/>
                    </a:lnTo>
                    <a:lnTo>
                      <a:pt x="2057" y="1658"/>
                    </a:lnTo>
                    <a:lnTo>
                      <a:pt x="2043" y="1652"/>
                    </a:lnTo>
                    <a:lnTo>
                      <a:pt x="2011" y="1622"/>
                    </a:lnTo>
                    <a:lnTo>
                      <a:pt x="1993" y="1617"/>
                    </a:lnTo>
                    <a:lnTo>
                      <a:pt x="1965" y="1603"/>
                    </a:lnTo>
                    <a:lnTo>
                      <a:pt x="1956" y="1603"/>
                    </a:lnTo>
                    <a:lnTo>
                      <a:pt x="1936" y="1589"/>
                    </a:lnTo>
                    <a:lnTo>
                      <a:pt x="1922" y="1590"/>
                    </a:lnTo>
                    <a:lnTo>
                      <a:pt x="1869" y="1587"/>
                    </a:lnTo>
                    <a:lnTo>
                      <a:pt x="1865" y="1581"/>
                    </a:lnTo>
                    <a:lnTo>
                      <a:pt x="1848" y="1573"/>
                    </a:lnTo>
                    <a:lnTo>
                      <a:pt x="1834" y="1573"/>
                    </a:lnTo>
                    <a:lnTo>
                      <a:pt x="1829" y="1577"/>
                    </a:lnTo>
                    <a:lnTo>
                      <a:pt x="1828" y="1587"/>
                    </a:lnTo>
                    <a:lnTo>
                      <a:pt x="1823" y="1595"/>
                    </a:lnTo>
                    <a:lnTo>
                      <a:pt x="1802" y="1609"/>
                    </a:lnTo>
                    <a:lnTo>
                      <a:pt x="1804" y="1617"/>
                    </a:lnTo>
                    <a:lnTo>
                      <a:pt x="1810" y="1635"/>
                    </a:lnTo>
                    <a:lnTo>
                      <a:pt x="1823" y="1655"/>
                    </a:lnTo>
                    <a:lnTo>
                      <a:pt x="1833" y="1690"/>
                    </a:lnTo>
                    <a:lnTo>
                      <a:pt x="1832" y="1682"/>
                    </a:lnTo>
                    <a:lnTo>
                      <a:pt x="1837" y="1684"/>
                    </a:lnTo>
                    <a:lnTo>
                      <a:pt x="1832" y="1718"/>
                    </a:lnTo>
                    <a:lnTo>
                      <a:pt x="1829" y="1724"/>
                    </a:lnTo>
                    <a:lnTo>
                      <a:pt x="1810" y="1746"/>
                    </a:lnTo>
                    <a:lnTo>
                      <a:pt x="1779" y="1750"/>
                    </a:lnTo>
                    <a:lnTo>
                      <a:pt x="1778" y="1765"/>
                    </a:lnTo>
                    <a:lnTo>
                      <a:pt x="1783" y="1773"/>
                    </a:lnTo>
                    <a:lnTo>
                      <a:pt x="1784" y="1783"/>
                    </a:lnTo>
                    <a:lnTo>
                      <a:pt x="1773" y="1799"/>
                    </a:lnTo>
                    <a:lnTo>
                      <a:pt x="1761" y="1805"/>
                    </a:lnTo>
                    <a:lnTo>
                      <a:pt x="1747" y="1798"/>
                    </a:lnTo>
                    <a:lnTo>
                      <a:pt x="1736" y="1787"/>
                    </a:lnTo>
                    <a:lnTo>
                      <a:pt x="1736" y="1770"/>
                    </a:lnTo>
                    <a:lnTo>
                      <a:pt x="1741" y="1759"/>
                    </a:lnTo>
                    <a:lnTo>
                      <a:pt x="1747" y="1750"/>
                    </a:lnTo>
                    <a:lnTo>
                      <a:pt x="1754" y="1745"/>
                    </a:lnTo>
                    <a:lnTo>
                      <a:pt x="1732" y="1713"/>
                    </a:lnTo>
                    <a:lnTo>
                      <a:pt x="1735" y="1705"/>
                    </a:lnTo>
                    <a:lnTo>
                      <a:pt x="1724" y="1703"/>
                    </a:lnTo>
                    <a:lnTo>
                      <a:pt x="1684" y="1721"/>
                    </a:lnTo>
                    <a:lnTo>
                      <a:pt x="1675" y="1737"/>
                    </a:lnTo>
                    <a:lnTo>
                      <a:pt x="1660" y="1743"/>
                    </a:lnTo>
                    <a:lnTo>
                      <a:pt x="1640" y="1773"/>
                    </a:lnTo>
                    <a:lnTo>
                      <a:pt x="1628" y="1775"/>
                    </a:lnTo>
                    <a:lnTo>
                      <a:pt x="1622" y="1766"/>
                    </a:lnTo>
                    <a:lnTo>
                      <a:pt x="1606" y="1762"/>
                    </a:lnTo>
                    <a:lnTo>
                      <a:pt x="1587" y="1767"/>
                    </a:lnTo>
                    <a:lnTo>
                      <a:pt x="1570" y="1757"/>
                    </a:lnTo>
                    <a:lnTo>
                      <a:pt x="1547" y="1772"/>
                    </a:lnTo>
                    <a:lnTo>
                      <a:pt x="1536" y="1771"/>
                    </a:lnTo>
                    <a:lnTo>
                      <a:pt x="1512" y="1792"/>
                    </a:lnTo>
                    <a:lnTo>
                      <a:pt x="1508" y="1802"/>
                    </a:lnTo>
                    <a:lnTo>
                      <a:pt x="1506" y="1822"/>
                    </a:lnTo>
                    <a:lnTo>
                      <a:pt x="1504" y="1831"/>
                    </a:lnTo>
                    <a:lnTo>
                      <a:pt x="1495" y="1831"/>
                    </a:lnTo>
                    <a:lnTo>
                      <a:pt x="1487" y="1824"/>
                    </a:lnTo>
                    <a:lnTo>
                      <a:pt x="1478" y="1813"/>
                    </a:lnTo>
                    <a:lnTo>
                      <a:pt x="1474" y="1816"/>
                    </a:lnTo>
                    <a:lnTo>
                      <a:pt x="1467" y="1821"/>
                    </a:lnTo>
                    <a:lnTo>
                      <a:pt x="1456" y="1807"/>
                    </a:lnTo>
                    <a:lnTo>
                      <a:pt x="1456" y="1779"/>
                    </a:lnTo>
                    <a:lnTo>
                      <a:pt x="1450" y="1773"/>
                    </a:lnTo>
                    <a:lnTo>
                      <a:pt x="1450" y="1766"/>
                    </a:lnTo>
                    <a:lnTo>
                      <a:pt x="1457" y="1751"/>
                    </a:lnTo>
                    <a:lnTo>
                      <a:pt x="1458" y="1737"/>
                    </a:lnTo>
                    <a:lnTo>
                      <a:pt x="1452" y="1724"/>
                    </a:lnTo>
                    <a:lnTo>
                      <a:pt x="1447" y="1722"/>
                    </a:lnTo>
                    <a:lnTo>
                      <a:pt x="1446" y="1730"/>
                    </a:lnTo>
                    <a:lnTo>
                      <a:pt x="1442" y="1730"/>
                    </a:lnTo>
                    <a:lnTo>
                      <a:pt x="1444" y="1721"/>
                    </a:lnTo>
                    <a:lnTo>
                      <a:pt x="1451" y="1716"/>
                    </a:lnTo>
                    <a:lnTo>
                      <a:pt x="1477" y="1713"/>
                    </a:lnTo>
                    <a:lnTo>
                      <a:pt x="1488" y="1707"/>
                    </a:lnTo>
                    <a:lnTo>
                      <a:pt x="1490" y="1705"/>
                    </a:lnTo>
                    <a:lnTo>
                      <a:pt x="1484" y="1707"/>
                    </a:lnTo>
                    <a:lnTo>
                      <a:pt x="1467" y="1712"/>
                    </a:lnTo>
                    <a:lnTo>
                      <a:pt x="1460" y="1711"/>
                    </a:lnTo>
                    <a:lnTo>
                      <a:pt x="1445" y="1712"/>
                    </a:lnTo>
                    <a:lnTo>
                      <a:pt x="1423" y="1723"/>
                    </a:lnTo>
                    <a:lnTo>
                      <a:pt x="1424" y="1730"/>
                    </a:lnTo>
                    <a:lnTo>
                      <a:pt x="1415" y="1734"/>
                    </a:lnTo>
                    <a:lnTo>
                      <a:pt x="1413" y="1738"/>
                    </a:lnTo>
                    <a:lnTo>
                      <a:pt x="1417" y="1751"/>
                    </a:lnTo>
                    <a:lnTo>
                      <a:pt x="1417" y="1759"/>
                    </a:lnTo>
                    <a:lnTo>
                      <a:pt x="1406" y="1765"/>
                    </a:lnTo>
                    <a:lnTo>
                      <a:pt x="1397" y="1760"/>
                    </a:lnTo>
                    <a:lnTo>
                      <a:pt x="1393" y="1751"/>
                    </a:lnTo>
                    <a:lnTo>
                      <a:pt x="1398" y="1743"/>
                    </a:lnTo>
                    <a:lnTo>
                      <a:pt x="1391" y="1743"/>
                    </a:lnTo>
                    <a:lnTo>
                      <a:pt x="1369" y="1767"/>
                    </a:lnTo>
                    <a:lnTo>
                      <a:pt x="1377" y="1766"/>
                    </a:lnTo>
                    <a:lnTo>
                      <a:pt x="1381" y="1775"/>
                    </a:lnTo>
                    <a:lnTo>
                      <a:pt x="1381" y="1783"/>
                    </a:lnTo>
                    <a:lnTo>
                      <a:pt x="1380" y="1793"/>
                    </a:lnTo>
                    <a:lnTo>
                      <a:pt x="1371" y="1800"/>
                    </a:lnTo>
                    <a:lnTo>
                      <a:pt x="1366" y="1803"/>
                    </a:lnTo>
                    <a:lnTo>
                      <a:pt x="1361" y="1789"/>
                    </a:lnTo>
                    <a:lnTo>
                      <a:pt x="1354" y="1777"/>
                    </a:lnTo>
                    <a:lnTo>
                      <a:pt x="1326" y="1786"/>
                    </a:lnTo>
                    <a:lnTo>
                      <a:pt x="1328" y="1789"/>
                    </a:lnTo>
                    <a:lnTo>
                      <a:pt x="1291" y="1807"/>
                    </a:lnTo>
                    <a:lnTo>
                      <a:pt x="1288" y="1804"/>
                    </a:lnTo>
                    <a:lnTo>
                      <a:pt x="1282" y="1807"/>
                    </a:lnTo>
                    <a:lnTo>
                      <a:pt x="1254" y="1832"/>
                    </a:lnTo>
                    <a:lnTo>
                      <a:pt x="1181" y="1880"/>
                    </a:lnTo>
                    <a:lnTo>
                      <a:pt x="1172" y="1880"/>
                    </a:lnTo>
                    <a:lnTo>
                      <a:pt x="1171" y="1895"/>
                    </a:lnTo>
                    <a:lnTo>
                      <a:pt x="1175" y="1897"/>
                    </a:lnTo>
                    <a:lnTo>
                      <a:pt x="1166" y="1905"/>
                    </a:lnTo>
                    <a:lnTo>
                      <a:pt x="1144" y="1908"/>
                    </a:lnTo>
                    <a:lnTo>
                      <a:pt x="1135" y="1916"/>
                    </a:lnTo>
                    <a:lnTo>
                      <a:pt x="1129" y="1913"/>
                    </a:lnTo>
                    <a:lnTo>
                      <a:pt x="1123" y="1927"/>
                    </a:lnTo>
                    <a:lnTo>
                      <a:pt x="1114" y="1958"/>
                    </a:lnTo>
                    <a:lnTo>
                      <a:pt x="1111" y="1970"/>
                    </a:lnTo>
                    <a:lnTo>
                      <a:pt x="1113" y="1996"/>
                    </a:lnTo>
                    <a:lnTo>
                      <a:pt x="1106" y="2008"/>
                    </a:lnTo>
                    <a:lnTo>
                      <a:pt x="1090" y="2017"/>
                    </a:lnTo>
                    <a:lnTo>
                      <a:pt x="1079" y="2015"/>
                    </a:lnTo>
                    <a:lnTo>
                      <a:pt x="1058" y="2024"/>
                    </a:lnTo>
                    <a:lnTo>
                      <a:pt x="1053" y="2044"/>
                    </a:lnTo>
                    <a:lnTo>
                      <a:pt x="1048" y="2030"/>
                    </a:lnTo>
                    <a:lnTo>
                      <a:pt x="1047" y="2015"/>
                    </a:lnTo>
                    <a:lnTo>
                      <a:pt x="1033" y="2023"/>
                    </a:lnTo>
                    <a:lnTo>
                      <a:pt x="1024" y="2023"/>
                    </a:lnTo>
                    <a:lnTo>
                      <a:pt x="1015" y="2017"/>
                    </a:lnTo>
                    <a:lnTo>
                      <a:pt x="1004" y="1997"/>
                    </a:lnTo>
                    <a:lnTo>
                      <a:pt x="1000" y="1985"/>
                    </a:lnTo>
                    <a:lnTo>
                      <a:pt x="978" y="1960"/>
                    </a:lnTo>
                    <a:lnTo>
                      <a:pt x="968" y="1950"/>
                    </a:lnTo>
                    <a:lnTo>
                      <a:pt x="963" y="1935"/>
                    </a:lnTo>
                    <a:lnTo>
                      <a:pt x="962" y="1921"/>
                    </a:lnTo>
                    <a:lnTo>
                      <a:pt x="973" y="1920"/>
                    </a:lnTo>
                    <a:lnTo>
                      <a:pt x="981" y="1910"/>
                    </a:lnTo>
                    <a:lnTo>
                      <a:pt x="984" y="1896"/>
                    </a:lnTo>
                    <a:lnTo>
                      <a:pt x="999" y="1891"/>
                    </a:lnTo>
                    <a:lnTo>
                      <a:pt x="1054" y="1880"/>
                    </a:lnTo>
                    <a:lnTo>
                      <a:pt x="1046" y="1863"/>
                    </a:lnTo>
                    <a:lnTo>
                      <a:pt x="1044" y="1845"/>
                    </a:lnTo>
                    <a:lnTo>
                      <a:pt x="1041" y="1826"/>
                    </a:lnTo>
                    <a:lnTo>
                      <a:pt x="1031" y="1832"/>
                    </a:lnTo>
                    <a:lnTo>
                      <a:pt x="1021" y="1814"/>
                    </a:lnTo>
                    <a:lnTo>
                      <a:pt x="1015" y="1809"/>
                    </a:lnTo>
                    <a:lnTo>
                      <a:pt x="1015" y="1792"/>
                    </a:lnTo>
                    <a:lnTo>
                      <a:pt x="1004" y="1783"/>
                    </a:lnTo>
                    <a:lnTo>
                      <a:pt x="978" y="1776"/>
                    </a:lnTo>
                    <a:lnTo>
                      <a:pt x="955" y="1776"/>
                    </a:lnTo>
                    <a:lnTo>
                      <a:pt x="930" y="1773"/>
                    </a:lnTo>
                    <a:lnTo>
                      <a:pt x="919" y="1777"/>
                    </a:lnTo>
                    <a:lnTo>
                      <a:pt x="909" y="1775"/>
                    </a:lnTo>
                    <a:lnTo>
                      <a:pt x="868" y="1754"/>
                    </a:lnTo>
                    <a:lnTo>
                      <a:pt x="870" y="1764"/>
                    </a:lnTo>
                    <a:lnTo>
                      <a:pt x="917" y="1805"/>
                    </a:lnTo>
                    <a:lnTo>
                      <a:pt x="917" y="1838"/>
                    </a:lnTo>
                    <a:lnTo>
                      <a:pt x="919" y="1853"/>
                    </a:lnTo>
                    <a:lnTo>
                      <a:pt x="914" y="1873"/>
                    </a:lnTo>
                    <a:lnTo>
                      <a:pt x="915" y="1890"/>
                    </a:lnTo>
                    <a:lnTo>
                      <a:pt x="901" y="1939"/>
                    </a:lnTo>
                    <a:lnTo>
                      <a:pt x="901" y="1953"/>
                    </a:lnTo>
                    <a:lnTo>
                      <a:pt x="902" y="1970"/>
                    </a:lnTo>
                    <a:lnTo>
                      <a:pt x="907" y="1975"/>
                    </a:lnTo>
                    <a:lnTo>
                      <a:pt x="919" y="1975"/>
                    </a:lnTo>
                    <a:lnTo>
                      <a:pt x="929" y="1982"/>
                    </a:lnTo>
                    <a:lnTo>
                      <a:pt x="938" y="2002"/>
                    </a:lnTo>
                    <a:lnTo>
                      <a:pt x="938" y="2013"/>
                    </a:lnTo>
                    <a:lnTo>
                      <a:pt x="933" y="2026"/>
                    </a:lnTo>
                    <a:lnTo>
                      <a:pt x="936" y="2037"/>
                    </a:lnTo>
                    <a:lnTo>
                      <a:pt x="933" y="2056"/>
                    </a:lnTo>
                    <a:lnTo>
                      <a:pt x="922" y="2072"/>
                    </a:lnTo>
                    <a:lnTo>
                      <a:pt x="915" y="2096"/>
                    </a:lnTo>
                    <a:lnTo>
                      <a:pt x="922" y="2114"/>
                    </a:lnTo>
                    <a:lnTo>
                      <a:pt x="918" y="2149"/>
                    </a:lnTo>
                    <a:lnTo>
                      <a:pt x="908" y="2134"/>
                    </a:lnTo>
                    <a:lnTo>
                      <a:pt x="906" y="2123"/>
                    </a:lnTo>
                    <a:lnTo>
                      <a:pt x="898" y="2114"/>
                    </a:lnTo>
                    <a:lnTo>
                      <a:pt x="890" y="2115"/>
                    </a:lnTo>
                    <a:lnTo>
                      <a:pt x="877" y="2126"/>
                    </a:lnTo>
                    <a:lnTo>
                      <a:pt x="885" y="2111"/>
                    </a:lnTo>
                    <a:lnTo>
                      <a:pt x="886" y="2099"/>
                    </a:lnTo>
                    <a:lnTo>
                      <a:pt x="869" y="2085"/>
                    </a:lnTo>
                    <a:lnTo>
                      <a:pt x="860" y="2080"/>
                    </a:lnTo>
                    <a:lnTo>
                      <a:pt x="837" y="2080"/>
                    </a:lnTo>
                    <a:lnTo>
                      <a:pt x="816" y="2062"/>
                    </a:lnTo>
                    <a:lnTo>
                      <a:pt x="807" y="2072"/>
                    </a:lnTo>
                    <a:lnTo>
                      <a:pt x="804" y="2083"/>
                    </a:lnTo>
                    <a:lnTo>
                      <a:pt x="788" y="2099"/>
                    </a:lnTo>
                    <a:lnTo>
                      <a:pt x="779" y="2114"/>
                    </a:lnTo>
                    <a:lnTo>
                      <a:pt x="768" y="2126"/>
                    </a:lnTo>
                    <a:lnTo>
                      <a:pt x="743" y="2136"/>
                    </a:lnTo>
                    <a:lnTo>
                      <a:pt x="735" y="2136"/>
                    </a:lnTo>
                    <a:lnTo>
                      <a:pt x="723" y="2144"/>
                    </a:lnTo>
                    <a:lnTo>
                      <a:pt x="716" y="2159"/>
                    </a:lnTo>
                    <a:lnTo>
                      <a:pt x="704" y="2170"/>
                    </a:lnTo>
                    <a:lnTo>
                      <a:pt x="693" y="2180"/>
                    </a:lnTo>
                    <a:lnTo>
                      <a:pt x="681" y="2184"/>
                    </a:lnTo>
                    <a:lnTo>
                      <a:pt x="681" y="2197"/>
                    </a:lnTo>
                    <a:lnTo>
                      <a:pt x="683" y="2223"/>
                    </a:lnTo>
                    <a:lnTo>
                      <a:pt x="696" y="2246"/>
                    </a:lnTo>
                    <a:lnTo>
                      <a:pt x="707" y="2261"/>
                    </a:lnTo>
                    <a:lnTo>
                      <a:pt x="714" y="2276"/>
                    </a:lnTo>
                    <a:lnTo>
                      <a:pt x="727" y="2308"/>
                    </a:lnTo>
                    <a:lnTo>
                      <a:pt x="730" y="2316"/>
                    </a:lnTo>
                    <a:lnTo>
                      <a:pt x="739" y="2330"/>
                    </a:lnTo>
                    <a:lnTo>
                      <a:pt x="739" y="2336"/>
                    </a:lnTo>
                    <a:lnTo>
                      <a:pt x="720" y="2324"/>
                    </a:lnTo>
                    <a:lnTo>
                      <a:pt x="714" y="2326"/>
                    </a:lnTo>
                    <a:lnTo>
                      <a:pt x="686" y="2315"/>
                    </a:lnTo>
                    <a:lnTo>
                      <a:pt x="687" y="2321"/>
                    </a:lnTo>
                    <a:lnTo>
                      <a:pt x="684" y="2325"/>
                    </a:lnTo>
                    <a:lnTo>
                      <a:pt x="671" y="2322"/>
                    </a:lnTo>
                    <a:lnTo>
                      <a:pt x="653" y="2314"/>
                    </a:lnTo>
                    <a:lnTo>
                      <a:pt x="634" y="2300"/>
                    </a:lnTo>
                    <a:lnTo>
                      <a:pt x="619" y="2298"/>
                    </a:lnTo>
                    <a:lnTo>
                      <a:pt x="610" y="2290"/>
                    </a:lnTo>
                    <a:lnTo>
                      <a:pt x="595" y="2304"/>
                    </a:lnTo>
                    <a:lnTo>
                      <a:pt x="587" y="2317"/>
                    </a:lnTo>
                    <a:lnTo>
                      <a:pt x="584" y="2297"/>
                    </a:lnTo>
                    <a:lnTo>
                      <a:pt x="599" y="2288"/>
                    </a:lnTo>
                    <a:lnTo>
                      <a:pt x="586" y="2283"/>
                    </a:lnTo>
                    <a:lnTo>
                      <a:pt x="570" y="2279"/>
                    </a:lnTo>
                    <a:lnTo>
                      <a:pt x="567" y="2266"/>
                    </a:lnTo>
                    <a:lnTo>
                      <a:pt x="549" y="2255"/>
                    </a:lnTo>
                    <a:lnTo>
                      <a:pt x="531" y="2246"/>
                    </a:lnTo>
                    <a:lnTo>
                      <a:pt x="520" y="2244"/>
                    </a:lnTo>
                    <a:lnTo>
                      <a:pt x="517" y="2265"/>
                    </a:lnTo>
                    <a:lnTo>
                      <a:pt x="509" y="2276"/>
                    </a:lnTo>
                    <a:lnTo>
                      <a:pt x="499" y="2279"/>
                    </a:lnTo>
                    <a:lnTo>
                      <a:pt x="501" y="2289"/>
                    </a:lnTo>
                    <a:lnTo>
                      <a:pt x="508" y="2304"/>
                    </a:lnTo>
                    <a:lnTo>
                      <a:pt x="516" y="2309"/>
                    </a:lnTo>
                    <a:lnTo>
                      <a:pt x="527" y="2332"/>
                    </a:lnTo>
                    <a:lnTo>
                      <a:pt x="543" y="2349"/>
                    </a:lnTo>
                    <a:lnTo>
                      <a:pt x="574" y="2336"/>
                    </a:lnTo>
                    <a:lnTo>
                      <a:pt x="580" y="2352"/>
                    </a:lnTo>
                    <a:lnTo>
                      <a:pt x="587" y="2399"/>
                    </a:lnTo>
                    <a:lnTo>
                      <a:pt x="592" y="2407"/>
                    </a:lnTo>
                    <a:lnTo>
                      <a:pt x="575" y="2400"/>
                    </a:lnTo>
                    <a:lnTo>
                      <a:pt x="560" y="2410"/>
                    </a:lnTo>
                    <a:lnTo>
                      <a:pt x="557" y="2417"/>
                    </a:lnTo>
                    <a:lnTo>
                      <a:pt x="557" y="2421"/>
                    </a:lnTo>
                    <a:lnTo>
                      <a:pt x="543" y="2413"/>
                    </a:lnTo>
                    <a:lnTo>
                      <a:pt x="533" y="2411"/>
                    </a:lnTo>
                    <a:lnTo>
                      <a:pt x="501" y="2395"/>
                    </a:lnTo>
                    <a:lnTo>
                      <a:pt x="484" y="2390"/>
                    </a:lnTo>
                    <a:lnTo>
                      <a:pt x="482" y="2383"/>
                    </a:lnTo>
                    <a:lnTo>
                      <a:pt x="474" y="2372"/>
                    </a:lnTo>
                    <a:lnTo>
                      <a:pt x="466" y="2364"/>
                    </a:lnTo>
                    <a:lnTo>
                      <a:pt x="460" y="2354"/>
                    </a:lnTo>
                    <a:lnTo>
                      <a:pt x="450" y="2348"/>
                    </a:lnTo>
                    <a:lnTo>
                      <a:pt x="444" y="2354"/>
                    </a:lnTo>
                    <a:lnTo>
                      <a:pt x="433" y="2356"/>
                    </a:lnTo>
                    <a:lnTo>
                      <a:pt x="415" y="2342"/>
                    </a:lnTo>
                    <a:lnTo>
                      <a:pt x="409" y="2330"/>
                    </a:lnTo>
                    <a:lnTo>
                      <a:pt x="396" y="2337"/>
                    </a:lnTo>
                    <a:lnTo>
                      <a:pt x="398" y="2329"/>
                    </a:lnTo>
                    <a:lnTo>
                      <a:pt x="408" y="2319"/>
                    </a:lnTo>
                    <a:lnTo>
                      <a:pt x="406" y="2299"/>
                    </a:lnTo>
                    <a:lnTo>
                      <a:pt x="408" y="2282"/>
                    </a:lnTo>
                    <a:lnTo>
                      <a:pt x="397" y="2272"/>
                    </a:lnTo>
                    <a:lnTo>
                      <a:pt x="398" y="2257"/>
                    </a:lnTo>
                    <a:lnTo>
                      <a:pt x="380" y="2222"/>
                    </a:lnTo>
                    <a:lnTo>
                      <a:pt x="385" y="2213"/>
                    </a:lnTo>
                    <a:lnTo>
                      <a:pt x="398" y="2209"/>
                    </a:lnTo>
                    <a:lnTo>
                      <a:pt x="402" y="2187"/>
                    </a:lnTo>
                    <a:lnTo>
                      <a:pt x="404" y="2161"/>
                    </a:lnTo>
                    <a:lnTo>
                      <a:pt x="402" y="2150"/>
                    </a:lnTo>
                    <a:lnTo>
                      <a:pt x="395" y="2142"/>
                    </a:lnTo>
                    <a:lnTo>
                      <a:pt x="388" y="2122"/>
                    </a:lnTo>
                    <a:lnTo>
                      <a:pt x="384" y="2116"/>
                    </a:lnTo>
                    <a:lnTo>
                      <a:pt x="368" y="2114"/>
                    </a:lnTo>
                    <a:lnTo>
                      <a:pt x="363" y="2101"/>
                    </a:lnTo>
                    <a:lnTo>
                      <a:pt x="353" y="2100"/>
                    </a:lnTo>
                    <a:lnTo>
                      <a:pt x="336" y="2094"/>
                    </a:lnTo>
                    <a:lnTo>
                      <a:pt x="336" y="2087"/>
                    </a:lnTo>
                    <a:lnTo>
                      <a:pt x="338" y="2078"/>
                    </a:lnTo>
                    <a:lnTo>
                      <a:pt x="336" y="2073"/>
                    </a:lnTo>
                    <a:lnTo>
                      <a:pt x="318" y="2071"/>
                    </a:lnTo>
                    <a:lnTo>
                      <a:pt x="285" y="2041"/>
                    </a:lnTo>
                    <a:lnTo>
                      <a:pt x="291" y="2035"/>
                    </a:lnTo>
                    <a:lnTo>
                      <a:pt x="275" y="2020"/>
                    </a:lnTo>
                    <a:lnTo>
                      <a:pt x="272" y="2004"/>
                    </a:lnTo>
                    <a:lnTo>
                      <a:pt x="264" y="1992"/>
                    </a:lnTo>
                    <a:lnTo>
                      <a:pt x="248" y="1987"/>
                    </a:lnTo>
                    <a:lnTo>
                      <a:pt x="256" y="1980"/>
                    </a:lnTo>
                    <a:lnTo>
                      <a:pt x="275" y="1976"/>
                    </a:lnTo>
                    <a:lnTo>
                      <a:pt x="295" y="1987"/>
                    </a:lnTo>
                    <a:lnTo>
                      <a:pt x="296" y="1999"/>
                    </a:lnTo>
                    <a:lnTo>
                      <a:pt x="306" y="2013"/>
                    </a:lnTo>
                    <a:lnTo>
                      <a:pt x="334" y="2033"/>
                    </a:lnTo>
                    <a:lnTo>
                      <a:pt x="338" y="2030"/>
                    </a:lnTo>
                    <a:lnTo>
                      <a:pt x="342" y="2020"/>
                    </a:lnTo>
                    <a:lnTo>
                      <a:pt x="350" y="2035"/>
                    </a:lnTo>
                    <a:lnTo>
                      <a:pt x="359" y="2042"/>
                    </a:lnTo>
                    <a:lnTo>
                      <a:pt x="365" y="2036"/>
                    </a:lnTo>
                    <a:lnTo>
                      <a:pt x="370" y="2039"/>
                    </a:lnTo>
                    <a:lnTo>
                      <a:pt x="375" y="2033"/>
                    </a:lnTo>
                    <a:lnTo>
                      <a:pt x="381" y="2034"/>
                    </a:lnTo>
                    <a:lnTo>
                      <a:pt x="384" y="2047"/>
                    </a:lnTo>
                    <a:lnTo>
                      <a:pt x="387" y="2060"/>
                    </a:lnTo>
                    <a:lnTo>
                      <a:pt x="402" y="2053"/>
                    </a:lnTo>
                    <a:lnTo>
                      <a:pt x="420" y="2058"/>
                    </a:lnTo>
                    <a:lnTo>
                      <a:pt x="427" y="2068"/>
                    </a:lnTo>
                    <a:lnTo>
                      <a:pt x="439" y="2068"/>
                    </a:lnTo>
                    <a:lnTo>
                      <a:pt x="447" y="2078"/>
                    </a:lnTo>
                    <a:lnTo>
                      <a:pt x="479" y="2087"/>
                    </a:lnTo>
                    <a:lnTo>
                      <a:pt x="494" y="2094"/>
                    </a:lnTo>
                    <a:lnTo>
                      <a:pt x="522" y="2096"/>
                    </a:lnTo>
                    <a:lnTo>
                      <a:pt x="548" y="2106"/>
                    </a:lnTo>
                    <a:lnTo>
                      <a:pt x="557" y="2116"/>
                    </a:lnTo>
                    <a:lnTo>
                      <a:pt x="576" y="2120"/>
                    </a:lnTo>
                    <a:lnTo>
                      <a:pt x="624" y="2123"/>
                    </a:lnTo>
                    <a:lnTo>
                      <a:pt x="637" y="2117"/>
                    </a:lnTo>
                    <a:lnTo>
                      <a:pt x="649" y="2115"/>
                    </a:lnTo>
                    <a:lnTo>
                      <a:pt x="693" y="2095"/>
                    </a:lnTo>
                    <a:lnTo>
                      <a:pt x="703" y="2085"/>
                    </a:lnTo>
                    <a:lnTo>
                      <a:pt x="712" y="2079"/>
                    </a:lnTo>
                    <a:lnTo>
                      <a:pt x="731" y="2057"/>
                    </a:lnTo>
                    <a:lnTo>
                      <a:pt x="752" y="2023"/>
                    </a:lnTo>
                    <a:lnTo>
                      <a:pt x="761" y="1998"/>
                    </a:lnTo>
                    <a:lnTo>
                      <a:pt x="764" y="1975"/>
                    </a:lnTo>
                    <a:lnTo>
                      <a:pt x="755" y="1970"/>
                    </a:lnTo>
                    <a:lnTo>
                      <a:pt x="752" y="1966"/>
                    </a:lnTo>
                    <a:lnTo>
                      <a:pt x="751" y="1944"/>
                    </a:lnTo>
                    <a:lnTo>
                      <a:pt x="746" y="1929"/>
                    </a:lnTo>
                    <a:lnTo>
                      <a:pt x="746" y="1907"/>
                    </a:lnTo>
                    <a:lnTo>
                      <a:pt x="735" y="1892"/>
                    </a:lnTo>
                    <a:lnTo>
                      <a:pt x="724" y="1886"/>
                    </a:lnTo>
                    <a:lnTo>
                      <a:pt x="718" y="1890"/>
                    </a:lnTo>
                    <a:lnTo>
                      <a:pt x="709" y="1883"/>
                    </a:lnTo>
                    <a:lnTo>
                      <a:pt x="710" y="1873"/>
                    </a:lnTo>
                    <a:lnTo>
                      <a:pt x="704" y="1869"/>
                    </a:lnTo>
                    <a:lnTo>
                      <a:pt x="693" y="1854"/>
                    </a:lnTo>
                    <a:lnTo>
                      <a:pt x="689" y="1845"/>
                    </a:lnTo>
                    <a:lnTo>
                      <a:pt x="683" y="1841"/>
                    </a:lnTo>
                    <a:lnTo>
                      <a:pt x="676" y="1835"/>
                    </a:lnTo>
                    <a:lnTo>
                      <a:pt x="681" y="1848"/>
                    </a:lnTo>
                    <a:lnTo>
                      <a:pt x="672" y="1851"/>
                    </a:lnTo>
                    <a:lnTo>
                      <a:pt x="650" y="1835"/>
                    </a:lnTo>
                    <a:lnTo>
                      <a:pt x="642" y="1825"/>
                    </a:lnTo>
                    <a:lnTo>
                      <a:pt x="639" y="1834"/>
                    </a:lnTo>
                    <a:lnTo>
                      <a:pt x="635" y="1827"/>
                    </a:lnTo>
                    <a:lnTo>
                      <a:pt x="632" y="1815"/>
                    </a:lnTo>
                    <a:lnTo>
                      <a:pt x="619" y="1800"/>
                    </a:lnTo>
                    <a:lnTo>
                      <a:pt x="627" y="1818"/>
                    </a:lnTo>
                    <a:lnTo>
                      <a:pt x="606" y="1811"/>
                    </a:lnTo>
                    <a:lnTo>
                      <a:pt x="599" y="1800"/>
                    </a:lnTo>
                    <a:lnTo>
                      <a:pt x="596" y="1793"/>
                    </a:lnTo>
                    <a:lnTo>
                      <a:pt x="589" y="1783"/>
                    </a:lnTo>
                    <a:lnTo>
                      <a:pt x="558" y="1751"/>
                    </a:lnTo>
                    <a:lnTo>
                      <a:pt x="542" y="1739"/>
                    </a:lnTo>
                    <a:lnTo>
                      <a:pt x="535" y="1730"/>
                    </a:lnTo>
                    <a:lnTo>
                      <a:pt x="509" y="1712"/>
                    </a:lnTo>
                    <a:lnTo>
                      <a:pt x="500" y="1701"/>
                    </a:lnTo>
                    <a:lnTo>
                      <a:pt x="466" y="1682"/>
                    </a:lnTo>
                    <a:lnTo>
                      <a:pt x="461" y="1678"/>
                    </a:lnTo>
                    <a:lnTo>
                      <a:pt x="427" y="1669"/>
                    </a:lnTo>
                    <a:lnTo>
                      <a:pt x="429" y="1675"/>
                    </a:lnTo>
                    <a:lnTo>
                      <a:pt x="427" y="1679"/>
                    </a:lnTo>
                    <a:lnTo>
                      <a:pt x="420" y="1679"/>
                    </a:lnTo>
                    <a:lnTo>
                      <a:pt x="403" y="1670"/>
                    </a:lnTo>
                    <a:lnTo>
                      <a:pt x="369" y="1662"/>
                    </a:lnTo>
                    <a:lnTo>
                      <a:pt x="354" y="1655"/>
                    </a:lnTo>
                    <a:lnTo>
                      <a:pt x="350" y="1662"/>
                    </a:lnTo>
                    <a:lnTo>
                      <a:pt x="333" y="1664"/>
                    </a:lnTo>
                    <a:lnTo>
                      <a:pt x="326" y="1670"/>
                    </a:lnTo>
                    <a:lnTo>
                      <a:pt x="322" y="1660"/>
                    </a:lnTo>
                    <a:lnTo>
                      <a:pt x="317" y="1657"/>
                    </a:lnTo>
                    <a:lnTo>
                      <a:pt x="320" y="1644"/>
                    </a:lnTo>
                    <a:lnTo>
                      <a:pt x="317" y="1641"/>
                    </a:lnTo>
                    <a:lnTo>
                      <a:pt x="299" y="1657"/>
                    </a:lnTo>
                    <a:lnTo>
                      <a:pt x="302" y="1637"/>
                    </a:lnTo>
                    <a:lnTo>
                      <a:pt x="293" y="1644"/>
                    </a:lnTo>
                    <a:lnTo>
                      <a:pt x="294" y="1633"/>
                    </a:lnTo>
                    <a:lnTo>
                      <a:pt x="291" y="1632"/>
                    </a:lnTo>
                    <a:lnTo>
                      <a:pt x="283" y="1632"/>
                    </a:lnTo>
                    <a:lnTo>
                      <a:pt x="268" y="1638"/>
                    </a:lnTo>
                    <a:lnTo>
                      <a:pt x="271" y="1631"/>
                    </a:lnTo>
                    <a:lnTo>
                      <a:pt x="269" y="1625"/>
                    </a:lnTo>
                    <a:lnTo>
                      <a:pt x="267" y="1617"/>
                    </a:lnTo>
                    <a:lnTo>
                      <a:pt x="251" y="1619"/>
                    </a:lnTo>
                    <a:lnTo>
                      <a:pt x="257" y="1589"/>
                    </a:lnTo>
                    <a:lnTo>
                      <a:pt x="261" y="1603"/>
                    </a:lnTo>
                    <a:lnTo>
                      <a:pt x="267" y="1606"/>
                    </a:lnTo>
                    <a:lnTo>
                      <a:pt x="273" y="1606"/>
                    </a:lnTo>
                    <a:lnTo>
                      <a:pt x="279" y="1614"/>
                    </a:lnTo>
                    <a:lnTo>
                      <a:pt x="290" y="1612"/>
                    </a:lnTo>
                    <a:lnTo>
                      <a:pt x="299" y="1616"/>
                    </a:lnTo>
                    <a:lnTo>
                      <a:pt x="307" y="1600"/>
                    </a:lnTo>
                    <a:lnTo>
                      <a:pt x="309" y="1589"/>
                    </a:lnTo>
                    <a:lnTo>
                      <a:pt x="290" y="1583"/>
                    </a:lnTo>
                    <a:lnTo>
                      <a:pt x="283" y="1585"/>
                    </a:lnTo>
                    <a:lnTo>
                      <a:pt x="275" y="1579"/>
                    </a:lnTo>
                    <a:lnTo>
                      <a:pt x="274" y="1573"/>
                    </a:lnTo>
                    <a:lnTo>
                      <a:pt x="259" y="1565"/>
                    </a:lnTo>
                    <a:lnTo>
                      <a:pt x="242" y="1558"/>
                    </a:lnTo>
                    <a:lnTo>
                      <a:pt x="248" y="1567"/>
                    </a:lnTo>
                    <a:lnTo>
                      <a:pt x="247" y="1582"/>
                    </a:lnTo>
                    <a:lnTo>
                      <a:pt x="239" y="1583"/>
                    </a:lnTo>
                    <a:lnTo>
                      <a:pt x="235" y="1579"/>
                    </a:lnTo>
                    <a:lnTo>
                      <a:pt x="232" y="1587"/>
                    </a:lnTo>
                    <a:lnTo>
                      <a:pt x="235" y="1598"/>
                    </a:lnTo>
                    <a:lnTo>
                      <a:pt x="231" y="1604"/>
                    </a:lnTo>
                    <a:lnTo>
                      <a:pt x="221" y="1604"/>
                    </a:lnTo>
                    <a:lnTo>
                      <a:pt x="210" y="1593"/>
                    </a:lnTo>
                    <a:lnTo>
                      <a:pt x="191" y="1583"/>
                    </a:lnTo>
                    <a:lnTo>
                      <a:pt x="189" y="1584"/>
                    </a:lnTo>
                    <a:lnTo>
                      <a:pt x="192" y="1589"/>
                    </a:lnTo>
                    <a:lnTo>
                      <a:pt x="191" y="1600"/>
                    </a:lnTo>
                    <a:lnTo>
                      <a:pt x="187" y="1612"/>
                    </a:lnTo>
                    <a:lnTo>
                      <a:pt x="185" y="1617"/>
                    </a:lnTo>
                    <a:lnTo>
                      <a:pt x="172" y="1621"/>
                    </a:lnTo>
                    <a:lnTo>
                      <a:pt x="150" y="1606"/>
                    </a:lnTo>
                    <a:lnTo>
                      <a:pt x="144" y="1637"/>
                    </a:lnTo>
                    <a:lnTo>
                      <a:pt x="138" y="1644"/>
                    </a:lnTo>
                    <a:lnTo>
                      <a:pt x="106" y="1664"/>
                    </a:lnTo>
                    <a:lnTo>
                      <a:pt x="103" y="1669"/>
                    </a:lnTo>
                    <a:lnTo>
                      <a:pt x="102" y="1680"/>
                    </a:lnTo>
                    <a:lnTo>
                      <a:pt x="101" y="1684"/>
                    </a:lnTo>
                    <a:lnTo>
                      <a:pt x="92" y="1692"/>
                    </a:lnTo>
                    <a:lnTo>
                      <a:pt x="90" y="1694"/>
                    </a:lnTo>
                    <a:lnTo>
                      <a:pt x="59" y="1721"/>
                    </a:lnTo>
                    <a:lnTo>
                      <a:pt x="69" y="1725"/>
                    </a:lnTo>
                    <a:lnTo>
                      <a:pt x="69" y="1730"/>
                    </a:lnTo>
                    <a:lnTo>
                      <a:pt x="58" y="1759"/>
                    </a:lnTo>
                    <a:lnTo>
                      <a:pt x="57" y="1768"/>
                    </a:lnTo>
                    <a:lnTo>
                      <a:pt x="59" y="1794"/>
                    </a:lnTo>
                    <a:lnTo>
                      <a:pt x="64" y="1814"/>
                    </a:lnTo>
                    <a:lnTo>
                      <a:pt x="69" y="1821"/>
                    </a:lnTo>
                    <a:lnTo>
                      <a:pt x="79" y="1827"/>
                    </a:lnTo>
                    <a:lnTo>
                      <a:pt x="92" y="1830"/>
                    </a:lnTo>
                    <a:lnTo>
                      <a:pt x="107" y="1837"/>
                    </a:lnTo>
                    <a:lnTo>
                      <a:pt x="127" y="1875"/>
                    </a:lnTo>
                    <a:lnTo>
                      <a:pt x="137" y="1890"/>
                    </a:lnTo>
                    <a:lnTo>
                      <a:pt x="140" y="1912"/>
                    </a:lnTo>
                    <a:lnTo>
                      <a:pt x="122" y="1949"/>
                    </a:lnTo>
                    <a:lnTo>
                      <a:pt x="103" y="1992"/>
                    </a:lnTo>
                    <a:lnTo>
                      <a:pt x="97" y="2005"/>
                    </a:lnTo>
                    <a:lnTo>
                      <a:pt x="99" y="2026"/>
                    </a:lnTo>
                    <a:lnTo>
                      <a:pt x="108" y="2046"/>
                    </a:lnTo>
                    <a:lnTo>
                      <a:pt x="116" y="2063"/>
                    </a:lnTo>
                    <a:lnTo>
                      <a:pt x="118" y="2082"/>
                    </a:lnTo>
                    <a:lnTo>
                      <a:pt x="133" y="2109"/>
                    </a:lnTo>
                    <a:lnTo>
                      <a:pt x="144" y="2143"/>
                    </a:lnTo>
                    <a:lnTo>
                      <a:pt x="146" y="2160"/>
                    </a:lnTo>
                    <a:lnTo>
                      <a:pt x="148" y="2175"/>
                    </a:lnTo>
                    <a:lnTo>
                      <a:pt x="134" y="2187"/>
                    </a:lnTo>
                    <a:lnTo>
                      <a:pt x="132" y="2209"/>
                    </a:lnTo>
                    <a:lnTo>
                      <a:pt x="127" y="2225"/>
                    </a:lnTo>
                    <a:lnTo>
                      <a:pt x="130" y="2235"/>
                    </a:lnTo>
                    <a:lnTo>
                      <a:pt x="132" y="2254"/>
                    </a:lnTo>
                    <a:lnTo>
                      <a:pt x="126" y="2265"/>
                    </a:lnTo>
                    <a:lnTo>
                      <a:pt x="127" y="2286"/>
                    </a:lnTo>
                    <a:lnTo>
                      <a:pt x="143" y="2289"/>
                    </a:lnTo>
                    <a:lnTo>
                      <a:pt x="151" y="2306"/>
                    </a:lnTo>
                    <a:lnTo>
                      <a:pt x="149" y="2327"/>
                    </a:lnTo>
                    <a:lnTo>
                      <a:pt x="156" y="2343"/>
                    </a:lnTo>
                    <a:lnTo>
                      <a:pt x="172" y="2358"/>
                    </a:lnTo>
                    <a:lnTo>
                      <a:pt x="173" y="2378"/>
                    </a:lnTo>
                    <a:lnTo>
                      <a:pt x="167" y="2396"/>
                    </a:lnTo>
                    <a:lnTo>
                      <a:pt x="157" y="2411"/>
                    </a:lnTo>
                    <a:lnTo>
                      <a:pt x="153" y="2427"/>
                    </a:lnTo>
                    <a:lnTo>
                      <a:pt x="159" y="2445"/>
                    </a:lnTo>
                    <a:lnTo>
                      <a:pt x="167" y="2458"/>
                    </a:lnTo>
                    <a:lnTo>
                      <a:pt x="197" y="2481"/>
                    </a:lnTo>
                    <a:lnTo>
                      <a:pt x="202" y="2498"/>
                    </a:lnTo>
                    <a:lnTo>
                      <a:pt x="212" y="2515"/>
                    </a:lnTo>
                    <a:lnTo>
                      <a:pt x="216" y="2509"/>
                    </a:lnTo>
                    <a:lnTo>
                      <a:pt x="215" y="2548"/>
                    </a:lnTo>
                    <a:lnTo>
                      <a:pt x="199" y="2586"/>
                    </a:lnTo>
                    <a:lnTo>
                      <a:pt x="186" y="2606"/>
                    </a:lnTo>
                    <a:lnTo>
                      <a:pt x="134" y="2675"/>
                    </a:lnTo>
                    <a:lnTo>
                      <a:pt x="96" y="2718"/>
                    </a:lnTo>
                    <a:lnTo>
                      <a:pt x="46" y="2767"/>
                    </a:lnTo>
                    <a:lnTo>
                      <a:pt x="10" y="2794"/>
                    </a:lnTo>
                    <a:lnTo>
                      <a:pt x="33" y="2798"/>
                    </a:lnTo>
                    <a:lnTo>
                      <a:pt x="44" y="2785"/>
                    </a:lnTo>
                    <a:lnTo>
                      <a:pt x="63" y="2776"/>
                    </a:lnTo>
                    <a:lnTo>
                      <a:pt x="64" y="2783"/>
                    </a:lnTo>
                    <a:lnTo>
                      <a:pt x="63" y="2788"/>
                    </a:lnTo>
                    <a:lnTo>
                      <a:pt x="63" y="2805"/>
                    </a:lnTo>
                    <a:lnTo>
                      <a:pt x="58" y="2798"/>
                    </a:lnTo>
                    <a:lnTo>
                      <a:pt x="54" y="2797"/>
                    </a:lnTo>
                    <a:lnTo>
                      <a:pt x="54" y="2811"/>
                    </a:lnTo>
                    <a:lnTo>
                      <a:pt x="59" y="2820"/>
                    </a:lnTo>
                    <a:lnTo>
                      <a:pt x="64" y="2821"/>
                    </a:lnTo>
                    <a:lnTo>
                      <a:pt x="70" y="2824"/>
                    </a:lnTo>
                    <a:lnTo>
                      <a:pt x="87" y="2838"/>
                    </a:lnTo>
                    <a:lnTo>
                      <a:pt x="99" y="2838"/>
                    </a:lnTo>
                    <a:lnTo>
                      <a:pt x="117" y="2833"/>
                    </a:lnTo>
                    <a:lnTo>
                      <a:pt x="128" y="2837"/>
                    </a:lnTo>
                    <a:lnTo>
                      <a:pt x="137" y="2844"/>
                    </a:lnTo>
                    <a:lnTo>
                      <a:pt x="137" y="2854"/>
                    </a:lnTo>
                    <a:lnTo>
                      <a:pt x="143" y="2858"/>
                    </a:lnTo>
                    <a:lnTo>
                      <a:pt x="150" y="2859"/>
                    </a:lnTo>
                    <a:lnTo>
                      <a:pt x="151" y="2863"/>
                    </a:lnTo>
                    <a:lnTo>
                      <a:pt x="145" y="2868"/>
                    </a:lnTo>
                    <a:lnTo>
                      <a:pt x="137" y="2868"/>
                    </a:lnTo>
                    <a:lnTo>
                      <a:pt x="110" y="2860"/>
                    </a:lnTo>
                    <a:lnTo>
                      <a:pt x="91" y="2859"/>
                    </a:lnTo>
                    <a:lnTo>
                      <a:pt x="85" y="2865"/>
                    </a:lnTo>
                    <a:lnTo>
                      <a:pt x="83" y="2873"/>
                    </a:lnTo>
                    <a:lnTo>
                      <a:pt x="68" y="2881"/>
                    </a:lnTo>
                    <a:lnTo>
                      <a:pt x="60" y="2876"/>
                    </a:lnTo>
                    <a:lnTo>
                      <a:pt x="54" y="2879"/>
                    </a:lnTo>
                    <a:lnTo>
                      <a:pt x="51" y="2889"/>
                    </a:lnTo>
                    <a:lnTo>
                      <a:pt x="44" y="2892"/>
                    </a:lnTo>
                    <a:lnTo>
                      <a:pt x="38" y="2886"/>
                    </a:lnTo>
                    <a:lnTo>
                      <a:pt x="31" y="2883"/>
                    </a:lnTo>
                    <a:lnTo>
                      <a:pt x="27" y="2891"/>
                    </a:lnTo>
                    <a:lnTo>
                      <a:pt x="30" y="2907"/>
                    </a:lnTo>
                    <a:lnTo>
                      <a:pt x="37" y="2908"/>
                    </a:lnTo>
                    <a:lnTo>
                      <a:pt x="42" y="2914"/>
                    </a:lnTo>
                    <a:lnTo>
                      <a:pt x="44" y="2922"/>
                    </a:lnTo>
                    <a:lnTo>
                      <a:pt x="41" y="2930"/>
                    </a:lnTo>
                    <a:lnTo>
                      <a:pt x="30" y="2941"/>
                    </a:lnTo>
                    <a:lnTo>
                      <a:pt x="21" y="2956"/>
                    </a:lnTo>
                    <a:lnTo>
                      <a:pt x="15" y="2970"/>
                    </a:lnTo>
                    <a:lnTo>
                      <a:pt x="19" y="2983"/>
                    </a:lnTo>
                    <a:lnTo>
                      <a:pt x="16" y="3002"/>
                    </a:lnTo>
                    <a:lnTo>
                      <a:pt x="17" y="3008"/>
                    </a:lnTo>
                    <a:lnTo>
                      <a:pt x="20" y="3013"/>
                    </a:lnTo>
                    <a:lnTo>
                      <a:pt x="20" y="3019"/>
                    </a:lnTo>
                    <a:lnTo>
                      <a:pt x="17" y="3026"/>
                    </a:lnTo>
                    <a:lnTo>
                      <a:pt x="9" y="3035"/>
                    </a:lnTo>
                    <a:lnTo>
                      <a:pt x="4" y="3038"/>
                    </a:lnTo>
                    <a:lnTo>
                      <a:pt x="1" y="3046"/>
                    </a:lnTo>
                    <a:lnTo>
                      <a:pt x="5" y="3053"/>
                    </a:lnTo>
                    <a:lnTo>
                      <a:pt x="14" y="3054"/>
                    </a:lnTo>
                    <a:lnTo>
                      <a:pt x="27" y="3053"/>
                    </a:lnTo>
                    <a:lnTo>
                      <a:pt x="38" y="3070"/>
                    </a:lnTo>
                    <a:lnTo>
                      <a:pt x="37" y="3086"/>
                    </a:lnTo>
                    <a:lnTo>
                      <a:pt x="27" y="3086"/>
                    </a:lnTo>
                    <a:lnTo>
                      <a:pt x="19" y="3075"/>
                    </a:lnTo>
                    <a:lnTo>
                      <a:pt x="10" y="3068"/>
                    </a:lnTo>
                    <a:lnTo>
                      <a:pt x="10" y="3083"/>
                    </a:lnTo>
                    <a:lnTo>
                      <a:pt x="6" y="3090"/>
                    </a:lnTo>
                    <a:lnTo>
                      <a:pt x="0" y="3105"/>
                    </a:lnTo>
                    <a:lnTo>
                      <a:pt x="1" y="3112"/>
                    </a:lnTo>
                    <a:lnTo>
                      <a:pt x="6" y="3118"/>
                    </a:lnTo>
                    <a:lnTo>
                      <a:pt x="10" y="3126"/>
                    </a:lnTo>
                    <a:lnTo>
                      <a:pt x="17" y="3129"/>
                    </a:lnTo>
                    <a:lnTo>
                      <a:pt x="21" y="3137"/>
                    </a:lnTo>
                    <a:lnTo>
                      <a:pt x="22" y="3145"/>
                    </a:lnTo>
                    <a:lnTo>
                      <a:pt x="17" y="3169"/>
                    </a:lnTo>
                    <a:lnTo>
                      <a:pt x="14" y="3176"/>
                    </a:lnTo>
                    <a:lnTo>
                      <a:pt x="22" y="3179"/>
                    </a:lnTo>
                    <a:lnTo>
                      <a:pt x="29" y="3183"/>
                    </a:lnTo>
                    <a:lnTo>
                      <a:pt x="29" y="3191"/>
                    </a:lnTo>
                    <a:lnTo>
                      <a:pt x="42" y="3213"/>
                    </a:lnTo>
                    <a:lnTo>
                      <a:pt x="44" y="3222"/>
                    </a:lnTo>
                    <a:lnTo>
                      <a:pt x="48" y="3229"/>
                    </a:lnTo>
                    <a:lnTo>
                      <a:pt x="48" y="3245"/>
                    </a:lnTo>
                    <a:lnTo>
                      <a:pt x="47" y="3252"/>
                    </a:lnTo>
                    <a:lnTo>
                      <a:pt x="49" y="3260"/>
                    </a:lnTo>
                    <a:lnTo>
                      <a:pt x="65" y="3257"/>
                    </a:lnTo>
                    <a:lnTo>
                      <a:pt x="73" y="3261"/>
                    </a:lnTo>
                    <a:lnTo>
                      <a:pt x="76" y="3268"/>
                    </a:lnTo>
                    <a:lnTo>
                      <a:pt x="92" y="3266"/>
                    </a:lnTo>
                    <a:lnTo>
                      <a:pt x="101" y="3267"/>
                    </a:lnTo>
                    <a:lnTo>
                      <a:pt x="113" y="3276"/>
                    </a:lnTo>
                    <a:lnTo>
                      <a:pt x="111" y="3296"/>
                    </a:lnTo>
                    <a:lnTo>
                      <a:pt x="126" y="3288"/>
                    </a:lnTo>
                    <a:lnTo>
                      <a:pt x="133" y="3287"/>
                    </a:lnTo>
                    <a:lnTo>
                      <a:pt x="139" y="3282"/>
                    </a:lnTo>
                    <a:lnTo>
                      <a:pt x="155" y="3280"/>
                    </a:lnTo>
                    <a:lnTo>
                      <a:pt x="162" y="3282"/>
                    </a:lnTo>
                    <a:lnTo>
                      <a:pt x="170" y="3287"/>
                    </a:lnTo>
                    <a:lnTo>
                      <a:pt x="176" y="3292"/>
                    </a:lnTo>
                    <a:lnTo>
                      <a:pt x="185" y="3305"/>
                    </a:lnTo>
                    <a:lnTo>
                      <a:pt x="193" y="3306"/>
                    </a:lnTo>
                    <a:lnTo>
                      <a:pt x="194" y="3317"/>
                    </a:lnTo>
                    <a:lnTo>
                      <a:pt x="192" y="3325"/>
                    </a:lnTo>
                    <a:lnTo>
                      <a:pt x="192" y="3333"/>
                    </a:lnTo>
                    <a:lnTo>
                      <a:pt x="197" y="3341"/>
                    </a:lnTo>
                    <a:lnTo>
                      <a:pt x="199" y="3348"/>
                    </a:lnTo>
                    <a:lnTo>
                      <a:pt x="198" y="3355"/>
                    </a:lnTo>
                    <a:lnTo>
                      <a:pt x="196" y="3363"/>
                    </a:lnTo>
                    <a:lnTo>
                      <a:pt x="189" y="3368"/>
                    </a:lnTo>
                    <a:lnTo>
                      <a:pt x="187" y="3376"/>
                    </a:lnTo>
                    <a:lnTo>
                      <a:pt x="189" y="3384"/>
                    </a:lnTo>
                    <a:lnTo>
                      <a:pt x="202" y="3395"/>
                    </a:lnTo>
                    <a:lnTo>
                      <a:pt x="205" y="3411"/>
                    </a:lnTo>
                    <a:lnTo>
                      <a:pt x="216" y="3433"/>
                    </a:lnTo>
                    <a:lnTo>
                      <a:pt x="221" y="3439"/>
                    </a:lnTo>
                    <a:lnTo>
                      <a:pt x="236" y="3448"/>
                    </a:lnTo>
                    <a:lnTo>
                      <a:pt x="241" y="3454"/>
                    </a:lnTo>
                    <a:lnTo>
                      <a:pt x="242" y="3462"/>
                    </a:lnTo>
                    <a:lnTo>
                      <a:pt x="241" y="3470"/>
                    </a:lnTo>
                    <a:lnTo>
                      <a:pt x="245" y="3477"/>
                    </a:lnTo>
                    <a:lnTo>
                      <a:pt x="268" y="3475"/>
                    </a:lnTo>
                    <a:lnTo>
                      <a:pt x="274" y="3479"/>
                    </a:lnTo>
                    <a:lnTo>
                      <a:pt x="282" y="3482"/>
                    </a:lnTo>
                    <a:lnTo>
                      <a:pt x="279" y="3489"/>
                    </a:lnTo>
                    <a:lnTo>
                      <a:pt x="284" y="3495"/>
                    </a:lnTo>
                    <a:lnTo>
                      <a:pt x="294" y="3497"/>
                    </a:lnTo>
                    <a:lnTo>
                      <a:pt x="295" y="3510"/>
                    </a:lnTo>
                    <a:lnTo>
                      <a:pt x="288" y="3515"/>
                    </a:lnTo>
                    <a:lnTo>
                      <a:pt x="284" y="3522"/>
                    </a:lnTo>
                    <a:lnTo>
                      <a:pt x="272" y="3532"/>
                    </a:lnTo>
                    <a:lnTo>
                      <a:pt x="264" y="3537"/>
                    </a:lnTo>
                    <a:lnTo>
                      <a:pt x="247" y="3535"/>
                    </a:lnTo>
                    <a:lnTo>
                      <a:pt x="235" y="3524"/>
                    </a:lnTo>
                    <a:lnTo>
                      <a:pt x="228" y="3524"/>
                    </a:lnTo>
                    <a:lnTo>
                      <a:pt x="220" y="3527"/>
                    </a:lnTo>
                    <a:lnTo>
                      <a:pt x="219" y="3535"/>
                    </a:lnTo>
                    <a:lnTo>
                      <a:pt x="212" y="3538"/>
                    </a:lnTo>
                    <a:lnTo>
                      <a:pt x="213" y="3546"/>
                    </a:lnTo>
                    <a:lnTo>
                      <a:pt x="224" y="3557"/>
                    </a:lnTo>
                    <a:lnTo>
                      <a:pt x="226" y="3564"/>
                    </a:lnTo>
                    <a:lnTo>
                      <a:pt x="224" y="3573"/>
                    </a:lnTo>
                    <a:lnTo>
                      <a:pt x="229" y="3578"/>
                    </a:lnTo>
                    <a:lnTo>
                      <a:pt x="228" y="3586"/>
                    </a:lnTo>
                    <a:lnTo>
                      <a:pt x="235" y="3590"/>
                    </a:lnTo>
                    <a:lnTo>
                      <a:pt x="237" y="3597"/>
                    </a:lnTo>
                    <a:lnTo>
                      <a:pt x="236" y="3606"/>
                    </a:lnTo>
                    <a:lnTo>
                      <a:pt x="241" y="3627"/>
                    </a:lnTo>
                    <a:lnTo>
                      <a:pt x="241" y="3627"/>
                    </a:lnTo>
                    <a:lnTo>
                      <a:pt x="247" y="3633"/>
                    </a:lnTo>
                    <a:lnTo>
                      <a:pt x="255" y="3635"/>
                    </a:lnTo>
                    <a:lnTo>
                      <a:pt x="262" y="3632"/>
                    </a:lnTo>
                    <a:lnTo>
                      <a:pt x="267" y="3626"/>
                    </a:lnTo>
                    <a:lnTo>
                      <a:pt x="269" y="3617"/>
                    </a:lnTo>
                    <a:lnTo>
                      <a:pt x="277" y="3612"/>
                    </a:lnTo>
                    <a:lnTo>
                      <a:pt x="293" y="3616"/>
                    </a:lnTo>
                    <a:lnTo>
                      <a:pt x="301" y="3616"/>
                    </a:lnTo>
                    <a:lnTo>
                      <a:pt x="317" y="3611"/>
                    </a:lnTo>
                    <a:lnTo>
                      <a:pt x="333" y="3613"/>
                    </a:lnTo>
                    <a:lnTo>
                      <a:pt x="349" y="3610"/>
                    </a:lnTo>
                    <a:lnTo>
                      <a:pt x="361" y="3619"/>
                    </a:lnTo>
                    <a:lnTo>
                      <a:pt x="366" y="3627"/>
                    </a:lnTo>
                    <a:lnTo>
                      <a:pt x="366" y="3635"/>
                    </a:lnTo>
                    <a:lnTo>
                      <a:pt x="379" y="3647"/>
                    </a:lnTo>
                    <a:lnTo>
                      <a:pt x="384" y="3653"/>
                    </a:lnTo>
                    <a:lnTo>
                      <a:pt x="384" y="3662"/>
                    </a:lnTo>
                    <a:lnTo>
                      <a:pt x="375" y="3666"/>
                    </a:lnTo>
                    <a:lnTo>
                      <a:pt x="368" y="3667"/>
                    </a:lnTo>
                    <a:lnTo>
                      <a:pt x="371" y="3675"/>
                    </a:lnTo>
                    <a:lnTo>
                      <a:pt x="371" y="3682"/>
                    </a:lnTo>
                    <a:lnTo>
                      <a:pt x="375" y="3698"/>
                    </a:lnTo>
                    <a:lnTo>
                      <a:pt x="382" y="3703"/>
                    </a:lnTo>
                    <a:lnTo>
                      <a:pt x="390" y="3705"/>
                    </a:lnTo>
                    <a:lnTo>
                      <a:pt x="406" y="3710"/>
                    </a:lnTo>
                    <a:lnTo>
                      <a:pt x="413" y="3707"/>
                    </a:lnTo>
                    <a:lnTo>
                      <a:pt x="422" y="3707"/>
                    </a:lnTo>
                    <a:lnTo>
                      <a:pt x="424" y="3715"/>
                    </a:lnTo>
                    <a:lnTo>
                      <a:pt x="435" y="3726"/>
                    </a:lnTo>
                    <a:lnTo>
                      <a:pt x="442" y="3753"/>
                    </a:lnTo>
                    <a:lnTo>
                      <a:pt x="440" y="3762"/>
                    </a:lnTo>
                    <a:lnTo>
                      <a:pt x="442" y="3769"/>
                    </a:lnTo>
                    <a:lnTo>
                      <a:pt x="449" y="3774"/>
                    </a:lnTo>
                    <a:lnTo>
                      <a:pt x="456" y="3779"/>
                    </a:lnTo>
                    <a:lnTo>
                      <a:pt x="463" y="3775"/>
                    </a:lnTo>
                    <a:lnTo>
                      <a:pt x="471" y="3774"/>
                    </a:lnTo>
                    <a:lnTo>
                      <a:pt x="479" y="3775"/>
                    </a:lnTo>
                    <a:lnTo>
                      <a:pt x="490" y="3787"/>
                    </a:lnTo>
                    <a:lnTo>
                      <a:pt x="499" y="3784"/>
                    </a:lnTo>
                    <a:lnTo>
                      <a:pt x="506" y="3788"/>
                    </a:lnTo>
                    <a:lnTo>
                      <a:pt x="531" y="3780"/>
                    </a:lnTo>
                    <a:lnTo>
                      <a:pt x="546" y="3773"/>
                    </a:lnTo>
                    <a:lnTo>
                      <a:pt x="553" y="3775"/>
                    </a:lnTo>
                    <a:lnTo>
                      <a:pt x="558" y="3782"/>
                    </a:lnTo>
                    <a:lnTo>
                      <a:pt x="569" y="3804"/>
                    </a:lnTo>
                    <a:lnTo>
                      <a:pt x="580" y="3816"/>
                    </a:lnTo>
                    <a:lnTo>
                      <a:pt x="587" y="3816"/>
                    </a:lnTo>
                    <a:lnTo>
                      <a:pt x="591" y="3809"/>
                    </a:lnTo>
                    <a:lnTo>
                      <a:pt x="600" y="3809"/>
                    </a:lnTo>
                    <a:lnTo>
                      <a:pt x="605" y="3815"/>
                    </a:lnTo>
                    <a:lnTo>
                      <a:pt x="612" y="3816"/>
                    </a:lnTo>
                    <a:lnTo>
                      <a:pt x="619" y="3820"/>
                    </a:lnTo>
                    <a:lnTo>
                      <a:pt x="626" y="3826"/>
                    </a:lnTo>
                    <a:lnTo>
                      <a:pt x="642" y="3825"/>
                    </a:lnTo>
                    <a:lnTo>
                      <a:pt x="655" y="3834"/>
                    </a:lnTo>
                    <a:lnTo>
                      <a:pt x="662" y="3833"/>
                    </a:lnTo>
                    <a:lnTo>
                      <a:pt x="675" y="3844"/>
                    </a:lnTo>
                    <a:lnTo>
                      <a:pt x="683" y="3845"/>
                    </a:lnTo>
                    <a:lnTo>
                      <a:pt x="692" y="3845"/>
                    </a:lnTo>
                    <a:lnTo>
                      <a:pt x="698" y="3850"/>
                    </a:lnTo>
                    <a:lnTo>
                      <a:pt x="691" y="3854"/>
                    </a:lnTo>
                    <a:lnTo>
                      <a:pt x="699" y="3877"/>
                    </a:lnTo>
                    <a:lnTo>
                      <a:pt x="691" y="3892"/>
                    </a:lnTo>
                    <a:lnTo>
                      <a:pt x="675" y="3896"/>
                    </a:lnTo>
                    <a:lnTo>
                      <a:pt x="680" y="3902"/>
                    </a:lnTo>
                    <a:lnTo>
                      <a:pt x="688" y="3904"/>
                    </a:lnTo>
                    <a:lnTo>
                      <a:pt x="693" y="3911"/>
                    </a:lnTo>
                    <a:lnTo>
                      <a:pt x="676" y="3916"/>
                    </a:lnTo>
                    <a:lnTo>
                      <a:pt x="673" y="3922"/>
                    </a:lnTo>
                    <a:lnTo>
                      <a:pt x="672" y="3930"/>
                    </a:lnTo>
                    <a:lnTo>
                      <a:pt x="677" y="3936"/>
                    </a:lnTo>
                    <a:lnTo>
                      <a:pt x="680" y="3944"/>
                    </a:lnTo>
                    <a:lnTo>
                      <a:pt x="678" y="3952"/>
                    </a:lnTo>
                    <a:lnTo>
                      <a:pt x="686" y="3956"/>
                    </a:lnTo>
                    <a:lnTo>
                      <a:pt x="682" y="3972"/>
                    </a:lnTo>
                    <a:lnTo>
                      <a:pt x="675" y="3995"/>
                    </a:lnTo>
                    <a:lnTo>
                      <a:pt x="667" y="3999"/>
                    </a:lnTo>
                    <a:lnTo>
                      <a:pt x="653" y="3995"/>
                    </a:lnTo>
                    <a:lnTo>
                      <a:pt x="644" y="3997"/>
                    </a:lnTo>
                    <a:lnTo>
                      <a:pt x="629" y="3989"/>
                    </a:lnTo>
                    <a:lnTo>
                      <a:pt x="623" y="3994"/>
                    </a:lnTo>
                    <a:lnTo>
                      <a:pt x="614" y="4008"/>
                    </a:lnTo>
                    <a:lnTo>
                      <a:pt x="600" y="4014"/>
                    </a:lnTo>
                    <a:lnTo>
                      <a:pt x="592" y="4029"/>
                    </a:lnTo>
                    <a:lnTo>
                      <a:pt x="594" y="4037"/>
                    </a:lnTo>
                    <a:lnTo>
                      <a:pt x="594" y="4052"/>
                    </a:lnTo>
                    <a:lnTo>
                      <a:pt x="607" y="4047"/>
                    </a:lnTo>
                    <a:lnTo>
                      <a:pt x="617" y="4048"/>
                    </a:lnTo>
                    <a:lnTo>
                      <a:pt x="623" y="4043"/>
                    </a:lnTo>
                    <a:lnTo>
                      <a:pt x="638" y="4041"/>
                    </a:lnTo>
                    <a:lnTo>
                      <a:pt x="644" y="4043"/>
                    </a:lnTo>
                    <a:lnTo>
                      <a:pt x="645" y="4049"/>
                    </a:lnTo>
                    <a:lnTo>
                      <a:pt x="653" y="4051"/>
                    </a:lnTo>
                    <a:lnTo>
                      <a:pt x="655" y="4053"/>
                    </a:lnTo>
                    <a:lnTo>
                      <a:pt x="654" y="4058"/>
                    </a:lnTo>
                    <a:lnTo>
                      <a:pt x="644" y="4058"/>
                    </a:lnTo>
                    <a:lnTo>
                      <a:pt x="632" y="4063"/>
                    </a:lnTo>
                    <a:lnTo>
                      <a:pt x="616" y="4073"/>
                    </a:lnTo>
                    <a:lnTo>
                      <a:pt x="605" y="4076"/>
                    </a:lnTo>
                    <a:lnTo>
                      <a:pt x="605" y="4081"/>
                    </a:lnTo>
                    <a:lnTo>
                      <a:pt x="610" y="4086"/>
                    </a:lnTo>
                    <a:lnTo>
                      <a:pt x="605" y="4089"/>
                    </a:lnTo>
                    <a:lnTo>
                      <a:pt x="594" y="4086"/>
                    </a:lnTo>
                    <a:lnTo>
                      <a:pt x="569" y="4090"/>
                    </a:lnTo>
                    <a:lnTo>
                      <a:pt x="567" y="4100"/>
                    </a:lnTo>
                    <a:lnTo>
                      <a:pt x="575" y="4107"/>
                    </a:lnTo>
                    <a:lnTo>
                      <a:pt x="587" y="4112"/>
                    </a:lnTo>
                    <a:lnTo>
                      <a:pt x="597" y="4126"/>
                    </a:lnTo>
                    <a:lnTo>
                      <a:pt x="607" y="4135"/>
                    </a:lnTo>
                    <a:lnTo>
                      <a:pt x="605" y="4137"/>
                    </a:lnTo>
                    <a:lnTo>
                      <a:pt x="591" y="4133"/>
                    </a:lnTo>
                    <a:lnTo>
                      <a:pt x="585" y="4143"/>
                    </a:lnTo>
                    <a:lnTo>
                      <a:pt x="579" y="4143"/>
                    </a:lnTo>
                    <a:lnTo>
                      <a:pt x="567" y="4160"/>
                    </a:lnTo>
                    <a:lnTo>
                      <a:pt x="557" y="4172"/>
                    </a:lnTo>
                    <a:lnTo>
                      <a:pt x="548" y="4191"/>
                    </a:lnTo>
                    <a:lnTo>
                      <a:pt x="535" y="4192"/>
                    </a:lnTo>
                    <a:lnTo>
                      <a:pt x="519" y="4189"/>
                    </a:lnTo>
                    <a:lnTo>
                      <a:pt x="516" y="4194"/>
                    </a:lnTo>
                    <a:lnTo>
                      <a:pt x="516" y="4200"/>
                    </a:lnTo>
                    <a:lnTo>
                      <a:pt x="506" y="4205"/>
                    </a:lnTo>
                    <a:lnTo>
                      <a:pt x="519" y="4210"/>
                    </a:lnTo>
                    <a:lnTo>
                      <a:pt x="531" y="4220"/>
                    </a:lnTo>
                    <a:lnTo>
                      <a:pt x="536" y="4235"/>
                    </a:lnTo>
                    <a:lnTo>
                      <a:pt x="546" y="4246"/>
                    </a:lnTo>
                    <a:lnTo>
                      <a:pt x="556" y="4247"/>
                    </a:lnTo>
                    <a:lnTo>
                      <a:pt x="560" y="4242"/>
                    </a:lnTo>
                    <a:lnTo>
                      <a:pt x="565" y="4250"/>
                    </a:lnTo>
                    <a:lnTo>
                      <a:pt x="580" y="4262"/>
                    </a:lnTo>
                    <a:lnTo>
                      <a:pt x="623" y="4280"/>
                    </a:lnTo>
                    <a:lnTo>
                      <a:pt x="649" y="4301"/>
                    </a:lnTo>
                    <a:lnTo>
                      <a:pt x="656" y="4313"/>
                    </a:lnTo>
                    <a:lnTo>
                      <a:pt x="662" y="4321"/>
                    </a:lnTo>
                    <a:lnTo>
                      <a:pt x="671" y="4323"/>
                    </a:lnTo>
                    <a:lnTo>
                      <a:pt x="683" y="4336"/>
                    </a:lnTo>
                    <a:lnTo>
                      <a:pt x="698" y="4331"/>
                    </a:lnTo>
                    <a:lnTo>
                      <a:pt x="707" y="4329"/>
                    </a:lnTo>
                    <a:lnTo>
                      <a:pt x="714" y="4332"/>
                    </a:lnTo>
                    <a:lnTo>
                      <a:pt x="723" y="4331"/>
                    </a:lnTo>
                    <a:lnTo>
                      <a:pt x="737" y="4336"/>
                    </a:lnTo>
                    <a:lnTo>
                      <a:pt x="743" y="4342"/>
                    </a:lnTo>
                    <a:lnTo>
                      <a:pt x="759" y="4344"/>
                    </a:lnTo>
                    <a:lnTo>
                      <a:pt x="782" y="4354"/>
                    </a:lnTo>
                    <a:lnTo>
                      <a:pt x="791" y="4355"/>
                    </a:lnTo>
                    <a:lnTo>
                      <a:pt x="815" y="4353"/>
                    </a:lnTo>
                    <a:lnTo>
                      <a:pt x="831" y="4358"/>
                    </a:lnTo>
                    <a:lnTo>
                      <a:pt x="847" y="4358"/>
                    </a:lnTo>
                    <a:lnTo>
                      <a:pt x="854" y="4363"/>
                    </a:lnTo>
                    <a:lnTo>
                      <a:pt x="858" y="4368"/>
                    </a:lnTo>
                    <a:lnTo>
                      <a:pt x="896" y="4390"/>
                    </a:lnTo>
                    <a:lnTo>
                      <a:pt x="898" y="4398"/>
                    </a:lnTo>
                    <a:lnTo>
                      <a:pt x="906" y="4402"/>
                    </a:lnTo>
                    <a:lnTo>
                      <a:pt x="914" y="4399"/>
                    </a:lnTo>
                    <a:lnTo>
                      <a:pt x="920" y="4395"/>
                    </a:lnTo>
                    <a:lnTo>
                      <a:pt x="935" y="4388"/>
                    </a:lnTo>
                    <a:lnTo>
                      <a:pt x="944" y="4388"/>
                    </a:lnTo>
                    <a:lnTo>
                      <a:pt x="950" y="4393"/>
                    </a:lnTo>
                    <a:lnTo>
                      <a:pt x="957" y="4392"/>
                    </a:lnTo>
                    <a:lnTo>
                      <a:pt x="973" y="4395"/>
                    </a:lnTo>
                    <a:lnTo>
                      <a:pt x="978" y="4401"/>
                    </a:lnTo>
                    <a:lnTo>
                      <a:pt x="985" y="4404"/>
                    </a:lnTo>
                    <a:lnTo>
                      <a:pt x="993" y="4404"/>
                    </a:lnTo>
                    <a:lnTo>
                      <a:pt x="1000" y="4408"/>
                    </a:lnTo>
                    <a:lnTo>
                      <a:pt x="1004" y="4415"/>
                    </a:lnTo>
                    <a:lnTo>
                      <a:pt x="1000" y="4430"/>
                    </a:lnTo>
                    <a:lnTo>
                      <a:pt x="1012" y="4440"/>
                    </a:lnTo>
                    <a:lnTo>
                      <a:pt x="1028" y="4445"/>
                    </a:lnTo>
                    <a:lnTo>
                      <a:pt x="1035" y="4450"/>
                    </a:lnTo>
                    <a:lnTo>
                      <a:pt x="1040" y="4453"/>
                    </a:lnTo>
                    <a:lnTo>
                      <a:pt x="1048" y="4458"/>
                    </a:lnTo>
                    <a:lnTo>
                      <a:pt x="1055" y="4458"/>
                    </a:lnTo>
                    <a:lnTo>
                      <a:pt x="1067" y="4469"/>
                    </a:lnTo>
                    <a:lnTo>
                      <a:pt x="1071" y="4477"/>
                    </a:lnTo>
                    <a:lnTo>
                      <a:pt x="1079" y="4477"/>
                    </a:lnTo>
                    <a:lnTo>
                      <a:pt x="1084" y="4493"/>
                    </a:lnTo>
                    <a:lnTo>
                      <a:pt x="1087" y="4500"/>
                    </a:lnTo>
                    <a:lnTo>
                      <a:pt x="1095" y="4500"/>
                    </a:lnTo>
                    <a:lnTo>
                      <a:pt x="1111" y="4504"/>
                    </a:lnTo>
                    <a:lnTo>
                      <a:pt x="1119" y="4501"/>
                    </a:lnTo>
                    <a:lnTo>
                      <a:pt x="1124" y="4496"/>
                    </a:lnTo>
                    <a:lnTo>
                      <a:pt x="1130" y="4481"/>
                    </a:lnTo>
                    <a:lnTo>
                      <a:pt x="1138" y="4477"/>
                    </a:lnTo>
                    <a:lnTo>
                      <a:pt x="1145" y="4473"/>
                    </a:lnTo>
                    <a:lnTo>
                      <a:pt x="1148" y="4466"/>
                    </a:lnTo>
                    <a:lnTo>
                      <a:pt x="1154" y="4456"/>
                    </a:lnTo>
                    <a:lnTo>
                      <a:pt x="1144" y="4451"/>
                    </a:lnTo>
                    <a:lnTo>
                      <a:pt x="1132" y="4423"/>
                    </a:lnTo>
                    <a:lnTo>
                      <a:pt x="1113" y="4391"/>
                    </a:lnTo>
                    <a:lnTo>
                      <a:pt x="1105" y="4380"/>
                    </a:lnTo>
                    <a:lnTo>
                      <a:pt x="1101" y="4366"/>
                    </a:lnTo>
                    <a:lnTo>
                      <a:pt x="1101" y="4344"/>
                    </a:lnTo>
                    <a:lnTo>
                      <a:pt x="1108" y="4317"/>
                    </a:lnTo>
                    <a:lnTo>
                      <a:pt x="1106" y="4305"/>
                    </a:lnTo>
                    <a:lnTo>
                      <a:pt x="1097" y="4326"/>
                    </a:lnTo>
                    <a:lnTo>
                      <a:pt x="1094" y="4320"/>
                    </a:lnTo>
                    <a:lnTo>
                      <a:pt x="1091" y="4302"/>
                    </a:lnTo>
                    <a:lnTo>
                      <a:pt x="1081" y="4285"/>
                    </a:lnTo>
                    <a:lnTo>
                      <a:pt x="1069" y="4268"/>
                    </a:lnTo>
                    <a:lnTo>
                      <a:pt x="1059" y="4268"/>
                    </a:lnTo>
                    <a:lnTo>
                      <a:pt x="1054" y="4253"/>
                    </a:lnTo>
                    <a:lnTo>
                      <a:pt x="1063" y="4240"/>
                    </a:lnTo>
                    <a:lnTo>
                      <a:pt x="1064" y="4229"/>
                    </a:lnTo>
                    <a:lnTo>
                      <a:pt x="1071" y="4218"/>
                    </a:lnTo>
                    <a:lnTo>
                      <a:pt x="1075" y="4218"/>
                    </a:lnTo>
                    <a:lnTo>
                      <a:pt x="1076" y="4215"/>
                    </a:lnTo>
                    <a:lnTo>
                      <a:pt x="1079" y="4207"/>
                    </a:lnTo>
                    <a:lnTo>
                      <a:pt x="1089" y="4198"/>
                    </a:lnTo>
                    <a:lnTo>
                      <a:pt x="1095" y="4162"/>
                    </a:lnTo>
                    <a:lnTo>
                      <a:pt x="1102" y="4165"/>
                    </a:lnTo>
                    <a:lnTo>
                      <a:pt x="1106" y="4144"/>
                    </a:lnTo>
                    <a:lnTo>
                      <a:pt x="1107" y="4133"/>
                    </a:lnTo>
                    <a:lnTo>
                      <a:pt x="1098" y="4117"/>
                    </a:lnTo>
                    <a:lnTo>
                      <a:pt x="1110" y="4121"/>
                    </a:lnTo>
                    <a:lnTo>
                      <a:pt x="1121" y="4121"/>
                    </a:lnTo>
                    <a:lnTo>
                      <a:pt x="1119" y="4128"/>
                    </a:lnTo>
                    <a:lnTo>
                      <a:pt x="1126" y="4139"/>
                    </a:lnTo>
                    <a:lnTo>
                      <a:pt x="1130" y="4154"/>
                    </a:lnTo>
                    <a:lnTo>
                      <a:pt x="1138" y="4154"/>
                    </a:lnTo>
                    <a:lnTo>
                      <a:pt x="1143" y="4151"/>
                    </a:lnTo>
                    <a:lnTo>
                      <a:pt x="1148" y="4151"/>
                    </a:lnTo>
                    <a:lnTo>
                      <a:pt x="1160" y="4123"/>
                    </a:lnTo>
                    <a:lnTo>
                      <a:pt x="1166" y="4119"/>
                    </a:lnTo>
                    <a:lnTo>
                      <a:pt x="1159" y="4117"/>
                    </a:lnTo>
                    <a:lnTo>
                      <a:pt x="1155" y="4111"/>
                    </a:lnTo>
                    <a:lnTo>
                      <a:pt x="1149" y="4107"/>
                    </a:lnTo>
                    <a:lnTo>
                      <a:pt x="1140" y="4107"/>
                    </a:lnTo>
                    <a:lnTo>
                      <a:pt x="1133" y="4105"/>
                    </a:lnTo>
                    <a:lnTo>
                      <a:pt x="1130" y="4099"/>
                    </a:lnTo>
                    <a:lnTo>
                      <a:pt x="1137" y="4091"/>
                    </a:lnTo>
                    <a:lnTo>
                      <a:pt x="1138" y="4084"/>
                    </a:lnTo>
                    <a:lnTo>
                      <a:pt x="1145" y="4081"/>
                    </a:lnTo>
                    <a:lnTo>
                      <a:pt x="1154" y="4087"/>
                    </a:lnTo>
                    <a:lnTo>
                      <a:pt x="1166" y="4084"/>
                    </a:lnTo>
                    <a:lnTo>
                      <a:pt x="1157" y="4027"/>
                    </a:lnTo>
                    <a:lnTo>
                      <a:pt x="1150" y="4025"/>
                    </a:lnTo>
                    <a:lnTo>
                      <a:pt x="1145" y="4019"/>
                    </a:lnTo>
                    <a:lnTo>
                      <a:pt x="1143" y="4010"/>
                    </a:lnTo>
                    <a:lnTo>
                      <a:pt x="1139" y="4004"/>
                    </a:lnTo>
                    <a:lnTo>
                      <a:pt x="1133" y="3998"/>
                    </a:lnTo>
                    <a:lnTo>
                      <a:pt x="1126" y="3998"/>
                    </a:lnTo>
                    <a:lnTo>
                      <a:pt x="1108" y="4000"/>
                    </a:lnTo>
                    <a:lnTo>
                      <a:pt x="1095" y="3997"/>
                    </a:lnTo>
                    <a:lnTo>
                      <a:pt x="1094" y="4005"/>
                    </a:lnTo>
                    <a:lnTo>
                      <a:pt x="1081" y="3993"/>
                    </a:lnTo>
                    <a:lnTo>
                      <a:pt x="1081" y="3986"/>
                    </a:lnTo>
                    <a:lnTo>
                      <a:pt x="1076" y="3978"/>
                    </a:lnTo>
                    <a:lnTo>
                      <a:pt x="1081" y="3971"/>
                    </a:lnTo>
                    <a:lnTo>
                      <a:pt x="1076" y="3965"/>
                    </a:lnTo>
                    <a:lnTo>
                      <a:pt x="1076" y="3957"/>
                    </a:lnTo>
                    <a:lnTo>
                      <a:pt x="1047" y="3947"/>
                    </a:lnTo>
                    <a:lnTo>
                      <a:pt x="1058" y="3903"/>
                    </a:lnTo>
                    <a:lnTo>
                      <a:pt x="1071" y="3896"/>
                    </a:lnTo>
                    <a:lnTo>
                      <a:pt x="1076" y="3888"/>
                    </a:lnTo>
                    <a:lnTo>
                      <a:pt x="1074" y="3881"/>
                    </a:lnTo>
                    <a:lnTo>
                      <a:pt x="1063" y="3870"/>
                    </a:lnTo>
                    <a:lnTo>
                      <a:pt x="1073" y="3825"/>
                    </a:lnTo>
                    <a:lnTo>
                      <a:pt x="1086" y="3816"/>
                    </a:lnTo>
                    <a:lnTo>
                      <a:pt x="1091" y="3810"/>
                    </a:lnTo>
                    <a:lnTo>
                      <a:pt x="1090" y="3801"/>
                    </a:lnTo>
                    <a:lnTo>
                      <a:pt x="1092" y="3794"/>
                    </a:lnTo>
                    <a:lnTo>
                      <a:pt x="1092" y="3787"/>
                    </a:lnTo>
                    <a:lnTo>
                      <a:pt x="1096" y="3778"/>
                    </a:lnTo>
                    <a:lnTo>
                      <a:pt x="1101" y="3772"/>
                    </a:lnTo>
                    <a:lnTo>
                      <a:pt x="1107" y="3777"/>
                    </a:lnTo>
                    <a:lnTo>
                      <a:pt x="1111" y="3784"/>
                    </a:lnTo>
                    <a:lnTo>
                      <a:pt x="1123" y="3794"/>
                    </a:lnTo>
                    <a:lnTo>
                      <a:pt x="1140" y="3831"/>
                    </a:lnTo>
                    <a:lnTo>
                      <a:pt x="1149" y="3833"/>
                    </a:lnTo>
                    <a:lnTo>
                      <a:pt x="1175" y="3816"/>
                    </a:lnTo>
                    <a:lnTo>
                      <a:pt x="1172" y="3807"/>
                    </a:lnTo>
                    <a:lnTo>
                      <a:pt x="1169" y="3800"/>
                    </a:lnTo>
                    <a:lnTo>
                      <a:pt x="1165" y="3775"/>
                    </a:lnTo>
                    <a:lnTo>
                      <a:pt x="1157" y="3762"/>
                    </a:lnTo>
                    <a:lnTo>
                      <a:pt x="1166" y="3763"/>
                    </a:lnTo>
                    <a:lnTo>
                      <a:pt x="1173" y="3760"/>
                    </a:lnTo>
                    <a:lnTo>
                      <a:pt x="1193" y="3746"/>
                    </a:lnTo>
                    <a:lnTo>
                      <a:pt x="1200" y="3742"/>
                    </a:lnTo>
                    <a:lnTo>
                      <a:pt x="1205" y="3736"/>
                    </a:lnTo>
                    <a:lnTo>
                      <a:pt x="1205" y="3728"/>
                    </a:lnTo>
                    <a:lnTo>
                      <a:pt x="1205" y="3719"/>
                    </a:lnTo>
                    <a:lnTo>
                      <a:pt x="1213" y="3718"/>
                    </a:lnTo>
                    <a:lnTo>
                      <a:pt x="1221" y="3719"/>
                    </a:lnTo>
                    <a:lnTo>
                      <a:pt x="1229" y="3715"/>
                    </a:lnTo>
                    <a:lnTo>
                      <a:pt x="1234" y="3709"/>
                    </a:lnTo>
                    <a:lnTo>
                      <a:pt x="1241" y="3705"/>
                    </a:lnTo>
                    <a:lnTo>
                      <a:pt x="1248" y="3703"/>
                    </a:lnTo>
                    <a:lnTo>
                      <a:pt x="1253" y="3697"/>
                    </a:lnTo>
                    <a:lnTo>
                      <a:pt x="1261" y="3692"/>
                    </a:lnTo>
                    <a:lnTo>
                      <a:pt x="1266" y="3686"/>
                    </a:lnTo>
                    <a:lnTo>
                      <a:pt x="1267" y="3678"/>
                    </a:lnTo>
                    <a:lnTo>
                      <a:pt x="1274" y="3672"/>
                    </a:lnTo>
                    <a:lnTo>
                      <a:pt x="1289" y="3669"/>
                    </a:lnTo>
                    <a:lnTo>
                      <a:pt x="1305" y="3669"/>
                    </a:lnTo>
                    <a:lnTo>
                      <a:pt x="1306" y="3677"/>
                    </a:lnTo>
                    <a:lnTo>
                      <a:pt x="1310" y="3685"/>
                    </a:lnTo>
                    <a:lnTo>
                      <a:pt x="1326" y="3681"/>
                    </a:lnTo>
                    <a:lnTo>
                      <a:pt x="1331" y="3687"/>
                    </a:lnTo>
                    <a:lnTo>
                      <a:pt x="1336" y="3680"/>
                    </a:lnTo>
                    <a:lnTo>
                      <a:pt x="1338" y="3671"/>
                    </a:lnTo>
                    <a:lnTo>
                      <a:pt x="1343" y="3665"/>
                    </a:lnTo>
                    <a:lnTo>
                      <a:pt x="1350" y="3665"/>
                    </a:lnTo>
                    <a:lnTo>
                      <a:pt x="1358" y="3662"/>
                    </a:lnTo>
                    <a:lnTo>
                      <a:pt x="1366" y="3662"/>
                    </a:lnTo>
                    <a:lnTo>
                      <a:pt x="1371" y="3678"/>
                    </a:lnTo>
                    <a:lnTo>
                      <a:pt x="1376" y="3685"/>
                    </a:lnTo>
                    <a:lnTo>
                      <a:pt x="1385" y="3681"/>
                    </a:lnTo>
                    <a:lnTo>
                      <a:pt x="1392" y="3681"/>
                    </a:lnTo>
                    <a:lnTo>
                      <a:pt x="1399" y="3683"/>
                    </a:lnTo>
                    <a:lnTo>
                      <a:pt x="1415" y="3680"/>
                    </a:lnTo>
                    <a:lnTo>
                      <a:pt x="1423" y="3681"/>
                    </a:lnTo>
                    <a:lnTo>
                      <a:pt x="1430" y="3685"/>
                    </a:lnTo>
                    <a:lnTo>
                      <a:pt x="1436" y="3691"/>
                    </a:lnTo>
                    <a:lnTo>
                      <a:pt x="1442" y="3705"/>
                    </a:lnTo>
                    <a:lnTo>
                      <a:pt x="1463" y="3718"/>
                    </a:lnTo>
                    <a:lnTo>
                      <a:pt x="1468" y="3724"/>
                    </a:lnTo>
                    <a:lnTo>
                      <a:pt x="1471" y="3732"/>
                    </a:lnTo>
                    <a:lnTo>
                      <a:pt x="1482" y="3745"/>
                    </a:lnTo>
                    <a:lnTo>
                      <a:pt x="1481" y="3752"/>
                    </a:lnTo>
                    <a:lnTo>
                      <a:pt x="1482" y="3761"/>
                    </a:lnTo>
                    <a:lnTo>
                      <a:pt x="1487" y="3767"/>
                    </a:lnTo>
                    <a:lnTo>
                      <a:pt x="1494" y="3764"/>
                    </a:lnTo>
                    <a:lnTo>
                      <a:pt x="1494" y="3757"/>
                    </a:lnTo>
                    <a:lnTo>
                      <a:pt x="1493" y="3748"/>
                    </a:lnTo>
                    <a:lnTo>
                      <a:pt x="1494" y="3741"/>
                    </a:lnTo>
                    <a:lnTo>
                      <a:pt x="1489" y="3734"/>
                    </a:lnTo>
                    <a:lnTo>
                      <a:pt x="1494" y="3728"/>
                    </a:lnTo>
                    <a:lnTo>
                      <a:pt x="1503" y="3726"/>
                    </a:lnTo>
                    <a:lnTo>
                      <a:pt x="1505" y="3734"/>
                    </a:lnTo>
                    <a:lnTo>
                      <a:pt x="1511" y="3739"/>
                    </a:lnTo>
                    <a:lnTo>
                      <a:pt x="1514" y="3747"/>
                    </a:lnTo>
                    <a:lnTo>
                      <a:pt x="1520" y="3752"/>
                    </a:lnTo>
                    <a:lnTo>
                      <a:pt x="1536" y="3757"/>
                    </a:lnTo>
                    <a:lnTo>
                      <a:pt x="1549" y="3766"/>
                    </a:lnTo>
                    <a:lnTo>
                      <a:pt x="1558" y="3763"/>
                    </a:lnTo>
                    <a:lnTo>
                      <a:pt x="1578" y="3750"/>
                    </a:lnTo>
                    <a:lnTo>
                      <a:pt x="1578" y="3741"/>
                    </a:lnTo>
                    <a:lnTo>
                      <a:pt x="1584" y="3737"/>
                    </a:lnTo>
                    <a:lnTo>
                      <a:pt x="1590" y="3732"/>
                    </a:lnTo>
                    <a:lnTo>
                      <a:pt x="1598" y="3731"/>
                    </a:lnTo>
                    <a:lnTo>
                      <a:pt x="1606" y="3734"/>
                    </a:lnTo>
                    <a:lnTo>
                      <a:pt x="1606" y="3725"/>
                    </a:lnTo>
                    <a:lnTo>
                      <a:pt x="1614" y="3725"/>
                    </a:lnTo>
                    <a:lnTo>
                      <a:pt x="1622" y="3728"/>
                    </a:lnTo>
                    <a:lnTo>
                      <a:pt x="1629" y="3723"/>
                    </a:lnTo>
                    <a:lnTo>
                      <a:pt x="1637" y="3728"/>
                    </a:lnTo>
                    <a:lnTo>
                      <a:pt x="1648" y="3739"/>
                    </a:lnTo>
                    <a:lnTo>
                      <a:pt x="1662" y="3730"/>
                    </a:lnTo>
                    <a:lnTo>
                      <a:pt x="1666" y="3723"/>
                    </a:lnTo>
                    <a:lnTo>
                      <a:pt x="1682" y="3723"/>
                    </a:lnTo>
                    <a:lnTo>
                      <a:pt x="1689" y="3719"/>
                    </a:lnTo>
                    <a:lnTo>
                      <a:pt x="1704" y="3725"/>
                    </a:lnTo>
                    <a:lnTo>
                      <a:pt x="1709" y="3731"/>
                    </a:lnTo>
                    <a:lnTo>
                      <a:pt x="1710" y="3747"/>
                    </a:lnTo>
                    <a:lnTo>
                      <a:pt x="1716" y="3753"/>
                    </a:lnTo>
                    <a:lnTo>
                      <a:pt x="1721" y="3760"/>
                    </a:lnTo>
                    <a:lnTo>
                      <a:pt x="1737" y="3757"/>
                    </a:lnTo>
                    <a:lnTo>
                      <a:pt x="1752" y="3761"/>
                    </a:lnTo>
                    <a:lnTo>
                      <a:pt x="1752" y="3761"/>
                    </a:lnTo>
                    <a:lnTo>
                      <a:pt x="1754" y="3772"/>
                    </a:lnTo>
                    <a:lnTo>
                      <a:pt x="1772" y="3771"/>
                    </a:lnTo>
                    <a:lnTo>
                      <a:pt x="1778" y="3766"/>
                    </a:lnTo>
                    <a:lnTo>
                      <a:pt x="1785" y="3751"/>
                    </a:lnTo>
                    <a:lnTo>
                      <a:pt x="1790" y="3745"/>
                    </a:lnTo>
                    <a:lnTo>
                      <a:pt x="1796" y="3747"/>
                    </a:lnTo>
                    <a:lnTo>
                      <a:pt x="1807" y="3760"/>
                    </a:lnTo>
                    <a:lnTo>
                      <a:pt x="1824" y="3761"/>
                    </a:lnTo>
                    <a:lnTo>
                      <a:pt x="1839" y="3757"/>
                    </a:lnTo>
                    <a:lnTo>
                      <a:pt x="1847" y="3752"/>
                    </a:lnTo>
                    <a:lnTo>
                      <a:pt x="1863" y="3747"/>
                    </a:lnTo>
                    <a:lnTo>
                      <a:pt x="1874" y="3709"/>
                    </a:lnTo>
                    <a:lnTo>
                      <a:pt x="1877" y="3702"/>
                    </a:lnTo>
                    <a:lnTo>
                      <a:pt x="1872" y="3696"/>
                    </a:lnTo>
                    <a:lnTo>
                      <a:pt x="1870" y="3692"/>
                    </a:lnTo>
                    <a:lnTo>
                      <a:pt x="1856" y="3691"/>
                    </a:lnTo>
                    <a:lnTo>
                      <a:pt x="1840" y="3689"/>
                    </a:lnTo>
                    <a:lnTo>
                      <a:pt x="1834" y="3682"/>
                    </a:lnTo>
                    <a:lnTo>
                      <a:pt x="1831" y="3677"/>
                    </a:lnTo>
                    <a:lnTo>
                      <a:pt x="1813" y="3674"/>
                    </a:lnTo>
                    <a:lnTo>
                      <a:pt x="1806" y="3671"/>
                    </a:lnTo>
                    <a:lnTo>
                      <a:pt x="1807" y="3662"/>
                    </a:lnTo>
                    <a:lnTo>
                      <a:pt x="1802" y="3655"/>
                    </a:lnTo>
                    <a:lnTo>
                      <a:pt x="1786" y="3653"/>
                    </a:lnTo>
                    <a:lnTo>
                      <a:pt x="1788" y="3644"/>
                    </a:lnTo>
                    <a:lnTo>
                      <a:pt x="1795" y="3642"/>
                    </a:lnTo>
                    <a:lnTo>
                      <a:pt x="1807" y="3632"/>
                    </a:lnTo>
                    <a:lnTo>
                      <a:pt x="1823" y="3626"/>
                    </a:lnTo>
                    <a:lnTo>
                      <a:pt x="1837" y="3617"/>
                    </a:lnTo>
                    <a:lnTo>
                      <a:pt x="1840" y="3611"/>
                    </a:lnTo>
                    <a:lnTo>
                      <a:pt x="1842" y="3602"/>
                    </a:lnTo>
                    <a:lnTo>
                      <a:pt x="1823" y="3575"/>
                    </a:lnTo>
                    <a:lnTo>
                      <a:pt x="1831" y="3572"/>
                    </a:lnTo>
                    <a:lnTo>
                      <a:pt x="1838" y="3565"/>
                    </a:lnTo>
                    <a:lnTo>
                      <a:pt x="1839" y="3558"/>
                    </a:lnTo>
                    <a:lnTo>
                      <a:pt x="1845" y="3553"/>
                    </a:lnTo>
                    <a:lnTo>
                      <a:pt x="1854" y="3552"/>
                    </a:lnTo>
                    <a:lnTo>
                      <a:pt x="1863" y="3553"/>
                    </a:lnTo>
                    <a:lnTo>
                      <a:pt x="1870" y="3552"/>
                    </a:lnTo>
                    <a:lnTo>
                      <a:pt x="1877" y="3554"/>
                    </a:lnTo>
                    <a:lnTo>
                      <a:pt x="1893" y="3554"/>
                    </a:lnTo>
                    <a:lnTo>
                      <a:pt x="1902" y="3551"/>
                    </a:lnTo>
                    <a:lnTo>
                      <a:pt x="1904" y="3543"/>
                    </a:lnTo>
                    <a:lnTo>
                      <a:pt x="1901" y="3537"/>
                    </a:lnTo>
                    <a:lnTo>
                      <a:pt x="1886" y="3529"/>
                    </a:lnTo>
                    <a:lnTo>
                      <a:pt x="1854" y="3524"/>
                    </a:lnTo>
                    <a:lnTo>
                      <a:pt x="1850" y="3518"/>
                    </a:lnTo>
                    <a:lnTo>
                      <a:pt x="1852" y="3509"/>
                    </a:lnTo>
                    <a:lnTo>
                      <a:pt x="1859" y="3509"/>
                    </a:lnTo>
                    <a:lnTo>
                      <a:pt x="1866" y="3506"/>
                    </a:lnTo>
                    <a:lnTo>
                      <a:pt x="1871" y="3499"/>
                    </a:lnTo>
                    <a:lnTo>
                      <a:pt x="1865" y="3494"/>
                    </a:lnTo>
                    <a:lnTo>
                      <a:pt x="1858" y="3498"/>
                    </a:lnTo>
                    <a:lnTo>
                      <a:pt x="1842" y="3498"/>
                    </a:lnTo>
                    <a:lnTo>
                      <a:pt x="1842" y="3489"/>
                    </a:lnTo>
                    <a:lnTo>
                      <a:pt x="1844" y="3482"/>
                    </a:lnTo>
                    <a:lnTo>
                      <a:pt x="1849" y="3476"/>
                    </a:lnTo>
                    <a:lnTo>
                      <a:pt x="1838" y="3463"/>
                    </a:lnTo>
                    <a:lnTo>
                      <a:pt x="1854" y="3463"/>
                    </a:lnTo>
                    <a:lnTo>
                      <a:pt x="1859" y="3457"/>
                    </a:lnTo>
                    <a:lnTo>
                      <a:pt x="1867" y="3457"/>
                    </a:lnTo>
                    <a:lnTo>
                      <a:pt x="1872" y="3463"/>
                    </a:lnTo>
                    <a:lnTo>
                      <a:pt x="1880" y="3462"/>
                    </a:lnTo>
                    <a:lnTo>
                      <a:pt x="1888" y="3463"/>
                    </a:lnTo>
                    <a:lnTo>
                      <a:pt x="1896" y="3461"/>
                    </a:lnTo>
                    <a:lnTo>
                      <a:pt x="1920" y="3461"/>
                    </a:lnTo>
                    <a:lnTo>
                      <a:pt x="1925" y="3468"/>
                    </a:lnTo>
                    <a:lnTo>
                      <a:pt x="1935" y="3456"/>
                    </a:lnTo>
                    <a:lnTo>
                      <a:pt x="1942" y="3452"/>
                    </a:lnTo>
                    <a:lnTo>
                      <a:pt x="1958" y="3454"/>
                    </a:lnTo>
                    <a:lnTo>
                      <a:pt x="1966" y="3449"/>
                    </a:lnTo>
                    <a:lnTo>
                      <a:pt x="1973" y="3446"/>
                    </a:lnTo>
                    <a:lnTo>
                      <a:pt x="1987" y="3436"/>
                    </a:lnTo>
                    <a:lnTo>
                      <a:pt x="1994" y="3439"/>
                    </a:lnTo>
                    <a:lnTo>
                      <a:pt x="2000" y="3444"/>
                    </a:lnTo>
                    <a:lnTo>
                      <a:pt x="2008" y="3444"/>
                    </a:lnTo>
                    <a:lnTo>
                      <a:pt x="2010" y="3436"/>
                    </a:lnTo>
                    <a:lnTo>
                      <a:pt x="2027" y="3432"/>
                    </a:lnTo>
                    <a:lnTo>
                      <a:pt x="2033" y="3428"/>
                    </a:lnTo>
                    <a:lnTo>
                      <a:pt x="2042" y="3427"/>
                    </a:lnTo>
                    <a:lnTo>
                      <a:pt x="2049" y="3424"/>
                    </a:lnTo>
                    <a:lnTo>
                      <a:pt x="2057" y="3424"/>
                    </a:lnTo>
                    <a:lnTo>
                      <a:pt x="2064" y="3427"/>
                    </a:lnTo>
                    <a:lnTo>
                      <a:pt x="2069" y="3419"/>
                    </a:lnTo>
                    <a:lnTo>
                      <a:pt x="2070" y="3412"/>
                    </a:lnTo>
                    <a:lnTo>
                      <a:pt x="2074" y="3403"/>
                    </a:lnTo>
                    <a:lnTo>
                      <a:pt x="2081" y="3400"/>
                    </a:lnTo>
                    <a:lnTo>
                      <a:pt x="2089" y="3398"/>
                    </a:lnTo>
                    <a:lnTo>
                      <a:pt x="2096" y="3402"/>
                    </a:lnTo>
                    <a:lnTo>
                      <a:pt x="2114" y="3396"/>
                    </a:lnTo>
                    <a:lnTo>
                      <a:pt x="2114" y="3397"/>
                    </a:lnTo>
                    <a:lnTo>
                      <a:pt x="2151" y="3387"/>
                    </a:lnTo>
                    <a:lnTo>
                      <a:pt x="2183" y="3384"/>
                    </a:lnTo>
                    <a:lnTo>
                      <a:pt x="2211" y="3375"/>
                    </a:lnTo>
                    <a:lnTo>
                      <a:pt x="2218" y="3369"/>
                    </a:lnTo>
                    <a:lnTo>
                      <a:pt x="2226" y="3370"/>
                    </a:lnTo>
                    <a:lnTo>
                      <a:pt x="2234" y="3368"/>
                    </a:lnTo>
                    <a:lnTo>
                      <a:pt x="2238" y="3362"/>
                    </a:lnTo>
                    <a:lnTo>
                      <a:pt x="2238" y="3353"/>
                    </a:lnTo>
                    <a:lnTo>
                      <a:pt x="2238" y="3346"/>
                    </a:lnTo>
                    <a:lnTo>
                      <a:pt x="2247" y="3347"/>
                    </a:lnTo>
                    <a:lnTo>
                      <a:pt x="2254" y="3344"/>
                    </a:lnTo>
                    <a:lnTo>
                      <a:pt x="2259" y="3338"/>
                    </a:lnTo>
                    <a:lnTo>
                      <a:pt x="2265" y="3333"/>
                    </a:lnTo>
                    <a:lnTo>
                      <a:pt x="2274" y="3333"/>
                    </a:lnTo>
                    <a:lnTo>
                      <a:pt x="2279" y="3326"/>
                    </a:lnTo>
                    <a:lnTo>
                      <a:pt x="2286" y="3326"/>
                    </a:lnTo>
                    <a:lnTo>
                      <a:pt x="2293" y="3332"/>
                    </a:lnTo>
                    <a:lnTo>
                      <a:pt x="2300" y="3330"/>
                    </a:lnTo>
                    <a:lnTo>
                      <a:pt x="2307" y="3333"/>
                    </a:lnTo>
                    <a:lnTo>
                      <a:pt x="2316" y="3331"/>
                    </a:lnTo>
                    <a:lnTo>
                      <a:pt x="2323" y="3335"/>
                    </a:lnTo>
                    <a:lnTo>
                      <a:pt x="2328" y="3341"/>
                    </a:lnTo>
                    <a:lnTo>
                      <a:pt x="2342" y="3349"/>
                    </a:lnTo>
                    <a:lnTo>
                      <a:pt x="2349" y="3346"/>
                    </a:lnTo>
                    <a:lnTo>
                      <a:pt x="2355" y="3341"/>
                    </a:lnTo>
                    <a:lnTo>
                      <a:pt x="2371" y="3338"/>
                    </a:lnTo>
                    <a:lnTo>
                      <a:pt x="2379" y="3341"/>
                    </a:lnTo>
                    <a:lnTo>
                      <a:pt x="2385" y="3347"/>
                    </a:lnTo>
                    <a:lnTo>
                      <a:pt x="2388" y="3354"/>
                    </a:lnTo>
                    <a:lnTo>
                      <a:pt x="2390" y="3370"/>
                    </a:lnTo>
                    <a:lnTo>
                      <a:pt x="2388" y="3379"/>
                    </a:lnTo>
                    <a:lnTo>
                      <a:pt x="2391" y="3386"/>
                    </a:lnTo>
                    <a:lnTo>
                      <a:pt x="2403" y="3397"/>
                    </a:lnTo>
                    <a:lnTo>
                      <a:pt x="2399" y="3403"/>
                    </a:lnTo>
                    <a:lnTo>
                      <a:pt x="2401" y="3420"/>
                    </a:lnTo>
                    <a:lnTo>
                      <a:pt x="2396" y="3427"/>
                    </a:lnTo>
                    <a:lnTo>
                      <a:pt x="2391" y="3433"/>
                    </a:lnTo>
                    <a:lnTo>
                      <a:pt x="2394" y="3440"/>
                    </a:lnTo>
                    <a:lnTo>
                      <a:pt x="2397" y="3448"/>
                    </a:lnTo>
                    <a:lnTo>
                      <a:pt x="2413" y="3444"/>
                    </a:lnTo>
                    <a:lnTo>
                      <a:pt x="2420" y="3449"/>
                    </a:lnTo>
                    <a:lnTo>
                      <a:pt x="2428" y="3448"/>
                    </a:lnTo>
                    <a:lnTo>
                      <a:pt x="2431" y="3439"/>
                    </a:lnTo>
                    <a:lnTo>
                      <a:pt x="2439" y="3439"/>
                    </a:lnTo>
                    <a:lnTo>
                      <a:pt x="2446" y="3441"/>
                    </a:lnTo>
                    <a:lnTo>
                      <a:pt x="2449" y="3433"/>
                    </a:lnTo>
                    <a:lnTo>
                      <a:pt x="2449" y="3425"/>
                    </a:lnTo>
                    <a:lnTo>
                      <a:pt x="2456" y="3427"/>
                    </a:lnTo>
                    <a:lnTo>
                      <a:pt x="2460" y="3434"/>
                    </a:lnTo>
                    <a:lnTo>
                      <a:pt x="2462" y="3443"/>
                    </a:lnTo>
                    <a:lnTo>
                      <a:pt x="2467" y="3448"/>
                    </a:lnTo>
                    <a:lnTo>
                      <a:pt x="2465" y="3455"/>
                    </a:lnTo>
                    <a:lnTo>
                      <a:pt x="2463" y="3463"/>
                    </a:lnTo>
                    <a:lnTo>
                      <a:pt x="2479" y="3465"/>
                    </a:lnTo>
                    <a:lnTo>
                      <a:pt x="2477" y="3457"/>
                    </a:lnTo>
                    <a:lnTo>
                      <a:pt x="2472" y="3451"/>
                    </a:lnTo>
                    <a:lnTo>
                      <a:pt x="2479" y="3448"/>
                    </a:lnTo>
                    <a:lnTo>
                      <a:pt x="2495" y="3451"/>
                    </a:lnTo>
                    <a:lnTo>
                      <a:pt x="2503" y="3456"/>
                    </a:lnTo>
                    <a:lnTo>
                      <a:pt x="2508" y="3462"/>
                    </a:lnTo>
                    <a:lnTo>
                      <a:pt x="2516" y="3466"/>
                    </a:lnTo>
                    <a:lnTo>
                      <a:pt x="2523" y="3466"/>
                    </a:lnTo>
                    <a:lnTo>
                      <a:pt x="2527" y="3459"/>
                    </a:lnTo>
                    <a:lnTo>
                      <a:pt x="2535" y="3455"/>
                    </a:lnTo>
                    <a:lnTo>
                      <a:pt x="2537" y="3463"/>
                    </a:lnTo>
                    <a:lnTo>
                      <a:pt x="2537" y="3471"/>
                    </a:lnTo>
                    <a:lnTo>
                      <a:pt x="2528" y="3473"/>
                    </a:lnTo>
                    <a:lnTo>
                      <a:pt x="2522" y="3478"/>
                    </a:lnTo>
                    <a:lnTo>
                      <a:pt x="2517" y="3486"/>
                    </a:lnTo>
                    <a:lnTo>
                      <a:pt x="2515" y="3493"/>
                    </a:lnTo>
                    <a:lnTo>
                      <a:pt x="2516" y="3502"/>
                    </a:lnTo>
                    <a:lnTo>
                      <a:pt x="2521" y="3508"/>
                    </a:lnTo>
                    <a:lnTo>
                      <a:pt x="2528" y="3508"/>
                    </a:lnTo>
                    <a:lnTo>
                      <a:pt x="2533" y="3502"/>
                    </a:lnTo>
                    <a:lnTo>
                      <a:pt x="2548" y="3495"/>
                    </a:lnTo>
                    <a:lnTo>
                      <a:pt x="2555" y="3498"/>
                    </a:lnTo>
                    <a:lnTo>
                      <a:pt x="2564" y="3498"/>
                    </a:lnTo>
                    <a:lnTo>
                      <a:pt x="2570" y="3503"/>
                    </a:lnTo>
                    <a:lnTo>
                      <a:pt x="2578" y="3503"/>
                    </a:lnTo>
                    <a:lnTo>
                      <a:pt x="2575" y="3495"/>
                    </a:lnTo>
                    <a:lnTo>
                      <a:pt x="2580" y="3489"/>
                    </a:lnTo>
                    <a:lnTo>
                      <a:pt x="2589" y="3488"/>
                    </a:lnTo>
                    <a:lnTo>
                      <a:pt x="2598" y="3477"/>
                    </a:lnTo>
                    <a:lnTo>
                      <a:pt x="2614" y="3475"/>
                    </a:lnTo>
                    <a:lnTo>
                      <a:pt x="2627" y="3463"/>
                    </a:lnTo>
                    <a:lnTo>
                      <a:pt x="2633" y="3449"/>
                    </a:lnTo>
                    <a:lnTo>
                      <a:pt x="2639" y="3444"/>
                    </a:lnTo>
                    <a:lnTo>
                      <a:pt x="2648" y="3445"/>
                    </a:lnTo>
                    <a:lnTo>
                      <a:pt x="2664" y="3441"/>
                    </a:lnTo>
                    <a:lnTo>
                      <a:pt x="2671" y="3439"/>
                    </a:lnTo>
                    <a:lnTo>
                      <a:pt x="2675" y="3432"/>
                    </a:lnTo>
                    <a:lnTo>
                      <a:pt x="2691" y="3430"/>
                    </a:lnTo>
                    <a:lnTo>
                      <a:pt x="2704" y="3422"/>
                    </a:lnTo>
                    <a:lnTo>
                      <a:pt x="2708" y="3429"/>
                    </a:lnTo>
                    <a:lnTo>
                      <a:pt x="2709" y="3436"/>
                    </a:lnTo>
                    <a:lnTo>
                      <a:pt x="2704" y="3444"/>
                    </a:lnTo>
                    <a:lnTo>
                      <a:pt x="2697" y="3446"/>
                    </a:lnTo>
                    <a:lnTo>
                      <a:pt x="2689" y="3446"/>
                    </a:lnTo>
                    <a:lnTo>
                      <a:pt x="2688" y="345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65" name="Freeform 133"/>
              <p:cNvSpPr>
                <a:spLocks noChangeAspect="1"/>
              </p:cNvSpPr>
              <p:nvPr/>
            </p:nvSpPr>
            <p:spPr bwMode="gray">
              <a:xfrm>
                <a:off x="2730" y="1750"/>
                <a:ext cx="36" cy="27"/>
              </a:xfrm>
              <a:custGeom>
                <a:avLst/>
                <a:gdLst/>
                <a:ahLst/>
                <a:cxnLst>
                  <a:cxn ang="0">
                    <a:pos x="0" y="118"/>
                  </a:cxn>
                  <a:cxn ang="0">
                    <a:pos x="2" y="114"/>
                  </a:cxn>
                  <a:cxn ang="0">
                    <a:pos x="12" y="107"/>
                  </a:cxn>
                  <a:cxn ang="0">
                    <a:pos x="14" y="102"/>
                  </a:cxn>
                  <a:cxn ang="0">
                    <a:pos x="19" y="87"/>
                  </a:cxn>
                  <a:cxn ang="0">
                    <a:pos x="21" y="76"/>
                  </a:cxn>
                  <a:cxn ang="0">
                    <a:pos x="25" y="70"/>
                  </a:cxn>
                  <a:cxn ang="0">
                    <a:pos x="46" y="69"/>
                  </a:cxn>
                  <a:cxn ang="0">
                    <a:pos x="55" y="63"/>
                  </a:cxn>
                  <a:cxn ang="0">
                    <a:pos x="67" y="48"/>
                  </a:cxn>
                  <a:cxn ang="0">
                    <a:pos x="77" y="32"/>
                  </a:cxn>
                  <a:cxn ang="0">
                    <a:pos x="82" y="15"/>
                  </a:cxn>
                  <a:cxn ang="0">
                    <a:pos x="83" y="0"/>
                  </a:cxn>
                  <a:cxn ang="0">
                    <a:pos x="79" y="27"/>
                  </a:cxn>
                  <a:cxn ang="0">
                    <a:pos x="71" y="46"/>
                  </a:cxn>
                  <a:cxn ang="0">
                    <a:pos x="65" y="55"/>
                  </a:cxn>
                  <a:cxn ang="0">
                    <a:pos x="57" y="64"/>
                  </a:cxn>
                  <a:cxn ang="0">
                    <a:pos x="61" y="71"/>
                  </a:cxn>
                  <a:cxn ang="0">
                    <a:pos x="67" y="70"/>
                  </a:cxn>
                  <a:cxn ang="0">
                    <a:pos x="76" y="75"/>
                  </a:cxn>
                  <a:cxn ang="0">
                    <a:pos x="87" y="75"/>
                  </a:cxn>
                  <a:cxn ang="0">
                    <a:pos x="89" y="66"/>
                  </a:cxn>
                  <a:cxn ang="0">
                    <a:pos x="89" y="49"/>
                  </a:cxn>
                  <a:cxn ang="0">
                    <a:pos x="93" y="44"/>
                  </a:cxn>
                  <a:cxn ang="0">
                    <a:pos x="93" y="41"/>
                  </a:cxn>
                  <a:cxn ang="0">
                    <a:pos x="103" y="38"/>
                  </a:cxn>
                  <a:cxn ang="0">
                    <a:pos x="109" y="43"/>
                  </a:cxn>
                  <a:cxn ang="0">
                    <a:pos x="116" y="46"/>
                  </a:cxn>
                  <a:cxn ang="0">
                    <a:pos x="122" y="50"/>
                  </a:cxn>
                  <a:cxn ang="0">
                    <a:pos x="130" y="54"/>
                  </a:cxn>
                  <a:cxn ang="0">
                    <a:pos x="147" y="57"/>
                  </a:cxn>
                  <a:cxn ang="0">
                    <a:pos x="163" y="55"/>
                  </a:cxn>
                  <a:cxn ang="0">
                    <a:pos x="169" y="59"/>
                  </a:cxn>
                  <a:cxn ang="0">
                    <a:pos x="180" y="82"/>
                  </a:cxn>
                  <a:cxn ang="0">
                    <a:pos x="174" y="97"/>
                  </a:cxn>
                  <a:cxn ang="0">
                    <a:pos x="174" y="114"/>
                  </a:cxn>
                  <a:cxn ang="0">
                    <a:pos x="177" y="124"/>
                  </a:cxn>
                  <a:cxn ang="0">
                    <a:pos x="153" y="127"/>
                  </a:cxn>
                  <a:cxn ang="0">
                    <a:pos x="126" y="133"/>
                  </a:cxn>
                  <a:cxn ang="0">
                    <a:pos x="78" y="134"/>
                  </a:cxn>
                  <a:cxn ang="0">
                    <a:pos x="14" y="123"/>
                  </a:cxn>
                  <a:cxn ang="0">
                    <a:pos x="0" y="118"/>
                  </a:cxn>
                </a:cxnLst>
                <a:rect l="0" t="0" r="r" b="b"/>
                <a:pathLst>
                  <a:path w="180" h="134">
                    <a:moveTo>
                      <a:pt x="0" y="118"/>
                    </a:moveTo>
                    <a:lnTo>
                      <a:pt x="2" y="114"/>
                    </a:lnTo>
                    <a:lnTo>
                      <a:pt x="12" y="107"/>
                    </a:lnTo>
                    <a:lnTo>
                      <a:pt x="14" y="102"/>
                    </a:lnTo>
                    <a:lnTo>
                      <a:pt x="19" y="87"/>
                    </a:lnTo>
                    <a:lnTo>
                      <a:pt x="21" y="76"/>
                    </a:lnTo>
                    <a:lnTo>
                      <a:pt x="25" y="70"/>
                    </a:lnTo>
                    <a:lnTo>
                      <a:pt x="46" y="69"/>
                    </a:lnTo>
                    <a:lnTo>
                      <a:pt x="55" y="63"/>
                    </a:lnTo>
                    <a:lnTo>
                      <a:pt x="67" y="48"/>
                    </a:lnTo>
                    <a:lnTo>
                      <a:pt x="77" y="32"/>
                    </a:lnTo>
                    <a:lnTo>
                      <a:pt x="82" y="15"/>
                    </a:lnTo>
                    <a:lnTo>
                      <a:pt x="83" y="0"/>
                    </a:lnTo>
                    <a:lnTo>
                      <a:pt x="79" y="27"/>
                    </a:lnTo>
                    <a:lnTo>
                      <a:pt x="71" y="46"/>
                    </a:lnTo>
                    <a:lnTo>
                      <a:pt x="65" y="55"/>
                    </a:lnTo>
                    <a:lnTo>
                      <a:pt x="57" y="64"/>
                    </a:lnTo>
                    <a:lnTo>
                      <a:pt x="61" y="71"/>
                    </a:lnTo>
                    <a:lnTo>
                      <a:pt x="67" y="70"/>
                    </a:lnTo>
                    <a:lnTo>
                      <a:pt x="76" y="75"/>
                    </a:lnTo>
                    <a:lnTo>
                      <a:pt x="87" y="75"/>
                    </a:lnTo>
                    <a:lnTo>
                      <a:pt x="89" y="66"/>
                    </a:lnTo>
                    <a:lnTo>
                      <a:pt x="89" y="49"/>
                    </a:lnTo>
                    <a:lnTo>
                      <a:pt x="93" y="44"/>
                    </a:lnTo>
                    <a:lnTo>
                      <a:pt x="93" y="41"/>
                    </a:lnTo>
                    <a:lnTo>
                      <a:pt x="103" y="38"/>
                    </a:lnTo>
                    <a:lnTo>
                      <a:pt x="109" y="43"/>
                    </a:lnTo>
                    <a:lnTo>
                      <a:pt x="116" y="46"/>
                    </a:lnTo>
                    <a:lnTo>
                      <a:pt x="122" y="50"/>
                    </a:lnTo>
                    <a:lnTo>
                      <a:pt x="130" y="54"/>
                    </a:lnTo>
                    <a:lnTo>
                      <a:pt x="147" y="57"/>
                    </a:lnTo>
                    <a:lnTo>
                      <a:pt x="163" y="55"/>
                    </a:lnTo>
                    <a:lnTo>
                      <a:pt x="169" y="59"/>
                    </a:lnTo>
                    <a:lnTo>
                      <a:pt x="180" y="82"/>
                    </a:lnTo>
                    <a:lnTo>
                      <a:pt x="174" y="97"/>
                    </a:lnTo>
                    <a:lnTo>
                      <a:pt x="174" y="114"/>
                    </a:lnTo>
                    <a:lnTo>
                      <a:pt x="177" y="124"/>
                    </a:lnTo>
                    <a:lnTo>
                      <a:pt x="153" y="127"/>
                    </a:lnTo>
                    <a:lnTo>
                      <a:pt x="126" y="133"/>
                    </a:lnTo>
                    <a:lnTo>
                      <a:pt x="78" y="134"/>
                    </a:lnTo>
                    <a:lnTo>
                      <a:pt x="14" y="123"/>
                    </a:lnTo>
                    <a:lnTo>
                      <a:pt x="0" y="1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grpSp>
          <p:nvGrpSpPr>
            <p:cNvPr id="88" name="Group 135"/>
            <p:cNvGrpSpPr>
              <a:grpSpLocks noChangeAspect="1"/>
            </p:cNvGrpSpPr>
            <p:nvPr/>
          </p:nvGrpSpPr>
          <p:grpSpPr bwMode="gray">
            <a:xfrm>
              <a:off x="5214142" y="2886422"/>
              <a:ext cx="647700" cy="585788"/>
              <a:chOff x="2802" y="1979"/>
              <a:chExt cx="408" cy="369"/>
            </a:xfrm>
            <a:grpFill/>
          </p:grpSpPr>
          <p:sp>
            <p:nvSpPr>
              <p:cNvPr id="333" name="Freeform 136"/>
              <p:cNvSpPr>
                <a:spLocks noChangeAspect="1"/>
              </p:cNvSpPr>
              <p:nvPr/>
            </p:nvSpPr>
            <p:spPr bwMode="gray">
              <a:xfrm>
                <a:off x="2899" y="2082"/>
                <a:ext cx="19" cy="23"/>
              </a:xfrm>
              <a:custGeom>
                <a:avLst/>
                <a:gdLst/>
                <a:ahLst/>
                <a:cxnLst>
                  <a:cxn ang="0">
                    <a:pos x="39" y="96"/>
                  </a:cxn>
                  <a:cxn ang="0">
                    <a:pos x="45" y="93"/>
                  </a:cxn>
                  <a:cxn ang="0">
                    <a:pos x="55" y="83"/>
                  </a:cxn>
                  <a:cxn ang="0">
                    <a:pos x="58" y="78"/>
                  </a:cxn>
                  <a:cxn ang="0">
                    <a:pos x="53" y="75"/>
                  </a:cxn>
                  <a:cxn ang="0">
                    <a:pos x="58" y="68"/>
                  </a:cxn>
                  <a:cxn ang="0">
                    <a:pos x="72" y="62"/>
                  </a:cxn>
                  <a:cxn ang="0">
                    <a:pos x="79" y="62"/>
                  </a:cxn>
                  <a:cxn ang="0">
                    <a:pos x="77" y="59"/>
                  </a:cxn>
                  <a:cxn ang="0">
                    <a:pos x="74" y="53"/>
                  </a:cxn>
                  <a:cxn ang="0">
                    <a:pos x="77" y="48"/>
                  </a:cxn>
                  <a:cxn ang="0">
                    <a:pos x="87" y="42"/>
                  </a:cxn>
                  <a:cxn ang="0">
                    <a:pos x="91" y="38"/>
                  </a:cxn>
                  <a:cxn ang="0">
                    <a:pos x="91" y="34"/>
                  </a:cxn>
                  <a:cxn ang="0">
                    <a:pos x="88" y="25"/>
                  </a:cxn>
                  <a:cxn ang="0">
                    <a:pos x="85" y="19"/>
                  </a:cxn>
                  <a:cxn ang="0">
                    <a:pos x="77" y="15"/>
                  </a:cxn>
                  <a:cxn ang="0">
                    <a:pos x="81" y="10"/>
                  </a:cxn>
                  <a:cxn ang="0">
                    <a:pos x="85" y="9"/>
                  </a:cxn>
                  <a:cxn ang="0">
                    <a:pos x="84" y="4"/>
                  </a:cxn>
                  <a:cxn ang="0">
                    <a:pos x="77" y="0"/>
                  </a:cxn>
                  <a:cxn ang="0">
                    <a:pos x="72" y="4"/>
                  </a:cxn>
                  <a:cxn ang="0">
                    <a:pos x="58" y="14"/>
                  </a:cxn>
                  <a:cxn ang="0">
                    <a:pos x="41" y="29"/>
                  </a:cxn>
                  <a:cxn ang="0">
                    <a:pos x="27" y="54"/>
                  </a:cxn>
                  <a:cxn ang="0">
                    <a:pos x="25" y="58"/>
                  </a:cxn>
                  <a:cxn ang="0">
                    <a:pos x="17" y="73"/>
                  </a:cxn>
                  <a:cxn ang="0">
                    <a:pos x="11" y="85"/>
                  </a:cxn>
                  <a:cxn ang="0">
                    <a:pos x="1" y="106"/>
                  </a:cxn>
                  <a:cxn ang="0">
                    <a:pos x="2" y="113"/>
                  </a:cxn>
                  <a:cxn ang="0">
                    <a:pos x="16" y="116"/>
                  </a:cxn>
                  <a:cxn ang="0">
                    <a:pos x="21" y="113"/>
                  </a:cxn>
                  <a:cxn ang="0">
                    <a:pos x="27" y="101"/>
                  </a:cxn>
                  <a:cxn ang="0">
                    <a:pos x="31" y="100"/>
                  </a:cxn>
                </a:cxnLst>
                <a:rect l="0" t="0" r="r" b="b"/>
                <a:pathLst>
                  <a:path w="95" h="116">
                    <a:moveTo>
                      <a:pt x="32" y="102"/>
                    </a:moveTo>
                    <a:lnTo>
                      <a:pt x="39" y="96"/>
                    </a:lnTo>
                    <a:lnTo>
                      <a:pt x="44" y="95"/>
                    </a:lnTo>
                    <a:lnTo>
                      <a:pt x="45" y="93"/>
                    </a:lnTo>
                    <a:lnTo>
                      <a:pt x="52" y="88"/>
                    </a:lnTo>
                    <a:lnTo>
                      <a:pt x="55" y="83"/>
                    </a:lnTo>
                    <a:lnTo>
                      <a:pt x="58" y="83"/>
                    </a:lnTo>
                    <a:lnTo>
                      <a:pt x="58" y="78"/>
                    </a:lnTo>
                    <a:lnTo>
                      <a:pt x="53" y="75"/>
                    </a:lnTo>
                    <a:lnTo>
                      <a:pt x="53" y="75"/>
                    </a:lnTo>
                    <a:lnTo>
                      <a:pt x="55" y="69"/>
                    </a:lnTo>
                    <a:lnTo>
                      <a:pt x="58" y="68"/>
                    </a:lnTo>
                    <a:lnTo>
                      <a:pt x="59" y="63"/>
                    </a:lnTo>
                    <a:lnTo>
                      <a:pt x="72" y="62"/>
                    </a:lnTo>
                    <a:lnTo>
                      <a:pt x="77" y="63"/>
                    </a:lnTo>
                    <a:lnTo>
                      <a:pt x="79" y="62"/>
                    </a:lnTo>
                    <a:lnTo>
                      <a:pt x="80" y="62"/>
                    </a:lnTo>
                    <a:lnTo>
                      <a:pt x="77" y="59"/>
                    </a:lnTo>
                    <a:lnTo>
                      <a:pt x="72" y="56"/>
                    </a:lnTo>
                    <a:lnTo>
                      <a:pt x="74" y="53"/>
                    </a:lnTo>
                    <a:lnTo>
                      <a:pt x="77" y="52"/>
                    </a:lnTo>
                    <a:lnTo>
                      <a:pt x="77" y="48"/>
                    </a:lnTo>
                    <a:lnTo>
                      <a:pt x="82" y="47"/>
                    </a:lnTo>
                    <a:lnTo>
                      <a:pt x="87" y="42"/>
                    </a:lnTo>
                    <a:lnTo>
                      <a:pt x="90" y="42"/>
                    </a:lnTo>
                    <a:lnTo>
                      <a:pt x="91" y="38"/>
                    </a:lnTo>
                    <a:lnTo>
                      <a:pt x="95" y="36"/>
                    </a:lnTo>
                    <a:lnTo>
                      <a:pt x="91" y="34"/>
                    </a:lnTo>
                    <a:lnTo>
                      <a:pt x="92" y="30"/>
                    </a:lnTo>
                    <a:lnTo>
                      <a:pt x="88" y="25"/>
                    </a:lnTo>
                    <a:lnTo>
                      <a:pt x="90" y="21"/>
                    </a:lnTo>
                    <a:lnTo>
                      <a:pt x="85" y="19"/>
                    </a:lnTo>
                    <a:lnTo>
                      <a:pt x="84" y="15"/>
                    </a:lnTo>
                    <a:lnTo>
                      <a:pt x="77" y="15"/>
                    </a:lnTo>
                    <a:lnTo>
                      <a:pt x="77" y="13"/>
                    </a:lnTo>
                    <a:lnTo>
                      <a:pt x="81" y="10"/>
                    </a:lnTo>
                    <a:lnTo>
                      <a:pt x="81" y="9"/>
                    </a:lnTo>
                    <a:lnTo>
                      <a:pt x="85" y="9"/>
                    </a:lnTo>
                    <a:lnTo>
                      <a:pt x="85" y="7"/>
                    </a:lnTo>
                    <a:lnTo>
                      <a:pt x="84" y="4"/>
                    </a:lnTo>
                    <a:lnTo>
                      <a:pt x="79" y="4"/>
                    </a:lnTo>
                    <a:lnTo>
                      <a:pt x="77" y="0"/>
                    </a:lnTo>
                    <a:lnTo>
                      <a:pt x="75" y="0"/>
                    </a:lnTo>
                    <a:lnTo>
                      <a:pt x="72" y="4"/>
                    </a:lnTo>
                    <a:lnTo>
                      <a:pt x="55" y="4"/>
                    </a:lnTo>
                    <a:lnTo>
                      <a:pt x="58" y="14"/>
                    </a:lnTo>
                    <a:lnTo>
                      <a:pt x="48" y="21"/>
                    </a:lnTo>
                    <a:lnTo>
                      <a:pt x="41" y="29"/>
                    </a:lnTo>
                    <a:lnTo>
                      <a:pt x="33" y="53"/>
                    </a:lnTo>
                    <a:lnTo>
                      <a:pt x="27" y="54"/>
                    </a:lnTo>
                    <a:lnTo>
                      <a:pt x="27" y="58"/>
                    </a:lnTo>
                    <a:lnTo>
                      <a:pt x="25" y="58"/>
                    </a:lnTo>
                    <a:lnTo>
                      <a:pt x="22" y="63"/>
                    </a:lnTo>
                    <a:lnTo>
                      <a:pt x="17" y="73"/>
                    </a:lnTo>
                    <a:lnTo>
                      <a:pt x="16" y="77"/>
                    </a:lnTo>
                    <a:lnTo>
                      <a:pt x="11" y="85"/>
                    </a:lnTo>
                    <a:lnTo>
                      <a:pt x="6" y="99"/>
                    </a:lnTo>
                    <a:lnTo>
                      <a:pt x="1" y="106"/>
                    </a:lnTo>
                    <a:lnTo>
                      <a:pt x="0" y="111"/>
                    </a:lnTo>
                    <a:lnTo>
                      <a:pt x="2" y="113"/>
                    </a:lnTo>
                    <a:lnTo>
                      <a:pt x="14" y="112"/>
                    </a:lnTo>
                    <a:lnTo>
                      <a:pt x="16" y="116"/>
                    </a:lnTo>
                    <a:lnTo>
                      <a:pt x="18" y="116"/>
                    </a:lnTo>
                    <a:lnTo>
                      <a:pt x="21" y="113"/>
                    </a:lnTo>
                    <a:lnTo>
                      <a:pt x="26" y="115"/>
                    </a:lnTo>
                    <a:lnTo>
                      <a:pt x="27" y="101"/>
                    </a:lnTo>
                    <a:lnTo>
                      <a:pt x="29" y="99"/>
                    </a:lnTo>
                    <a:lnTo>
                      <a:pt x="31" y="100"/>
                    </a:lnTo>
                    <a:lnTo>
                      <a:pt x="32" y="10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334" name="Group 137"/>
              <p:cNvGrpSpPr>
                <a:grpSpLocks noChangeAspect="1"/>
              </p:cNvGrpSpPr>
              <p:nvPr/>
            </p:nvGrpSpPr>
            <p:grpSpPr bwMode="gray">
              <a:xfrm>
                <a:off x="2889" y="2101"/>
                <a:ext cx="17" cy="51"/>
                <a:chOff x="2889" y="2101"/>
                <a:chExt cx="17" cy="51"/>
              </a:xfrm>
              <a:grpFill/>
            </p:grpSpPr>
            <p:sp>
              <p:nvSpPr>
                <p:cNvPr id="359" name="Freeform 138"/>
                <p:cNvSpPr>
                  <a:spLocks noChangeAspect="1"/>
                </p:cNvSpPr>
                <p:nvPr/>
              </p:nvSpPr>
              <p:spPr bwMode="gray">
                <a:xfrm>
                  <a:off x="2897" y="2111"/>
                  <a:ext cx="8" cy="16"/>
                </a:xfrm>
                <a:custGeom>
                  <a:avLst/>
                  <a:gdLst/>
                  <a:ahLst/>
                  <a:cxnLst>
                    <a:cxn ang="0">
                      <a:pos x="30" y="66"/>
                    </a:cxn>
                    <a:cxn ang="0">
                      <a:pos x="32" y="64"/>
                    </a:cxn>
                    <a:cxn ang="0">
                      <a:pos x="33" y="55"/>
                    </a:cxn>
                    <a:cxn ang="0">
                      <a:pos x="36" y="49"/>
                    </a:cxn>
                    <a:cxn ang="0">
                      <a:pos x="33" y="40"/>
                    </a:cxn>
                    <a:cxn ang="0">
                      <a:pos x="35" y="29"/>
                    </a:cxn>
                    <a:cxn ang="0">
                      <a:pos x="36" y="21"/>
                    </a:cxn>
                    <a:cxn ang="0">
                      <a:pos x="37" y="12"/>
                    </a:cxn>
                    <a:cxn ang="0">
                      <a:pos x="37" y="10"/>
                    </a:cxn>
                    <a:cxn ang="0">
                      <a:pos x="37" y="10"/>
                    </a:cxn>
                    <a:cxn ang="0">
                      <a:pos x="33" y="10"/>
                    </a:cxn>
                    <a:cxn ang="0">
                      <a:pos x="30" y="7"/>
                    </a:cxn>
                    <a:cxn ang="0">
                      <a:pos x="28" y="0"/>
                    </a:cxn>
                    <a:cxn ang="0">
                      <a:pos x="24" y="1"/>
                    </a:cxn>
                    <a:cxn ang="0">
                      <a:pos x="16" y="0"/>
                    </a:cxn>
                    <a:cxn ang="0">
                      <a:pos x="12" y="1"/>
                    </a:cxn>
                    <a:cxn ang="0">
                      <a:pos x="10" y="3"/>
                    </a:cxn>
                    <a:cxn ang="0">
                      <a:pos x="10" y="13"/>
                    </a:cxn>
                    <a:cxn ang="0">
                      <a:pos x="4" y="19"/>
                    </a:cxn>
                    <a:cxn ang="0">
                      <a:pos x="4" y="34"/>
                    </a:cxn>
                    <a:cxn ang="0">
                      <a:pos x="6" y="39"/>
                    </a:cxn>
                    <a:cxn ang="0">
                      <a:pos x="5" y="45"/>
                    </a:cxn>
                    <a:cxn ang="0">
                      <a:pos x="15" y="44"/>
                    </a:cxn>
                    <a:cxn ang="0">
                      <a:pos x="19" y="45"/>
                    </a:cxn>
                    <a:cxn ang="0">
                      <a:pos x="19" y="48"/>
                    </a:cxn>
                    <a:cxn ang="0">
                      <a:pos x="17" y="49"/>
                    </a:cxn>
                    <a:cxn ang="0">
                      <a:pos x="11" y="50"/>
                    </a:cxn>
                    <a:cxn ang="0">
                      <a:pos x="8" y="53"/>
                    </a:cxn>
                    <a:cxn ang="0">
                      <a:pos x="6" y="56"/>
                    </a:cxn>
                    <a:cxn ang="0">
                      <a:pos x="4" y="65"/>
                    </a:cxn>
                    <a:cxn ang="0">
                      <a:pos x="0" y="69"/>
                    </a:cxn>
                    <a:cxn ang="0">
                      <a:pos x="0" y="75"/>
                    </a:cxn>
                    <a:cxn ang="0">
                      <a:pos x="4" y="80"/>
                    </a:cxn>
                    <a:cxn ang="0">
                      <a:pos x="4" y="76"/>
                    </a:cxn>
                    <a:cxn ang="0">
                      <a:pos x="16" y="75"/>
                    </a:cxn>
                    <a:cxn ang="0">
                      <a:pos x="26" y="66"/>
                    </a:cxn>
                    <a:cxn ang="0">
                      <a:pos x="30" y="66"/>
                    </a:cxn>
                  </a:cxnLst>
                  <a:rect l="0" t="0" r="r" b="b"/>
                  <a:pathLst>
                    <a:path w="37" h="80">
                      <a:moveTo>
                        <a:pt x="30" y="66"/>
                      </a:moveTo>
                      <a:lnTo>
                        <a:pt x="32" y="64"/>
                      </a:lnTo>
                      <a:lnTo>
                        <a:pt x="33" y="55"/>
                      </a:lnTo>
                      <a:lnTo>
                        <a:pt x="36" y="49"/>
                      </a:lnTo>
                      <a:lnTo>
                        <a:pt x="33" y="40"/>
                      </a:lnTo>
                      <a:lnTo>
                        <a:pt x="35" y="29"/>
                      </a:lnTo>
                      <a:lnTo>
                        <a:pt x="36" y="21"/>
                      </a:lnTo>
                      <a:lnTo>
                        <a:pt x="37" y="12"/>
                      </a:lnTo>
                      <a:lnTo>
                        <a:pt x="37" y="10"/>
                      </a:lnTo>
                      <a:lnTo>
                        <a:pt x="37" y="10"/>
                      </a:lnTo>
                      <a:lnTo>
                        <a:pt x="33" y="10"/>
                      </a:lnTo>
                      <a:lnTo>
                        <a:pt x="30" y="7"/>
                      </a:lnTo>
                      <a:lnTo>
                        <a:pt x="28" y="0"/>
                      </a:lnTo>
                      <a:lnTo>
                        <a:pt x="24" y="1"/>
                      </a:lnTo>
                      <a:lnTo>
                        <a:pt x="16" y="0"/>
                      </a:lnTo>
                      <a:lnTo>
                        <a:pt x="12" y="1"/>
                      </a:lnTo>
                      <a:lnTo>
                        <a:pt x="10" y="3"/>
                      </a:lnTo>
                      <a:lnTo>
                        <a:pt x="10" y="13"/>
                      </a:lnTo>
                      <a:lnTo>
                        <a:pt x="4" y="19"/>
                      </a:lnTo>
                      <a:lnTo>
                        <a:pt x="4" y="34"/>
                      </a:lnTo>
                      <a:lnTo>
                        <a:pt x="6" y="39"/>
                      </a:lnTo>
                      <a:lnTo>
                        <a:pt x="5" y="45"/>
                      </a:lnTo>
                      <a:lnTo>
                        <a:pt x="15" y="44"/>
                      </a:lnTo>
                      <a:lnTo>
                        <a:pt x="19" y="45"/>
                      </a:lnTo>
                      <a:lnTo>
                        <a:pt x="19" y="48"/>
                      </a:lnTo>
                      <a:lnTo>
                        <a:pt x="17" y="49"/>
                      </a:lnTo>
                      <a:lnTo>
                        <a:pt x="11" y="50"/>
                      </a:lnTo>
                      <a:lnTo>
                        <a:pt x="8" y="53"/>
                      </a:lnTo>
                      <a:lnTo>
                        <a:pt x="6" y="56"/>
                      </a:lnTo>
                      <a:lnTo>
                        <a:pt x="4" y="65"/>
                      </a:lnTo>
                      <a:lnTo>
                        <a:pt x="0" y="69"/>
                      </a:lnTo>
                      <a:lnTo>
                        <a:pt x="0" y="75"/>
                      </a:lnTo>
                      <a:lnTo>
                        <a:pt x="4" y="80"/>
                      </a:lnTo>
                      <a:lnTo>
                        <a:pt x="4" y="76"/>
                      </a:lnTo>
                      <a:lnTo>
                        <a:pt x="16" y="75"/>
                      </a:lnTo>
                      <a:lnTo>
                        <a:pt x="26" y="66"/>
                      </a:lnTo>
                      <a:lnTo>
                        <a:pt x="30" y="6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60" name="Freeform 139"/>
                <p:cNvSpPr>
                  <a:spLocks noChangeAspect="1"/>
                </p:cNvSpPr>
                <p:nvPr/>
              </p:nvSpPr>
              <p:spPr bwMode="gray">
                <a:xfrm>
                  <a:off x="2889" y="2124"/>
                  <a:ext cx="4" cy="5"/>
                </a:xfrm>
                <a:custGeom>
                  <a:avLst/>
                  <a:gdLst/>
                  <a:ahLst/>
                  <a:cxnLst>
                    <a:cxn ang="0">
                      <a:pos x="1" y="24"/>
                    </a:cxn>
                    <a:cxn ang="0">
                      <a:pos x="8" y="21"/>
                    </a:cxn>
                    <a:cxn ang="0">
                      <a:pos x="7" y="16"/>
                    </a:cxn>
                    <a:cxn ang="0">
                      <a:pos x="18" y="5"/>
                    </a:cxn>
                    <a:cxn ang="0">
                      <a:pos x="14" y="0"/>
                    </a:cxn>
                    <a:cxn ang="0">
                      <a:pos x="0" y="14"/>
                    </a:cxn>
                    <a:cxn ang="0">
                      <a:pos x="1" y="24"/>
                    </a:cxn>
                  </a:cxnLst>
                  <a:rect l="0" t="0" r="r" b="b"/>
                  <a:pathLst>
                    <a:path w="18" h="24">
                      <a:moveTo>
                        <a:pt x="1" y="24"/>
                      </a:moveTo>
                      <a:lnTo>
                        <a:pt x="8" y="21"/>
                      </a:lnTo>
                      <a:lnTo>
                        <a:pt x="7" y="16"/>
                      </a:lnTo>
                      <a:lnTo>
                        <a:pt x="18" y="5"/>
                      </a:lnTo>
                      <a:lnTo>
                        <a:pt x="14" y="0"/>
                      </a:lnTo>
                      <a:lnTo>
                        <a:pt x="0" y="14"/>
                      </a:lnTo>
                      <a:lnTo>
                        <a:pt x="1" y="2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61" name="Freeform 140"/>
                <p:cNvSpPr>
                  <a:spLocks noChangeAspect="1"/>
                </p:cNvSpPr>
                <p:nvPr/>
              </p:nvSpPr>
              <p:spPr bwMode="gray">
                <a:xfrm>
                  <a:off x="2890" y="2101"/>
                  <a:ext cx="16" cy="51"/>
                </a:xfrm>
                <a:custGeom>
                  <a:avLst/>
                  <a:gdLst/>
                  <a:ahLst/>
                  <a:cxnLst>
                    <a:cxn ang="0">
                      <a:pos x="45" y="242"/>
                    </a:cxn>
                    <a:cxn ang="0">
                      <a:pos x="55" y="178"/>
                    </a:cxn>
                    <a:cxn ang="0">
                      <a:pos x="70" y="140"/>
                    </a:cxn>
                    <a:cxn ang="0">
                      <a:pos x="71" y="119"/>
                    </a:cxn>
                    <a:cxn ang="0">
                      <a:pos x="65" y="115"/>
                    </a:cxn>
                    <a:cxn ang="0">
                      <a:pos x="43" y="125"/>
                    </a:cxn>
                    <a:cxn ang="0">
                      <a:pos x="39" y="124"/>
                    </a:cxn>
                    <a:cxn ang="0">
                      <a:pos x="43" y="114"/>
                    </a:cxn>
                    <a:cxn ang="0">
                      <a:pos x="47" y="102"/>
                    </a:cxn>
                    <a:cxn ang="0">
                      <a:pos x="56" y="98"/>
                    </a:cxn>
                    <a:cxn ang="0">
                      <a:pos x="58" y="94"/>
                    </a:cxn>
                    <a:cxn ang="0">
                      <a:pos x="44" y="94"/>
                    </a:cxn>
                    <a:cxn ang="0">
                      <a:pos x="43" y="83"/>
                    </a:cxn>
                    <a:cxn ang="0">
                      <a:pos x="49" y="62"/>
                    </a:cxn>
                    <a:cxn ang="0">
                      <a:pos x="51" y="50"/>
                    </a:cxn>
                    <a:cxn ang="0">
                      <a:pos x="63" y="50"/>
                    </a:cxn>
                    <a:cxn ang="0">
                      <a:pos x="69" y="56"/>
                    </a:cxn>
                    <a:cxn ang="0">
                      <a:pos x="76" y="59"/>
                    </a:cxn>
                    <a:cxn ang="0">
                      <a:pos x="81" y="33"/>
                    </a:cxn>
                    <a:cxn ang="0">
                      <a:pos x="80" y="22"/>
                    </a:cxn>
                    <a:cxn ang="0">
                      <a:pos x="81" y="13"/>
                    </a:cxn>
                    <a:cxn ang="0">
                      <a:pos x="80" y="1"/>
                    </a:cxn>
                    <a:cxn ang="0">
                      <a:pos x="76" y="2"/>
                    </a:cxn>
                    <a:cxn ang="0">
                      <a:pos x="70" y="14"/>
                    </a:cxn>
                    <a:cxn ang="0">
                      <a:pos x="65" y="17"/>
                    </a:cxn>
                    <a:cxn ang="0">
                      <a:pos x="51" y="14"/>
                    </a:cxn>
                    <a:cxn ang="0">
                      <a:pos x="47" y="17"/>
                    </a:cxn>
                    <a:cxn ang="0">
                      <a:pos x="39" y="41"/>
                    </a:cxn>
                    <a:cxn ang="0">
                      <a:pos x="29" y="80"/>
                    </a:cxn>
                    <a:cxn ang="0">
                      <a:pos x="13" y="113"/>
                    </a:cxn>
                    <a:cxn ang="0">
                      <a:pos x="6" y="129"/>
                    </a:cxn>
                    <a:cxn ang="0">
                      <a:pos x="0" y="137"/>
                    </a:cxn>
                    <a:cxn ang="0">
                      <a:pos x="4" y="148"/>
                    </a:cxn>
                    <a:cxn ang="0">
                      <a:pos x="39" y="251"/>
                    </a:cxn>
                  </a:cxnLst>
                  <a:rect l="0" t="0" r="r" b="b"/>
                  <a:pathLst>
                    <a:path w="81" h="251">
                      <a:moveTo>
                        <a:pt x="44" y="248"/>
                      </a:moveTo>
                      <a:lnTo>
                        <a:pt x="45" y="242"/>
                      </a:lnTo>
                      <a:lnTo>
                        <a:pt x="49" y="232"/>
                      </a:lnTo>
                      <a:lnTo>
                        <a:pt x="55" y="178"/>
                      </a:lnTo>
                      <a:lnTo>
                        <a:pt x="61" y="158"/>
                      </a:lnTo>
                      <a:lnTo>
                        <a:pt x="70" y="140"/>
                      </a:lnTo>
                      <a:lnTo>
                        <a:pt x="67" y="132"/>
                      </a:lnTo>
                      <a:lnTo>
                        <a:pt x="71" y="119"/>
                      </a:lnTo>
                      <a:lnTo>
                        <a:pt x="69" y="115"/>
                      </a:lnTo>
                      <a:lnTo>
                        <a:pt x="65" y="115"/>
                      </a:lnTo>
                      <a:lnTo>
                        <a:pt x="55" y="124"/>
                      </a:lnTo>
                      <a:lnTo>
                        <a:pt x="43" y="125"/>
                      </a:lnTo>
                      <a:lnTo>
                        <a:pt x="43" y="129"/>
                      </a:lnTo>
                      <a:lnTo>
                        <a:pt x="39" y="124"/>
                      </a:lnTo>
                      <a:lnTo>
                        <a:pt x="39" y="118"/>
                      </a:lnTo>
                      <a:lnTo>
                        <a:pt x="43" y="114"/>
                      </a:lnTo>
                      <a:lnTo>
                        <a:pt x="45" y="105"/>
                      </a:lnTo>
                      <a:lnTo>
                        <a:pt x="47" y="102"/>
                      </a:lnTo>
                      <a:lnTo>
                        <a:pt x="50" y="99"/>
                      </a:lnTo>
                      <a:lnTo>
                        <a:pt x="56" y="98"/>
                      </a:lnTo>
                      <a:lnTo>
                        <a:pt x="58" y="97"/>
                      </a:lnTo>
                      <a:lnTo>
                        <a:pt x="58" y="94"/>
                      </a:lnTo>
                      <a:lnTo>
                        <a:pt x="54" y="93"/>
                      </a:lnTo>
                      <a:lnTo>
                        <a:pt x="44" y="94"/>
                      </a:lnTo>
                      <a:lnTo>
                        <a:pt x="45" y="88"/>
                      </a:lnTo>
                      <a:lnTo>
                        <a:pt x="43" y="83"/>
                      </a:lnTo>
                      <a:lnTo>
                        <a:pt x="43" y="68"/>
                      </a:lnTo>
                      <a:lnTo>
                        <a:pt x="49" y="62"/>
                      </a:lnTo>
                      <a:lnTo>
                        <a:pt x="49" y="52"/>
                      </a:lnTo>
                      <a:lnTo>
                        <a:pt x="51" y="50"/>
                      </a:lnTo>
                      <a:lnTo>
                        <a:pt x="55" y="49"/>
                      </a:lnTo>
                      <a:lnTo>
                        <a:pt x="63" y="50"/>
                      </a:lnTo>
                      <a:lnTo>
                        <a:pt x="67" y="49"/>
                      </a:lnTo>
                      <a:lnTo>
                        <a:pt x="69" y="56"/>
                      </a:lnTo>
                      <a:lnTo>
                        <a:pt x="72" y="59"/>
                      </a:lnTo>
                      <a:lnTo>
                        <a:pt x="76" y="59"/>
                      </a:lnTo>
                      <a:lnTo>
                        <a:pt x="76" y="39"/>
                      </a:lnTo>
                      <a:lnTo>
                        <a:pt x="81" y="33"/>
                      </a:lnTo>
                      <a:lnTo>
                        <a:pt x="78" y="27"/>
                      </a:lnTo>
                      <a:lnTo>
                        <a:pt x="80" y="22"/>
                      </a:lnTo>
                      <a:lnTo>
                        <a:pt x="78" y="17"/>
                      </a:lnTo>
                      <a:lnTo>
                        <a:pt x="81" y="13"/>
                      </a:lnTo>
                      <a:lnTo>
                        <a:pt x="81" y="3"/>
                      </a:lnTo>
                      <a:lnTo>
                        <a:pt x="80" y="1"/>
                      </a:lnTo>
                      <a:lnTo>
                        <a:pt x="78" y="0"/>
                      </a:lnTo>
                      <a:lnTo>
                        <a:pt x="76" y="2"/>
                      </a:lnTo>
                      <a:lnTo>
                        <a:pt x="75" y="16"/>
                      </a:lnTo>
                      <a:lnTo>
                        <a:pt x="70" y="14"/>
                      </a:lnTo>
                      <a:lnTo>
                        <a:pt x="67" y="17"/>
                      </a:lnTo>
                      <a:lnTo>
                        <a:pt x="65" y="17"/>
                      </a:lnTo>
                      <a:lnTo>
                        <a:pt x="63" y="13"/>
                      </a:lnTo>
                      <a:lnTo>
                        <a:pt x="51" y="14"/>
                      </a:lnTo>
                      <a:lnTo>
                        <a:pt x="49" y="12"/>
                      </a:lnTo>
                      <a:lnTo>
                        <a:pt x="47" y="17"/>
                      </a:lnTo>
                      <a:lnTo>
                        <a:pt x="47" y="27"/>
                      </a:lnTo>
                      <a:lnTo>
                        <a:pt x="39" y="41"/>
                      </a:lnTo>
                      <a:lnTo>
                        <a:pt x="38" y="49"/>
                      </a:lnTo>
                      <a:lnTo>
                        <a:pt x="29" y="80"/>
                      </a:lnTo>
                      <a:lnTo>
                        <a:pt x="22" y="104"/>
                      </a:lnTo>
                      <a:lnTo>
                        <a:pt x="13" y="113"/>
                      </a:lnTo>
                      <a:lnTo>
                        <a:pt x="17" y="118"/>
                      </a:lnTo>
                      <a:lnTo>
                        <a:pt x="6" y="129"/>
                      </a:lnTo>
                      <a:lnTo>
                        <a:pt x="7" y="134"/>
                      </a:lnTo>
                      <a:lnTo>
                        <a:pt x="0" y="137"/>
                      </a:lnTo>
                      <a:lnTo>
                        <a:pt x="1" y="142"/>
                      </a:lnTo>
                      <a:lnTo>
                        <a:pt x="4" y="148"/>
                      </a:lnTo>
                      <a:lnTo>
                        <a:pt x="23" y="206"/>
                      </a:lnTo>
                      <a:lnTo>
                        <a:pt x="39" y="251"/>
                      </a:lnTo>
                      <a:lnTo>
                        <a:pt x="44" y="24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335" name="Freeform 141"/>
              <p:cNvSpPr>
                <a:spLocks noChangeAspect="1"/>
              </p:cNvSpPr>
              <p:nvPr/>
            </p:nvSpPr>
            <p:spPr bwMode="gray">
              <a:xfrm>
                <a:off x="3027" y="2143"/>
                <a:ext cx="19" cy="19"/>
              </a:xfrm>
              <a:custGeom>
                <a:avLst/>
                <a:gdLst/>
                <a:ahLst/>
                <a:cxnLst>
                  <a:cxn ang="0">
                    <a:pos x="96" y="95"/>
                  </a:cxn>
                  <a:cxn ang="0">
                    <a:pos x="94" y="84"/>
                  </a:cxn>
                  <a:cxn ang="0">
                    <a:pos x="90" y="81"/>
                  </a:cxn>
                  <a:cxn ang="0">
                    <a:pos x="86" y="73"/>
                  </a:cxn>
                  <a:cxn ang="0">
                    <a:pos x="81" y="52"/>
                  </a:cxn>
                  <a:cxn ang="0">
                    <a:pos x="73" y="48"/>
                  </a:cxn>
                  <a:cxn ang="0">
                    <a:pos x="62" y="47"/>
                  </a:cxn>
                  <a:cxn ang="0">
                    <a:pos x="64" y="42"/>
                  </a:cxn>
                  <a:cxn ang="0">
                    <a:pos x="67" y="39"/>
                  </a:cxn>
                  <a:cxn ang="0">
                    <a:pos x="73" y="36"/>
                  </a:cxn>
                  <a:cxn ang="0">
                    <a:pos x="85" y="33"/>
                  </a:cxn>
                  <a:cxn ang="0">
                    <a:pos x="92" y="26"/>
                  </a:cxn>
                  <a:cxn ang="0">
                    <a:pos x="92" y="22"/>
                  </a:cxn>
                  <a:cxn ang="0">
                    <a:pos x="90" y="18"/>
                  </a:cxn>
                  <a:cxn ang="0">
                    <a:pos x="79" y="11"/>
                  </a:cxn>
                  <a:cxn ang="0">
                    <a:pos x="78" y="6"/>
                  </a:cxn>
                  <a:cxn ang="0">
                    <a:pos x="79" y="5"/>
                  </a:cxn>
                  <a:cxn ang="0">
                    <a:pos x="67" y="1"/>
                  </a:cxn>
                  <a:cxn ang="0">
                    <a:pos x="53" y="0"/>
                  </a:cxn>
                  <a:cxn ang="0">
                    <a:pos x="38" y="6"/>
                  </a:cxn>
                  <a:cxn ang="0">
                    <a:pos x="26" y="23"/>
                  </a:cxn>
                  <a:cxn ang="0">
                    <a:pos x="16" y="43"/>
                  </a:cxn>
                  <a:cxn ang="0">
                    <a:pos x="0" y="59"/>
                  </a:cxn>
                  <a:cxn ang="0">
                    <a:pos x="4" y="61"/>
                  </a:cxn>
                  <a:cxn ang="0">
                    <a:pos x="26" y="65"/>
                  </a:cxn>
                  <a:cxn ang="0">
                    <a:pos x="46" y="73"/>
                  </a:cxn>
                  <a:cxn ang="0">
                    <a:pos x="53" y="80"/>
                  </a:cxn>
                  <a:cxn ang="0">
                    <a:pos x="63" y="95"/>
                  </a:cxn>
                  <a:cxn ang="0">
                    <a:pos x="96" y="95"/>
                  </a:cxn>
                </a:cxnLst>
                <a:rect l="0" t="0" r="r" b="b"/>
                <a:pathLst>
                  <a:path w="96" h="95">
                    <a:moveTo>
                      <a:pt x="96" y="95"/>
                    </a:moveTo>
                    <a:lnTo>
                      <a:pt x="94" y="84"/>
                    </a:lnTo>
                    <a:lnTo>
                      <a:pt x="90" y="81"/>
                    </a:lnTo>
                    <a:lnTo>
                      <a:pt x="86" y="73"/>
                    </a:lnTo>
                    <a:lnTo>
                      <a:pt x="81" y="52"/>
                    </a:lnTo>
                    <a:lnTo>
                      <a:pt x="73" y="48"/>
                    </a:lnTo>
                    <a:lnTo>
                      <a:pt x="62" y="47"/>
                    </a:lnTo>
                    <a:lnTo>
                      <a:pt x="64" y="42"/>
                    </a:lnTo>
                    <a:lnTo>
                      <a:pt x="67" y="39"/>
                    </a:lnTo>
                    <a:lnTo>
                      <a:pt x="73" y="36"/>
                    </a:lnTo>
                    <a:lnTo>
                      <a:pt x="85" y="33"/>
                    </a:lnTo>
                    <a:lnTo>
                      <a:pt x="92" y="26"/>
                    </a:lnTo>
                    <a:lnTo>
                      <a:pt x="92" y="22"/>
                    </a:lnTo>
                    <a:lnTo>
                      <a:pt x="90" y="18"/>
                    </a:lnTo>
                    <a:lnTo>
                      <a:pt x="79" y="11"/>
                    </a:lnTo>
                    <a:lnTo>
                      <a:pt x="78" y="6"/>
                    </a:lnTo>
                    <a:lnTo>
                      <a:pt x="79" y="5"/>
                    </a:lnTo>
                    <a:lnTo>
                      <a:pt x="67" y="1"/>
                    </a:lnTo>
                    <a:lnTo>
                      <a:pt x="53" y="0"/>
                    </a:lnTo>
                    <a:lnTo>
                      <a:pt x="38" y="6"/>
                    </a:lnTo>
                    <a:lnTo>
                      <a:pt x="26" y="23"/>
                    </a:lnTo>
                    <a:lnTo>
                      <a:pt x="16" y="43"/>
                    </a:lnTo>
                    <a:lnTo>
                      <a:pt x="0" y="59"/>
                    </a:lnTo>
                    <a:lnTo>
                      <a:pt x="4" y="61"/>
                    </a:lnTo>
                    <a:lnTo>
                      <a:pt x="26" y="65"/>
                    </a:lnTo>
                    <a:lnTo>
                      <a:pt x="46" y="73"/>
                    </a:lnTo>
                    <a:lnTo>
                      <a:pt x="53" y="80"/>
                    </a:lnTo>
                    <a:lnTo>
                      <a:pt x="63" y="95"/>
                    </a:lnTo>
                    <a:lnTo>
                      <a:pt x="96" y="9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336" name="Group 142"/>
              <p:cNvGrpSpPr>
                <a:grpSpLocks noChangeAspect="1"/>
              </p:cNvGrpSpPr>
              <p:nvPr/>
            </p:nvGrpSpPr>
            <p:grpSpPr bwMode="gray">
              <a:xfrm>
                <a:off x="2896" y="2116"/>
                <a:ext cx="231" cy="189"/>
                <a:chOff x="2896" y="2116"/>
                <a:chExt cx="231" cy="189"/>
              </a:xfrm>
              <a:grpFill/>
            </p:grpSpPr>
            <p:sp>
              <p:nvSpPr>
                <p:cNvPr id="357" name="Freeform 143"/>
                <p:cNvSpPr>
                  <a:spLocks noChangeAspect="1"/>
                </p:cNvSpPr>
                <p:nvPr/>
              </p:nvSpPr>
              <p:spPr bwMode="gray">
                <a:xfrm>
                  <a:off x="2896" y="2116"/>
                  <a:ext cx="231" cy="189"/>
                </a:xfrm>
                <a:custGeom>
                  <a:avLst/>
                  <a:gdLst/>
                  <a:ahLst/>
                  <a:cxnLst>
                    <a:cxn ang="0">
                      <a:pos x="9706" y="2910"/>
                    </a:cxn>
                    <a:cxn ang="0">
                      <a:pos x="10455" y="3296"/>
                    </a:cxn>
                    <a:cxn ang="0">
                      <a:pos x="10697" y="3824"/>
                    </a:cxn>
                    <a:cxn ang="0">
                      <a:pos x="11100" y="4189"/>
                    </a:cxn>
                    <a:cxn ang="0">
                      <a:pos x="11258" y="4460"/>
                    </a:cxn>
                    <a:cxn ang="0">
                      <a:pos x="11663" y="4798"/>
                    </a:cxn>
                    <a:cxn ang="0">
                      <a:pos x="11788" y="5234"/>
                    </a:cxn>
                    <a:cxn ang="0">
                      <a:pos x="11824" y="5695"/>
                    </a:cxn>
                    <a:cxn ang="0">
                      <a:pos x="12147" y="6336"/>
                    </a:cxn>
                    <a:cxn ang="0">
                      <a:pos x="12348" y="6619"/>
                    </a:cxn>
                    <a:cxn ang="0">
                      <a:pos x="13158" y="7915"/>
                    </a:cxn>
                    <a:cxn ang="0">
                      <a:pos x="15424" y="10363"/>
                    </a:cxn>
                    <a:cxn ang="0">
                      <a:pos x="10244" y="11935"/>
                    </a:cxn>
                    <a:cxn ang="0">
                      <a:pos x="9104" y="12745"/>
                    </a:cxn>
                    <a:cxn ang="0">
                      <a:pos x="7168" y="12457"/>
                    </a:cxn>
                    <a:cxn ang="0">
                      <a:pos x="6570" y="12466"/>
                    </a:cxn>
                    <a:cxn ang="0">
                      <a:pos x="6524" y="12554"/>
                    </a:cxn>
                    <a:cxn ang="0">
                      <a:pos x="6474" y="12661"/>
                    </a:cxn>
                    <a:cxn ang="0">
                      <a:pos x="6461" y="12671"/>
                    </a:cxn>
                    <a:cxn ang="0">
                      <a:pos x="6442" y="12664"/>
                    </a:cxn>
                    <a:cxn ang="0">
                      <a:pos x="6434" y="12672"/>
                    </a:cxn>
                    <a:cxn ang="0">
                      <a:pos x="6449" y="12718"/>
                    </a:cxn>
                    <a:cxn ang="0">
                      <a:pos x="6493" y="12822"/>
                    </a:cxn>
                    <a:cxn ang="0">
                      <a:pos x="6493" y="12849"/>
                    </a:cxn>
                    <a:cxn ang="0">
                      <a:pos x="6127" y="13229"/>
                    </a:cxn>
                    <a:cxn ang="0">
                      <a:pos x="5877" y="12675"/>
                    </a:cxn>
                    <a:cxn ang="0">
                      <a:pos x="5396" y="12043"/>
                    </a:cxn>
                    <a:cxn ang="0">
                      <a:pos x="4967" y="11398"/>
                    </a:cxn>
                    <a:cxn ang="0">
                      <a:pos x="4842" y="10911"/>
                    </a:cxn>
                    <a:cxn ang="0">
                      <a:pos x="4559" y="10532"/>
                    </a:cxn>
                    <a:cxn ang="0">
                      <a:pos x="4050" y="10087"/>
                    </a:cxn>
                    <a:cxn ang="0">
                      <a:pos x="3642" y="9870"/>
                    </a:cxn>
                    <a:cxn ang="0">
                      <a:pos x="3359" y="8893"/>
                    </a:cxn>
                    <a:cxn ang="0">
                      <a:pos x="3366" y="8593"/>
                    </a:cxn>
                    <a:cxn ang="0">
                      <a:pos x="3225" y="8044"/>
                    </a:cxn>
                    <a:cxn ang="0">
                      <a:pos x="3034" y="7550"/>
                    </a:cxn>
                    <a:cxn ang="0">
                      <a:pos x="2492" y="6909"/>
                    </a:cxn>
                    <a:cxn ang="0">
                      <a:pos x="2243" y="6803"/>
                    </a:cxn>
                    <a:cxn ang="0">
                      <a:pos x="2042" y="6580"/>
                    </a:cxn>
                    <a:cxn ang="0">
                      <a:pos x="1833" y="5901"/>
                    </a:cxn>
                    <a:cxn ang="0">
                      <a:pos x="1507" y="5504"/>
                    </a:cxn>
                    <a:cxn ang="0">
                      <a:pos x="1117" y="4757"/>
                    </a:cxn>
                    <a:cxn ang="0">
                      <a:pos x="724" y="4245"/>
                    </a:cxn>
                    <a:cxn ang="0">
                      <a:pos x="242" y="3599"/>
                    </a:cxn>
                    <a:cxn ang="0">
                      <a:pos x="0" y="3649"/>
                    </a:cxn>
                    <a:cxn ang="0">
                      <a:pos x="249" y="2682"/>
                    </a:cxn>
                    <a:cxn ang="0">
                      <a:pos x="1352" y="2467"/>
                    </a:cxn>
                    <a:cxn ang="0">
                      <a:pos x="2171" y="1850"/>
                    </a:cxn>
                    <a:cxn ang="0">
                      <a:pos x="1840" y="685"/>
                    </a:cxn>
                    <a:cxn ang="0">
                      <a:pos x="3424" y="0"/>
                    </a:cxn>
                    <a:cxn ang="0">
                      <a:pos x="6284" y="1324"/>
                    </a:cxn>
                    <a:cxn ang="0">
                      <a:pos x="6826" y="2203"/>
                    </a:cxn>
                  </a:cxnLst>
                  <a:rect l="0" t="0" r="r" b="b"/>
                  <a:pathLst>
                    <a:path w="15957" h="13229">
                      <a:moveTo>
                        <a:pt x="9071" y="2723"/>
                      </a:moveTo>
                      <a:lnTo>
                        <a:pt x="9131" y="2757"/>
                      </a:lnTo>
                      <a:lnTo>
                        <a:pt x="9432" y="2810"/>
                      </a:lnTo>
                      <a:lnTo>
                        <a:pt x="9706" y="2910"/>
                      </a:lnTo>
                      <a:lnTo>
                        <a:pt x="9809" y="2999"/>
                      </a:lnTo>
                      <a:lnTo>
                        <a:pt x="9934" y="3216"/>
                      </a:lnTo>
                      <a:lnTo>
                        <a:pt x="10393" y="3219"/>
                      </a:lnTo>
                      <a:lnTo>
                        <a:pt x="10455" y="3296"/>
                      </a:lnTo>
                      <a:lnTo>
                        <a:pt x="10504" y="3434"/>
                      </a:lnTo>
                      <a:lnTo>
                        <a:pt x="10545" y="3497"/>
                      </a:lnTo>
                      <a:lnTo>
                        <a:pt x="10573" y="3599"/>
                      </a:lnTo>
                      <a:lnTo>
                        <a:pt x="10697" y="3824"/>
                      </a:lnTo>
                      <a:lnTo>
                        <a:pt x="10817" y="3869"/>
                      </a:lnTo>
                      <a:lnTo>
                        <a:pt x="10903" y="4039"/>
                      </a:lnTo>
                      <a:lnTo>
                        <a:pt x="11097" y="4175"/>
                      </a:lnTo>
                      <a:lnTo>
                        <a:pt x="11100" y="4189"/>
                      </a:lnTo>
                      <a:lnTo>
                        <a:pt x="11062" y="4232"/>
                      </a:lnTo>
                      <a:lnTo>
                        <a:pt x="11097" y="4290"/>
                      </a:lnTo>
                      <a:lnTo>
                        <a:pt x="11134" y="4426"/>
                      </a:lnTo>
                      <a:lnTo>
                        <a:pt x="11258" y="4460"/>
                      </a:lnTo>
                      <a:lnTo>
                        <a:pt x="11313" y="4512"/>
                      </a:lnTo>
                      <a:lnTo>
                        <a:pt x="11537" y="4658"/>
                      </a:lnTo>
                      <a:lnTo>
                        <a:pt x="11613" y="4723"/>
                      </a:lnTo>
                      <a:lnTo>
                        <a:pt x="11663" y="4798"/>
                      </a:lnTo>
                      <a:lnTo>
                        <a:pt x="11680" y="4839"/>
                      </a:lnTo>
                      <a:lnTo>
                        <a:pt x="11658" y="4977"/>
                      </a:lnTo>
                      <a:lnTo>
                        <a:pt x="11764" y="5127"/>
                      </a:lnTo>
                      <a:lnTo>
                        <a:pt x="11788" y="5234"/>
                      </a:lnTo>
                      <a:lnTo>
                        <a:pt x="11781" y="5294"/>
                      </a:lnTo>
                      <a:lnTo>
                        <a:pt x="11711" y="5381"/>
                      </a:lnTo>
                      <a:lnTo>
                        <a:pt x="11715" y="5546"/>
                      </a:lnTo>
                      <a:lnTo>
                        <a:pt x="11824" y="5695"/>
                      </a:lnTo>
                      <a:lnTo>
                        <a:pt x="12016" y="5908"/>
                      </a:lnTo>
                      <a:lnTo>
                        <a:pt x="12063" y="6177"/>
                      </a:lnTo>
                      <a:lnTo>
                        <a:pt x="12135" y="6264"/>
                      </a:lnTo>
                      <a:lnTo>
                        <a:pt x="12147" y="6336"/>
                      </a:lnTo>
                      <a:lnTo>
                        <a:pt x="12184" y="6371"/>
                      </a:lnTo>
                      <a:lnTo>
                        <a:pt x="12207" y="6448"/>
                      </a:lnTo>
                      <a:lnTo>
                        <a:pt x="12243" y="6448"/>
                      </a:lnTo>
                      <a:lnTo>
                        <a:pt x="12348" y="6619"/>
                      </a:lnTo>
                      <a:lnTo>
                        <a:pt x="12423" y="6638"/>
                      </a:lnTo>
                      <a:lnTo>
                        <a:pt x="12480" y="6842"/>
                      </a:lnTo>
                      <a:lnTo>
                        <a:pt x="12935" y="7241"/>
                      </a:lnTo>
                      <a:lnTo>
                        <a:pt x="13158" y="7915"/>
                      </a:lnTo>
                      <a:lnTo>
                        <a:pt x="15429" y="8331"/>
                      </a:lnTo>
                      <a:lnTo>
                        <a:pt x="15576" y="8167"/>
                      </a:lnTo>
                      <a:lnTo>
                        <a:pt x="15957" y="8740"/>
                      </a:lnTo>
                      <a:lnTo>
                        <a:pt x="15424" y="10363"/>
                      </a:lnTo>
                      <a:lnTo>
                        <a:pt x="13158" y="11166"/>
                      </a:lnTo>
                      <a:lnTo>
                        <a:pt x="11049" y="11512"/>
                      </a:lnTo>
                      <a:lnTo>
                        <a:pt x="10746" y="11729"/>
                      </a:lnTo>
                      <a:lnTo>
                        <a:pt x="10244" y="11935"/>
                      </a:lnTo>
                      <a:lnTo>
                        <a:pt x="9691" y="12918"/>
                      </a:lnTo>
                      <a:lnTo>
                        <a:pt x="9503" y="13060"/>
                      </a:lnTo>
                      <a:lnTo>
                        <a:pt x="9370" y="13076"/>
                      </a:lnTo>
                      <a:lnTo>
                        <a:pt x="9104" y="12745"/>
                      </a:lnTo>
                      <a:lnTo>
                        <a:pt x="8174" y="12657"/>
                      </a:lnTo>
                      <a:lnTo>
                        <a:pt x="8036" y="12551"/>
                      </a:lnTo>
                      <a:lnTo>
                        <a:pt x="7547" y="12502"/>
                      </a:lnTo>
                      <a:lnTo>
                        <a:pt x="7168" y="12457"/>
                      </a:lnTo>
                      <a:lnTo>
                        <a:pt x="6859" y="12543"/>
                      </a:lnTo>
                      <a:lnTo>
                        <a:pt x="6711" y="12286"/>
                      </a:lnTo>
                      <a:lnTo>
                        <a:pt x="6580" y="12452"/>
                      </a:lnTo>
                      <a:lnTo>
                        <a:pt x="6570" y="12466"/>
                      </a:lnTo>
                      <a:lnTo>
                        <a:pt x="6560" y="12481"/>
                      </a:lnTo>
                      <a:lnTo>
                        <a:pt x="6551" y="12499"/>
                      </a:lnTo>
                      <a:lnTo>
                        <a:pt x="6542" y="12517"/>
                      </a:lnTo>
                      <a:lnTo>
                        <a:pt x="6524" y="12554"/>
                      </a:lnTo>
                      <a:lnTo>
                        <a:pt x="6507" y="12592"/>
                      </a:lnTo>
                      <a:lnTo>
                        <a:pt x="6492" y="12625"/>
                      </a:lnTo>
                      <a:lnTo>
                        <a:pt x="6480" y="12652"/>
                      </a:lnTo>
                      <a:lnTo>
                        <a:pt x="6474" y="12661"/>
                      </a:lnTo>
                      <a:lnTo>
                        <a:pt x="6468" y="12668"/>
                      </a:lnTo>
                      <a:lnTo>
                        <a:pt x="6466" y="12670"/>
                      </a:lnTo>
                      <a:lnTo>
                        <a:pt x="6464" y="12671"/>
                      </a:lnTo>
                      <a:lnTo>
                        <a:pt x="6461" y="12671"/>
                      </a:lnTo>
                      <a:lnTo>
                        <a:pt x="6460" y="12670"/>
                      </a:lnTo>
                      <a:lnTo>
                        <a:pt x="6452" y="12667"/>
                      </a:lnTo>
                      <a:lnTo>
                        <a:pt x="6447" y="12665"/>
                      </a:lnTo>
                      <a:lnTo>
                        <a:pt x="6442" y="12664"/>
                      </a:lnTo>
                      <a:lnTo>
                        <a:pt x="6439" y="12665"/>
                      </a:lnTo>
                      <a:lnTo>
                        <a:pt x="6436" y="12666"/>
                      </a:lnTo>
                      <a:lnTo>
                        <a:pt x="6435" y="12669"/>
                      </a:lnTo>
                      <a:lnTo>
                        <a:pt x="6434" y="12672"/>
                      </a:lnTo>
                      <a:lnTo>
                        <a:pt x="6434" y="12676"/>
                      </a:lnTo>
                      <a:lnTo>
                        <a:pt x="6437" y="12688"/>
                      </a:lnTo>
                      <a:lnTo>
                        <a:pt x="6442" y="12702"/>
                      </a:lnTo>
                      <a:lnTo>
                        <a:pt x="6449" y="12718"/>
                      </a:lnTo>
                      <a:lnTo>
                        <a:pt x="6457" y="12735"/>
                      </a:lnTo>
                      <a:lnTo>
                        <a:pt x="6474" y="12773"/>
                      </a:lnTo>
                      <a:lnTo>
                        <a:pt x="6488" y="12807"/>
                      </a:lnTo>
                      <a:lnTo>
                        <a:pt x="6493" y="12822"/>
                      </a:lnTo>
                      <a:lnTo>
                        <a:pt x="6495" y="12835"/>
                      </a:lnTo>
                      <a:lnTo>
                        <a:pt x="6495" y="12841"/>
                      </a:lnTo>
                      <a:lnTo>
                        <a:pt x="6495" y="12845"/>
                      </a:lnTo>
                      <a:lnTo>
                        <a:pt x="6493" y="12849"/>
                      </a:lnTo>
                      <a:lnTo>
                        <a:pt x="6490" y="12851"/>
                      </a:lnTo>
                      <a:lnTo>
                        <a:pt x="6442" y="13138"/>
                      </a:lnTo>
                      <a:lnTo>
                        <a:pt x="6289" y="13180"/>
                      </a:lnTo>
                      <a:lnTo>
                        <a:pt x="6127" y="13229"/>
                      </a:lnTo>
                      <a:lnTo>
                        <a:pt x="6092" y="13137"/>
                      </a:lnTo>
                      <a:lnTo>
                        <a:pt x="6092" y="13002"/>
                      </a:lnTo>
                      <a:lnTo>
                        <a:pt x="5928" y="12707"/>
                      </a:lnTo>
                      <a:lnTo>
                        <a:pt x="5877" y="12675"/>
                      </a:lnTo>
                      <a:lnTo>
                        <a:pt x="5820" y="12590"/>
                      </a:lnTo>
                      <a:lnTo>
                        <a:pt x="5760" y="12346"/>
                      </a:lnTo>
                      <a:lnTo>
                        <a:pt x="5511" y="12104"/>
                      </a:lnTo>
                      <a:lnTo>
                        <a:pt x="5396" y="12043"/>
                      </a:lnTo>
                      <a:lnTo>
                        <a:pt x="5329" y="11966"/>
                      </a:lnTo>
                      <a:lnTo>
                        <a:pt x="5175" y="11749"/>
                      </a:lnTo>
                      <a:lnTo>
                        <a:pt x="5026" y="11439"/>
                      </a:lnTo>
                      <a:lnTo>
                        <a:pt x="4967" y="11398"/>
                      </a:lnTo>
                      <a:lnTo>
                        <a:pt x="4943" y="11357"/>
                      </a:lnTo>
                      <a:lnTo>
                        <a:pt x="4900" y="11197"/>
                      </a:lnTo>
                      <a:lnTo>
                        <a:pt x="4893" y="11035"/>
                      </a:lnTo>
                      <a:lnTo>
                        <a:pt x="4842" y="10911"/>
                      </a:lnTo>
                      <a:lnTo>
                        <a:pt x="4758" y="10766"/>
                      </a:lnTo>
                      <a:lnTo>
                        <a:pt x="4661" y="10672"/>
                      </a:lnTo>
                      <a:lnTo>
                        <a:pt x="4617" y="10581"/>
                      </a:lnTo>
                      <a:lnTo>
                        <a:pt x="4559" y="10532"/>
                      </a:lnTo>
                      <a:lnTo>
                        <a:pt x="4443" y="10363"/>
                      </a:lnTo>
                      <a:lnTo>
                        <a:pt x="4361" y="10288"/>
                      </a:lnTo>
                      <a:lnTo>
                        <a:pt x="4157" y="10146"/>
                      </a:lnTo>
                      <a:lnTo>
                        <a:pt x="4050" y="10087"/>
                      </a:lnTo>
                      <a:lnTo>
                        <a:pt x="4015" y="10102"/>
                      </a:lnTo>
                      <a:lnTo>
                        <a:pt x="3932" y="10071"/>
                      </a:lnTo>
                      <a:lnTo>
                        <a:pt x="3740" y="9952"/>
                      </a:lnTo>
                      <a:lnTo>
                        <a:pt x="3642" y="9870"/>
                      </a:lnTo>
                      <a:lnTo>
                        <a:pt x="3582" y="9793"/>
                      </a:lnTo>
                      <a:lnTo>
                        <a:pt x="3491" y="9608"/>
                      </a:lnTo>
                      <a:lnTo>
                        <a:pt x="3451" y="9466"/>
                      </a:lnTo>
                      <a:lnTo>
                        <a:pt x="3359" y="8893"/>
                      </a:lnTo>
                      <a:lnTo>
                        <a:pt x="3309" y="8803"/>
                      </a:lnTo>
                      <a:lnTo>
                        <a:pt x="3299" y="8728"/>
                      </a:lnTo>
                      <a:lnTo>
                        <a:pt x="3333" y="8694"/>
                      </a:lnTo>
                      <a:lnTo>
                        <a:pt x="3366" y="8593"/>
                      </a:lnTo>
                      <a:lnTo>
                        <a:pt x="3383" y="8406"/>
                      </a:lnTo>
                      <a:lnTo>
                        <a:pt x="3326" y="8203"/>
                      </a:lnTo>
                      <a:lnTo>
                        <a:pt x="3283" y="8114"/>
                      </a:lnTo>
                      <a:lnTo>
                        <a:pt x="3225" y="8044"/>
                      </a:lnTo>
                      <a:lnTo>
                        <a:pt x="3174" y="7927"/>
                      </a:lnTo>
                      <a:lnTo>
                        <a:pt x="3141" y="7785"/>
                      </a:lnTo>
                      <a:lnTo>
                        <a:pt x="3091" y="7700"/>
                      </a:lnTo>
                      <a:lnTo>
                        <a:pt x="3034" y="7550"/>
                      </a:lnTo>
                      <a:lnTo>
                        <a:pt x="2859" y="7241"/>
                      </a:lnTo>
                      <a:lnTo>
                        <a:pt x="2650" y="7038"/>
                      </a:lnTo>
                      <a:lnTo>
                        <a:pt x="2518" y="6946"/>
                      </a:lnTo>
                      <a:lnTo>
                        <a:pt x="2492" y="6909"/>
                      </a:lnTo>
                      <a:lnTo>
                        <a:pt x="2451" y="6902"/>
                      </a:lnTo>
                      <a:lnTo>
                        <a:pt x="2435" y="6861"/>
                      </a:lnTo>
                      <a:lnTo>
                        <a:pt x="2326" y="6803"/>
                      </a:lnTo>
                      <a:lnTo>
                        <a:pt x="2243" y="6803"/>
                      </a:lnTo>
                      <a:lnTo>
                        <a:pt x="2193" y="6818"/>
                      </a:lnTo>
                      <a:lnTo>
                        <a:pt x="2135" y="6791"/>
                      </a:lnTo>
                      <a:lnTo>
                        <a:pt x="2108" y="6692"/>
                      </a:lnTo>
                      <a:lnTo>
                        <a:pt x="2042" y="6580"/>
                      </a:lnTo>
                      <a:lnTo>
                        <a:pt x="1949" y="6472"/>
                      </a:lnTo>
                      <a:lnTo>
                        <a:pt x="1949" y="6336"/>
                      </a:lnTo>
                      <a:lnTo>
                        <a:pt x="1965" y="6312"/>
                      </a:lnTo>
                      <a:lnTo>
                        <a:pt x="1833" y="5901"/>
                      </a:lnTo>
                      <a:lnTo>
                        <a:pt x="1757" y="5789"/>
                      </a:lnTo>
                      <a:lnTo>
                        <a:pt x="1665" y="5616"/>
                      </a:lnTo>
                      <a:lnTo>
                        <a:pt x="1549" y="5562"/>
                      </a:lnTo>
                      <a:lnTo>
                        <a:pt x="1507" y="5504"/>
                      </a:lnTo>
                      <a:lnTo>
                        <a:pt x="1483" y="5405"/>
                      </a:lnTo>
                      <a:lnTo>
                        <a:pt x="1326" y="5202"/>
                      </a:lnTo>
                      <a:lnTo>
                        <a:pt x="1198" y="4866"/>
                      </a:lnTo>
                      <a:lnTo>
                        <a:pt x="1117" y="4757"/>
                      </a:lnTo>
                      <a:lnTo>
                        <a:pt x="1016" y="4682"/>
                      </a:lnTo>
                      <a:lnTo>
                        <a:pt x="841" y="4447"/>
                      </a:lnTo>
                      <a:lnTo>
                        <a:pt x="824" y="4372"/>
                      </a:lnTo>
                      <a:lnTo>
                        <a:pt x="724" y="4245"/>
                      </a:lnTo>
                      <a:lnTo>
                        <a:pt x="625" y="4019"/>
                      </a:lnTo>
                      <a:lnTo>
                        <a:pt x="434" y="3656"/>
                      </a:lnTo>
                      <a:lnTo>
                        <a:pt x="357" y="3599"/>
                      </a:lnTo>
                      <a:lnTo>
                        <a:pt x="242" y="3599"/>
                      </a:lnTo>
                      <a:lnTo>
                        <a:pt x="125" y="3581"/>
                      </a:lnTo>
                      <a:lnTo>
                        <a:pt x="101" y="3565"/>
                      </a:lnTo>
                      <a:lnTo>
                        <a:pt x="34" y="3581"/>
                      </a:lnTo>
                      <a:lnTo>
                        <a:pt x="0" y="3649"/>
                      </a:lnTo>
                      <a:lnTo>
                        <a:pt x="159" y="3246"/>
                      </a:lnTo>
                      <a:lnTo>
                        <a:pt x="168" y="2943"/>
                      </a:lnTo>
                      <a:lnTo>
                        <a:pt x="192" y="2825"/>
                      </a:lnTo>
                      <a:lnTo>
                        <a:pt x="249" y="2682"/>
                      </a:lnTo>
                      <a:lnTo>
                        <a:pt x="242" y="2477"/>
                      </a:lnTo>
                      <a:lnTo>
                        <a:pt x="276" y="2595"/>
                      </a:lnTo>
                      <a:lnTo>
                        <a:pt x="1117" y="2702"/>
                      </a:lnTo>
                      <a:lnTo>
                        <a:pt x="1352" y="2467"/>
                      </a:lnTo>
                      <a:lnTo>
                        <a:pt x="1366" y="2419"/>
                      </a:lnTo>
                      <a:lnTo>
                        <a:pt x="1567" y="2061"/>
                      </a:lnTo>
                      <a:lnTo>
                        <a:pt x="2145" y="1974"/>
                      </a:lnTo>
                      <a:lnTo>
                        <a:pt x="2171" y="1850"/>
                      </a:lnTo>
                      <a:lnTo>
                        <a:pt x="2255" y="1618"/>
                      </a:lnTo>
                      <a:lnTo>
                        <a:pt x="2560" y="1448"/>
                      </a:lnTo>
                      <a:lnTo>
                        <a:pt x="2569" y="1429"/>
                      </a:lnTo>
                      <a:lnTo>
                        <a:pt x="1840" y="685"/>
                      </a:lnTo>
                      <a:lnTo>
                        <a:pt x="1731" y="590"/>
                      </a:lnTo>
                      <a:lnTo>
                        <a:pt x="2281" y="464"/>
                      </a:lnTo>
                      <a:lnTo>
                        <a:pt x="3197" y="281"/>
                      </a:lnTo>
                      <a:lnTo>
                        <a:pt x="3424" y="0"/>
                      </a:lnTo>
                      <a:lnTo>
                        <a:pt x="4576" y="321"/>
                      </a:lnTo>
                      <a:lnTo>
                        <a:pt x="5434" y="970"/>
                      </a:lnTo>
                      <a:lnTo>
                        <a:pt x="6203" y="1265"/>
                      </a:lnTo>
                      <a:lnTo>
                        <a:pt x="6284" y="1324"/>
                      </a:lnTo>
                      <a:lnTo>
                        <a:pt x="6395" y="1591"/>
                      </a:lnTo>
                      <a:lnTo>
                        <a:pt x="6793" y="1625"/>
                      </a:lnTo>
                      <a:lnTo>
                        <a:pt x="6826" y="1659"/>
                      </a:lnTo>
                      <a:lnTo>
                        <a:pt x="6826" y="2203"/>
                      </a:lnTo>
                      <a:lnTo>
                        <a:pt x="6859" y="2247"/>
                      </a:lnTo>
                      <a:lnTo>
                        <a:pt x="7719" y="2641"/>
                      </a:lnTo>
                      <a:lnTo>
                        <a:pt x="9071" y="272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58" name="Freeform 144"/>
                <p:cNvSpPr>
                  <a:spLocks noChangeAspect="1"/>
                </p:cNvSpPr>
                <p:nvPr/>
              </p:nvSpPr>
              <p:spPr bwMode="gray">
                <a:xfrm>
                  <a:off x="2896" y="2116"/>
                  <a:ext cx="231" cy="189"/>
                </a:xfrm>
                <a:custGeom>
                  <a:avLst/>
                  <a:gdLst/>
                  <a:ahLst/>
                  <a:cxnLst>
                    <a:cxn ang="0">
                      <a:pos x="9706" y="2910"/>
                    </a:cxn>
                    <a:cxn ang="0">
                      <a:pos x="10455" y="3296"/>
                    </a:cxn>
                    <a:cxn ang="0">
                      <a:pos x="10697" y="3824"/>
                    </a:cxn>
                    <a:cxn ang="0">
                      <a:pos x="11100" y="4189"/>
                    </a:cxn>
                    <a:cxn ang="0">
                      <a:pos x="11258" y="4460"/>
                    </a:cxn>
                    <a:cxn ang="0">
                      <a:pos x="11663" y="4798"/>
                    </a:cxn>
                    <a:cxn ang="0">
                      <a:pos x="11788" y="5234"/>
                    </a:cxn>
                    <a:cxn ang="0">
                      <a:pos x="11824" y="5695"/>
                    </a:cxn>
                    <a:cxn ang="0">
                      <a:pos x="12147" y="6336"/>
                    </a:cxn>
                    <a:cxn ang="0">
                      <a:pos x="12348" y="6619"/>
                    </a:cxn>
                    <a:cxn ang="0">
                      <a:pos x="13158" y="7915"/>
                    </a:cxn>
                    <a:cxn ang="0">
                      <a:pos x="15424" y="10363"/>
                    </a:cxn>
                    <a:cxn ang="0">
                      <a:pos x="10244" y="11935"/>
                    </a:cxn>
                    <a:cxn ang="0">
                      <a:pos x="9104" y="12745"/>
                    </a:cxn>
                    <a:cxn ang="0">
                      <a:pos x="7168" y="12457"/>
                    </a:cxn>
                    <a:cxn ang="0">
                      <a:pos x="6570" y="12466"/>
                    </a:cxn>
                    <a:cxn ang="0">
                      <a:pos x="6524" y="12554"/>
                    </a:cxn>
                    <a:cxn ang="0">
                      <a:pos x="6474" y="12661"/>
                    </a:cxn>
                    <a:cxn ang="0">
                      <a:pos x="6461" y="12671"/>
                    </a:cxn>
                    <a:cxn ang="0">
                      <a:pos x="6442" y="12664"/>
                    </a:cxn>
                    <a:cxn ang="0">
                      <a:pos x="6434" y="12672"/>
                    </a:cxn>
                    <a:cxn ang="0">
                      <a:pos x="6449" y="12718"/>
                    </a:cxn>
                    <a:cxn ang="0">
                      <a:pos x="6493" y="12822"/>
                    </a:cxn>
                    <a:cxn ang="0">
                      <a:pos x="6493" y="12849"/>
                    </a:cxn>
                    <a:cxn ang="0">
                      <a:pos x="6127" y="13229"/>
                    </a:cxn>
                    <a:cxn ang="0">
                      <a:pos x="5877" y="12675"/>
                    </a:cxn>
                    <a:cxn ang="0">
                      <a:pos x="5396" y="12043"/>
                    </a:cxn>
                    <a:cxn ang="0">
                      <a:pos x="4967" y="11398"/>
                    </a:cxn>
                    <a:cxn ang="0">
                      <a:pos x="4842" y="10911"/>
                    </a:cxn>
                    <a:cxn ang="0">
                      <a:pos x="4559" y="10532"/>
                    </a:cxn>
                    <a:cxn ang="0">
                      <a:pos x="4050" y="10087"/>
                    </a:cxn>
                    <a:cxn ang="0">
                      <a:pos x="3642" y="9870"/>
                    </a:cxn>
                    <a:cxn ang="0">
                      <a:pos x="3359" y="8893"/>
                    </a:cxn>
                    <a:cxn ang="0">
                      <a:pos x="3366" y="8593"/>
                    </a:cxn>
                    <a:cxn ang="0">
                      <a:pos x="3225" y="8044"/>
                    </a:cxn>
                    <a:cxn ang="0">
                      <a:pos x="3034" y="7550"/>
                    </a:cxn>
                    <a:cxn ang="0">
                      <a:pos x="2492" y="6909"/>
                    </a:cxn>
                    <a:cxn ang="0">
                      <a:pos x="2243" y="6803"/>
                    </a:cxn>
                    <a:cxn ang="0">
                      <a:pos x="2042" y="6580"/>
                    </a:cxn>
                    <a:cxn ang="0">
                      <a:pos x="1833" y="5901"/>
                    </a:cxn>
                    <a:cxn ang="0">
                      <a:pos x="1507" y="5504"/>
                    </a:cxn>
                    <a:cxn ang="0">
                      <a:pos x="1117" y="4757"/>
                    </a:cxn>
                    <a:cxn ang="0">
                      <a:pos x="724" y="4245"/>
                    </a:cxn>
                    <a:cxn ang="0">
                      <a:pos x="242" y="3599"/>
                    </a:cxn>
                    <a:cxn ang="0">
                      <a:pos x="0" y="3649"/>
                    </a:cxn>
                    <a:cxn ang="0">
                      <a:pos x="249" y="2682"/>
                    </a:cxn>
                    <a:cxn ang="0">
                      <a:pos x="1352" y="2467"/>
                    </a:cxn>
                    <a:cxn ang="0">
                      <a:pos x="2171" y="1850"/>
                    </a:cxn>
                    <a:cxn ang="0">
                      <a:pos x="1840" y="685"/>
                    </a:cxn>
                    <a:cxn ang="0">
                      <a:pos x="3424" y="0"/>
                    </a:cxn>
                    <a:cxn ang="0">
                      <a:pos x="6284" y="1324"/>
                    </a:cxn>
                    <a:cxn ang="0">
                      <a:pos x="6826" y="2203"/>
                    </a:cxn>
                  </a:cxnLst>
                  <a:rect l="0" t="0" r="r" b="b"/>
                  <a:pathLst>
                    <a:path w="15957" h="13229">
                      <a:moveTo>
                        <a:pt x="9071" y="2723"/>
                      </a:moveTo>
                      <a:lnTo>
                        <a:pt x="9131" y="2757"/>
                      </a:lnTo>
                      <a:lnTo>
                        <a:pt x="9432" y="2810"/>
                      </a:lnTo>
                      <a:lnTo>
                        <a:pt x="9706" y="2910"/>
                      </a:lnTo>
                      <a:lnTo>
                        <a:pt x="9809" y="2999"/>
                      </a:lnTo>
                      <a:lnTo>
                        <a:pt x="9934" y="3216"/>
                      </a:lnTo>
                      <a:lnTo>
                        <a:pt x="10393" y="3219"/>
                      </a:lnTo>
                      <a:lnTo>
                        <a:pt x="10455" y="3296"/>
                      </a:lnTo>
                      <a:lnTo>
                        <a:pt x="10504" y="3434"/>
                      </a:lnTo>
                      <a:lnTo>
                        <a:pt x="10545" y="3497"/>
                      </a:lnTo>
                      <a:lnTo>
                        <a:pt x="10573" y="3599"/>
                      </a:lnTo>
                      <a:lnTo>
                        <a:pt x="10697" y="3824"/>
                      </a:lnTo>
                      <a:lnTo>
                        <a:pt x="10817" y="3869"/>
                      </a:lnTo>
                      <a:lnTo>
                        <a:pt x="10903" y="4039"/>
                      </a:lnTo>
                      <a:lnTo>
                        <a:pt x="11097" y="4175"/>
                      </a:lnTo>
                      <a:lnTo>
                        <a:pt x="11100" y="4189"/>
                      </a:lnTo>
                      <a:lnTo>
                        <a:pt x="11062" y="4232"/>
                      </a:lnTo>
                      <a:lnTo>
                        <a:pt x="11097" y="4290"/>
                      </a:lnTo>
                      <a:lnTo>
                        <a:pt x="11134" y="4426"/>
                      </a:lnTo>
                      <a:lnTo>
                        <a:pt x="11258" y="4460"/>
                      </a:lnTo>
                      <a:lnTo>
                        <a:pt x="11313" y="4512"/>
                      </a:lnTo>
                      <a:lnTo>
                        <a:pt x="11537" y="4658"/>
                      </a:lnTo>
                      <a:lnTo>
                        <a:pt x="11613" y="4723"/>
                      </a:lnTo>
                      <a:lnTo>
                        <a:pt x="11663" y="4798"/>
                      </a:lnTo>
                      <a:lnTo>
                        <a:pt x="11680" y="4839"/>
                      </a:lnTo>
                      <a:lnTo>
                        <a:pt x="11658" y="4977"/>
                      </a:lnTo>
                      <a:lnTo>
                        <a:pt x="11764" y="5127"/>
                      </a:lnTo>
                      <a:lnTo>
                        <a:pt x="11788" y="5234"/>
                      </a:lnTo>
                      <a:lnTo>
                        <a:pt x="11781" y="5294"/>
                      </a:lnTo>
                      <a:lnTo>
                        <a:pt x="11711" y="5381"/>
                      </a:lnTo>
                      <a:lnTo>
                        <a:pt x="11715" y="5546"/>
                      </a:lnTo>
                      <a:lnTo>
                        <a:pt x="11824" y="5695"/>
                      </a:lnTo>
                      <a:lnTo>
                        <a:pt x="12016" y="5908"/>
                      </a:lnTo>
                      <a:lnTo>
                        <a:pt x="12063" y="6177"/>
                      </a:lnTo>
                      <a:lnTo>
                        <a:pt x="12135" y="6264"/>
                      </a:lnTo>
                      <a:lnTo>
                        <a:pt x="12147" y="6336"/>
                      </a:lnTo>
                      <a:lnTo>
                        <a:pt x="12184" y="6371"/>
                      </a:lnTo>
                      <a:lnTo>
                        <a:pt x="12207" y="6448"/>
                      </a:lnTo>
                      <a:lnTo>
                        <a:pt x="12243" y="6448"/>
                      </a:lnTo>
                      <a:lnTo>
                        <a:pt x="12348" y="6619"/>
                      </a:lnTo>
                      <a:lnTo>
                        <a:pt x="12423" y="6638"/>
                      </a:lnTo>
                      <a:lnTo>
                        <a:pt x="12480" y="6842"/>
                      </a:lnTo>
                      <a:lnTo>
                        <a:pt x="12935" y="7241"/>
                      </a:lnTo>
                      <a:lnTo>
                        <a:pt x="13158" y="7915"/>
                      </a:lnTo>
                      <a:lnTo>
                        <a:pt x="15429" y="8331"/>
                      </a:lnTo>
                      <a:lnTo>
                        <a:pt x="15576" y="8167"/>
                      </a:lnTo>
                      <a:lnTo>
                        <a:pt x="15957" y="8740"/>
                      </a:lnTo>
                      <a:lnTo>
                        <a:pt x="15424" y="10363"/>
                      </a:lnTo>
                      <a:lnTo>
                        <a:pt x="13158" y="11166"/>
                      </a:lnTo>
                      <a:lnTo>
                        <a:pt x="11049" y="11512"/>
                      </a:lnTo>
                      <a:lnTo>
                        <a:pt x="10746" y="11729"/>
                      </a:lnTo>
                      <a:lnTo>
                        <a:pt x="10244" y="11935"/>
                      </a:lnTo>
                      <a:lnTo>
                        <a:pt x="9691" y="12918"/>
                      </a:lnTo>
                      <a:lnTo>
                        <a:pt x="9503" y="13060"/>
                      </a:lnTo>
                      <a:lnTo>
                        <a:pt x="9370" y="13076"/>
                      </a:lnTo>
                      <a:lnTo>
                        <a:pt x="9104" y="12745"/>
                      </a:lnTo>
                      <a:lnTo>
                        <a:pt x="8174" y="12657"/>
                      </a:lnTo>
                      <a:lnTo>
                        <a:pt x="8036" y="12551"/>
                      </a:lnTo>
                      <a:lnTo>
                        <a:pt x="7547" y="12502"/>
                      </a:lnTo>
                      <a:lnTo>
                        <a:pt x="7168" y="12457"/>
                      </a:lnTo>
                      <a:lnTo>
                        <a:pt x="6859" y="12543"/>
                      </a:lnTo>
                      <a:lnTo>
                        <a:pt x="6711" y="12286"/>
                      </a:lnTo>
                      <a:lnTo>
                        <a:pt x="6580" y="12452"/>
                      </a:lnTo>
                      <a:lnTo>
                        <a:pt x="6570" y="12466"/>
                      </a:lnTo>
                      <a:lnTo>
                        <a:pt x="6560" y="12481"/>
                      </a:lnTo>
                      <a:lnTo>
                        <a:pt x="6551" y="12499"/>
                      </a:lnTo>
                      <a:lnTo>
                        <a:pt x="6542" y="12517"/>
                      </a:lnTo>
                      <a:lnTo>
                        <a:pt x="6524" y="12554"/>
                      </a:lnTo>
                      <a:lnTo>
                        <a:pt x="6507" y="12592"/>
                      </a:lnTo>
                      <a:lnTo>
                        <a:pt x="6492" y="12625"/>
                      </a:lnTo>
                      <a:lnTo>
                        <a:pt x="6480" y="12652"/>
                      </a:lnTo>
                      <a:lnTo>
                        <a:pt x="6474" y="12661"/>
                      </a:lnTo>
                      <a:lnTo>
                        <a:pt x="6468" y="12668"/>
                      </a:lnTo>
                      <a:lnTo>
                        <a:pt x="6466" y="12670"/>
                      </a:lnTo>
                      <a:lnTo>
                        <a:pt x="6464" y="12671"/>
                      </a:lnTo>
                      <a:lnTo>
                        <a:pt x="6461" y="12671"/>
                      </a:lnTo>
                      <a:lnTo>
                        <a:pt x="6460" y="12670"/>
                      </a:lnTo>
                      <a:lnTo>
                        <a:pt x="6452" y="12667"/>
                      </a:lnTo>
                      <a:lnTo>
                        <a:pt x="6447" y="12665"/>
                      </a:lnTo>
                      <a:lnTo>
                        <a:pt x="6442" y="12664"/>
                      </a:lnTo>
                      <a:lnTo>
                        <a:pt x="6439" y="12665"/>
                      </a:lnTo>
                      <a:lnTo>
                        <a:pt x="6436" y="12666"/>
                      </a:lnTo>
                      <a:lnTo>
                        <a:pt x="6435" y="12669"/>
                      </a:lnTo>
                      <a:lnTo>
                        <a:pt x="6434" y="12672"/>
                      </a:lnTo>
                      <a:lnTo>
                        <a:pt x="6434" y="12676"/>
                      </a:lnTo>
                      <a:lnTo>
                        <a:pt x="6437" y="12688"/>
                      </a:lnTo>
                      <a:lnTo>
                        <a:pt x="6442" y="12702"/>
                      </a:lnTo>
                      <a:lnTo>
                        <a:pt x="6449" y="12718"/>
                      </a:lnTo>
                      <a:lnTo>
                        <a:pt x="6457" y="12735"/>
                      </a:lnTo>
                      <a:lnTo>
                        <a:pt x="6474" y="12773"/>
                      </a:lnTo>
                      <a:lnTo>
                        <a:pt x="6488" y="12807"/>
                      </a:lnTo>
                      <a:lnTo>
                        <a:pt x="6493" y="12822"/>
                      </a:lnTo>
                      <a:lnTo>
                        <a:pt x="6495" y="12835"/>
                      </a:lnTo>
                      <a:lnTo>
                        <a:pt x="6495" y="12841"/>
                      </a:lnTo>
                      <a:lnTo>
                        <a:pt x="6495" y="12845"/>
                      </a:lnTo>
                      <a:lnTo>
                        <a:pt x="6493" y="12849"/>
                      </a:lnTo>
                      <a:lnTo>
                        <a:pt x="6490" y="12851"/>
                      </a:lnTo>
                      <a:lnTo>
                        <a:pt x="6442" y="13138"/>
                      </a:lnTo>
                      <a:lnTo>
                        <a:pt x="6289" y="13180"/>
                      </a:lnTo>
                      <a:lnTo>
                        <a:pt x="6127" y="13229"/>
                      </a:lnTo>
                      <a:lnTo>
                        <a:pt x="6092" y="13137"/>
                      </a:lnTo>
                      <a:lnTo>
                        <a:pt x="6092" y="13002"/>
                      </a:lnTo>
                      <a:lnTo>
                        <a:pt x="5928" y="12707"/>
                      </a:lnTo>
                      <a:lnTo>
                        <a:pt x="5877" y="12675"/>
                      </a:lnTo>
                      <a:lnTo>
                        <a:pt x="5820" y="12590"/>
                      </a:lnTo>
                      <a:lnTo>
                        <a:pt x="5760" y="12346"/>
                      </a:lnTo>
                      <a:lnTo>
                        <a:pt x="5511" y="12104"/>
                      </a:lnTo>
                      <a:lnTo>
                        <a:pt x="5396" y="12043"/>
                      </a:lnTo>
                      <a:lnTo>
                        <a:pt x="5329" y="11966"/>
                      </a:lnTo>
                      <a:lnTo>
                        <a:pt x="5175" y="11749"/>
                      </a:lnTo>
                      <a:lnTo>
                        <a:pt x="5026" y="11439"/>
                      </a:lnTo>
                      <a:lnTo>
                        <a:pt x="4967" y="11398"/>
                      </a:lnTo>
                      <a:lnTo>
                        <a:pt x="4943" y="11357"/>
                      </a:lnTo>
                      <a:lnTo>
                        <a:pt x="4900" y="11197"/>
                      </a:lnTo>
                      <a:lnTo>
                        <a:pt x="4893" y="11035"/>
                      </a:lnTo>
                      <a:lnTo>
                        <a:pt x="4842" y="10911"/>
                      </a:lnTo>
                      <a:lnTo>
                        <a:pt x="4758" y="10766"/>
                      </a:lnTo>
                      <a:lnTo>
                        <a:pt x="4661" y="10672"/>
                      </a:lnTo>
                      <a:lnTo>
                        <a:pt x="4617" y="10581"/>
                      </a:lnTo>
                      <a:lnTo>
                        <a:pt x="4559" y="10532"/>
                      </a:lnTo>
                      <a:lnTo>
                        <a:pt x="4443" y="10363"/>
                      </a:lnTo>
                      <a:lnTo>
                        <a:pt x="4361" y="10288"/>
                      </a:lnTo>
                      <a:lnTo>
                        <a:pt x="4157" y="10146"/>
                      </a:lnTo>
                      <a:lnTo>
                        <a:pt x="4050" y="10087"/>
                      </a:lnTo>
                      <a:lnTo>
                        <a:pt x="4015" y="10102"/>
                      </a:lnTo>
                      <a:lnTo>
                        <a:pt x="3932" y="10071"/>
                      </a:lnTo>
                      <a:lnTo>
                        <a:pt x="3740" y="9952"/>
                      </a:lnTo>
                      <a:lnTo>
                        <a:pt x="3642" y="9870"/>
                      </a:lnTo>
                      <a:lnTo>
                        <a:pt x="3582" y="9793"/>
                      </a:lnTo>
                      <a:lnTo>
                        <a:pt x="3491" y="9608"/>
                      </a:lnTo>
                      <a:lnTo>
                        <a:pt x="3451" y="9466"/>
                      </a:lnTo>
                      <a:lnTo>
                        <a:pt x="3359" y="8893"/>
                      </a:lnTo>
                      <a:lnTo>
                        <a:pt x="3309" y="8803"/>
                      </a:lnTo>
                      <a:lnTo>
                        <a:pt x="3299" y="8728"/>
                      </a:lnTo>
                      <a:lnTo>
                        <a:pt x="3333" y="8694"/>
                      </a:lnTo>
                      <a:lnTo>
                        <a:pt x="3366" y="8593"/>
                      </a:lnTo>
                      <a:lnTo>
                        <a:pt x="3383" y="8406"/>
                      </a:lnTo>
                      <a:lnTo>
                        <a:pt x="3326" y="8203"/>
                      </a:lnTo>
                      <a:lnTo>
                        <a:pt x="3283" y="8114"/>
                      </a:lnTo>
                      <a:lnTo>
                        <a:pt x="3225" y="8044"/>
                      </a:lnTo>
                      <a:lnTo>
                        <a:pt x="3174" y="7927"/>
                      </a:lnTo>
                      <a:lnTo>
                        <a:pt x="3141" y="7785"/>
                      </a:lnTo>
                      <a:lnTo>
                        <a:pt x="3091" y="7700"/>
                      </a:lnTo>
                      <a:lnTo>
                        <a:pt x="3034" y="7550"/>
                      </a:lnTo>
                      <a:lnTo>
                        <a:pt x="2859" y="7241"/>
                      </a:lnTo>
                      <a:lnTo>
                        <a:pt x="2650" y="7038"/>
                      </a:lnTo>
                      <a:lnTo>
                        <a:pt x="2518" y="6946"/>
                      </a:lnTo>
                      <a:lnTo>
                        <a:pt x="2492" y="6909"/>
                      </a:lnTo>
                      <a:lnTo>
                        <a:pt x="2451" y="6902"/>
                      </a:lnTo>
                      <a:lnTo>
                        <a:pt x="2435" y="6861"/>
                      </a:lnTo>
                      <a:lnTo>
                        <a:pt x="2326" y="6803"/>
                      </a:lnTo>
                      <a:lnTo>
                        <a:pt x="2243" y="6803"/>
                      </a:lnTo>
                      <a:lnTo>
                        <a:pt x="2193" y="6818"/>
                      </a:lnTo>
                      <a:lnTo>
                        <a:pt x="2135" y="6791"/>
                      </a:lnTo>
                      <a:lnTo>
                        <a:pt x="2108" y="6692"/>
                      </a:lnTo>
                      <a:lnTo>
                        <a:pt x="2042" y="6580"/>
                      </a:lnTo>
                      <a:lnTo>
                        <a:pt x="1949" y="6472"/>
                      </a:lnTo>
                      <a:lnTo>
                        <a:pt x="1949" y="6336"/>
                      </a:lnTo>
                      <a:lnTo>
                        <a:pt x="1965" y="6312"/>
                      </a:lnTo>
                      <a:lnTo>
                        <a:pt x="1833" y="5901"/>
                      </a:lnTo>
                      <a:lnTo>
                        <a:pt x="1757" y="5789"/>
                      </a:lnTo>
                      <a:lnTo>
                        <a:pt x="1665" y="5616"/>
                      </a:lnTo>
                      <a:lnTo>
                        <a:pt x="1549" y="5562"/>
                      </a:lnTo>
                      <a:lnTo>
                        <a:pt x="1507" y="5504"/>
                      </a:lnTo>
                      <a:lnTo>
                        <a:pt x="1483" y="5405"/>
                      </a:lnTo>
                      <a:lnTo>
                        <a:pt x="1326" y="5202"/>
                      </a:lnTo>
                      <a:lnTo>
                        <a:pt x="1198" y="4866"/>
                      </a:lnTo>
                      <a:lnTo>
                        <a:pt x="1117" y="4757"/>
                      </a:lnTo>
                      <a:lnTo>
                        <a:pt x="1016" y="4682"/>
                      </a:lnTo>
                      <a:lnTo>
                        <a:pt x="841" y="4447"/>
                      </a:lnTo>
                      <a:lnTo>
                        <a:pt x="824" y="4372"/>
                      </a:lnTo>
                      <a:lnTo>
                        <a:pt x="724" y="4245"/>
                      </a:lnTo>
                      <a:lnTo>
                        <a:pt x="625" y="4019"/>
                      </a:lnTo>
                      <a:lnTo>
                        <a:pt x="434" y="3656"/>
                      </a:lnTo>
                      <a:lnTo>
                        <a:pt x="357" y="3599"/>
                      </a:lnTo>
                      <a:lnTo>
                        <a:pt x="242" y="3599"/>
                      </a:lnTo>
                      <a:lnTo>
                        <a:pt x="125" y="3581"/>
                      </a:lnTo>
                      <a:lnTo>
                        <a:pt x="101" y="3565"/>
                      </a:lnTo>
                      <a:lnTo>
                        <a:pt x="34" y="3581"/>
                      </a:lnTo>
                      <a:lnTo>
                        <a:pt x="0" y="3649"/>
                      </a:lnTo>
                      <a:lnTo>
                        <a:pt x="159" y="3246"/>
                      </a:lnTo>
                      <a:lnTo>
                        <a:pt x="168" y="2943"/>
                      </a:lnTo>
                      <a:lnTo>
                        <a:pt x="192" y="2825"/>
                      </a:lnTo>
                      <a:lnTo>
                        <a:pt x="249" y="2682"/>
                      </a:lnTo>
                      <a:lnTo>
                        <a:pt x="242" y="2477"/>
                      </a:lnTo>
                      <a:lnTo>
                        <a:pt x="276" y="2595"/>
                      </a:lnTo>
                      <a:lnTo>
                        <a:pt x="1117" y="2702"/>
                      </a:lnTo>
                      <a:lnTo>
                        <a:pt x="1352" y="2467"/>
                      </a:lnTo>
                      <a:lnTo>
                        <a:pt x="1366" y="2419"/>
                      </a:lnTo>
                      <a:lnTo>
                        <a:pt x="1567" y="2061"/>
                      </a:lnTo>
                      <a:lnTo>
                        <a:pt x="2145" y="1974"/>
                      </a:lnTo>
                      <a:lnTo>
                        <a:pt x="2171" y="1850"/>
                      </a:lnTo>
                      <a:lnTo>
                        <a:pt x="2255" y="1618"/>
                      </a:lnTo>
                      <a:lnTo>
                        <a:pt x="2560" y="1448"/>
                      </a:lnTo>
                      <a:lnTo>
                        <a:pt x="2569" y="1429"/>
                      </a:lnTo>
                      <a:lnTo>
                        <a:pt x="1840" y="685"/>
                      </a:lnTo>
                      <a:lnTo>
                        <a:pt x="1731" y="590"/>
                      </a:lnTo>
                      <a:lnTo>
                        <a:pt x="2281" y="464"/>
                      </a:lnTo>
                      <a:lnTo>
                        <a:pt x="3197" y="281"/>
                      </a:lnTo>
                      <a:lnTo>
                        <a:pt x="3424" y="0"/>
                      </a:lnTo>
                      <a:lnTo>
                        <a:pt x="4576" y="321"/>
                      </a:lnTo>
                      <a:lnTo>
                        <a:pt x="5434" y="970"/>
                      </a:lnTo>
                      <a:lnTo>
                        <a:pt x="6203" y="1265"/>
                      </a:lnTo>
                      <a:lnTo>
                        <a:pt x="6284" y="1324"/>
                      </a:lnTo>
                      <a:lnTo>
                        <a:pt x="6395" y="1591"/>
                      </a:lnTo>
                      <a:lnTo>
                        <a:pt x="6793" y="1625"/>
                      </a:lnTo>
                      <a:lnTo>
                        <a:pt x="6826" y="1659"/>
                      </a:lnTo>
                      <a:lnTo>
                        <a:pt x="6826" y="2203"/>
                      </a:lnTo>
                      <a:lnTo>
                        <a:pt x="6859" y="2247"/>
                      </a:lnTo>
                      <a:lnTo>
                        <a:pt x="7719" y="2641"/>
                      </a:lnTo>
                      <a:lnTo>
                        <a:pt x="9071" y="2723"/>
                      </a:lnTo>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grpSp>
            <p:nvGrpSpPr>
              <p:cNvPr id="337" name="Group 145"/>
              <p:cNvGrpSpPr>
                <a:grpSpLocks noChangeAspect="1"/>
              </p:cNvGrpSpPr>
              <p:nvPr/>
            </p:nvGrpSpPr>
            <p:grpSpPr bwMode="gray">
              <a:xfrm>
                <a:off x="2984" y="2276"/>
                <a:ext cx="114" cy="72"/>
                <a:chOff x="2984" y="2276"/>
                <a:chExt cx="114" cy="72"/>
              </a:xfrm>
              <a:grpFill/>
            </p:grpSpPr>
            <p:sp>
              <p:nvSpPr>
                <p:cNvPr id="355" name="Freeform 146"/>
                <p:cNvSpPr>
                  <a:spLocks noChangeAspect="1"/>
                </p:cNvSpPr>
                <p:nvPr/>
              </p:nvSpPr>
              <p:spPr bwMode="gray">
                <a:xfrm>
                  <a:off x="2984" y="2276"/>
                  <a:ext cx="114" cy="72"/>
                </a:xfrm>
                <a:custGeom>
                  <a:avLst/>
                  <a:gdLst/>
                  <a:ahLst/>
                  <a:cxnLst>
                    <a:cxn ang="0">
                      <a:pos x="14868" y="4199"/>
                    </a:cxn>
                    <a:cxn ang="0">
                      <a:pos x="14514" y="5031"/>
                    </a:cxn>
                    <a:cxn ang="0">
                      <a:pos x="14466" y="5374"/>
                    </a:cxn>
                    <a:cxn ang="0">
                      <a:pos x="14027" y="5466"/>
                    </a:cxn>
                    <a:cxn ang="0">
                      <a:pos x="13073" y="5967"/>
                    </a:cxn>
                    <a:cxn ang="0">
                      <a:pos x="12036" y="6264"/>
                    </a:cxn>
                    <a:cxn ang="0">
                      <a:pos x="10929" y="6593"/>
                    </a:cxn>
                    <a:cxn ang="0">
                      <a:pos x="9740" y="7051"/>
                    </a:cxn>
                    <a:cxn ang="0">
                      <a:pos x="9205" y="7739"/>
                    </a:cxn>
                    <a:cxn ang="0">
                      <a:pos x="8905" y="7936"/>
                    </a:cxn>
                    <a:cxn ang="0">
                      <a:pos x="7539" y="8146"/>
                    </a:cxn>
                    <a:cxn ang="0">
                      <a:pos x="6784" y="8623"/>
                    </a:cxn>
                    <a:cxn ang="0">
                      <a:pos x="5672" y="8733"/>
                    </a:cxn>
                    <a:cxn ang="0">
                      <a:pos x="4779" y="8801"/>
                    </a:cxn>
                    <a:cxn ang="0">
                      <a:pos x="3686" y="9598"/>
                    </a:cxn>
                    <a:cxn ang="0">
                      <a:pos x="2368" y="9909"/>
                    </a:cxn>
                    <a:cxn ang="0">
                      <a:pos x="1652" y="9818"/>
                    </a:cxn>
                    <a:cxn ang="0">
                      <a:pos x="898" y="9087"/>
                    </a:cxn>
                    <a:cxn ang="0">
                      <a:pos x="716" y="7955"/>
                    </a:cxn>
                    <a:cxn ang="0">
                      <a:pos x="482" y="6794"/>
                    </a:cxn>
                    <a:cxn ang="0">
                      <a:pos x="320" y="6215"/>
                    </a:cxn>
                    <a:cxn ang="0">
                      <a:pos x="67" y="5752"/>
                    </a:cxn>
                    <a:cxn ang="0">
                      <a:pos x="86" y="5552"/>
                    </a:cxn>
                    <a:cxn ang="0">
                      <a:pos x="201" y="5007"/>
                    </a:cxn>
                    <a:cxn ang="0">
                      <a:pos x="153" y="4142"/>
                    </a:cxn>
                    <a:cxn ang="0">
                      <a:pos x="850" y="3308"/>
                    </a:cxn>
                    <a:cxn ang="0">
                      <a:pos x="854" y="3271"/>
                    </a:cxn>
                    <a:cxn ang="0">
                      <a:pos x="847" y="3234"/>
                    </a:cxn>
                    <a:cxn ang="0">
                      <a:pos x="825" y="3184"/>
                    </a:cxn>
                    <a:cxn ang="0">
                      <a:pos x="777" y="3110"/>
                    </a:cxn>
                    <a:cxn ang="0">
                      <a:pos x="741" y="3050"/>
                    </a:cxn>
                    <a:cxn ang="0">
                      <a:pos x="727" y="3014"/>
                    </a:cxn>
                    <a:cxn ang="0">
                      <a:pos x="722" y="2979"/>
                    </a:cxn>
                    <a:cxn ang="0">
                      <a:pos x="730" y="2945"/>
                    </a:cxn>
                    <a:cxn ang="0">
                      <a:pos x="1266" y="2241"/>
                    </a:cxn>
                    <a:cxn ang="0">
                      <a:pos x="3858" y="2689"/>
                    </a:cxn>
                    <a:cxn ang="0">
                      <a:pos x="6615" y="3737"/>
                    </a:cxn>
                    <a:cxn ang="0">
                      <a:pos x="6718" y="3700"/>
                    </a:cxn>
                    <a:cxn ang="0">
                      <a:pos x="6894" y="3652"/>
                    </a:cxn>
                    <a:cxn ang="0">
                      <a:pos x="6943" y="3637"/>
                    </a:cxn>
                    <a:cxn ang="0">
                      <a:pos x="6990" y="3616"/>
                    </a:cxn>
                    <a:cxn ang="0">
                      <a:pos x="7033" y="3591"/>
                    </a:cxn>
                    <a:cxn ang="0">
                      <a:pos x="7072" y="3559"/>
                    </a:cxn>
                    <a:cxn ang="0">
                      <a:pos x="7105" y="3519"/>
                    </a:cxn>
                    <a:cxn ang="0">
                      <a:pos x="9312" y="1068"/>
                    </a:cxn>
                    <a:cxn ang="0">
                      <a:pos x="10014" y="620"/>
                    </a:cxn>
                    <a:cxn ang="0">
                      <a:pos x="10264" y="564"/>
                    </a:cxn>
                    <a:cxn ang="0">
                      <a:pos x="10633" y="503"/>
                    </a:cxn>
                    <a:cxn ang="0">
                      <a:pos x="11090" y="440"/>
                    </a:cxn>
                    <a:cxn ang="0">
                      <a:pos x="11961" y="328"/>
                    </a:cxn>
                    <a:cxn ang="0">
                      <a:pos x="12844" y="217"/>
                    </a:cxn>
                    <a:cxn ang="0">
                      <a:pos x="13320" y="152"/>
                    </a:cxn>
                    <a:cxn ang="0">
                      <a:pos x="13716" y="91"/>
                    </a:cxn>
                    <a:cxn ang="0">
                      <a:pos x="14003" y="35"/>
                    </a:cxn>
                    <a:cxn ang="0">
                      <a:pos x="15675" y="3780"/>
                    </a:cxn>
                  </a:cxnLst>
                  <a:rect l="0" t="0" r="r" b="b"/>
                  <a:pathLst>
                    <a:path w="15675" h="9942">
                      <a:moveTo>
                        <a:pt x="15675" y="3780"/>
                      </a:moveTo>
                      <a:lnTo>
                        <a:pt x="15169" y="3985"/>
                      </a:lnTo>
                      <a:lnTo>
                        <a:pt x="14868" y="4199"/>
                      </a:lnTo>
                      <a:lnTo>
                        <a:pt x="14648" y="4443"/>
                      </a:lnTo>
                      <a:lnTo>
                        <a:pt x="14447" y="4864"/>
                      </a:lnTo>
                      <a:lnTo>
                        <a:pt x="14514" y="5031"/>
                      </a:lnTo>
                      <a:lnTo>
                        <a:pt x="14543" y="5260"/>
                      </a:lnTo>
                      <a:lnTo>
                        <a:pt x="14538" y="5308"/>
                      </a:lnTo>
                      <a:lnTo>
                        <a:pt x="14466" y="5374"/>
                      </a:lnTo>
                      <a:lnTo>
                        <a:pt x="14385" y="5418"/>
                      </a:lnTo>
                      <a:lnTo>
                        <a:pt x="14190" y="5385"/>
                      </a:lnTo>
                      <a:lnTo>
                        <a:pt x="14027" y="5466"/>
                      </a:lnTo>
                      <a:lnTo>
                        <a:pt x="13627" y="5576"/>
                      </a:lnTo>
                      <a:lnTo>
                        <a:pt x="13364" y="5843"/>
                      </a:lnTo>
                      <a:lnTo>
                        <a:pt x="13073" y="5967"/>
                      </a:lnTo>
                      <a:lnTo>
                        <a:pt x="12652" y="6020"/>
                      </a:lnTo>
                      <a:lnTo>
                        <a:pt x="12404" y="6082"/>
                      </a:lnTo>
                      <a:lnTo>
                        <a:pt x="12036" y="6264"/>
                      </a:lnTo>
                      <a:lnTo>
                        <a:pt x="11764" y="6336"/>
                      </a:lnTo>
                      <a:lnTo>
                        <a:pt x="11211" y="6574"/>
                      </a:lnTo>
                      <a:lnTo>
                        <a:pt x="10929" y="6593"/>
                      </a:lnTo>
                      <a:lnTo>
                        <a:pt x="10470" y="6679"/>
                      </a:lnTo>
                      <a:lnTo>
                        <a:pt x="9988" y="6908"/>
                      </a:lnTo>
                      <a:lnTo>
                        <a:pt x="9740" y="7051"/>
                      </a:lnTo>
                      <a:lnTo>
                        <a:pt x="9645" y="7262"/>
                      </a:lnTo>
                      <a:lnTo>
                        <a:pt x="9521" y="7448"/>
                      </a:lnTo>
                      <a:lnTo>
                        <a:pt x="9205" y="7739"/>
                      </a:lnTo>
                      <a:lnTo>
                        <a:pt x="9072" y="7825"/>
                      </a:lnTo>
                      <a:lnTo>
                        <a:pt x="9020" y="7897"/>
                      </a:lnTo>
                      <a:lnTo>
                        <a:pt x="8905" y="7936"/>
                      </a:lnTo>
                      <a:lnTo>
                        <a:pt x="8198" y="7906"/>
                      </a:lnTo>
                      <a:lnTo>
                        <a:pt x="7845" y="7951"/>
                      </a:lnTo>
                      <a:lnTo>
                        <a:pt x="7539" y="8146"/>
                      </a:lnTo>
                      <a:lnTo>
                        <a:pt x="7391" y="8347"/>
                      </a:lnTo>
                      <a:lnTo>
                        <a:pt x="6962" y="8585"/>
                      </a:lnTo>
                      <a:lnTo>
                        <a:pt x="6784" y="8623"/>
                      </a:lnTo>
                      <a:lnTo>
                        <a:pt x="6259" y="8776"/>
                      </a:lnTo>
                      <a:lnTo>
                        <a:pt x="5978" y="8801"/>
                      </a:lnTo>
                      <a:lnTo>
                        <a:pt x="5672" y="8733"/>
                      </a:lnTo>
                      <a:lnTo>
                        <a:pt x="5353" y="8786"/>
                      </a:lnTo>
                      <a:lnTo>
                        <a:pt x="5109" y="8762"/>
                      </a:lnTo>
                      <a:lnTo>
                        <a:pt x="4779" y="8801"/>
                      </a:lnTo>
                      <a:lnTo>
                        <a:pt x="4497" y="8977"/>
                      </a:lnTo>
                      <a:lnTo>
                        <a:pt x="4292" y="9321"/>
                      </a:lnTo>
                      <a:lnTo>
                        <a:pt x="3686" y="9598"/>
                      </a:lnTo>
                      <a:lnTo>
                        <a:pt x="3405" y="9771"/>
                      </a:lnTo>
                      <a:lnTo>
                        <a:pt x="2769" y="9785"/>
                      </a:lnTo>
                      <a:lnTo>
                        <a:pt x="2368" y="9909"/>
                      </a:lnTo>
                      <a:lnTo>
                        <a:pt x="2149" y="9890"/>
                      </a:lnTo>
                      <a:lnTo>
                        <a:pt x="1934" y="9942"/>
                      </a:lnTo>
                      <a:lnTo>
                        <a:pt x="1652" y="9818"/>
                      </a:lnTo>
                      <a:lnTo>
                        <a:pt x="1309" y="9832"/>
                      </a:lnTo>
                      <a:lnTo>
                        <a:pt x="1180" y="9435"/>
                      </a:lnTo>
                      <a:lnTo>
                        <a:pt x="898" y="9087"/>
                      </a:lnTo>
                      <a:lnTo>
                        <a:pt x="898" y="8356"/>
                      </a:lnTo>
                      <a:lnTo>
                        <a:pt x="865" y="8108"/>
                      </a:lnTo>
                      <a:lnTo>
                        <a:pt x="716" y="7955"/>
                      </a:lnTo>
                      <a:lnTo>
                        <a:pt x="635" y="7758"/>
                      </a:lnTo>
                      <a:lnTo>
                        <a:pt x="535" y="7310"/>
                      </a:lnTo>
                      <a:lnTo>
                        <a:pt x="482" y="6794"/>
                      </a:lnTo>
                      <a:lnTo>
                        <a:pt x="401" y="6584"/>
                      </a:lnTo>
                      <a:lnTo>
                        <a:pt x="320" y="6450"/>
                      </a:lnTo>
                      <a:lnTo>
                        <a:pt x="320" y="6215"/>
                      </a:lnTo>
                      <a:lnTo>
                        <a:pt x="86" y="5886"/>
                      </a:lnTo>
                      <a:lnTo>
                        <a:pt x="0" y="5814"/>
                      </a:lnTo>
                      <a:lnTo>
                        <a:pt x="67" y="5752"/>
                      </a:lnTo>
                      <a:lnTo>
                        <a:pt x="134" y="5767"/>
                      </a:lnTo>
                      <a:lnTo>
                        <a:pt x="134" y="5666"/>
                      </a:lnTo>
                      <a:lnTo>
                        <a:pt x="86" y="5552"/>
                      </a:lnTo>
                      <a:lnTo>
                        <a:pt x="86" y="5303"/>
                      </a:lnTo>
                      <a:lnTo>
                        <a:pt x="34" y="5155"/>
                      </a:lnTo>
                      <a:lnTo>
                        <a:pt x="201" y="5007"/>
                      </a:lnTo>
                      <a:lnTo>
                        <a:pt x="234" y="4888"/>
                      </a:lnTo>
                      <a:lnTo>
                        <a:pt x="201" y="4438"/>
                      </a:lnTo>
                      <a:lnTo>
                        <a:pt x="153" y="4142"/>
                      </a:lnTo>
                      <a:lnTo>
                        <a:pt x="101" y="4075"/>
                      </a:lnTo>
                      <a:lnTo>
                        <a:pt x="710" y="3760"/>
                      </a:lnTo>
                      <a:lnTo>
                        <a:pt x="850" y="3308"/>
                      </a:lnTo>
                      <a:lnTo>
                        <a:pt x="853" y="3295"/>
                      </a:lnTo>
                      <a:lnTo>
                        <a:pt x="854" y="3283"/>
                      </a:lnTo>
                      <a:lnTo>
                        <a:pt x="854" y="3271"/>
                      </a:lnTo>
                      <a:lnTo>
                        <a:pt x="853" y="3258"/>
                      </a:lnTo>
                      <a:lnTo>
                        <a:pt x="850" y="3246"/>
                      </a:lnTo>
                      <a:lnTo>
                        <a:pt x="847" y="3234"/>
                      </a:lnTo>
                      <a:lnTo>
                        <a:pt x="843" y="3222"/>
                      </a:lnTo>
                      <a:lnTo>
                        <a:pt x="838" y="3209"/>
                      </a:lnTo>
                      <a:lnTo>
                        <a:pt x="825" y="3184"/>
                      </a:lnTo>
                      <a:lnTo>
                        <a:pt x="809" y="3159"/>
                      </a:lnTo>
                      <a:lnTo>
                        <a:pt x="793" y="3135"/>
                      </a:lnTo>
                      <a:lnTo>
                        <a:pt x="777" y="3110"/>
                      </a:lnTo>
                      <a:lnTo>
                        <a:pt x="761" y="3086"/>
                      </a:lnTo>
                      <a:lnTo>
                        <a:pt x="747" y="3061"/>
                      </a:lnTo>
                      <a:lnTo>
                        <a:pt x="741" y="3050"/>
                      </a:lnTo>
                      <a:lnTo>
                        <a:pt x="736" y="3038"/>
                      </a:lnTo>
                      <a:lnTo>
                        <a:pt x="731" y="3026"/>
                      </a:lnTo>
                      <a:lnTo>
                        <a:pt x="727" y="3014"/>
                      </a:lnTo>
                      <a:lnTo>
                        <a:pt x="724" y="3002"/>
                      </a:lnTo>
                      <a:lnTo>
                        <a:pt x="722" y="2991"/>
                      </a:lnTo>
                      <a:lnTo>
                        <a:pt x="722" y="2979"/>
                      </a:lnTo>
                      <a:lnTo>
                        <a:pt x="723" y="2967"/>
                      </a:lnTo>
                      <a:lnTo>
                        <a:pt x="725" y="2956"/>
                      </a:lnTo>
                      <a:lnTo>
                        <a:pt x="730" y="2945"/>
                      </a:lnTo>
                      <a:lnTo>
                        <a:pt x="735" y="2934"/>
                      </a:lnTo>
                      <a:lnTo>
                        <a:pt x="743" y="2922"/>
                      </a:lnTo>
                      <a:lnTo>
                        <a:pt x="1266" y="2241"/>
                      </a:lnTo>
                      <a:lnTo>
                        <a:pt x="1614" y="2657"/>
                      </a:lnTo>
                      <a:lnTo>
                        <a:pt x="2120" y="2602"/>
                      </a:lnTo>
                      <a:lnTo>
                        <a:pt x="3858" y="2689"/>
                      </a:lnTo>
                      <a:lnTo>
                        <a:pt x="4187" y="2967"/>
                      </a:lnTo>
                      <a:lnTo>
                        <a:pt x="6020" y="3083"/>
                      </a:lnTo>
                      <a:lnTo>
                        <a:pt x="6615" y="3737"/>
                      </a:lnTo>
                      <a:lnTo>
                        <a:pt x="6648" y="3723"/>
                      </a:lnTo>
                      <a:lnTo>
                        <a:pt x="6683" y="3710"/>
                      </a:lnTo>
                      <a:lnTo>
                        <a:pt x="6718" y="3700"/>
                      </a:lnTo>
                      <a:lnTo>
                        <a:pt x="6754" y="3690"/>
                      </a:lnTo>
                      <a:lnTo>
                        <a:pt x="6825" y="3671"/>
                      </a:lnTo>
                      <a:lnTo>
                        <a:pt x="6894" y="3652"/>
                      </a:lnTo>
                      <a:lnTo>
                        <a:pt x="6910" y="3648"/>
                      </a:lnTo>
                      <a:lnTo>
                        <a:pt x="6927" y="3642"/>
                      </a:lnTo>
                      <a:lnTo>
                        <a:pt x="6943" y="3637"/>
                      </a:lnTo>
                      <a:lnTo>
                        <a:pt x="6959" y="3630"/>
                      </a:lnTo>
                      <a:lnTo>
                        <a:pt x="6974" y="3624"/>
                      </a:lnTo>
                      <a:lnTo>
                        <a:pt x="6990" y="3616"/>
                      </a:lnTo>
                      <a:lnTo>
                        <a:pt x="7005" y="3609"/>
                      </a:lnTo>
                      <a:lnTo>
                        <a:pt x="7019" y="3600"/>
                      </a:lnTo>
                      <a:lnTo>
                        <a:pt x="7033" y="3591"/>
                      </a:lnTo>
                      <a:lnTo>
                        <a:pt x="7047" y="3582"/>
                      </a:lnTo>
                      <a:lnTo>
                        <a:pt x="7059" y="3571"/>
                      </a:lnTo>
                      <a:lnTo>
                        <a:pt x="7072" y="3559"/>
                      </a:lnTo>
                      <a:lnTo>
                        <a:pt x="7084" y="3547"/>
                      </a:lnTo>
                      <a:lnTo>
                        <a:pt x="7095" y="3534"/>
                      </a:lnTo>
                      <a:lnTo>
                        <a:pt x="7105" y="3519"/>
                      </a:lnTo>
                      <a:lnTo>
                        <a:pt x="7116" y="3504"/>
                      </a:lnTo>
                      <a:lnTo>
                        <a:pt x="8300" y="1543"/>
                      </a:lnTo>
                      <a:lnTo>
                        <a:pt x="9312" y="1068"/>
                      </a:lnTo>
                      <a:lnTo>
                        <a:pt x="9929" y="654"/>
                      </a:lnTo>
                      <a:lnTo>
                        <a:pt x="9962" y="638"/>
                      </a:lnTo>
                      <a:lnTo>
                        <a:pt x="10014" y="620"/>
                      </a:lnTo>
                      <a:lnTo>
                        <a:pt x="10082" y="602"/>
                      </a:lnTo>
                      <a:lnTo>
                        <a:pt x="10166" y="583"/>
                      </a:lnTo>
                      <a:lnTo>
                        <a:pt x="10264" y="564"/>
                      </a:lnTo>
                      <a:lnTo>
                        <a:pt x="10375" y="544"/>
                      </a:lnTo>
                      <a:lnTo>
                        <a:pt x="10498" y="524"/>
                      </a:lnTo>
                      <a:lnTo>
                        <a:pt x="10633" y="503"/>
                      </a:lnTo>
                      <a:lnTo>
                        <a:pt x="10777" y="483"/>
                      </a:lnTo>
                      <a:lnTo>
                        <a:pt x="10930" y="461"/>
                      </a:lnTo>
                      <a:lnTo>
                        <a:pt x="11090" y="440"/>
                      </a:lnTo>
                      <a:lnTo>
                        <a:pt x="11257" y="417"/>
                      </a:lnTo>
                      <a:lnTo>
                        <a:pt x="11603" y="373"/>
                      </a:lnTo>
                      <a:lnTo>
                        <a:pt x="11961" y="328"/>
                      </a:lnTo>
                      <a:lnTo>
                        <a:pt x="12321" y="284"/>
                      </a:lnTo>
                      <a:lnTo>
                        <a:pt x="12673" y="238"/>
                      </a:lnTo>
                      <a:lnTo>
                        <a:pt x="12844" y="217"/>
                      </a:lnTo>
                      <a:lnTo>
                        <a:pt x="13010" y="195"/>
                      </a:lnTo>
                      <a:lnTo>
                        <a:pt x="13168" y="174"/>
                      </a:lnTo>
                      <a:lnTo>
                        <a:pt x="13320" y="152"/>
                      </a:lnTo>
                      <a:lnTo>
                        <a:pt x="13462" y="131"/>
                      </a:lnTo>
                      <a:lnTo>
                        <a:pt x="13595" y="111"/>
                      </a:lnTo>
                      <a:lnTo>
                        <a:pt x="13716" y="91"/>
                      </a:lnTo>
                      <a:lnTo>
                        <a:pt x="13826" y="72"/>
                      </a:lnTo>
                      <a:lnTo>
                        <a:pt x="13921" y="53"/>
                      </a:lnTo>
                      <a:lnTo>
                        <a:pt x="14003" y="35"/>
                      </a:lnTo>
                      <a:lnTo>
                        <a:pt x="14069" y="17"/>
                      </a:lnTo>
                      <a:lnTo>
                        <a:pt x="14118" y="0"/>
                      </a:lnTo>
                      <a:lnTo>
                        <a:pt x="15675" y="378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56" name="Freeform 147"/>
                <p:cNvSpPr>
                  <a:spLocks noChangeAspect="1"/>
                </p:cNvSpPr>
                <p:nvPr/>
              </p:nvSpPr>
              <p:spPr bwMode="gray">
                <a:xfrm>
                  <a:off x="2984" y="2276"/>
                  <a:ext cx="114" cy="72"/>
                </a:xfrm>
                <a:custGeom>
                  <a:avLst/>
                  <a:gdLst/>
                  <a:ahLst/>
                  <a:cxnLst>
                    <a:cxn ang="0">
                      <a:pos x="14868" y="4199"/>
                    </a:cxn>
                    <a:cxn ang="0">
                      <a:pos x="14514" y="5031"/>
                    </a:cxn>
                    <a:cxn ang="0">
                      <a:pos x="14466" y="5374"/>
                    </a:cxn>
                    <a:cxn ang="0">
                      <a:pos x="14027" y="5466"/>
                    </a:cxn>
                    <a:cxn ang="0">
                      <a:pos x="13073" y="5967"/>
                    </a:cxn>
                    <a:cxn ang="0">
                      <a:pos x="12036" y="6264"/>
                    </a:cxn>
                    <a:cxn ang="0">
                      <a:pos x="10929" y="6593"/>
                    </a:cxn>
                    <a:cxn ang="0">
                      <a:pos x="9740" y="7051"/>
                    </a:cxn>
                    <a:cxn ang="0">
                      <a:pos x="9205" y="7739"/>
                    </a:cxn>
                    <a:cxn ang="0">
                      <a:pos x="8905" y="7936"/>
                    </a:cxn>
                    <a:cxn ang="0">
                      <a:pos x="7539" y="8146"/>
                    </a:cxn>
                    <a:cxn ang="0">
                      <a:pos x="6784" y="8623"/>
                    </a:cxn>
                    <a:cxn ang="0">
                      <a:pos x="5672" y="8733"/>
                    </a:cxn>
                    <a:cxn ang="0">
                      <a:pos x="4779" y="8801"/>
                    </a:cxn>
                    <a:cxn ang="0">
                      <a:pos x="3686" y="9598"/>
                    </a:cxn>
                    <a:cxn ang="0">
                      <a:pos x="2368" y="9909"/>
                    </a:cxn>
                    <a:cxn ang="0">
                      <a:pos x="1652" y="9818"/>
                    </a:cxn>
                    <a:cxn ang="0">
                      <a:pos x="898" y="9087"/>
                    </a:cxn>
                    <a:cxn ang="0">
                      <a:pos x="716" y="7955"/>
                    </a:cxn>
                    <a:cxn ang="0">
                      <a:pos x="482" y="6794"/>
                    </a:cxn>
                    <a:cxn ang="0">
                      <a:pos x="320" y="6215"/>
                    </a:cxn>
                    <a:cxn ang="0">
                      <a:pos x="67" y="5752"/>
                    </a:cxn>
                    <a:cxn ang="0">
                      <a:pos x="86" y="5552"/>
                    </a:cxn>
                    <a:cxn ang="0">
                      <a:pos x="201" y="5007"/>
                    </a:cxn>
                    <a:cxn ang="0">
                      <a:pos x="153" y="4142"/>
                    </a:cxn>
                    <a:cxn ang="0">
                      <a:pos x="850" y="3308"/>
                    </a:cxn>
                    <a:cxn ang="0">
                      <a:pos x="854" y="3271"/>
                    </a:cxn>
                    <a:cxn ang="0">
                      <a:pos x="847" y="3234"/>
                    </a:cxn>
                    <a:cxn ang="0">
                      <a:pos x="825" y="3184"/>
                    </a:cxn>
                    <a:cxn ang="0">
                      <a:pos x="777" y="3110"/>
                    </a:cxn>
                    <a:cxn ang="0">
                      <a:pos x="741" y="3050"/>
                    </a:cxn>
                    <a:cxn ang="0">
                      <a:pos x="727" y="3014"/>
                    </a:cxn>
                    <a:cxn ang="0">
                      <a:pos x="722" y="2979"/>
                    </a:cxn>
                    <a:cxn ang="0">
                      <a:pos x="730" y="2945"/>
                    </a:cxn>
                    <a:cxn ang="0">
                      <a:pos x="1266" y="2241"/>
                    </a:cxn>
                    <a:cxn ang="0">
                      <a:pos x="3858" y="2689"/>
                    </a:cxn>
                    <a:cxn ang="0">
                      <a:pos x="6615" y="3737"/>
                    </a:cxn>
                    <a:cxn ang="0">
                      <a:pos x="6718" y="3700"/>
                    </a:cxn>
                    <a:cxn ang="0">
                      <a:pos x="6894" y="3652"/>
                    </a:cxn>
                    <a:cxn ang="0">
                      <a:pos x="6943" y="3637"/>
                    </a:cxn>
                    <a:cxn ang="0">
                      <a:pos x="6990" y="3616"/>
                    </a:cxn>
                    <a:cxn ang="0">
                      <a:pos x="7033" y="3591"/>
                    </a:cxn>
                    <a:cxn ang="0">
                      <a:pos x="7072" y="3559"/>
                    </a:cxn>
                    <a:cxn ang="0">
                      <a:pos x="7105" y="3519"/>
                    </a:cxn>
                    <a:cxn ang="0">
                      <a:pos x="9312" y="1068"/>
                    </a:cxn>
                    <a:cxn ang="0">
                      <a:pos x="10014" y="620"/>
                    </a:cxn>
                    <a:cxn ang="0">
                      <a:pos x="10264" y="564"/>
                    </a:cxn>
                    <a:cxn ang="0">
                      <a:pos x="10633" y="503"/>
                    </a:cxn>
                    <a:cxn ang="0">
                      <a:pos x="11090" y="440"/>
                    </a:cxn>
                    <a:cxn ang="0">
                      <a:pos x="11961" y="328"/>
                    </a:cxn>
                    <a:cxn ang="0">
                      <a:pos x="12844" y="217"/>
                    </a:cxn>
                    <a:cxn ang="0">
                      <a:pos x="13320" y="152"/>
                    </a:cxn>
                    <a:cxn ang="0">
                      <a:pos x="13716" y="91"/>
                    </a:cxn>
                    <a:cxn ang="0">
                      <a:pos x="14003" y="35"/>
                    </a:cxn>
                    <a:cxn ang="0">
                      <a:pos x="15675" y="3780"/>
                    </a:cxn>
                  </a:cxnLst>
                  <a:rect l="0" t="0" r="r" b="b"/>
                  <a:pathLst>
                    <a:path w="15675" h="9942">
                      <a:moveTo>
                        <a:pt x="15675" y="3780"/>
                      </a:moveTo>
                      <a:lnTo>
                        <a:pt x="15169" y="3985"/>
                      </a:lnTo>
                      <a:lnTo>
                        <a:pt x="14868" y="4199"/>
                      </a:lnTo>
                      <a:lnTo>
                        <a:pt x="14648" y="4443"/>
                      </a:lnTo>
                      <a:lnTo>
                        <a:pt x="14447" y="4864"/>
                      </a:lnTo>
                      <a:lnTo>
                        <a:pt x="14514" y="5031"/>
                      </a:lnTo>
                      <a:lnTo>
                        <a:pt x="14543" y="5260"/>
                      </a:lnTo>
                      <a:lnTo>
                        <a:pt x="14538" y="5308"/>
                      </a:lnTo>
                      <a:lnTo>
                        <a:pt x="14466" y="5374"/>
                      </a:lnTo>
                      <a:lnTo>
                        <a:pt x="14385" y="5418"/>
                      </a:lnTo>
                      <a:lnTo>
                        <a:pt x="14190" y="5385"/>
                      </a:lnTo>
                      <a:lnTo>
                        <a:pt x="14027" y="5466"/>
                      </a:lnTo>
                      <a:lnTo>
                        <a:pt x="13627" y="5576"/>
                      </a:lnTo>
                      <a:lnTo>
                        <a:pt x="13364" y="5843"/>
                      </a:lnTo>
                      <a:lnTo>
                        <a:pt x="13073" y="5967"/>
                      </a:lnTo>
                      <a:lnTo>
                        <a:pt x="12652" y="6020"/>
                      </a:lnTo>
                      <a:lnTo>
                        <a:pt x="12404" y="6082"/>
                      </a:lnTo>
                      <a:lnTo>
                        <a:pt x="12036" y="6264"/>
                      </a:lnTo>
                      <a:lnTo>
                        <a:pt x="11764" y="6336"/>
                      </a:lnTo>
                      <a:lnTo>
                        <a:pt x="11211" y="6574"/>
                      </a:lnTo>
                      <a:lnTo>
                        <a:pt x="10929" y="6593"/>
                      </a:lnTo>
                      <a:lnTo>
                        <a:pt x="10470" y="6679"/>
                      </a:lnTo>
                      <a:lnTo>
                        <a:pt x="9988" y="6908"/>
                      </a:lnTo>
                      <a:lnTo>
                        <a:pt x="9740" y="7051"/>
                      </a:lnTo>
                      <a:lnTo>
                        <a:pt x="9645" y="7262"/>
                      </a:lnTo>
                      <a:lnTo>
                        <a:pt x="9521" y="7448"/>
                      </a:lnTo>
                      <a:lnTo>
                        <a:pt x="9205" y="7739"/>
                      </a:lnTo>
                      <a:lnTo>
                        <a:pt x="9072" y="7825"/>
                      </a:lnTo>
                      <a:lnTo>
                        <a:pt x="9020" y="7897"/>
                      </a:lnTo>
                      <a:lnTo>
                        <a:pt x="8905" y="7936"/>
                      </a:lnTo>
                      <a:lnTo>
                        <a:pt x="8198" y="7906"/>
                      </a:lnTo>
                      <a:lnTo>
                        <a:pt x="7845" y="7951"/>
                      </a:lnTo>
                      <a:lnTo>
                        <a:pt x="7539" y="8146"/>
                      </a:lnTo>
                      <a:lnTo>
                        <a:pt x="7391" y="8347"/>
                      </a:lnTo>
                      <a:lnTo>
                        <a:pt x="6962" y="8585"/>
                      </a:lnTo>
                      <a:lnTo>
                        <a:pt x="6784" y="8623"/>
                      </a:lnTo>
                      <a:lnTo>
                        <a:pt x="6259" y="8776"/>
                      </a:lnTo>
                      <a:lnTo>
                        <a:pt x="5978" y="8801"/>
                      </a:lnTo>
                      <a:lnTo>
                        <a:pt x="5672" y="8733"/>
                      </a:lnTo>
                      <a:lnTo>
                        <a:pt x="5353" y="8786"/>
                      </a:lnTo>
                      <a:lnTo>
                        <a:pt x="5109" y="8762"/>
                      </a:lnTo>
                      <a:lnTo>
                        <a:pt x="4779" y="8801"/>
                      </a:lnTo>
                      <a:lnTo>
                        <a:pt x="4497" y="8977"/>
                      </a:lnTo>
                      <a:lnTo>
                        <a:pt x="4292" y="9321"/>
                      </a:lnTo>
                      <a:lnTo>
                        <a:pt x="3686" y="9598"/>
                      </a:lnTo>
                      <a:lnTo>
                        <a:pt x="3405" y="9771"/>
                      </a:lnTo>
                      <a:lnTo>
                        <a:pt x="2769" y="9785"/>
                      </a:lnTo>
                      <a:lnTo>
                        <a:pt x="2368" y="9909"/>
                      </a:lnTo>
                      <a:lnTo>
                        <a:pt x="2149" y="9890"/>
                      </a:lnTo>
                      <a:lnTo>
                        <a:pt x="1934" y="9942"/>
                      </a:lnTo>
                      <a:lnTo>
                        <a:pt x="1652" y="9818"/>
                      </a:lnTo>
                      <a:lnTo>
                        <a:pt x="1309" y="9832"/>
                      </a:lnTo>
                      <a:lnTo>
                        <a:pt x="1180" y="9435"/>
                      </a:lnTo>
                      <a:lnTo>
                        <a:pt x="898" y="9087"/>
                      </a:lnTo>
                      <a:lnTo>
                        <a:pt x="898" y="8356"/>
                      </a:lnTo>
                      <a:lnTo>
                        <a:pt x="865" y="8108"/>
                      </a:lnTo>
                      <a:lnTo>
                        <a:pt x="716" y="7955"/>
                      </a:lnTo>
                      <a:lnTo>
                        <a:pt x="635" y="7758"/>
                      </a:lnTo>
                      <a:lnTo>
                        <a:pt x="535" y="7310"/>
                      </a:lnTo>
                      <a:lnTo>
                        <a:pt x="482" y="6794"/>
                      </a:lnTo>
                      <a:lnTo>
                        <a:pt x="401" y="6584"/>
                      </a:lnTo>
                      <a:lnTo>
                        <a:pt x="320" y="6450"/>
                      </a:lnTo>
                      <a:lnTo>
                        <a:pt x="320" y="6215"/>
                      </a:lnTo>
                      <a:lnTo>
                        <a:pt x="86" y="5886"/>
                      </a:lnTo>
                      <a:lnTo>
                        <a:pt x="0" y="5814"/>
                      </a:lnTo>
                      <a:lnTo>
                        <a:pt x="67" y="5752"/>
                      </a:lnTo>
                      <a:lnTo>
                        <a:pt x="134" y="5767"/>
                      </a:lnTo>
                      <a:lnTo>
                        <a:pt x="134" y="5666"/>
                      </a:lnTo>
                      <a:lnTo>
                        <a:pt x="86" y="5552"/>
                      </a:lnTo>
                      <a:lnTo>
                        <a:pt x="86" y="5303"/>
                      </a:lnTo>
                      <a:lnTo>
                        <a:pt x="34" y="5155"/>
                      </a:lnTo>
                      <a:lnTo>
                        <a:pt x="201" y="5007"/>
                      </a:lnTo>
                      <a:lnTo>
                        <a:pt x="234" y="4888"/>
                      </a:lnTo>
                      <a:lnTo>
                        <a:pt x="201" y="4438"/>
                      </a:lnTo>
                      <a:lnTo>
                        <a:pt x="153" y="4142"/>
                      </a:lnTo>
                      <a:lnTo>
                        <a:pt x="101" y="4075"/>
                      </a:lnTo>
                      <a:lnTo>
                        <a:pt x="710" y="3760"/>
                      </a:lnTo>
                      <a:lnTo>
                        <a:pt x="850" y="3308"/>
                      </a:lnTo>
                      <a:lnTo>
                        <a:pt x="853" y="3295"/>
                      </a:lnTo>
                      <a:lnTo>
                        <a:pt x="854" y="3283"/>
                      </a:lnTo>
                      <a:lnTo>
                        <a:pt x="854" y="3271"/>
                      </a:lnTo>
                      <a:lnTo>
                        <a:pt x="853" y="3258"/>
                      </a:lnTo>
                      <a:lnTo>
                        <a:pt x="850" y="3246"/>
                      </a:lnTo>
                      <a:lnTo>
                        <a:pt x="847" y="3234"/>
                      </a:lnTo>
                      <a:lnTo>
                        <a:pt x="843" y="3222"/>
                      </a:lnTo>
                      <a:lnTo>
                        <a:pt x="838" y="3209"/>
                      </a:lnTo>
                      <a:lnTo>
                        <a:pt x="825" y="3184"/>
                      </a:lnTo>
                      <a:lnTo>
                        <a:pt x="809" y="3159"/>
                      </a:lnTo>
                      <a:lnTo>
                        <a:pt x="793" y="3135"/>
                      </a:lnTo>
                      <a:lnTo>
                        <a:pt x="777" y="3110"/>
                      </a:lnTo>
                      <a:lnTo>
                        <a:pt x="761" y="3086"/>
                      </a:lnTo>
                      <a:lnTo>
                        <a:pt x="747" y="3061"/>
                      </a:lnTo>
                      <a:lnTo>
                        <a:pt x="741" y="3050"/>
                      </a:lnTo>
                      <a:lnTo>
                        <a:pt x="736" y="3038"/>
                      </a:lnTo>
                      <a:lnTo>
                        <a:pt x="731" y="3026"/>
                      </a:lnTo>
                      <a:lnTo>
                        <a:pt x="727" y="3014"/>
                      </a:lnTo>
                      <a:lnTo>
                        <a:pt x="724" y="3002"/>
                      </a:lnTo>
                      <a:lnTo>
                        <a:pt x="722" y="2991"/>
                      </a:lnTo>
                      <a:lnTo>
                        <a:pt x="722" y="2979"/>
                      </a:lnTo>
                      <a:lnTo>
                        <a:pt x="723" y="2967"/>
                      </a:lnTo>
                      <a:lnTo>
                        <a:pt x="725" y="2956"/>
                      </a:lnTo>
                      <a:lnTo>
                        <a:pt x="730" y="2945"/>
                      </a:lnTo>
                      <a:lnTo>
                        <a:pt x="735" y="2934"/>
                      </a:lnTo>
                      <a:lnTo>
                        <a:pt x="743" y="2922"/>
                      </a:lnTo>
                      <a:lnTo>
                        <a:pt x="1266" y="2241"/>
                      </a:lnTo>
                      <a:lnTo>
                        <a:pt x="1614" y="2657"/>
                      </a:lnTo>
                      <a:lnTo>
                        <a:pt x="2120" y="2602"/>
                      </a:lnTo>
                      <a:lnTo>
                        <a:pt x="3858" y="2689"/>
                      </a:lnTo>
                      <a:lnTo>
                        <a:pt x="4187" y="2967"/>
                      </a:lnTo>
                      <a:lnTo>
                        <a:pt x="6020" y="3083"/>
                      </a:lnTo>
                      <a:lnTo>
                        <a:pt x="6615" y="3737"/>
                      </a:lnTo>
                      <a:lnTo>
                        <a:pt x="6648" y="3723"/>
                      </a:lnTo>
                      <a:lnTo>
                        <a:pt x="6683" y="3710"/>
                      </a:lnTo>
                      <a:lnTo>
                        <a:pt x="6718" y="3700"/>
                      </a:lnTo>
                      <a:lnTo>
                        <a:pt x="6754" y="3690"/>
                      </a:lnTo>
                      <a:lnTo>
                        <a:pt x="6825" y="3671"/>
                      </a:lnTo>
                      <a:lnTo>
                        <a:pt x="6894" y="3652"/>
                      </a:lnTo>
                      <a:lnTo>
                        <a:pt x="6910" y="3648"/>
                      </a:lnTo>
                      <a:lnTo>
                        <a:pt x="6927" y="3642"/>
                      </a:lnTo>
                      <a:lnTo>
                        <a:pt x="6943" y="3637"/>
                      </a:lnTo>
                      <a:lnTo>
                        <a:pt x="6959" y="3630"/>
                      </a:lnTo>
                      <a:lnTo>
                        <a:pt x="6974" y="3624"/>
                      </a:lnTo>
                      <a:lnTo>
                        <a:pt x="6990" y="3616"/>
                      </a:lnTo>
                      <a:lnTo>
                        <a:pt x="7005" y="3609"/>
                      </a:lnTo>
                      <a:lnTo>
                        <a:pt x="7019" y="3600"/>
                      </a:lnTo>
                      <a:lnTo>
                        <a:pt x="7033" y="3591"/>
                      </a:lnTo>
                      <a:lnTo>
                        <a:pt x="7047" y="3582"/>
                      </a:lnTo>
                      <a:lnTo>
                        <a:pt x="7059" y="3571"/>
                      </a:lnTo>
                      <a:lnTo>
                        <a:pt x="7072" y="3559"/>
                      </a:lnTo>
                      <a:lnTo>
                        <a:pt x="7084" y="3547"/>
                      </a:lnTo>
                      <a:lnTo>
                        <a:pt x="7095" y="3534"/>
                      </a:lnTo>
                      <a:lnTo>
                        <a:pt x="7105" y="3519"/>
                      </a:lnTo>
                      <a:lnTo>
                        <a:pt x="7116" y="3504"/>
                      </a:lnTo>
                      <a:lnTo>
                        <a:pt x="8300" y="1543"/>
                      </a:lnTo>
                      <a:lnTo>
                        <a:pt x="9312" y="1068"/>
                      </a:lnTo>
                      <a:lnTo>
                        <a:pt x="9929" y="654"/>
                      </a:lnTo>
                      <a:lnTo>
                        <a:pt x="9962" y="638"/>
                      </a:lnTo>
                      <a:lnTo>
                        <a:pt x="10014" y="620"/>
                      </a:lnTo>
                      <a:lnTo>
                        <a:pt x="10082" y="602"/>
                      </a:lnTo>
                      <a:lnTo>
                        <a:pt x="10166" y="583"/>
                      </a:lnTo>
                      <a:lnTo>
                        <a:pt x="10264" y="564"/>
                      </a:lnTo>
                      <a:lnTo>
                        <a:pt x="10375" y="544"/>
                      </a:lnTo>
                      <a:lnTo>
                        <a:pt x="10498" y="524"/>
                      </a:lnTo>
                      <a:lnTo>
                        <a:pt x="10633" y="503"/>
                      </a:lnTo>
                      <a:lnTo>
                        <a:pt x="10777" y="483"/>
                      </a:lnTo>
                      <a:lnTo>
                        <a:pt x="10930" y="461"/>
                      </a:lnTo>
                      <a:lnTo>
                        <a:pt x="11090" y="440"/>
                      </a:lnTo>
                      <a:lnTo>
                        <a:pt x="11257" y="417"/>
                      </a:lnTo>
                      <a:lnTo>
                        <a:pt x="11603" y="373"/>
                      </a:lnTo>
                      <a:lnTo>
                        <a:pt x="11961" y="328"/>
                      </a:lnTo>
                      <a:lnTo>
                        <a:pt x="12321" y="284"/>
                      </a:lnTo>
                      <a:lnTo>
                        <a:pt x="12673" y="238"/>
                      </a:lnTo>
                      <a:lnTo>
                        <a:pt x="12844" y="217"/>
                      </a:lnTo>
                      <a:lnTo>
                        <a:pt x="13010" y="195"/>
                      </a:lnTo>
                      <a:lnTo>
                        <a:pt x="13168" y="174"/>
                      </a:lnTo>
                      <a:lnTo>
                        <a:pt x="13320" y="152"/>
                      </a:lnTo>
                      <a:lnTo>
                        <a:pt x="13462" y="131"/>
                      </a:lnTo>
                      <a:lnTo>
                        <a:pt x="13595" y="111"/>
                      </a:lnTo>
                      <a:lnTo>
                        <a:pt x="13716" y="91"/>
                      </a:lnTo>
                      <a:lnTo>
                        <a:pt x="13826" y="72"/>
                      </a:lnTo>
                      <a:lnTo>
                        <a:pt x="13921" y="53"/>
                      </a:lnTo>
                      <a:lnTo>
                        <a:pt x="14003" y="35"/>
                      </a:lnTo>
                      <a:lnTo>
                        <a:pt x="14069" y="17"/>
                      </a:lnTo>
                      <a:lnTo>
                        <a:pt x="14118" y="0"/>
                      </a:lnTo>
                      <a:lnTo>
                        <a:pt x="15675" y="3780"/>
                      </a:lnTo>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338" name="Freeform 148"/>
              <p:cNvSpPr>
                <a:spLocks noChangeAspect="1"/>
              </p:cNvSpPr>
              <p:nvPr/>
            </p:nvSpPr>
            <p:spPr bwMode="gray">
              <a:xfrm>
                <a:off x="3104" y="2214"/>
                <a:ext cx="3" cy="2"/>
              </a:xfrm>
              <a:custGeom>
                <a:avLst/>
                <a:gdLst/>
                <a:ahLst/>
                <a:cxnLst>
                  <a:cxn ang="0">
                    <a:pos x="0" y="8"/>
                  </a:cxn>
                  <a:cxn ang="0">
                    <a:pos x="7" y="9"/>
                  </a:cxn>
                  <a:cxn ang="0">
                    <a:pos x="10" y="6"/>
                  </a:cxn>
                  <a:cxn ang="0">
                    <a:pos x="12" y="9"/>
                  </a:cxn>
                  <a:cxn ang="0">
                    <a:pos x="16" y="5"/>
                  </a:cxn>
                  <a:cxn ang="0">
                    <a:pos x="14" y="4"/>
                  </a:cxn>
                  <a:cxn ang="0">
                    <a:pos x="11" y="4"/>
                  </a:cxn>
                  <a:cxn ang="0">
                    <a:pos x="10" y="1"/>
                  </a:cxn>
                  <a:cxn ang="0">
                    <a:pos x="7" y="0"/>
                  </a:cxn>
                  <a:cxn ang="0">
                    <a:pos x="3" y="1"/>
                  </a:cxn>
                  <a:cxn ang="0">
                    <a:pos x="0" y="8"/>
                  </a:cxn>
                </a:cxnLst>
                <a:rect l="0" t="0" r="r" b="b"/>
                <a:pathLst>
                  <a:path w="16" h="9">
                    <a:moveTo>
                      <a:pt x="0" y="8"/>
                    </a:moveTo>
                    <a:lnTo>
                      <a:pt x="7" y="9"/>
                    </a:lnTo>
                    <a:lnTo>
                      <a:pt x="10" y="6"/>
                    </a:lnTo>
                    <a:lnTo>
                      <a:pt x="12" y="9"/>
                    </a:lnTo>
                    <a:lnTo>
                      <a:pt x="16" y="5"/>
                    </a:lnTo>
                    <a:lnTo>
                      <a:pt x="14" y="4"/>
                    </a:lnTo>
                    <a:lnTo>
                      <a:pt x="11" y="4"/>
                    </a:lnTo>
                    <a:lnTo>
                      <a:pt x="10" y="1"/>
                    </a:lnTo>
                    <a:lnTo>
                      <a:pt x="7" y="0"/>
                    </a:lnTo>
                    <a:lnTo>
                      <a:pt x="3" y="1"/>
                    </a:lnTo>
                    <a:lnTo>
                      <a:pt x="0"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339" name="Group 149"/>
              <p:cNvGrpSpPr>
                <a:grpSpLocks noChangeAspect="1"/>
              </p:cNvGrpSpPr>
              <p:nvPr/>
            </p:nvGrpSpPr>
            <p:grpSpPr bwMode="gray">
              <a:xfrm>
                <a:off x="3086" y="2189"/>
                <a:ext cx="85" cy="114"/>
                <a:chOff x="3086" y="2189"/>
                <a:chExt cx="85" cy="114"/>
              </a:xfrm>
              <a:grpFill/>
            </p:grpSpPr>
            <p:sp>
              <p:nvSpPr>
                <p:cNvPr id="353" name="Freeform 150"/>
                <p:cNvSpPr>
                  <a:spLocks noChangeAspect="1"/>
                </p:cNvSpPr>
                <p:nvPr/>
              </p:nvSpPr>
              <p:spPr bwMode="gray">
                <a:xfrm>
                  <a:off x="3130" y="2189"/>
                  <a:ext cx="4" cy="8"/>
                </a:xfrm>
                <a:custGeom>
                  <a:avLst/>
                  <a:gdLst/>
                  <a:ahLst/>
                  <a:cxnLst>
                    <a:cxn ang="0">
                      <a:pos x="0" y="15"/>
                    </a:cxn>
                    <a:cxn ang="0">
                      <a:pos x="1" y="19"/>
                    </a:cxn>
                    <a:cxn ang="0">
                      <a:pos x="3" y="25"/>
                    </a:cxn>
                    <a:cxn ang="0">
                      <a:pos x="2" y="27"/>
                    </a:cxn>
                    <a:cxn ang="0">
                      <a:pos x="3" y="31"/>
                    </a:cxn>
                    <a:cxn ang="0">
                      <a:pos x="1" y="36"/>
                    </a:cxn>
                    <a:cxn ang="0">
                      <a:pos x="3" y="37"/>
                    </a:cxn>
                    <a:cxn ang="0">
                      <a:pos x="11" y="40"/>
                    </a:cxn>
                    <a:cxn ang="0">
                      <a:pos x="12" y="36"/>
                    </a:cxn>
                    <a:cxn ang="0">
                      <a:pos x="17" y="27"/>
                    </a:cxn>
                    <a:cxn ang="0">
                      <a:pos x="17" y="18"/>
                    </a:cxn>
                    <a:cxn ang="0">
                      <a:pos x="15" y="15"/>
                    </a:cxn>
                    <a:cxn ang="0">
                      <a:pos x="15" y="11"/>
                    </a:cxn>
                    <a:cxn ang="0">
                      <a:pos x="18" y="9"/>
                    </a:cxn>
                    <a:cxn ang="0">
                      <a:pos x="19" y="4"/>
                    </a:cxn>
                    <a:cxn ang="0">
                      <a:pos x="15" y="0"/>
                    </a:cxn>
                    <a:cxn ang="0">
                      <a:pos x="9" y="4"/>
                    </a:cxn>
                    <a:cxn ang="0">
                      <a:pos x="7" y="4"/>
                    </a:cxn>
                    <a:cxn ang="0">
                      <a:pos x="0" y="15"/>
                    </a:cxn>
                  </a:cxnLst>
                  <a:rect l="0" t="0" r="r" b="b"/>
                  <a:pathLst>
                    <a:path w="19" h="40">
                      <a:moveTo>
                        <a:pt x="0" y="15"/>
                      </a:moveTo>
                      <a:lnTo>
                        <a:pt x="1" y="19"/>
                      </a:lnTo>
                      <a:lnTo>
                        <a:pt x="3" y="25"/>
                      </a:lnTo>
                      <a:lnTo>
                        <a:pt x="2" y="27"/>
                      </a:lnTo>
                      <a:lnTo>
                        <a:pt x="3" y="31"/>
                      </a:lnTo>
                      <a:lnTo>
                        <a:pt x="1" y="36"/>
                      </a:lnTo>
                      <a:lnTo>
                        <a:pt x="3" y="37"/>
                      </a:lnTo>
                      <a:lnTo>
                        <a:pt x="11" y="40"/>
                      </a:lnTo>
                      <a:lnTo>
                        <a:pt x="12" y="36"/>
                      </a:lnTo>
                      <a:lnTo>
                        <a:pt x="17" y="27"/>
                      </a:lnTo>
                      <a:lnTo>
                        <a:pt x="17" y="18"/>
                      </a:lnTo>
                      <a:lnTo>
                        <a:pt x="15" y="15"/>
                      </a:lnTo>
                      <a:lnTo>
                        <a:pt x="15" y="11"/>
                      </a:lnTo>
                      <a:lnTo>
                        <a:pt x="18" y="9"/>
                      </a:lnTo>
                      <a:lnTo>
                        <a:pt x="19" y="4"/>
                      </a:lnTo>
                      <a:lnTo>
                        <a:pt x="15" y="0"/>
                      </a:lnTo>
                      <a:lnTo>
                        <a:pt x="9" y="4"/>
                      </a:lnTo>
                      <a:lnTo>
                        <a:pt x="7" y="4"/>
                      </a:lnTo>
                      <a:lnTo>
                        <a:pt x="0" y="1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54" name="Freeform 151"/>
                <p:cNvSpPr>
                  <a:spLocks noChangeAspect="1"/>
                </p:cNvSpPr>
                <p:nvPr/>
              </p:nvSpPr>
              <p:spPr bwMode="gray">
                <a:xfrm>
                  <a:off x="3086" y="2207"/>
                  <a:ext cx="85" cy="96"/>
                </a:xfrm>
                <a:custGeom>
                  <a:avLst/>
                  <a:gdLst/>
                  <a:ahLst/>
                  <a:cxnLst>
                    <a:cxn ang="0">
                      <a:pos x="203" y="0"/>
                    </a:cxn>
                    <a:cxn ang="0">
                      <a:pos x="187" y="59"/>
                    </a:cxn>
                    <a:cxn ang="0">
                      <a:pos x="203" y="170"/>
                    </a:cxn>
                    <a:cxn ang="0">
                      <a:pos x="0" y="345"/>
                    </a:cxn>
                    <a:cxn ang="0">
                      <a:pos x="83" y="474"/>
                    </a:cxn>
                    <a:cxn ang="0">
                      <a:pos x="107" y="466"/>
                    </a:cxn>
                    <a:cxn ang="0">
                      <a:pos x="137" y="459"/>
                    </a:cxn>
                    <a:cxn ang="0">
                      <a:pos x="154" y="464"/>
                    </a:cxn>
                    <a:cxn ang="0">
                      <a:pos x="165" y="460"/>
                    </a:cxn>
                    <a:cxn ang="0">
                      <a:pos x="179" y="447"/>
                    </a:cxn>
                    <a:cxn ang="0">
                      <a:pos x="180" y="436"/>
                    </a:cxn>
                    <a:cxn ang="0">
                      <a:pos x="186" y="425"/>
                    </a:cxn>
                    <a:cxn ang="0">
                      <a:pos x="224" y="407"/>
                    </a:cxn>
                    <a:cxn ang="0">
                      <a:pos x="241" y="404"/>
                    </a:cxn>
                    <a:cxn ang="0">
                      <a:pos x="253" y="382"/>
                    </a:cxn>
                    <a:cxn ang="0">
                      <a:pos x="262" y="361"/>
                    </a:cxn>
                    <a:cxn ang="0">
                      <a:pos x="278" y="352"/>
                    </a:cxn>
                    <a:cxn ang="0">
                      <a:pos x="289" y="348"/>
                    </a:cxn>
                    <a:cxn ang="0">
                      <a:pos x="309" y="346"/>
                    </a:cxn>
                    <a:cxn ang="0">
                      <a:pos x="319" y="337"/>
                    </a:cxn>
                    <a:cxn ang="0">
                      <a:pos x="314" y="325"/>
                    </a:cxn>
                    <a:cxn ang="0">
                      <a:pos x="312" y="303"/>
                    </a:cxn>
                    <a:cxn ang="0">
                      <a:pos x="314" y="285"/>
                    </a:cxn>
                    <a:cxn ang="0">
                      <a:pos x="335" y="256"/>
                    </a:cxn>
                    <a:cxn ang="0">
                      <a:pos x="342" y="255"/>
                    </a:cxn>
                    <a:cxn ang="0">
                      <a:pos x="347" y="262"/>
                    </a:cxn>
                    <a:cxn ang="0">
                      <a:pos x="355" y="261"/>
                    </a:cxn>
                    <a:cxn ang="0">
                      <a:pos x="369" y="239"/>
                    </a:cxn>
                    <a:cxn ang="0">
                      <a:pos x="382" y="216"/>
                    </a:cxn>
                    <a:cxn ang="0">
                      <a:pos x="416" y="178"/>
                    </a:cxn>
                    <a:cxn ang="0">
                      <a:pos x="422" y="161"/>
                    </a:cxn>
                    <a:cxn ang="0">
                      <a:pos x="427" y="143"/>
                    </a:cxn>
                    <a:cxn ang="0">
                      <a:pos x="419" y="137"/>
                    </a:cxn>
                    <a:cxn ang="0">
                      <a:pos x="406" y="131"/>
                    </a:cxn>
                    <a:cxn ang="0">
                      <a:pos x="391" y="111"/>
                    </a:cxn>
                    <a:cxn ang="0">
                      <a:pos x="382" y="103"/>
                    </a:cxn>
                    <a:cxn ang="0">
                      <a:pos x="375" y="92"/>
                    </a:cxn>
                    <a:cxn ang="0">
                      <a:pos x="366" y="79"/>
                    </a:cxn>
                    <a:cxn ang="0">
                      <a:pos x="347" y="73"/>
                    </a:cxn>
                    <a:cxn ang="0">
                      <a:pos x="315" y="63"/>
                    </a:cxn>
                    <a:cxn ang="0">
                      <a:pos x="285" y="51"/>
                    </a:cxn>
                    <a:cxn ang="0">
                      <a:pos x="266" y="40"/>
                    </a:cxn>
                    <a:cxn ang="0">
                      <a:pos x="252" y="23"/>
                    </a:cxn>
                    <a:cxn ang="0">
                      <a:pos x="241" y="12"/>
                    </a:cxn>
                  </a:cxnLst>
                  <a:rect l="0" t="0" r="r" b="b"/>
                  <a:pathLst>
                    <a:path w="427" h="482">
                      <a:moveTo>
                        <a:pt x="236" y="0"/>
                      </a:moveTo>
                      <a:lnTo>
                        <a:pt x="203" y="0"/>
                      </a:lnTo>
                      <a:lnTo>
                        <a:pt x="220" y="46"/>
                      </a:lnTo>
                      <a:lnTo>
                        <a:pt x="187" y="59"/>
                      </a:lnTo>
                      <a:lnTo>
                        <a:pt x="176" y="130"/>
                      </a:lnTo>
                      <a:lnTo>
                        <a:pt x="203" y="170"/>
                      </a:lnTo>
                      <a:lnTo>
                        <a:pt x="165" y="287"/>
                      </a:lnTo>
                      <a:lnTo>
                        <a:pt x="0" y="345"/>
                      </a:lnTo>
                      <a:lnTo>
                        <a:pt x="57" y="482"/>
                      </a:lnTo>
                      <a:lnTo>
                        <a:pt x="83" y="474"/>
                      </a:lnTo>
                      <a:lnTo>
                        <a:pt x="94" y="473"/>
                      </a:lnTo>
                      <a:lnTo>
                        <a:pt x="107" y="466"/>
                      </a:lnTo>
                      <a:lnTo>
                        <a:pt x="117" y="460"/>
                      </a:lnTo>
                      <a:lnTo>
                        <a:pt x="137" y="459"/>
                      </a:lnTo>
                      <a:lnTo>
                        <a:pt x="150" y="461"/>
                      </a:lnTo>
                      <a:lnTo>
                        <a:pt x="154" y="464"/>
                      </a:lnTo>
                      <a:lnTo>
                        <a:pt x="161" y="464"/>
                      </a:lnTo>
                      <a:lnTo>
                        <a:pt x="165" y="460"/>
                      </a:lnTo>
                      <a:lnTo>
                        <a:pt x="172" y="455"/>
                      </a:lnTo>
                      <a:lnTo>
                        <a:pt x="179" y="447"/>
                      </a:lnTo>
                      <a:lnTo>
                        <a:pt x="180" y="443"/>
                      </a:lnTo>
                      <a:lnTo>
                        <a:pt x="180" y="436"/>
                      </a:lnTo>
                      <a:lnTo>
                        <a:pt x="180" y="430"/>
                      </a:lnTo>
                      <a:lnTo>
                        <a:pt x="186" y="425"/>
                      </a:lnTo>
                      <a:lnTo>
                        <a:pt x="194" y="414"/>
                      </a:lnTo>
                      <a:lnTo>
                        <a:pt x="224" y="407"/>
                      </a:lnTo>
                      <a:lnTo>
                        <a:pt x="234" y="407"/>
                      </a:lnTo>
                      <a:lnTo>
                        <a:pt x="241" y="404"/>
                      </a:lnTo>
                      <a:lnTo>
                        <a:pt x="250" y="394"/>
                      </a:lnTo>
                      <a:lnTo>
                        <a:pt x="253" y="382"/>
                      </a:lnTo>
                      <a:lnTo>
                        <a:pt x="256" y="371"/>
                      </a:lnTo>
                      <a:lnTo>
                        <a:pt x="262" y="361"/>
                      </a:lnTo>
                      <a:lnTo>
                        <a:pt x="269" y="355"/>
                      </a:lnTo>
                      <a:lnTo>
                        <a:pt x="278" y="352"/>
                      </a:lnTo>
                      <a:lnTo>
                        <a:pt x="282" y="347"/>
                      </a:lnTo>
                      <a:lnTo>
                        <a:pt x="289" y="348"/>
                      </a:lnTo>
                      <a:lnTo>
                        <a:pt x="301" y="346"/>
                      </a:lnTo>
                      <a:lnTo>
                        <a:pt x="309" y="346"/>
                      </a:lnTo>
                      <a:lnTo>
                        <a:pt x="316" y="342"/>
                      </a:lnTo>
                      <a:lnTo>
                        <a:pt x="319" y="337"/>
                      </a:lnTo>
                      <a:lnTo>
                        <a:pt x="316" y="328"/>
                      </a:lnTo>
                      <a:lnTo>
                        <a:pt x="314" y="325"/>
                      </a:lnTo>
                      <a:lnTo>
                        <a:pt x="312" y="312"/>
                      </a:lnTo>
                      <a:lnTo>
                        <a:pt x="312" y="303"/>
                      </a:lnTo>
                      <a:lnTo>
                        <a:pt x="315" y="293"/>
                      </a:lnTo>
                      <a:lnTo>
                        <a:pt x="314" y="285"/>
                      </a:lnTo>
                      <a:lnTo>
                        <a:pt x="327" y="265"/>
                      </a:lnTo>
                      <a:lnTo>
                        <a:pt x="335" y="256"/>
                      </a:lnTo>
                      <a:lnTo>
                        <a:pt x="339" y="253"/>
                      </a:lnTo>
                      <a:lnTo>
                        <a:pt x="342" y="255"/>
                      </a:lnTo>
                      <a:lnTo>
                        <a:pt x="344" y="260"/>
                      </a:lnTo>
                      <a:lnTo>
                        <a:pt x="347" y="262"/>
                      </a:lnTo>
                      <a:lnTo>
                        <a:pt x="353" y="264"/>
                      </a:lnTo>
                      <a:lnTo>
                        <a:pt x="355" y="261"/>
                      </a:lnTo>
                      <a:lnTo>
                        <a:pt x="365" y="244"/>
                      </a:lnTo>
                      <a:lnTo>
                        <a:pt x="369" y="239"/>
                      </a:lnTo>
                      <a:lnTo>
                        <a:pt x="376" y="224"/>
                      </a:lnTo>
                      <a:lnTo>
                        <a:pt x="382" y="216"/>
                      </a:lnTo>
                      <a:lnTo>
                        <a:pt x="396" y="206"/>
                      </a:lnTo>
                      <a:lnTo>
                        <a:pt x="416" y="178"/>
                      </a:lnTo>
                      <a:lnTo>
                        <a:pt x="421" y="167"/>
                      </a:lnTo>
                      <a:lnTo>
                        <a:pt x="422" y="161"/>
                      </a:lnTo>
                      <a:lnTo>
                        <a:pt x="427" y="147"/>
                      </a:lnTo>
                      <a:lnTo>
                        <a:pt x="427" y="143"/>
                      </a:lnTo>
                      <a:lnTo>
                        <a:pt x="423" y="140"/>
                      </a:lnTo>
                      <a:lnTo>
                        <a:pt x="419" y="137"/>
                      </a:lnTo>
                      <a:lnTo>
                        <a:pt x="418" y="134"/>
                      </a:lnTo>
                      <a:lnTo>
                        <a:pt x="406" y="131"/>
                      </a:lnTo>
                      <a:lnTo>
                        <a:pt x="396" y="124"/>
                      </a:lnTo>
                      <a:lnTo>
                        <a:pt x="391" y="111"/>
                      </a:lnTo>
                      <a:lnTo>
                        <a:pt x="386" y="108"/>
                      </a:lnTo>
                      <a:lnTo>
                        <a:pt x="382" y="103"/>
                      </a:lnTo>
                      <a:lnTo>
                        <a:pt x="381" y="98"/>
                      </a:lnTo>
                      <a:lnTo>
                        <a:pt x="375" y="92"/>
                      </a:lnTo>
                      <a:lnTo>
                        <a:pt x="373" y="88"/>
                      </a:lnTo>
                      <a:lnTo>
                        <a:pt x="366" y="79"/>
                      </a:lnTo>
                      <a:lnTo>
                        <a:pt x="354" y="73"/>
                      </a:lnTo>
                      <a:lnTo>
                        <a:pt x="347" y="73"/>
                      </a:lnTo>
                      <a:lnTo>
                        <a:pt x="332" y="66"/>
                      </a:lnTo>
                      <a:lnTo>
                        <a:pt x="315" y="63"/>
                      </a:lnTo>
                      <a:lnTo>
                        <a:pt x="309" y="61"/>
                      </a:lnTo>
                      <a:lnTo>
                        <a:pt x="285" y="51"/>
                      </a:lnTo>
                      <a:lnTo>
                        <a:pt x="274" y="43"/>
                      </a:lnTo>
                      <a:lnTo>
                        <a:pt x="266" y="40"/>
                      </a:lnTo>
                      <a:lnTo>
                        <a:pt x="260" y="30"/>
                      </a:lnTo>
                      <a:lnTo>
                        <a:pt x="252" y="23"/>
                      </a:lnTo>
                      <a:lnTo>
                        <a:pt x="250" y="19"/>
                      </a:lnTo>
                      <a:lnTo>
                        <a:pt x="241" y="12"/>
                      </a:lnTo>
                      <a:lnTo>
                        <a:pt x="236"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340" name="Freeform 152"/>
              <p:cNvSpPr>
                <a:spLocks noChangeAspect="1"/>
              </p:cNvSpPr>
              <p:nvPr/>
            </p:nvSpPr>
            <p:spPr bwMode="gray">
              <a:xfrm>
                <a:off x="3069" y="2190"/>
                <a:ext cx="1" cy="3"/>
              </a:xfrm>
              <a:custGeom>
                <a:avLst/>
                <a:gdLst/>
                <a:ahLst/>
                <a:cxnLst>
                  <a:cxn ang="0">
                    <a:pos x="8" y="3"/>
                  </a:cxn>
                  <a:cxn ang="0">
                    <a:pos x="0" y="0"/>
                  </a:cxn>
                  <a:cxn ang="0">
                    <a:pos x="0" y="11"/>
                  </a:cxn>
                  <a:cxn ang="0">
                    <a:pos x="3" y="19"/>
                  </a:cxn>
                  <a:cxn ang="0">
                    <a:pos x="8" y="17"/>
                  </a:cxn>
                  <a:cxn ang="0">
                    <a:pos x="8" y="3"/>
                  </a:cxn>
                </a:cxnLst>
                <a:rect l="0" t="0" r="r" b="b"/>
                <a:pathLst>
                  <a:path w="8" h="19">
                    <a:moveTo>
                      <a:pt x="8" y="3"/>
                    </a:moveTo>
                    <a:lnTo>
                      <a:pt x="0" y="0"/>
                    </a:lnTo>
                    <a:lnTo>
                      <a:pt x="0" y="11"/>
                    </a:lnTo>
                    <a:lnTo>
                      <a:pt x="3" y="19"/>
                    </a:lnTo>
                    <a:lnTo>
                      <a:pt x="8" y="17"/>
                    </a:lnTo>
                    <a:lnTo>
                      <a:pt x="8"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341" name="Group 153"/>
              <p:cNvGrpSpPr>
                <a:grpSpLocks noChangeAspect="1"/>
              </p:cNvGrpSpPr>
              <p:nvPr/>
            </p:nvGrpSpPr>
            <p:grpSpPr bwMode="gray">
              <a:xfrm>
                <a:off x="3000" y="2012"/>
                <a:ext cx="210" cy="192"/>
                <a:chOff x="3000" y="2012"/>
                <a:chExt cx="210" cy="192"/>
              </a:xfrm>
              <a:grpFill/>
            </p:grpSpPr>
            <p:sp>
              <p:nvSpPr>
                <p:cNvPr id="351" name="Freeform 154"/>
                <p:cNvSpPr>
                  <a:spLocks noChangeAspect="1"/>
                </p:cNvSpPr>
                <p:nvPr/>
              </p:nvSpPr>
              <p:spPr bwMode="gray">
                <a:xfrm>
                  <a:off x="3122" y="2182"/>
                  <a:ext cx="10" cy="5"/>
                </a:xfrm>
                <a:custGeom>
                  <a:avLst/>
                  <a:gdLst/>
                  <a:ahLst/>
                  <a:cxnLst>
                    <a:cxn ang="0">
                      <a:pos x="50" y="2"/>
                    </a:cxn>
                    <a:cxn ang="0">
                      <a:pos x="45" y="0"/>
                    </a:cxn>
                    <a:cxn ang="0">
                      <a:pos x="27" y="2"/>
                    </a:cxn>
                    <a:cxn ang="0">
                      <a:pos x="23" y="10"/>
                    </a:cxn>
                    <a:cxn ang="0">
                      <a:pos x="12" y="18"/>
                    </a:cxn>
                    <a:cxn ang="0">
                      <a:pos x="0" y="22"/>
                    </a:cxn>
                    <a:cxn ang="0">
                      <a:pos x="1" y="26"/>
                    </a:cxn>
                    <a:cxn ang="0">
                      <a:pos x="27" y="19"/>
                    </a:cxn>
                    <a:cxn ang="0">
                      <a:pos x="50" y="2"/>
                    </a:cxn>
                  </a:cxnLst>
                  <a:rect l="0" t="0" r="r" b="b"/>
                  <a:pathLst>
                    <a:path w="50" h="26">
                      <a:moveTo>
                        <a:pt x="50" y="2"/>
                      </a:moveTo>
                      <a:lnTo>
                        <a:pt x="45" y="0"/>
                      </a:lnTo>
                      <a:lnTo>
                        <a:pt x="27" y="2"/>
                      </a:lnTo>
                      <a:lnTo>
                        <a:pt x="23" y="10"/>
                      </a:lnTo>
                      <a:lnTo>
                        <a:pt x="12" y="18"/>
                      </a:lnTo>
                      <a:lnTo>
                        <a:pt x="0" y="22"/>
                      </a:lnTo>
                      <a:lnTo>
                        <a:pt x="1" y="26"/>
                      </a:lnTo>
                      <a:lnTo>
                        <a:pt x="27" y="19"/>
                      </a:lnTo>
                      <a:lnTo>
                        <a:pt x="50"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52" name="Freeform 155"/>
                <p:cNvSpPr>
                  <a:spLocks noChangeAspect="1"/>
                </p:cNvSpPr>
                <p:nvPr/>
              </p:nvSpPr>
              <p:spPr bwMode="gray">
                <a:xfrm>
                  <a:off x="3000" y="2012"/>
                  <a:ext cx="210" cy="192"/>
                </a:xfrm>
                <a:custGeom>
                  <a:avLst/>
                  <a:gdLst/>
                  <a:ahLst/>
                  <a:cxnLst>
                    <a:cxn ang="0">
                      <a:pos x="920" y="957"/>
                    </a:cxn>
                    <a:cxn ang="0">
                      <a:pos x="836" y="944"/>
                    </a:cxn>
                    <a:cxn ang="0">
                      <a:pos x="792" y="933"/>
                    </a:cxn>
                    <a:cxn ang="0">
                      <a:pos x="717" y="912"/>
                    </a:cxn>
                    <a:cxn ang="0">
                      <a:pos x="673" y="839"/>
                    </a:cxn>
                    <a:cxn ang="0">
                      <a:pos x="610" y="865"/>
                    </a:cxn>
                    <a:cxn ang="0">
                      <a:pos x="551" y="868"/>
                    </a:cxn>
                    <a:cxn ang="0">
                      <a:pos x="511" y="859"/>
                    </a:cxn>
                    <a:cxn ang="0">
                      <a:pos x="462" y="822"/>
                    </a:cxn>
                    <a:cxn ang="0">
                      <a:pos x="400" y="794"/>
                    </a:cxn>
                    <a:cxn ang="0">
                      <a:pos x="351" y="713"/>
                    </a:cxn>
                    <a:cxn ang="0">
                      <a:pos x="323" y="661"/>
                    </a:cxn>
                    <a:cxn ang="0">
                      <a:pos x="292" y="661"/>
                    </a:cxn>
                    <a:cxn ang="0">
                      <a:pos x="270" y="632"/>
                    </a:cxn>
                    <a:cxn ang="0">
                      <a:pos x="252" y="640"/>
                    </a:cxn>
                    <a:cxn ang="0">
                      <a:pos x="237" y="653"/>
                    </a:cxn>
                    <a:cxn ang="0">
                      <a:pos x="188" y="595"/>
                    </a:cxn>
                    <a:cxn ang="0">
                      <a:pos x="172" y="506"/>
                    </a:cxn>
                    <a:cxn ang="0">
                      <a:pos x="111" y="466"/>
                    </a:cxn>
                    <a:cxn ang="0">
                      <a:pos x="82" y="422"/>
                    </a:cxn>
                    <a:cxn ang="0">
                      <a:pos x="72" y="393"/>
                    </a:cxn>
                    <a:cxn ang="0">
                      <a:pos x="100" y="328"/>
                    </a:cxn>
                    <a:cxn ang="0">
                      <a:pos x="102" y="278"/>
                    </a:cxn>
                    <a:cxn ang="0">
                      <a:pos x="40" y="213"/>
                    </a:cxn>
                    <a:cxn ang="0">
                      <a:pos x="12" y="118"/>
                    </a:cxn>
                    <a:cxn ang="0">
                      <a:pos x="0" y="34"/>
                    </a:cxn>
                    <a:cxn ang="0">
                      <a:pos x="38" y="16"/>
                    </a:cxn>
                    <a:cxn ang="0">
                      <a:pos x="121" y="68"/>
                    </a:cxn>
                    <a:cxn ang="0">
                      <a:pos x="166" y="27"/>
                    </a:cxn>
                    <a:cxn ang="0">
                      <a:pos x="227" y="57"/>
                    </a:cxn>
                    <a:cxn ang="0">
                      <a:pos x="232" y="85"/>
                    </a:cxn>
                    <a:cxn ang="0">
                      <a:pos x="260" y="123"/>
                    </a:cxn>
                    <a:cxn ang="0">
                      <a:pos x="303" y="171"/>
                    </a:cxn>
                    <a:cxn ang="0">
                      <a:pos x="357" y="203"/>
                    </a:cxn>
                    <a:cxn ang="0">
                      <a:pos x="497" y="207"/>
                    </a:cxn>
                    <a:cxn ang="0">
                      <a:pos x="543" y="207"/>
                    </a:cxn>
                    <a:cxn ang="0">
                      <a:pos x="600" y="135"/>
                    </a:cxn>
                    <a:cxn ang="0">
                      <a:pos x="664" y="121"/>
                    </a:cxn>
                    <a:cxn ang="0">
                      <a:pos x="722" y="119"/>
                    </a:cxn>
                    <a:cxn ang="0">
                      <a:pos x="804" y="150"/>
                    </a:cxn>
                    <a:cxn ang="0">
                      <a:pos x="851" y="187"/>
                    </a:cxn>
                    <a:cxn ang="0">
                      <a:pos x="936" y="230"/>
                    </a:cxn>
                    <a:cxn ang="0">
                      <a:pos x="935" y="321"/>
                    </a:cxn>
                    <a:cxn ang="0">
                      <a:pos x="895" y="398"/>
                    </a:cxn>
                    <a:cxn ang="0">
                      <a:pos x="899" y="470"/>
                    </a:cxn>
                    <a:cxn ang="0">
                      <a:pos x="909" y="546"/>
                    </a:cxn>
                    <a:cxn ang="0">
                      <a:pos x="960" y="586"/>
                    </a:cxn>
                    <a:cxn ang="0">
                      <a:pos x="915" y="676"/>
                    </a:cxn>
                    <a:cxn ang="0">
                      <a:pos x="986" y="759"/>
                    </a:cxn>
                    <a:cxn ang="0">
                      <a:pos x="1023" y="829"/>
                    </a:cxn>
                    <a:cxn ang="0">
                      <a:pos x="1033" y="866"/>
                    </a:cxn>
                    <a:cxn ang="0">
                      <a:pos x="970" y="902"/>
                    </a:cxn>
                  </a:cxnLst>
                  <a:rect l="0" t="0" r="r" b="b"/>
                  <a:pathLst>
                    <a:path w="1049" h="961">
                      <a:moveTo>
                        <a:pt x="957" y="958"/>
                      </a:moveTo>
                      <a:lnTo>
                        <a:pt x="954" y="957"/>
                      </a:lnTo>
                      <a:lnTo>
                        <a:pt x="947" y="961"/>
                      </a:lnTo>
                      <a:lnTo>
                        <a:pt x="932" y="960"/>
                      </a:lnTo>
                      <a:lnTo>
                        <a:pt x="920" y="957"/>
                      </a:lnTo>
                      <a:lnTo>
                        <a:pt x="903" y="951"/>
                      </a:lnTo>
                      <a:lnTo>
                        <a:pt x="895" y="944"/>
                      </a:lnTo>
                      <a:lnTo>
                        <a:pt x="889" y="949"/>
                      </a:lnTo>
                      <a:lnTo>
                        <a:pt x="855" y="947"/>
                      </a:lnTo>
                      <a:lnTo>
                        <a:pt x="836" y="944"/>
                      </a:lnTo>
                      <a:lnTo>
                        <a:pt x="825" y="939"/>
                      </a:lnTo>
                      <a:lnTo>
                        <a:pt x="820" y="941"/>
                      </a:lnTo>
                      <a:lnTo>
                        <a:pt x="818" y="945"/>
                      </a:lnTo>
                      <a:lnTo>
                        <a:pt x="806" y="938"/>
                      </a:lnTo>
                      <a:lnTo>
                        <a:pt x="792" y="933"/>
                      </a:lnTo>
                      <a:lnTo>
                        <a:pt x="775" y="933"/>
                      </a:lnTo>
                      <a:lnTo>
                        <a:pt x="755" y="930"/>
                      </a:lnTo>
                      <a:lnTo>
                        <a:pt x="744" y="926"/>
                      </a:lnTo>
                      <a:lnTo>
                        <a:pt x="726" y="925"/>
                      </a:lnTo>
                      <a:lnTo>
                        <a:pt x="717" y="912"/>
                      </a:lnTo>
                      <a:lnTo>
                        <a:pt x="710" y="893"/>
                      </a:lnTo>
                      <a:lnTo>
                        <a:pt x="705" y="869"/>
                      </a:lnTo>
                      <a:lnTo>
                        <a:pt x="697" y="852"/>
                      </a:lnTo>
                      <a:lnTo>
                        <a:pt x="683" y="843"/>
                      </a:lnTo>
                      <a:lnTo>
                        <a:pt x="673" y="839"/>
                      </a:lnTo>
                      <a:lnTo>
                        <a:pt x="665" y="838"/>
                      </a:lnTo>
                      <a:lnTo>
                        <a:pt x="645" y="847"/>
                      </a:lnTo>
                      <a:lnTo>
                        <a:pt x="625" y="853"/>
                      </a:lnTo>
                      <a:lnTo>
                        <a:pt x="619" y="860"/>
                      </a:lnTo>
                      <a:lnTo>
                        <a:pt x="610" y="865"/>
                      </a:lnTo>
                      <a:lnTo>
                        <a:pt x="600" y="865"/>
                      </a:lnTo>
                      <a:lnTo>
                        <a:pt x="584" y="875"/>
                      </a:lnTo>
                      <a:lnTo>
                        <a:pt x="573" y="877"/>
                      </a:lnTo>
                      <a:lnTo>
                        <a:pt x="559" y="874"/>
                      </a:lnTo>
                      <a:lnTo>
                        <a:pt x="551" y="868"/>
                      </a:lnTo>
                      <a:lnTo>
                        <a:pt x="537" y="865"/>
                      </a:lnTo>
                      <a:lnTo>
                        <a:pt x="523" y="868"/>
                      </a:lnTo>
                      <a:lnTo>
                        <a:pt x="516" y="868"/>
                      </a:lnTo>
                      <a:lnTo>
                        <a:pt x="507" y="856"/>
                      </a:lnTo>
                      <a:lnTo>
                        <a:pt x="511" y="859"/>
                      </a:lnTo>
                      <a:lnTo>
                        <a:pt x="509" y="854"/>
                      </a:lnTo>
                      <a:lnTo>
                        <a:pt x="502" y="849"/>
                      </a:lnTo>
                      <a:lnTo>
                        <a:pt x="470" y="838"/>
                      </a:lnTo>
                      <a:lnTo>
                        <a:pt x="462" y="826"/>
                      </a:lnTo>
                      <a:lnTo>
                        <a:pt x="462" y="822"/>
                      </a:lnTo>
                      <a:lnTo>
                        <a:pt x="453" y="812"/>
                      </a:lnTo>
                      <a:lnTo>
                        <a:pt x="438" y="805"/>
                      </a:lnTo>
                      <a:lnTo>
                        <a:pt x="425" y="800"/>
                      </a:lnTo>
                      <a:lnTo>
                        <a:pt x="409" y="799"/>
                      </a:lnTo>
                      <a:lnTo>
                        <a:pt x="400" y="794"/>
                      </a:lnTo>
                      <a:lnTo>
                        <a:pt x="392" y="785"/>
                      </a:lnTo>
                      <a:lnTo>
                        <a:pt x="384" y="762"/>
                      </a:lnTo>
                      <a:lnTo>
                        <a:pt x="374" y="745"/>
                      </a:lnTo>
                      <a:lnTo>
                        <a:pt x="371" y="730"/>
                      </a:lnTo>
                      <a:lnTo>
                        <a:pt x="351" y="713"/>
                      </a:lnTo>
                      <a:lnTo>
                        <a:pt x="347" y="699"/>
                      </a:lnTo>
                      <a:lnTo>
                        <a:pt x="342" y="689"/>
                      </a:lnTo>
                      <a:lnTo>
                        <a:pt x="334" y="685"/>
                      </a:lnTo>
                      <a:lnTo>
                        <a:pt x="324" y="669"/>
                      </a:lnTo>
                      <a:lnTo>
                        <a:pt x="323" y="661"/>
                      </a:lnTo>
                      <a:lnTo>
                        <a:pt x="319" y="655"/>
                      </a:lnTo>
                      <a:lnTo>
                        <a:pt x="313" y="651"/>
                      </a:lnTo>
                      <a:lnTo>
                        <a:pt x="301" y="656"/>
                      </a:lnTo>
                      <a:lnTo>
                        <a:pt x="293" y="664"/>
                      </a:lnTo>
                      <a:lnTo>
                        <a:pt x="292" y="661"/>
                      </a:lnTo>
                      <a:lnTo>
                        <a:pt x="286" y="659"/>
                      </a:lnTo>
                      <a:lnTo>
                        <a:pt x="283" y="654"/>
                      </a:lnTo>
                      <a:lnTo>
                        <a:pt x="276" y="649"/>
                      </a:lnTo>
                      <a:lnTo>
                        <a:pt x="271" y="642"/>
                      </a:lnTo>
                      <a:lnTo>
                        <a:pt x="270" y="632"/>
                      </a:lnTo>
                      <a:lnTo>
                        <a:pt x="265" y="627"/>
                      </a:lnTo>
                      <a:lnTo>
                        <a:pt x="256" y="624"/>
                      </a:lnTo>
                      <a:lnTo>
                        <a:pt x="252" y="628"/>
                      </a:lnTo>
                      <a:lnTo>
                        <a:pt x="254" y="634"/>
                      </a:lnTo>
                      <a:lnTo>
                        <a:pt x="252" y="640"/>
                      </a:lnTo>
                      <a:lnTo>
                        <a:pt x="253" y="646"/>
                      </a:lnTo>
                      <a:lnTo>
                        <a:pt x="244" y="646"/>
                      </a:lnTo>
                      <a:lnTo>
                        <a:pt x="243" y="656"/>
                      </a:lnTo>
                      <a:lnTo>
                        <a:pt x="240" y="655"/>
                      </a:lnTo>
                      <a:lnTo>
                        <a:pt x="237" y="653"/>
                      </a:lnTo>
                      <a:lnTo>
                        <a:pt x="217" y="638"/>
                      </a:lnTo>
                      <a:lnTo>
                        <a:pt x="210" y="630"/>
                      </a:lnTo>
                      <a:lnTo>
                        <a:pt x="205" y="622"/>
                      </a:lnTo>
                      <a:lnTo>
                        <a:pt x="201" y="602"/>
                      </a:lnTo>
                      <a:lnTo>
                        <a:pt x="188" y="595"/>
                      </a:lnTo>
                      <a:lnTo>
                        <a:pt x="189" y="574"/>
                      </a:lnTo>
                      <a:lnTo>
                        <a:pt x="193" y="547"/>
                      </a:lnTo>
                      <a:lnTo>
                        <a:pt x="186" y="533"/>
                      </a:lnTo>
                      <a:lnTo>
                        <a:pt x="179" y="521"/>
                      </a:lnTo>
                      <a:lnTo>
                        <a:pt x="172" y="506"/>
                      </a:lnTo>
                      <a:lnTo>
                        <a:pt x="163" y="497"/>
                      </a:lnTo>
                      <a:lnTo>
                        <a:pt x="150" y="493"/>
                      </a:lnTo>
                      <a:lnTo>
                        <a:pt x="140" y="488"/>
                      </a:lnTo>
                      <a:lnTo>
                        <a:pt x="126" y="477"/>
                      </a:lnTo>
                      <a:lnTo>
                        <a:pt x="111" y="466"/>
                      </a:lnTo>
                      <a:lnTo>
                        <a:pt x="99" y="460"/>
                      </a:lnTo>
                      <a:lnTo>
                        <a:pt x="99" y="449"/>
                      </a:lnTo>
                      <a:lnTo>
                        <a:pt x="93" y="435"/>
                      </a:lnTo>
                      <a:lnTo>
                        <a:pt x="86" y="429"/>
                      </a:lnTo>
                      <a:lnTo>
                        <a:pt x="82" y="422"/>
                      </a:lnTo>
                      <a:lnTo>
                        <a:pt x="73" y="422"/>
                      </a:lnTo>
                      <a:lnTo>
                        <a:pt x="67" y="417"/>
                      </a:lnTo>
                      <a:lnTo>
                        <a:pt x="65" y="401"/>
                      </a:lnTo>
                      <a:lnTo>
                        <a:pt x="68" y="400"/>
                      </a:lnTo>
                      <a:lnTo>
                        <a:pt x="72" y="393"/>
                      </a:lnTo>
                      <a:lnTo>
                        <a:pt x="76" y="368"/>
                      </a:lnTo>
                      <a:lnTo>
                        <a:pt x="80" y="360"/>
                      </a:lnTo>
                      <a:lnTo>
                        <a:pt x="88" y="358"/>
                      </a:lnTo>
                      <a:lnTo>
                        <a:pt x="87" y="349"/>
                      </a:lnTo>
                      <a:lnTo>
                        <a:pt x="100" y="328"/>
                      </a:lnTo>
                      <a:lnTo>
                        <a:pt x="109" y="317"/>
                      </a:lnTo>
                      <a:lnTo>
                        <a:pt x="104" y="299"/>
                      </a:lnTo>
                      <a:lnTo>
                        <a:pt x="110" y="285"/>
                      </a:lnTo>
                      <a:lnTo>
                        <a:pt x="116" y="278"/>
                      </a:lnTo>
                      <a:lnTo>
                        <a:pt x="102" y="278"/>
                      </a:lnTo>
                      <a:lnTo>
                        <a:pt x="80" y="273"/>
                      </a:lnTo>
                      <a:lnTo>
                        <a:pt x="68" y="262"/>
                      </a:lnTo>
                      <a:lnTo>
                        <a:pt x="62" y="240"/>
                      </a:lnTo>
                      <a:lnTo>
                        <a:pt x="50" y="230"/>
                      </a:lnTo>
                      <a:lnTo>
                        <a:pt x="40" y="213"/>
                      </a:lnTo>
                      <a:lnTo>
                        <a:pt x="35" y="180"/>
                      </a:lnTo>
                      <a:lnTo>
                        <a:pt x="34" y="164"/>
                      </a:lnTo>
                      <a:lnTo>
                        <a:pt x="22" y="147"/>
                      </a:lnTo>
                      <a:lnTo>
                        <a:pt x="8" y="139"/>
                      </a:lnTo>
                      <a:lnTo>
                        <a:pt x="12" y="118"/>
                      </a:lnTo>
                      <a:lnTo>
                        <a:pt x="10" y="102"/>
                      </a:lnTo>
                      <a:lnTo>
                        <a:pt x="10" y="85"/>
                      </a:lnTo>
                      <a:lnTo>
                        <a:pt x="8" y="58"/>
                      </a:lnTo>
                      <a:lnTo>
                        <a:pt x="1" y="41"/>
                      </a:lnTo>
                      <a:lnTo>
                        <a:pt x="0" y="34"/>
                      </a:lnTo>
                      <a:lnTo>
                        <a:pt x="14" y="25"/>
                      </a:lnTo>
                      <a:lnTo>
                        <a:pt x="16" y="18"/>
                      </a:lnTo>
                      <a:lnTo>
                        <a:pt x="25" y="0"/>
                      </a:lnTo>
                      <a:lnTo>
                        <a:pt x="34" y="11"/>
                      </a:lnTo>
                      <a:lnTo>
                        <a:pt x="38" y="16"/>
                      </a:lnTo>
                      <a:lnTo>
                        <a:pt x="70" y="62"/>
                      </a:lnTo>
                      <a:lnTo>
                        <a:pt x="86" y="65"/>
                      </a:lnTo>
                      <a:lnTo>
                        <a:pt x="99" y="68"/>
                      </a:lnTo>
                      <a:lnTo>
                        <a:pt x="104" y="68"/>
                      </a:lnTo>
                      <a:lnTo>
                        <a:pt x="121" y="68"/>
                      </a:lnTo>
                      <a:lnTo>
                        <a:pt x="127" y="68"/>
                      </a:lnTo>
                      <a:lnTo>
                        <a:pt x="138" y="65"/>
                      </a:lnTo>
                      <a:lnTo>
                        <a:pt x="150" y="53"/>
                      </a:lnTo>
                      <a:lnTo>
                        <a:pt x="156" y="37"/>
                      </a:lnTo>
                      <a:lnTo>
                        <a:pt x="166" y="27"/>
                      </a:lnTo>
                      <a:lnTo>
                        <a:pt x="178" y="19"/>
                      </a:lnTo>
                      <a:lnTo>
                        <a:pt x="204" y="13"/>
                      </a:lnTo>
                      <a:lnTo>
                        <a:pt x="221" y="22"/>
                      </a:lnTo>
                      <a:lnTo>
                        <a:pt x="220" y="36"/>
                      </a:lnTo>
                      <a:lnTo>
                        <a:pt x="227" y="57"/>
                      </a:lnTo>
                      <a:lnTo>
                        <a:pt x="212" y="65"/>
                      </a:lnTo>
                      <a:lnTo>
                        <a:pt x="209" y="70"/>
                      </a:lnTo>
                      <a:lnTo>
                        <a:pt x="220" y="77"/>
                      </a:lnTo>
                      <a:lnTo>
                        <a:pt x="224" y="81"/>
                      </a:lnTo>
                      <a:lnTo>
                        <a:pt x="232" y="85"/>
                      </a:lnTo>
                      <a:lnTo>
                        <a:pt x="240" y="92"/>
                      </a:lnTo>
                      <a:lnTo>
                        <a:pt x="247" y="95"/>
                      </a:lnTo>
                      <a:lnTo>
                        <a:pt x="254" y="95"/>
                      </a:lnTo>
                      <a:lnTo>
                        <a:pt x="258" y="94"/>
                      </a:lnTo>
                      <a:lnTo>
                        <a:pt x="260" y="123"/>
                      </a:lnTo>
                      <a:lnTo>
                        <a:pt x="265" y="142"/>
                      </a:lnTo>
                      <a:lnTo>
                        <a:pt x="270" y="155"/>
                      </a:lnTo>
                      <a:lnTo>
                        <a:pt x="282" y="165"/>
                      </a:lnTo>
                      <a:lnTo>
                        <a:pt x="293" y="167"/>
                      </a:lnTo>
                      <a:lnTo>
                        <a:pt x="303" y="171"/>
                      </a:lnTo>
                      <a:lnTo>
                        <a:pt x="318" y="170"/>
                      </a:lnTo>
                      <a:lnTo>
                        <a:pt x="329" y="171"/>
                      </a:lnTo>
                      <a:lnTo>
                        <a:pt x="336" y="176"/>
                      </a:lnTo>
                      <a:lnTo>
                        <a:pt x="344" y="192"/>
                      </a:lnTo>
                      <a:lnTo>
                        <a:pt x="357" y="203"/>
                      </a:lnTo>
                      <a:lnTo>
                        <a:pt x="377" y="214"/>
                      </a:lnTo>
                      <a:lnTo>
                        <a:pt x="411" y="225"/>
                      </a:lnTo>
                      <a:lnTo>
                        <a:pt x="423" y="226"/>
                      </a:lnTo>
                      <a:lnTo>
                        <a:pt x="479" y="209"/>
                      </a:lnTo>
                      <a:lnTo>
                        <a:pt x="497" y="207"/>
                      </a:lnTo>
                      <a:lnTo>
                        <a:pt x="519" y="202"/>
                      </a:lnTo>
                      <a:lnTo>
                        <a:pt x="516" y="205"/>
                      </a:lnTo>
                      <a:lnTo>
                        <a:pt x="502" y="208"/>
                      </a:lnTo>
                      <a:lnTo>
                        <a:pt x="519" y="210"/>
                      </a:lnTo>
                      <a:lnTo>
                        <a:pt x="543" y="207"/>
                      </a:lnTo>
                      <a:lnTo>
                        <a:pt x="543" y="187"/>
                      </a:lnTo>
                      <a:lnTo>
                        <a:pt x="534" y="166"/>
                      </a:lnTo>
                      <a:lnTo>
                        <a:pt x="548" y="166"/>
                      </a:lnTo>
                      <a:lnTo>
                        <a:pt x="566" y="162"/>
                      </a:lnTo>
                      <a:lnTo>
                        <a:pt x="600" y="135"/>
                      </a:lnTo>
                      <a:lnTo>
                        <a:pt x="615" y="121"/>
                      </a:lnTo>
                      <a:lnTo>
                        <a:pt x="631" y="117"/>
                      </a:lnTo>
                      <a:lnTo>
                        <a:pt x="642" y="117"/>
                      </a:lnTo>
                      <a:lnTo>
                        <a:pt x="653" y="121"/>
                      </a:lnTo>
                      <a:lnTo>
                        <a:pt x="664" y="121"/>
                      </a:lnTo>
                      <a:lnTo>
                        <a:pt x="669" y="116"/>
                      </a:lnTo>
                      <a:lnTo>
                        <a:pt x="672" y="107"/>
                      </a:lnTo>
                      <a:lnTo>
                        <a:pt x="686" y="105"/>
                      </a:lnTo>
                      <a:lnTo>
                        <a:pt x="707" y="107"/>
                      </a:lnTo>
                      <a:lnTo>
                        <a:pt x="722" y="119"/>
                      </a:lnTo>
                      <a:lnTo>
                        <a:pt x="731" y="131"/>
                      </a:lnTo>
                      <a:lnTo>
                        <a:pt x="769" y="143"/>
                      </a:lnTo>
                      <a:lnTo>
                        <a:pt x="782" y="150"/>
                      </a:lnTo>
                      <a:lnTo>
                        <a:pt x="793" y="153"/>
                      </a:lnTo>
                      <a:lnTo>
                        <a:pt x="804" y="150"/>
                      </a:lnTo>
                      <a:lnTo>
                        <a:pt x="819" y="153"/>
                      </a:lnTo>
                      <a:lnTo>
                        <a:pt x="828" y="158"/>
                      </a:lnTo>
                      <a:lnTo>
                        <a:pt x="837" y="171"/>
                      </a:lnTo>
                      <a:lnTo>
                        <a:pt x="841" y="183"/>
                      </a:lnTo>
                      <a:lnTo>
                        <a:pt x="851" y="187"/>
                      </a:lnTo>
                      <a:lnTo>
                        <a:pt x="867" y="197"/>
                      </a:lnTo>
                      <a:lnTo>
                        <a:pt x="889" y="215"/>
                      </a:lnTo>
                      <a:lnTo>
                        <a:pt x="905" y="225"/>
                      </a:lnTo>
                      <a:lnTo>
                        <a:pt x="931" y="225"/>
                      </a:lnTo>
                      <a:lnTo>
                        <a:pt x="936" y="230"/>
                      </a:lnTo>
                      <a:lnTo>
                        <a:pt x="936" y="267"/>
                      </a:lnTo>
                      <a:lnTo>
                        <a:pt x="939" y="278"/>
                      </a:lnTo>
                      <a:lnTo>
                        <a:pt x="937" y="291"/>
                      </a:lnTo>
                      <a:lnTo>
                        <a:pt x="935" y="305"/>
                      </a:lnTo>
                      <a:lnTo>
                        <a:pt x="935" y="321"/>
                      </a:lnTo>
                      <a:lnTo>
                        <a:pt x="930" y="343"/>
                      </a:lnTo>
                      <a:lnTo>
                        <a:pt x="916" y="365"/>
                      </a:lnTo>
                      <a:lnTo>
                        <a:pt x="916" y="380"/>
                      </a:lnTo>
                      <a:lnTo>
                        <a:pt x="895" y="388"/>
                      </a:lnTo>
                      <a:lnTo>
                        <a:pt x="895" y="398"/>
                      </a:lnTo>
                      <a:lnTo>
                        <a:pt x="895" y="418"/>
                      </a:lnTo>
                      <a:lnTo>
                        <a:pt x="909" y="423"/>
                      </a:lnTo>
                      <a:lnTo>
                        <a:pt x="910" y="434"/>
                      </a:lnTo>
                      <a:lnTo>
                        <a:pt x="903" y="452"/>
                      </a:lnTo>
                      <a:lnTo>
                        <a:pt x="899" y="470"/>
                      </a:lnTo>
                      <a:lnTo>
                        <a:pt x="901" y="482"/>
                      </a:lnTo>
                      <a:lnTo>
                        <a:pt x="907" y="498"/>
                      </a:lnTo>
                      <a:lnTo>
                        <a:pt x="910" y="516"/>
                      </a:lnTo>
                      <a:lnTo>
                        <a:pt x="907" y="533"/>
                      </a:lnTo>
                      <a:lnTo>
                        <a:pt x="909" y="546"/>
                      </a:lnTo>
                      <a:lnTo>
                        <a:pt x="919" y="557"/>
                      </a:lnTo>
                      <a:lnTo>
                        <a:pt x="931" y="560"/>
                      </a:lnTo>
                      <a:lnTo>
                        <a:pt x="943" y="560"/>
                      </a:lnTo>
                      <a:lnTo>
                        <a:pt x="954" y="570"/>
                      </a:lnTo>
                      <a:lnTo>
                        <a:pt x="960" y="586"/>
                      </a:lnTo>
                      <a:lnTo>
                        <a:pt x="960" y="601"/>
                      </a:lnTo>
                      <a:lnTo>
                        <a:pt x="954" y="618"/>
                      </a:lnTo>
                      <a:lnTo>
                        <a:pt x="931" y="646"/>
                      </a:lnTo>
                      <a:lnTo>
                        <a:pt x="919" y="671"/>
                      </a:lnTo>
                      <a:lnTo>
                        <a:pt x="915" y="676"/>
                      </a:lnTo>
                      <a:lnTo>
                        <a:pt x="923" y="686"/>
                      </a:lnTo>
                      <a:lnTo>
                        <a:pt x="937" y="698"/>
                      </a:lnTo>
                      <a:lnTo>
                        <a:pt x="958" y="741"/>
                      </a:lnTo>
                      <a:lnTo>
                        <a:pt x="970" y="751"/>
                      </a:lnTo>
                      <a:lnTo>
                        <a:pt x="986" y="759"/>
                      </a:lnTo>
                      <a:lnTo>
                        <a:pt x="1013" y="768"/>
                      </a:lnTo>
                      <a:lnTo>
                        <a:pt x="1018" y="774"/>
                      </a:lnTo>
                      <a:lnTo>
                        <a:pt x="1023" y="800"/>
                      </a:lnTo>
                      <a:lnTo>
                        <a:pt x="1024" y="815"/>
                      </a:lnTo>
                      <a:lnTo>
                        <a:pt x="1023" y="829"/>
                      </a:lnTo>
                      <a:lnTo>
                        <a:pt x="1043" y="833"/>
                      </a:lnTo>
                      <a:lnTo>
                        <a:pt x="1048" y="838"/>
                      </a:lnTo>
                      <a:lnTo>
                        <a:pt x="1049" y="848"/>
                      </a:lnTo>
                      <a:lnTo>
                        <a:pt x="1046" y="854"/>
                      </a:lnTo>
                      <a:lnTo>
                        <a:pt x="1033" y="866"/>
                      </a:lnTo>
                      <a:lnTo>
                        <a:pt x="1021" y="869"/>
                      </a:lnTo>
                      <a:lnTo>
                        <a:pt x="1006" y="875"/>
                      </a:lnTo>
                      <a:lnTo>
                        <a:pt x="992" y="880"/>
                      </a:lnTo>
                      <a:lnTo>
                        <a:pt x="979" y="890"/>
                      </a:lnTo>
                      <a:lnTo>
                        <a:pt x="970" y="902"/>
                      </a:lnTo>
                      <a:lnTo>
                        <a:pt x="959" y="931"/>
                      </a:lnTo>
                      <a:lnTo>
                        <a:pt x="957" y="944"/>
                      </a:lnTo>
                      <a:lnTo>
                        <a:pt x="957" y="95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342" name="Freeform 156"/>
              <p:cNvSpPr>
                <a:spLocks noChangeAspect="1"/>
              </p:cNvSpPr>
              <p:nvPr/>
            </p:nvSpPr>
            <p:spPr bwMode="gray">
              <a:xfrm>
                <a:off x="2941" y="2045"/>
                <a:ext cx="107" cy="109"/>
              </a:xfrm>
              <a:custGeom>
                <a:avLst/>
                <a:gdLst/>
                <a:ahLst/>
                <a:cxnLst>
                  <a:cxn ang="0">
                    <a:pos x="527" y="500"/>
                  </a:cxn>
                  <a:cxn ang="0">
                    <a:pos x="510" y="490"/>
                  </a:cxn>
                  <a:cxn ang="0">
                    <a:pos x="505" y="494"/>
                  </a:cxn>
                  <a:cxn ang="0">
                    <a:pos x="479" y="489"/>
                  </a:cxn>
                  <a:cxn ang="0">
                    <a:pos x="452" y="512"/>
                  </a:cxn>
                  <a:cxn ang="0">
                    <a:pos x="426" y="548"/>
                  </a:cxn>
                  <a:cxn ang="0">
                    <a:pos x="265" y="515"/>
                  </a:cxn>
                  <a:cxn ang="0">
                    <a:pos x="263" y="472"/>
                  </a:cxn>
                  <a:cxn ang="0">
                    <a:pos x="232" y="467"/>
                  </a:cxn>
                  <a:cxn ang="0">
                    <a:pos x="218" y="444"/>
                  </a:cxn>
                  <a:cxn ang="0">
                    <a:pos x="100" y="376"/>
                  </a:cxn>
                  <a:cxn ang="0">
                    <a:pos x="0" y="278"/>
                  </a:cxn>
                  <a:cxn ang="0">
                    <a:pos x="58" y="237"/>
                  </a:cxn>
                  <a:cxn ang="0">
                    <a:pos x="95" y="220"/>
                  </a:cxn>
                  <a:cxn ang="0">
                    <a:pos x="111" y="209"/>
                  </a:cxn>
                  <a:cxn ang="0">
                    <a:pos x="133" y="180"/>
                  </a:cxn>
                  <a:cxn ang="0">
                    <a:pos x="140" y="73"/>
                  </a:cxn>
                  <a:cxn ang="0">
                    <a:pos x="189" y="31"/>
                  </a:cxn>
                  <a:cxn ang="0">
                    <a:pos x="229" y="0"/>
                  </a:cxn>
                  <a:cxn ang="0">
                    <a:pos x="279" y="10"/>
                  </a:cxn>
                  <a:cxn ang="0">
                    <a:pos x="306" y="20"/>
                  </a:cxn>
                  <a:cxn ang="0">
                    <a:pos x="329" y="14"/>
                  </a:cxn>
                  <a:cxn ang="0">
                    <a:pos x="344" y="64"/>
                  </a:cxn>
                  <a:cxn ang="0">
                    <a:pos x="362" y="96"/>
                  </a:cxn>
                  <a:cxn ang="0">
                    <a:pos x="396" y="112"/>
                  </a:cxn>
                  <a:cxn ang="0">
                    <a:pos x="404" y="119"/>
                  </a:cxn>
                  <a:cxn ang="0">
                    <a:pos x="403" y="152"/>
                  </a:cxn>
                  <a:cxn ang="0">
                    <a:pos x="381" y="184"/>
                  </a:cxn>
                  <a:cxn ang="0">
                    <a:pos x="374" y="195"/>
                  </a:cxn>
                  <a:cxn ang="0">
                    <a:pos x="366" y="227"/>
                  </a:cxn>
                  <a:cxn ang="0">
                    <a:pos x="359" y="236"/>
                  </a:cxn>
                  <a:cxn ang="0">
                    <a:pos x="367" y="256"/>
                  </a:cxn>
                  <a:cxn ang="0">
                    <a:pos x="380" y="264"/>
                  </a:cxn>
                  <a:cxn ang="0">
                    <a:pos x="393" y="283"/>
                  </a:cxn>
                  <a:cxn ang="0">
                    <a:pos x="405" y="301"/>
                  </a:cxn>
                  <a:cxn ang="0">
                    <a:pos x="432" y="322"/>
                  </a:cxn>
                  <a:cxn ang="0">
                    <a:pos x="457" y="331"/>
                  </a:cxn>
                  <a:cxn ang="0">
                    <a:pos x="473" y="355"/>
                  </a:cxn>
                  <a:cxn ang="0">
                    <a:pos x="487" y="381"/>
                  </a:cxn>
                  <a:cxn ang="0">
                    <a:pos x="482" y="429"/>
                  </a:cxn>
                  <a:cxn ang="0">
                    <a:pos x="499" y="456"/>
                  </a:cxn>
                  <a:cxn ang="0">
                    <a:pos x="511" y="472"/>
                  </a:cxn>
                  <a:cxn ang="0">
                    <a:pos x="534" y="489"/>
                  </a:cxn>
                </a:cxnLst>
                <a:rect l="0" t="0" r="r" b="b"/>
                <a:pathLst>
                  <a:path w="534" h="548">
                    <a:moveTo>
                      <a:pt x="534" y="489"/>
                    </a:moveTo>
                    <a:lnTo>
                      <a:pt x="527" y="500"/>
                    </a:lnTo>
                    <a:lnTo>
                      <a:pt x="520" y="495"/>
                    </a:lnTo>
                    <a:lnTo>
                      <a:pt x="510" y="490"/>
                    </a:lnTo>
                    <a:lnTo>
                      <a:pt x="507" y="491"/>
                    </a:lnTo>
                    <a:lnTo>
                      <a:pt x="505" y="494"/>
                    </a:lnTo>
                    <a:lnTo>
                      <a:pt x="493" y="490"/>
                    </a:lnTo>
                    <a:lnTo>
                      <a:pt x="479" y="489"/>
                    </a:lnTo>
                    <a:lnTo>
                      <a:pt x="463" y="495"/>
                    </a:lnTo>
                    <a:lnTo>
                      <a:pt x="452" y="512"/>
                    </a:lnTo>
                    <a:lnTo>
                      <a:pt x="442" y="532"/>
                    </a:lnTo>
                    <a:lnTo>
                      <a:pt x="426" y="548"/>
                    </a:lnTo>
                    <a:lnTo>
                      <a:pt x="328" y="543"/>
                    </a:lnTo>
                    <a:lnTo>
                      <a:pt x="265" y="515"/>
                    </a:lnTo>
                    <a:lnTo>
                      <a:pt x="263" y="511"/>
                    </a:lnTo>
                    <a:lnTo>
                      <a:pt x="263" y="472"/>
                    </a:lnTo>
                    <a:lnTo>
                      <a:pt x="261" y="469"/>
                    </a:lnTo>
                    <a:lnTo>
                      <a:pt x="232" y="467"/>
                    </a:lnTo>
                    <a:lnTo>
                      <a:pt x="224" y="449"/>
                    </a:lnTo>
                    <a:lnTo>
                      <a:pt x="218" y="444"/>
                    </a:lnTo>
                    <a:lnTo>
                      <a:pt x="162" y="423"/>
                    </a:lnTo>
                    <a:lnTo>
                      <a:pt x="100" y="376"/>
                    </a:lnTo>
                    <a:lnTo>
                      <a:pt x="16" y="353"/>
                    </a:lnTo>
                    <a:lnTo>
                      <a:pt x="0" y="278"/>
                    </a:lnTo>
                    <a:lnTo>
                      <a:pt x="43" y="248"/>
                    </a:lnTo>
                    <a:lnTo>
                      <a:pt x="58" y="237"/>
                    </a:lnTo>
                    <a:lnTo>
                      <a:pt x="73" y="232"/>
                    </a:lnTo>
                    <a:lnTo>
                      <a:pt x="95" y="220"/>
                    </a:lnTo>
                    <a:lnTo>
                      <a:pt x="107" y="213"/>
                    </a:lnTo>
                    <a:lnTo>
                      <a:pt x="111" y="209"/>
                    </a:lnTo>
                    <a:lnTo>
                      <a:pt x="123" y="204"/>
                    </a:lnTo>
                    <a:lnTo>
                      <a:pt x="133" y="180"/>
                    </a:lnTo>
                    <a:lnTo>
                      <a:pt x="136" y="143"/>
                    </a:lnTo>
                    <a:lnTo>
                      <a:pt x="140" y="73"/>
                    </a:lnTo>
                    <a:lnTo>
                      <a:pt x="171" y="60"/>
                    </a:lnTo>
                    <a:lnTo>
                      <a:pt x="189" y="31"/>
                    </a:lnTo>
                    <a:lnTo>
                      <a:pt x="204" y="22"/>
                    </a:lnTo>
                    <a:lnTo>
                      <a:pt x="229" y="0"/>
                    </a:lnTo>
                    <a:lnTo>
                      <a:pt x="249" y="9"/>
                    </a:lnTo>
                    <a:lnTo>
                      <a:pt x="279" y="10"/>
                    </a:lnTo>
                    <a:lnTo>
                      <a:pt x="297" y="9"/>
                    </a:lnTo>
                    <a:lnTo>
                      <a:pt x="306" y="20"/>
                    </a:lnTo>
                    <a:lnTo>
                      <a:pt x="322" y="22"/>
                    </a:lnTo>
                    <a:lnTo>
                      <a:pt x="329" y="14"/>
                    </a:lnTo>
                    <a:lnTo>
                      <a:pt x="334" y="47"/>
                    </a:lnTo>
                    <a:lnTo>
                      <a:pt x="344" y="64"/>
                    </a:lnTo>
                    <a:lnTo>
                      <a:pt x="356" y="74"/>
                    </a:lnTo>
                    <a:lnTo>
                      <a:pt x="362" y="96"/>
                    </a:lnTo>
                    <a:lnTo>
                      <a:pt x="374" y="107"/>
                    </a:lnTo>
                    <a:lnTo>
                      <a:pt x="396" y="112"/>
                    </a:lnTo>
                    <a:lnTo>
                      <a:pt x="410" y="112"/>
                    </a:lnTo>
                    <a:lnTo>
                      <a:pt x="404" y="119"/>
                    </a:lnTo>
                    <a:lnTo>
                      <a:pt x="398" y="133"/>
                    </a:lnTo>
                    <a:lnTo>
                      <a:pt x="403" y="152"/>
                    </a:lnTo>
                    <a:lnTo>
                      <a:pt x="394" y="162"/>
                    </a:lnTo>
                    <a:lnTo>
                      <a:pt x="381" y="184"/>
                    </a:lnTo>
                    <a:lnTo>
                      <a:pt x="382" y="192"/>
                    </a:lnTo>
                    <a:lnTo>
                      <a:pt x="374" y="195"/>
                    </a:lnTo>
                    <a:lnTo>
                      <a:pt x="370" y="202"/>
                    </a:lnTo>
                    <a:lnTo>
                      <a:pt x="366" y="227"/>
                    </a:lnTo>
                    <a:lnTo>
                      <a:pt x="362" y="234"/>
                    </a:lnTo>
                    <a:lnTo>
                      <a:pt x="359" y="236"/>
                    </a:lnTo>
                    <a:lnTo>
                      <a:pt x="361" y="251"/>
                    </a:lnTo>
                    <a:lnTo>
                      <a:pt x="367" y="256"/>
                    </a:lnTo>
                    <a:lnTo>
                      <a:pt x="376" y="256"/>
                    </a:lnTo>
                    <a:lnTo>
                      <a:pt x="380" y="264"/>
                    </a:lnTo>
                    <a:lnTo>
                      <a:pt x="387" y="269"/>
                    </a:lnTo>
                    <a:lnTo>
                      <a:pt x="393" y="283"/>
                    </a:lnTo>
                    <a:lnTo>
                      <a:pt x="393" y="294"/>
                    </a:lnTo>
                    <a:lnTo>
                      <a:pt x="405" y="301"/>
                    </a:lnTo>
                    <a:lnTo>
                      <a:pt x="420" y="311"/>
                    </a:lnTo>
                    <a:lnTo>
                      <a:pt x="432" y="322"/>
                    </a:lnTo>
                    <a:lnTo>
                      <a:pt x="444" y="327"/>
                    </a:lnTo>
                    <a:lnTo>
                      <a:pt x="457" y="331"/>
                    </a:lnTo>
                    <a:lnTo>
                      <a:pt x="466" y="340"/>
                    </a:lnTo>
                    <a:lnTo>
                      <a:pt x="473" y="355"/>
                    </a:lnTo>
                    <a:lnTo>
                      <a:pt x="480" y="367"/>
                    </a:lnTo>
                    <a:lnTo>
                      <a:pt x="487" y="381"/>
                    </a:lnTo>
                    <a:lnTo>
                      <a:pt x="483" y="408"/>
                    </a:lnTo>
                    <a:lnTo>
                      <a:pt x="482" y="429"/>
                    </a:lnTo>
                    <a:lnTo>
                      <a:pt x="495" y="436"/>
                    </a:lnTo>
                    <a:lnTo>
                      <a:pt x="499" y="456"/>
                    </a:lnTo>
                    <a:lnTo>
                      <a:pt x="504" y="464"/>
                    </a:lnTo>
                    <a:lnTo>
                      <a:pt x="511" y="472"/>
                    </a:lnTo>
                    <a:lnTo>
                      <a:pt x="531" y="487"/>
                    </a:lnTo>
                    <a:lnTo>
                      <a:pt x="534" y="48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43" name="Freeform 157"/>
              <p:cNvSpPr>
                <a:spLocks noChangeAspect="1"/>
              </p:cNvSpPr>
              <p:nvPr/>
            </p:nvSpPr>
            <p:spPr bwMode="gray">
              <a:xfrm>
                <a:off x="3072" y="2191"/>
                <a:ext cx="9" cy="20"/>
              </a:xfrm>
              <a:custGeom>
                <a:avLst/>
                <a:gdLst/>
                <a:ahLst/>
                <a:cxnLst>
                  <a:cxn ang="0">
                    <a:pos x="16" y="98"/>
                  </a:cxn>
                  <a:cxn ang="0">
                    <a:pos x="35" y="90"/>
                  </a:cxn>
                  <a:cxn ang="0">
                    <a:pos x="38" y="87"/>
                  </a:cxn>
                  <a:cxn ang="0">
                    <a:pos x="39" y="81"/>
                  </a:cxn>
                  <a:cxn ang="0">
                    <a:pos x="43" y="74"/>
                  </a:cxn>
                  <a:cxn ang="0">
                    <a:pos x="44" y="70"/>
                  </a:cxn>
                  <a:cxn ang="0">
                    <a:pos x="44" y="55"/>
                  </a:cxn>
                  <a:cxn ang="0">
                    <a:pos x="40" y="50"/>
                  </a:cxn>
                  <a:cxn ang="0">
                    <a:pos x="40" y="42"/>
                  </a:cxn>
                  <a:cxn ang="0">
                    <a:pos x="40" y="33"/>
                  </a:cxn>
                  <a:cxn ang="0">
                    <a:pos x="43" y="32"/>
                  </a:cxn>
                  <a:cxn ang="0">
                    <a:pos x="41" y="29"/>
                  </a:cxn>
                  <a:cxn ang="0">
                    <a:pos x="44" y="25"/>
                  </a:cxn>
                  <a:cxn ang="0">
                    <a:pos x="44" y="21"/>
                  </a:cxn>
                  <a:cxn ang="0">
                    <a:pos x="45" y="16"/>
                  </a:cxn>
                  <a:cxn ang="0">
                    <a:pos x="43" y="15"/>
                  </a:cxn>
                  <a:cxn ang="0">
                    <a:pos x="36" y="12"/>
                  </a:cxn>
                  <a:cxn ang="0">
                    <a:pos x="34" y="10"/>
                  </a:cxn>
                  <a:cxn ang="0">
                    <a:pos x="34" y="6"/>
                  </a:cxn>
                  <a:cxn ang="0">
                    <a:pos x="30" y="4"/>
                  </a:cxn>
                  <a:cxn ang="0">
                    <a:pos x="24" y="0"/>
                  </a:cxn>
                  <a:cxn ang="0">
                    <a:pos x="18" y="4"/>
                  </a:cxn>
                  <a:cxn ang="0">
                    <a:pos x="13" y="12"/>
                  </a:cxn>
                  <a:cxn ang="0">
                    <a:pos x="11" y="26"/>
                  </a:cxn>
                  <a:cxn ang="0">
                    <a:pos x="7" y="36"/>
                  </a:cxn>
                  <a:cxn ang="0">
                    <a:pos x="1" y="43"/>
                  </a:cxn>
                  <a:cxn ang="0">
                    <a:pos x="1" y="50"/>
                  </a:cxn>
                  <a:cxn ang="0">
                    <a:pos x="0" y="55"/>
                  </a:cxn>
                  <a:cxn ang="0">
                    <a:pos x="2" y="58"/>
                  </a:cxn>
                  <a:cxn ang="0">
                    <a:pos x="0" y="63"/>
                  </a:cxn>
                  <a:cxn ang="0">
                    <a:pos x="1" y="66"/>
                  </a:cxn>
                  <a:cxn ang="0">
                    <a:pos x="5" y="74"/>
                  </a:cxn>
                  <a:cxn ang="0">
                    <a:pos x="2" y="77"/>
                  </a:cxn>
                  <a:cxn ang="0">
                    <a:pos x="5" y="80"/>
                  </a:cxn>
                  <a:cxn ang="0">
                    <a:pos x="3" y="84"/>
                  </a:cxn>
                  <a:cxn ang="0">
                    <a:pos x="2" y="85"/>
                  </a:cxn>
                  <a:cxn ang="0">
                    <a:pos x="9" y="97"/>
                  </a:cxn>
                  <a:cxn ang="0">
                    <a:pos x="16" y="98"/>
                  </a:cxn>
                </a:cxnLst>
                <a:rect l="0" t="0" r="r" b="b"/>
                <a:pathLst>
                  <a:path w="45" h="98">
                    <a:moveTo>
                      <a:pt x="16" y="98"/>
                    </a:moveTo>
                    <a:lnTo>
                      <a:pt x="35" y="90"/>
                    </a:lnTo>
                    <a:lnTo>
                      <a:pt x="38" y="87"/>
                    </a:lnTo>
                    <a:lnTo>
                      <a:pt x="39" y="81"/>
                    </a:lnTo>
                    <a:lnTo>
                      <a:pt x="43" y="74"/>
                    </a:lnTo>
                    <a:lnTo>
                      <a:pt x="44" y="70"/>
                    </a:lnTo>
                    <a:lnTo>
                      <a:pt x="44" y="55"/>
                    </a:lnTo>
                    <a:lnTo>
                      <a:pt x="40" y="50"/>
                    </a:lnTo>
                    <a:lnTo>
                      <a:pt x="40" y="42"/>
                    </a:lnTo>
                    <a:lnTo>
                      <a:pt x="40" y="33"/>
                    </a:lnTo>
                    <a:lnTo>
                      <a:pt x="43" y="32"/>
                    </a:lnTo>
                    <a:lnTo>
                      <a:pt x="41" y="29"/>
                    </a:lnTo>
                    <a:lnTo>
                      <a:pt x="44" y="25"/>
                    </a:lnTo>
                    <a:lnTo>
                      <a:pt x="44" y="21"/>
                    </a:lnTo>
                    <a:lnTo>
                      <a:pt x="45" y="16"/>
                    </a:lnTo>
                    <a:lnTo>
                      <a:pt x="43" y="15"/>
                    </a:lnTo>
                    <a:lnTo>
                      <a:pt x="36" y="12"/>
                    </a:lnTo>
                    <a:lnTo>
                      <a:pt x="34" y="10"/>
                    </a:lnTo>
                    <a:lnTo>
                      <a:pt x="34" y="6"/>
                    </a:lnTo>
                    <a:lnTo>
                      <a:pt x="30" y="4"/>
                    </a:lnTo>
                    <a:lnTo>
                      <a:pt x="24" y="0"/>
                    </a:lnTo>
                    <a:lnTo>
                      <a:pt x="18" y="4"/>
                    </a:lnTo>
                    <a:lnTo>
                      <a:pt x="13" y="12"/>
                    </a:lnTo>
                    <a:lnTo>
                      <a:pt x="11" y="26"/>
                    </a:lnTo>
                    <a:lnTo>
                      <a:pt x="7" y="36"/>
                    </a:lnTo>
                    <a:lnTo>
                      <a:pt x="1" y="43"/>
                    </a:lnTo>
                    <a:lnTo>
                      <a:pt x="1" y="50"/>
                    </a:lnTo>
                    <a:lnTo>
                      <a:pt x="0" y="55"/>
                    </a:lnTo>
                    <a:lnTo>
                      <a:pt x="2" y="58"/>
                    </a:lnTo>
                    <a:lnTo>
                      <a:pt x="0" y="63"/>
                    </a:lnTo>
                    <a:lnTo>
                      <a:pt x="1" y="66"/>
                    </a:lnTo>
                    <a:lnTo>
                      <a:pt x="5" y="74"/>
                    </a:lnTo>
                    <a:lnTo>
                      <a:pt x="2" y="77"/>
                    </a:lnTo>
                    <a:lnTo>
                      <a:pt x="5" y="80"/>
                    </a:lnTo>
                    <a:lnTo>
                      <a:pt x="3" y="84"/>
                    </a:lnTo>
                    <a:lnTo>
                      <a:pt x="2" y="85"/>
                    </a:lnTo>
                    <a:lnTo>
                      <a:pt x="9" y="97"/>
                    </a:lnTo>
                    <a:lnTo>
                      <a:pt x="16" y="9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44" name="Freeform 158"/>
              <p:cNvSpPr>
                <a:spLocks noChangeAspect="1"/>
              </p:cNvSpPr>
              <p:nvPr/>
            </p:nvSpPr>
            <p:spPr bwMode="gray">
              <a:xfrm>
                <a:off x="3075" y="2192"/>
                <a:ext cx="58" cy="43"/>
              </a:xfrm>
              <a:custGeom>
                <a:avLst/>
                <a:gdLst/>
                <a:ahLst/>
                <a:cxnLst>
                  <a:cxn ang="0">
                    <a:pos x="217" y="215"/>
                  </a:cxn>
                  <a:cxn ang="0">
                    <a:pos x="36" y="136"/>
                  </a:cxn>
                  <a:cxn ang="0">
                    <a:pos x="0" y="92"/>
                  </a:cxn>
                  <a:cxn ang="0">
                    <a:pos x="17" y="89"/>
                  </a:cxn>
                  <a:cxn ang="0">
                    <a:pos x="20" y="95"/>
                  </a:cxn>
                  <a:cxn ang="0">
                    <a:pos x="17" y="107"/>
                  </a:cxn>
                  <a:cxn ang="0">
                    <a:pos x="30" y="109"/>
                  </a:cxn>
                  <a:cxn ang="0">
                    <a:pos x="35" y="107"/>
                  </a:cxn>
                  <a:cxn ang="0">
                    <a:pos x="41" y="122"/>
                  </a:cxn>
                  <a:cxn ang="0">
                    <a:pos x="70" y="124"/>
                  </a:cxn>
                  <a:cxn ang="0">
                    <a:pos x="79" y="118"/>
                  </a:cxn>
                  <a:cxn ang="0">
                    <a:pos x="110" y="114"/>
                  </a:cxn>
                  <a:cxn ang="0">
                    <a:pos x="125" y="118"/>
                  </a:cxn>
                  <a:cxn ang="0">
                    <a:pos x="159" y="119"/>
                  </a:cxn>
                  <a:cxn ang="0">
                    <a:pos x="169" y="109"/>
                  </a:cxn>
                  <a:cxn ang="0">
                    <a:pos x="180" y="106"/>
                  </a:cxn>
                  <a:cxn ang="0">
                    <a:pos x="186" y="102"/>
                  </a:cxn>
                  <a:cxn ang="0">
                    <a:pos x="184" y="97"/>
                  </a:cxn>
                  <a:cxn ang="0">
                    <a:pos x="192" y="95"/>
                  </a:cxn>
                  <a:cxn ang="0">
                    <a:pos x="195" y="91"/>
                  </a:cxn>
                  <a:cxn ang="0">
                    <a:pos x="197" y="84"/>
                  </a:cxn>
                  <a:cxn ang="0">
                    <a:pos x="201" y="76"/>
                  </a:cxn>
                  <a:cxn ang="0">
                    <a:pos x="213" y="65"/>
                  </a:cxn>
                  <a:cxn ang="0">
                    <a:pos x="219" y="59"/>
                  </a:cxn>
                  <a:cxn ang="0">
                    <a:pos x="233" y="48"/>
                  </a:cxn>
                  <a:cxn ang="0">
                    <a:pos x="238" y="43"/>
                  </a:cxn>
                  <a:cxn ang="0">
                    <a:pos x="240" y="39"/>
                  </a:cxn>
                  <a:cxn ang="0">
                    <a:pos x="245" y="32"/>
                  </a:cxn>
                  <a:cxn ang="0">
                    <a:pos x="249" y="27"/>
                  </a:cxn>
                  <a:cxn ang="0">
                    <a:pos x="270" y="10"/>
                  </a:cxn>
                  <a:cxn ang="0">
                    <a:pos x="275" y="4"/>
                  </a:cxn>
                  <a:cxn ang="0">
                    <a:pos x="276" y="12"/>
                  </a:cxn>
                  <a:cxn ang="0">
                    <a:pos x="275" y="21"/>
                  </a:cxn>
                  <a:cxn ang="0">
                    <a:pos x="285" y="25"/>
                  </a:cxn>
                  <a:cxn ang="0">
                    <a:pos x="287" y="64"/>
                  </a:cxn>
                  <a:cxn ang="0">
                    <a:pos x="255" y="73"/>
                  </a:cxn>
                  <a:cxn ang="0">
                    <a:pos x="239" y="132"/>
                  </a:cxn>
                </a:cxnLst>
                <a:rect l="0" t="0" r="r" b="b"/>
                <a:pathLst>
                  <a:path w="288" h="215">
                    <a:moveTo>
                      <a:pt x="228" y="203"/>
                    </a:moveTo>
                    <a:lnTo>
                      <a:pt x="217" y="215"/>
                    </a:lnTo>
                    <a:lnTo>
                      <a:pt x="52" y="184"/>
                    </a:lnTo>
                    <a:lnTo>
                      <a:pt x="36" y="136"/>
                    </a:lnTo>
                    <a:lnTo>
                      <a:pt x="3" y="107"/>
                    </a:lnTo>
                    <a:lnTo>
                      <a:pt x="0" y="92"/>
                    </a:lnTo>
                    <a:lnTo>
                      <a:pt x="19" y="84"/>
                    </a:lnTo>
                    <a:lnTo>
                      <a:pt x="17" y="89"/>
                    </a:lnTo>
                    <a:lnTo>
                      <a:pt x="17" y="92"/>
                    </a:lnTo>
                    <a:lnTo>
                      <a:pt x="20" y="95"/>
                    </a:lnTo>
                    <a:lnTo>
                      <a:pt x="17" y="100"/>
                    </a:lnTo>
                    <a:lnTo>
                      <a:pt x="17" y="107"/>
                    </a:lnTo>
                    <a:lnTo>
                      <a:pt x="24" y="107"/>
                    </a:lnTo>
                    <a:lnTo>
                      <a:pt x="30" y="109"/>
                    </a:lnTo>
                    <a:lnTo>
                      <a:pt x="34" y="107"/>
                    </a:lnTo>
                    <a:lnTo>
                      <a:pt x="35" y="107"/>
                    </a:lnTo>
                    <a:lnTo>
                      <a:pt x="36" y="118"/>
                    </a:lnTo>
                    <a:lnTo>
                      <a:pt x="41" y="122"/>
                    </a:lnTo>
                    <a:lnTo>
                      <a:pt x="55" y="124"/>
                    </a:lnTo>
                    <a:lnTo>
                      <a:pt x="70" y="124"/>
                    </a:lnTo>
                    <a:lnTo>
                      <a:pt x="73" y="123"/>
                    </a:lnTo>
                    <a:lnTo>
                      <a:pt x="79" y="118"/>
                    </a:lnTo>
                    <a:lnTo>
                      <a:pt x="88" y="112"/>
                    </a:lnTo>
                    <a:lnTo>
                      <a:pt x="110" y="114"/>
                    </a:lnTo>
                    <a:lnTo>
                      <a:pt x="119" y="118"/>
                    </a:lnTo>
                    <a:lnTo>
                      <a:pt x="125" y="118"/>
                    </a:lnTo>
                    <a:lnTo>
                      <a:pt x="135" y="121"/>
                    </a:lnTo>
                    <a:lnTo>
                      <a:pt x="159" y="119"/>
                    </a:lnTo>
                    <a:lnTo>
                      <a:pt x="164" y="116"/>
                    </a:lnTo>
                    <a:lnTo>
                      <a:pt x="169" y="109"/>
                    </a:lnTo>
                    <a:lnTo>
                      <a:pt x="178" y="107"/>
                    </a:lnTo>
                    <a:lnTo>
                      <a:pt x="180" y="106"/>
                    </a:lnTo>
                    <a:lnTo>
                      <a:pt x="185" y="103"/>
                    </a:lnTo>
                    <a:lnTo>
                      <a:pt x="186" y="102"/>
                    </a:lnTo>
                    <a:lnTo>
                      <a:pt x="184" y="98"/>
                    </a:lnTo>
                    <a:lnTo>
                      <a:pt x="184" y="97"/>
                    </a:lnTo>
                    <a:lnTo>
                      <a:pt x="184" y="96"/>
                    </a:lnTo>
                    <a:lnTo>
                      <a:pt x="192" y="95"/>
                    </a:lnTo>
                    <a:lnTo>
                      <a:pt x="191" y="92"/>
                    </a:lnTo>
                    <a:lnTo>
                      <a:pt x="195" y="91"/>
                    </a:lnTo>
                    <a:lnTo>
                      <a:pt x="194" y="87"/>
                    </a:lnTo>
                    <a:lnTo>
                      <a:pt x="197" y="84"/>
                    </a:lnTo>
                    <a:lnTo>
                      <a:pt x="197" y="80"/>
                    </a:lnTo>
                    <a:lnTo>
                      <a:pt x="201" y="76"/>
                    </a:lnTo>
                    <a:lnTo>
                      <a:pt x="211" y="73"/>
                    </a:lnTo>
                    <a:lnTo>
                      <a:pt x="213" y="65"/>
                    </a:lnTo>
                    <a:lnTo>
                      <a:pt x="217" y="63"/>
                    </a:lnTo>
                    <a:lnTo>
                      <a:pt x="219" y="59"/>
                    </a:lnTo>
                    <a:lnTo>
                      <a:pt x="228" y="53"/>
                    </a:lnTo>
                    <a:lnTo>
                      <a:pt x="233" y="48"/>
                    </a:lnTo>
                    <a:lnTo>
                      <a:pt x="237" y="46"/>
                    </a:lnTo>
                    <a:lnTo>
                      <a:pt x="238" y="43"/>
                    </a:lnTo>
                    <a:lnTo>
                      <a:pt x="239" y="42"/>
                    </a:lnTo>
                    <a:lnTo>
                      <a:pt x="240" y="39"/>
                    </a:lnTo>
                    <a:lnTo>
                      <a:pt x="245" y="35"/>
                    </a:lnTo>
                    <a:lnTo>
                      <a:pt x="245" y="32"/>
                    </a:lnTo>
                    <a:lnTo>
                      <a:pt x="248" y="31"/>
                    </a:lnTo>
                    <a:lnTo>
                      <a:pt x="249" y="27"/>
                    </a:lnTo>
                    <a:lnTo>
                      <a:pt x="259" y="21"/>
                    </a:lnTo>
                    <a:lnTo>
                      <a:pt x="270" y="10"/>
                    </a:lnTo>
                    <a:lnTo>
                      <a:pt x="274" y="0"/>
                    </a:lnTo>
                    <a:lnTo>
                      <a:pt x="275" y="4"/>
                    </a:lnTo>
                    <a:lnTo>
                      <a:pt x="277" y="10"/>
                    </a:lnTo>
                    <a:lnTo>
                      <a:pt x="276" y="12"/>
                    </a:lnTo>
                    <a:lnTo>
                      <a:pt x="277" y="16"/>
                    </a:lnTo>
                    <a:lnTo>
                      <a:pt x="275" y="21"/>
                    </a:lnTo>
                    <a:lnTo>
                      <a:pt x="277" y="22"/>
                    </a:lnTo>
                    <a:lnTo>
                      <a:pt x="285" y="25"/>
                    </a:lnTo>
                    <a:lnTo>
                      <a:pt x="288" y="31"/>
                    </a:lnTo>
                    <a:lnTo>
                      <a:pt x="287" y="64"/>
                    </a:lnTo>
                    <a:lnTo>
                      <a:pt x="288" y="73"/>
                    </a:lnTo>
                    <a:lnTo>
                      <a:pt x="255" y="73"/>
                    </a:lnTo>
                    <a:lnTo>
                      <a:pt x="272" y="119"/>
                    </a:lnTo>
                    <a:lnTo>
                      <a:pt x="239" y="132"/>
                    </a:lnTo>
                    <a:lnTo>
                      <a:pt x="228" y="20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345" name="Group 159"/>
              <p:cNvGrpSpPr>
                <a:grpSpLocks noChangeAspect="1"/>
              </p:cNvGrpSpPr>
              <p:nvPr/>
            </p:nvGrpSpPr>
            <p:grpSpPr bwMode="gray">
              <a:xfrm>
                <a:off x="2802" y="1979"/>
                <a:ext cx="205" cy="88"/>
                <a:chOff x="2802" y="1979"/>
                <a:chExt cx="205" cy="88"/>
              </a:xfrm>
              <a:grpFill/>
            </p:grpSpPr>
            <p:sp>
              <p:nvSpPr>
                <p:cNvPr id="349" name="Freeform 160"/>
                <p:cNvSpPr>
                  <a:spLocks noChangeAspect="1"/>
                </p:cNvSpPr>
                <p:nvPr/>
              </p:nvSpPr>
              <p:spPr bwMode="gray">
                <a:xfrm>
                  <a:off x="2803" y="1979"/>
                  <a:ext cx="204" cy="88"/>
                </a:xfrm>
                <a:custGeom>
                  <a:avLst/>
                  <a:gdLst/>
                  <a:ahLst/>
                  <a:cxnLst>
                    <a:cxn ang="0">
                      <a:pos x="552" y="379"/>
                    </a:cxn>
                    <a:cxn ang="0">
                      <a:pos x="503" y="390"/>
                    </a:cxn>
                    <a:cxn ang="0">
                      <a:pos x="460" y="379"/>
                    </a:cxn>
                    <a:cxn ang="0">
                      <a:pos x="408" y="418"/>
                    </a:cxn>
                    <a:cxn ang="0">
                      <a:pos x="341" y="409"/>
                    </a:cxn>
                    <a:cxn ang="0">
                      <a:pos x="283" y="370"/>
                    </a:cxn>
                    <a:cxn ang="0">
                      <a:pos x="245" y="391"/>
                    </a:cxn>
                    <a:cxn ang="0">
                      <a:pos x="196" y="417"/>
                    </a:cxn>
                    <a:cxn ang="0">
                      <a:pos x="164" y="381"/>
                    </a:cxn>
                    <a:cxn ang="0">
                      <a:pos x="143" y="380"/>
                    </a:cxn>
                    <a:cxn ang="0">
                      <a:pos x="107" y="386"/>
                    </a:cxn>
                    <a:cxn ang="0">
                      <a:pos x="79" y="378"/>
                    </a:cxn>
                    <a:cxn ang="0">
                      <a:pos x="118" y="362"/>
                    </a:cxn>
                    <a:cxn ang="0">
                      <a:pos x="67" y="355"/>
                    </a:cxn>
                    <a:cxn ang="0">
                      <a:pos x="64" y="325"/>
                    </a:cxn>
                    <a:cxn ang="0">
                      <a:pos x="52" y="312"/>
                    </a:cxn>
                    <a:cxn ang="0">
                      <a:pos x="37" y="283"/>
                    </a:cxn>
                    <a:cxn ang="0">
                      <a:pos x="10" y="268"/>
                    </a:cxn>
                    <a:cxn ang="0">
                      <a:pos x="22" y="246"/>
                    </a:cxn>
                    <a:cxn ang="0">
                      <a:pos x="52" y="260"/>
                    </a:cxn>
                    <a:cxn ang="0">
                      <a:pos x="44" y="226"/>
                    </a:cxn>
                    <a:cxn ang="0">
                      <a:pos x="43" y="186"/>
                    </a:cxn>
                    <a:cxn ang="0">
                      <a:pos x="3" y="160"/>
                    </a:cxn>
                    <a:cxn ang="0">
                      <a:pos x="35" y="122"/>
                    </a:cxn>
                    <a:cxn ang="0">
                      <a:pos x="91" y="126"/>
                    </a:cxn>
                    <a:cxn ang="0">
                      <a:pos x="108" y="123"/>
                    </a:cxn>
                    <a:cxn ang="0">
                      <a:pos x="151" y="111"/>
                    </a:cxn>
                    <a:cxn ang="0">
                      <a:pos x="196" y="94"/>
                    </a:cxn>
                    <a:cxn ang="0">
                      <a:pos x="167" y="83"/>
                    </a:cxn>
                    <a:cxn ang="0">
                      <a:pos x="180" y="66"/>
                    </a:cxn>
                    <a:cxn ang="0">
                      <a:pos x="253" y="74"/>
                    </a:cxn>
                    <a:cxn ang="0">
                      <a:pos x="318" y="41"/>
                    </a:cxn>
                    <a:cxn ang="0">
                      <a:pos x="398" y="7"/>
                    </a:cxn>
                    <a:cxn ang="0">
                      <a:pos x="493" y="0"/>
                    </a:cxn>
                    <a:cxn ang="0">
                      <a:pos x="533" y="35"/>
                    </a:cxn>
                    <a:cxn ang="0">
                      <a:pos x="623" y="80"/>
                    </a:cxn>
                    <a:cxn ang="0">
                      <a:pos x="693" y="77"/>
                    </a:cxn>
                    <a:cxn ang="0">
                      <a:pos x="838" y="40"/>
                    </a:cxn>
                    <a:cxn ang="0">
                      <a:pos x="887" y="43"/>
                    </a:cxn>
                    <a:cxn ang="0">
                      <a:pos x="919" y="42"/>
                    </a:cxn>
                    <a:cxn ang="0">
                      <a:pos x="958" y="89"/>
                    </a:cxn>
                    <a:cxn ang="0">
                      <a:pos x="990" y="143"/>
                    </a:cxn>
                    <a:cxn ang="0">
                      <a:pos x="1001" y="186"/>
                    </a:cxn>
                    <a:cxn ang="0">
                      <a:pos x="997" y="263"/>
                    </a:cxn>
                    <a:cxn ang="0">
                      <a:pos x="1022" y="341"/>
                    </a:cxn>
                    <a:cxn ang="0">
                      <a:pos x="942" y="336"/>
                    </a:cxn>
                    <a:cxn ang="0">
                      <a:pos x="887" y="342"/>
                    </a:cxn>
                    <a:cxn ang="0">
                      <a:pos x="820" y="354"/>
                    </a:cxn>
                    <a:cxn ang="0">
                      <a:pos x="767" y="368"/>
                    </a:cxn>
                    <a:cxn ang="0">
                      <a:pos x="678" y="366"/>
                    </a:cxn>
                    <a:cxn ang="0">
                      <a:pos x="626" y="380"/>
                    </a:cxn>
                    <a:cxn ang="0">
                      <a:pos x="597" y="379"/>
                    </a:cxn>
                    <a:cxn ang="0">
                      <a:pos x="578" y="370"/>
                    </a:cxn>
                    <a:cxn ang="0">
                      <a:pos x="579" y="408"/>
                    </a:cxn>
                    <a:cxn ang="0">
                      <a:pos x="560" y="418"/>
                    </a:cxn>
                    <a:cxn ang="0">
                      <a:pos x="542" y="435"/>
                    </a:cxn>
                  </a:cxnLst>
                  <a:rect l="0" t="0" r="r" b="b"/>
                  <a:pathLst>
                    <a:path w="1022" h="439">
                      <a:moveTo>
                        <a:pt x="538" y="424"/>
                      </a:moveTo>
                      <a:lnTo>
                        <a:pt x="535" y="411"/>
                      </a:lnTo>
                      <a:lnTo>
                        <a:pt x="538" y="395"/>
                      </a:lnTo>
                      <a:lnTo>
                        <a:pt x="548" y="389"/>
                      </a:lnTo>
                      <a:lnTo>
                        <a:pt x="552" y="379"/>
                      </a:lnTo>
                      <a:lnTo>
                        <a:pt x="543" y="370"/>
                      </a:lnTo>
                      <a:lnTo>
                        <a:pt x="526" y="378"/>
                      </a:lnTo>
                      <a:lnTo>
                        <a:pt x="524" y="389"/>
                      </a:lnTo>
                      <a:lnTo>
                        <a:pt x="516" y="391"/>
                      </a:lnTo>
                      <a:lnTo>
                        <a:pt x="503" y="390"/>
                      </a:lnTo>
                      <a:lnTo>
                        <a:pt x="493" y="381"/>
                      </a:lnTo>
                      <a:lnTo>
                        <a:pt x="484" y="376"/>
                      </a:lnTo>
                      <a:lnTo>
                        <a:pt x="477" y="374"/>
                      </a:lnTo>
                      <a:lnTo>
                        <a:pt x="471" y="374"/>
                      </a:lnTo>
                      <a:lnTo>
                        <a:pt x="460" y="379"/>
                      </a:lnTo>
                      <a:lnTo>
                        <a:pt x="441" y="397"/>
                      </a:lnTo>
                      <a:lnTo>
                        <a:pt x="436" y="406"/>
                      </a:lnTo>
                      <a:lnTo>
                        <a:pt x="427" y="407"/>
                      </a:lnTo>
                      <a:lnTo>
                        <a:pt x="419" y="414"/>
                      </a:lnTo>
                      <a:lnTo>
                        <a:pt x="408" y="418"/>
                      </a:lnTo>
                      <a:lnTo>
                        <a:pt x="397" y="417"/>
                      </a:lnTo>
                      <a:lnTo>
                        <a:pt x="379" y="422"/>
                      </a:lnTo>
                      <a:lnTo>
                        <a:pt x="369" y="427"/>
                      </a:lnTo>
                      <a:lnTo>
                        <a:pt x="350" y="421"/>
                      </a:lnTo>
                      <a:lnTo>
                        <a:pt x="341" y="409"/>
                      </a:lnTo>
                      <a:lnTo>
                        <a:pt x="337" y="402"/>
                      </a:lnTo>
                      <a:lnTo>
                        <a:pt x="331" y="397"/>
                      </a:lnTo>
                      <a:lnTo>
                        <a:pt x="321" y="391"/>
                      </a:lnTo>
                      <a:lnTo>
                        <a:pt x="295" y="379"/>
                      </a:lnTo>
                      <a:lnTo>
                        <a:pt x="283" y="370"/>
                      </a:lnTo>
                      <a:lnTo>
                        <a:pt x="267" y="368"/>
                      </a:lnTo>
                      <a:lnTo>
                        <a:pt x="257" y="370"/>
                      </a:lnTo>
                      <a:lnTo>
                        <a:pt x="248" y="370"/>
                      </a:lnTo>
                      <a:lnTo>
                        <a:pt x="245" y="379"/>
                      </a:lnTo>
                      <a:lnTo>
                        <a:pt x="245" y="391"/>
                      </a:lnTo>
                      <a:lnTo>
                        <a:pt x="242" y="396"/>
                      </a:lnTo>
                      <a:lnTo>
                        <a:pt x="240" y="407"/>
                      </a:lnTo>
                      <a:lnTo>
                        <a:pt x="220" y="412"/>
                      </a:lnTo>
                      <a:lnTo>
                        <a:pt x="207" y="417"/>
                      </a:lnTo>
                      <a:lnTo>
                        <a:pt x="196" y="417"/>
                      </a:lnTo>
                      <a:lnTo>
                        <a:pt x="186" y="414"/>
                      </a:lnTo>
                      <a:lnTo>
                        <a:pt x="176" y="409"/>
                      </a:lnTo>
                      <a:lnTo>
                        <a:pt x="167" y="401"/>
                      </a:lnTo>
                      <a:lnTo>
                        <a:pt x="164" y="386"/>
                      </a:lnTo>
                      <a:lnTo>
                        <a:pt x="164" y="381"/>
                      </a:lnTo>
                      <a:lnTo>
                        <a:pt x="156" y="378"/>
                      </a:lnTo>
                      <a:lnTo>
                        <a:pt x="154" y="382"/>
                      </a:lnTo>
                      <a:lnTo>
                        <a:pt x="155" y="386"/>
                      </a:lnTo>
                      <a:lnTo>
                        <a:pt x="151" y="386"/>
                      </a:lnTo>
                      <a:lnTo>
                        <a:pt x="143" y="380"/>
                      </a:lnTo>
                      <a:lnTo>
                        <a:pt x="137" y="374"/>
                      </a:lnTo>
                      <a:lnTo>
                        <a:pt x="134" y="373"/>
                      </a:lnTo>
                      <a:lnTo>
                        <a:pt x="119" y="374"/>
                      </a:lnTo>
                      <a:lnTo>
                        <a:pt x="117" y="380"/>
                      </a:lnTo>
                      <a:lnTo>
                        <a:pt x="107" y="386"/>
                      </a:lnTo>
                      <a:lnTo>
                        <a:pt x="105" y="386"/>
                      </a:lnTo>
                      <a:lnTo>
                        <a:pt x="108" y="379"/>
                      </a:lnTo>
                      <a:lnTo>
                        <a:pt x="107" y="375"/>
                      </a:lnTo>
                      <a:lnTo>
                        <a:pt x="73" y="385"/>
                      </a:lnTo>
                      <a:lnTo>
                        <a:pt x="79" y="378"/>
                      </a:lnTo>
                      <a:lnTo>
                        <a:pt x="87" y="371"/>
                      </a:lnTo>
                      <a:lnTo>
                        <a:pt x="101" y="371"/>
                      </a:lnTo>
                      <a:lnTo>
                        <a:pt x="108" y="368"/>
                      </a:lnTo>
                      <a:lnTo>
                        <a:pt x="110" y="366"/>
                      </a:lnTo>
                      <a:lnTo>
                        <a:pt x="118" y="362"/>
                      </a:lnTo>
                      <a:lnTo>
                        <a:pt x="122" y="357"/>
                      </a:lnTo>
                      <a:lnTo>
                        <a:pt x="113" y="355"/>
                      </a:lnTo>
                      <a:lnTo>
                        <a:pt x="92" y="360"/>
                      </a:lnTo>
                      <a:lnTo>
                        <a:pt x="69" y="360"/>
                      </a:lnTo>
                      <a:lnTo>
                        <a:pt x="67" y="355"/>
                      </a:lnTo>
                      <a:lnTo>
                        <a:pt x="79" y="344"/>
                      </a:lnTo>
                      <a:lnTo>
                        <a:pt x="71" y="336"/>
                      </a:lnTo>
                      <a:lnTo>
                        <a:pt x="68" y="333"/>
                      </a:lnTo>
                      <a:lnTo>
                        <a:pt x="63" y="333"/>
                      </a:lnTo>
                      <a:lnTo>
                        <a:pt x="64" y="325"/>
                      </a:lnTo>
                      <a:lnTo>
                        <a:pt x="69" y="321"/>
                      </a:lnTo>
                      <a:lnTo>
                        <a:pt x="71" y="316"/>
                      </a:lnTo>
                      <a:lnTo>
                        <a:pt x="64" y="317"/>
                      </a:lnTo>
                      <a:lnTo>
                        <a:pt x="57" y="320"/>
                      </a:lnTo>
                      <a:lnTo>
                        <a:pt x="52" y="312"/>
                      </a:lnTo>
                      <a:lnTo>
                        <a:pt x="59" y="309"/>
                      </a:lnTo>
                      <a:lnTo>
                        <a:pt x="60" y="300"/>
                      </a:lnTo>
                      <a:lnTo>
                        <a:pt x="56" y="290"/>
                      </a:lnTo>
                      <a:lnTo>
                        <a:pt x="51" y="287"/>
                      </a:lnTo>
                      <a:lnTo>
                        <a:pt x="37" y="283"/>
                      </a:lnTo>
                      <a:lnTo>
                        <a:pt x="30" y="277"/>
                      </a:lnTo>
                      <a:lnTo>
                        <a:pt x="20" y="279"/>
                      </a:lnTo>
                      <a:lnTo>
                        <a:pt x="16" y="277"/>
                      </a:lnTo>
                      <a:lnTo>
                        <a:pt x="10" y="271"/>
                      </a:lnTo>
                      <a:lnTo>
                        <a:pt x="10" y="268"/>
                      </a:lnTo>
                      <a:lnTo>
                        <a:pt x="16" y="266"/>
                      </a:lnTo>
                      <a:lnTo>
                        <a:pt x="17" y="256"/>
                      </a:lnTo>
                      <a:lnTo>
                        <a:pt x="16" y="251"/>
                      </a:lnTo>
                      <a:lnTo>
                        <a:pt x="19" y="245"/>
                      </a:lnTo>
                      <a:lnTo>
                        <a:pt x="22" y="246"/>
                      </a:lnTo>
                      <a:lnTo>
                        <a:pt x="28" y="262"/>
                      </a:lnTo>
                      <a:lnTo>
                        <a:pt x="35" y="263"/>
                      </a:lnTo>
                      <a:lnTo>
                        <a:pt x="43" y="262"/>
                      </a:lnTo>
                      <a:lnTo>
                        <a:pt x="54" y="262"/>
                      </a:lnTo>
                      <a:lnTo>
                        <a:pt x="52" y="260"/>
                      </a:lnTo>
                      <a:lnTo>
                        <a:pt x="42" y="255"/>
                      </a:lnTo>
                      <a:lnTo>
                        <a:pt x="37" y="246"/>
                      </a:lnTo>
                      <a:lnTo>
                        <a:pt x="38" y="239"/>
                      </a:lnTo>
                      <a:lnTo>
                        <a:pt x="47" y="231"/>
                      </a:lnTo>
                      <a:lnTo>
                        <a:pt x="44" y="226"/>
                      </a:lnTo>
                      <a:lnTo>
                        <a:pt x="38" y="220"/>
                      </a:lnTo>
                      <a:lnTo>
                        <a:pt x="38" y="214"/>
                      </a:lnTo>
                      <a:lnTo>
                        <a:pt x="32" y="206"/>
                      </a:lnTo>
                      <a:lnTo>
                        <a:pt x="33" y="195"/>
                      </a:lnTo>
                      <a:lnTo>
                        <a:pt x="43" y="186"/>
                      </a:lnTo>
                      <a:lnTo>
                        <a:pt x="41" y="182"/>
                      </a:lnTo>
                      <a:lnTo>
                        <a:pt x="25" y="186"/>
                      </a:lnTo>
                      <a:lnTo>
                        <a:pt x="0" y="186"/>
                      </a:lnTo>
                      <a:lnTo>
                        <a:pt x="0" y="181"/>
                      </a:lnTo>
                      <a:lnTo>
                        <a:pt x="3" y="160"/>
                      </a:lnTo>
                      <a:lnTo>
                        <a:pt x="8" y="150"/>
                      </a:lnTo>
                      <a:lnTo>
                        <a:pt x="14" y="149"/>
                      </a:lnTo>
                      <a:lnTo>
                        <a:pt x="20" y="138"/>
                      </a:lnTo>
                      <a:lnTo>
                        <a:pt x="27" y="132"/>
                      </a:lnTo>
                      <a:lnTo>
                        <a:pt x="35" y="122"/>
                      </a:lnTo>
                      <a:lnTo>
                        <a:pt x="48" y="123"/>
                      </a:lnTo>
                      <a:lnTo>
                        <a:pt x="63" y="118"/>
                      </a:lnTo>
                      <a:lnTo>
                        <a:pt x="68" y="123"/>
                      </a:lnTo>
                      <a:lnTo>
                        <a:pt x="80" y="127"/>
                      </a:lnTo>
                      <a:lnTo>
                        <a:pt x="91" y="126"/>
                      </a:lnTo>
                      <a:lnTo>
                        <a:pt x="87" y="112"/>
                      </a:lnTo>
                      <a:lnTo>
                        <a:pt x="96" y="113"/>
                      </a:lnTo>
                      <a:lnTo>
                        <a:pt x="102" y="117"/>
                      </a:lnTo>
                      <a:lnTo>
                        <a:pt x="101" y="122"/>
                      </a:lnTo>
                      <a:lnTo>
                        <a:pt x="108" y="123"/>
                      </a:lnTo>
                      <a:lnTo>
                        <a:pt x="122" y="121"/>
                      </a:lnTo>
                      <a:lnTo>
                        <a:pt x="149" y="121"/>
                      </a:lnTo>
                      <a:lnTo>
                        <a:pt x="161" y="120"/>
                      </a:lnTo>
                      <a:lnTo>
                        <a:pt x="160" y="113"/>
                      </a:lnTo>
                      <a:lnTo>
                        <a:pt x="151" y="111"/>
                      </a:lnTo>
                      <a:lnTo>
                        <a:pt x="150" y="107"/>
                      </a:lnTo>
                      <a:lnTo>
                        <a:pt x="160" y="104"/>
                      </a:lnTo>
                      <a:lnTo>
                        <a:pt x="204" y="100"/>
                      </a:lnTo>
                      <a:lnTo>
                        <a:pt x="204" y="96"/>
                      </a:lnTo>
                      <a:lnTo>
                        <a:pt x="196" y="94"/>
                      </a:lnTo>
                      <a:lnTo>
                        <a:pt x="189" y="96"/>
                      </a:lnTo>
                      <a:lnTo>
                        <a:pt x="176" y="94"/>
                      </a:lnTo>
                      <a:lnTo>
                        <a:pt x="173" y="90"/>
                      </a:lnTo>
                      <a:lnTo>
                        <a:pt x="170" y="89"/>
                      </a:lnTo>
                      <a:lnTo>
                        <a:pt x="167" y="83"/>
                      </a:lnTo>
                      <a:lnTo>
                        <a:pt x="161" y="79"/>
                      </a:lnTo>
                      <a:lnTo>
                        <a:pt x="164" y="73"/>
                      </a:lnTo>
                      <a:lnTo>
                        <a:pt x="170" y="62"/>
                      </a:lnTo>
                      <a:lnTo>
                        <a:pt x="171" y="66"/>
                      </a:lnTo>
                      <a:lnTo>
                        <a:pt x="180" y="66"/>
                      </a:lnTo>
                      <a:lnTo>
                        <a:pt x="193" y="69"/>
                      </a:lnTo>
                      <a:lnTo>
                        <a:pt x="231" y="68"/>
                      </a:lnTo>
                      <a:lnTo>
                        <a:pt x="242" y="72"/>
                      </a:lnTo>
                      <a:lnTo>
                        <a:pt x="248" y="75"/>
                      </a:lnTo>
                      <a:lnTo>
                        <a:pt x="253" y="74"/>
                      </a:lnTo>
                      <a:lnTo>
                        <a:pt x="274" y="77"/>
                      </a:lnTo>
                      <a:lnTo>
                        <a:pt x="288" y="70"/>
                      </a:lnTo>
                      <a:lnTo>
                        <a:pt x="295" y="57"/>
                      </a:lnTo>
                      <a:lnTo>
                        <a:pt x="307" y="51"/>
                      </a:lnTo>
                      <a:lnTo>
                        <a:pt x="318" y="41"/>
                      </a:lnTo>
                      <a:lnTo>
                        <a:pt x="332" y="36"/>
                      </a:lnTo>
                      <a:lnTo>
                        <a:pt x="343" y="26"/>
                      </a:lnTo>
                      <a:lnTo>
                        <a:pt x="355" y="19"/>
                      </a:lnTo>
                      <a:lnTo>
                        <a:pt x="381" y="9"/>
                      </a:lnTo>
                      <a:lnTo>
                        <a:pt x="398" y="7"/>
                      </a:lnTo>
                      <a:lnTo>
                        <a:pt x="414" y="5"/>
                      </a:lnTo>
                      <a:lnTo>
                        <a:pt x="436" y="8"/>
                      </a:lnTo>
                      <a:lnTo>
                        <a:pt x="473" y="8"/>
                      </a:lnTo>
                      <a:lnTo>
                        <a:pt x="485" y="2"/>
                      </a:lnTo>
                      <a:lnTo>
                        <a:pt x="493" y="0"/>
                      </a:lnTo>
                      <a:lnTo>
                        <a:pt x="499" y="3"/>
                      </a:lnTo>
                      <a:lnTo>
                        <a:pt x="499" y="10"/>
                      </a:lnTo>
                      <a:lnTo>
                        <a:pt x="506" y="21"/>
                      </a:lnTo>
                      <a:lnTo>
                        <a:pt x="520" y="29"/>
                      </a:lnTo>
                      <a:lnTo>
                        <a:pt x="533" y="35"/>
                      </a:lnTo>
                      <a:lnTo>
                        <a:pt x="546" y="26"/>
                      </a:lnTo>
                      <a:lnTo>
                        <a:pt x="553" y="37"/>
                      </a:lnTo>
                      <a:lnTo>
                        <a:pt x="560" y="58"/>
                      </a:lnTo>
                      <a:lnTo>
                        <a:pt x="587" y="61"/>
                      </a:lnTo>
                      <a:lnTo>
                        <a:pt x="623" y="80"/>
                      </a:lnTo>
                      <a:lnTo>
                        <a:pt x="629" y="77"/>
                      </a:lnTo>
                      <a:lnTo>
                        <a:pt x="635" y="74"/>
                      </a:lnTo>
                      <a:lnTo>
                        <a:pt x="656" y="84"/>
                      </a:lnTo>
                      <a:lnTo>
                        <a:pt x="677" y="83"/>
                      </a:lnTo>
                      <a:lnTo>
                        <a:pt x="693" y="77"/>
                      </a:lnTo>
                      <a:lnTo>
                        <a:pt x="724" y="72"/>
                      </a:lnTo>
                      <a:lnTo>
                        <a:pt x="758" y="80"/>
                      </a:lnTo>
                      <a:lnTo>
                        <a:pt x="779" y="79"/>
                      </a:lnTo>
                      <a:lnTo>
                        <a:pt x="820" y="51"/>
                      </a:lnTo>
                      <a:lnTo>
                        <a:pt x="838" y="40"/>
                      </a:lnTo>
                      <a:lnTo>
                        <a:pt x="840" y="35"/>
                      </a:lnTo>
                      <a:lnTo>
                        <a:pt x="847" y="41"/>
                      </a:lnTo>
                      <a:lnTo>
                        <a:pt x="855" y="41"/>
                      </a:lnTo>
                      <a:lnTo>
                        <a:pt x="868" y="37"/>
                      </a:lnTo>
                      <a:lnTo>
                        <a:pt x="887" y="43"/>
                      </a:lnTo>
                      <a:lnTo>
                        <a:pt x="893" y="43"/>
                      </a:lnTo>
                      <a:lnTo>
                        <a:pt x="898" y="36"/>
                      </a:lnTo>
                      <a:lnTo>
                        <a:pt x="903" y="32"/>
                      </a:lnTo>
                      <a:lnTo>
                        <a:pt x="911" y="35"/>
                      </a:lnTo>
                      <a:lnTo>
                        <a:pt x="919" y="42"/>
                      </a:lnTo>
                      <a:lnTo>
                        <a:pt x="930" y="58"/>
                      </a:lnTo>
                      <a:lnTo>
                        <a:pt x="935" y="59"/>
                      </a:lnTo>
                      <a:lnTo>
                        <a:pt x="944" y="69"/>
                      </a:lnTo>
                      <a:lnTo>
                        <a:pt x="951" y="75"/>
                      </a:lnTo>
                      <a:lnTo>
                        <a:pt x="958" y="89"/>
                      </a:lnTo>
                      <a:lnTo>
                        <a:pt x="960" y="109"/>
                      </a:lnTo>
                      <a:lnTo>
                        <a:pt x="963" y="123"/>
                      </a:lnTo>
                      <a:lnTo>
                        <a:pt x="971" y="133"/>
                      </a:lnTo>
                      <a:lnTo>
                        <a:pt x="982" y="137"/>
                      </a:lnTo>
                      <a:lnTo>
                        <a:pt x="990" y="143"/>
                      </a:lnTo>
                      <a:lnTo>
                        <a:pt x="1000" y="153"/>
                      </a:lnTo>
                      <a:lnTo>
                        <a:pt x="1008" y="156"/>
                      </a:lnTo>
                      <a:lnTo>
                        <a:pt x="1012" y="161"/>
                      </a:lnTo>
                      <a:lnTo>
                        <a:pt x="1003" y="179"/>
                      </a:lnTo>
                      <a:lnTo>
                        <a:pt x="1001" y="186"/>
                      </a:lnTo>
                      <a:lnTo>
                        <a:pt x="987" y="195"/>
                      </a:lnTo>
                      <a:lnTo>
                        <a:pt x="988" y="202"/>
                      </a:lnTo>
                      <a:lnTo>
                        <a:pt x="995" y="219"/>
                      </a:lnTo>
                      <a:lnTo>
                        <a:pt x="997" y="246"/>
                      </a:lnTo>
                      <a:lnTo>
                        <a:pt x="997" y="263"/>
                      </a:lnTo>
                      <a:lnTo>
                        <a:pt x="999" y="279"/>
                      </a:lnTo>
                      <a:lnTo>
                        <a:pt x="995" y="300"/>
                      </a:lnTo>
                      <a:lnTo>
                        <a:pt x="1009" y="308"/>
                      </a:lnTo>
                      <a:lnTo>
                        <a:pt x="1021" y="325"/>
                      </a:lnTo>
                      <a:lnTo>
                        <a:pt x="1022" y="341"/>
                      </a:lnTo>
                      <a:lnTo>
                        <a:pt x="1015" y="348"/>
                      </a:lnTo>
                      <a:lnTo>
                        <a:pt x="1000" y="347"/>
                      </a:lnTo>
                      <a:lnTo>
                        <a:pt x="990" y="336"/>
                      </a:lnTo>
                      <a:lnTo>
                        <a:pt x="973" y="337"/>
                      </a:lnTo>
                      <a:lnTo>
                        <a:pt x="942" y="336"/>
                      </a:lnTo>
                      <a:lnTo>
                        <a:pt x="922" y="327"/>
                      </a:lnTo>
                      <a:lnTo>
                        <a:pt x="897" y="348"/>
                      </a:lnTo>
                      <a:lnTo>
                        <a:pt x="888" y="349"/>
                      </a:lnTo>
                      <a:lnTo>
                        <a:pt x="887" y="347"/>
                      </a:lnTo>
                      <a:lnTo>
                        <a:pt x="887" y="342"/>
                      </a:lnTo>
                      <a:lnTo>
                        <a:pt x="883" y="339"/>
                      </a:lnTo>
                      <a:lnTo>
                        <a:pt x="881" y="337"/>
                      </a:lnTo>
                      <a:lnTo>
                        <a:pt x="872" y="344"/>
                      </a:lnTo>
                      <a:lnTo>
                        <a:pt x="855" y="352"/>
                      </a:lnTo>
                      <a:lnTo>
                        <a:pt x="820" y="354"/>
                      </a:lnTo>
                      <a:lnTo>
                        <a:pt x="810" y="351"/>
                      </a:lnTo>
                      <a:lnTo>
                        <a:pt x="801" y="351"/>
                      </a:lnTo>
                      <a:lnTo>
                        <a:pt x="785" y="355"/>
                      </a:lnTo>
                      <a:lnTo>
                        <a:pt x="775" y="364"/>
                      </a:lnTo>
                      <a:lnTo>
                        <a:pt x="767" y="368"/>
                      </a:lnTo>
                      <a:lnTo>
                        <a:pt x="754" y="371"/>
                      </a:lnTo>
                      <a:lnTo>
                        <a:pt x="750" y="375"/>
                      </a:lnTo>
                      <a:lnTo>
                        <a:pt x="716" y="381"/>
                      </a:lnTo>
                      <a:lnTo>
                        <a:pt x="689" y="378"/>
                      </a:lnTo>
                      <a:lnTo>
                        <a:pt x="678" y="366"/>
                      </a:lnTo>
                      <a:lnTo>
                        <a:pt x="671" y="365"/>
                      </a:lnTo>
                      <a:lnTo>
                        <a:pt x="657" y="366"/>
                      </a:lnTo>
                      <a:lnTo>
                        <a:pt x="648" y="373"/>
                      </a:lnTo>
                      <a:lnTo>
                        <a:pt x="634" y="378"/>
                      </a:lnTo>
                      <a:lnTo>
                        <a:pt x="626" y="380"/>
                      </a:lnTo>
                      <a:lnTo>
                        <a:pt x="622" y="384"/>
                      </a:lnTo>
                      <a:lnTo>
                        <a:pt x="607" y="381"/>
                      </a:lnTo>
                      <a:lnTo>
                        <a:pt x="598" y="384"/>
                      </a:lnTo>
                      <a:lnTo>
                        <a:pt x="597" y="381"/>
                      </a:lnTo>
                      <a:lnTo>
                        <a:pt x="597" y="379"/>
                      </a:lnTo>
                      <a:lnTo>
                        <a:pt x="597" y="378"/>
                      </a:lnTo>
                      <a:lnTo>
                        <a:pt x="597" y="378"/>
                      </a:lnTo>
                      <a:lnTo>
                        <a:pt x="592" y="374"/>
                      </a:lnTo>
                      <a:lnTo>
                        <a:pt x="583" y="373"/>
                      </a:lnTo>
                      <a:lnTo>
                        <a:pt x="578" y="370"/>
                      </a:lnTo>
                      <a:lnTo>
                        <a:pt x="573" y="381"/>
                      </a:lnTo>
                      <a:lnTo>
                        <a:pt x="571" y="382"/>
                      </a:lnTo>
                      <a:lnTo>
                        <a:pt x="571" y="387"/>
                      </a:lnTo>
                      <a:lnTo>
                        <a:pt x="569" y="396"/>
                      </a:lnTo>
                      <a:lnTo>
                        <a:pt x="579" y="408"/>
                      </a:lnTo>
                      <a:lnTo>
                        <a:pt x="579" y="411"/>
                      </a:lnTo>
                      <a:lnTo>
                        <a:pt x="576" y="412"/>
                      </a:lnTo>
                      <a:lnTo>
                        <a:pt x="569" y="412"/>
                      </a:lnTo>
                      <a:lnTo>
                        <a:pt x="560" y="414"/>
                      </a:lnTo>
                      <a:lnTo>
                        <a:pt x="560" y="418"/>
                      </a:lnTo>
                      <a:lnTo>
                        <a:pt x="560" y="427"/>
                      </a:lnTo>
                      <a:lnTo>
                        <a:pt x="554" y="432"/>
                      </a:lnTo>
                      <a:lnTo>
                        <a:pt x="551" y="433"/>
                      </a:lnTo>
                      <a:lnTo>
                        <a:pt x="548" y="439"/>
                      </a:lnTo>
                      <a:lnTo>
                        <a:pt x="542" y="435"/>
                      </a:lnTo>
                      <a:lnTo>
                        <a:pt x="540" y="432"/>
                      </a:lnTo>
                      <a:lnTo>
                        <a:pt x="536" y="432"/>
                      </a:lnTo>
                      <a:lnTo>
                        <a:pt x="538" y="42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50" name="Freeform 161"/>
                <p:cNvSpPr>
                  <a:spLocks noChangeAspect="1"/>
                </p:cNvSpPr>
                <p:nvPr/>
              </p:nvSpPr>
              <p:spPr bwMode="gray">
                <a:xfrm>
                  <a:off x="2802" y="1980"/>
                  <a:ext cx="33" cy="28"/>
                </a:xfrm>
                <a:custGeom>
                  <a:avLst/>
                  <a:gdLst/>
                  <a:ahLst/>
                  <a:cxnLst>
                    <a:cxn ang="0">
                      <a:pos x="108" y="8"/>
                    </a:cxn>
                    <a:cxn ang="0">
                      <a:pos x="100" y="6"/>
                    </a:cxn>
                    <a:cxn ang="0">
                      <a:pos x="77" y="10"/>
                    </a:cxn>
                    <a:cxn ang="0">
                      <a:pos x="59" y="0"/>
                    </a:cxn>
                    <a:cxn ang="0">
                      <a:pos x="39" y="8"/>
                    </a:cxn>
                    <a:cxn ang="0">
                      <a:pos x="25" y="10"/>
                    </a:cxn>
                    <a:cxn ang="0">
                      <a:pos x="16" y="18"/>
                    </a:cxn>
                    <a:cxn ang="0">
                      <a:pos x="19" y="24"/>
                    </a:cxn>
                    <a:cxn ang="0">
                      <a:pos x="28" y="31"/>
                    </a:cxn>
                    <a:cxn ang="0">
                      <a:pos x="27" y="42"/>
                    </a:cxn>
                    <a:cxn ang="0">
                      <a:pos x="16" y="51"/>
                    </a:cxn>
                    <a:cxn ang="0">
                      <a:pos x="14" y="67"/>
                    </a:cxn>
                    <a:cxn ang="0">
                      <a:pos x="10" y="81"/>
                    </a:cxn>
                    <a:cxn ang="0">
                      <a:pos x="0" y="96"/>
                    </a:cxn>
                    <a:cxn ang="0">
                      <a:pos x="3" y="100"/>
                    </a:cxn>
                    <a:cxn ang="0">
                      <a:pos x="10" y="104"/>
                    </a:cxn>
                    <a:cxn ang="0">
                      <a:pos x="43" y="100"/>
                    </a:cxn>
                    <a:cxn ang="0">
                      <a:pos x="36" y="107"/>
                    </a:cxn>
                    <a:cxn ang="0">
                      <a:pos x="21" y="113"/>
                    </a:cxn>
                    <a:cxn ang="0">
                      <a:pos x="10" y="120"/>
                    </a:cxn>
                    <a:cxn ang="0">
                      <a:pos x="9" y="127"/>
                    </a:cxn>
                    <a:cxn ang="0">
                      <a:pos x="9" y="140"/>
                    </a:cxn>
                    <a:cxn ang="0">
                      <a:pos x="17" y="137"/>
                    </a:cxn>
                    <a:cxn ang="0">
                      <a:pos x="23" y="127"/>
                    </a:cxn>
                    <a:cxn ang="0">
                      <a:pos x="33" y="118"/>
                    </a:cxn>
                    <a:cxn ang="0">
                      <a:pos x="58" y="101"/>
                    </a:cxn>
                    <a:cxn ang="0">
                      <a:pos x="76" y="86"/>
                    </a:cxn>
                    <a:cxn ang="0">
                      <a:pos x="85" y="75"/>
                    </a:cxn>
                    <a:cxn ang="0">
                      <a:pos x="97" y="75"/>
                    </a:cxn>
                    <a:cxn ang="0">
                      <a:pos x="108" y="73"/>
                    </a:cxn>
                    <a:cxn ang="0">
                      <a:pos x="124" y="73"/>
                    </a:cxn>
                    <a:cxn ang="0">
                      <a:pos x="138" y="74"/>
                    </a:cxn>
                    <a:cxn ang="0">
                      <a:pos x="145" y="78"/>
                    </a:cxn>
                    <a:cxn ang="0">
                      <a:pos x="160" y="73"/>
                    </a:cxn>
                    <a:cxn ang="0">
                      <a:pos x="166" y="64"/>
                    </a:cxn>
                    <a:cxn ang="0">
                      <a:pos x="166" y="56"/>
                    </a:cxn>
                    <a:cxn ang="0">
                      <a:pos x="156" y="54"/>
                    </a:cxn>
                    <a:cxn ang="0">
                      <a:pos x="139" y="48"/>
                    </a:cxn>
                    <a:cxn ang="0">
                      <a:pos x="125" y="42"/>
                    </a:cxn>
                    <a:cxn ang="0">
                      <a:pos x="117" y="36"/>
                    </a:cxn>
                    <a:cxn ang="0">
                      <a:pos x="109" y="27"/>
                    </a:cxn>
                    <a:cxn ang="0">
                      <a:pos x="107" y="16"/>
                    </a:cxn>
                    <a:cxn ang="0">
                      <a:pos x="108" y="8"/>
                    </a:cxn>
                  </a:cxnLst>
                  <a:rect l="0" t="0" r="r" b="b"/>
                  <a:pathLst>
                    <a:path w="166" h="140">
                      <a:moveTo>
                        <a:pt x="108" y="8"/>
                      </a:moveTo>
                      <a:lnTo>
                        <a:pt x="100" y="6"/>
                      </a:lnTo>
                      <a:lnTo>
                        <a:pt x="77" y="10"/>
                      </a:lnTo>
                      <a:lnTo>
                        <a:pt x="59" y="0"/>
                      </a:lnTo>
                      <a:lnTo>
                        <a:pt x="39" y="8"/>
                      </a:lnTo>
                      <a:lnTo>
                        <a:pt x="25" y="10"/>
                      </a:lnTo>
                      <a:lnTo>
                        <a:pt x="16" y="18"/>
                      </a:lnTo>
                      <a:lnTo>
                        <a:pt x="19" y="24"/>
                      </a:lnTo>
                      <a:lnTo>
                        <a:pt x="28" y="31"/>
                      </a:lnTo>
                      <a:lnTo>
                        <a:pt x="27" y="42"/>
                      </a:lnTo>
                      <a:lnTo>
                        <a:pt x="16" y="51"/>
                      </a:lnTo>
                      <a:lnTo>
                        <a:pt x="14" y="67"/>
                      </a:lnTo>
                      <a:lnTo>
                        <a:pt x="10" y="81"/>
                      </a:lnTo>
                      <a:lnTo>
                        <a:pt x="0" y="96"/>
                      </a:lnTo>
                      <a:lnTo>
                        <a:pt x="3" y="100"/>
                      </a:lnTo>
                      <a:lnTo>
                        <a:pt x="10" y="104"/>
                      </a:lnTo>
                      <a:lnTo>
                        <a:pt x="43" y="100"/>
                      </a:lnTo>
                      <a:lnTo>
                        <a:pt x="36" y="107"/>
                      </a:lnTo>
                      <a:lnTo>
                        <a:pt x="21" y="113"/>
                      </a:lnTo>
                      <a:lnTo>
                        <a:pt x="10" y="120"/>
                      </a:lnTo>
                      <a:lnTo>
                        <a:pt x="9" y="127"/>
                      </a:lnTo>
                      <a:lnTo>
                        <a:pt x="9" y="140"/>
                      </a:lnTo>
                      <a:lnTo>
                        <a:pt x="17" y="137"/>
                      </a:lnTo>
                      <a:lnTo>
                        <a:pt x="23" y="127"/>
                      </a:lnTo>
                      <a:lnTo>
                        <a:pt x="33" y="118"/>
                      </a:lnTo>
                      <a:lnTo>
                        <a:pt x="58" y="101"/>
                      </a:lnTo>
                      <a:lnTo>
                        <a:pt x="76" y="86"/>
                      </a:lnTo>
                      <a:lnTo>
                        <a:pt x="85" y="75"/>
                      </a:lnTo>
                      <a:lnTo>
                        <a:pt x="97" y="75"/>
                      </a:lnTo>
                      <a:lnTo>
                        <a:pt x="108" y="73"/>
                      </a:lnTo>
                      <a:lnTo>
                        <a:pt x="124" y="73"/>
                      </a:lnTo>
                      <a:lnTo>
                        <a:pt x="138" y="74"/>
                      </a:lnTo>
                      <a:lnTo>
                        <a:pt x="145" y="78"/>
                      </a:lnTo>
                      <a:lnTo>
                        <a:pt x="160" y="73"/>
                      </a:lnTo>
                      <a:lnTo>
                        <a:pt x="166" y="64"/>
                      </a:lnTo>
                      <a:lnTo>
                        <a:pt x="166" y="56"/>
                      </a:lnTo>
                      <a:lnTo>
                        <a:pt x="156" y="54"/>
                      </a:lnTo>
                      <a:lnTo>
                        <a:pt x="139" y="48"/>
                      </a:lnTo>
                      <a:lnTo>
                        <a:pt x="125" y="42"/>
                      </a:lnTo>
                      <a:lnTo>
                        <a:pt x="117" y="36"/>
                      </a:lnTo>
                      <a:lnTo>
                        <a:pt x="109" y="27"/>
                      </a:lnTo>
                      <a:lnTo>
                        <a:pt x="107" y="16"/>
                      </a:lnTo>
                      <a:lnTo>
                        <a:pt x="108"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346" name="Freeform 162"/>
              <p:cNvSpPr>
                <a:spLocks noChangeAspect="1"/>
              </p:cNvSpPr>
              <p:nvPr/>
            </p:nvSpPr>
            <p:spPr bwMode="gray">
              <a:xfrm>
                <a:off x="2898" y="2100"/>
                <a:ext cx="47" cy="54"/>
              </a:xfrm>
              <a:custGeom>
                <a:avLst/>
                <a:gdLst/>
                <a:ahLst/>
                <a:cxnLst>
                  <a:cxn ang="0">
                    <a:pos x="215" y="94"/>
                  </a:cxn>
                  <a:cxn ang="0">
                    <a:pos x="231" y="75"/>
                  </a:cxn>
                  <a:cxn ang="0">
                    <a:pos x="215" y="0"/>
                  </a:cxn>
                  <a:cxn ang="0">
                    <a:pos x="165" y="26"/>
                  </a:cxn>
                  <a:cxn ang="0">
                    <a:pos x="141" y="39"/>
                  </a:cxn>
                  <a:cxn ang="0">
                    <a:pos x="96" y="67"/>
                  </a:cxn>
                  <a:cxn ang="0">
                    <a:pos x="87" y="69"/>
                  </a:cxn>
                  <a:cxn ang="0">
                    <a:pos x="75" y="67"/>
                  </a:cxn>
                  <a:cxn ang="0">
                    <a:pos x="70" y="65"/>
                  </a:cxn>
                  <a:cxn ang="0">
                    <a:pos x="62" y="55"/>
                  </a:cxn>
                  <a:cxn ang="0">
                    <a:pos x="54" y="51"/>
                  </a:cxn>
                  <a:cxn ang="0">
                    <a:pos x="48" y="43"/>
                  </a:cxn>
                  <a:cxn ang="0">
                    <a:pos x="44" y="42"/>
                  </a:cxn>
                  <a:cxn ang="0">
                    <a:pos x="32" y="44"/>
                  </a:cxn>
                  <a:cxn ang="0">
                    <a:pos x="32" y="64"/>
                  </a:cxn>
                  <a:cxn ang="0">
                    <a:pos x="32" y="66"/>
                  </a:cxn>
                  <a:cxn ang="0">
                    <a:pos x="31" y="75"/>
                  </a:cxn>
                  <a:cxn ang="0">
                    <a:pos x="30" y="82"/>
                  </a:cxn>
                  <a:cxn ang="0">
                    <a:pos x="28" y="94"/>
                  </a:cxn>
                  <a:cxn ang="0">
                    <a:pos x="31" y="103"/>
                  </a:cxn>
                  <a:cxn ang="0">
                    <a:pos x="28" y="109"/>
                  </a:cxn>
                  <a:cxn ang="0">
                    <a:pos x="27" y="118"/>
                  </a:cxn>
                  <a:cxn ang="0">
                    <a:pos x="25" y="120"/>
                  </a:cxn>
                  <a:cxn ang="0">
                    <a:pos x="27" y="124"/>
                  </a:cxn>
                  <a:cxn ang="0">
                    <a:pos x="23" y="137"/>
                  </a:cxn>
                  <a:cxn ang="0">
                    <a:pos x="26" y="145"/>
                  </a:cxn>
                  <a:cxn ang="0">
                    <a:pos x="17" y="163"/>
                  </a:cxn>
                  <a:cxn ang="0">
                    <a:pos x="11" y="183"/>
                  </a:cxn>
                  <a:cxn ang="0">
                    <a:pos x="5" y="236"/>
                  </a:cxn>
                  <a:cxn ang="0">
                    <a:pos x="1" y="247"/>
                  </a:cxn>
                  <a:cxn ang="0">
                    <a:pos x="0" y="253"/>
                  </a:cxn>
                  <a:cxn ang="0">
                    <a:pos x="0" y="253"/>
                  </a:cxn>
                  <a:cxn ang="0">
                    <a:pos x="3" y="261"/>
                  </a:cxn>
                  <a:cxn ang="0">
                    <a:pos x="64" y="269"/>
                  </a:cxn>
                  <a:cxn ang="0">
                    <a:pos x="81" y="252"/>
                  </a:cxn>
                  <a:cxn ang="0">
                    <a:pos x="82" y="248"/>
                  </a:cxn>
                  <a:cxn ang="0">
                    <a:pos x="97" y="223"/>
                  </a:cxn>
                  <a:cxn ang="0">
                    <a:pos x="139" y="217"/>
                  </a:cxn>
                  <a:cxn ang="0">
                    <a:pos x="140" y="207"/>
                  </a:cxn>
                  <a:cxn ang="0">
                    <a:pos x="146" y="191"/>
                  </a:cxn>
                  <a:cxn ang="0">
                    <a:pos x="168" y="179"/>
                  </a:cxn>
                  <a:cxn ang="0">
                    <a:pos x="170" y="178"/>
                  </a:cxn>
                  <a:cxn ang="0">
                    <a:pos x="117" y="124"/>
                  </a:cxn>
                  <a:cxn ang="0">
                    <a:pos x="108" y="118"/>
                  </a:cxn>
                  <a:cxn ang="0">
                    <a:pos x="149" y="108"/>
                  </a:cxn>
                  <a:cxn ang="0">
                    <a:pos x="215" y="94"/>
                  </a:cxn>
                </a:cxnLst>
                <a:rect l="0" t="0" r="r" b="b"/>
                <a:pathLst>
                  <a:path w="231" h="269">
                    <a:moveTo>
                      <a:pt x="215" y="94"/>
                    </a:moveTo>
                    <a:lnTo>
                      <a:pt x="231" y="75"/>
                    </a:lnTo>
                    <a:lnTo>
                      <a:pt x="215" y="0"/>
                    </a:lnTo>
                    <a:lnTo>
                      <a:pt x="165" y="26"/>
                    </a:lnTo>
                    <a:lnTo>
                      <a:pt x="141" y="39"/>
                    </a:lnTo>
                    <a:lnTo>
                      <a:pt x="96" y="67"/>
                    </a:lnTo>
                    <a:lnTo>
                      <a:pt x="87" y="69"/>
                    </a:lnTo>
                    <a:lnTo>
                      <a:pt x="75" y="67"/>
                    </a:lnTo>
                    <a:lnTo>
                      <a:pt x="70" y="65"/>
                    </a:lnTo>
                    <a:lnTo>
                      <a:pt x="62" y="55"/>
                    </a:lnTo>
                    <a:lnTo>
                      <a:pt x="54" y="51"/>
                    </a:lnTo>
                    <a:lnTo>
                      <a:pt x="48" y="43"/>
                    </a:lnTo>
                    <a:lnTo>
                      <a:pt x="44" y="42"/>
                    </a:lnTo>
                    <a:lnTo>
                      <a:pt x="32" y="44"/>
                    </a:lnTo>
                    <a:lnTo>
                      <a:pt x="32" y="64"/>
                    </a:lnTo>
                    <a:lnTo>
                      <a:pt x="32" y="66"/>
                    </a:lnTo>
                    <a:lnTo>
                      <a:pt x="31" y="75"/>
                    </a:lnTo>
                    <a:lnTo>
                      <a:pt x="30" y="82"/>
                    </a:lnTo>
                    <a:lnTo>
                      <a:pt x="28" y="94"/>
                    </a:lnTo>
                    <a:lnTo>
                      <a:pt x="31" y="103"/>
                    </a:lnTo>
                    <a:lnTo>
                      <a:pt x="28" y="109"/>
                    </a:lnTo>
                    <a:lnTo>
                      <a:pt x="27" y="118"/>
                    </a:lnTo>
                    <a:lnTo>
                      <a:pt x="25" y="120"/>
                    </a:lnTo>
                    <a:lnTo>
                      <a:pt x="27" y="124"/>
                    </a:lnTo>
                    <a:lnTo>
                      <a:pt x="23" y="137"/>
                    </a:lnTo>
                    <a:lnTo>
                      <a:pt x="26" y="145"/>
                    </a:lnTo>
                    <a:lnTo>
                      <a:pt x="17" y="163"/>
                    </a:lnTo>
                    <a:lnTo>
                      <a:pt x="11" y="183"/>
                    </a:lnTo>
                    <a:lnTo>
                      <a:pt x="5" y="236"/>
                    </a:lnTo>
                    <a:lnTo>
                      <a:pt x="1" y="247"/>
                    </a:lnTo>
                    <a:lnTo>
                      <a:pt x="0" y="253"/>
                    </a:lnTo>
                    <a:lnTo>
                      <a:pt x="0" y="253"/>
                    </a:lnTo>
                    <a:lnTo>
                      <a:pt x="3" y="261"/>
                    </a:lnTo>
                    <a:lnTo>
                      <a:pt x="64" y="269"/>
                    </a:lnTo>
                    <a:lnTo>
                      <a:pt x="81" y="252"/>
                    </a:lnTo>
                    <a:lnTo>
                      <a:pt x="82" y="248"/>
                    </a:lnTo>
                    <a:lnTo>
                      <a:pt x="97" y="223"/>
                    </a:lnTo>
                    <a:lnTo>
                      <a:pt x="139" y="217"/>
                    </a:lnTo>
                    <a:lnTo>
                      <a:pt x="140" y="207"/>
                    </a:lnTo>
                    <a:lnTo>
                      <a:pt x="146" y="191"/>
                    </a:lnTo>
                    <a:lnTo>
                      <a:pt x="168" y="179"/>
                    </a:lnTo>
                    <a:lnTo>
                      <a:pt x="170" y="178"/>
                    </a:lnTo>
                    <a:lnTo>
                      <a:pt x="117" y="124"/>
                    </a:lnTo>
                    <a:lnTo>
                      <a:pt x="108" y="118"/>
                    </a:lnTo>
                    <a:lnTo>
                      <a:pt x="149" y="108"/>
                    </a:lnTo>
                    <a:lnTo>
                      <a:pt x="215" y="9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47" name="Freeform 163"/>
              <p:cNvSpPr>
                <a:spLocks noChangeAspect="1"/>
              </p:cNvSpPr>
              <p:nvPr/>
            </p:nvSpPr>
            <p:spPr bwMode="gray">
              <a:xfrm>
                <a:off x="2905" y="2047"/>
                <a:ext cx="77" cy="67"/>
              </a:xfrm>
              <a:custGeom>
                <a:avLst/>
                <a:gdLst/>
                <a:ahLst/>
                <a:cxnLst>
                  <a:cxn ang="0">
                    <a:pos x="241" y="227"/>
                  </a:cxn>
                  <a:cxn ang="0">
                    <a:pos x="290" y="203"/>
                  </a:cxn>
                  <a:cxn ang="0">
                    <a:pos x="316" y="170"/>
                  </a:cxn>
                  <a:cxn ang="0">
                    <a:pos x="354" y="50"/>
                  </a:cxn>
                  <a:cxn ang="0">
                    <a:pos x="378" y="12"/>
                  </a:cxn>
                  <a:cxn ang="0">
                    <a:pos x="373" y="2"/>
                  </a:cxn>
                  <a:cxn ang="0">
                    <a:pos x="345" y="15"/>
                  </a:cxn>
                  <a:cxn ang="0">
                    <a:pos x="291" y="14"/>
                  </a:cxn>
                  <a:cxn ang="0">
                    <a:pos x="257" y="31"/>
                  </a:cxn>
                  <a:cxn ang="0">
                    <a:pos x="206" y="45"/>
                  </a:cxn>
                  <a:cxn ang="0">
                    <a:pos x="161" y="28"/>
                  </a:cxn>
                  <a:cxn ang="0">
                    <a:pos x="124" y="41"/>
                  </a:cxn>
                  <a:cxn ang="0">
                    <a:pos x="97" y="44"/>
                  </a:cxn>
                  <a:cxn ang="0">
                    <a:pos x="87" y="42"/>
                  </a:cxn>
                  <a:cxn ang="0">
                    <a:pos x="73" y="36"/>
                  </a:cxn>
                  <a:cxn ang="0">
                    <a:pos x="61" y="45"/>
                  </a:cxn>
                  <a:cxn ang="0">
                    <a:pos x="68" y="71"/>
                  </a:cxn>
                  <a:cxn ang="0">
                    <a:pos x="59" y="75"/>
                  </a:cxn>
                  <a:cxn ang="0">
                    <a:pos x="50" y="90"/>
                  </a:cxn>
                  <a:cxn ang="0">
                    <a:pos x="38" y="102"/>
                  </a:cxn>
                  <a:cxn ang="0">
                    <a:pos x="26" y="95"/>
                  </a:cxn>
                  <a:cxn ang="0">
                    <a:pos x="23" y="123"/>
                  </a:cxn>
                  <a:cxn ang="0">
                    <a:pos x="26" y="167"/>
                  </a:cxn>
                  <a:cxn ang="0">
                    <a:pos x="48" y="174"/>
                  </a:cxn>
                  <a:cxn ang="0">
                    <a:pos x="57" y="179"/>
                  </a:cxn>
                  <a:cxn ang="0">
                    <a:pos x="53" y="183"/>
                  </a:cxn>
                  <a:cxn ang="0">
                    <a:pos x="50" y="189"/>
                  </a:cxn>
                  <a:cxn ang="0">
                    <a:pos x="63" y="195"/>
                  </a:cxn>
                  <a:cxn ang="0">
                    <a:pos x="64" y="208"/>
                  </a:cxn>
                  <a:cxn ang="0">
                    <a:pos x="63" y="216"/>
                  </a:cxn>
                  <a:cxn ang="0">
                    <a:pos x="50" y="222"/>
                  </a:cxn>
                  <a:cxn ang="0">
                    <a:pos x="45" y="230"/>
                  </a:cxn>
                  <a:cxn ang="0">
                    <a:pos x="52" y="236"/>
                  </a:cxn>
                  <a:cxn ang="0">
                    <a:pos x="32" y="237"/>
                  </a:cxn>
                  <a:cxn ang="0">
                    <a:pos x="26" y="249"/>
                  </a:cxn>
                  <a:cxn ang="0">
                    <a:pos x="31" y="257"/>
                  </a:cxn>
                  <a:cxn ang="0">
                    <a:pos x="18" y="267"/>
                  </a:cxn>
                  <a:cxn ang="0">
                    <a:pos x="5" y="276"/>
                  </a:cxn>
                  <a:cxn ang="0">
                    <a:pos x="4" y="295"/>
                  </a:cxn>
                  <a:cxn ang="0">
                    <a:pos x="0" y="312"/>
                  </a:cxn>
                  <a:cxn ang="0">
                    <a:pos x="22" y="319"/>
                  </a:cxn>
                  <a:cxn ang="0">
                    <a:pos x="43" y="335"/>
                  </a:cxn>
                  <a:cxn ang="0">
                    <a:pos x="109" y="307"/>
                  </a:cxn>
                </a:cxnLst>
                <a:rect l="0" t="0" r="r" b="b"/>
                <a:pathLst>
                  <a:path w="387" h="337">
                    <a:moveTo>
                      <a:pt x="183" y="268"/>
                    </a:moveTo>
                    <a:lnTo>
                      <a:pt x="226" y="238"/>
                    </a:lnTo>
                    <a:lnTo>
                      <a:pt x="241" y="227"/>
                    </a:lnTo>
                    <a:lnTo>
                      <a:pt x="256" y="222"/>
                    </a:lnTo>
                    <a:lnTo>
                      <a:pt x="278" y="210"/>
                    </a:lnTo>
                    <a:lnTo>
                      <a:pt x="290" y="203"/>
                    </a:lnTo>
                    <a:lnTo>
                      <a:pt x="294" y="199"/>
                    </a:lnTo>
                    <a:lnTo>
                      <a:pt x="306" y="194"/>
                    </a:lnTo>
                    <a:lnTo>
                      <a:pt x="316" y="170"/>
                    </a:lnTo>
                    <a:lnTo>
                      <a:pt x="319" y="133"/>
                    </a:lnTo>
                    <a:lnTo>
                      <a:pt x="323" y="63"/>
                    </a:lnTo>
                    <a:lnTo>
                      <a:pt x="354" y="50"/>
                    </a:lnTo>
                    <a:lnTo>
                      <a:pt x="372" y="21"/>
                    </a:lnTo>
                    <a:lnTo>
                      <a:pt x="387" y="12"/>
                    </a:lnTo>
                    <a:lnTo>
                      <a:pt x="378" y="12"/>
                    </a:lnTo>
                    <a:lnTo>
                      <a:pt x="377" y="10"/>
                    </a:lnTo>
                    <a:lnTo>
                      <a:pt x="377" y="5"/>
                    </a:lnTo>
                    <a:lnTo>
                      <a:pt x="373" y="2"/>
                    </a:lnTo>
                    <a:lnTo>
                      <a:pt x="371" y="0"/>
                    </a:lnTo>
                    <a:lnTo>
                      <a:pt x="362" y="7"/>
                    </a:lnTo>
                    <a:lnTo>
                      <a:pt x="345" y="15"/>
                    </a:lnTo>
                    <a:lnTo>
                      <a:pt x="310" y="17"/>
                    </a:lnTo>
                    <a:lnTo>
                      <a:pt x="300" y="14"/>
                    </a:lnTo>
                    <a:lnTo>
                      <a:pt x="291" y="14"/>
                    </a:lnTo>
                    <a:lnTo>
                      <a:pt x="275" y="18"/>
                    </a:lnTo>
                    <a:lnTo>
                      <a:pt x="265" y="27"/>
                    </a:lnTo>
                    <a:lnTo>
                      <a:pt x="257" y="31"/>
                    </a:lnTo>
                    <a:lnTo>
                      <a:pt x="244" y="34"/>
                    </a:lnTo>
                    <a:lnTo>
                      <a:pt x="238" y="38"/>
                    </a:lnTo>
                    <a:lnTo>
                      <a:pt x="206" y="45"/>
                    </a:lnTo>
                    <a:lnTo>
                      <a:pt x="179" y="41"/>
                    </a:lnTo>
                    <a:lnTo>
                      <a:pt x="168" y="31"/>
                    </a:lnTo>
                    <a:lnTo>
                      <a:pt x="161" y="28"/>
                    </a:lnTo>
                    <a:lnTo>
                      <a:pt x="147" y="29"/>
                    </a:lnTo>
                    <a:lnTo>
                      <a:pt x="138" y="36"/>
                    </a:lnTo>
                    <a:lnTo>
                      <a:pt x="124" y="41"/>
                    </a:lnTo>
                    <a:lnTo>
                      <a:pt x="116" y="43"/>
                    </a:lnTo>
                    <a:lnTo>
                      <a:pt x="112" y="47"/>
                    </a:lnTo>
                    <a:lnTo>
                      <a:pt x="97" y="44"/>
                    </a:lnTo>
                    <a:lnTo>
                      <a:pt x="88" y="47"/>
                    </a:lnTo>
                    <a:lnTo>
                      <a:pt x="87" y="44"/>
                    </a:lnTo>
                    <a:lnTo>
                      <a:pt x="87" y="42"/>
                    </a:lnTo>
                    <a:lnTo>
                      <a:pt x="87" y="41"/>
                    </a:lnTo>
                    <a:lnTo>
                      <a:pt x="82" y="37"/>
                    </a:lnTo>
                    <a:lnTo>
                      <a:pt x="73" y="36"/>
                    </a:lnTo>
                    <a:lnTo>
                      <a:pt x="68" y="33"/>
                    </a:lnTo>
                    <a:lnTo>
                      <a:pt x="63" y="44"/>
                    </a:lnTo>
                    <a:lnTo>
                      <a:pt x="61" y="45"/>
                    </a:lnTo>
                    <a:lnTo>
                      <a:pt x="61" y="50"/>
                    </a:lnTo>
                    <a:lnTo>
                      <a:pt x="59" y="59"/>
                    </a:lnTo>
                    <a:lnTo>
                      <a:pt x="68" y="71"/>
                    </a:lnTo>
                    <a:lnTo>
                      <a:pt x="69" y="74"/>
                    </a:lnTo>
                    <a:lnTo>
                      <a:pt x="66" y="75"/>
                    </a:lnTo>
                    <a:lnTo>
                      <a:pt x="59" y="75"/>
                    </a:lnTo>
                    <a:lnTo>
                      <a:pt x="50" y="77"/>
                    </a:lnTo>
                    <a:lnTo>
                      <a:pt x="50" y="81"/>
                    </a:lnTo>
                    <a:lnTo>
                      <a:pt x="50" y="90"/>
                    </a:lnTo>
                    <a:lnTo>
                      <a:pt x="44" y="95"/>
                    </a:lnTo>
                    <a:lnTo>
                      <a:pt x="41" y="96"/>
                    </a:lnTo>
                    <a:lnTo>
                      <a:pt x="38" y="102"/>
                    </a:lnTo>
                    <a:lnTo>
                      <a:pt x="32" y="98"/>
                    </a:lnTo>
                    <a:lnTo>
                      <a:pt x="30" y="95"/>
                    </a:lnTo>
                    <a:lnTo>
                      <a:pt x="26" y="95"/>
                    </a:lnTo>
                    <a:lnTo>
                      <a:pt x="26" y="106"/>
                    </a:lnTo>
                    <a:lnTo>
                      <a:pt x="21" y="119"/>
                    </a:lnTo>
                    <a:lnTo>
                      <a:pt x="23" y="123"/>
                    </a:lnTo>
                    <a:lnTo>
                      <a:pt x="28" y="136"/>
                    </a:lnTo>
                    <a:lnTo>
                      <a:pt x="28" y="155"/>
                    </a:lnTo>
                    <a:lnTo>
                      <a:pt x="26" y="167"/>
                    </a:lnTo>
                    <a:lnTo>
                      <a:pt x="28" y="178"/>
                    </a:lnTo>
                    <a:lnTo>
                      <a:pt x="45" y="178"/>
                    </a:lnTo>
                    <a:lnTo>
                      <a:pt x="48" y="174"/>
                    </a:lnTo>
                    <a:lnTo>
                      <a:pt x="50" y="174"/>
                    </a:lnTo>
                    <a:lnTo>
                      <a:pt x="52" y="179"/>
                    </a:lnTo>
                    <a:lnTo>
                      <a:pt x="57" y="179"/>
                    </a:lnTo>
                    <a:lnTo>
                      <a:pt x="58" y="181"/>
                    </a:lnTo>
                    <a:lnTo>
                      <a:pt x="58" y="183"/>
                    </a:lnTo>
                    <a:lnTo>
                      <a:pt x="53" y="183"/>
                    </a:lnTo>
                    <a:lnTo>
                      <a:pt x="53" y="185"/>
                    </a:lnTo>
                    <a:lnTo>
                      <a:pt x="50" y="187"/>
                    </a:lnTo>
                    <a:lnTo>
                      <a:pt x="50" y="189"/>
                    </a:lnTo>
                    <a:lnTo>
                      <a:pt x="57" y="189"/>
                    </a:lnTo>
                    <a:lnTo>
                      <a:pt x="58" y="193"/>
                    </a:lnTo>
                    <a:lnTo>
                      <a:pt x="63" y="195"/>
                    </a:lnTo>
                    <a:lnTo>
                      <a:pt x="61" y="199"/>
                    </a:lnTo>
                    <a:lnTo>
                      <a:pt x="65" y="204"/>
                    </a:lnTo>
                    <a:lnTo>
                      <a:pt x="64" y="208"/>
                    </a:lnTo>
                    <a:lnTo>
                      <a:pt x="66" y="210"/>
                    </a:lnTo>
                    <a:lnTo>
                      <a:pt x="64" y="212"/>
                    </a:lnTo>
                    <a:lnTo>
                      <a:pt x="63" y="216"/>
                    </a:lnTo>
                    <a:lnTo>
                      <a:pt x="60" y="216"/>
                    </a:lnTo>
                    <a:lnTo>
                      <a:pt x="55" y="221"/>
                    </a:lnTo>
                    <a:lnTo>
                      <a:pt x="50" y="222"/>
                    </a:lnTo>
                    <a:lnTo>
                      <a:pt x="50" y="226"/>
                    </a:lnTo>
                    <a:lnTo>
                      <a:pt x="47" y="227"/>
                    </a:lnTo>
                    <a:lnTo>
                      <a:pt x="45" y="230"/>
                    </a:lnTo>
                    <a:lnTo>
                      <a:pt x="50" y="233"/>
                    </a:lnTo>
                    <a:lnTo>
                      <a:pt x="52" y="236"/>
                    </a:lnTo>
                    <a:lnTo>
                      <a:pt x="52" y="236"/>
                    </a:lnTo>
                    <a:lnTo>
                      <a:pt x="50" y="237"/>
                    </a:lnTo>
                    <a:lnTo>
                      <a:pt x="45" y="236"/>
                    </a:lnTo>
                    <a:lnTo>
                      <a:pt x="32" y="237"/>
                    </a:lnTo>
                    <a:lnTo>
                      <a:pt x="31" y="242"/>
                    </a:lnTo>
                    <a:lnTo>
                      <a:pt x="28" y="243"/>
                    </a:lnTo>
                    <a:lnTo>
                      <a:pt x="26" y="249"/>
                    </a:lnTo>
                    <a:lnTo>
                      <a:pt x="26" y="249"/>
                    </a:lnTo>
                    <a:lnTo>
                      <a:pt x="31" y="252"/>
                    </a:lnTo>
                    <a:lnTo>
                      <a:pt x="31" y="257"/>
                    </a:lnTo>
                    <a:lnTo>
                      <a:pt x="28" y="257"/>
                    </a:lnTo>
                    <a:lnTo>
                      <a:pt x="25" y="263"/>
                    </a:lnTo>
                    <a:lnTo>
                      <a:pt x="18" y="267"/>
                    </a:lnTo>
                    <a:lnTo>
                      <a:pt x="17" y="270"/>
                    </a:lnTo>
                    <a:lnTo>
                      <a:pt x="12" y="270"/>
                    </a:lnTo>
                    <a:lnTo>
                      <a:pt x="5" y="276"/>
                    </a:lnTo>
                    <a:lnTo>
                      <a:pt x="5" y="286"/>
                    </a:lnTo>
                    <a:lnTo>
                      <a:pt x="2" y="290"/>
                    </a:lnTo>
                    <a:lnTo>
                      <a:pt x="4" y="295"/>
                    </a:lnTo>
                    <a:lnTo>
                      <a:pt x="2" y="300"/>
                    </a:lnTo>
                    <a:lnTo>
                      <a:pt x="5" y="306"/>
                    </a:lnTo>
                    <a:lnTo>
                      <a:pt x="0" y="312"/>
                    </a:lnTo>
                    <a:lnTo>
                      <a:pt x="12" y="310"/>
                    </a:lnTo>
                    <a:lnTo>
                      <a:pt x="16" y="311"/>
                    </a:lnTo>
                    <a:lnTo>
                      <a:pt x="22" y="319"/>
                    </a:lnTo>
                    <a:lnTo>
                      <a:pt x="30" y="324"/>
                    </a:lnTo>
                    <a:lnTo>
                      <a:pt x="38" y="333"/>
                    </a:lnTo>
                    <a:lnTo>
                      <a:pt x="43" y="335"/>
                    </a:lnTo>
                    <a:lnTo>
                      <a:pt x="55" y="337"/>
                    </a:lnTo>
                    <a:lnTo>
                      <a:pt x="63" y="335"/>
                    </a:lnTo>
                    <a:lnTo>
                      <a:pt x="109" y="307"/>
                    </a:lnTo>
                    <a:lnTo>
                      <a:pt x="133" y="294"/>
                    </a:lnTo>
                    <a:lnTo>
                      <a:pt x="183" y="26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48" name="Freeform 164"/>
              <p:cNvSpPr>
                <a:spLocks noChangeAspect="1"/>
              </p:cNvSpPr>
              <p:nvPr/>
            </p:nvSpPr>
            <p:spPr bwMode="gray">
              <a:xfrm>
                <a:off x="2871" y="2069"/>
                <a:ext cx="25" cy="15"/>
              </a:xfrm>
              <a:custGeom>
                <a:avLst/>
                <a:gdLst/>
                <a:ahLst/>
                <a:cxnLst>
                  <a:cxn ang="0">
                    <a:pos x="92" y="16"/>
                  </a:cxn>
                  <a:cxn ang="0">
                    <a:pos x="106" y="11"/>
                  </a:cxn>
                  <a:cxn ang="0">
                    <a:pos x="112" y="5"/>
                  </a:cxn>
                  <a:cxn ang="0">
                    <a:pos x="122" y="0"/>
                  </a:cxn>
                  <a:cxn ang="0">
                    <a:pos x="126" y="0"/>
                  </a:cxn>
                  <a:cxn ang="0">
                    <a:pos x="123" y="9"/>
                  </a:cxn>
                  <a:cxn ang="0">
                    <a:pos x="115" y="17"/>
                  </a:cxn>
                  <a:cxn ang="0">
                    <a:pos x="107" y="21"/>
                  </a:cxn>
                  <a:cxn ang="0">
                    <a:pos x="96" y="37"/>
                  </a:cxn>
                  <a:cxn ang="0">
                    <a:pos x="99" y="43"/>
                  </a:cxn>
                  <a:cxn ang="0">
                    <a:pos x="92" y="52"/>
                  </a:cxn>
                  <a:cxn ang="0">
                    <a:pos x="80" y="54"/>
                  </a:cxn>
                  <a:cxn ang="0">
                    <a:pos x="69" y="64"/>
                  </a:cxn>
                  <a:cxn ang="0">
                    <a:pos x="53" y="68"/>
                  </a:cxn>
                  <a:cxn ang="0">
                    <a:pos x="43" y="75"/>
                  </a:cxn>
                  <a:cxn ang="0">
                    <a:pos x="25" y="72"/>
                  </a:cxn>
                  <a:cxn ang="0">
                    <a:pos x="13" y="66"/>
                  </a:cxn>
                  <a:cxn ang="0">
                    <a:pos x="5" y="57"/>
                  </a:cxn>
                  <a:cxn ang="0">
                    <a:pos x="0" y="45"/>
                  </a:cxn>
                  <a:cxn ang="0">
                    <a:pos x="13" y="42"/>
                  </a:cxn>
                  <a:cxn ang="0">
                    <a:pos x="21" y="37"/>
                  </a:cxn>
                  <a:cxn ang="0">
                    <a:pos x="31" y="36"/>
                  </a:cxn>
                  <a:cxn ang="0">
                    <a:pos x="38" y="33"/>
                  </a:cxn>
                  <a:cxn ang="0">
                    <a:pos x="40" y="25"/>
                  </a:cxn>
                  <a:cxn ang="0">
                    <a:pos x="43" y="26"/>
                  </a:cxn>
                  <a:cxn ang="0">
                    <a:pos x="63" y="25"/>
                  </a:cxn>
                  <a:cxn ang="0">
                    <a:pos x="92" y="16"/>
                  </a:cxn>
                </a:cxnLst>
                <a:rect l="0" t="0" r="r" b="b"/>
                <a:pathLst>
                  <a:path w="126" h="75">
                    <a:moveTo>
                      <a:pt x="92" y="16"/>
                    </a:moveTo>
                    <a:lnTo>
                      <a:pt x="106" y="11"/>
                    </a:lnTo>
                    <a:lnTo>
                      <a:pt x="112" y="5"/>
                    </a:lnTo>
                    <a:lnTo>
                      <a:pt x="122" y="0"/>
                    </a:lnTo>
                    <a:lnTo>
                      <a:pt x="126" y="0"/>
                    </a:lnTo>
                    <a:lnTo>
                      <a:pt x="123" y="9"/>
                    </a:lnTo>
                    <a:lnTo>
                      <a:pt x="115" y="17"/>
                    </a:lnTo>
                    <a:lnTo>
                      <a:pt x="107" y="21"/>
                    </a:lnTo>
                    <a:lnTo>
                      <a:pt x="96" y="37"/>
                    </a:lnTo>
                    <a:lnTo>
                      <a:pt x="99" y="43"/>
                    </a:lnTo>
                    <a:lnTo>
                      <a:pt x="92" y="52"/>
                    </a:lnTo>
                    <a:lnTo>
                      <a:pt x="80" y="54"/>
                    </a:lnTo>
                    <a:lnTo>
                      <a:pt x="69" y="64"/>
                    </a:lnTo>
                    <a:lnTo>
                      <a:pt x="53" y="68"/>
                    </a:lnTo>
                    <a:lnTo>
                      <a:pt x="43" y="75"/>
                    </a:lnTo>
                    <a:lnTo>
                      <a:pt x="25" y="72"/>
                    </a:lnTo>
                    <a:lnTo>
                      <a:pt x="13" y="66"/>
                    </a:lnTo>
                    <a:lnTo>
                      <a:pt x="5" y="57"/>
                    </a:lnTo>
                    <a:lnTo>
                      <a:pt x="0" y="45"/>
                    </a:lnTo>
                    <a:lnTo>
                      <a:pt x="13" y="42"/>
                    </a:lnTo>
                    <a:lnTo>
                      <a:pt x="21" y="37"/>
                    </a:lnTo>
                    <a:lnTo>
                      <a:pt x="31" y="36"/>
                    </a:lnTo>
                    <a:lnTo>
                      <a:pt x="38" y="33"/>
                    </a:lnTo>
                    <a:lnTo>
                      <a:pt x="40" y="25"/>
                    </a:lnTo>
                    <a:lnTo>
                      <a:pt x="43" y="26"/>
                    </a:lnTo>
                    <a:lnTo>
                      <a:pt x="63" y="25"/>
                    </a:lnTo>
                    <a:lnTo>
                      <a:pt x="92" y="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89" name="Freeform 165"/>
            <p:cNvSpPr>
              <a:spLocks noChangeAspect="1"/>
            </p:cNvSpPr>
            <p:nvPr/>
          </p:nvSpPr>
          <p:spPr bwMode="gray">
            <a:xfrm>
              <a:off x="5515767" y="2903884"/>
              <a:ext cx="53975" cy="55563"/>
            </a:xfrm>
            <a:custGeom>
              <a:avLst/>
              <a:gdLst/>
              <a:ahLst/>
              <a:cxnLst>
                <a:cxn ang="0">
                  <a:pos x="77" y="118"/>
                </a:cxn>
                <a:cxn ang="0">
                  <a:pos x="68" y="107"/>
                </a:cxn>
                <a:cxn ang="0">
                  <a:pos x="64" y="102"/>
                </a:cxn>
                <a:cxn ang="0">
                  <a:pos x="56" y="99"/>
                </a:cxn>
                <a:cxn ang="0">
                  <a:pos x="46" y="89"/>
                </a:cxn>
                <a:cxn ang="0">
                  <a:pos x="38" y="83"/>
                </a:cxn>
                <a:cxn ang="0">
                  <a:pos x="27" y="79"/>
                </a:cxn>
                <a:cxn ang="0">
                  <a:pos x="19" y="69"/>
                </a:cxn>
                <a:cxn ang="0">
                  <a:pos x="16" y="55"/>
                </a:cxn>
                <a:cxn ang="0">
                  <a:pos x="14" y="35"/>
                </a:cxn>
                <a:cxn ang="0">
                  <a:pos x="7" y="21"/>
                </a:cxn>
                <a:cxn ang="0">
                  <a:pos x="0" y="15"/>
                </a:cxn>
                <a:cxn ang="0">
                  <a:pos x="21" y="14"/>
                </a:cxn>
                <a:cxn ang="0">
                  <a:pos x="28" y="9"/>
                </a:cxn>
                <a:cxn ang="0">
                  <a:pos x="44" y="8"/>
                </a:cxn>
                <a:cxn ang="0">
                  <a:pos x="51" y="4"/>
                </a:cxn>
                <a:cxn ang="0">
                  <a:pos x="67" y="7"/>
                </a:cxn>
                <a:cxn ang="0">
                  <a:pos x="76" y="5"/>
                </a:cxn>
                <a:cxn ang="0">
                  <a:pos x="86" y="0"/>
                </a:cxn>
                <a:cxn ang="0">
                  <a:pos x="87" y="0"/>
                </a:cxn>
                <a:cxn ang="0">
                  <a:pos x="89" y="8"/>
                </a:cxn>
                <a:cxn ang="0">
                  <a:pos x="99" y="20"/>
                </a:cxn>
                <a:cxn ang="0">
                  <a:pos x="107" y="21"/>
                </a:cxn>
                <a:cxn ang="0">
                  <a:pos x="114" y="26"/>
                </a:cxn>
                <a:cxn ang="0">
                  <a:pos x="115" y="34"/>
                </a:cxn>
                <a:cxn ang="0">
                  <a:pos x="110" y="40"/>
                </a:cxn>
                <a:cxn ang="0">
                  <a:pos x="110" y="48"/>
                </a:cxn>
                <a:cxn ang="0">
                  <a:pos x="113" y="56"/>
                </a:cxn>
                <a:cxn ang="0">
                  <a:pos x="118" y="63"/>
                </a:cxn>
                <a:cxn ang="0">
                  <a:pos x="123" y="68"/>
                </a:cxn>
                <a:cxn ang="0">
                  <a:pos x="137" y="77"/>
                </a:cxn>
                <a:cxn ang="0">
                  <a:pos x="138" y="84"/>
                </a:cxn>
                <a:cxn ang="0">
                  <a:pos x="135" y="93"/>
                </a:cxn>
                <a:cxn ang="0">
                  <a:pos x="126" y="94"/>
                </a:cxn>
                <a:cxn ang="0">
                  <a:pos x="129" y="101"/>
                </a:cxn>
                <a:cxn ang="0">
                  <a:pos x="138" y="113"/>
                </a:cxn>
                <a:cxn ang="0">
                  <a:pos x="153" y="122"/>
                </a:cxn>
                <a:cxn ang="0">
                  <a:pos x="161" y="122"/>
                </a:cxn>
                <a:cxn ang="0">
                  <a:pos x="168" y="123"/>
                </a:cxn>
                <a:cxn ang="0">
                  <a:pos x="164" y="131"/>
                </a:cxn>
                <a:cxn ang="0">
                  <a:pos x="163" y="139"/>
                </a:cxn>
                <a:cxn ang="0">
                  <a:pos x="169" y="144"/>
                </a:cxn>
                <a:cxn ang="0">
                  <a:pos x="168" y="152"/>
                </a:cxn>
                <a:cxn ang="0">
                  <a:pos x="161" y="154"/>
                </a:cxn>
                <a:cxn ang="0">
                  <a:pos x="166" y="160"/>
                </a:cxn>
                <a:cxn ang="0">
                  <a:pos x="169" y="168"/>
                </a:cxn>
                <a:cxn ang="0">
                  <a:pos x="170" y="175"/>
                </a:cxn>
                <a:cxn ang="0">
                  <a:pos x="164" y="175"/>
                </a:cxn>
                <a:cxn ang="0">
                  <a:pos x="147" y="175"/>
                </a:cxn>
                <a:cxn ang="0">
                  <a:pos x="142" y="175"/>
                </a:cxn>
                <a:cxn ang="0">
                  <a:pos x="141" y="150"/>
                </a:cxn>
                <a:cxn ang="0">
                  <a:pos x="137" y="143"/>
                </a:cxn>
                <a:cxn ang="0">
                  <a:pos x="132" y="136"/>
                </a:cxn>
                <a:cxn ang="0">
                  <a:pos x="129" y="128"/>
                </a:cxn>
                <a:cxn ang="0">
                  <a:pos x="121" y="126"/>
                </a:cxn>
                <a:cxn ang="0">
                  <a:pos x="114" y="128"/>
                </a:cxn>
                <a:cxn ang="0">
                  <a:pos x="107" y="128"/>
                </a:cxn>
                <a:cxn ang="0">
                  <a:pos x="99" y="125"/>
                </a:cxn>
                <a:cxn ang="0">
                  <a:pos x="94" y="117"/>
                </a:cxn>
                <a:cxn ang="0">
                  <a:pos x="87" y="116"/>
                </a:cxn>
                <a:cxn ang="0">
                  <a:pos x="77" y="118"/>
                </a:cxn>
              </a:cxnLst>
              <a:rect l="0" t="0" r="r" b="b"/>
              <a:pathLst>
                <a:path w="170" h="175">
                  <a:moveTo>
                    <a:pt x="77" y="118"/>
                  </a:moveTo>
                  <a:lnTo>
                    <a:pt x="68" y="107"/>
                  </a:lnTo>
                  <a:lnTo>
                    <a:pt x="64" y="102"/>
                  </a:lnTo>
                  <a:lnTo>
                    <a:pt x="56" y="99"/>
                  </a:lnTo>
                  <a:lnTo>
                    <a:pt x="46" y="89"/>
                  </a:lnTo>
                  <a:lnTo>
                    <a:pt x="38" y="83"/>
                  </a:lnTo>
                  <a:lnTo>
                    <a:pt x="27" y="79"/>
                  </a:lnTo>
                  <a:lnTo>
                    <a:pt x="19" y="69"/>
                  </a:lnTo>
                  <a:lnTo>
                    <a:pt x="16" y="55"/>
                  </a:lnTo>
                  <a:lnTo>
                    <a:pt x="14" y="35"/>
                  </a:lnTo>
                  <a:lnTo>
                    <a:pt x="7" y="21"/>
                  </a:lnTo>
                  <a:lnTo>
                    <a:pt x="0" y="15"/>
                  </a:lnTo>
                  <a:lnTo>
                    <a:pt x="21" y="14"/>
                  </a:lnTo>
                  <a:lnTo>
                    <a:pt x="28" y="9"/>
                  </a:lnTo>
                  <a:lnTo>
                    <a:pt x="44" y="8"/>
                  </a:lnTo>
                  <a:lnTo>
                    <a:pt x="51" y="4"/>
                  </a:lnTo>
                  <a:lnTo>
                    <a:pt x="67" y="7"/>
                  </a:lnTo>
                  <a:lnTo>
                    <a:pt x="76" y="5"/>
                  </a:lnTo>
                  <a:lnTo>
                    <a:pt x="86" y="0"/>
                  </a:lnTo>
                  <a:lnTo>
                    <a:pt x="87" y="0"/>
                  </a:lnTo>
                  <a:lnTo>
                    <a:pt x="89" y="8"/>
                  </a:lnTo>
                  <a:lnTo>
                    <a:pt x="99" y="20"/>
                  </a:lnTo>
                  <a:lnTo>
                    <a:pt x="107" y="21"/>
                  </a:lnTo>
                  <a:lnTo>
                    <a:pt x="114" y="26"/>
                  </a:lnTo>
                  <a:lnTo>
                    <a:pt x="115" y="34"/>
                  </a:lnTo>
                  <a:lnTo>
                    <a:pt x="110" y="40"/>
                  </a:lnTo>
                  <a:lnTo>
                    <a:pt x="110" y="48"/>
                  </a:lnTo>
                  <a:lnTo>
                    <a:pt x="113" y="56"/>
                  </a:lnTo>
                  <a:lnTo>
                    <a:pt x="118" y="63"/>
                  </a:lnTo>
                  <a:lnTo>
                    <a:pt x="123" y="68"/>
                  </a:lnTo>
                  <a:lnTo>
                    <a:pt x="137" y="77"/>
                  </a:lnTo>
                  <a:lnTo>
                    <a:pt x="138" y="84"/>
                  </a:lnTo>
                  <a:lnTo>
                    <a:pt x="135" y="93"/>
                  </a:lnTo>
                  <a:lnTo>
                    <a:pt x="126" y="94"/>
                  </a:lnTo>
                  <a:lnTo>
                    <a:pt x="129" y="101"/>
                  </a:lnTo>
                  <a:lnTo>
                    <a:pt x="138" y="113"/>
                  </a:lnTo>
                  <a:lnTo>
                    <a:pt x="153" y="122"/>
                  </a:lnTo>
                  <a:lnTo>
                    <a:pt x="161" y="122"/>
                  </a:lnTo>
                  <a:lnTo>
                    <a:pt x="168" y="123"/>
                  </a:lnTo>
                  <a:lnTo>
                    <a:pt x="164" y="131"/>
                  </a:lnTo>
                  <a:lnTo>
                    <a:pt x="163" y="139"/>
                  </a:lnTo>
                  <a:lnTo>
                    <a:pt x="169" y="144"/>
                  </a:lnTo>
                  <a:lnTo>
                    <a:pt x="168" y="152"/>
                  </a:lnTo>
                  <a:lnTo>
                    <a:pt x="161" y="154"/>
                  </a:lnTo>
                  <a:lnTo>
                    <a:pt x="166" y="160"/>
                  </a:lnTo>
                  <a:lnTo>
                    <a:pt x="169" y="168"/>
                  </a:lnTo>
                  <a:lnTo>
                    <a:pt x="170" y="175"/>
                  </a:lnTo>
                  <a:lnTo>
                    <a:pt x="164" y="175"/>
                  </a:lnTo>
                  <a:lnTo>
                    <a:pt x="147" y="175"/>
                  </a:lnTo>
                  <a:lnTo>
                    <a:pt x="142" y="175"/>
                  </a:lnTo>
                  <a:lnTo>
                    <a:pt x="141" y="150"/>
                  </a:lnTo>
                  <a:lnTo>
                    <a:pt x="137" y="143"/>
                  </a:lnTo>
                  <a:lnTo>
                    <a:pt x="132" y="136"/>
                  </a:lnTo>
                  <a:lnTo>
                    <a:pt x="129" y="128"/>
                  </a:lnTo>
                  <a:lnTo>
                    <a:pt x="121" y="126"/>
                  </a:lnTo>
                  <a:lnTo>
                    <a:pt x="114" y="128"/>
                  </a:lnTo>
                  <a:lnTo>
                    <a:pt x="107" y="128"/>
                  </a:lnTo>
                  <a:lnTo>
                    <a:pt x="99" y="125"/>
                  </a:lnTo>
                  <a:lnTo>
                    <a:pt x="94" y="117"/>
                  </a:lnTo>
                  <a:lnTo>
                    <a:pt x="87" y="116"/>
                  </a:lnTo>
                  <a:lnTo>
                    <a:pt x="77" y="1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90" name="Freeform 166"/>
            <p:cNvSpPr>
              <a:spLocks noChangeAspect="1"/>
            </p:cNvSpPr>
            <p:nvPr/>
          </p:nvSpPr>
          <p:spPr bwMode="gray">
            <a:xfrm>
              <a:off x="5569742" y="2532409"/>
              <a:ext cx="708025" cy="377825"/>
            </a:xfrm>
            <a:custGeom>
              <a:avLst/>
              <a:gdLst/>
              <a:ahLst/>
              <a:cxnLst>
                <a:cxn ang="0">
                  <a:pos x="464" y="1136"/>
                </a:cxn>
                <a:cxn ang="0">
                  <a:pos x="355" y="1109"/>
                </a:cxn>
                <a:cxn ang="0">
                  <a:pos x="262" y="1035"/>
                </a:cxn>
                <a:cxn ang="0">
                  <a:pos x="250" y="932"/>
                </a:cxn>
                <a:cxn ang="0">
                  <a:pos x="298" y="882"/>
                </a:cxn>
                <a:cxn ang="0">
                  <a:pos x="413" y="881"/>
                </a:cxn>
                <a:cxn ang="0">
                  <a:pos x="420" y="823"/>
                </a:cxn>
                <a:cxn ang="0">
                  <a:pos x="336" y="731"/>
                </a:cxn>
                <a:cxn ang="0">
                  <a:pos x="242" y="718"/>
                </a:cxn>
                <a:cxn ang="0">
                  <a:pos x="102" y="781"/>
                </a:cxn>
                <a:cxn ang="0">
                  <a:pos x="103" y="699"/>
                </a:cxn>
                <a:cxn ang="0">
                  <a:pos x="33" y="660"/>
                </a:cxn>
                <a:cxn ang="0">
                  <a:pos x="16" y="544"/>
                </a:cxn>
                <a:cxn ang="0">
                  <a:pos x="64" y="458"/>
                </a:cxn>
                <a:cxn ang="0">
                  <a:pos x="126" y="435"/>
                </a:cxn>
                <a:cxn ang="0">
                  <a:pos x="193" y="379"/>
                </a:cxn>
                <a:cxn ang="0">
                  <a:pos x="263" y="359"/>
                </a:cxn>
                <a:cxn ang="0">
                  <a:pos x="329" y="359"/>
                </a:cxn>
                <a:cxn ang="0">
                  <a:pos x="421" y="398"/>
                </a:cxn>
                <a:cxn ang="0">
                  <a:pos x="442" y="408"/>
                </a:cxn>
                <a:cxn ang="0">
                  <a:pos x="531" y="424"/>
                </a:cxn>
                <a:cxn ang="0">
                  <a:pos x="590" y="402"/>
                </a:cxn>
                <a:cxn ang="0">
                  <a:pos x="674" y="434"/>
                </a:cxn>
                <a:cxn ang="0">
                  <a:pos x="760" y="434"/>
                </a:cxn>
                <a:cxn ang="0">
                  <a:pos x="793" y="363"/>
                </a:cxn>
                <a:cxn ang="0">
                  <a:pos x="760" y="306"/>
                </a:cxn>
                <a:cxn ang="0">
                  <a:pos x="807" y="226"/>
                </a:cxn>
                <a:cxn ang="0">
                  <a:pos x="803" y="192"/>
                </a:cxn>
                <a:cxn ang="0">
                  <a:pos x="802" y="150"/>
                </a:cxn>
                <a:cxn ang="0">
                  <a:pos x="878" y="142"/>
                </a:cxn>
                <a:cxn ang="0">
                  <a:pos x="963" y="110"/>
                </a:cxn>
                <a:cxn ang="0">
                  <a:pos x="1034" y="74"/>
                </a:cxn>
                <a:cxn ang="0">
                  <a:pos x="1187" y="42"/>
                </a:cxn>
                <a:cxn ang="0">
                  <a:pos x="1239" y="0"/>
                </a:cxn>
                <a:cxn ang="0">
                  <a:pos x="1324" y="12"/>
                </a:cxn>
                <a:cxn ang="0">
                  <a:pos x="1349" y="102"/>
                </a:cxn>
                <a:cxn ang="0">
                  <a:pos x="1402" y="107"/>
                </a:cxn>
                <a:cxn ang="0">
                  <a:pos x="1425" y="125"/>
                </a:cxn>
                <a:cxn ang="0">
                  <a:pos x="1490" y="145"/>
                </a:cxn>
                <a:cxn ang="0">
                  <a:pos x="1508" y="173"/>
                </a:cxn>
                <a:cxn ang="0">
                  <a:pos x="1586" y="123"/>
                </a:cxn>
                <a:cxn ang="0">
                  <a:pos x="1657" y="118"/>
                </a:cxn>
                <a:cxn ang="0">
                  <a:pos x="1857" y="397"/>
                </a:cxn>
                <a:cxn ang="0">
                  <a:pos x="1938" y="425"/>
                </a:cxn>
                <a:cxn ang="0">
                  <a:pos x="2028" y="408"/>
                </a:cxn>
                <a:cxn ang="0">
                  <a:pos x="2078" y="470"/>
                </a:cxn>
                <a:cxn ang="0">
                  <a:pos x="2159" y="533"/>
                </a:cxn>
                <a:cxn ang="0">
                  <a:pos x="2226" y="554"/>
                </a:cxn>
                <a:cxn ang="0">
                  <a:pos x="2139" y="733"/>
                </a:cxn>
                <a:cxn ang="0">
                  <a:pos x="1978" y="773"/>
                </a:cxn>
                <a:cxn ang="0">
                  <a:pos x="1841" y="901"/>
                </a:cxn>
                <a:cxn ang="0">
                  <a:pos x="1860" y="1061"/>
                </a:cxn>
                <a:cxn ang="0">
                  <a:pos x="1768" y="1061"/>
                </a:cxn>
                <a:cxn ang="0">
                  <a:pos x="1620" y="1050"/>
                </a:cxn>
                <a:cxn ang="0">
                  <a:pos x="1506" y="1034"/>
                </a:cxn>
                <a:cxn ang="0">
                  <a:pos x="1421" y="1070"/>
                </a:cxn>
                <a:cxn ang="0">
                  <a:pos x="1343" y="1081"/>
                </a:cxn>
                <a:cxn ang="0">
                  <a:pos x="1257" y="1153"/>
                </a:cxn>
                <a:cxn ang="0">
                  <a:pos x="1185" y="1180"/>
                </a:cxn>
                <a:cxn ang="0">
                  <a:pos x="1048" y="1021"/>
                </a:cxn>
                <a:cxn ang="0">
                  <a:pos x="742" y="899"/>
                </a:cxn>
              </a:cxnLst>
              <a:rect l="0" t="0" r="r" b="b"/>
              <a:pathLst>
                <a:path w="2230" h="1190">
                  <a:moveTo>
                    <a:pt x="518" y="898"/>
                  </a:moveTo>
                  <a:lnTo>
                    <a:pt x="518" y="968"/>
                  </a:lnTo>
                  <a:lnTo>
                    <a:pt x="518" y="1042"/>
                  </a:lnTo>
                  <a:lnTo>
                    <a:pt x="518" y="1107"/>
                  </a:lnTo>
                  <a:lnTo>
                    <a:pt x="518" y="1168"/>
                  </a:lnTo>
                  <a:lnTo>
                    <a:pt x="506" y="1174"/>
                  </a:lnTo>
                  <a:lnTo>
                    <a:pt x="486" y="1173"/>
                  </a:lnTo>
                  <a:lnTo>
                    <a:pt x="477" y="1166"/>
                  </a:lnTo>
                  <a:lnTo>
                    <a:pt x="468" y="1143"/>
                  </a:lnTo>
                  <a:lnTo>
                    <a:pt x="464" y="1136"/>
                  </a:lnTo>
                  <a:lnTo>
                    <a:pt x="458" y="1130"/>
                  </a:lnTo>
                  <a:lnTo>
                    <a:pt x="452" y="1115"/>
                  </a:lnTo>
                  <a:lnTo>
                    <a:pt x="447" y="1108"/>
                  </a:lnTo>
                  <a:lnTo>
                    <a:pt x="432" y="1102"/>
                  </a:lnTo>
                  <a:lnTo>
                    <a:pt x="425" y="1097"/>
                  </a:lnTo>
                  <a:lnTo>
                    <a:pt x="418" y="1092"/>
                  </a:lnTo>
                  <a:lnTo>
                    <a:pt x="410" y="1092"/>
                  </a:lnTo>
                  <a:lnTo>
                    <a:pt x="402" y="1093"/>
                  </a:lnTo>
                  <a:lnTo>
                    <a:pt x="378" y="1100"/>
                  </a:lnTo>
                  <a:lnTo>
                    <a:pt x="355" y="1109"/>
                  </a:lnTo>
                  <a:lnTo>
                    <a:pt x="325" y="1135"/>
                  </a:lnTo>
                  <a:lnTo>
                    <a:pt x="324" y="1096"/>
                  </a:lnTo>
                  <a:lnTo>
                    <a:pt x="333" y="1085"/>
                  </a:lnTo>
                  <a:lnTo>
                    <a:pt x="335" y="1065"/>
                  </a:lnTo>
                  <a:lnTo>
                    <a:pt x="323" y="1060"/>
                  </a:lnTo>
                  <a:lnTo>
                    <a:pt x="311" y="1059"/>
                  </a:lnTo>
                  <a:lnTo>
                    <a:pt x="291" y="1050"/>
                  </a:lnTo>
                  <a:lnTo>
                    <a:pt x="281" y="1037"/>
                  </a:lnTo>
                  <a:lnTo>
                    <a:pt x="274" y="1037"/>
                  </a:lnTo>
                  <a:lnTo>
                    <a:pt x="262" y="1035"/>
                  </a:lnTo>
                  <a:lnTo>
                    <a:pt x="259" y="996"/>
                  </a:lnTo>
                  <a:lnTo>
                    <a:pt x="247" y="976"/>
                  </a:lnTo>
                  <a:lnTo>
                    <a:pt x="239" y="970"/>
                  </a:lnTo>
                  <a:lnTo>
                    <a:pt x="232" y="956"/>
                  </a:lnTo>
                  <a:lnTo>
                    <a:pt x="209" y="947"/>
                  </a:lnTo>
                  <a:lnTo>
                    <a:pt x="198" y="930"/>
                  </a:lnTo>
                  <a:lnTo>
                    <a:pt x="205" y="924"/>
                  </a:lnTo>
                  <a:lnTo>
                    <a:pt x="223" y="924"/>
                  </a:lnTo>
                  <a:lnTo>
                    <a:pt x="241" y="927"/>
                  </a:lnTo>
                  <a:lnTo>
                    <a:pt x="250" y="932"/>
                  </a:lnTo>
                  <a:lnTo>
                    <a:pt x="258" y="930"/>
                  </a:lnTo>
                  <a:lnTo>
                    <a:pt x="271" y="931"/>
                  </a:lnTo>
                  <a:lnTo>
                    <a:pt x="268" y="924"/>
                  </a:lnTo>
                  <a:lnTo>
                    <a:pt x="264" y="913"/>
                  </a:lnTo>
                  <a:lnTo>
                    <a:pt x="262" y="894"/>
                  </a:lnTo>
                  <a:lnTo>
                    <a:pt x="266" y="883"/>
                  </a:lnTo>
                  <a:lnTo>
                    <a:pt x="276" y="878"/>
                  </a:lnTo>
                  <a:lnTo>
                    <a:pt x="276" y="886"/>
                  </a:lnTo>
                  <a:lnTo>
                    <a:pt x="287" y="887"/>
                  </a:lnTo>
                  <a:lnTo>
                    <a:pt x="298" y="882"/>
                  </a:lnTo>
                  <a:lnTo>
                    <a:pt x="301" y="873"/>
                  </a:lnTo>
                  <a:lnTo>
                    <a:pt x="311" y="865"/>
                  </a:lnTo>
                  <a:lnTo>
                    <a:pt x="328" y="863"/>
                  </a:lnTo>
                  <a:lnTo>
                    <a:pt x="344" y="873"/>
                  </a:lnTo>
                  <a:lnTo>
                    <a:pt x="360" y="879"/>
                  </a:lnTo>
                  <a:lnTo>
                    <a:pt x="376" y="876"/>
                  </a:lnTo>
                  <a:lnTo>
                    <a:pt x="386" y="868"/>
                  </a:lnTo>
                  <a:lnTo>
                    <a:pt x="389" y="870"/>
                  </a:lnTo>
                  <a:lnTo>
                    <a:pt x="394" y="874"/>
                  </a:lnTo>
                  <a:lnTo>
                    <a:pt x="413" y="881"/>
                  </a:lnTo>
                  <a:lnTo>
                    <a:pt x="424" y="887"/>
                  </a:lnTo>
                  <a:lnTo>
                    <a:pt x="435" y="884"/>
                  </a:lnTo>
                  <a:lnTo>
                    <a:pt x="447" y="887"/>
                  </a:lnTo>
                  <a:lnTo>
                    <a:pt x="451" y="879"/>
                  </a:lnTo>
                  <a:lnTo>
                    <a:pt x="443" y="867"/>
                  </a:lnTo>
                  <a:lnTo>
                    <a:pt x="453" y="867"/>
                  </a:lnTo>
                  <a:lnTo>
                    <a:pt x="446" y="855"/>
                  </a:lnTo>
                  <a:lnTo>
                    <a:pt x="435" y="841"/>
                  </a:lnTo>
                  <a:lnTo>
                    <a:pt x="425" y="834"/>
                  </a:lnTo>
                  <a:lnTo>
                    <a:pt x="420" y="823"/>
                  </a:lnTo>
                  <a:lnTo>
                    <a:pt x="409" y="823"/>
                  </a:lnTo>
                  <a:lnTo>
                    <a:pt x="398" y="806"/>
                  </a:lnTo>
                  <a:lnTo>
                    <a:pt x="392" y="782"/>
                  </a:lnTo>
                  <a:lnTo>
                    <a:pt x="384" y="771"/>
                  </a:lnTo>
                  <a:lnTo>
                    <a:pt x="382" y="777"/>
                  </a:lnTo>
                  <a:lnTo>
                    <a:pt x="375" y="760"/>
                  </a:lnTo>
                  <a:lnTo>
                    <a:pt x="370" y="760"/>
                  </a:lnTo>
                  <a:lnTo>
                    <a:pt x="367" y="749"/>
                  </a:lnTo>
                  <a:lnTo>
                    <a:pt x="348" y="732"/>
                  </a:lnTo>
                  <a:lnTo>
                    <a:pt x="336" y="731"/>
                  </a:lnTo>
                  <a:lnTo>
                    <a:pt x="336" y="725"/>
                  </a:lnTo>
                  <a:lnTo>
                    <a:pt x="323" y="723"/>
                  </a:lnTo>
                  <a:lnTo>
                    <a:pt x="312" y="728"/>
                  </a:lnTo>
                  <a:lnTo>
                    <a:pt x="303" y="730"/>
                  </a:lnTo>
                  <a:lnTo>
                    <a:pt x="292" y="736"/>
                  </a:lnTo>
                  <a:lnTo>
                    <a:pt x="289" y="725"/>
                  </a:lnTo>
                  <a:lnTo>
                    <a:pt x="274" y="725"/>
                  </a:lnTo>
                  <a:lnTo>
                    <a:pt x="270" y="722"/>
                  </a:lnTo>
                  <a:lnTo>
                    <a:pt x="257" y="720"/>
                  </a:lnTo>
                  <a:lnTo>
                    <a:pt x="242" y="718"/>
                  </a:lnTo>
                  <a:lnTo>
                    <a:pt x="207" y="752"/>
                  </a:lnTo>
                  <a:lnTo>
                    <a:pt x="188" y="753"/>
                  </a:lnTo>
                  <a:lnTo>
                    <a:pt x="162" y="761"/>
                  </a:lnTo>
                  <a:lnTo>
                    <a:pt x="136" y="765"/>
                  </a:lnTo>
                  <a:lnTo>
                    <a:pt x="114" y="771"/>
                  </a:lnTo>
                  <a:lnTo>
                    <a:pt x="136" y="786"/>
                  </a:lnTo>
                  <a:lnTo>
                    <a:pt x="119" y="793"/>
                  </a:lnTo>
                  <a:lnTo>
                    <a:pt x="112" y="791"/>
                  </a:lnTo>
                  <a:lnTo>
                    <a:pt x="108" y="785"/>
                  </a:lnTo>
                  <a:lnTo>
                    <a:pt x="102" y="781"/>
                  </a:lnTo>
                  <a:lnTo>
                    <a:pt x="93" y="781"/>
                  </a:lnTo>
                  <a:lnTo>
                    <a:pt x="86" y="779"/>
                  </a:lnTo>
                  <a:lnTo>
                    <a:pt x="83" y="773"/>
                  </a:lnTo>
                  <a:lnTo>
                    <a:pt x="90" y="766"/>
                  </a:lnTo>
                  <a:lnTo>
                    <a:pt x="91" y="758"/>
                  </a:lnTo>
                  <a:lnTo>
                    <a:pt x="98" y="755"/>
                  </a:lnTo>
                  <a:lnTo>
                    <a:pt x="107" y="761"/>
                  </a:lnTo>
                  <a:lnTo>
                    <a:pt x="119" y="758"/>
                  </a:lnTo>
                  <a:lnTo>
                    <a:pt x="110" y="701"/>
                  </a:lnTo>
                  <a:lnTo>
                    <a:pt x="103" y="699"/>
                  </a:lnTo>
                  <a:lnTo>
                    <a:pt x="98" y="693"/>
                  </a:lnTo>
                  <a:lnTo>
                    <a:pt x="96" y="684"/>
                  </a:lnTo>
                  <a:lnTo>
                    <a:pt x="92" y="678"/>
                  </a:lnTo>
                  <a:lnTo>
                    <a:pt x="86" y="672"/>
                  </a:lnTo>
                  <a:lnTo>
                    <a:pt x="79" y="672"/>
                  </a:lnTo>
                  <a:lnTo>
                    <a:pt x="61" y="674"/>
                  </a:lnTo>
                  <a:lnTo>
                    <a:pt x="48" y="671"/>
                  </a:lnTo>
                  <a:lnTo>
                    <a:pt x="47" y="679"/>
                  </a:lnTo>
                  <a:lnTo>
                    <a:pt x="34" y="667"/>
                  </a:lnTo>
                  <a:lnTo>
                    <a:pt x="33" y="660"/>
                  </a:lnTo>
                  <a:lnTo>
                    <a:pt x="29" y="652"/>
                  </a:lnTo>
                  <a:lnTo>
                    <a:pt x="34" y="646"/>
                  </a:lnTo>
                  <a:lnTo>
                    <a:pt x="29" y="639"/>
                  </a:lnTo>
                  <a:lnTo>
                    <a:pt x="28" y="631"/>
                  </a:lnTo>
                  <a:lnTo>
                    <a:pt x="0" y="621"/>
                  </a:lnTo>
                  <a:lnTo>
                    <a:pt x="11" y="577"/>
                  </a:lnTo>
                  <a:lnTo>
                    <a:pt x="24" y="570"/>
                  </a:lnTo>
                  <a:lnTo>
                    <a:pt x="29" y="562"/>
                  </a:lnTo>
                  <a:lnTo>
                    <a:pt x="27" y="555"/>
                  </a:lnTo>
                  <a:lnTo>
                    <a:pt x="16" y="544"/>
                  </a:lnTo>
                  <a:lnTo>
                    <a:pt x="26" y="499"/>
                  </a:lnTo>
                  <a:lnTo>
                    <a:pt x="39" y="490"/>
                  </a:lnTo>
                  <a:lnTo>
                    <a:pt x="44" y="484"/>
                  </a:lnTo>
                  <a:lnTo>
                    <a:pt x="42" y="475"/>
                  </a:lnTo>
                  <a:lnTo>
                    <a:pt x="45" y="468"/>
                  </a:lnTo>
                  <a:lnTo>
                    <a:pt x="45" y="461"/>
                  </a:lnTo>
                  <a:lnTo>
                    <a:pt x="49" y="452"/>
                  </a:lnTo>
                  <a:lnTo>
                    <a:pt x="54" y="446"/>
                  </a:lnTo>
                  <a:lnTo>
                    <a:pt x="60" y="451"/>
                  </a:lnTo>
                  <a:lnTo>
                    <a:pt x="64" y="458"/>
                  </a:lnTo>
                  <a:lnTo>
                    <a:pt x="76" y="468"/>
                  </a:lnTo>
                  <a:lnTo>
                    <a:pt x="93" y="505"/>
                  </a:lnTo>
                  <a:lnTo>
                    <a:pt x="102" y="507"/>
                  </a:lnTo>
                  <a:lnTo>
                    <a:pt x="128" y="490"/>
                  </a:lnTo>
                  <a:lnTo>
                    <a:pt x="125" y="481"/>
                  </a:lnTo>
                  <a:lnTo>
                    <a:pt x="122" y="474"/>
                  </a:lnTo>
                  <a:lnTo>
                    <a:pt x="118" y="449"/>
                  </a:lnTo>
                  <a:lnTo>
                    <a:pt x="110" y="436"/>
                  </a:lnTo>
                  <a:lnTo>
                    <a:pt x="119" y="437"/>
                  </a:lnTo>
                  <a:lnTo>
                    <a:pt x="126" y="435"/>
                  </a:lnTo>
                  <a:lnTo>
                    <a:pt x="146" y="420"/>
                  </a:lnTo>
                  <a:lnTo>
                    <a:pt x="153" y="416"/>
                  </a:lnTo>
                  <a:lnTo>
                    <a:pt x="158" y="410"/>
                  </a:lnTo>
                  <a:lnTo>
                    <a:pt x="158" y="402"/>
                  </a:lnTo>
                  <a:lnTo>
                    <a:pt x="158" y="393"/>
                  </a:lnTo>
                  <a:lnTo>
                    <a:pt x="166" y="392"/>
                  </a:lnTo>
                  <a:lnTo>
                    <a:pt x="174" y="393"/>
                  </a:lnTo>
                  <a:lnTo>
                    <a:pt x="182" y="391"/>
                  </a:lnTo>
                  <a:lnTo>
                    <a:pt x="187" y="383"/>
                  </a:lnTo>
                  <a:lnTo>
                    <a:pt x="193" y="379"/>
                  </a:lnTo>
                  <a:lnTo>
                    <a:pt x="201" y="377"/>
                  </a:lnTo>
                  <a:lnTo>
                    <a:pt x="206" y="371"/>
                  </a:lnTo>
                  <a:lnTo>
                    <a:pt x="214" y="366"/>
                  </a:lnTo>
                  <a:lnTo>
                    <a:pt x="219" y="360"/>
                  </a:lnTo>
                  <a:lnTo>
                    <a:pt x="220" y="352"/>
                  </a:lnTo>
                  <a:lnTo>
                    <a:pt x="227" y="348"/>
                  </a:lnTo>
                  <a:lnTo>
                    <a:pt x="242" y="343"/>
                  </a:lnTo>
                  <a:lnTo>
                    <a:pt x="258" y="343"/>
                  </a:lnTo>
                  <a:lnTo>
                    <a:pt x="259" y="351"/>
                  </a:lnTo>
                  <a:lnTo>
                    <a:pt x="263" y="359"/>
                  </a:lnTo>
                  <a:lnTo>
                    <a:pt x="279" y="355"/>
                  </a:lnTo>
                  <a:lnTo>
                    <a:pt x="284" y="361"/>
                  </a:lnTo>
                  <a:lnTo>
                    <a:pt x="289" y="354"/>
                  </a:lnTo>
                  <a:lnTo>
                    <a:pt x="291" y="345"/>
                  </a:lnTo>
                  <a:lnTo>
                    <a:pt x="296" y="339"/>
                  </a:lnTo>
                  <a:lnTo>
                    <a:pt x="303" y="340"/>
                  </a:lnTo>
                  <a:lnTo>
                    <a:pt x="311" y="336"/>
                  </a:lnTo>
                  <a:lnTo>
                    <a:pt x="318" y="336"/>
                  </a:lnTo>
                  <a:lnTo>
                    <a:pt x="324" y="352"/>
                  </a:lnTo>
                  <a:lnTo>
                    <a:pt x="329" y="359"/>
                  </a:lnTo>
                  <a:lnTo>
                    <a:pt x="338" y="355"/>
                  </a:lnTo>
                  <a:lnTo>
                    <a:pt x="345" y="355"/>
                  </a:lnTo>
                  <a:lnTo>
                    <a:pt x="352" y="357"/>
                  </a:lnTo>
                  <a:lnTo>
                    <a:pt x="368" y="354"/>
                  </a:lnTo>
                  <a:lnTo>
                    <a:pt x="376" y="355"/>
                  </a:lnTo>
                  <a:lnTo>
                    <a:pt x="383" y="360"/>
                  </a:lnTo>
                  <a:lnTo>
                    <a:pt x="389" y="365"/>
                  </a:lnTo>
                  <a:lnTo>
                    <a:pt x="395" y="379"/>
                  </a:lnTo>
                  <a:lnTo>
                    <a:pt x="416" y="392"/>
                  </a:lnTo>
                  <a:lnTo>
                    <a:pt x="421" y="398"/>
                  </a:lnTo>
                  <a:lnTo>
                    <a:pt x="424" y="406"/>
                  </a:lnTo>
                  <a:lnTo>
                    <a:pt x="435" y="419"/>
                  </a:lnTo>
                  <a:lnTo>
                    <a:pt x="434" y="426"/>
                  </a:lnTo>
                  <a:lnTo>
                    <a:pt x="435" y="435"/>
                  </a:lnTo>
                  <a:lnTo>
                    <a:pt x="440" y="441"/>
                  </a:lnTo>
                  <a:lnTo>
                    <a:pt x="447" y="438"/>
                  </a:lnTo>
                  <a:lnTo>
                    <a:pt x="447" y="431"/>
                  </a:lnTo>
                  <a:lnTo>
                    <a:pt x="446" y="422"/>
                  </a:lnTo>
                  <a:lnTo>
                    <a:pt x="447" y="415"/>
                  </a:lnTo>
                  <a:lnTo>
                    <a:pt x="442" y="408"/>
                  </a:lnTo>
                  <a:lnTo>
                    <a:pt x="447" y="402"/>
                  </a:lnTo>
                  <a:lnTo>
                    <a:pt x="456" y="400"/>
                  </a:lnTo>
                  <a:lnTo>
                    <a:pt x="458" y="408"/>
                  </a:lnTo>
                  <a:lnTo>
                    <a:pt x="464" y="414"/>
                  </a:lnTo>
                  <a:lnTo>
                    <a:pt x="467" y="421"/>
                  </a:lnTo>
                  <a:lnTo>
                    <a:pt x="473" y="426"/>
                  </a:lnTo>
                  <a:lnTo>
                    <a:pt x="488" y="432"/>
                  </a:lnTo>
                  <a:lnTo>
                    <a:pt x="502" y="440"/>
                  </a:lnTo>
                  <a:lnTo>
                    <a:pt x="511" y="437"/>
                  </a:lnTo>
                  <a:lnTo>
                    <a:pt x="531" y="424"/>
                  </a:lnTo>
                  <a:lnTo>
                    <a:pt x="531" y="415"/>
                  </a:lnTo>
                  <a:lnTo>
                    <a:pt x="537" y="411"/>
                  </a:lnTo>
                  <a:lnTo>
                    <a:pt x="543" y="406"/>
                  </a:lnTo>
                  <a:lnTo>
                    <a:pt x="551" y="405"/>
                  </a:lnTo>
                  <a:lnTo>
                    <a:pt x="559" y="408"/>
                  </a:lnTo>
                  <a:lnTo>
                    <a:pt x="559" y="400"/>
                  </a:lnTo>
                  <a:lnTo>
                    <a:pt x="567" y="399"/>
                  </a:lnTo>
                  <a:lnTo>
                    <a:pt x="575" y="402"/>
                  </a:lnTo>
                  <a:lnTo>
                    <a:pt x="582" y="397"/>
                  </a:lnTo>
                  <a:lnTo>
                    <a:pt x="590" y="402"/>
                  </a:lnTo>
                  <a:lnTo>
                    <a:pt x="601" y="413"/>
                  </a:lnTo>
                  <a:lnTo>
                    <a:pt x="615" y="404"/>
                  </a:lnTo>
                  <a:lnTo>
                    <a:pt x="619" y="397"/>
                  </a:lnTo>
                  <a:lnTo>
                    <a:pt x="634" y="397"/>
                  </a:lnTo>
                  <a:lnTo>
                    <a:pt x="641" y="393"/>
                  </a:lnTo>
                  <a:lnTo>
                    <a:pt x="657" y="399"/>
                  </a:lnTo>
                  <a:lnTo>
                    <a:pt x="662" y="405"/>
                  </a:lnTo>
                  <a:lnTo>
                    <a:pt x="663" y="421"/>
                  </a:lnTo>
                  <a:lnTo>
                    <a:pt x="669" y="427"/>
                  </a:lnTo>
                  <a:lnTo>
                    <a:pt x="674" y="434"/>
                  </a:lnTo>
                  <a:lnTo>
                    <a:pt x="690" y="432"/>
                  </a:lnTo>
                  <a:lnTo>
                    <a:pt x="705" y="435"/>
                  </a:lnTo>
                  <a:lnTo>
                    <a:pt x="705" y="435"/>
                  </a:lnTo>
                  <a:lnTo>
                    <a:pt x="707" y="446"/>
                  </a:lnTo>
                  <a:lnTo>
                    <a:pt x="725" y="445"/>
                  </a:lnTo>
                  <a:lnTo>
                    <a:pt x="731" y="440"/>
                  </a:lnTo>
                  <a:lnTo>
                    <a:pt x="738" y="425"/>
                  </a:lnTo>
                  <a:lnTo>
                    <a:pt x="743" y="419"/>
                  </a:lnTo>
                  <a:lnTo>
                    <a:pt x="749" y="421"/>
                  </a:lnTo>
                  <a:lnTo>
                    <a:pt x="760" y="434"/>
                  </a:lnTo>
                  <a:lnTo>
                    <a:pt x="776" y="435"/>
                  </a:lnTo>
                  <a:lnTo>
                    <a:pt x="792" y="432"/>
                  </a:lnTo>
                  <a:lnTo>
                    <a:pt x="800" y="426"/>
                  </a:lnTo>
                  <a:lnTo>
                    <a:pt x="814" y="421"/>
                  </a:lnTo>
                  <a:lnTo>
                    <a:pt x="827" y="383"/>
                  </a:lnTo>
                  <a:lnTo>
                    <a:pt x="830" y="376"/>
                  </a:lnTo>
                  <a:lnTo>
                    <a:pt x="824" y="370"/>
                  </a:lnTo>
                  <a:lnTo>
                    <a:pt x="823" y="366"/>
                  </a:lnTo>
                  <a:lnTo>
                    <a:pt x="809" y="365"/>
                  </a:lnTo>
                  <a:lnTo>
                    <a:pt x="793" y="363"/>
                  </a:lnTo>
                  <a:lnTo>
                    <a:pt x="787" y="356"/>
                  </a:lnTo>
                  <a:lnTo>
                    <a:pt x="784" y="351"/>
                  </a:lnTo>
                  <a:lnTo>
                    <a:pt x="766" y="348"/>
                  </a:lnTo>
                  <a:lnTo>
                    <a:pt x="759" y="345"/>
                  </a:lnTo>
                  <a:lnTo>
                    <a:pt x="760" y="336"/>
                  </a:lnTo>
                  <a:lnTo>
                    <a:pt x="755" y="329"/>
                  </a:lnTo>
                  <a:lnTo>
                    <a:pt x="739" y="327"/>
                  </a:lnTo>
                  <a:lnTo>
                    <a:pt x="741" y="318"/>
                  </a:lnTo>
                  <a:lnTo>
                    <a:pt x="748" y="316"/>
                  </a:lnTo>
                  <a:lnTo>
                    <a:pt x="760" y="306"/>
                  </a:lnTo>
                  <a:lnTo>
                    <a:pt x="776" y="301"/>
                  </a:lnTo>
                  <a:lnTo>
                    <a:pt x="790" y="291"/>
                  </a:lnTo>
                  <a:lnTo>
                    <a:pt x="793" y="285"/>
                  </a:lnTo>
                  <a:lnTo>
                    <a:pt x="795" y="276"/>
                  </a:lnTo>
                  <a:lnTo>
                    <a:pt x="776" y="249"/>
                  </a:lnTo>
                  <a:lnTo>
                    <a:pt x="784" y="246"/>
                  </a:lnTo>
                  <a:lnTo>
                    <a:pt x="790" y="241"/>
                  </a:lnTo>
                  <a:lnTo>
                    <a:pt x="792" y="232"/>
                  </a:lnTo>
                  <a:lnTo>
                    <a:pt x="798" y="227"/>
                  </a:lnTo>
                  <a:lnTo>
                    <a:pt x="807" y="226"/>
                  </a:lnTo>
                  <a:lnTo>
                    <a:pt x="814" y="227"/>
                  </a:lnTo>
                  <a:lnTo>
                    <a:pt x="823" y="226"/>
                  </a:lnTo>
                  <a:lnTo>
                    <a:pt x="830" y="228"/>
                  </a:lnTo>
                  <a:lnTo>
                    <a:pt x="846" y="228"/>
                  </a:lnTo>
                  <a:lnTo>
                    <a:pt x="855" y="226"/>
                  </a:lnTo>
                  <a:lnTo>
                    <a:pt x="857" y="217"/>
                  </a:lnTo>
                  <a:lnTo>
                    <a:pt x="854" y="211"/>
                  </a:lnTo>
                  <a:lnTo>
                    <a:pt x="839" y="203"/>
                  </a:lnTo>
                  <a:lnTo>
                    <a:pt x="807" y="199"/>
                  </a:lnTo>
                  <a:lnTo>
                    <a:pt x="803" y="192"/>
                  </a:lnTo>
                  <a:lnTo>
                    <a:pt x="805" y="183"/>
                  </a:lnTo>
                  <a:lnTo>
                    <a:pt x="812" y="183"/>
                  </a:lnTo>
                  <a:lnTo>
                    <a:pt x="819" y="180"/>
                  </a:lnTo>
                  <a:lnTo>
                    <a:pt x="823" y="173"/>
                  </a:lnTo>
                  <a:lnTo>
                    <a:pt x="818" y="168"/>
                  </a:lnTo>
                  <a:lnTo>
                    <a:pt x="811" y="172"/>
                  </a:lnTo>
                  <a:lnTo>
                    <a:pt x="795" y="172"/>
                  </a:lnTo>
                  <a:lnTo>
                    <a:pt x="795" y="163"/>
                  </a:lnTo>
                  <a:lnTo>
                    <a:pt x="797" y="156"/>
                  </a:lnTo>
                  <a:lnTo>
                    <a:pt x="802" y="150"/>
                  </a:lnTo>
                  <a:lnTo>
                    <a:pt x="791" y="139"/>
                  </a:lnTo>
                  <a:lnTo>
                    <a:pt x="807" y="137"/>
                  </a:lnTo>
                  <a:lnTo>
                    <a:pt x="811" y="131"/>
                  </a:lnTo>
                  <a:lnTo>
                    <a:pt x="820" y="131"/>
                  </a:lnTo>
                  <a:lnTo>
                    <a:pt x="825" y="137"/>
                  </a:lnTo>
                  <a:lnTo>
                    <a:pt x="833" y="136"/>
                  </a:lnTo>
                  <a:lnTo>
                    <a:pt x="841" y="137"/>
                  </a:lnTo>
                  <a:lnTo>
                    <a:pt x="849" y="135"/>
                  </a:lnTo>
                  <a:lnTo>
                    <a:pt x="873" y="136"/>
                  </a:lnTo>
                  <a:lnTo>
                    <a:pt x="878" y="142"/>
                  </a:lnTo>
                  <a:lnTo>
                    <a:pt x="888" y="130"/>
                  </a:lnTo>
                  <a:lnTo>
                    <a:pt x="895" y="128"/>
                  </a:lnTo>
                  <a:lnTo>
                    <a:pt x="911" y="128"/>
                  </a:lnTo>
                  <a:lnTo>
                    <a:pt x="918" y="123"/>
                  </a:lnTo>
                  <a:lnTo>
                    <a:pt x="926" y="120"/>
                  </a:lnTo>
                  <a:lnTo>
                    <a:pt x="938" y="110"/>
                  </a:lnTo>
                  <a:lnTo>
                    <a:pt x="947" y="113"/>
                  </a:lnTo>
                  <a:lnTo>
                    <a:pt x="952" y="118"/>
                  </a:lnTo>
                  <a:lnTo>
                    <a:pt x="961" y="118"/>
                  </a:lnTo>
                  <a:lnTo>
                    <a:pt x="963" y="110"/>
                  </a:lnTo>
                  <a:lnTo>
                    <a:pt x="980" y="107"/>
                  </a:lnTo>
                  <a:lnTo>
                    <a:pt x="986" y="102"/>
                  </a:lnTo>
                  <a:lnTo>
                    <a:pt x="995" y="102"/>
                  </a:lnTo>
                  <a:lnTo>
                    <a:pt x="1002" y="98"/>
                  </a:lnTo>
                  <a:lnTo>
                    <a:pt x="1010" y="98"/>
                  </a:lnTo>
                  <a:lnTo>
                    <a:pt x="1017" y="101"/>
                  </a:lnTo>
                  <a:lnTo>
                    <a:pt x="1022" y="93"/>
                  </a:lnTo>
                  <a:lnTo>
                    <a:pt x="1023" y="86"/>
                  </a:lnTo>
                  <a:lnTo>
                    <a:pt x="1027" y="79"/>
                  </a:lnTo>
                  <a:lnTo>
                    <a:pt x="1034" y="74"/>
                  </a:lnTo>
                  <a:lnTo>
                    <a:pt x="1042" y="72"/>
                  </a:lnTo>
                  <a:lnTo>
                    <a:pt x="1049" y="76"/>
                  </a:lnTo>
                  <a:lnTo>
                    <a:pt x="1067" y="70"/>
                  </a:lnTo>
                  <a:lnTo>
                    <a:pt x="1067" y="71"/>
                  </a:lnTo>
                  <a:lnTo>
                    <a:pt x="1104" y="61"/>
                  </a:lnTo>
                  <a:lnTo>
                    <a:pt x="1136" y="58"/>
                  </a:lnTo>
                  <a:lnTo>
                    <a:pt x="1164" y="49"/>
                  </a:lnTo>
                  <a:lnTo>
                    <a:pt x="1171" y="44"/>
                  </a:lnTo>
                  <a:lnTo>
                    <a:pt x="1179" y="44"/>
                  </a:lnTo>
                  <a:lnTo>
                    <a:pt x="1187" y="42"/>
                  </a:lnTo>
                  <a:lnTo>
                    <a:pt x="1191" y="36"/>
                  </a:lnTo>
                  <a:lnTo>
                    <a:pt x="1191" y="28"/>
                  </a:lnTo>
                  <a:lnTo>
                    <a:pt x="1191" y="20"/>
                  </a:lnTo>
                  <a:lnTo>
                    <a:pt x="1200" y="21"/>
                  </a:lnTo>
                  <a:lnTo>
                    <a:pt x="1207" y="20"/>
                  </a:lnTo>
                  <a:lnTo>
                    <a:pt x="1212" y="12"/>
                  </a:lnTo>
                  <a:lnTo>
                    <a:pt x="1218" y="7"/>
                  </a:lnTo>
                  <a:lnTo>
                    <a:pt x="1227" y="7"/>
                  </a:lnTo>
                  <a:lnTo>
                    <a:pt x="1232" y="1"/>
                  </a:lnTo>
                  <a:lnTo>
                    <a:pt x="1239" y="0"/>
                  </a:lnTo>
                  <a:lnTo>
                    <a:pt x="1244" y="6"/>
                  </a:lnTo>
                  <a:lnTo>
                    <a:pt x="1253" y="4"/>
                  </a:lnTo>
                  <a:lnTo>
                    <a:pt x="1260" y="7"/>
                  </a:lnTo>
                  <a:lnTo>
                    <a:pt x="1269" y="5"/>
                  </a:lnTo>
                  <a:lnTo>
                    <a:pt x="1276" y="9"/>
                  </a:lnTo>
                  <a:lnTo>
                    <a:pt x="1281" y="15"/>
                  </a:lnTo>
                  <a:lnTo>
                    <a:pt x="1295" y="23"/>
                  </a:lnTo>
                  <a:lnTo>
                    <a:pt x="1302" y="20"/>
                  </a:lnTo>
                  <a:lnTo>
                    <a:pt x="1308" y="15"/>
                  </a:lnTo>
                  <a:lnTo>
                    <a:pt x="1324" y="12"/>
                  </a:lnTo>
                  <a:lnTo>
                    <a:pt x="1332" y="15"/>
                  </a:lnTo>
                  <a:lnTo>
                    <a:pt x="1338" y="21"/>
                  </a:lnTo>
                  <a:lnTo>
                    <a:pt x="1341" y="28"/>
                  </a:lnTo>
                  <a:lnTo>
                    <a:pt x="1343" y="44"/>
                  </a:lnTo>
                  <a:lnTo>
                    <a:pt x="1341" y="53"/>
                  </a:lnTo>
                  <a:lnTo>
                    <a:pt x="1344" y="60"/>
                  </a:lnTo>
                  <a:lnTo>
                    <a:pt x="1356" y="71"/>
                  </a:lnTo>
                  <a:lnTo>
                    <a:pt x="1352" y="79"/>
                  </a:lnTo>
                  <a:lnTo>
                    <a:pt x="1354" y="94"/>
                  </a:lnTo>
                  <a:lnTo>
                    <a:pt x="1349" y="102"/>
                  </a:lnTo>
                  <a:lnTo>
                    <a:pt x="1344" y="107"/>
                  </a:lnTo>
                  <a:lnTo>
                    <a:pt x="1347" y="114"/>
                  </a:lnTo>
                  <a:lnTo>
                    <a:pt x="1350" y="123"/>
                  </a:lnTo>
                  <a:lnTo>
                    <a:pt x="1366" y="118"/>
                  </a:lnTo>
                  <a:lnTo>
                    <a:pt x="1373" y="123"/>
                  </a:lnTo>
                  <a:lnTo>
                    <a:pt x="1381" y="122"/>
                  </a:lnTo>
                  <a:lnTo>
                    <a:pt x="1384" y="113"/>
                  </a:lnTo>
                  <a:lnTo>
                    <a:pt x="1392" y="113"/>
                  </a:lnTo>
                  <a:lnTo>
                    <a:pt x="1399" y="115"/>
                  </a:lnTo>
                  <a:lnTo>
                    <a:pt x="1402" y="107"/>
                  </a:lnTo>
                  <a:lnTo>
                    <a:pt x="1402" y="99"/>
                  </a:lnTo>
                  <a:lnTo>
                    <a:pt x="1409" y="101"/>
                  </a:lnTo>
                  <a:lnTo>
                    <a:pt x="1413" y="108"/>
                  </a:lnTo>
                  <a:lnTo>
                    <a:pt x="1415" y="117"/>
                  </a:lnTo>
                  <a:lnTo>
                    <a:pt x="1420" y="122"/>
                  </a:lnTo>
                  <a:lnTo>
                    <a:pt x="1418" y="129"/>
                  </a:lnTo>
                  <a:lnTo>
                    <a:pt x="1416" y="137"/>
                  </a:lnTo>
                  <a:lnTo>
                    <a:pt x="1432" y="139"/>
                  </a:lnTo>
                  <a:lnTo>
                    <a:pt x="1430" y="131"/>
                  </a:lnTo>
                  <a:lnTo>
                    <a:pt x="1425" y="125"/>
                  </a:lnTo>
                  <a:lnTo>
                    <a:pt x="1432" y="123"/>
                  </a:lnTo>
                  <a:lnTo>
                    <a:pt x="1448" y="125"/>
                  </a:lnTo>
                  <a:lnTo>
                    <a:pt x="1456" y="130"/>
                  </a:lnTo>
                  <a:lnTo>
                    <a:pt x="1461" y="136"/>
                  </a:lnTo>
                  <a:lnTo>
                    <a:pt x="1469" y="140"/>
                  </a:lnTo>
                  <a:lnTo>
                    <a:pt x="1476" y="140"/>
                  </a:lnTo>
                  <a:lnTo>
                    <a:pt x="1480" y="133"/>
                  </a:lnTo>
                  <a:lnTo>
                    <a:pt x="1488" y="129"/>
                  </a:lnTo>
                  <a:lnTo>
                    <a:pt x="1490" y="137"/>
                  </a:lnTo>
                  <a:lnTo>
                    <a:pt x="1490" y="145"/>
                  </a:lnTo>
                  <a:lnTo>
                    <a:pt x="1481" y="147"/>
                  </a:lnTo>
                  <a:lnTo>
                    <a:pt x="1475" y="152"/>
                  </a:lnTo>
                  <a:lnTo>
                    <a:pt x="1470" y="160"/>
                  </a:lnTo>
                  <a:lnTo>
                    <a:pt x="1468" y="167"/>
                  </a:lnTo>
                  <a:lnTo>
                    <a:pt x="1469" y="176"/>
                  </a:lnTo>
                  <a:lnTo>
                    <a:pt x="1474" y="183"/>
                  </a:lnTo>
                  <a:lnTo>
                    <a:pt x="1481" y="182"/>
                  </a:lnTo>
                  <a:lnTo>
                    <a:pt x="1486" y="176"/>
                  </a:lnTo>
                  <a:lnTo>
                    <a:pt x="1501" y="169"/>
                  </a:lnTo>
                  <a:lnTo>
                    <a:pt x="1508" y="173"/>
                  </a:lnTo>
                  <a:lnTo>
                    <a:pt x="1517" y="172"/>
                  </a:lnTo>
                  <a:lnTo>
                    <a:pt x="1522" y="177"/>
                  </a:lnTo>
                  <a:lnTo>
                    <a:pt x="1531" y="177"/>
                  </a:lnTo>
                  <a:lnTo>
                    <a:pt x="1528" y="169"/>
                  </a:lnTo>
                  <a:lnTo>
                    <a:pt x="1533" y="163"/>
                  </a:lnTo>
                  <a:lnTo>
                    <a:pt x="1542" y="163"/>
                  </a:lnTo>
                  <a:lnTo>
                    <a:pt x="1551" y="151"/>
                  </a:lnTo>
                  <a:lnTo>
                    <a:pt x="1567" y="149"/>
                  </a:lnTo>
                  <a:lnTo>
                    <a:pt x="1580" y="137"/>
                  </a:lnTo>
                  <a:lnTo>
                    <a:pt x="1586" y="123"/>
                  </a:lnTo>
                  <a:lnTo>
                    <a:pt x="1592" y="118"/>
                  </a:lnTo>
                  <a:lnTo>
                    <a:pt x="1601" y="119"/>
                  </a:lnTo>
                  <a:lnTo>
                    <a:pt x="1617" y="115"/>
                  </a:lnTo>
                  <a:lnTo>
                    <a:pt x="1624" y="113"/>
                  </a:lnTo>
                  <a:lnTo>
                    <a:pt x="1628" y="106"/>
                  </a:lnTo>
                  <a:lnTo>
                    <a:pt x="1644" y="104"/>
                  </a:lnTo>
                  <a:lnTo>
                    <a:pt x="1657" y="96"/>
                  </a:lnTo>
                  <a:lnTo>
                    <a:pt x="1661" y="103"/>
                  </a:lnTo>
                  <a:lnTo>
                    <a:pt x="1662" y="110"/>
                  </a:lnTo>
                  <a:lnTo>
                    <a:pt x="1657" y="118"/>
                  </a:lnTo>
                  <a:lnTo>
                    <a:pt x="1650" y="122"/>
                  </a:lnTo>
                  <a:lnTo>
                    <a:pt x="1642" y="120"/>
                  </a:lnTo>
                  <a:lnTo>
                    <a:pt x="1641" y="128"/>
                  </a:lnTo>
                  <a:lnTo>
                    <a:pt x="1644" y="135"/>
                  </a:lnTo>
                  <a:lnTo>
                    <a:pt x="1648" y="137"/>
                  </a:lnTo>
                  <a:lnTo>
                    <a:pt x="1720" y="204"/>
                  </a:lnTo>
                  <a:lnTo>
                    <a:pt x="1840" y="422"/>
                  </a:lnTo>
                  <a:lnTo>
                    <a:pt x="1854" y="411"/>
                  </a:lnTo>
                  <a:lnTo>
                    <a:pt x="1857" y="404"/>
                  </a:lnTo>
                  <a:lnTo>
                    <a:pt x="1857" y="397"/>
                  </a:lnTo>
                  <a:lnTo>
                    <a:pt x="1868" y="383"/>
                  </a:lnTo>
                  <a:lnTo>
                    <a:pt x="1876" y="382"/>
                  </a:lnTo>
                  <a:lnTo>
                    <a:pt x="1881" y="388"/>
                  </a:lnTo>
                  <a:lnTo>
                    <a:pt x="1889" y="391"/>
                  </a:lnTo>
                  <a:lnTo>
                    <a:pt x="1903" y="399"/>
                  </a:lnTo>
                  <a:lnTo>
                    <a:pt x="1899" y="406"/>
                  </a:lnTo>
                  <a:lnTo>
                    <a:pt x="1903" y="413"/>
                  </a:lnTo>
                  <a:lnTo>
                    <a:pt x="1909" y="414"/>
                  </a:lnTo>
                  <a:lnTo>
                    <a:pt x="1914" y="427"/>
                  </a:lnTo>
                  <a:lnTo>
                    <a:pt x="1938" y="425"/>
                  </a:lnTo>
                  <a:lnTo>
                    <a:pt x="1956" y="430"/>
                  </a:lnTo>
                  <a:lnTo>
                    <a:pt x="1963" y="427"/>
                  </a:lnTo>
                  <a:lnTo>
                    <a:pt x="1979" y="427"/>
                  </a:lnTo>
                  <a:lnTo>
                    <a:pt x="1981" y="420"/>
                  </a:lnTo>
                  <a:lnTo>
                    <a:pt x="1986" y="414"/>
                  </a:lnTo>
                  <a:lnTo>
                    <a:pt x="1995" y="415"/>
                  </a:lnTo>
                  <a:lnTo>
                    <a:pt x="2002" y="415"/>
                  </a:lnTo>
                  <a:lnTo>
                    <a:pt x="2006" y="408"/>
                  </a:lnTo>
                  <a:lnTo>
                    <a:pt x="2012" y="403"/>
                  </a:lnTo>
                  <a:lnTo>
                    <a:pt x="2028" y="408"/>
                  </a:lnTo>
                  <a:lnTo>
                    <a:pt x="2035" y="411"/>
                  </a:lnTo>
                  <a:lnTo>
                    <a:pt x="2039" y="419"/>
                  </a:lnTo>
                  <a:lnTo>
                    <a:pt x="2046" y="422"/>
                  </a:lnTo>
                  <a:lnTo>
                    <a:pt x="2056" y="435"/>
                  </a:lnTo>
                  <a:lnTo>
                    <a:pt x="2064" y="438"/>
                  </a:lnTo>
                  <a:lnTo>
                    <a:pt x="2067" y="446"/>
                  </a:lnTo>
                  <a:lnTo>
                    <a:pt x="2065" y="454"/>
                  </a:lnTo>
                  <a:lnTo>
                    <a:pt x="2066" y="462"/>
                  </a:lnTo>
                  <a:lnTo>
                    <a:pt x="2070" y="469"/>
                  </a:lnTo>
                  <a:lnTo>
                    <a:pt x="2078" y="470"/>
                  </a:lnTo>
                  <a:lnTo>
                    <a:pt x="2099" y="481"/>
                  </a:lnTo>
                  <a:lnTo>
                    <a:pt x="2103" y="489"/>
                  </a:lnTo>
                  <a:lnTo>
                    <a:pt x="2103" y="496"/>
                  </a:lnTo>
                  <a:lnTo>
                    <a:pt x="2110" y="500"/>
                  </a:lnTo>
                  <a:lnTo>
                    <a:pt x="2115" y="505"/>
                  </a:lnTo>
                  <a:lnTo>
                    <a:pt x="2123" y="519"/>
                  </a:lnTo>
                  <a:lnTo>
                    <a:pt x="2129" y="524"/>
                  </a:lnTo>
                  <a:lnTo>
                    <a:pt x="2145" y="526"/>
                  </a:lnTo>
                  <a:lnTo>
                    <a:pt x="2152" y="531"/>
                  </a:lnTo>
                  <a:lnTo>
                    <a:pt x="2159" y="533"/>
                  </a:lnTo>
                  <a:lnTo>
                    <a:pt x="2168" y="534"/>
                  </a:lnTo>
                  <a:lnTo>
                    <a:pt x="2177" y="534"/>
                  </a:lnTo>
                  <a:lnTo>
                    <a:pt x="2179" y="527"/>
                  </a:lnTo>
                  <a:lnTo>
                    <a:pt x="2184" y="521"/>
                  </a:lnTo>
                  <a:lnTo>
                    <a:pt x="2199" y="515"/>
                  </a:lnTo>
                  <a:lnTo>
                    <a:pt x="2201" y="523"/>
                  </a:lnTo>
                  <a:lnTo>
                    <a:pt x="2205" y="531"/>
                  </a:lnTo>
                  <a:lnTo>
                    <a:pt x="2212" y="535"/>
                  </a:lnTo>
                  <a:lnTo>
                    <a:pt x="2218" y="549"/>
                  </a:lnTo>
                  <a:lnTo>
                    <a:pt x="2226" y="554"/>
                  </a:lnTo>
                  <a:lnTo>
                    <a:pt x="2230" y="561"/>
                  </a:lnTo>
                  <a:lnTo>
                    <a:pt x="2217" y="587"/>
                  </a:lnTo>
                  <a:lnTo>
                    <a:pt x="2207" y="607"/>
                  </a:lnTo>
                  <a:lnTo>
                    <a:pt x="2191" y="623"/>
                  </a:lnTo>
                  <a:lnTo>
                    <a:pt x="2171" y="629"/>
                  </a:lnTo>
                  <a:lnTo>
                    <a:pt x="2156" y="628"/>
                  </a:lnTo>
                  <a:lnTo>
                    <a:pt x="2145" y="648"/>
                  </a:lnTo>
                  <a:lnTo>
                    <a:pt x="2140" y="673"/>
                  </a:lnTo>
                  <a:lnTo>
                    <a:pt x="2142" y="696"/>
                  </a:lnTo>
                  <a:lnTo>
                    <a:pt x="2139" y="733"/>
                  </a:lnTo>
                  <a:lnTo>
                    <a:pt x="2116" y="741"/>
                  </a:lnTo>
                  <a:lnTo>
                    <a:pt x="2102" y="753"/>
                  </a:lnTo>
                  <a:lnTo>
                    <a:pt x="2092" y="745"/>
                  </a:lnTo>
                  <a:lnTo>
                    <a:pt x="2082" y="736"/>
                  </a:lnTo>
                  <a:lnTo>
                    <a:pt x="2048" y="739"/>
                  </a:lnTo>
                  <a:lnTo>
                    <a:pt x="2030" y="733"/>
                  </a:lnTo>
                  <a:lnTo>
                    <a:pt x="2021" y="726"/>
                  </a:lnTo>
                  <a:lnTo>
                    <a:pt x="1996" y="726"/>
                  </a:lnTo>
                  <a:lnTo>
                    <a:pt x="1986" y="747"/>
                  </a:lnTo>
                  <a:lnTo>
                    <a:pt x="1978" y="773"/>
                  </a:lnTo>
                  <a:lnTo>
                    <a:pt x="1965" y="800"/>
                  </a:lnTo>
                  <a:lnTo>
                    <a:pt x="1959" y="824"/>
                  </a:lnTo>
                  <a:lnTo>
                    <a:pt x="1956" y="844"/>
                  </a:lnTo>
                  <a:lnTo>
                    <a:pt x="1958" y="859"/>
                  </a:lnTo>
                  <a:lnTo>
                    <a:pt x="1964" y="877"/>
                  </a:lnTo>
                  <a:lnTo>
                    <a:pt x="1957" y="882"/>
                  </a:lnTo>
                  <a:lnTo>
                    <a:pt x="1902" y="884"/>
                  </a:lnTo>
                  <a:lnTo>
                    <a:pt x="1879" y="892"/>
                  </a:lnTo>
                  <a:lnTo>
                    <a:pt x="1861" y="894"/>
                  </a:lnTo>
                  <a:lnTo>
                    <a:pt x="1841" y="901"/>
                  </a:lnTo>
                  <a:lnTo>
                    <a:pt x="1831" y="909"/>
                  </a:lnTo>
                  <a:lnTo>
                    <a:pt x="1840" y="916"/>
                  </a:lnTo>
                  <a:lnTo>
                    <a:pt x="1847" y="931"/>
                  </a:lnTo>
                  <a:lnTo>
                    <a:pt x="1852" y="969"/>
                  </a:lnTo>
                  <a:lnTo>
                    <a:pt x="1856" y="984"/>
                  </a:lnTo>
                  <a:lnTo>
                    <a:pt x="1863" y="996"/>
                  </a:lnTo>
                  <a:lnTo>
                    <a:pt x="1872" y="1023"/>
                  </a:lnTo>
                  <a:lnTo>
                    <a:pt x="1872" y="1038"/>
                  </a:lnTo>
                  <a:lnTo>
                    <a:pt x="1859" y="1048"/>
                  </a:lnTo>
                  <a:lnTo>
                    <a:pt x="1860" y="1061"/>
                  </a:lnTo>
                  <a:lnTo>
                    <a:pt x="1852" y="1070"/>
                  </a:lnTo>
                  <a:lnTo>
                    <a:pt x="1850" y="1081"/>
                  </a:lnTo>
                  <a:lnTo>
                    <a:pt x="1850" y="1099"/>
                  </a:lnTo>
                  <a:lnTo>
                    <a:pt x="1850" y="1099"/>
                  </a:lnTo>
                  <a:lnTo>
                    <a:pt x="1843" y="1099"/>
                  </a:lnTo>
                  <a:lnTo>
                    <a:pt x="1823" y="1086"/>
                  </a:lnTo>
                  <a:lnTo>
                    <a:pt x="1807" y="1083"/>
                  </a:lnTo>
                  <a:lnTo>
                    <a:pt x="1792" y="1065"/>
                  </a:lnTo>
                  <a:lnTo>
                    <a:pt x="1776" y="1064"/>
                  </a:lnTo>
                  <a:lnTo>
                    <a:pt x="1768" y="1061"/>
                  </a:lnTo>
                  <a:lnTo>
                    <a:pt x="1760" y="1061"/>
                  </a:lnTo>
                  <a:lnTo>
                    <a:pt x="1753" y="1057"/>
                  </a:lnTo>
                  <a:lnTo>
                    <a:pt x="1745" y="1056"/>
                  </a:lnTo>
                  <a:lnTo>
                    <a:pt x="1721" y="1057"/>
                  </a:lnTo>
                  <a:lnTo>
                    <a:pt x="1698" y="1054"/>
                  </a:lnTo>
                  <a:lnTo>
                    <a:pt x="1689" y="1055"/>
                  </a:lnTo>
                  <a:lnTo>
                    <a:pt x="1674" y="1048"/>
                  </a:lnTo>
                  <a:lnTo>
                    <a:pt x="1667" y="1048"/>
                  </a:lnTo>
                  <a:lnTo>
                    <a:pt x="1652" y="1054"/>
                  </a:lnTo>
                  <a:lnTo>
                    <a:pt x="1620" y="1050"/>
                  </a:lnTo>
                  <a:lnTo>
                    <a:pt x="1612" y="1050"/>
                  </a:lnTo>
                  <a:lnTo>
                    <a:pt x="1596" y="1054"/>
                  </a:lnTo>
                  <a:lnTo>
                    <a:pt x="1580" y="1054"/>
                  </a:lnTo>
                  <a:lnTo>
                    <a:pt x="1571" y="1053"/>
                  </a:lnTo>
                  <a:lnTo>
                    <a:pt x="1565" y="1048"/>
                  </a:lnTo>
                  <a:lnTo>
                    <a:pt x="1556" y="1046"/>
                  </a:lnTo>
                  <a:lnTo>
                    <a:pt x="1540" y="1048"/>
                  </a:lnTo>
                  <a:lnTo>
                    <a:pt x="1534" y="1043"/>
                  </a:lnTo>
                  <a:lnTo>
                    <a:pt x="1513" y="1030"/>
                  </a:lnTo>
                  <a:lnTo>
                    <a:pt x="1506" y="1034"/>
                  </a:lnTo>
                  <a:lnTo>
                    <a:pt x="1499" y="1035"/>
                  </a:lnTo>
                  <a:lnTo>
                    <a:pt x="1491" y="1038"/>
                  </a:lnTo>
                  <a:lnTo>
                    <a:pt x="1479" y="1048"/>
                  </a:lnTo>
                  <a:lnTo>
                    <a:pt x="1478" y="1056"/>
                  </a:lnTo>
                  <a:lnTo>
                    <a:pt x="1473" y="1064"/>
                  </a:lnTo>
                  <a:lnTo>
                    <a:pt x="1470" y="1080"/>
                  </a:lnTo>
                  <a:lnTo>
                    <a:pt x="1467" y="1086"/>
                  </a:lnTo>
                  <a:lnTo>
                    <a:pt x="1451" y="1082"/>
                  </a:lnTo>
                  <a:lnTo>
                    <a:pt x="1437" y="1075"/>
                  </a:lnTo>
                  <a:lnTo>
                    <a:pt x="1421" y="1070"/>
                  </a:lnTo>
                  <a:lnTo>
                    <a:pt x="1414" y="1066"/>
                  </a:lnTo>
                  <a:lnTo>
                    <a:pt x="1406" y="1064"/>
                  </a:lnTo>
                  <a:lnTo>
                    <a:pt x="1398" y="1064"/>
                  </a:lnTo>
                  <a:lnTo>
                    <a:pt x="1383" y="1061"/>
                  </a:lnTo>
                  <a:lnTo>
                    <a:pt x="1375" y="1062"/>
                  </a:lnTo>
                  <a:lnTo>
                    <a:pt x="1367" y="1060"/>
                  </a:lnTo>
                  <a:lnTo>
                    <a:pt x="1351" y="1062"/>
                  </a:lnTo>
                  <a:lnTo>
                    <a:pt x="1344" y="1066"/>
                  </a:lnTo>
                  <a:lnTo>
                    <a:pt x="1341" y="1073"/>
                  </a:lnTo>
                  <a:lnTo>
                    <a:pt x="1343" y="1081"/>
                  </a:lnTo>
                  <a:lnTo>
                    <a:pt x="1338" y="1088"/>
                  </a:lnTo>
                  <a:lnTo>
                    <a:pt x="1334" y="1096"/>
                  </a:lnTo>
                  <a:lnTo>
                    <a:pt x="1332" y="1103"/>
                  </a:lnTo>
                  <a:lnTo>
                    <a:pt x="1320" y="1115"/>
                  </a:lnTo>
                  <a:lnTo>
                    <a:pt x="1313" y="1118"/>
                  </a:lnTo>
                  <a:lnTo>
                    <a:pt x="1306" y="1115"/>
                  </a:lnTo>
                  <a:lnTo>
                    <a:pt x="1300" y="1130"/>
                  </a:lnTo>
                  <a:lnTo>
                    <a:pt x="1293" y="1135"/>
                  </a:lnTo>
                  <a:lnTo>
                    <a:pt x="1271" y="1145"/>
                  </a:lnTo>
                  <a:lnTo>
                    <a:pt x="1257" y="1153"/>
                  </a:lnTo>
                  <a:lnTo>
                    <a:pt x="1252" y="1159"/>
                  </a:lnTo>
                  <a:lnTo>
                    <a:pt x="1244" y="1162"/>
                  </a:lnTo>
                  <a:lnTo>
                    <a:pt x="1237" y="1167"/>
                  </a:lnTo>
                  <a:lnTo>
                    <a:pt x="1233" y="1174"/>
                  </a:lnTo>
                  <a:lnTo>
                    <a:pt x="1231" y="1182"/>
                  </a:lnTo>
                  <a:lnTo>
                    <a:pt x="1225" y="1186"/>
                  </a:lnTo>
                  <a:lnTo>
                    <a:pt x="1217" y="1190"/>
                  </a:lnTo>
                  <a:lnTo>
                    <a:pt x="1209" y="1189"/>
                  </a:lnTo>
                  <a:lnTo>
                    <a:pt x="1194" y="1183"/>
                  </a:lnTo>
                  <a:lnTo>
                    <a:pt x="1185" y="1180"/>
                  </a:lnTo>
                  <a:lnTo>
                    <a:pt x="1172" y="1172"/>
                  </a:lnTo>
                  <a:lnTo>
                    <a:pt x="1115" y="1178"/>
                  </a:lnTo>
                  <a:lnTo>
                    <a:pt x="1105" y="1132"/>
                  </a:lnTo>
                  <a:lnTo>
                    <a:pt x="1072" y="1126"/>
                  </a:lnTo>
                  <a:lnTo>
                    <a:pt x="1071" y="1113"/>
                  </a:lnTo>
                  <a:lnTo>
                    <a:pt x="1071" y="1097"/>
                  </a:lnTo>
                  <a:lnTo>
                    <a:pt x="1080" y="1096"/>
                  </a:lnTo>
                  <a:lnTo>
                    <a:pt x="1078" y="1053"/>
                  </a:lnTo>
                  <a:lnTo>
                    <a:pt x="1065" y="1054"/>
                  </a:lnTo>
                  <a:lnTo>
                    <a:pt x="1048" y="1021"/>
                  </a:lnTo>
                  <a:lnTo>
                    <a:pt x="1035" y="1011"/>
                  </a:lnTo>
                  <a:lnTo>
                    <a:pt x="1028" y="1007"/>
                  </a:lnTo>
                  <a:lnTo>
                    <a:pt x="1016" y="997"/>
                  </a:lnTo>
                  <a:lnTo>
                    <a:pt x="1010" y="991"/>
                  </a:lnTo>
                  <a:lnTo>
                    <a:pt x="996" y="997"/>
                  </a:lnTo>
                  <a:lnTo>
                    <a:pt x="920" y="996"/>
                  </a:lnTo>
                  <a:lnTo>
                    <a:pt x="849" y="1008"/>
                  </a:lnTo>
                  <a:lnTo>
                    <a:pt x="820" y="980"/>
                  </a:lnTo>
                  <a:lnTo>
                    <a:pt x="777" y="932"/>
                  </a:lnTo>
                  <a:lnTo>
                    <a:pt x="742" y="899"/>
                  </a:lnTo>
                  <a:lnTo>
                    <a:pt x="728" y="889"/>
                  </a:lnTo>
                  <a:lnTo>
                    <a:pt x="709" y="874"/>
                  </a:lnTo>
                  <a:lnTo>
                    <a:pt x="689" y="860"/>
                  </a:lnTo>
                  <a:lnTo>
                    <a:pt x="658" y="847"/>
                  </a:lnTo>
                  <a:lnTo>
                    <a:pt x="518" y="89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91" name="Freeform 167"/>
            <p:cNvSpPr>
              <a:spLocks noChangeAspect="1"/>
            </p:cNvSpPr>
            <p:nvPr/>
          </p:nvSpPr>
          <p:spPr bwMode="gray">
            <a:xfrm>
              <a:off x="5453855" y="2851497"/>
              <a:ext cx="117475" cy="57150"/>
            </a:xfrm>
            <a:custGeom>
              <a:avLst/>
              <a:gdLst/>
              <a:ahLst/>
              <a:cxnLst>
                <a:cxn ang="0">
                  <a:pos x="94" y="154"/>
                </a:cxn>
                <a:cxn ang="0">
                  <a:pos x="115" y="150"/>
                </a:cxn>
                <a:cxn ang="0">
                  <a:pos x="140" y="156"/>
                </a:cxn>
                <a:cxn ang="0">
                  <a:pos x="150" y="145"/>
                </a:cxn>
                <a:cxn ang="0">
                  <a:pos x="166" y="155"/>
                </a:cxn>
                <a:cxn ang="0">
                  <a:pos x="182" y="172"/>
                </a:cxn>
                <a:cxn ang="0">
                  <a:pos x="212" y="181"/>
                </a:cxn>
                <a:cxn ang="0">
                  <a:pos x="235" y="175"/>
                </a:cxn>
                <a:cxn ang="0">
                  <a:pos x="258" y="174"/>
                </a:cxn>
                <a:cxn ang="0">
                  <a:pos x="277" y="167"/>
                </a:cxn>
                <a:cxn ang="0">
                  <a:pos x="296" y="156"/>
                </a:cxn>
                <a:cxn ang="0">
                  <a:pos x="311" y="160"/>
                </a:cxn>
                <a:cxn ang="0">
                  <a:pos x="332" y="174"/>
                </a:cxn>
                <a:cxn ang="0">
                  <a:pos x="355" y="179"/>
                </a:cxn>
                <a:cxn ang="0">
                  <a:pos x="368" y="174"/>
                </a:cxn>
                <a:cxn ang="0">
                  <a:pos x="352" y="156"/>
                </a:cxn>
                <a:cxn ang="0">
                  <a:pos x="343" y="143"/>
                </a:cxn>
                <a:cxn ang="0">
                  <a:pos x="355" y="124"/>
                </a:cxn>
                <a:cxn ang="0">
                  <a:pos x="352" y="121"/>
                </a:cxn>
                <a:cxn ang="0">
                  <a:pos x="329" y="111"/>
                </a:cxn>
                <a:cxn ang="0">
                  <a:pos x="321" y="86"/>
                </a:cxn>
                <a:cxn ang="0">
                  <a:pos x="310" y="75"/>
                </a:cxn>
                <a:cxn ang="0">
                  <a:pos x="295" y="72"/>
                </a:cxn>
                <a:cxn ang="0">
                  <a:pos x="274" y="63"/>
                </a:cxn>
                <a:cxn ang="0">
                  <a:pos x="261" y="59"/>
                </a:cxn>
                <a:cxn ang="0">
                  <a:pos x="237" y="66"/>
                </a:cxn>
                <a:cxn ang="0">
                  <a:pos x="223" y="73"/>
                </a:cxn>
                <a:cxn ang="0">
                  <a:pos x="213" y="61"/>
                </a:cxn>
                <a:cxn ang="0">
                  <a:pos x="171" y="34"/>
                </a:cxn>
                <a:cxn ang="0">
                  <a:pos x="148" y="29"/>
                </a:cxn>
                <a:cxn ang="0">
                  <a:pos x="108" y="26"/>
                </a:cxn>
                <a:cxn ang="0">
                  <a:pos x="76" y="15"/>
                </a:cxn>
                <a:cxn ang="0">
                  <a:pos x="54" y="7"/>
                </a:cxn>
                <a:cxn ang="0">
                  <a:pos x="31" y="3"/>
                </a:cxn>
                <a:cxn ang="0">
                  <a:pos x="15" y="2"/>
                </a:cxn>
                <a:cxn ang="0">
                  <a:pos x="5" y="11"/>
                </a:cxn>
                <a:cxn ang="0">
                  <a:pos x="21" y="27"/>
                </a:cxn>
                <a:cxn ang="0">
                  <a:pos x="56" y="39"/>
                </a:cxn>
                <a:cxn ang="0">
                  <a:pos x="78" y="57"/>
                </a:cxn>
                <a:cxn ang="0">
                  <a:pos x="87" y="82"/>
                </a:cxn>
                <a:cxn ang="0">
                  <a:pos x="100" y="113"/>
                </a:cxn>
                <a:cxn ang="0">
                  <a:pos x="99" y="138"/>
                </a:cxn>
                <a:cxn ang="0">
                  <a:pos x="87" y="148"/>
                </a:cxn>
              </a:cxnLst>
              <a:rect l="0" t="0" r="r" b="b"/>
              <a:pathLst>
                <a:path w="368" h="182">
                  <a:moveTo>
                    <a:pt x="87" y="148"/>
                  </a:moveTo>
                  <a:lnTo>
                    <a:pt x="94" y="154"/>
                  </a:lnTo>
                  <a:lnTo>
                    <a:pt x="102" y="154"/>
                  </a:lnTo>
                  <a:lnTo>
                    <a:pt x="115" y="150"/>
                  </a:lnTo>
                  <a:lnTo>
                    <a:pt x="134" y="156"/>
                  </a:lnTo>
                  <a:lnTo>
                    <a:pt x="140" y="156"/>
                  </a:lnTo>
                  <a:lnTo>
                    <a:pt x="145" y="149"/>
                  </a:lnTo>
                  <a:lnTo>
                    <a:pt x="150" y="145"/>
                  </a:lnTo>
                  <a:lnTo>
                    <a:pt x="158" y="148"/>
                  </a:lnTo>
                  <a:lnTo>
                    <a:pt x="166" y="155"/>
                  </a:lnTo>
                  <a:lnTo>
                    <a:pt x="177" y="171"/>
                  </a:lnTo>
                  <a:lnTo>
                    <a:pt x="182" y="172"/>
                  </a:lnTo>
                  <a:lnTo>
                    <a:pt x="191" y="182"/>
                  </a:lnTo>
                  <a:lnTo>
                    <a:pt x="212" y="181"/>
                  </a:lnTo>
                  <a:lnTo>
                    <a:pt x="219" y="176"/>
                  </a:lnTo>
                  <a:lnTo>
                    <a:pt x="235" y="175"/>
                  </a:lnTo>
                  <a:lnTo>
                    <a:pt x="242" y="171"/>
                  </a:lnTo>
                  <a:lnTo>
                    <a:pt x="258" y="174"/>
                  </a:lnTo>
                  <a:lnTo>
                    <a:pt x="267" y="172"/>
                  </a:lnTo>
                  <a:lnTo>
                    <a:pt x="277" y="167"/>
                  </a:lnTo>
                  <a:lnTo>
                    <a:pt x="282" y="166"/>
                  </a:lnTo>
                  <a:lnTo>
                    <a:pt x="296" y="156"/>
                  </a:lnTo>
                  <a:lnTo>
                    <a:pt x="304" y="158"/>
                  </a:lnTo>
                  <a:lnTo>
                    <a:pt x="311" y="160"/>
                  </a:lnTo>
                  <a:lnTo>
                    <a:pt x="317" y="166"/>
                  </a:lnTo>
                  <a:lnTo>
                    <a:pt x="332" y="174"/>
                  </a:lnTo>
                  <a:lnTo>
                    <a:pt x="341" y="172"/>
                  </a:lnTo>
                  <a:lnTo>
                    <a:pt x="355" y="179"/>
                  </a:lnTo>
                  <a:lnTo>
                    <a:pt x="364" y="180"/>
                  </a:lnTo>
                  <a:lnTo>
                    <a:pt x="368" y="174"/>
                  </a:lnTo>
                  <a:lnTo>
                    <a:pt x="365" y="166"/>
                  </a:lnTo>
                  <a:lnTo>
                    <a:pt x="352" y="156"/>
                  </a:lnTo>
                  <a:lnTo>
                    <a:pt x="349" y="149"/>
                  </a:lnTo>
                  <a:lnTo>
                    <a:pt x="343" y="143"/>
                  </a:lnTo>
                  <a:lnTo>
                    <a:pt x="344" y="134"/>
                  </a:lnTo>
                  <a:lnTo>
                    <a:pt x="355" y="124"/>
                  </a:lnTo>
                  <a:lnTo>
                    <a:pt x="357" y="124"/>
                  </a:lnTo>
                  <a:lnTo>
                    <a:pt x="352" y="121"/>
                  </a:lnTo>
                  <a:lnTo>
                    <a:pt x="345" y="116"/>
                  </a:lnTo>
                  <a:lnTo>
                    <a:pt x="329" y="111"/>
                  </a:lnTo>
                  <a:lnTo>
                    <a:pt x="317" y="101"/>
                  </a:lnTo>
                  <a:lnTo>
                    <a:pt x="321" y="86"/>
                  </a:lnTo>
                  <a:lnTo>
                    <a:pt x="317" y="79"/>
                  </a:lnTo>
                  <a:lnTo>
                    <a:pt x="310" y="75"/>
                  </a:lnTo>
                  <a:lnTo>
                    <a:pt x="302" y="75"/>
                  </a:lnTo>
                  <a:lnTo>
                    <a:pt x="295" y="72"/>
                  </a:lnTo>
                  <a:lnTo>
                    <a:pt x="290" y="66"/>
                  </a:lnTo>
                  <a:lnTo>
                    <a:pt x="274" y="63"/>
                  </a:lnTo>
                  <a:lnTo>
                    <a:pt x="267" y="64"/>
                  </a:lnTo>
                  <a:lnTo>
                    <a:pt x="261" y="59"/>
                  </a:lnTo>
                  <a:lnTo>
                    <a:pt x="252" y="59"/>
                  </a:lnTo>
                  <a:lnTo>
                    <a:pt x="237" y="66"/>
                  </a:lnTo>
                  <a:lnTo>
                    <a:pt x="231" y="70"/>
                  </a:lnTo>
                  <a:lnTo>
                    <a:pt x="223" y="73"/>
                  </a:lnTo>
                  <a:lnTo>
                    <a:pt x="215" y="69"/>
                  </a:lnTo>
                  <a:lnTo>
                    <a:pt x="213" y="61"/>
                  </a:lnTo>
                  <a:lnTo>
                    <a:pt x="175" y="39"/>
                  </a:lnTo>
                  <a:lnTo>
                    <a:pt x="171" y="34"/>
                  </a:lnTo>
                  <a:lnTo>
                    <a:pt x="164" y="29"/>
                  </a:lnTo>
                  <a:lnTo>
                    <a:pt x="148" y="29"/>
                  </a:lnTo>
                  <a:lnTo>
                    <a:pt x="132" y="24"/>
                  </a:lnTo>
                  <a:lnTo>
                    <a:pt x="108" y="26"/>
                  </a:lnTo>
                  <a:lnTo>
                    <a:pt x="99" y="25"/>
                  </a:lnTo>
                  <a:lnTo>
                    <a:pt x="76" y="15"/>
                  </a:lnTo>
                  <a:lnTo>
                    <a:pt x="60" y="13"/>
                  </a:lnTo>
                  <a:lnTo>
                    <a:pt x="54" y="7"/>
                  </a:lnTo>
                  <a:lnTo>
                    <a:pt x="40" y="2"/>
                  </a:lnTo>
                  <a:lnTo>
                    <a:pt x="31" y="3"/>
                  </a:lnTo>
                  <a:lnTo>
                    <a:pt x="24" y="0"/>
                  </a:lnTo>
                  <a:lnTo>
                    <a:pt x="15" y="2"/>
                  </a:lnTo>
                  <a:lnTo>
                    <a:pt x="0" y="7"/>
                  </a:lnTo>
                  <a:lnTo>
                    <a:pt x="5" y="11"/>
                  </a:lnTo>
                  <a:lnTo>
                    <a:pt x="14" y="18"/>
                  </a:lnTo>
                  <a:lnTo>
                    <a:pt x="21" y="27"/>
                  </a:lnTo>
                  <a:lnTo>
                    <a:pt x="31" y="32"/>
                  </a:lnTo>
                  <a:lnTo>
                    <a:pt x="56" y="39"/>
                  </a:lnTo>
                  <a:lnTo>
                    <a:pt x="67" y="51"/>
                  </a:lnTo>
                  <a:lnTo>
                    <a:pt x="78" y="57"/>
                  </a:lnTo>
                  <a:lnTo>
                    <a:pt x="84" y="68"/>
                  </a:lnTo>
                  <a:lnTo>
                    <a:pt x="87" y="82"/>
                  </a:lnTo>
                  <a:lnTo>
                    <a:pt x="91" y="104"/>
                  </a:lnTo>
                  <a:lnTo>
                    <a:pt x="100" y="113"/>
                  </a:lnTo>
                  <a:lnTo>
                    <a:pt x="100" y="124"/>
                  </a:lnTo>
                  <a:lnTo>
                    <a:pt x="99" y="138"/>
                  </a:lnTo>
                  <a:lnTo>
                    <a:pt x="92" y="145"/>
                  </a:lnTo>
                  <a:lnTo>
                    <a:pt x="87" y="14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92" name="Freeform 168"/>
            <p:cNvSpPr>
              <a:spLocks noChangeAspect="1"/>
            </p:cNvSpPr>
            <p:nvPr/>
          </p:nvSpPr>
          <p:spPr bwMode="gray">
            <a:xfrm>
              <a:off x="5734842" y="2802284"/>
              <a:ext cx="298450" cy="193675"/>
            </a:xfrm>
            <a:custGeom>
              <a:avLst/>
              <a:gdLst/>
              <a:ahLst/>
              <a:cxnLst>
                <a:cxn ang="0">
                  <a:pos x="0" y="260"/>
                </a:cxn>
                <a:cxn ang="0">
                  <a:pos x="56" y="310"/>
                </a:cxn>
                <a:cxn ang="0">
                  <a:pos x="63" y="274"/>
                </a:cxn>
                <a:cxn ang="0">
                  <a:pos x="96" y="260"/>
                </a:cxn>
                <a:cxn ang="0">
                  <a:pos x="115" y="238"/>
                </a:cxn>
                <a:cxn ang="0">
                  <a:pos x="127" y="234"/>
                </a:cxn>
                <a:cxn ang="0">
                  <a:pos x="143" y="220"/>
                </a:cxn>
                <a:cxn ang="0">
                  <a:pos x="183" y="250"/>
                </a:cxn>
                <a:cxn ang="0">
                  <a:pos x="220" y="262"/>
                </a:cxn>
                <a:cxn ang="0">
                  <a:pos x="231" y="287"/>
                </a:cxn>
                <a:cxn ang="0">
                  <a:pos x="223" y="314"/>
                </a:cxn>
                <a:cxn ang="0">
                  <a:pos x="267" y="330"/>
                </a:cxn>
                <a:cxn ang="0">
                  <a:pos x="306" y="321"/>
                </a:cxn>
                <a:cxn ang="0">
                  <a:pos x="333" y="351"/>
                </a:cxn>
                <a:cxn ang="0">
                  <a:pos x="350" y="384"/>
                </a:cxn>
                <a:cxn ang="0">
                  <a:pos x="365" y="429"/>
                </a:cxn>
                <a:cxn ang="0">
                  <a:pos x="460" y="489"/>
                </a:cxn>
                <a:cxn ang="0">
                  <a:pos x="521" y="542"/>
                </a:cxn>
                <a:cxn ang="0">
                  <a:pos x="567" y="547"/>
                </a:cxn>
                <a:cxn ang="0">
                  <a:pos x="581" y="569"/>
                </a:cxn>
                <a:cxn ang="0">
                  <a:pos x="578" y="606"/>
                </a:cxn>
                <a:cxn ang="0">
                  <a:pos x="630" y="610"/>
                </a:cxn>
                <a:cxn ang="0">
                  <a:pos x="646" y="595"/>
                </a:cxn>
                <a:cxn ang="0">
                  <a:pos x="671" y="559"/>
                </a:cxn>
                <a:cxn ang="0">
                  <a:pos x="670" y="536"/>
                </a:cxn>
                <a:cxn ang="0">
                  <a:pos x="666" y="498"/>
                </a:cxn>
                <a:cxn ang="0">
                  <a:pos x="640" y="486"/>
                </a:cxn>
                <a:cxn ang="0">
                  <a:pos x="632" y="462"/>
                </a:cxn>
                <a:cxn ang="0">
                  <a:pos x="650" y="443"/>
                </a:cxn>
                <a:cxn ang="0">
                  <a:pos x="687" y="446"/>
                </a:cxn>
                <a:cxn ang="0">
                  <a:pos x="723" y="409"/>
                </a:cxn>
                <a:cxn ang="0">
                  <a:pos x="726" y="382"/>
                </a:cxn>
                <a:cxn ang="0">
                  <a:pos x="747" y="370"/>
                </a:cxn>
                <a:cxn ang="0">
                  <a:pos x="788" y="347"/>
                </a:cxn>
                <a:cxn ang="0">
                  <a:pos x="807" y="357"/>
                </a:cxn>
                <a:cxn ang="0">
                  <a:pos x="791" y="380"/>
                </a:cxn>
                <a:cxn ang="0">
                  <a:pos x="816" y="398"/>
                </a:cxn>
                <a:cxn ang="0">
                  <a:pos x="855" y="403"/>
                </a:cxn>
                <a:cxn ang="0">
                  <a:pos x="888" y="385"/>
                </a:cxn>
                <a:cxn ang="0">
                  <a:pos x="915" y="378"/>
                </a:cxn>
                <a:cxn ang="0">
                  <a:pos x="933" y="354"/>
                </a:cxn>
                <a:cxn ang="0">
                  <a:pos x="890" y="342"/>
                </a:cxn>
                <a:cxn ang="0">
                  <a:pos x="865" y="314"/>
                </a:cxn>
                <a:cxn ang="0">
                  <a:pos x="843" y="337"/>
                </a:cxn>
                <a:cxn ang="0">
                  <a:pos x="796" y="317"/>
                </a:cxn>
                <a:cxn ang="0">
                  <a:pos x="798" y="292"/>
                </a:cxn>
                <a:cxn ang="0">
                  <a:pos x="833" y="253"/>
                </a:cxn>
                <a:cxn ang="0">
                  <a:pos x="795" y="271"/>
                </a:cxn>
                <a:cxn ang="0">
                  <a:pos x="753" y="298"/>
                </a:cxn>
                <a:cxn ang="0">
                  <a:pos x="719" y="320"/>
                </a:cxn>
                <a:cxn ang="0">
                  <a:pos x="699" y="343"/>
                </a:cxn>
                <a:cxn ang="0">
                  <a:pos x="654" y="325"/>
                </a:cxn>
                <a:cxn ang="0">
                  <a:pos x="553" y="266"/>
                </a:cxn>
                <a:cxn ang="0">
                  <a:pos x="547" y="207"/>
                </a:cxn>
                <a:cxn ang="0">
                  <a:pos x="498" y="150"/>
                </a:cxn>
                <a:cxn ang="0">
                  <a:pos x="331" y="161"/>
                </a:cxn>
                <a:cxn ang="0">
                  <a:pos x="210" y="42"/>
                </a:cxn>
                <a:cxn ang="0">
                  <a:pos x="0" y="51"/>
                </a:cxn>
              </a:cxnLst>
              <a:rect l="0" t="0" r="r" b="b"/>
              <a:pathLst>
                <a:path w="940" h="612">
                  <a:moveTo>
                    <a:pt x="0" y="51"/>
                  </a:moveTo>
                  <a:lnTo>
                    <a:pt x="0" y="121"/>
                  </a:lnTo>
                  <a:lnTo>
                    <a:pt x="0" y="195"/>
                  </a:lnTo>
                  <a:lnTo>
                    <a:pt x="0" y="260"/>
                  </a:lnTo>
                  <a:lnTo>
                    <a:pt x="0" y="321"/>
                  </a:lnTo>
                  <a:lnTo>
                    <a:pt x="54" y="330"/>
                  </a:lnTo>
                  <a:lnTo>
                    <a:pt x="62" y="325"/>
                  </a:lnTo>
                  <a:lnTo>
                    <a:pt x="56" y="310"/>
                  </a:lnTo>
                  <a:lnTo>
                    <a:pt x="57" y="303"/>
                  </a:lnTo>
                  <a:lnTo>
                    <a:pt x="52" y="287"/>
                  </a:lnTo>
                  <a:lnTo>
                    <a:pt x="56" y="279"/>
                  </a:lnTo>
                  <a:lnTo>
                    <a:pt x="63" y="274"/>
                  </a:lnTo>
                  <a:lnTo>
                    <a:pt x="67" y="268"/>
                  </a:lnTo>
                  <a:lnTo>
                    <a:pt x="72" y="261"/>
                  </a:lnTo>
                  <a:lnTo>
                    <a:pt x="80" y="260"/>
                  </a:lnTo>
                  <a:lnTo>
                    <a:pt x="96" y="260"/>
                  </a:lnTo>
                  <a:lnTo>
                    <a:pt x="105" y="256"/>
                  </a:lnTo>
                  <a:lnTo>
                    <a:pt x="107" y="249"/>
                  </a:lnTo>
                  <a:lnTo>
                    <a:pt x="107" y="241"/>
                  </a:lnTo>
                  <a:lnTo>
                    <a:pt x="115" y="238"/>
                  </a:lnTo>
                  <a:lnTo>
                    <a:pt x="127" y="246"/>
                  </a:lnTo>
                  <a:lnTo>
                    <a:pt x="135" y="249"/>
                  </a:lnTo>
                  <a:lnTo>
                    <a:pt x="132" y="241"/>
                  </a:lnTo>
                  <a:lnTo>
                    <a:pt x="127" y="234"/>
                  </a:lnTo>
                  <a:lnTo>
                    <a:pt x="121" y="229"/>
                  </a:lnTo>
                  <a:lnTo>
                    <a:pt x="128" y="225"/>
                  </a:lnTo>
                  <a:lnTo>
                    <a:pt x="135" y="225"/>
                  </a:lnTo>
                  <a:lnTo>
                    <a:pt x="143" y="220"/>
                  </a:lnTo>
                  <a:lnTo>
                    <a:pt x="144" y="214"/>
                  </a:lnTo>
                  <a:lnTo>
                    <a:pt x="165" y="235"/>
                  </a:lnTo>
                  <a:lnTo>
                    <a:pt x="178" y="244"/>
                  </a:lnTo>
                  <a:lnTo>
                    <a:pt x="183" y="250"/>
                  </a:lnTo>
                  <a:lnTo>
                    <a:pt x="192" y="253"/>
                  </a:lnTo>
                  <a:lnTo>
                    <a:pt x="201" y="251"/>
                  </a:lnTo>
                  <a:lnTo>
                    <a:pt x="216" y="255"/>
                  </a:lnTo>
                  <a:lnTo>
                    <a:pt x="220" y="262"/>
                  </a:lnTo>
                  <a:lnTo>
                    <a:pt x="218" y="269"/>
                  </a:lnTo>
                  <a:lnTo>
                    <a:pt x="219" y="278"/>
                  </a:lnTo>
                  <a:lnTo>
                    <a:pt x="225" y="283"/>
                  </a:lnTo>
                  <a:lnTo>
                    <a:pt x="231" y="287"/>
                  </a:lnTo>
                  <a:lnTo>
                    <a:pt x="224" y="290"/>
                  </a:lnTo>
                  <a:lnTo>
                    <a:pt x="224" y="298"/>
                  </a:lnTo>
                  <a:lnTo>
                    <a:pt x="225" y="306"/>
                  </a:lnTo>
                  <a:lnTo>
                    <a:pt x="223" y="314"/>
                  </a:lnTo>
                  <a:lnTo>
                    <a:pt x="228" y="320"/>
                  </a:lnTo>
                  <a:lnTo>
                    <a:pt x="242" y="328"/>
                  </a:lnTo>
                  <a:lnTo>
                    <a:pt x="259" y="331"/>
                  </a:lnTo>
                  <a:lnTo>
                    <a:pt x="267" y="330"/>
                  </a:lnTo>
                  <a:lnTo>
                    <a:pt x="291" y="335"/>
                  </a:lnTo>
                  <a:lnTo>
                    <a:pt x="299" y="332"/>
                  </a:lnTo>
                  <a:lnTo>
                    <a:pt x="300" y="325"/>
                  </a:lnTo>
                  <a:lnTo>
                    <a:pt x="306" y="321"/>
                  </a:lnTo>
                  <a:lnTo>
                    <a:pt x="314" y="326"/>
                  </a:lnTo>
                  <a:lnTo>
                    <a:pt x="326" y="337"/>
                  </a:lnTo>
                  <a:lnTo>
                    <a:pt x="331" y="343"/>
                  </a:lnTo>
                  <a:lnTo>
                    <a:pt x="333" y="351"/>
                  </a:lnTo>
                  <a:lnTo>
                    <a:pt x="334" y="366"/>
                  </a:lnTo>
                  <a:lnTo>
                    <a:pt x="338" y="374"/>
                  </a:lnTo>
                  <a:lnTo>
                    <a:pt x="345" y="378"/>
                  </a:lnTo>
                  <a:lnTo>
                    <a:pt x="350" y="384"/>
                  </a:lnTo>
                  <a:lnTo>
                    <a:pt x="355" y="400"/>
                  </a:lnTo>
                  <a:lnTo>
                    <a:pt x="354" y="408"/>
                  </a:lnTo>
                  <a:lnTo>
                    <a:pt x="360" y="423"/>
                  </a:lnTo>
                  <a:lnTo>
                    <a:pt x="365" y="429"/>
                  </a:lnTo>
                  <a:lnTo>
                    <a:pt x="416" y="459"/>
                  </a:lnTo>
                  <a:lnTo>
                    <a:pt x="436" y="483"/>
                  </a:lnTo>
                  <a:lnTo>
                    <a:pt x="443" y="488"/>
                  </a:lnTo>
                  <a:lnTo>
                    <a:pt x="460" y="489"/>
                  </a:lnTo>
                  <a:lnTo>
                    <a:pt x="473" y="498"/>
                  </a:lnTo>
                  <a:lnTo>
                    <a:pt x="493" y="513"/>
                  </a:lnTo>
                  <a:lnTo>
                    <a:pt x="515" y="536"/>
                  </a:lnTo>
                  <a:lnTo>
                    <a:pt x="521" y="542"/>
                  </a:lnTo>
                  <a:lnTo>
                    <a:pt x="530" y="543"/>
                  </a:lnTo>
                  <a:lnTo>
                    <a:pt x="536" y="538"/>
                  </a:lnTo>
                  <a:lnTo>
                    <a:pt x="544" y="537"/>
                  </a:lnTo>
                  <a:lnTo>
                    <a:pt x="567" y="547"/>
                  </a:lnTo>
                  <a:lnTo>
                    <a:pt x="572" y="553"/>
                  </a:lnTo>
                  <a:lnTo>
                    <a:pt x="579" y="557"/>
                  </a:lnTo>
                  <a:lnTo>
                    <a:pt x="585" y="562"/>
                  </a:lnTo>
                  <a:lnTo>
                    <a:pt x="581" y="569"/>
                  </a:lnTo>
                  <a:lnTo>
                    <a:pt x="578" y="577"/>
                  </a:lnTo>
                  <a:lnTo>
                    <a:pt x="578" y="592"/>
                  </a:lnTo>
                  <a:lnTo>
                    <a:pt x="579" y="601"/>
                  </a:lnTo>
                  <a:lnTo>
                    <a:pt x="578" y="606"/>
                  </a:lnTo>
                  <a:lnTo>
                    <a:pt x="607" y="605"/>
                  </a:lnTo>
                  <a:lnTo>
                    <a:pt x="615" y="607"/>
                  </a:lnTo>
                  <a:lnTo>
                    <a:pt x="621" y="612"/>
                  </a:lnTo>
                  <a:lnTo>
                    <a:pt x="630" y="610"/>
                  </a:lnTo>
                  <a:lnTo>
                    <a:pt x="643" y="611"/>
                  </a:lnTo>
                  <a:lnTo>
                    <a:pt x="648" y="608"/>
                  </a:lnTo>
                  <a:lnTo>
                    <a:pt x="648" y="601"/>
                  </a:lnTo>
                  <a:lnTo>
                    <a:pt x="646" y="595"/>
                  </a:lnTo>
                  <a:lnTo>
                    <a:pt x="653" y="581"/>
                  </a:lnTo>
                  <a:lnTo>
                    <a:pt x="661" y="570"/>
                  </a:lnTo>
                  <a:lnTo>
                    <a:pt x="664" y="564"/>
                  </a:lnTo>
                  <a:lnTo>
                    <a:pt x="671" y="559"/>
                  </a:lnTo>
                  <a:lnTo>
                    <a:pt x="676" y="554"/>
                  </a:lnTo>
                  <a:lnTo>
                    <a:pt x="678" y="547"/>
                  </a:lnTo>
                  <a:lnTo>
                    <a:pt x="677" y="541"/>
                  </a:lnTo>
                  <a:lnTo>
                    <a:pt x="670" y="536"/>
                  </a:lnTo>
                  <a:lnTo>
                    <a:pt x="665" y="529"/>
                  </a:lnTo>
                  <a:lnTo>
                    <a:pt x="661" y="513"/>
                  </a:lnTo>
                  <a:lnTo>
                    <a:pt x="665" y="507"/>
                  </a:lnTo>
                  <a:lnTo>
                    <a:pt x="666" y="498"/>
                  </a:lnTo>
                  <a:lnTo>
                    <a:pt x="664" y="491"/>
                  </a:lnTo>
                  <a:lnTo>
                    <a:pt x="658" y="486"/>
                  </a:lnTo>
                  <a:lnTo>
                    <a:pt x="649" y="487"/>
                  </a:lnTo>
                  <a:lnTo>
                    <a:pt x="640" y="486"/>
                  </a:lnTo>
                  <a:lnTo>
                    <a:pt x="638" y="478"/>
                  </a:lnTo>
                  <a:lnTo>
                    <a:pt x="630" y="473"/>
                  </a:lnTo>
                  <a:lnTo>
                    <a:pt x="624" y="467"/>
                  </a:lnTo>
                  <a:lnTo>
                    <a:pt x="632" y="462"/>
                  </a:lnTo>
                  <a:lnTo>
                    <a:pt x="630" y="454"/>
                  </a:lnTo>
                  <a:lnTo>
                    <a:pt x="634" y="448"/>
                  </a:lnTo>
                  <a:lnTo>
                    <a:pt x="642" y="444"/>
                  </a:lnTo>
                  <a:lnTo>
                    <a:pt x="650" y="443"/>
                  </a:lnTo>
                  <a:lnTo>
                    <a:pt x="656" y="449"/>
                  </a:lnTo>
                  <a:lnTo>
                    <a:pt x="664" y="450"/>
                  </a:lnTo>
                  <a:lnTo>
                    <a:pt x="680" y="449"/>
                  </a:lnTo>
                  <a:lnTo>
                    <a:pt x="687" y="446"/>
                  </a:lnTo>
                  <a:lnTo>
                    <a:pt x="699" y="424"/>
                  </a:lnTo>
                  <a:lnTo>
                    <a:pt x="699" y="417"/>
                  </a:lnTo>
                  <a:lnTo>
                    <a:pt x="707" y="412"/>
                  </a:lnTo>
                  <a:lnTo>
                    <a:pt x="723" y="409"/>
                  </a:lnTo>
                  <a:lnTo>
                    <a:pt x="729" y="405"/>
                  </a:lnTo>
                  <a:lnTo>
                    <a:pt x="731" y="397"/>
                  </a:lnTo>
                  <a:lnTo>
                    <a:pt x="731" y="389"/>
                  </a:lnTo>
                  <a:lnTo>
                    <a:pt x="726" y="382"/>
                  </a:lnTo>
                  <a:lnTo>
                    <a:pt x="732" y="378"/>
                  </a:lnTo>
                  <a:lnTo>
                    <a:pt x="734" y="369"/>
                  </a:lnTo>
                  <a:lnTo>
                    <a:pt x="741" y="365"/>
                  </a:lnTo>
                  <a:lnTo>
                    <a:pt x="747" y="370"/>
                  </a:lnTo>
                  <a:lnTo>
                    <a:pt x="756" y="369"/>
                  </a:lnTo>
                  <a:lnTo>
                    <a:pt x="769" y="362"/>
                  </a:lnTo>
                  <a:lnTo>
                    <a:pt x="784" y="354"/>
                  </a:lnTo>
                  <a:lnTo>
                    <a:pt x="788" y="347"/>
                  </a:lnTo>
                  <a:lnTo>
                    <a:pt x="794" y="342"/>
                  </a:lnTo>
                  <a:lnTo>
                    <a:pt x="801" y="342"/>
                  </a:lnTo>
                  <a:lnTo>
                    <a:pt x="802" y="351"/>
                  </a:lnTo>
                  <a:lnTo>
                    <a:pt x="807" y="357"/>
                  </a:lnTo>
                  <a:lnTo>
                    <a:pt x="809" y="364"/>
                  </a:lnTo>
                  <a:lnTo>
                    <a:pt x="805" y="371"/>
                  </a:lnTo>
                  <a:lnTo>
                    <a:pt x="798" y="375"/>
                  </a:lnTo>
                  <a:lnTo>
                    <a:pt x="791" y="380"/>
                  </a:lnTo>
                  <a:lnTo>
                    <a:pt x="796" y="396"/>
                  </a:lnTo>
                  <a:lnTo>
                    <a:pt x="800" y="403"/>
                  </a:lnTo>
                  <a:lnTo>
                    <a:pt x="809" y="402"/>
                  </a:lnTo>
                  <a:lnTo>
                    <a:pt x="816" y="398"/>
                  </a:lnTo>
                  <a:lnTo>
                    <a:pt x="820" y="398"/>
                  </a:lnTo>
                  <a:lnTo>
                    <a:pt x="832" y="397"/>
                  </a:lnTo>
                  <a:lnTo>
                    <a:pt x="839" y="398"/>
                  </a:lnTo>
                  <a:lnTo>
                    <a:pt x="855" y="403"/>
                  </a:lnTo>
                  <a:lnTo>
                    <a:pt x="871" y="401"/>
                  </a:lnTo>
                  <a:lnTo>
                    <a:pt x="877" y="396"/>
                  </a:lnTo>
                  <a:lnTo>
                    <a:pt x="881" y="389"/>
                  </a:lnTo>
                  <a:lnTo>
                    <a:pt x="888" y="385"/>
                  </a:lnTo>
                  <a:lnTo>
                    <a:pt x="896" y="385"/>
                  </a:lnTo>
                  <a:lnTo>
                    <a:pt x="901" y="379"/>
                  </a:lnTo>
                  <a:lnTo>
                    <a:pt x="909" y="381"/>
                  </a:lnTo>
                  <a:lnTo>
                    <a:pt x="915" y="378"/>
                  </a:lnTo>
                  <a:lnTo>
                    <a:pt x="919" y="369"/>
                  </a:lnTo>
                  <a:lnTo>
                    <a:pt x="935" y="365"/>
                  </a:lnTo>
                  <a:lnTo>
                    <a:pt x="940" y="358"/>
                  </a:lnTo>
                  <a:lnTo>
                    <a:pt x="933" y="354"/>
                  </a:lnTo>
                  <a:lnTo>
                    <a:pt x="925" y="357"/>
                  </a:lnTo>
                  <a:lnTo>
                    <a:pt x="909" y="352"/>
                  </a:lnTo>
                  <a:lnTo>
                    <a:pt x="898" y="342"/>
                  </a:lnTo>
                  <a:lnTo>
                    <a:pt x="890" y="342"/>
                  </a:lnTo>
                  <a:lnTo>
                    <a:pt x="884" y="337"/>
                  </a:lnTo>
                  <a:lnTo>
                    <a:pt x="870" y="328"/>
                  </a:lnTo>
                  <a:lnTo>
                    <a:pt x="870" y="320"/>
                  </a:lnTo>
                  <a:lnTo>
                    <a:pt x="865" y="314"/>
                  </a:lnTo>
                  <a:lnTo>
                    <a:pt x="858" y="310"/>
                  </a:lnTo>
                  <a:lnTo>
                    <a:pt x="853" y="325"/>
                  </a:lnTo>
                  <a:lnTo>
                    <a:pt x="845" y="330"/>
                  </a:lnTo>
                  <a:lnTo>
                    <a:pt x="843" y="337"/>
                  </a:lnTo>
                  <a:lnTo>
                    <a:pt x="836" y="337"/>
                  </a:lnTo>
                  <a:lnTo>
                    <a:pt x="812" y="327"/>
                  </a:lnTo>
                  <a:lnTo>
                    <a:pt x="804" y="314"/>
                  </a:lnTo>
                  <a:lnTo>
                    <a:pt x="796" y="317"/>
                  </a:lnTo>
                  <a:lnTo>
                    <a:pt x="790" y="312"/>
                  </a:lnTo>
                  <a:lnTo>
                    <a:pt x="782" y="310"/>
                  </a:lnTo>
                  <a:lnTo>
                    <a:pt x="783" y="301"/>
                  </a:lnTo>
                  <a:lnTo>
                    <a:pt x="798" y="292"/>
                  </a:lnTo>
                  <a:lnTo>
                    <a:pt x="810" y="280"/>
                  </a:lnTo>
                  <a:lnTo>
                    <a:pt x="820" y="268"/>
                  </a:lnTo>
                  <a:lnTo>
                    <a:pt x="834" y="262"/>
                  </a:lnTo>
                  <a:lnTo>
                    <a:pt x="833" y="253"/>
                  </a:lnTo>
                  <a:lnTo>
                    <a:pt x="816" y="249"/>
                  </a:lnTo>
                  <a:lnTo>
                    <a:pt x="814" y="256"/>
                  </a:lnTo>
                  <a:lnTo>
                    <a:pt x="802" y="268"/>
                  </a:lnTo>
                  <a:lnTo>
                    <a:pt x="795" y="271"/>
                  </a:lnTo>
                  <a:lnTo>
                    <a:pt x="788" y="268"/>
                  </a:lnTo>
                  <a:lnTo>
                    <a:pt x="782" y="283"/>
                  </a:lnTo>
                  <a:lnTo>
                    <a:pt x="775" y="288"/>
                  </a:lnTo>
                  <a:lnTo>
                    <a:pt x="753" y="298"/>
                  </a:lnTo>
                  <a:lnTo>
                    <a:pt x="739" y="306"/>
                  </a:lnTo>
                  <a:lnTo>
                    <a:pt x="734" y="312"/>
                  </a:lnTo>
                  <a:lnTo>
                    <a:pt x="726" y="315"/>
                  </a:lnTo>
                  <a:lnTo>
                    <a:pt x="719" y="320"/>
                  </a:lnTo>
                  <a:lnTo>
                    <a:pt x="715" y="327"/>
                  </a:lnTo>
                  <a:lnTo>
                    <a:pt x="713" y="335"/>
                  </a:lnTo>
                  <a:lnTo>
                    <a:pt x="707" y="339"/>
                  </a:lnTo>
                  <a:lnTo>
                    <a:pt x="699" y="343"/>
                  </a:lnTo>
                  <a:lnTo>
                    <a:pt x="691" y="342"/>
                  </a:lnTo>
                  <a:lnTo>
                    <a:pt x="676" y="335"/>
                  </a:lnTo>
                  <a:lnTo>
                    <a:pt x="667" y="333"/>
                  </a:lnTo>
                  <a:lnTo>
                    <a:pt x="654" y="325"/>
                  </a:lnTo>
                  <a:lnTo>
                    <a:pt x="597" y="331"/>
                  </a:lnTo>
                  <a:lnTo>
                    <a:pt x="587" y="285"/>
                  </a:lnTo>
                  <a:lnTo>
                    <a:pt x="554" y="279"/>
                  </a:lnTo>
                  <a:lnTo>
                    <a:pt x="553" y="266"/>
                  </a:lnTo>
                  <a:lnTo>
                    <a:pt x="554" y="250"/>
                  </a:lnTo>
                  <a:lnTo>
                    <a:pt x="562" y="249"/>
                  </a:lnTo>
                  <a:lnTo>
                    <a:pt x="560" y="206"/>
                  </a:lnTo>
                  <a:lnTo>
                    <a:pt x="547" y="207"/>
                  </a:lnTo>
                  <a:lnTo>
                    <a:pt x="530" y="174"/>
                  </a:lnTo>
                  <a:lnTo>
                    <a:pt x="517" y="164"/>
                  </a:lnTo>
                  <a:lnTo>
                    <a:pt x="510" y="160"/>
                  </a:lnTo>
                  <a:lnTo>
                    <a:pt x="498" y="150"/>
                  </a:lnTo>
                  <a:lnTo>
                    <a:pt x="492" y="144"/>
                  </a:lnTo>
                  <a:lnTo>
                    <a:pt x="478" y="150"/>
                  </a:lnTo>
                  <a:lnTo>
                    <a:pt x="402" y="149"/>
                  </a:lnTo>
                  <a:lnTo>
                    <a:pt x="331" y="161"/>
                  </a:lnTo>
                  <a:lnTo>
                    <a:pt x="304" y="133"/>
                  </a:lnTo>
                  <a:lnTo>
                    <a:pt x="259" y="85"/>
                  </a:lnTo>
                  <a:lnTo>
                    <a:pt x="224" y="52"/>
                  </a:lnTo>
                  <a:lnTo>
                    <a:pt x="210" y="42"/>
                  </a:lnTo>
                  <a:lnTo>
                    <a:pt x="191" y="26"/>
                  </a:lnTo>
                  <a:lnTo>
                    <a:pt x="171" y="13"/>
                  </a:lnTo>
                  <a:lnTo>
                    <a:pt x="142" y="0"/>
                  </a:lnTo>
                  <a:lnTo>
                    <a:pt x="0" y="5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93" name="Freeform 169"/>
            <p:cNvSpPr>
              <a:spLocks noChangeAspect="1"/>
            </p:cNvSpPr>
            <p:nvPr/>
          </p:nvSpPr>
          <p:spPr bwMode="gray">
            <a:xfrm>
              <a:off x="5672930" y="2868959"/>
              <a:ext cx="247650" cy="171450"/>
            </a:xfrm>
            <a:custGeom>
              <a:avLst/>
              <a:gdLst/>
              <a:ahLst/>
              <a:cxnLst>
                <a:cxn ang="0">
                  <a:pos x="249" y="96"/>
                </a:cxn>
                <a:cxn ang="0">
                  <a:pos x="256" y="60"/>
                </a:cxn>
                <a:cxn ang="0">
                  <a:pos x="289" y="46"/>
                </a:cxn>
                <a:cxn ang="0">
                  <a:pos x="308" y="24"/>
                </a:cxn>
                <a:cxn ang="0">
                  <a:pos x="320" y="20"/>
                </a:cxn>
                <a:cxn ang="0">
                  <a:pos x="336" y="6"/>
                </a:cxn>
                <a:cxn ang="0">
                  <a:pos x="376" y="36"/>
                </a:cxn>
                <a:cxn ang="0">
                  <a:pos x="413" y="48"/>
                </a:cxn>
                <a:cxn ang="0">
                  <a:pos x="424" y="73"/>
                </a:cxn>
                <a:cxn ang="0">
                  <a:pos x="416" y="100"/>
                </a:cxn>
                <a:cxn ang="0">
                  <a:pos x="460" y="116"/>
                </a:cxn>
                <a:cxn ang="0">
                  <a:pos x="499" y="107"/>
                </a:cxn>
                <a:cxn ang="0">
                  <a:pos x="526" y="137"/>
                </a:cxn>
                <a:cxn ang="0">
                  <a:pos x="543" y="170"/>
                </a:cxn>
                <a:cxn ang="0">
                  <a:pos x="558" y="215"/>
                </a:cxn>
                <a:cxn ang="0">
                  <a:pos x="653" y="275"/>
                </a:cxn>
                <a:cxn ang="0">
                  <a:pos x="714" y="328"/>
                </a:cxn>
                <a:cxn ang="0">
                  <a:pos x="760" y="333"/>
                </a:cxn>
                <a:cxn ang="0">
                  <a:pos x="774" y="355"/>
                </a:cxn>
                <a:cxn ang="0">
                  <a:pos x="771" y="392"/>
                </a:cxn>
                <a:cxn ang="0">
                  <a:pos x="728" y="380"/>
                </a:cxn>
                <a:cxn ang="0">
                  <a:pos x="717" y="397"/>
                </a:cxn>
                <a:cxn ang="0">
                  <a:pos x="685" y="398"/>
                </a:cxn>
                <a:cxn ang="0">
                  <a:pos x="675" y="417"/>
                </a:cxn>
                <a:cxn ang="0">
                  <a:pos x="664" y="457"/>
                </a:cxn>
                <a:cxn ang="0">
                  <a:pos x="634" y="479"/>
                </a:cxn>
                <a:cxn ang="0">
                  <a:pos x="594" y="494"/>
                </a:cxn>
                <a:cxn ang="0">
                  <a:pos x="589" y="509"/>
                </a:cxn>
                <a:cxn ang="0">
                  <a:pos x="570" y="528"/>
                </a:cxn>
                <a:cxn ang="0">
                  <a:pos x="538" y="536"/>
                </a:cxn>
                <a:cxn ang="0">
                  <a:pos x="508" y="523"/>
                </a:cxn>
                <a:cxn ang="0">
                  <a:pos x="482" y="507"/>
                </a:cxn>
                <a:cxn ang="0">
                  <a:pos x="476" y="441"/>
                </a:cxn>
                <a:cxn ang="0">
                  <a:pos x="396" y="403"/>
                </a:cxn>
                <a:cxn ang="0">
                  <a:pos x="364" y="369"/>
                </a:cxn>
                <a:cxn ang="0">
                  <a:pos x="314" y="359"/>
                </a:cxn>
                <a:cxn ang="0">
                  <a:pos x="231" y="321"/>
                </a:cxn>
                <a:cxn ang="0">
                  <a:pos x="198" y="337"/>
                </a:cxn>
                <a:cxn ang="0">
                  <a:pos x="145" y="351"/>
                </a:cxn>
                <a:cxn ang="0">
                  <a:pos x="80" y="378"/>
                </a:cxn>
                <a:cxn ang="0">
                  <a:pos x="86" y="275"/>
                </a:cxn>
                <a:cxn ang="0">
                  <a:pos x="50" y="250"/>
                </a:cxn>
                <a:cxn ang="0">
                  <a:pos x="66" y="230"/>
                </a:cxn>
                <a:cxn ang="0">
                  <a:pos x="68" y="214"/>
                </a:cxn>
                <a:cxn ang="0">
                  <a:pos x="34" y="203"/>
                </a:cxn>
                <a:cxn ang="0">
                  <a:pos x="16" y="166"/>
                </a:cxn>
                <a:cxn ang="0">
                  <a:pos x="27" y="143"/>
                </a:cxn>
                <a:cxn ang="0">
                  <a:pos x="84" y="156"/>
                </a:cxn>
                <a:cxn ang="0">
                  <a:pos x="97" y="148"/>
                </a:cxn>
                <a:cxn ang="0">
                  <a:pos x="86" y="91"/>
                </a:cxn>
                <a:cxn ang="0">
                  <a:pos x="57" y="57"/>
                </a:cxn>
                <a:cxn ang="0">
                  <a:pos x="14" y="91"/>
                </a:cxn>
                <a:cxn ang="0">
                  <a:pos x="4" y="92"/>
                </a:cxn>
                <a:cxn ang="0">
                  <a:pos x="77" y="32"/>
                </a:cxn>
                <a:cxn ang="0">
                  <a:pos x="107" y="41"/>
                </a:cxn>
                <a:cxn ang="0">
                  <a:pos x="139" y="75"/>
                </a:cxn>
                <a:cxn ang="0">
                  <a:pos x="181" y="113"/>
                </a:cxn>
              </a:cxnLst>
              <a:rect l="0" t="0" r="r" b="b"/>
              <a:pathLst>
                <a:path w="778" h="536">
                  <a:moveTo>
                    <a:pt x="193" y="107"/>
                  </a:moveTo>
                  <a:lnTo>
                    <a:pt x="247" y="116"/>
                  </a:lnTo>
                  <a:lnTo>
                    <a:pt x="255" y="111"/>
                  </a:lnTo>
                  <a:lnTo>
                    <a:pt x="249" y="96"/>
                  </a:lnTo>
                  <a:lnTo>
                    <a:pt x="250" y="89"/>
                  </a:lnTo>
                  <a:lnTo>
                    <a:pt x="245" y="73"/>
                  </a:lnTo>
                  <a:lnTo>
                    <a:pt x="249" y="65"/>
                  </a:lnTo>
                  <a:lnTo>
                    <a:pt x="256" y="60"/>
                  </a:lnTo>
                  <a:lnTo>
                    <a:pt x="260" y="54"/>
                  </a:lnTo>
                  <a:lnTo>
                    <a:pt x="265" y="47"/>
                  </a:lnTo>
                  <a:lnTo>
                    <a:pt x="273" y="46"/>
                  </a:lnTo>
                  <a:lnTo>
                    <a:pt x="289" y="46"/>
                  </a:lnTo>
                  <a:lnTo>
                    <a:pt x="298" y="42"/>
                  </a:lnTo>
                  <a:lnTo>
                    <a:pt x="300" y="35"/>
                  </a:lnTo>
                  <a:lnTo>
                    <a:pt x="300" y="27"/>
                  </a:lnTo>
                  <a:lnTo>
                    <a:pt x="308" y="24"/>
                  </a:lnTo>
                  <a:lnTo>
                    <a:pt x="320" y="32"/>
                  </a:lnTo>
                  <a:lnTo>
                    <a:pt x="328" y="35"/>
                  </a:lnTo>
                  <a:lnTo>
                    <a:pt x="325" y="27"/>
                  </a:lnTo>
                  <a:lnTo>
                    <a:pt x="320" y="20"/>
                  </a:lnTo>
                  <a:lnTo>
                    <a:pt x="314" y="15"/>
                  </a:lnTo>
                  <a:lnTo>
                    <a:pt x="321" y="11"/>
                  </a:lnTo>
                  <a:lnTo>
                    <a:pt x="328" y="11"/>
                  </a:lnTo>
                  <a:lnTo>
                    <a:pt x="336" y="6"/>
                  </a:lnTo>
                  <a:lnTo>
                    <a:pt x="337" y="0"/>
                  </a:lnTo>
                  <a:lnTo>
                    <a:pt x="358" y="21"/>
                  </a:lnTo>
                  <a:lnTo>
                    <a:pt x="371" y="30"/>
                  </a:lnTo>
                  <a:lnTo>
                    <a:pt x="376" y="36"/>
                  </a:lnTo>
                  <a:lnTo>
                    <a:pt x="385" y="39"/>
                  </a:lnTo>
                  <a:lnTo>
                    <a:pt x="394" y="37"/>
                  </a:lnTo>
                  <a:lnTo>
                    <a:pt x="409" y="41"/>
                  </a:lnTo>
                  <a:lnTo>
                    <a:pt x="413" y="48"/>
                  </a:lnTo>
                  <a:lnTo>
                    <a:pt x="411" y="55"/>
                  </a:lnTo>
                  <a:lnTo>
                    <a:pt x="412" y="64"/>
                  </a:lnTo>
                  <a:lnTo>
                    <a:pt x="418" y="69"/>
                  </a:lnTo>
                  <a:lnTo>
                    <a:pt x="424" y="73"/>
                  </a:lnTo>
                  <a:lnTo>
                    <a:pt x="417" y="76"/>
                  </a:lnTo>
                  <a:lnTo>
                    <a:pt x="417" y="84"/>
                  </a:lnTo>
                  <a:lnTo>
                    <a:pt x="418" y="92"/>
                  </a:lnTo>
                  <a:lnTo>
                    <a:pt x="416" y="100"/>
                  </a:lnTo>
                  <a:lnTo>
                    <a:pt x="421" y="106"/>
                  </a:lnTo>
                  <a:lnTo>
                    <a:pt x="435" y="114"/>
                  </a:lnTo>
                  <a:lnTo>
                    <a:pt x="452" y="117"/>
                  </a:lnTo>
                  <a:lnTo>
                    <a:pt x="460" y="116"/>
                  </a:lnTo>
                  <a:lnTo>
                    <a:pt x="484" y="121"/>
                  </a:lnTo>
                  <a:lnTo>
                    <a:pt x="492" y="118"/>
                  </a:lnTo>
                  <a:lnTo>
                    <a:pt x="493" y="111"/>
                  </a:lnTo>
                  <a:lnTo>
                    <a:pt x="499" y="107"/>
                  </a:lnTo>
                  <a:lnTo>
                    <a:pt x="507" y="112"/>
                  </a:lnTo>
                  <a:lnTo>
                    <a:pt x="519" y="123"/>
                  </a:lnTo>
                  <a:lnTo>
                    <a:pt x="524" y="129"/>
                  </a:lnTo>
                  <a:lnTo>
                    <a:pt x="526" y="137"/>
                  </a:lnTo>
                  <a:lnTo>
                    <a:pt x="527" y="152"/>
                  </a:lnTo>
                  <a:lnTo>
                    <a:pt x="531" y="160"/>
                  </a:lnTo>
                  <a:lnTo>
                    <a:pt x="538" y="164"/>
                  </a:lnTo>
                  <a:lnTo>
                    <a:pt x="543" y="170"/>
                  </a:lnTo>
                  <a:lnTo>
                    <a:pt x="548" y="186"/>
                  </a:lnTo>
                  <a:lnTo>
                    <a:pt x="547" y="194"/>
                  </a:lnTo>
                  <a:lnTo>
                    <a:pt x="553" y="209"/>
                  </a:lnTo>
                  <a:lnTo>
                    <a:pt x="558" y="215"/>
                  </a:lnTo>
                  <a:lnTo>
                    <a:pt x="609" y="245"/>
                  </a:lnTo>
                  <a:lnTo>
                    <a:pt x="629" y="269"/>
                  </a:lnTo>
                  <a:lnTo>
                    <a:pt x="636" y="274"/>
                  </a:lnTo>
                  <a:lnTo>
                    <a:pt x="653" y="275"/>
                  </a:lnTo>
                  <a:lnTo>
                    <a:pt x="666" y="284"/>
                  </a:lnTo>
                  <a:lnTo>
                    <a:pt x="686" y="299"/>
                  </a:lnTo>
                  <a:lnTo>
                    <a:pt x="708" y="322"/>
                  </a:lnTo>
                  <a:lnTo>
                    <a:pt x="714" y="328"/>
                  </a:lnTo>
                  <a:lnTo>
                    <a:pt x="723" y="329"/>
                  </a:lnTo>
                  <a:lnTo>
                    <a:pt x="729" y="324"/>
                  </a:lnTo>
                  <a:lnTo>
                    <a:pt x="737" y="323"/>
                  </a:lnTo>
                  <a:lnTo>
                    <a:pt x="760" y="333"/>
                  </a:lnTo>
                  <a:lnTo>
                    <a:pt x="765" y="339"/>
                  </a:lnTo>
                  <a:lnTo>
                    <a:pt x="772" y="343"/>
                  </a:lnTo>
                  <a:lnTo>
                    <a:pt x="778" y="348"/>
                  </a:lnTo>
                  <a:lnTo>
                    <a:pt x="774" y="355"/>
                  </a:lnTo>
                  <a:lnTo>
                    <a:pt x="771" y="363"/>
                  </a:lnTo>
                  <a:lnTo>
                    <a:pt x="771" y="378"/>
                  </a:lnTo>
                  <a:lnTo>
                    <a:pt x="772" y="387"/>
                  </a:lnTo>
                  <a:lnTo>
                    <a:pt x="771" y="392"/>
                  </a:lnTo>
                  <a:lnTo>
                    <a:pt x="756" y="392"/>
                  </a:lnTo>
                  <a:lnTo>
                    <a:pt x="746" y="388"/>
                  </a:lnTo>
                  <a:lnTo>
                    <a:pt x="733" y="380"/>
                  </a:lnTo>
                  <a:lnTo>
                    <a:pt x="728" y="380"/>
                  </a:lnTo>
                  <a:lnTo>
                    <a:pt x="723" y="380"/>
                  </a:lnTo>
                  <a:lnTo>
                    <a:pt x="720" y="383"/>
                  </a:lnTo>
                  <a:lnTo>
                    <a:pt x="719" y="391"/>
                  </a:lnTo>
                  <a:lnTo>
                    <a:pt x="717" y="397"/>
                  </a:lnTo>
                  <a:lnTo>
                    <a:pt x="714" y="398"/>
                  </a:lnTo>
                  <a:lnTo>
                    <a:pt x="699" y="398"/>
                  </a:lnTo>
                  <a:lnTo>
                    <a:pt x="693" y="397"/>
                  </a:lnTo>
                  <a:lnTo>
                    <a:pt x="685" y="398"/>
                  </a:lnTo>
                  <a:lnTo>
                    <a:pt x="680" y="404"/>
                  </a:lnTo>
                  <a:lnTo>
                    <a:pt x="676" y="408"/>
                  </a:lnTo>
                  <a:lnTo>
                    <a:pt x="675" y="410"/>
                  </a:lnTo>
                  <a:lnTo>
                    <a:pt x="675" y="417"/>
                  </a:lnTo>
                  <a:lnTo>
                    <a:pt x="669" y="434"/>
                  </a:lnTo>
                  <a:lnTo>
                    <a:pt x="666" y="437"/>
                  </a:lnTo>
                  <a:lnTo>
                    <a:pt x="664" y="450"/>
                  </a:lnTo>
                  <a:lnTo>
                    <a:pt x="664" y="457"/>
                  </a:lnTo>
                  <a:lnTo>
                    <a:pt x="663" y="462"/>
                  </a:lnTo>
                  <a:lnTo>
                    <a:pt x="648" y="472"/>
                  </a:lnTo>
                  <a:lnTo>
                    <a:pt x="640" y="473"/>
                  </a:lnTo>
                  <a:lnTo>
                    <a:pt x="634" y="479"/>
                  </a:lnTo>
                  <a:lnTo>
                    <a:pt x="626" y="483"/>
                  </a:lnTo>
                  <a:lnTo>
                    <a:pt x="618" y="488"/>
                  </a:lnTo>
                  <a:lnTo>
                    <a:pt x="601" y="491"/>
                  </a:lnTo>
                  <a:lnTo>
                    <a:pt x="594" y="494"/>
                  </a:lnTo>
                  <a:lnTo>
                    <a:pt x="586" y="493"/>
                  </a:lnTo>
                  <a:lnTo>
                    <a:pt x="586" y="499"/>
                  </a:lnTo>
                  <a:lnTo>
                    <a:pt x="593" y="504"/>
                  </a:lnTo>
                  <a:lnTo>
                    <a:pt x="589" y="509"/>
                  </a:lnTo>
                  <a:lnTo>
                    <a:pt x="585" y="510"/>
                  </a:lnTo>
                  <a:lnTo>
                    <a:pt x="583" y="522"/>
                  </a:lnTo>
                  <a:lnTo>
                    <a:pt x="579" y="525"/>
                  </a:lnTo>
                  <a:lnTo>
                    <a:pt x="570" y="528"/>
                  </a:lnTo>
                  <a:lnTo>
                    <a:pt x="564" y="534"/>
                  </a:lnTo>
                  <a:lnTo>
                    <a:pt x="551" y="534"/>
                  </a:lnTo>
                  <a:lnTo>
                    <a:pt x="543" y="536"/>
                  </a:lnTo>
                  <a:lnTo>
                    <a:pt x="538" y="536"/>
                  </a:lnTo>
                  <a:lnTo>
                    <a:pt x="534" y="530"/>
                  </a:lnTo>
                  <a:lnTo>
                    <a:pt x="526" y="526"/>
                  </a:lnTo>
                  <a:lnTo>
                    <a:pt x="520" y="521"/>
                  </a:lnTo>
                  <a:lnTo>
                    <a:pt x="508" y="523"/>
                  </a:lnTo>
                  <a:lnTo>
                    <a:pt x="497" y="520"/>
                  </a:lnTo>
                  <a:lnTo>
                    <a:pt x="494" y="517"/>
                  </a:lnTo>
                  <a:lnTo>
                    <a:pt x="488" y="511"/>
                  </a:lnTo>
                  <a:lnTo>
                    <a:pt x="482" y="507"/>
                  </a:lnTo>
                  <a:lnTo>
                    <a:pt x="484" y="494"/>
                  </a:lnTo>
                  <a:lnTo>
                    <a:pt x="481" y="483"/>
                  </a:lnTo>
                  <a:lnTo>
                    <a:pt x="481" y="446"/>
                  </a:lnTo>
                  <a:lnTo>
                    <a:pt x="476" y="441"/>
                  </a:lnTo>
                  <a:lnTo>
                    <a:pt x="450" y="441"/>
                  </a:lnTo>
                  <a:lnTo>
                    <a:pt x="434" y="431"/>
                  </a:lnTo>
                  <a:lnTo>
                    <a:pt x="412" y="413"/>
                  </a:lnTo>
                  <a:lnTo>
                    <a:pt x="396" y="403"/>
                  </a:lnTo>
                  <a:lnTo>
                    <a:pt x="386" y="399"/>
                  </a:lnTo>
                  <a:lnTo>
                    <a:pt x="382" y="387"/>
                  </a:lnTo>
                  <a:lnTo>
                    <a:pt x="373" y="374"/>
                  </a:lnTo>
                  <a:lnTo>
                    <a:pt x="364" y="369"/>
                  </a:lnTo>
                  <a:lnTo>
                    <a:pt x="349" y="366"/>
                  </a:lnTo>
                  <a:lnTo>
                    <a:pt x="338" y="369"/>
                  </a:lnTo>
                  <a:lnTo>
                    <a:pt x="327" y="366"/>
                  </a:lnTo>
                  <a:lnTo>
                    <a:pt x="314" y="359"/>
                  </a:lnTo>
                  <a:lnTo>
                    <a:pt x="276" y="347"/>
                  </a:lnTo>
                  <a:lnTo>
                    <a:pt x="267" y="335"/>
                  </a:lnTo>
                  <a:lnTo>
                    <a:pt x="252" y="323"/>
                  </a:lnTo>
                  <a:lnTo>
                    <a:pt x="231" y="321"/>
                  </a:lnTo>
                  <a:lnTo>
                    <a:pt x="217" y="323"/>
                  </a:lnTo>
                  <a:lnTo>
                    <a:pt x="214" y="332"/>
                  </a:lnTo>
                  <a:lnTo>
                    <a:pt x="209" y="337"/>
                  </a:lnTo>
                  <a:lnTo>
                    <a:pt x="198" y="337"/>
                  </a:lnTo>
                  <a:lnTo>
                    <a:pt x="187" y="333"/>
                  </a:lnTo>
                  <a:lnTo>
                    <a:pt x="176" y="333"/>
                  </a:lnTo>
                  <a:lnTo>
                    <a:pt x="160" y="337"/>
                  </a:lnTo>
                  <a:lnTo>
                    <a:pt x="145" y="351"/>
                  </a:lnTo>
                  <a:lnTo>
                    <a:pt x="111" y="378"/>
                  </a:lnTo>
                  <a:lnTo>
                    <a:pt x="93" y="382"/>
                  </a:lnTo>
                  <a:lnTo>
                    <a:pt x="79" y="382"/>
                  </a:lnTo>
                  <a:lnTo>
                    <a:pt x="80" y="378"/>
                  </a:lnTo>
                  <a:lnTo>
                    <a:pt x="74" y="338"/>
                  </a:lnTo>
                  <a:lnTo>
                    <a:pt x="73" y="312"/>
                  </a:lnTo>
                  <a:lnTo>
                    <a:pt x="77" y="289"/>
                  </a:lnTo>
                  <a:lnTo>
                    <a:pt x="86" y="275"/>
                  </a:lnTo>
                  <a:lnTo>
                    <a:pt x="75" y="272"/>
                  </a:lnTo>
                  <a:lnTo>
                    <a:pt x="64" y="262"/>
                  </a:lnTo>
                  <a:lnTo>
                    <a:pt x="57" y="252"/>
                  </a:lnTo>
                  <a:lnTo>
                    <a:pt x="50" y="250"/>
                  </a:lnTo>
                  <a:lnTo>
                    <a:pt x="50" y="247"/>
                  </a:lnTo>
                  <a:lnTo>
                    <a:pt x="70" y="238"/>
                  </a:lnTo>
                  <a:lnTo>
                    <a:pt x="77" y="234"/>
                  </a:lnTo>
                  <a:lnTo>
                    <a:pt x="66" y="230"/>
                  </a:lnTo>
                  <a:lnTo>
                    <a:pt x="58" y="225"/>
                  </a:lnTo>
                  <a:lnTo>
                    <a:pt x="51" y="219"/>
                  </a:lnTo>
                  <a:lnTo>
                    <a:pt x="61" y="209"/>
                  </a:lnTo>
                  <a:lnTo>
                    <a:pt x="68" y="214"/>
                  </a:lnTo>
                  <a:lnTo>
                    <a:pt x="78" y="218"/>
                  </a:lnTo>
                  <a:lnTo>
                    <a:pt x="72" y="207"/>
                  </a:lnTo>
                  <a:lnTo>
                    <a:pt x="51" y="199"/>
                  </a:lnTo>
                  <a:lnTo>
                    <a:pt x="34" y="203"/>
                  </a:lnTo>
                  <a:lnTo>
                    <a:pt x="26" y="211"/>
                  </a:lnTo>
                  <a:lnTo>
                    <a:pt x="21" y="211"/>
                  </a:lnTo>
                  <a:lnTo>
                    <a:pt x="14" y="181"/>
                  </a:lnTo>
                  <a:lnTo>
                    <a:pt x="16" y="166"/>
                  </a:lnTo>
                  <a:lnTo>
                    <a:pt x="23" y="155"/>
                  </a:lnTo>
                  <a:lnTo>
                    <a:pt x="24" y="151"/>
                  </a:lnTo>
                  <a:lnTo>
                    <a:pt x="21" y="128"/>
                  </a:lnTo>
                  <a:lnTo>
                    <a:pt x="27" y="143"/>
                  </a:lnTo>
                  <a:lnTo>
                    <a:pt x="32" y="151"/>
                  </a:lnTo>
                  <a:lnTo>
                    <a:pt x="53" y="151"/>
                  </a:lnTo>
                  <a:lnTo>
                    <a:pt x="73" y="157"/>
                  </a:lnTo>
                  <a:lnTo>
                    <a:pt x="84" y="156"/>
                  </a:lnTo>
                  <a:lnTo>
                    <a:pt x="99" y="160"/>
                  </a:lnTo>
                  <a:lnTo>
                    <a:pt x="109" y="155"/>
                  </a:lnTo>
                  <a:lnTo>
                    <a:pt x="99" y="154"/>
                  </a:lnTo>
                  <a:lnTo>
                    <a:pt x="97" y="148"/>
                  </a:lnTo>
                  <a:lnTo>
                    <a:pt x="112" y="144"/>
                  </a:lnTo>
                  <a:lnTo>
                    <a:pt x="126" y="127"/>
                  </a:lnTo>
                  <a:lnTo>
                    <a:pt x="102" y="109"/>
                  </a:lnTo>
                  <a:lnTo>
                    <a:pt x="86" y="91"/>
                  </a:lnTo>
                  <a:lnTo>
                    <a:pt x="80" y="74"/>
                  </a:lnTo>
                  <a:lnTo>
                    <a:pt x="70" y="60"/>
                  </a:lnTo>
                  <a:lnTo>
                    <a:pt x="68" y="58"/>
                  </a:lnTo>
                  <a:lnTo>
                    <a:pt x="57" y="57"/>
                  </a:lnTo>
                  <a:lnTo>
                    <a:pt x="39" y="62"/>
                  </a:lnTo>
                  <a:lnTo>
                    <a:pt x="23" y="70"/>
                  </a:lnTo>
                  <a:lnTo>
                    <a:pt x="14" y="82"/>
                  </a:lnTo>
                  <a:lnTo>
                    <a:pt x="14" y="91"/>
                  </a:lnTo>
                  <a:lnTo>
                    <a:pt x="19" y="94"/>
                  </a:lnTo>
                  <a:lnTo>
                    <a:pt x="20" y="119"/>
                  </a:lnTo>
                  <a:lnTo>
                    <a:pt x="18" y="117"/>
                  </a:lnTo>
                  <a:lnTo>
                    <a:pt x="4" y="92"/>
                  </a:lnTo>
                  <a:lnTo>
                    <a:pt x="0" y="74"/>
                  </a:lnTo>
                  <a:lnTo>
                    <a:pt x="30" y="48"/>
                  </a:lnTo>
                  <a:lnTo>
                    <a:pt x="53" y="39"/>
                  </a:lnTo>
                  <a:lnTo>
                    <a:pt x="77" y="32"/>
                  </a:lnTo>
                  <a:lnTo>
                    <a:pt x="85" y="31"/>
                  </a:lnTo>
                  <a:lnTo>
                    <a:pt x="93" y="31"/>
                  </a:lnTo>
                  <a:lnTo>
                    <a:pt x="100" y="35"/>
                  </a:lnTo>
                  <a:lnTo>
                    <a:pt x="107" y="41"/>
                  </a:lnTo>
                  <a:lnTo>
                    <a:pt x="122" y="47"/>
                  </a:lnTo>
                  <a:lnTo>
                    <a:pt x="127" y="54"/>
                  </a:lnTo>
                  <a:lnTo>
                    <a:pt x="133" y="69"/>
                  </a:lnTo>
                  <a:lnTo>
                    <a:pt x="139" y="75"/>
                  </a:lnTo>
                  <a:lnTo>
                    <a:pt x="143" y="82"/>
                  </a:lnTo>
                  <a:lnTo>
                    <a:pt x="153" y="105"/>
                  </a:lnTo>
                  <a:lnTo>
                    <a:pt x="163" y="112"/>
                  </a:lnTo>
                  <a:lnTo>
                    <a:pt x="181" y="113"/>
                  </a:lnTo>
                  <a:lnTo>
                    <a:pt x="193" y="10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94" name="Group 170"/>
            <p:cNvGrpSpPr>
              <a:grpSpLocks noChangeAspect="1"/>
            </p:cNvGrpSpPr>
            <p:nvPr/>
          </p:nvGrpSpPr>
          <p:grpSpPr bwMode="gray">
            <a:xfrm>
              <a:off x="5539580" y="2891184"/>
              <a:ext cx="96838" cy="77788"/>
              <a:chOff x="3007" y="1982"/>
              <a:chExt cx="61" cy="49"/>
            </a:xfrm>
            <a:grpFill/>
          </p:grpSpPr>
          <p:sp>
            <p:nvSpPr>
              <p:cNvPr id="331" name="Freeform 171"/>
              <p:cNvSpPr>
                <a:spLocks noChangeAspect="1"/>
              </p:cNvSpPr>
              <p:nvPr/>
            </p:nvSpPr>
            <p:spPr bwMode="gray">
              <a:xfrm>
                <a:off x="3007" y="2013"/>
                <a:ext cx="13" cy="12"/>
              </a:xfrm>
              <a:custGeom>
                <a:avLst/>
                <a:gdLst/>
                <a:ahLst/>
                <a:cxnLst>
                  <a:cxn ang="0">
                    <a:pos x="65" y="59"/>
                  </a:cxn>
                  <a:cxn ang="0">
                    <a:pos x="52" y="56"/>
                  </a:cxn>
                  <a:cxn ang="0">
                    <a:pos x="36" y="53"/>
                  </a:cxn>
                  <a:cxn ang="0">
                    <a:pos x="4" y="7"/>
                  </a:cxn>
                  <a:cxn ang="0">
                    <a:pos x="0" y="2"/>
                  </a:cxn>
                  <a:cxn ang="0">
                    <a:pos x="10" y="0"/>
                  </a:cxn>
                  <a:cxn ang="0">
                    <a:pos x="17" y="1"/>
                  </a:cxn>
                  <a:cxn ang="0">
                    <a:pos x="22" y="9"/>
                  </a:cxn>
                  <a:cxn ang="0">
                    <a:pos x="30" y="12"/>
                  </a:cxn>
                  <a:cxn ang="0">
                    <a:pos x="37" y="13"/>
                  </a:cxn>
                  <a:cxn ang="0">
                    <a:pos x="44" y="10"/>
                  </a:cxn>
                  <a:cxn ang="0">
                    <a:pos x="52" y="12"/>
                  </a:cxn>
                  <a:cxn ang="0">
                    <a:pos x="55" y="20"/>
                  </a:cxn>
                  <a:cxn ang="0">
                    <a:pos x="60" y="27"/>
                  </a:cxn>
                  <a:cxn ang="0">
                    <a:pos x="64" y="34"/>
                  </a:cxn>
                  <a:cxn ang="0">
                    <a:pos x="65" y="59"/>
                  </a:cxn>
                </a:cxnLst>
                <a:rect l="0" t="0" r="r" b="b"/>
                <a:pathLst>
                  <a:path w="65" h="59">
                    <a:moveTo>
                      <a:pt x="65" y="59"/>
                    </a:moveTo>
                    <a:lnTo>
                      <a:pt x="52" y="56"/>
                    </a:lnTo>
                    <a:lnTo>
                      <a:pt x="36" y="53"/>
                    </a:lnTo>
                    <a:lnTo>
                      <a:pt x="4" y="7"/>
                    </a:lnTo>
                    <a:lnTo>
                      <a:pt x="0" y="2"/>
                    </a:lnTo>
                    <a:lnTo>
                      <a:pt x="10" y="0"/>
                    </a:lnTo>
                    <a:lnTo>
                      <a:pt x="17" y="1"/>
                    </a:lnTo>
                    <a:lnTo>
                      <a:pt x="22" y="9"/>
                    </a:lnTo>
                    <a:lnTo>
                      <a:pt x="30" y="12"/>
                    </a:lnTo>
                    <a:lnTo>
                      <a:pt x="37" y="13"/>
                    </a:lnTo>
                    <a:lnTo>
                      <a:pt x="44" y="10"/>
                    </a:lnTo>
                    <a:lnTo>
                      <a:pt x="52" y="12"/>
                    </a:lnTo>
                    <a:lnTo>
                      <a:pt x="55" y="20"/>
                    </a:lnTo>
                    <a:lnTo>
                      <a:pt x="60" y="27"/>
                    </a:lnTo>
                    <a:lnTo>
                      <a:pt x="64" y="34"/>
                    </a:lnTo>
                    <a:lnTo>
                      <a:pt x="65" y="5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32" name="Freeform 172"/>
              <p:cNvSpPr>
                <a:spLocks noChangeAspect="1"/>
              </p:cNvSpPr>
              <p:nvPr/>
            </p:nvSpPr>
            <p:spPr bwMode="gray">
              <a:xfrm>
                <a:off x="3009" y="1982"/>
                <a:ext cx="59" cy="49"/>
              </a:xfrm>
              <a:custGeom>
                <a:avLst/>
                <a:gdLst/>
                <a:ahLst/>
                <a:cxnLst>
                  <a:cxn ang="0">
                    <a:pos x="88" y="5"/>
                  </a:cxn>
                  <a:cxn ang="0">
                    <a:pos x="107" y="16"/>
                  </a:cxn>
                  <a:cxn ang="0">
                    <a:pos x="119" y="24"/>
                  </a:cxn>
                  <a:cxn ang="0">
                    <a:pos x="126" y="47"/>
                  </a:cxn>
                  <a:cxn ang="0">
                    <a:pos x="151" y="51"/>
                  </a:cxn>
                  <a:cxn ang="0">
                    <a:pos x="164" y="43"/>
                  </a:cxn>
                  <a:cxn ang="0">
                    <a:pos x="178" y="24"/>
                  </a:cxn>
                  <a:cxn ang="0">
                    <a:pos x="188" y="13"/>
                  </a:cxn>
                  <a:cxn ang="0">
                    <a:pos x="220" y="34"/>
                  </a:cxn>
                  <a:cxn ang="0">
                    <a:pos x="245" y="83"/>
                  </a:cxn>
                  <a:cxn ang="0">
                    <a:pos x="261" y="98"/>
                  </a:cxn>
                  <a:cxn ang="0">
                    <a:pos x="281" y="98"/>
                  </a:cxn>
                  <a:cxn ang="0">
                    <a:pos x="292" y="109"/>
                  </a:cxn>
                  <a:cxn ang="0">
                    <a:pos x="283" y="109"/>
                  </a:cxn>
                  <a:cxn ang="0">
                    <a:pos x="259" y="117"/>
                  </a:cxn>
                  <a:cxn ang="0">
                    <a:pos x="248" y="147"/>
                  </a:cxn>
                  <a:cxn ang="0">
                    <a:pos x="240" y="180"/>
                  </a:cxn>
                  <a:cxn ang="0">
                    <a:pos x="223" y="192"/>
                  </a:cxn>
                  <a:cxn ang="0">
                    <a:pos x="213" y="206"/>
                  </a:cxn>
                  <a:cxn ang="0">
                    <a:pos x="215" y="244"/>
                  </a:cxn>
                  <a:cxn ang="0">
                    <a:pos x="204" y="245"/>
                  </a:cxn>
                  <a:cxn ang="0">
                    <a:pos x="189" y="235"/>
                  </a:cxn>
                  <a:cxn ang="0">
                    <a:pos x="177" y="227"/>
                  </a:cxn>
                  <a:cxn ang="0">
                    <a:pos x="169" y="215"/>
                  </a:cxn>
                  <a:cxn ang="0">
                    <a:pos x="177" y="186"/>
                  </a:cxn>
                  <a:cxn ang="0">
                    <a:pos x="161" y="163"/>
                  </a:cxn>
                  <a:cxn ang="0">
                    <a:pos x="123" y="177"/>
                  </a:cxn>
                  <a:cxn ang="0">
                    <a:pos x="107" y="203"/>
                  </a:cxn>
                  <a:cxn ang="0">
                    <a:pos x="84" y="218"/>
                  </a:cxn>
                  <a:cxn ang="0">
                    <a:pos x="80" y="203"/>
                  </a:cxn>
                  <a:cxn ang="0">
                    <a:pos x="82" y="196"/>
                  </a:cxn>
                  <a:cxn ang="0">
                    <a:pos x="77" y="182"/>
                  </a:cxn>
                  <a:cxn ang="0">
                    <a:pos x="82" y="166"/>
                  </a:cxn>
                  <a:cxn ang="0">
                    <a:pos x="67" y="165"/>
                  </a:cxn>
                  <a:cxn ang="0">
                    <a:pos x="43" y="144"/>
                  </a:cxn>
                  <a:cxn ang="0">
                    <a:pos x="49" y="136"/>
                  </a:cxn>
                  <a:cxn ang="0">
                    <a:pos x="51" y="120"/>
                  </a:cxn>
                  <a:cxn ang="0">
                    <a:pos x="32" y="106"/>
                  </a:cxn>
                  <a:cxn ang="0">
                    <a:pos x="24" y="91"/>
                  </a:cxn>
                  <a:cxn ang="0">
                    <a:pos x="29" y="77"/>
                  </a:cxn>
                  <a:cxn ang="0">
                    <a:pos x="21" y="64"/>
                  </a:cxn>
                  <a:cxn ang="0">
                    <a:pos x="3" y="51"/>
                  </a:cxn>
                  <a:cxn ang="0">
                    <a:pos x="0" y="43"/>
                  </a:cxn>
                  <a:cxn ang="0">
                    <a:pos x="19" y="32"/>
                  </a:cxn>
                  <a:cxn ang="0">
                    <a:pos x="34" y="36"/>
                  </a:cxn>
                  <a:cxn ang="0">
                    <a:pos x="55" y="50"/>
                  </a:cxn>
                  <a:cxn ang="0">
                    <a:pos x="78" y="55"/>
                  </a:cxn>
                  <a:cxn ang="0">
                    <a:pos x="91" y="50"/>
                  </a:cxn>
                  <a:cxn ang="0">
                    <a:pos x="75" y="32"/>
                  </a:cxn>
                  <a:cxn ang="0">
                    <a:pos x="66" y="19"/>
                  </a:cxn>
                  <a:cxn ang="0">
                    <a:pos x="78" y="0"/>
                  </a:cxn>
                </a:cxnLst>
                <a:rect l="0" t="0" r="r" b="b"/>
                <a:pathLst>
                  <a:path w="294" h="245">
                    <a:moveTo>
                      <a:pt x="80" y="0"/>
                    </a:moveTo>
                    <a:lnTo>
                      <a:pt x="88" y="5"/>
                    </a:lnTo>
                    <a:lnTo>
                      <a:pt x="95" y="5"/>
                    </a:lnTo>
                    <a:lnTo>
                      <a:pt x="107" y="16"/>
                    </a:lnTo>
                    <a:lnTo>
                      <a:pt x="111" y="24"/>
                    </a:lnTo>
                    <a:lnTo>
                      <a:pt x="119" y="24"/>
                    </a:lnTo>
                    <a:lnTo>
                      <a:pt x="124" y="40"/>
                    </a:lnTo>
                    <a:lnTo>
                      <a:pt x="126" y="47"/>
                    </a:lnTo>
                    <a:lnTo>
                      <a:pt x="135" y="47"/>
                    </a:lnTo>
                    <a:lnTo>
                      <a:pt x="151" y="51"/>
                    </a:lnTo>
                    <a:lnTo>
                      <a:pt x="159" y="48"/>
                    </a:lnTo>
                    <a:lnTo>
                      <a:pt x="164" y="43"/>
                    </a:lnTo>
                    <a:lnTo>
                      <a:pt x="170" y="28"/>
                    </a:lnTo>
                    <a:lnTo>
                      <a:pt x="178" y="24"/>
                    </a:lnTo>
                    <a:lnTo>
                      <a:pt x="185" y="20"/>
                    </a:lnTo>
                    <a:lnTo>
                      <a:pt x="188" y="13"/>
                    </a:lnTo>
                    <a:lnTo>
                      <a:pt x="194" y="3"/>
                    </a:lnTo>
                    <a:lnTo>
                      <a:pt x="220" y="34"/>
                    </a:lnTo>
                    <a:lnTo>
                      <a:pt x="236" y="68"/>
                    </a:lnTo>
                    <a:lnTo>
                      <a:pt x="245" y="83"/>
                    </a:lnTo>
                    <a:lnTo>
                      <a:pt x="253" y="93"/>
                    </a:lnTo>
                    <a:lnTo>
                      <a:pt x="261" y="98"/>
                    </a:lnTo>
                    <a:lnTo>
                      <a:pt x="274" y="93"/>
                    </a:lnTo>
                    <a:lnTo>
                      <a:pt x="281" y="98"/>
                    </a:lnTo>
                    <a:lnTo>
                      <a:pt x="287" y="100"/>
                    </a:lnTo>
                    <a:lnTo>
                      <a:pt x="292" y="109"/>
                    </a:lnTo>
                    <a:lnTo>
                      <a:pt x="294" y="118"/>
                    </a:lnTo>
                    <a:lnTo>
                      <a:pt x="283" y="109"/>
                    </a:lnTo>
                    <a:lnTo>
                      <a:pt x="269" y="110"/>
                    </a:lnTo>
                    <a:lnTo>
                      <a:pt x="259" y="117"/>
                    </a:lnTo>
                    <a:lnTo>
                      <a:pt x="251" y="127"/>
                    </a:lnTo>
                    <a:lnTo>
                      <a:pt x="248" y="147"/>
                    </a:lnTo>
                    <a:lnTo>
                      <a:pt x="247" y="164"/>
                    </a:lnTo>
                    <a:lnTo>
                      <a:pt x="240" y="180"/>
                    </a:lnTo>
                    <a:lnTo>
                      <a:pt x="236" y="206"/>
                    </a:lnTo>
                    <a:lnTo>
                      <a:pt x="223" y="192"/>
                    </a:lnTo>
                    <a:lnTo>
                      <a:pt x="216" y="197"/>
                    </a:lnTo>
                    <a:lnTo>
                      <a:pt x="213" y="206"/>
                    </a:lnTo>
                    <a:lnTo>
                      <a:pt x="213" y="227"/>
                    </a:lnTo>
                    <a:lnTo>
                      <a:pt x="215" y="244"/>
                    </a:lnTo>
                    <a:lnTo>
                      <a:pt x="211" y="245"/>
                    </a:lnTo>
                    <a:lnTo>
                      <a:pt x="204" y="245"/>
                    </a:lnTo>
                    <a:lnTo>
                      <a:pt x="197" y="242"/>
                    </a:lnTo>
                    <a:lnTo>
                      <a:pt x="189" y="235"/>
                    </a:lnTo>
                    <a:lnTo>
                      <a:pt x="181" y="231"/>
                    </a:lnTo>
                    <a:lnTo>
                      <a:pt x="177" y="227"/>
                    </a:lnTo>
                    <a:lnTo>
                      <a:pt x="166" y="220"/>
                    </a:lnTo>
                    <a:lnTo>
                      <a:pt x="169" y="215"/>
                    </a:lnTo>
                    <a:lnTo>
                      <a:pt x="184" y="207"/>
                    </a:lnTo>
                    <a:lnTo>
                      <a:pt x="177" y="186"/>
                    </a:lnTo>
                    <a:lnTo>
                      <a:pt x="178" y="172"/>
                    </a:lnTo>
                    <a:lnTo>
                      <a:pt x="161" y="163"/>
                    </a:lnTo>
                    <a:lnTo>
                      <a:pt x="135" y="169"/>
                    </a:lnTo>
                    <a:lnTo>
                      <a:pt x="123" y="177"/>
                    </a:lnTo>
                    <a:lnTo>
                      <a:pt x="113" y="187"/>
                    </a:lnTo>
                    <a:lnTo>
                      <a:pt x="107" y="203"/>
                    </a:lnTo>
                    <a:lnTo>
                      <a:pt x="95" y="217"/>
                    </a:lnTo>
                    <a:lnTo>
                      <a:pt x="84" y="218"/>
                    </a:lnTo>
                    <a:lnTo>
                      <a:pt x="83" y="211"/>
                    </a:lnTo>
                    <a:lnTo>
                      <a:pt x="80" y="203"/>
                    </a:lnTo>
                    <a:lnTo>
                      <a:pt x="75" y="197"/>
                    </a:lnTo>
                    <a:lnTo>
                      <a:pt x="82" y="196"/>
                    </a:lnTo>
                    <a:lnTo>
                      <a:pt x="83" y="187"/>
                    </a:lnTo>
                    <a:lnTo>
                      <a:pt x="77" y="182"/>
                    </a:lnTo>
                    <a:lnTo>
                      <a:pt x="78" y="175"/>
                    </a:lnTo>
                    <a:lnTo>
                      <a:pt x="82" y="166"/>
                    </a:lnTo>
                    <a:lnTo>
                      <a:pt x="75" y="165"/>
                    </a:lnTo>
                    <a:lnTo>
                      <a:pt x="67" y="165"/>
                    </a:lnTo>
                    <a:lnTo>
                      <a:pt x="52" y="156"/>
                    </a:lnTo>
                    <a:lnTo>
                      <a:pt x="43" y="144"/>
                    </a:lnTo>
                    <a:lnTo>
                      <a:pt x="40" y="137"/>
                    </a:lnTo>
                    <a:lnTo>
                      <a:pt x="49" y="136"/>
                    </a:lnTo>
                    <a:lnTo>
                      <a:pt x="52" y="127"/>
                    </a:lnTo>
                    <a:lnTo>
                      <a:pt x="51" y="120"/>
                    </a:lnTo>
                    <a:lnTo>
                      <a:pt x="37" y="111"/>
                    </a:lnTo>
                    <a:lnTo>
                      <a:pt x="32" y="106"/>
                    </a:lnTo>
                    <a:lnTo>
                      <a:pt x="27" y="99"/>
                    </a:lnTo>
                    <a:lnTo>
                      <a:pt x="24" y="91"/>
                    </a:lnTo>
                    <a:lnTo>
                      <a:pt x="24" y="83"/>
                    </a:lnTo>
                    <a:lnTo>
                      <a:pt x="29" y="77"/>
                    </a:lnTo>
                    <a:lnTo>
                      <a:pt x="28" y="69"/>
                    </a:lnTo>
                    <a:lnTo>
                      <a:pt x="21" y="64"/>
                    </a:lnTo>
                    <a:lnTo>
                      <a:pt x="13" y="64"/>
                    </a:lnTo>
                    <a:lnTo>
                      <a:pt x="3" y="51"/>
                    </a:lnTo>
                    <a:lnTo>
                      <a:pt x="1" y="43"/>
                    </a:lnTo>
                    <a:lnTo>
                      <a:pt x="0" y="43"/>
                    </a:lnTo>
                    <a:lnTo>
                      <a:pt x="5" y="42"/>
                    </a:lnTo>
                    <a:lnTo>
                      <a:pt x="19" y="32"/>
                    </a:lnTo>
                    <a:lnTo>
                      <a:pt x="27" y="34"/>
                    </a:lnTo>
                    <a:lnTo>
                      <a:pt x="34" y="36"/>
                    </a:lnTo>
                    <a:lnTo>
                      <a:pt x="40" y="42"/>
                    </a:lnTo>
                    <a:lnTo>
                      <a:pt x="55" y="50"/>
                    </a:lnTo>
                    <a:lnTo>
                      <a:pt x="64" y="48"/>
                    </a:lnTo>
                    <a:lnTo>
                      <a:pt x="78" y="55"/>
                    </a:lnTo>
                    <a:lnTo>
                      <a:pt x="87" y="56"/>
                    </a:lnTo>
                    <a:lnTo>
                      <a:pt x="91" y="50"/>
                    </a:lnTo>
                    <a:lnTo>
                      <a:pt x="88" y="42"/>
                    </a:lnTo>
                    <a:lnTo>
                      <a:pt x="75" y="32"/>
                    </a:lnTo>
                    <a:lnTo>
                      <a:pt x="72" y="25"/>
                    </a:lnTo>
                    <a:lnTo>
                      <a:pt x="66" y="19"/>
                    </a:lnTo>
                    <a:lnTo>
                      <a:pt x="67" y="10"/>
                    </a:lnTo>
                    <a:lnTo>
                      <a:pt x="78" y="0"/>
                    </a:lnTo>
                    <a:lnTo>
                      <a:pt x="8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95" name="Freeform 173"/>
            <p:cNvSpPr>
              <a:spLocks noChangeAspect="1"/>
            </p:cNvSpPr>
            <p:nvPr/>
          </p:nvSpPr>
          <p:spPr bwMode="gray">
            <a:xfrm>
              <a:off x="4333081" y="2130772"/>
              <a:ext cx="190500" cy="130175"/>
            </a:xfrm>
            <a:custGeom>
              <a:avLst/>
              <a:gdLst/>
              <a:ahLst/>
              <a:cxnLst>
                <a:cxn ang="0">
                  <a:pos x="221" y="370"/>
                </a:cxn>
                <a:cxn ang="0">
                  <a:pos x="145" y="352"/>
                </a:cxn>
                <a:cxn ang="0">
                  <a:pos x="103" y="337"/>
                </a:cxn>
                <a:cxn ang="0">
                  <a:pos x="150" y="308"/>
                </a:cxn>
                <a:cxn ang="0">
                  <a:pos x="141" y="270"/>
                </a:cxn>
                <a:cxn ang="0">
                  <a:pos x="127" y="259"/>
                </a:cxn>
                <a:cxn ang="0">
                  <a:pos x="108" y="227"/>
                </a:cxn>
                <a:cxn ang="0">
                  <a:pos x="59" y="228"/>
                </a:cxn>
                <a:cxn ang="0">
                  <a:pos x="48" y="218"/>
                </a:cxn>
                <a:cxn ang="0">
                  <a:pos x="102" y="205"/>
                </a:cxn>
                <a:cxn ang="0">
                  <a:pos x="146" y="180"/>
                </a:cxn>
                <a:cxn ang="0">
                  <a:pos x="118" y="167"/>
                </a:cxn>
                <a:cxn ang="0">
                  <a:pos x="138" y="137"/>
                </a:cxn>
                <a:cxn ang="0">
                  <a:pos x="119" y="136"/>
                </a:cxn>
                <a:cxn ang="0">
                  <a:pos x="71" y="138"/>
                </a:cxn>
                <a:cxn ang="0">
                  <a:pos x="0" y="144"/>
                </a:cxn>
                <a:cxn ang="0">
                  <a:pos x="43" y="130"/>
                </a:cxn>
                <a:cxn ang="0">
                  <a:pos x="21" y="97"/>
                </a:cxn>
                <a:cxn ang="0">
                  <a:pos x="68" y="108"/>
                </a:cxn>
                <a:cxn ang="0">
                  <a:pos x="53" y="86"/>
                </a:cxn>
                <a:cxn ang="0">
                  <a:pos x="54" y="71"/>
                </a:cxn>
                <a:cxn ang="0">
                  <a:pos x="77" y="57"/>
                </a:cxn>
                <a:cxn ang="0">
                  <a:pos x="102" y="79"/>
                </a:cxn>
                <a:cxn ang="0">
                  <a:pos x="112" y="66"/>
                </a:cxn>
                <a:cxn ang="0">
                  <a:pos x="103" y="40"/>
                </a:cxn>
                <a:cxn ang="0">
                  <a:pos x="95" y="24"/>
                </a:cxn>
                <a:cxn ang="0">
                  <a:pos x="77" y="9"/>
                </a:cxn>
                <a:cxn ang="0">
                  <a:pos x="109" y="17"/>
                </a:cxn>
                <a:cxn ang="0">
                  <a:pos x="155" y="60"/>
                </a:cxn>
                <a:cxn ang="0">
                  <a:pos x="176" y="100"/>
                </a:cxn>
                <a:cxn ang="0">
                  <a:pos x="156" y="117"/>
                </a:cxn>
                <a:cxn ang="0">
                  <a:pos x="172" y="146"/>
                </a:cxn>
                <a:cxn ang="0">
                  <a:pos x="189" y="152"/>
                </a:cxn>
                <a:cxn ang="0">
                  <a:pos x="217" y="127"/>
                </a:cxn>
                <a:cxn ang="0">
                  <a:pos x="229" y="72"/>
                </a:cxn>
                <a:cxn ang="0">
                  <a:pos x="265" y="95"/>
                </a:cxn>
                <a:cxn ang="0">
                  <a:pos x="283" y="76"/>
                </a:cxn>
                <a:cxn ang="0">
                  <a:pos x="318" y="45"/>
                </a:cxn>
                <a:cxn ang="0">
                  <a:pos x="333" y="77"/>
                </a:cxn>
                <a:cxn ang="0">
                  <a:pos x="355" y="103"/>
                </a:cxn>
                <a:cxn ang="0">
                  <a:pos x="349" y="47"/>
                </a:cxn>
                <a:cxn ang="0">
                  <a:pos x="392" y="65"/>
                </a:cxn>
                <a:cxn ang="0">
                  <a:pos x="424" y="57"/>
                </a:cxn>
                <a:cxn ang="0">
                  <a:pos x="437" y="7"/>
                </a:cxn>
                <a:cxn ang="0">
                  <a:pos x="480" y="19"/>
                </a:cxn>
                <a:cxn ang="0">
                  <a:pos x="504" y="44"/>
                </a:cxn>
                <a:cxn ang="0">
                  <a:pos x="543" y="19"/>
                </a:cxn>
                <a:cxn ang="0">
                  <a:pos x="523" y="72"/>
                </a:cxn>
                <a:cxn ang="0">
                  <a:pos x="560" y="106"/>
                </a:cxn>
                <a:cxn ang="0">
                  <a:pos x="582" y="120"/>
                </a:cxn>
                <a:cxn ang="0">
                  <a:pos x="600" y="179"/>
                </a:cxn>
                <a:cxn ang="0">
                  <a:pos x="591" y="217"/>
                </a:cxn>
                <a:cxn ang="0">
                  <a:pos x="550" y="243"/>
                </a:cxn>
                <a:cxn ang="0">
                  <a:pos x="555" y="270"/>
                </a:cxn>
                <a:cxn ang="0">
                  <a:pos x="516" y="285"/>
                </a:cxn>
                <a:cxn ang="0">
                  <a:pos x="483" y="309"/>
                </a:cxn>
                <a:cxn ang="0">
                  <a:pos x="413" y="347"/>
                </a:cxn>
                <a:cxn ang="0">
                  <a:pos x="385" y="364"/>
                </a:cxn>
                <a:cxn ang="0">
                  <a:pos x="302" y="407"/>
                </a:cxn>
              </a:cxnLst>
              <a:rect l="0" t="0" r="r" b="b"/>
              <a:pathLst>
                <a:path w="603" h="409">
                  <a:moveTo>
                    <a:pt x="251" y="389"/>
                  </a:moveTo>
                  <a:lnTo>
                    <a:pt x="248" y="390"/>
                  </a:lnTo>
                  <a:lnTo>
                    <a:pt x="240" y="384"/>
                  </a:lnTo>
                  <a:lnTo>
                    <a:pt x="231" y="382"/>
                  </a:lnTo>
                  <a:lnTo>
                    <a:pt x="221" y="370"/>
                  </a:lnTo>
                  <a:lnTo>
                    <a:pt x="202" y="356"/>
                  </a:lnTo>
                  <a:lnTo>
                    <a:pt x="182" y="348"/>
                  </a:lnTo>
                  <a:lnTo>
                    <a:pt x="170" y="353"/>
                  </a:lnTo>
                  <a:lnTo>
                    <a:pt x="151" y="348"/>
                  </a:lnTo>
                  <a:lnTo>
                    <a:pt x="145" y="352"/>
                  </a:lnTo>
                  <a:lnTo>
                    <a:pt x="135" y="352"/>
                  </a:lnTo>
                  <a:lnTo>
                    <a:pt x="118" y="351"/>
                  </a:lnTo>
                  <a:lnTo>
                    <a:pt x="111" y="357"/>
                  </a:lnTo>
                  <a:lnTo>
                    <a:pt x="102" y="355"/>
                  </a:lnTo>
                  <a:lnTo>
                    <a:pt x="103" y="337"/>
                  </a:lnTo>
                  <a:lnTo>
                    <a:pt x="100" y="324"/>
                  </a:lnTo>
                  <a:lnTo>
                    <a:pt x="113" y="334"/>
                  </a:lnTo>
                  <a:lnTo>
                    <a:pt x="119" y="325"/>
                  </a:lnTo>
                  <a:lnTo>
                    <a:pt x="135" y="319"/>
                  </a:lnTo>
                  <a:lnTo>
                    <a:pt x="150" y="308"/>
                  </a:lnTo>
                  <a:lnTo>
                    <a:pt x="150" y="288"/>
                  </a:lnTo>
                  <a:lnTo>
                    <a:pt x="131" y="293"/>
                  </a:lnTo>
                  <a:lnTo>
                    <a:pt x="141" y="283"/>
                  </a:lnTo>
                  <a:lnTo>
                    <a:pt x="143" y="278"/>
                  </a:lnTo>
                  <a:lnTo>
                    <a:pt x="141" y="270"/>
                  </a:lnTo>
                  <a:lnTo>
                    <a:pt x="150" y="259"/>
                  </a:lnTo>
                  <a:lnTo>
                    <a:pt x="140" y="260"/>
                  </a:lnTo>
                  <a:lnTo>
                    <a:pt x="134" y="271"/>
                  </a:lnTo>
                  <a:lnTo>
                    <a:pt x="128" y="266"/>
                  </a:lnTo>
                  <a:lnTo>
                    <a:pt x="127" y="259"/>
                  </a:lnTo>
                  <a:lnTo>
                    <a:pt x="122" y="260"/>
                  </a:lnTo>
                  <a:lnTo>
                    <a:pt x="120" y="255"/>
                  </a:lnTo>
                  <a:lnTo>
                    <a:pt x="119" y="245"/>
                  </a:lnTo>
                  <a:lnTo>
                    <a:pt x="116" y="228"/>
                  </a:lnTo>
                  <a:lnTo>
                    <a:pt x="108" y="227"/>
                  </a:lnTo>
                  <a:lnTo>
                    <a:pt x="95" y="232"/>
                  </a:lnTo>
                  <a:lnTo>
                    <a:pt x="90" y="227"/>
                  </a:lnTo>
                  <a:lnTo>
                    <a:pt x="81" y="226"/>
                  </a:lnTo>
                  <a:lnTo>
                    <a:pt x="69" y="226"/>
                  </a:lnTo>
                  <a:lnTo>
                    <a:pt x="59" y="228"/>
                  </a:lnTo>
                  <a:lnTo>
                    <a:pt x="49" y="235"/>
                  </a:lnTo>
                  <a:lnTo>
                    <a:pt x="37" y="238"/>
                  </a:lnTo>
                  <a:lnTo>
                    <a:pt x="32" y="232"/>
                  </a:lnTo>
                  <a:lnTo>
                    <a:pt x="33" y="219"/>
                  </a:lnTo>
                  <a:lnTo>
                    <a:pt x="48" y="218"/>
                  </a:lnTo>
                  <a:lnTo>
                    <a:pt x="66" y="213"/>
                  </a:lnTo>
                  <a:lnTo>
                    <a:pt x="73" y="207"/>
                  </a:lnTo>
                  <a:lnTo>
                    <a:pt x="85" y="207"/>
                  </a:lnTo>
                  <a:lnTo>
                    <a:pt x="96" y="197"/>
                  </a:lnTo>
                  <a:lnTo>
                    <a:pt x="102" y="205"/>
                  </a:lnTo>
                  <a:lnTo>
                    <a:pt x="111" y="196"/>
                  </a:lnTo>
                  <a:lnTo>
                    <a:pt x="122" y="200"/>
                  </a:lnTo>
                  <a:lnTo>
                    <a:pt x="144" y="201"/>
                  </a:lnTo>
                  <a:lnTo>
                    <a:pt x="152" y="178"/>
                  </a:lnTo>
                  <a:lnTo>
                    <a:pt x="146" y="180"/>
                  </a:lnTo>
                  <a:lnTo>
                    <a:pt x="140" y="191"/>
                  </a:lnTo>
                  <a:lnTo>
                    <a:pt x="133" y="187"/>
                  </a:lnTo>
                  <a:lnTo>
                    <a:pt x="111" y="184"/>
                  </a:lnTo>
                  <a:lnTo>
                    <a:pt x="111" y="176"/>
                  </a:lnTo>
                  <a:lnTo>
                    <a:pt x="118" y="167"/>
                  </a:lnTo>
                  <a:lnTo>
                    <a:pt x="125" y="165"/>
                  </a:lnTo>
                  <a:lnTo>
                    <a:pt x="130" y="159"/>
                  </a:lnTo>
                  <a:lnTo>
                    <a:pt x="147" y="147"/>
                  </a:lnTo>
                  <a:lnTo>
                    <a:pt x="147" y="144"/>
                  </a:lnTo>
                  <a:lnTo>
                    <a:pt x="138" y="137"/>
                  </a:lnTo>
                  <a:lnTo>
                    <a:pt x="131" y="143"/>
                  </a:lnTo>
                  <a:lnTo>
                    <a:pt x="124" y="143"/>
                  </a:lnTo>
                  <a:lnTo>
                    <a:pt x="124" y="137"/>
                  </a:lnTo>
                  <a:lnTo>
                    <a:pt x="119" y="133"/>
                  </a:lnTo>
                  <a:lnTo>
                    <a:pt x="119" y="136"/>
                  </a:lnTo>
                  <a:lnTo>
                    <a:pt x="116" y="127"/>
                  </a:lnTo>
                  <a:lnTo>
                    <a:pt x="112" y="126"/>
                  </a:lnTo>
                  <a:lnTo>
                    <a:pt x="90" y="124"/>
                  </a:lnTo>
                  <a:lnTo>
                    <a:pt x="82" y="127"/>
                  </a:lnTo>
                  <a:lnTo>
                    <a:pt x="71" y="138"/>
                  </a:lnTo>
                  <a:lnTo>
                    <a:pt x="64" y="138"/>
                  </a:lnTo>
                  <a:lnTo>
                    <a:pt x="48" y="147"/>
                  </a:lnTo>
                  <a:lnTo>
                    <a:pt x="42" y="147"/>
                  </a:lnTo>
                  <a:lnTo>
                    <a:pt x="25" y="137"/>
                  </a:lnTo>
                  <a:lnTo>
                    <a:pt x="0" y="144"/>
                  </a:lnTo>
                  <a:lnTo>
                    <a:pt x="4" y="132"/>
                  </a:lnTo>
                  <a:lnTo>
                    <a:pt x="9" y="122"/>
                  </a:lnTo>
                  <a:lnTo>
                    <a:pt x="15" y="127"/>
                  </a:lnTo>
                  <a:lnTo>
                    <a:pt x="34" y="136"/>
                  </a:lnTo>
                  <a:lnTo>
                    <a:pt x="43" y="130"/>
                  </a:lnTo>
                  <a:lnTo>
                    <a:pt x="31" y="125"/>
                  </a:lnTo>
                  <a:lnTo>
                    <a:pt x="34" y="124"/>
                  </a:lnTo>
                  <a:lnTo>
                    <a:pt x="36" y="116"/>
                  </a:lnTo>
                  <a:lnTo>
                    <a:pt x="26" y="110"/>
                  </a:lnTo>
                  <a:lnTo>
                    <a:pt x="21" y="97"/>
                  </a:lnTo>
                  <a:lnTo>
                    <a:pt x="44" y="108"/>
                  </a:lnTo>
                  <a:lnTo>
                    <a:pt x="53" y="120"/>
                  </a:lnTo>
                  <a:lnTo>
                    <a:pt x="70" y="116"/>
                  </a:lnTo>
                  <a:lnTo>
                    <a:pt x="63" y="111"/>
                  </a:lnTo>
                  <a:lnTo>
                    <a:pt x="68" y="108"/>
                  </a:lnTo>
                  <a:lnTo>
                    <a:pt x="69" y="100"/>
                  </a:lnTo>
                  <a:lnTo>
                    <a:pt x="50" y="103"/>
                  </a:lnTo>
                  <a:lnTo>
                    <a:pt x="41" y="92"/>
                  </a:lnTo>
                  <a:lnTo>
                    <a:pt x="42" y="88"/>
                  </a:lnTo>
                  <a:lnTo>
                    <a:pt x="53" y="86"/>
                  </a:lnTo>
                  <a:lnTo>
                    <a:pt x="44" y="78"/>
                  </a:lnTo>
                  <a:lnTo>
                    <a:pt x="37" y="65"/>
                  </a:lnTo>
                  <a:lnTo>
                    <a:pt x="38" y="67"/>
                  </a:lnTo>
                  <a:lnTo>
                    <a:pt x="52" y="73"/>
                  </a:lnTo>
                  <a:lnTo>
                    <a:pt x="54" y="71"/>
                  </a:lnTo>
                  <a:lnTo>
                    <a:pt x="47" y="59"/>
                  </a:lnTo>
                  <a:lnTo>
                    <a:pt x="58" y="63"/>
                  </a:lnTo>
                  <a:lnTo>
                    <a:pt x="50" y="51"/>
                  </a:lnTo>
                  <a:lnTo>
                    <a:pt x="58" y="47"/>
                  </a:lnTo>
                  <a:lnTo>
                    <a:pt x="77" y="57"/>
                  </a:lnTo>
                  <a:lnTo>
                    <a:pt x="77" y="73"/>
                  </a:lnTo>
                  <a:lnTo>
                    <a:pt x="80" y="74"/>
                  </a:lnTo>
                  <a:lnTo>
                    <a:pt x="87" y="77"/>
                  </a:lnTo>
                  <a:lnTo>
                    <a:pt x="93" y="70"/>
                  </a:lnTo>
                  <a:lnTo>
                    <a:pt x="102" y="79"/>
                  </a:lnTo>
                  <a:lnTo>
                    <a:pt x="104" y="93"/>
                  </a:lnTo>
                  <a:lnTo>
                    <a:pt x="108" y="81"/>
                  </a:lnTo>
                  <a:lnTo>
                    <a:pt x="113" y="93"/>
                  </a:lnTo>
                  <a:lnTo>
                    <a:pt x="119" y="79"/>
                  </a:lnTo>
                  <a:lnTo>
                    <a:pt x="112" y="66"/>
                  </a:lnTo>
                  <a:lnTo>
                    <a:pt x="113" y="60"/>
                  </a:lnTo>
                  <a:lnTo>
                    <a:pt x="97" y="51"/>
                  </a:lnTo>
                  <a:lnTo>
                    <a:pt x="89" y="44"/>
                  </a:lnTo>
                  <a:lnTo>
                    <a:pt x="95" y="33"/>
                  </a:lnTo>
                  <a:lnTo>
                    <a:pt x="103" y="40"/>
                  </a:lnTo>
                  <a:lnTo>
                    <a:pt x="108" y="40"/>
                  </a:lnTo>
                  <a:lnTo>
                    <a:pt x="112" y="38"/>
                  </a:lnTo>
                  <a:lnTo>
                    <a:pt x="103" y="29"/>
                  </a:lnTo>
                  <a:lnTo>
                    <a:pt x="101" y="24"/>
                  </a:lnTo>
                  <a:lnTo>
                    <a:pt x="95" y="24"/>
                  </a:lnTo>
                  <a:lnTo>
                    <a:pt x="85" y="30"/>
                  </a:lnTo>
                  <a:lnTo>
                    <a:pt x="76" y="27"/>
                  </a:lnTo>
                  <a:lnTo>
                    <a:pt x="76" y="25"/>
                  </a:lnTo>
                  <a:lnTo>
                    <a:pt x="80" y="18"/>
                  </a:lnTo>
                  <a:lnTo>
                    <a:pt x="77" y="9"/>
                  </a:lnTo>
                  <a:lnTo>
                    <a:pt x="87" y="11"/>
                  </a:lnTo>
                  <a:lnTo>
                    <a:pt x="87" y="6"/>
                  </a:lnTo>
                  <a:lnTo>
                    <a:pt x="97" y="16"/>
                  </a:lnTo>
                  <a:lnTo>
                    <a:pt x="103" y="13"/>
                  </a:lnTo>
                  <a:lnTo>
                    <a:pt x="109" y="17"/>
                  </a:lnTo>
                  <a:lnTo>
                    <a:pt x="114" y="14"/>
                  </a:lnTo>
                  <a:lnTo>
                    <a:pt x="124" y="33"/>
                  </a:lnTo>
                  <a:lnTo>
                    <a:pt x="139" y="36"/>
                  </a:lnTo>
                  <a:lnTo>
                    <a:pt x="145" y="47"/>
                  </a:lnTo>
                  <a:lnTo>
                    <a:pt x="155" y="60"/>
                  </a:lnTo>
                  <a:lnTo>
                    <a:pt x="166" y="63"/>
                  </a:lnTo>
                  <a:lnTo>
                    <a:pt x="173" y="71"/>
                  </a:lnTo>
                  <a:lnTo>
                    <a:pt x="163" y="78"/>
                  </a:lnTo>
                  <a:lnTo>
                    <a:pt x="174" y="86"/>
                  </a:lnTo>
                  <a:lnTo>
                    <a:pt x="176" y="100"/>
                  </a:lnTo>
                  <a:lnTo>
                    <a:pt x="171" y="104"/>
                  </a:lnTo>
                  <a:lnTo>
                    <a:pt x="170" y="109"/>
                  </a:lnTo>
                  <a:lnTo>
                    <a:pt x="166" y="114"/>
                  </a:lnTo>
                  <a:lnTo>
                    <a:pt x="152" y="106"/>
                  </a:lnTo>
                  <a:lnTo>
                    <a:pt x="156" y="117"/>
                  </a:lnTo>
                  <a:lnTo>
                    <a:pt x="170" y="124"/>
                  </a:lnTo>
                  <a:lnTo>
                    <a:pt x="168" y="133"/>
                  </a:lnTo>
                  <a:lnTo>
                    <a:pt x="174" y="126"/>
                  </a:lnTo>
                  <a:lnTo>
                    <a:pt x="177" y="140"/>
                  </a:lnTo>
                  <a:lnTo>
                    <a:pt x="172" y="146"/>
                  </a:lnTo>
                  <a:lnTo>
                    <a:pt x="181" y="149"/>
                  </a:lnTo>
                  <a:lnTo>
                    <a:pt x="182" y="157"/>
                  </a:lnTo>
                  <a:lnTo>
                    <a:pt x="182" y="175"/>
                  </a:lnTo>
                  <a:lnTo>
                    <a:pt x="189" y="162"/>
                  </a:lnTo>
                  <a:lnTo>
                    <a:pt x="189" y="152"/>
                  </a:lnTo>
                  <a:lnTo>
                    <a:pt x="202" y="151"/>
                  </a:lnTo>
                  <a:lnTo>
                    <a:pt x="202" y="127"/>
                  </a:lnTo>
                  <a:lnTo>
                    <a:pt x="206" y="116"/>
                  </a:lnTo>
                  <a:lnTo>
                    <a:pt x="215" y="117"/>
                  </a:lnTo>
                  <a:lnTo>
                    <a:pt x="217" y="127"/>
                  </a:lnTo>
                  <a:lnTo>
                    <a:pt x="222" y="137"/>
                  </a:lnTo>
                  <a:lnTo>
                    <a:pt x="229" y="127"/>
                  </a:lnTo>
                  <a:lnTo>
                    <a:pt x="232" y="113"/>
                  </a:lnTo>
                  <a:lnTo>
                    <a:pt x="233" y="97"/>
                  </a:lnTo>
                  <a:lnTo>
                    <a:pt x="229" y="72"/>
                  </a:lnTo>
                  <a:lnTo>
                    <a:pt x="227" y="59"/>
                  </a:lnTo>
                  <a:lnTo>
                    <a:pt x="233" y="56"/>
                  </a:lnTo>
                  <a:lnTo>
                    <a:pt x="240" y="59"/>
                  </a:lnTo>
                  <a:lnTo>
                    <a:pt x="256" y="76"/>
                  </a:lnTo>
                  <a:lnTo>
                    <a:pt x="265" y="95"/>
                  </a:lnTo>
                  <a:lnTo>
                    <a:pt x="269" y="106"/>
                  </a:lnTo>
                  <a:lnTo>
                    <a:pt x="275" y="106"/>
                  </a:lnTo>
                  <a:lnTo>
                    <a:pt x="281" y="104"/>
                  </a:lnTo>
                  <a:lnTo>
                    <a:pt x="284" y="88"/>
                  </a:lnTo>
                  <a:lnTo>
                    <a:pt x="283" y="76"/>
                  </a:lnTo>
                  <a:lnTo>
                    <a:pt x="280" y="66"/>
                  </a:lnTo>
                  <a:lnTo>
                    <a:pt x="292" y="61"/>
                  </a:lnTo>
                  <a:lnTo>
                    <a:pt x="299" y="65"/>
                  </a:lnTo>
                  <a:lnTo>
                    <a:pt x="305" y="54"/>
                  </a:lnTo>
                  <a:lnTo>
                    <a:pt x="318" y="45"/>
                  </a:lnTo>
                  <a:lnTo>
                    <a:pt x="318" y="55"/>
                  </a:lnTo>
                  <a:lnTo>
                    <a:pt x="321" y="55"/>
                  </a:lnTo>
                  <a:lnTo>
                    <a:pt x="323" y="61"/>
                  </a:lnTo>
                  <a:lnTo>
                    <a:pt x="331" y="63"/>
                  </a:lnTo>
                  <a:lnTo>
                    <a:pt x="333" y="77"/>
                  </a:lnTo>
                  <a:lnTo>
                    <a:pt x="340" y="84"/>
                  </a:lnTo>
                  <a:lnTo>
                    <a:pt x="346" y="95"/>
                  </a:lnTo>
                  <a:lnTo>
                    <a:pt x="349" y="111"/>
                  </a:lnTo>
                  <a:lnTo>
                    <a:pt x="353" y="117"/>
                  </a:lnTo>
                  <a:lnTo>
                    <a:pt x="355" y="103"/>
                  </a:lnTo>
                  <a:lnTo>
                    <a:pt x="355" y="89"/>
                  </a:lnTo>
                  <a:lnTo>
                    <a:pt x="353" y="81"/>
                  </a:lnTo>
                  <a:lnTo>
                    <a:pt x="344" y="60"/>
                  </a:lnTo>
                  <a:lnTo>
                    <a:pt x="344" y="50"/>
                  </a:lnTo>
                  <a:lnTo>
                    <a:pt x="349" y="47"/>
                  </a:lnTo>
                  <a:lnTo>
                    <a:pt x="360" y="50"/>
                  </a:lnTo>
                  <a:lnTo>
                    <a:pt x="370" y="59"/>
                  </a:lnTo>
                  <a:lnTo>
                    <a:pt x="377" y="72"/>
                  </a:lnTo>
                  <a:lnTo>
                    <a:pt x="387" y="70"/>
                  </a:lnTo>
                  <a:lnTo>
                    <a:pt x="392" y="65"/>
                  </a:lnTo>
                  <a:lnTo>
                    <a:pt x="397" y="55"/>
                  </a:lnTo>
                  <a:lnTo>
                    <a:pt x="397" y="49"/>
                  </a:lnTo>
                  <a:lnTo>
                    <a:pt x="410" y="46"/>
                  </a:lnTo>
                  <a:lnTo>
                    <a:pt x="412" y="56"/>
                  </a:lnTo>
                  <a:lnTo>
                    <a:pt x="424" y="57"/>
                  </a:lnTo>
                  <a:lnTo>
                    <a:pt x="432" y="51"/>
                  </a:lnTo>
                  <a:lnTo>
                    <a:pt x="444" y="50"/>
                  </a:lnTo>
                  <a:lnTo>
                    <a:pt x="444" y="28"/>
                  </a:lnTo>
                  <a:lnTo>
                    <a:pt x="441" y="16"/>
                  </a:lnTo>
                  <a:lnTo>
                    <a:pt x="437" y="7"/>
                  </a:lnTo>
                  <a:lnTo>
                    <a:pt x="448" y="8"/>
                  </a:lnTo>
                  <a:lnTo>
                    <a:pt x="456" y="0"/>
                  </a:lnTo>
                  <a:lnTo>
                    <a:pt x="464" y="1"/>
                  </a:lnTo>
                  <a:lnTo>
                    <a:pt x="468" y="13"/>
                  </a:lnTo>
                  <a:lnTo>
                    <a:pt x="480" y="19"/>
                  </a:lnTo>
                  <a:lnTo>
                    <a:pt x="482" y="31"/>
                  </a:lnTo>
                  <a:lnTo>
                    <a:pt x="479" y="36"/>
                  </a:lnTo>
                  <a:lnTo>
                    <a:pt x="495" y="49"/>
                  </a:lnTo>
                  <a:lnTo>
                    <a:pt x="501" y="49"/>
                  </a:lnTo>
                  <a:lnTo>
                    <a:pt x="504" y="44"/>
                  </a:lnTo>
                  <a:lnTo>
                    <a:pt x="502" y="36"/>
                  </a:lnTo>
                  <a:lnTo>
                    <a:pt x="518" y="36"/>
                  </a:lnTo>
                  <a:lnTo>
                    <a:pt x="523" y="23"/>
                  </a:lnTo>
                  <a:lnTo>
                    <a:pt x="530" y="20"/>
                  </a:lnTo>
                  <a:lnTo>
                    <a:pt x="543" y="19"/>
                  </a:lnTo>
                  <a:lnTo>
                    <a:pt x="547" y="23"/>
                  </a:lnTo>
                  <a:lnTo>
                    <a:pt x="532" y="30"/>
                  </a:lnTo>
                  <a:lnTo>
                    <a:pt x="515" y="59"/>
                  </a:lnTo>
                  <a:lnTo>
                    <a:pt x="518" y="67"/>
                  </a:lnTo>
                  <a:lnTo>
                    <a:pt x="523" y="72"/>
                  </a:lnTo>
                  <a:lnTo>
                    <a:pt x="538" y="63"/>
                  </a:lnTo>
                  <a:lnTo>
                    <a:pt x="542" y="82"/>
                  </a:lnTo>
                  <a:lnTo>
                    <a:pt x="536" y="99"/>
                  </a:lnTo>
                  <a:lnTo>
                    <a:pt x="536" y="109"/>
                  </a:lnTo>
                  <a:lnTo>
                    <a:pt x="560" y="106"/>
                  </a:lnTo>
                  <a:lnTo>
                    <a:pt x="559" y="115"/>
                  </a:lnTo>
                  <a:lnTo>
                    <a:pt x="560" y="124"/>
                  </a:lnTo>
                  <a:lnTo>
                    <a:pt x="576" y="129"/>
                  </a:lnTo>
                  <a:lnTo>
                    <a:pt x="577" y="115"/>
                  </a:lnTo>
                  <a:lnTo>
                    <a:pt x="582" y="120"/>
                  </a:lnTo>
                  <a:lnTo>
                    <a:pt x="593" y="147"/>
                  </a:lnTo>
                  <a:lnTo>
                    <a:pt x="592" y="159"/>
                  </a:lnTo>
                  <a:lnTo>
                    <a:pt x="586" y="165"/>
                  </a:lnTo>
                  <a:lnTo>
                    <a:pt x="592" y="180"/>
                  </a:lnTo>
                  <a:lnTo>
                    <a:pt x="600" y="179"/>
                  </a:lnTo>
                  <a:lnTo>
                    <a:pt x="603" y="174"/>
                  </a:lnTo>
                  <a:lnTo>
                    <a:pt x="603" y="189"/>
                  </a:lnTo>
                  <a:lnTo>
                    <a:pt x="600" y="202"/>
                  </a:lnTo>
                  <a:lnTo>
                    <a:pt x="591" y="206"/>
                  </a:lnTo>
                  <a:lnTo>
                    <a:pt x="591" y="217"/>
                  </a:lnTo>
                  <a:lnTo>
                    <a:pt x="587" y="219"/>
                  </a:lnTo>
                  <a:lnTo>
                    <a:pt x="580" y="229"/>
                  </a:lnTo>
                  <a:lnTo>
                    <a:pt x="560" y="234"/>
                  </a:lnTo>
                  <a:lnTo>
                    <a:pt x="560" y="244"/>
                  </a:lnTo>
                  <a:lnTo>
                    <a:pt x="550" y="243"/>
                  </a:lnTo>
                  <a:lnTo>
                    <a:pt x="553" y="246"/>
                  </a:lnTo>
                  <a:lnTo>
                    <a:pt x="548" y="253"/>
                  </a:lnTo>
                  <a:lnTo>
                    <a:pt x="555" y="254"/>
                  </a:lnTo>
                  <a:lnTo>
                    <a:pt x="565" y="246"/>
                  </a:lnTo>
                  <a:lnTo>
                    <a:pt x="555" y="270"/>
                  </a:lnTo>
                  <a:lnTo>
                    <a:pt x="545" y="282"/>
                  </a:lnTo>
                  <a:lnTo>
                    <a:pt x="532" y="287"/>
                  </a:lnTo>
                  <a:lnTo>
                    <a:pt x="528" y="299"/>
                  </a:lnTo>
                  <a:lnTo>
                    <a:pt x="516" y="292"/>
                  </a:lnTo>
                  <a:lnTo>
                    <a:pt x="516" y="285"/>
                  </a:lnTo>
                  <a:lnTo>
                    <a:pt x="510" y="278"/>
                  </a:lnTo>
                  <a:lnTo>
                    <a:pt x="504" y="277"/>
                  </a:lnTo>
                  <a:lnTo>
                    <a:pt x="501" y="291"/>
                  </a:lnTo>
                  <a:lnTo>
                    <a:pt x="488" y="300"/>
                  </a:lnTo>
                  <a:lnTo>
                    <a:pt x="483" y="309"/>
                  </a:lnTo>
                  <a:lnTo>
                    <a:pt x="467" y="325"/>
                  </a:lnTo>
                  <a:lnTo>
                    <a:pt x="450" y="337"/>
                  </a:lnTo>
                  <a:lnTo>
                    <a:pt x="437" y="345"/>
                  </a:lnTo>
                  <a:lnTo>
                    <a:pt x="423" y="343"/>
                  </a:lnTo>
                  <a:lnTo>
                    <a:pt x="413" y="347"/>
                  </a:lnTo>
                  <a:lnTo>
                    <a:pt x="410" y="341"/>
                  </a:lnTo>
                  <a:lnTo>
                    <a:pt x="404" y="346"/>
                  </a:lnTo>
                  <a:lnTo>
                    <a:pt x="401" y="351"/>
                  </a:lnTo>
                  <a:lnTo>
                    <a:pt x="401" y="359"/>
                  </a:lnTo>
                  <a:lnTo>
                    <a:pt x="385" y="364"/>
                  </a:lnTo>
                  <a:lnTo>
                    <a:pt x="356" y="394"/>
                  </a:lnTo>
                  <a:lnTo>
                    <a:pt x="332" y="402"/>
                  </a:lnTo>
                  <a:lnTo>
                    <a:pt x="324" y="409"/>
                  </a:lnTo>
                  <a:lnTo>
                    <a:pt x="310" y="404"/>
                  </a:lnTo>
                  <a:lnTo>
                    <a:pt x="302" y="407"/>
                  </a:lnTo>
                  <a:lnTo>
                    <a:pt x="291" y="399"/>
                  </a:lnTo>
                  <a:lnTo>
                    <a:pt x="279" y="396"/>
                  </a:lnTo>
                  <a:lnTo>
                    <a:pt x="260" y="388"/>
                  </a:lnTo>
                  <a:lnTo>
                    <a:pt x="251" y="38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96" name="Group 222"/>
            <p:cNvGrpSpPr>
              <a:grpSpLocks noChangeAspect="1"/>
            </p:cNvGrpSpPr>
            <p:nvPr/>
          </p:nvGrpSpPr>
          <p:grpSpPr bwMode="gray">
            <a:xfrm>
              <a:off x="4945856" y="1268759"/>
              <a:ext cx="287338" cy="296863"/>
              <a:chOff x="3202" y="1036"/>
              <a:chExt cx="181" cy="187"/>
            </a:xfrm>
            <a:grpFill/>
          </p:grpSpPr>
          <p:sp>
            <p:nvSpPr>
              <p:cNvPr id="325" name="Freeform 223"/>
              <p:cNvSpPr>
                <a:spLocks noChangeAspect="1"/>
              </p:cNvSpPr>
              <p:nvPr/>
            </p:nvSpPr>
            <p:spPr bwMode="gray">
              <a:xfrm>
                <a:off x="3202" y="1036"/>
                <a:ext cx="118" cy="187"/>
              </a:xfrm>
              <a:custGeom>
                <a:avLst/>
                <a:gdLst/>
                <a:ahLst/>
                <a:cxnLst>
                  <a:cxn ang="0">
                    <a:pos x="274" y="96"/>
                  </a:cxn>
                  <a:cxn ang="0">
                    <a:pos x="291" y="233"/>
                  </a:cxn>
                  <a:cxn ang="0">
                    <a:pos x="264" y="255"/>
                  </a:cxn>
                  <a:cxn ang="0">
                    <a:pos x="253" y="151"/>
                  </a:cxn>
                  <a:cxn ang="0">
                    <a:pos x="197" y="102"/>
                  </a:cxn>
                  <a:cxn ang="0">
                    <a:pos x="189" y="232"/>
                  </a:cxn>
                  <a:cxn ang="0">
                    <a:pos x="145" y="192"/>
                  </a:cxn>
                  <a:cxn ang="0">
                    <a:pos x="94" y="145"/>
                  </a:cxn>
                  <a:cxn ang="0">
                    <a:pos x="170" y="96"/>
                  </a:cxn>
                  <a:cxn ang="0">
                    <a:pos x="98" y="77"/>
                  </a:cxn>
                  <a:cxn ang="0">
                    <a:pos x="74" y="104"/>
                  </a:cxn>
                  <a:cxn ang="0">
                    <a:pos x="35" y="115"/>
                  </a:cxn>
                  <a:cxn ang="0">
                    <a:pos x="15" y="152"/>
                  </a:cxn>
                  <a:cxn ang="0">
                    <a:pos x="15" y="206"/>
                  </a:cxn>
                  <a:cxn ang="0">
                    <a:pos x="33" y="276"/>
                  </a:cxn>
                  <a:cxn ang="0">
                    <a:pos x="74" y="224"/>
                  </a:cxn>
                  <a:cxn ang="0">
                    <a:pos x="70" y="301"/>
                  </a:cxn>
                  <a:cxn ang="0">
                    <a:pos x="37" y="316"/>
                  </a:cxn>
                  <a:cxn ang="0">
                    <a:pos x="66" y="400"/>
                  </a:cxn>
                  <a:cxn ang="0">
                    <a:pos x="100" y="450"/>
                  </a:cxn>
                  <a:cxn ang="0">
                    <a:pos x="129" y="522"/>
                  </a:cxn>
                  <a:cxn ang="0">
                    <a:pos x="191" y="516"/>
                  </a:cxn>
                  <a:cxn ang="0">
                    <a:pos x="213" y="458"/>
                  </a:cxn>
                  <a:cxn ang="0">
                    <a:pos x="231" y="394"/>
                  </a:cxn>
                  <a:cxn ang="0">
                    <a:pos x="266" y="366"/>
                  </a:cxn>
                  <a:cxn ang="0">
                    <a:pos x="307" y="435"/>
                  </a:cxn>
                  <a:cxn ang="0">
                    <a:pos x="336" y="400"/>
                  </a:cxn>
                  <a:cxn ang="0">
                    <a:pos x="326" y="453"/>
                  </a:cxn>
                  <a:cxn ang="0">
                    <a:pos x="336" y="485"/>
                  </a:cxn>
                  <a:cxn ang="0">
                    <a:pos x="264" y="516"/>
                  </a:cxn>
                  <a:cxn ang="0">
                    <a:pos x="224" y="555"/>
                  </a:cxn>
                  <a:cxn ang="0">
                    <a:pos x="167" y="569"/>
                  </a:cxn>
                  <a:cxn ang="0">
                    <a:pos x="195" y="640"/>
                  </a:cxn>
                  <a:cxn ang="0">
                    <a:pos x="231" y="636"/>
                  </a:cxn>
                  <a:cxn ang="0">
                    <a:pos x="315" y="624"/>
                  </a:cxn>
                  <a:cxn ang="0">
                    <a:pos x="338" y="637"/>
                  </a:cxn>
                  <a:cxn ang="0">
                    <a:pos x="281" y="649"/>
                  </a:cxn>
                  <a:cxn ang="0">
                    <a:pos x="291" y="714"/>
                  </a:cxn>
                  <a:cxn ang="0">
                    <a:pos x="215" y="716"/>
                  </a:cxn>
                  <a:cxn ang="0">
                    <a:pos x="199" y="774"/>
                  </a:cxn>
                  <a:cxn ang="0">
                    <a:pos x="278" y="830"/>
                  </a:cxn>
                  <a:cxn ang="0">
                    <a:pos x="302" y="848"/>
                  </a:cxn>
                  <a:cxn ang="0">
                    <a:pos x="323" y="922"/>
                  </a:cxn>
                  <a:cxn ang="0">
                    <a:pos x="348" y="888"/>
                  </a:cxn>
                  <a:cxn ang="0">
                    <a:pos x="364" y="822"/>
                  </a:cxn>
                  <a:cxn ang="0">
                    <a:pos x="380" y="731"/>
                  </a:cxn>
                  <a:cxn ang="0">
                    <a:pos x="423" y="680"/>
                  </a:cxn>
                  <a:cxn ang="0">
                    <a:pos x="426" y="588"/>
                  </a:cxn>
                  <a:cxn ang="0">
                    <a:pos x="455" y="529"/>
                  </a:cxn>
                  <a:cxn ang="0">
                    <a:pos x="473" y="462"/>
                  </a:cxn>
                  <a:cxn ang="0">
                    <a:pos x="536" y="404"/>
                  </a:cxn>
                  <a:cxn ang="0">
                    <a:pos x="586" y="341"/>
                  </a:cxn>
                  <a:cxn ang="0">
                    <a:pos x="477" y="254"/>
                  </a:cxn>
                  <a:cxn ang="0">
                    <a:pos x="435" y="150"/>
                  </a:cxn>
                  <a:cxn ang="0">
                    <a:pos x="391" y="181"/>
                  </a:cxn>
                  <a:cxn ang="0">
                    <a:pos x="379" y="144"/>
                  </a:cxn>
                  <a:cxn ang="0">
                    <a:pos x="339" y="39"/>
                  </a:cxn>
                  <a:cxn ang="0">
                    <a:pos x="290" y="22"/>
                  </a:cxn>
                </a:cxnLst>
                <a:rect l="0" t="0" r="r" b="b"/>
                <a:pathLst>
                  <a:path w="591" h="937">
                    <a:moveTo>
                      <a:pt x="290" y="22"/>
                    </a:moveTo>
                    <a:lnTo>
                      <a:pt x="289" y="29"/>
                    </a:lnTo>
                    <a:lnTo>
                      <a:pt x="294" y="43"/>
                    </a:lnTo>
                    <a:lnTo>
                      <a:pt x="279" y="45"/>
                    </a:lnTo>
                    <a:lnTo>
                      <a:pt x="278" y="57"/>
                    </a:lnTo>
                    <a:lnTo>
                      <a:pt x="278" y="68"/>
                    </a:lnTo>
                    <a:lnTo>
                      <a:pt x="274" y="79"/>
                    </a:lnTo>
                    <a:lnTo>
                      <a:pt x="274" y="96"/>
                    </a:lnTo>
                    <a:lnTo>
                      <a:pt x="279" y="96"/>
                    </a:lnTo>
                    <a:lnTo>
                      <a:pt x="279" y="109"/>
                    </a:lnTo>
                    <a:lnTo>
                      <a:pt x="280" y="133"/>
                    </a:lnTo>
                    <a:lnTo>
                      <a:pt x="283" y="140"/>
                    </a:lnTo>
                    <a:lnTo>
                      <a:pt x="283" y="182"/>
                    </a:lnTo>
                    <a:lnTo>
                      <a:pt x="285" y="195"/>
                    </a:lnTo>
                    <a:lnTo>
                      <a:pt x="288" y="226"/>
                    </a:lnTo>
                    <a:lnTo>
                      <a:pt x="291" y="233"/>
                    </a:lnTo>
                    <a:lnTo>
                      <a:pt x="293" y="258"/>
                    </a:lnTo>
                    <a:lnTo>
                      <a:pt x="318" y="325"/>
                    </a:lnTo>
                    <a:lnTo>
                      <a:pt x="317" y="329"/>
                    </a:lnTo>
                    <a:lnTo>
                      <a:pt x="308" y="327"/>
                    </a:lnTo>
                    <a:lnTo>
                      <a:pt x="296" y="312"/>
                    </a:lnTo>
                    <a:lnTo>
                      <a:pt x="283" y="274"/>
                    </a:lnTo>
                    <a:lnTo>
                      <a:pt x="272" y="254"/>
                    </a:lnTo>
                    <a:lnTo>
                      <a:pt x="264" y="255"/>
                    </a:lnTo>
                    <a:lnTo>
                      <a:pt x="263" y="262"/>
                    </a:lnTo>
                    <a:lnTo>
                      <a:pt x="261" y="263"/>
                    </a:lnTo>
                    <a:lnTo>
                      <a:pt x="259" y="258"/>
                    </a:lnTo>
                    <a:lnTo>
                      <a:pt x="264" y="244"/>
                    </a:lnTo>
                    <a:lnTo>
                      <a:pt x="264" y="217"/>
                    </a:lnTo>
                    <a:lnTo>
                      <a:pt x="259" y="197"/>
                    </a:lnTo>
                    <a:lnTo>
                      <a:pt x="258" y="178"/>
                    </a:lnTo>
                    <a:lnTo>
                      <a:pt x="253" y="151"/>
                    </a:lnTo>
                    <a:lnTo>
                      <a:pt x="252" y="125"/>
                    </a:lnTo>
                    <a:lnTo>
                      <a:pt x="246" y="104"/>
                    </a:lnTo>
                    <a:lnTo>
                      <a:pt x="240" y="96"/>
                    </a:lnTo>
                    <a:lnTo>
                      <a:pt x="238" y="87"/>
                    </a:lnTo>
                    <a:lnTo>
                      <a:pt x="224" y="81"/>
                    </a:lnTo>
                    <a:lnTo>
                      <a:pt x="208" y="69"/>
                    </a:lnTo>
                    <a:lnTo>
                      <a:pt x="199" y="86"/>
                    </a:lnTo>
                    <a:lnTo>
                      <a:pt x="197" y="102"/>
                    </a:lnTo>
                    <a:lnTo>
                      <a:pt x="188" y="114"/>
                    </a:lnTo>
                    <a:lnTo>
                      <a:pt x="187" y="120"/>
                    </a:lnTo>
                    <a:lnTo>
                      <a:pt x="177" y="133"/>
                    </a:lnTo>
                    <a:lnTo>
                      <a:pt x="173" y="146"/>
                    </a:lnTo>
                    <a:lnTo>
                      <a:pt x="176" y="157"/>
                    </a:lnTo>
                    <a:lnTo>
                      <a:pt x="176" y="171"/>
                    </a:lnTo>
                    <a:lnTo>
                      <a:pt x="184" y="215"/>
                    </a:lnTo>
                    <a:lnTo>
                      <a:pt x="189" y="232"/>
                    </a:lnTo>
                    <a:lnTo>
                      <a:pt x="195" y="242"/>
                    </a:lnTo>
                    <a:lnTo>
                      <a:pt x="188" y="241"/>
                    </a:lnTo>
                    <a:lnTo>
                      <a:pt x="176" y="222"/>
                    </a:lnTo>
                    <a:lnTo>
                      <a:pt x="168" y="205"/>
                    </a:lnTo>
                    <a:lnTo>
                      <a:pt x="164" y="183"/>
                    </a:lnTo>
                    <a:lnTo>
                      <a:pt x="152" y="167"/>
                    </a:lnTo>
                    <a:lnTo>
                      <a:pt x="151" y="179"/>
                    </a:lnTo>
                    <a:lnTo>
                      <a:pt x="145" y="192"/>
                    </a:lnTo>
                    <a:lnTo>
                      <a:pt x="140" y="183"/>
                    </a:lnTo>
                    <a:lnTo>
                      <a:pt x="143" y="171"/>
                    </a:lnTo>
                    <a:lnTo>
                      <a:pt x="139" y="158"/>
                    </a:lnTo>
                    <a:lnTo>
                      <a:pt x="148" y="152"/>
                    </a:lnTo>
                    <a:lnTo>
                      <a:pt x="152" y="138"/>
                    </a:lnTo>
                    <a:lnTo>
                      <a:pt x="134" y="136"/>
                    </a:lnTo>
                    <a:lnTo>
                      <a:pt x="106" y="150"/>
                    </a:lnTo>
                    <a:lnTo>
                      <a:pt x="94" y="145"/>
                    </a:lnTo>
                    <a:lnTo>
                      <a:pt x="97" y="135"/>
                    </a:lnTo>
                    <a:lnTo>
                      <a:pt x="113" y="128"/>
                    </a:lnTo>
                    <a:lnTo>
                      <a:pt x="125" y="112"/>
                    </a:lnTo>
                    <a:lnTo>
                      <a:pt x="129" y="102"/>
                    </a:lnTo>
                    <a:lnTo>
                      <a:pt x="143" y="102"/>
                    </a:lnTo>
                    <a:lnTo>
                      <a:pt x="146" y="96"/>
                    </a:lnTo>
                    <a:lnTo>
                      <a:pt x="152" y="104"/>
                    </a:lnTo>
                    <a:lnTo>
                      <a:pt x="170" y="96"/>
                    </a:lnTo>
                    <a:lnTo>
                      <a:pt x="175" y="86"/>
                    </a:lnTo>
                    <a:lnTo>
                      <a:pt x="175" y="76"/>
                    </a:lnTo>
                    <a:lnTo>
                      <a:pt x="170" y="54"/>
                    </a:lnTo>
                    <a:lnTo>
                      <a:pt x="160" y="53"/>
                    </a:lnTo>
                    <a:lnTo>
                      <a:pt x="141" y="58"/>
                    </a:lnTo>
                    <a:lnTo>
                      <a:pt x="122" y="75"/>
                    </a:lnTo>
                    <a:lnTo>
                      <a:pt x="100" y="82"/>
                    </a:lnTo>
                    <a:lnTo>
                      <a:pt x="98" y="77"/>
                    </a:lnTo>
                    <a:lnTo>
                      <a:pt x="91" y="74"/>
                    </a:lnTo>
                    <a:lnTo>
                      <a:pt x="91" y="63"/>
                    </a:lnTo>
                    <a:lnTo>
                      <a:pt x="89" y="54"/>
                    </a:lnTo>
                    <a:lnTo>
                      <a:pt x="80" y="58"/>
                    </a:lnTo>
                    <a:lnTo>
                      <a:pt x="85" y="103"/>
                    </a:lnTo>
                    <a:lnTo>
                      <a:pt x="81" y="104"/>
                    </a:lnTo>
                    <a:lnTo>
                      <a:pt x="78" y="97"/>
                    </a:lnTo>
                    <a:lnTo>
                      <a:pt x="74" y="104"/>
                    </a:lnTo>
                    <a:lnTo>
                      <a:pt x="53" y="58"/>
                    </a:lnTo>
                    <a:lnTo>
                      <a:pt x="43" y="66"/>
                    </a:lnTo>
                    <a:lnTo>
                      <a:pt x="46" y="77"/>
                    </a:lnTo>
                    <a:lnTo>
                      <a:pt x="41" y="86"/>
                    </a:lnTo>
                    <a:lnTo>
                      <a:pt x="30" y="77"/>
                    </a:lnTo>
                    <a:lnTo>
                      <a:pt x="26" y="81"/>
                    </a:lnTo>
                    <a:lnTo>
                      <a:pt x="25" y="91"/>
                    </a:lnTo>
                    <a:lnTo>
                      <a:pt x="35" y="115"/>
                    </a:lnTo>
                    <a:lnTo>
                      <a:pt x="33" y="122"/>
                    </a:lnTo>
                    <a:lnTo>
                      <a:pt x="21" y="119"/>
                    </a:lnTo>
                    <a:lnTo>
                      <a:pt x="12" y="99"/>
                    </a:lnTo>
                    <a:lnTo>
                      <a:pt x="6" y="98"/>
                    </a:lnTo>
                    <a:lnTo>
                      <a:pt x="6" y="107"/>
                    </a:lnTo>
                    <a:lnTo>
                      <a:pt x="8" y="118"/>
                    </a:lnTo>
                    <a:lnTo>
                      <a:pt x="19" y="140"/>
                    </a:lnTo>
                    <a:lnTo>
                      <a:pt x="15" y="152"/>
                    </a:lnTo>
                    <a:lnTo>
                      <a:pt x="8" y="146"/>
                    </a:lnTo>
                    <a:lnTo>
                      <a:pt x="0" y="150"/>
                    </a:lnTo>
                    <a:lnTo>
                      <a:pt x="1" y="158"/>
                    </a:lnTo>
                    <a:lnTo>
                      <a:pt x="6" y="163"/>
                    </a:lnTo>
                    <a:lnTo>
                      <a:pt x="8" y="176"/>
                    </a:lnTo>
                    <a:lnTo>
                      <a:pt x="8" y="201"/>
                    </a:lnTo>
                    <a:lnTo>
                      <a:pt x="9" y="215"/>
                    </a:lnTo>
                    <a:lnTo>
                      <a:pt x="15" y="206"/>
                    </a:lnTo>
                    <a:lnTo>
                      <a:pt x="16" y="217"/>
                    </a:lnTo>
                    <a:lnTo>
                      <a:pt x="17" y="236"/>
                    </a:lnTo>
                    <a:lnTo>
                      <a:pt x="17" y="220"/>
                    </a:lnTo>
                    <a:lnTo>
                      <a:pt x="24" y="236"/>
                    </a:lnTo>
                    <a:lnTo>
                      <a:pt x="25" y="248"/>
                    </a:lnTo>
                    <a:lnTo>
                      <a:pt x="27" y="254"/>
                    </a:lnTo>
                    <a:lnTo>
                      <a:pt x="27" y="271"/>
                    </a:lnTo>
                    <a:lnTo>
                      <a:pt x="33" y="276"/>
                    </a:lnTo>
                    <a:lnTo>
                      <a:pt x="43" y="270"/>
                    </a:lnTo>
                    <a:lnTo>
                      <a:pt x="53" y="244"/>
                    </a:lnTo>
                    <a:lnTo>
                      <a:pt x="38" y="225"/>
                    </a:lnTo>
                    <a:lnTo>
                      <a:pt x="55" y="228"/>
                    </a:lnTo>
                    <a:lnTo>
                      <a:pt x="60" y="238"/>
                    </a:lnTo>
                    <a:lnTo>
                      <a:pt x="62" y="233"/>
                    </a:lnTo>
                    <a:lnTo>
                      <a:pt x="66" y="226"/>
                    </a:lnTo>
                    <a:lnTo>
                      <a:pt x="74" y="224"/>
                    </a:lnTo>
                    <a:lnTo>
                      <a:pt x="71" y="238"/>
                    </a:lnTo>
                    <a:lnTo>
                      <a:pt x="73" y="246"/>
                    </a:lnTo>
                    <a:lnTo>
                      <a:pt x="65" y="253"/>
                    </a:lnTo>
                    <a:lnTo>
                      <a:pt x="63" y="264"/>
                    </a:lnTo>
                    <a:lnTo>
                      <a:pt x="65" y="274"/>
                    </a:lnTo>
                    <a:lnTo>
                      <a:pt x="57" y="279"/>
                    </a:lnTo>
                    <a:lnTo>
                      <a:pt x="54" y="291"/>
                    </a:lnTo>
                    <a:lnTo>
                      <a:pt x="70" y="301"/>
                    </a:lnTo>
                    <a:lnTo>
                      <a:pt x="71" y="313"/>
                    </a:lnTo>
                    <a:lnTo>
                      <a:pt x="80" y="318"/>
                    </a:lnTo>
                    <a:lnTo>
                      <a:pt x="91" y="312"/>
                    </a:lnTo>
                    <a:lnTo>
                      <a:pt x="96" y="325"/>
                    </a:lnTo>
                    <a:lnTo>
                      <a:pt x="94" y="335"/>
                    </a:lnTo>
                    <a:lnTo>
                      <a:pt x="55" y="325"/>
                    </a:lnTo>
                    <a:lnTo>
                      <a:pt x="49" y="314"/>
                    </a:lnTo>
                    <a:lnTo>
                      <a:pt x="37" y="316"/>
                    </a:lnTo>
                    <a:lnTo>
                      <a:pt x="43" y="327"/>
                    </a:lnTo>
                    <a:lnTo>
                      <a:pt x="62" y="348"/>
                    </a:lnTo>
                    <a:lnTo>
                      <a:pt x="71" y="351"/>
                    </a:lnTo>
                    <a:lnTo>
                      <a:pt x="68" y="359"/>
                    </a:lnTo>
                    <a:lnTo>
                      <a:pt x="59" y="360"/>
                    </a:lnTo>
                    <a:lnTo>
                      <a:pt x="54" y="381"/>
                    </a:lnTo>
                    <a:lnTo>
                      <a:pt x="68" y="392"/>
                    </a:lnTo>
                    <a:lnTo>
                      <a:pt x="66" y="400"/>
                    </a:lnTo>
                    <a:lnTo>
                      <a:pt x="73" y="407"/>
                    </a:lnTo>
                    <a:lnTo>
                      <a:pt x="75" y="414"/>
                    </a:lnTo>
                    <a:lnTo>
                      <a:pt x="111" y="435"/>
                    </a:lnTo>
                    <a:lnTo>
                      <a:pt x="128" y="435"/>
                    </a:lnTo>
                    <a:lnTo>
                      <a:pt x="138" y="427"/>
                    </a:lnTo>
                    <a:lnTo>
                      <a:pt x="137" y="441"/>
                    </a:lnTo>
                    <a:lnTo>
                      <a:pt x="127" y="447"/>
                    </a:lnTo>
                    <a:lnTo>
                      <a:pt x="100" y="450"/>
                    </a:lnTo>
                    <a:lnTo>
                      <a:pt x="97" y="457"/>
                    </a:lnTo>
                    <a:lnTo>
                      <a:pt x="106" y="469"/>
                    </a:lnTo>
                    <a:lnTo>
                      <a:pt x="108" y="481"/>
                    </a:lnTo>
                    <a:lnTo>
                      <a:pt x="121" y="486"/>
                    </a:lnTo>
                    <a:lnTo>
                      <a:pt x="128" y="483"/>
                    </a:lnTo>
                    <a:lnTo>
                      <a:pt x="130" y="501"/>
                    </a:lnTo>
                    <a:lnTo>
                      <a:pt x="124" y="509"/>
                    </a:lnTo>
                    <a:lnTo>
                      <a:pt x="129" y="522"/>
                    </a:lnTo>
                    <a:lnTo>
                      <a:pt x="132" y="517"/>
                    </a:lnTo>
                    <a:lnTo>
                      <a:pt x="148" y="526"/>
                    </a:lnTo>
                    <a:lnTo>
                      <a:pt x="152" y="518"/>
                    </a:lnTo>
                    <a:lnTo>
                      <a:pt x="156" y="527"/>
                    </a:lnTo>
                    <a:lnTo>
                      <a:pt x="160" y="522"/>
                    </a:lnTo>
                    <a:lnTo>
                      <a:pt x="173" y="527"/>
                    </a:lnTo>
                    <a:lnTo>
                      <a:pt x="177" y="516"/>
                    </a:lnTo>
                    <a:lnTo>
                      <a:pt x="191" y="516"/>
                    </a:lnTo>
                    <a:lnTo>
                      <a:pt x="193" y="501"/>
                    </a:lnTo>
                    <a:lnTo>
                      <a:pt x="192" y="495"/>
                    </a:lnTo>
                    <a:lnTo>
                      <a:pt x="198" y="479"/>
                    </a:lnTo>
                    <a:lnTo>
                      <a:pt x="208" y="477"/>
                    </a:lnTo>
                    <a:lnTo>
                      <a:pt x="215" y="483"/>
                    </a:lnTo>
                    <a:lnTo>
                      <a:pt x="221" y="478"/>
                    </a:lnTo>
                    <a:lnTo>
                      <a:pt x="218" y="466"/>
                    </a:lnTo>
                    <a:lnTo>
                      <a:pt x="213" y="458"/>
                    </a:lnTo>
                    <a:lnTo>
                      <a:pt x="205" y="457"/>
                    </a:lnTo>
                    <a:lnTo>
                      <a:pt x="210" y="443"/>
                    </a:lnTo>
                    <a:lnTo>
                      <a:pt x="211" y="414"/>
                    </a:lnTo>
                    <a:lnTo>
                      <a:pt x="214" y="396"/>
                    </a:lnTo>
                    <a:lnTo>
                      <a:pt x="218" y="386"/>
                    </a:lnTo>
                    <a:lnTo>
                      <a:pt x="224" y="381"/>
                    </a:lnTo>
                    <a:lnTo>
                      <a:pt x="230" y="382"/>
                    </a:lnTo>
                    <a:lnTo>
                      <a:pt x="231" y="394"/>
                    </a:lnTo>
                    <a:lnTo>
                      <a:pt x="230" y="404"/>
                    </a:lnTo>
                    <a:lnTo>
                      <a:pt x="235" y="416"/>
                    </a:lnTo>
                    <a:lnTo>
                      <a:pt x="241" y="416"/>
                    </a:lnTo>
                    <a:lnTo>
                      <a:pt x="250" y="399"/>
                    </a:lnTo>
                    <a:lnTo>
                      <a:pt x="250" y="388"/>
                    </a:lnTo>
                    <a:lnTo>
                      <a:pt x="252" y="368"/>
                    </a:lnTo>
                    <a:lnTo>
                      <a:pt x="261" y="353"/>
                    </a:lnTo>
                    <a:lnTo>
                      <a:pt x="266" y="366"/>
                    </a:lnTo>
                    <a:lnTo>
                      <a:pt x="267" y="382"/>
                    </a:lnTo>
                    <a:lnTo>
                      <a:pt x="253" y="421"/>
                    </a:lnTo>
                    <a:lnTo>
                      <a:pt x="257" y="446"/>
                    </a:lnTo>
                    <a:lnTo>
                      <a:pt x="264" y="452"/>
                    </a:lnTo>
                    <a:lnTo>
                      <a:pt x="270" y="462"/>
                    </a:lnTo>
                    <a:lnTo>
                      <a:pt x="296" y="450"/>
                    </a:lnTo>
                    <a:lnTo>
                      <a:pt x="299" y="439"/>
                    </a:lnTo>
                    <a:lnTo>
                      <a:pt x="307" y="435"/>
                    </a:lnTo>
                    <a:lnTo>
                      <a:pt x="313" y="424"/>
                    </a:lnTo>
                    <a:lnTo>
                      <a:pt x="315" y="409"/>
                    </a:lnTo>
                    <a:lnTo>
                      <a:pt x="313" y="396"/>
                    </a:lnTo>
                    <a:lnTo>
                      <a:pt x="322" y="389"/>
                    </a:lnTo>
                    <a:lnTo>
                      <a:pt x="326" y="381"/>
                    </a:lnTo>
                    <a:lnTo>
                      <a:pt x="329" y="383"/>
                    </a:lnTo>
                    <a:lnTo>
                      <a:pt x="331" y="398"/>
                    </a:lnTo>
                    <a:lnTo>
                      <a:pt x="336" y="400"/>
                    </a:lnTo>
                    <a:lnTo>
                      <a:pt x="327" y="419"/>
                    </a:lnTo>
                    <a:lnTo>
                      <a:pt x="320" y="425"/>
                    </a:lnTo>
                    <a:lnTo>
                      <a:pt x="318" y="437"/>
                    </a:lnTo>
                    <a:lnTo>
                      <a:pt x="315" y="443"/>
                    </a:lnTo>
                    <a:lnTo>
                      <a:pt x="313" y="453"/>
                    </a:lnTo>
                    <a:lnTo>
                      <a:pt x="316" y="462"/>
                    </a:lnTo>
                    <a:lnTo>
                      <a:pt x="322" y="464"/>
                    </a:lnTo>
                    <a:lnTo>
                      <a:pt x="326" y="453"/>
                    </a:lnTo>
                    <a:lnTo>
                      <a:pt x="334" y="470"/>
                    </a:lnTo>
                    <a:lnTo>
                      <a:pt x="342" y="474"/>
                    </a:lnTo>
                    <a:lnTo>
                      <a:pt x="364" y="461"/>
                    </a:lnTo>
                    <a:lnTo>
                      <a:pt x="367" y="467"/>
                    </a:lnTo>
                    <a:lnTo>
                      <a:pt x="363" y="473"/>
                    </a:lnTo>
                    <a:lnTo>
                      <a:pt x="350" y="474"/>
                    </a:lnTo>
                    <a:lnTo>
                      <a:pt x="347" y="481"/>
                    </a:lnTo>
                    <a:lnTo>
                      <a:pt x="336" y="485"/>
                    </a:lnTo>
                    <a:lnTo>
                      <a:pt x="334" y="491"/>
                    </a:lnTo>
                    <a:lnTo>
                      <a:pt x="316" y="491"/>
                    </a:lnTo>
                    <a:lnTo>
                      <a:pt x="306" y="483"/>
                    </a:lnTo>
                    <a:lnTo>
                      <a:pt x="284" y="485"/>
                    </a:lnTo>
                    <a:lnTo>
                      <a:pt x="268" y="500"/>
                    </a:lnTo>
                    <a:lnTo>
                      <a:pt x="275" y="516"/>
                    </a:lnTo>
                    <a:lnTo>
                      <a:pt x="272" y="524"/>
                    </a:lnTo>
                    <a:lnTo>
                      <a:pt x="264" y="516"/>
                    </a:lnTo>
                    <a:lnTo>
                      <a:pt x="257" y="516"/>
                    </a:lnTo>
                    <a:lnTo>
                      <a:pt x="253" y="526"/>
                    </a:lnTo>
                    <a:lnTo>
                      <a:pt x="247" y="528"/>
                    </a:lnTo>
                    <a:lnTo>
                      <a:pt x="243" y="538"/>
                    </a:lnTo>
                    <a:lnTo>
                      <a:pt x="240" y="540"/>
                    </a:lnTo>
                    <a:lnTo>
                      <a:pt x="240" y="556"/>
                    </a:lnTo>
                    <a:lnTo>
                      <a:pt x="230" y="559"/>
                    </a:lnTo>
                    <a:lnTo>
                      <a:pt x="224" y="555"/>
                    </a:lnTo>
                    <a:lnTo>
                      <a:pt x="193" y="563"/>
                    </a:lnTo>
                    <a:lnTo>
                      <a:pt x="192" y="570"/>
                    </a:lnTo>
                    <a:lnTo>
                      <a:pt x="198" y="581"/>
                    </a:lnTo>
                    <a:lnTo>
                      <a:pt x="194" y="590"/>
                    </a:lnTo>
                    <a:lnTo>
                      <a:pt x="187" y="586"/>
                    </a:lnTo>
                    <a:lnTo>
                      <a:pt x="183" y="572"/>
                    </a:lnTo>
                    <a:lnTo>
                      <a:pt x="178" y="565"/>
                    </a:lnTo>
                    <a:lnTo>
                      <a:pt x="167" y="569"/>
                    </a:lnTo>
                    <a:lnTo>
                      <a:pt x="164" y="575"/>
                    </a:lnTo>
                    <a:lnTo>
                      <a:pt x="165" y="609"/>
                    </a:lnTo>
                    <a:lnTo>
                      <a:pt x="172" y="635"/>
                    </a:lnTo>
                    <a:lnTo>
                      <a:pt x="170" y="642"/>
                    </a:lnTo>
                    <a:lnTo>
                      <a:pt x="170" y="649"/>
                    </a:lnTo>
                    <a:lnTo>
                      <a:pt x="176" y="652"/>
                    </a:lnTo>
                    <a:lnTo>
                      <a:pt x="186" y="652"/>
                    </a:lnTo>
                    <a:lnTo>
                      <a:pt x="195" y="640"/>
                    </a:lnTo>
                    <a:lnTo>
                      <a:pt x="200" y="646"/>
                    </a:lnTo>
                    <a:lnTo>
                      <a:pt x="208" y="646"/>
                    </a:lnTo>
                    <a:lnTo>
                      <a:pt x="216" y="645"/>
                    </a:lnTo>
                    <a:lnTo>
                      <a:pt x="216" y="639"/>
                    </a:lnTo>
                    <a:lnTo>
                      <a:pt x="221" y="637"/>
                    </a:lnTo>
                    <a:lnTo>
                      <a:pt x="223" y="646"/>
                    </a:lnTo>
                    <a:lnTo>
                      <a:pt x="229" y="645"/>
                    </a:lnTo>
                    <a:lnTo>
                      <a:pt x="231" y="636"/>
                    </a:lnTo>
                    <a:lnTo>
                      <a:pt x="235" y="641"/>
                    </a:lnTo>
                    <a:lnTo>
                      <a:pt x="251" y="636"/>
                    </a:lnTo>
                    <a:lnTo>
                      <a:pt x="261" y="624"/>
                    </a:lnTo>
                    <a:lnTo>
                      <a:pt x="267" y="622"/>
                    </a:lnTo>
                    <a:lnTo>
                      <a:pt x="277" y="623"/>
                    </a:lnTo>
                    <a:lnTo>
                      <a:pt x="281" y="629"/>
                    </a:lnTo>
                    <a:lnTo>
                      <a:pt x="306" y="622"/>
                    </a:lnTo>
                    <a:lnTo>
                      <a:pt x="315" y="624"/>
                    </a:lnTo>
                    <a:lnTo>
                      <a:pt x="327" y="617"/>
                    </a:lnTo>
                    <a:lnTo>
                      <a:pt x="329" y="606"/>
                    </a:lnTo>
                    <a:lnTo>
                      <a:pt x="339" y="603"/>
                    </a:lnTo>
                    <a:lnTo>
                      <a:pt x="340" y="613"/>
                    </a:lnTo>
                    <a:lnTo>
                      <a:pt x="336" y="612"/>
                    </a:lnTo>
                    <a:lnTo>
                      <a:pt x="340" y="619"/>
                    </a:lnTo>
                    <a:lnTo>
                      <a:pt x="343" y="634"/>
                    </a:lnTo>
                    <a:lnTo>
                      <a:pt x="338" y="637"/>
                    </a:lnTo>
                    <a:lnTo>
                      <a:pt x="323" y="633"/>
                    </a:lnTo>
                    <a:lnTo>
                      <a:pt x="316" y="639"/>
                    </a:lnTo>
                    <a:lnTo>
                      <a:pt x="311" y="629"/>
                    </a:lnTo>
                    <a:lnTo>
                      <a:pt x="308" y="641"/>
                    </a:lnTo>
                    <a:lnTo>
                      <a:pt x="296" y="641"/>
                    </a:lnTo>
                    <a:lnTo>
                      <a:pt x="296" y="647"/>
                    </a:lnTo>
                    <a:lnTo>
                      <a:pt x="286" y="652"/>
                    </a:lnTo>
                    <a:lnTo>
                      <a:pt x="281" y="649"/>
                    </a:lnTo>
                    <a:lnTo>
                      <a:pt x="270" y="651"/>
                    </a:lnTo>
                    <a:lnTo>
                      <a:pt x="237" y="668"/>
                    </a:lnTo>
                    <a:lnTo>
                      <a:pt x="229" y="668"/>
                    </a:lnTo>
                    <a:lnTo>
                      <a:pt x="231" y="676"/>
                    </a:lnTo>
                    <a:lnTo>
                      <a:pt x="240" y="684"/>
                    </a:lnTo>
                    <a:lnTo>
                      <a:pt x="286" y="694"/>
                    </a:lnTo>
                    <a:lnTo>
                      <a:pt x="293" y="706"/>
                    </a:lnTo>
                    <a:lnTo>
                      <a:pt x="291" y="714"/>
                    </a:lnTo>
                    <a:lnTo>
                      <a:pt x="261" y="705"/>
                    </a:lnTo>
                    <a:lnTo>
                      <a:pt x="258" y="701"/>
                    </a:lnTo>
                    <a:lnTo>
                      <a:pt x="246" y="705"/>
                    </a:lnTo>
                    <a:lnTo>
                      <a:pt x="236" y="699"/>
                    </a:lnTo>
                    <a:lnTo>
                      <a:pt x="225" y="700"/>
                    </a:lnTo>
                    <a:lnTo>
                      <a:pt x="225" y="708"/>
                    </a:lnTo>
                    <a:lnTo>
                      <a:pt x="223" y="715"/>
                    </a:lnTo>
                    <a:lnTo>
                      <a:pt x="215" y="716"/>
                    </a:lnTo>
                    <a:lnTo>
                      <a:pt x="211" y="694"/>
                    </a:lnTo>
                    <a:lnTo>
                      <a:pt x="198" y="690"/>
                    </a:lnTo>
                    <a:lnTo>
                      <a:pt x="183" y="706"/>
                    </a:lnTo>
                    <a:lnTo>
                      <a:pt x="188" y="722"/>
                    </a:lnTo>
                    <a:lnTo>
                      <a:pt x="183" y="738"/>
                    </a:lnTo>
                    <a:lnTo>
                      <a:pt x="191" y="753"/>
                    </a:lnTo>
                    <a:lnTo>
                      <a:pt x="195" y="771"/>
                    </a:lnTo>
                    <a:lnTo>
                      <a:pt x="199" y="774"/>
                    </a:lnTo>
                    <a:lnTo>
                      <a:pt x="205" y="792"/>
                    </a:lnTo>
                    <a:lnTo>
                      <a:pt x="236" y="807"/>
                    </a:lnTo>
                    <a:lnTo>
                      <a:pt x="241" y="806"/>
                    </a:lnTo>
                    <a:lnTo>
                      <a:pt x="248" y="817"/>
                    </a:lnTo>
                    <a:lnTo>
                      <a:pt x="248" y="829"/>
                    </a:lnTo>
                    <a:lnTo>
                      <a:pt x="254" y="833"/>
                    </a:lnTo>
                    <a:lnTo>
                      <a:pt x="270" y="834"/>
                    </a:lnTo>
                    <a:lnTo>
                      <a:pt x="278" y="830"/>
                    </a:lnTo>
                    <a:lnTo>
                      <a:pt x="283" y="833"/>
                    </a:lnTo>
                    <a:lnTo>
                      <a:pt x="288" y="829"/>
                    </a:lnTo>
                    <a:lnTo>
                      <a:pt x="300" y="828"/>
                    </a:lnTo>
                    <a:lnTo>
                      <a:pt x="306" y="835"/>
                    </a:lnTo>
                    <a:lnTo>
                      <a:pt x="312" y="834"/>
                    </a:lnTo>
                    <a:lnTo>
                      <a:pt x="312" y="841"/>
                    </a:lnTo>
                    <a:lnTo>
                      <a:pt x="304" y="856"/>
                    </a:lnTo>
                    <a:lnTo>
                      <a:pt x="302" y="848"/>
                    </a:lnTo>
                    <a:lnTo>
                      <a:pt x="288" y="849"/>
                    </a:lnTo>
                    <a:lnTo>
                      <a:pt x="270" y="859"/>
                    </a:lnTo>
                    <a:lnTo>
                      <a:pt x="270" y="868"/>
                    </a:lnTo>
                    <a:lnTo>
                      <a:pt x="308" y="904"/>
                    </a:lnTo>
                    <a:lnTo>
                      <a:pt x="311" y="911"/>
                    </a:lnTo>
                    <a:lnTo>
                      <a:pt x="311" y="936"/>
                    </a:lnTo>
                    <a:lnTo>
                      <a:pt x="316" y="935"/>
                    </a:lnTo>
                    <a:lnTo>
                      <a:pt x="323" y="922"/>
                    </a:lnTo>
                    <a:lnTo>
                      <a:pt x="323" y="930"/>
                    </a:lnTo>
                    <a:lnTo>
                      <a:pt x="329" y="937"/>
                    </a:lnTo>
                    <a:lnTo>
                      <a:pt x="338" y="936"/>
                    </a:lnTo>
                    <a:lnTo>
                      <a:pt x="349" y="925"/>
                    </a:lnTo>
                    <a:lnTo>
                      <a:pt x="350" y="910"/>
                    </a:lnTo>
                    <a:lnTo>
                      <a:pt x="354" y="908"/>
                    </a:lnTo>
                    <a:lnTo>
                      <a:pt x="353" y="900"/>
                    </a:lnTo>
                    <a:lnTo>
                      <a:pt x="348" y="888"/>
                    </a:lnTo>
                    <a:lnTo>
                      <a:pt x="351" y="878"/>
                    </a:lnTo>
                    <a:lnTo>
                      <a:pt x="349" y="873"/>
                    </a:lnTo>
                    <a:lnTo>
                      <a:pt x="351" y="866"/>
                    </a:lnTo>
                    <a:lnTo>
                      <a:pt x="363" y="855"/>
                    </a:lnTo>
                    <a:lnTo>
                      <a:pt x="367" y="840"/>
                    </a:lnTo>
                    <a:lnTo>
                      <a:pt x="365" y="839"/>
                    </a:lnTo>
                    <a:lnTo>
                      <a:pt x="369" y="832"/>
                    </a:lnTo>
                    <a:lnTo>
                      <a:pt x="364" y="822"/>
                    </a:lnTo>
                    <a:lnTo>
                      <a:pt x="370" y="802"/>
                    </a:lnTo>
                    <a:lnTo>
                      <a:pt x="367" y="792"/>
                    </a:lnTo>
                    <a:lnTo>
                      <a:pt x="367" y="771"/>
                    </a:lnTo>
                    <a:lnTo>
                      <a:pt x="370" y="762"/>
                    </a:lnTo>
                    <a:lnTo>
                      <a:pt x="381" y="742"/>
                    </a:lnTo>
                    <a:lnTo>
                      <a:pt x="392" y="741"/>
                    </a:lnTo>
                    <a:lnTo>
                      <a:pt x="387" y="728"/>
                    </a:lnTo>
                    <a:lnTo>
                      <a:pt x="380" y="731"/>
                    </a:lnTo>
                    <a:lnTo>
                      <a:pt x="379" y="722"/>
                    </a:lnTo>
                    <a:lnTo>
                      <a:pt x="406" y="710"/>
                    </a:lnTo>
                    <a:lnTo>
                      <a:pt x="413" y="715"/>
                    </a:lnTo>
                    <a:lnTo>
                      <a:pt x="417" y="714"/>
                    </a:lnTo>
                    <a:lnTo>
                      <a:pt x="417" y="704"/>
                    </a:lnTo>
                    <a:lnTo>
                      <a:pt x="420" y="698"/>
                    </a:lnTo>
                    <a:lnTo>
                      <a:pt x="420" y="688"/>
                    </a:lnTo>
                    <a:lnTo>
                      <a:pt x="423" y="680"/>
                    </a:lnTo>
                    <a:lnTo>
                      <a:pt x="425" y="669"/>
                    </a:lnTo>
                    <a:lnTo>
                      <a:pt x="425" y="661"/>
                    </a:lnTo>
                    <a:lnTo>
                      <a:pt x="423" y="662"/>
                    </a:lnTo>
                    <a:lnTo>
                      <a:pt x="424" y="646"/>
                    </a:lnTo>
                    <a:lnTo>
                      <a:pt x="429" y="626"/>
                    </a:lnTo>
                    <a:lnTo>
                      <a:pt x="426" y="620"/>
                    </a:lnTo>
                    <a:lnTo>
                      <a:pt x="425" y="607"/>
                    </a:lnTo>
                    <a:lnTo>
                      <a:pt x="426" y="588"/>
                    </a:lnTo>
                    <a:lnTo>
                      <a:pt x="425" y="583"/>
                    </a:lnTo>
                    <a:lnTo>
                      <a:pt x="425" y="576"/>
                    </a:lnTo>
                    <a:lnTo>
                      <a:pt x="440" y="570"/>
                    </a:lnTo>
                    <a:lnTo>
                      <a:pt x="451" y="577"/>
                    </a:lnTo>
                    <a:lnTo>
                      <a:pt x="455" y="575"/>
                    </a:lnTo>
                    <a:lnTo>
                      <a:pt x="456" y="563"/>
                    </a:lnTo>
                    <a:lnTo>
                      <a:pt x="455" y="552"/>
                    </a:lnTo>
                    <a:lnTo>
                      <a:pt x="455" y="529"/>
                    </a:lnTo>
                    <a:lnTo>
                      <a:pt x="460" y="522"/>
                    </a:lnTo>
                    <a:lnTo>
                      <a:pt x="457" y="511"/>
                    </a:lnTo>
                    <a:lnTo>
                      <a:pt x="461" y="510"/>
                    </a:lnTo>
                    <a:lnTo>
                      <a:pt x="458" y="502"/>
                    </a:lnTo>
                    <a:lnTo>
                      <a:pt x="460" y="491"/>
                    </a:lnTo>
                    <a:lnTo>
                      <a:pt x="460" y="477"/>
                    </a:lnTo>
                    <a:lnTo>
                      <a:pt x="457" y="464"/>
                    </a:lnTo>
                    <a:lnTo>
                      <a:pt x="473" y="462"/>
                    </a:lnTo>
                    <a:lnTo>
                      <a:pt x="477" y="453"/>
                    </a:lnTo>
                    <a:lnTo>
                      <a:pt x="485" y="453"/>
                    </a:lnTo>
                    <a:lnTo>
                      <a:pt x="489" y="432"/>
                    </a:lnTo>
                    <a:lnTo>
                      <a:pt x="485" y="424"/>
                    </a:lnTo>
                    <a:lnTo>
                      <a:pt x="498" y="420"/>
                    </a:lnTo>
                    <a:lnTo>
                      <a:pt x="508" y="423"/>
                    </a:lnTo>
                    <a:lnTo>
                      <a:pt x="521" y="404"/>
                    </a:lnTo>
                    <a:lnTo>
                      <a:pt x="536" y="404"/>
                    </a:lnTo>
                    <a:lnTo>
                      <a:pt x="552" y="392"/>
                    </a:lnTo>
                    <a:lnTo>
                      <a:pt x="570" y="399"/>
                    </a:lnTo>
                    <a:lnTo>
                      <a:pt x="581" y="398"/>
                    </a:lnTo>
                    <a:lnTo>
                      <a:pt x="585" y="392"/>
                    </a:lnTo>
                    <a:lnTo>
                      <a:pt x="591" y="371"/>
                    </a:lnTo>
                    <a:lnTo>
                      <a:pt x="589" y="354"/>
                    </a:lnTo>
                    <a:lnTo>
                      <a:pt x="590" y="345"/>
                    </a:lnTo>
                    <a:lnTo>
                      <a:pt x="586" y="341"/>
                    </a:lnTo>
                    <a:lnTo>
                      <a:pt x="570" y="341"/>
                    </a:lnTo>
                    <a:lnTo>
                      <a:pt x="531" y="327"/>
                    </a:lnTo>
                    <a:lnTo>
                      <a:pt x="525" y="314"/>
                    </a:lnTo>
                    <a:lnTo>
                      <a:pt x="503" y="305"/>
                    </a:lnTo>
                    <a:lnTo>
                      <a:pt x="495" y="283"/>
                    </a:lnTo>
                    <a:lnTo>
                      <a:pt x="492" y="267"/>
                    </a:lnTo>
                    <a:lnTo>
                      <a:pt x="484" y="264"/>
                    </a:lnTo>
                    <a:lnTo>
                      <a:pt x="477" y="254"/>
                    </a:lnTo>
                    <a:lnTo>
                      <a:pt x="444" y="252"/>
                    </a:lnTo>
                    <a:lnTo>
                      <a:pt x="441" y="231"/>
                    </a:lnTo>
                    <a:lnTo>
                      <a:pt x="445" y="217"/>
                    </a:lnTo>
                    <a:lnTo>
                      <a:pt x="445" y="210"/>
                    </a:lnTo>
                    <a:lnTo>
                      <a:pt x="447" y="204"/>
                    </a:lnTo>
                    <a:lnTo>
                      <a:pt x="449" y="192"/>
                    </a:lnTo>
                    <a:lnTo>
                      <a:pt x="440" y="172"/>
                    </a:lnTo>
                    <a:lnTo>
                      <a:pt x="435" y="150"/>
                    </a:lnTo>
                    <a:lnTo>
                      <a:pt x="426" y="133"/>
                    </a:lnTo>
                    <a:lnTo>
                      <a:pt x="417" y="133"/>
                    </a:lnTo>
                    <a:lnTo>
                      <a:pt x="413" y="123"/>
                    </a:lnTo>
                    <a:lnTo>
                      <a:pt x="408" y="128"/>
                    </a:lnTo>
                    <a:lnTo>
                      <a:pt x="401" y="145"/>
                    </a:lnTo>
                    <a:lnTo>
                      <a:pt x="401" y="157"/>
                    </a:lnTo>
                    <a:lnTo>
                      <a:pt x="404" y="167"/>
                    </a:lnTo>
                    <a:lnTo>
                      <a:pt x="391" y="181"/>
                    </a:lnTo>
                    <a:lnTo>
                      <a:pt x="379" y="204"/>
                    </a:lnTo>
                    <a:lnTo>
                      <a:pt x="377" y="195"/>
                    </a:lnTo>
                    <a:lnTo>
                      <a:pt x="382" y="188"/>
                    </a:lnTo>
                    <a:lnTo>
                      <a:pt x="386" y="171"/>
                    </a:lnTo>
                    <a:lnTo>
                      <a:pt x="382" y="155"/>
                    </a:lnTo>
                    <a:lnTo>
                      <a:pt x="379" y="150"/>
                    </a:lnTo>
                    <a:lnTo>
                      <a:pt x="376" y="152"/>
                    </a:lnTo>
                    <a:lnTo>
                      <a:pt x="379" y="144"/>
                    </a:lnTo>
                    <a:lnTo>
                      <a:pt x="385" y="136"/>
                    </a:lnTo>
                    <a:lnTo>
                      <a:pt x="390" y="106"/>
                    </a:lnTo>
                    <a:lnTo>
                      <a:pt x="394" y="101"/>
                    </a:lnTo>
                    <a:lnTo>
                      <a:pt x="397" y="81"/>
                    </a:lnTo>
                    <a:lnTo>
                      <a:pt x="385" y="60"/>
                    </a:lnTo>
                    <a:lnTo>
                      <a:pt x="350" y="22"/>
                    </a:lnTo>
                    <a:lnTo>
                      <a:pt x="337" y="29"/>
                    </a:lnTo>
                    <a:lnTo>
                      <a:pt x="339" y="39"/>
                    </a:lnTo>
                    <a:lnTo>
                      <a:pt x="339" y="47"/>
                    </a:lnTo>
                    <a:lnTo>
                      <a:pt x="329" y="41"/>
                    </a:lnTo>
                    <a:lnTo>
                      <a:pt x="324" y="43"/>
                    </a:lnTo>
                    <a:lnTo>
                      <a:pt x="324" y="14"/>
                    </a:lnTo>
                    <a:lnTo>
                      <a:pt x="323" y="0"/>
                    </a:lnTo>
                    <a:lnTo>
                      <a:pt x="293" y="0"/>
                    </a:lnTo>
                    <a:lnTo>
                      <a:pt x="293" y="0"/>
                    </a:lnTo>
                    <a:lnTo>
                      <a:pt x="290" y="2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26" name="Freeform 224"/>
              <p:cNvSpPr>
                <a:spLocks noChangeAspect="1"/>
              </p:cNvSpPr>
              <p:nvPr/>
            </p:nvSpPr>
            <p:spPr bwMode="gray">
              <a:xfrm>
                <a:off x="3306" y="1118"/>
                <a:ext cx="25" cy="23"/>
              </a:xfrm>
              <a:custGeom>
                <a:avLst/>
                <a:gdLst/>
                <a:ahLst/>
                <a:cxnLst>
                  <a:cxn ang="0">
                    <a:pos x="52" y="117"/>
                  </a:cxn>
                  <a:cxn ang="0">
                    <a:pos x="54" y="111"/>
                  </a:cxn>
                  <a:cxn ang="0">
                    <a:pos x="65" y="112"/>
                  </a:cxn>
                  <a:cxn ang="0">
                    <a:pos x="81" y="99"/>
                  </a:cxn>
                  <a:cxn ang="0">
                    <a:pos x="105" y="97"/>
                  </a:cxn>
                  <a:cxn ang="0">
                    <a:pos x="107" y="86"/>
                  </a:cxn>
                  <a:cxn ang="0">
                    <a:pos x="106" y="81"/>
                  </a:cxn>
                  <a:cxn ang="0">
                    <a:pos x="111" y="52"/>
                  </a:cxn>
                  <a:cxn ang="0">
                    <a:pos x="126" y="37"/>
                  </a:cxn>
                  <a:cxn ang="0">
                    <a:pos x="111" y="22"/>
                  </a:cxn>
                  <a:cxn ang="0">
                    <a:pos x="107" y="14"/>
                  </a:cxn>
                  <a:cxn ang="0">
                    <a:pos x="106" y="8"/>
                  </a:cxn>
                  <a:cxn ang="0">
                    <a:pos x="67" y="13"/>
                  </a:cxn>
                  <a:cxn ang="0">
                    <a:pos x="62" y="13"/>
                  </a:cxn>
                  <a:cxn ang="0">
                    <a:pos x="67" y="10"/>
                  </a:cxn>
                  <a:cxn ang="0">
                    <a:pos x="69" y="0"/>
                  </a:cxn>
                  <a:cxn ang="0">
                    <a:pos x="65" y="3"/>
                  </a:cxn>
                  <a:cxn ang="0">
                    <a:pos x="51" y="4"/>
                  </a:cxn>
                  <a:cxn ang="0">
                    <a:pos x="44" y="20"/>
                  </a:cxn>
                  <a:cxn ang="0">
                    <a:pos x="38" y="26"/>
                  </a:cxn>
                  <a:cxn ang="0">
                    <a:pos x="32" y="22"/>
                  </a:cxn>
                  <a:cxn ang="0">
                    <a:pos x="27" y="30"/>
                  </a:cxn>
                  <a:cxn ang="0">
                    <a:pos x="0" y="40"/>
                  </a:cxn>
                  <a:cxn ang="0">
                    <a:pos x="11" y="52"/>
                  </a:cxn>
                  <a:cxn ang="0">
                    <a:pos x="25" y="54"/>
                  </a:cxn>
                  <a:cxn ang="0">
                    <a:pos x="25" y="65"/>
                  </a:cxn>
                  <a:cxn ang="0">
                    <a:pos x="24" y="73"/>
                  </a:cxn>
                  <a:cxn ang="0">
                    <a:pos x="26" y="87"/>
                  </a:cxn>
                  <a:cxn ang="0">
                    <a:pos x="31" y="99"/>
                  </a:cxn>
                  <a:cxn ang="0">
                    <a:pos x="33" y="106"/>
                  </a:cxn>
                  <a:cxn ang="0">
                    <a:pos x="38" y="114"/>
                  </a:cxn>
                  <a:cxn ang="0">
                    <a:pos x="52" y="117"/>
                  </a:cxn>
                </a:cxnLst>
                <a:rect l="0" t="0" r="r" b="b"/>
                <a:pathLst>
                  <a:path w="126" h="117">
                    <a:moveTo>
                      <a:pt x="52" y="117"/>
                    </a:moveTo>
                    <a:lnTo>
                      <a:pt x="54" y="111"/>
                    </a:lnTo>
                    <a:lnTo>
                      <a:pt x="65" y="112"/>
                    </a:lnTo>
                    <a:lnTo>
                      <a:pt x="81" y="99"/>
                    </a:lnTo>
                    <a:lnTo>
                      <a:pt x="105" y="97"/>
                    </a:lnTo>
                    <a:lnTo>
                      <a:pt x="107" y="86"/>
                    </a:lnTo>
                    <a:lnTo>
                      <a:pt x="106" y="81"/>
                    </a:lnTo>
                    <a:lnTo>
                      <a:pt x="111" y="52"/>
                    </a:lnTo>
                    <a:lnTo>
                      <a:pt x="126" y="37"/>
                    </a:lnTo>
                    <a:lnTo>
                      <a:pt x="111" y="22"/>
                    </a:lnTo>
                    <a:lnTo>
                      <a:pt x="107" y="14"/>
                    </a:lnTo>
                    <a:lnTo>
                      <a:pt x="106" y="8"/>
                    </a:lnTo>
                    <a:lnTo>
                      <a:pt x="67" y="13"/>
                    </a:lnTo>
                    <a:lnTo>
                      <a:pt x="62" y="13"/>
                    </a:lnTo>
                    <a:lnTo>
                      <a:pt x="67" y="10"/>
                    </a:lnTo>
                    <a:lnTo>
                      <a:pt x="69" y="0"/>
                    </a:lnTo>
                    <a:lnTo>
                      <a:pt x="65" y="3"/>
                    </a:lnTo>
                    <a:lnTo>
                      <a:pt x="51" y="4"/>
                    </a:lnTo>
                    <a:lnTo>
                      <a:pt x="44" y="20"/>
                    </a:lnTo>
                    <a:lnTo>
                      <a:pt x="38" y="26"/>
                    </a:lnTo>
                    <a:lnTo>
                      <a:pt x="32" y="22"/>
                    </a:lnTo>
                    <a:lnTo>
                      <a:pt x="27" y="30"/>
                    </a:lnTo>
                    <a:lnTo>
                      <a:pt x="0" y="40"/>
                    </a:lnTo>
                    <a:lnTo>
                      <a:pt x="11" y="52"/>
                    </a:lnTo>
                    <a:lnTo>
                      <a:pt x="25" y="54"/>
                    </a:lnTo>
                    <a:lnTo>
                      <a:pt x="25" y="65"/>
                    </a:lnTo>
                    <a:lnTo>
                      <a:pt x="24" y="73"/>
                    </a:lnTo>
                    <a:lnTo>
                      <a:pt x="26" y="87"/>
                    </a:lnTo>
                    <a:lnTo>
                      <a:pt x="31" y="99"/>
                    </a:lnTo>
                    <a:lnTo>
                      <a:pt x="33" y="106"/>
                    </a:lnTo>
                    <a:lnTo>
                      <a:pt x="38" y="114"/>
                    </a:lnTo>
                    <a:lnTo>
                      <a:pt x="52" y="1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27" name="Freeform 225"/>
              <p:cNvSpPr>
                <a:spLocks noChangeAspect="1"/>
              </p:cNvSpPr>
              <p:nvPr/>
            </p:nvSpPr>
            <p:spPr bwMode="gray">
              <a:xfrm>
                <a:off x="3340" y="1146"/>
                <a:ext cx="1" cy="1"/>
              </a:xfrm>
              <a:custGeom>
                <a:avLst/>
                <a:gdLst/>
                <a:ahLst/>
                <a:cxnLst>
                  <a:cxn ang="0">
                    <a:pos x="0" y="0"/>
                  </a:cxn>
                  <a:cxn ang="0">
                    <a:pos x="0" y="2"/>
                  </a:cxn>
                  <a:cxn ang="0">
                    <a:pos x="1" y="2"/>
                  </a:cxn>
                  <a:cxn ang="0">
                    <a:pos x="0" y="0"/>
                  </a:cxn>
                </a:cxnLst>
                <a:rect l="0" t="0" r="r" b="b"/>
                <a:pathLst>
                  <a:path w="1" h="2">
                    <a:moveTo>
                      <a:pt x="0" y="0"/>
                    </a:moveTo>
                    <a:lnTo>
                      <a:pt x="0" y="2"/>
                    </a:lnTo>
                    <a:lnTo>
                      <a:pt x="1" y="2"/>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28" name="Freeform 226"/>
              <p:cNvSpPr>
                <a:spLocks noChangeAspect="1"/>
              </p:cNvSpPr>
              <p:nvPr/>
            </p:nvSpPr>
            <p:spPr bwMode="gray">
              <a:xfrm>
                <a:off x="3340" y="1147"/>
                <a:ext cx="1" cy="1"/>
              </a:xfrm>
              <a:custGeom>
                <a:avLst/>
                <a:gdLst/>
                <a:ahLst/>
                <a:cxnLst>
                  <a:cxn ang="0">
                    <a:pos x="0" y="0"/>
                  </a:cxn>
                  <a:cxn ang="0">
                    <a:pos x="0" y="0"/>
                  </a:cxn>
                  <a:cxn ang="0">
                    <a:pos x="0" y="1"/>
                  </a:cxn>
                  <a:cxn ang="0">
                    <a:pos x="0" y="0"/>
                  </a:cxn>
                </a:cxnLst>
                <a:rect l="0" t="0" r="r" b="b"/>
                <a:pathLst>
                  <a:path h="1">
                    <a:moveTo>
                      <a:pt x="0" y="0"/>
                    </a:moveTo>
                    <a:lnTo>
                      <a:pt x="0" y="0"/>
                    </a:lnTo>
                    <a:lnTo>
                      <a:pt x="0" y="1"/>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29" name="Freeform 227"/>
              <p:cNvSpPr>
                <a:spLocks noChangeAspect="1"/>
              </p:cNvSpPr>
              <p:nvPr/>
            </p:nvSpPr>
            <p:spPr bwMode="gray">
              <a:xfrm>
                <a:off x="3313" y="1136"/>
                <a:ext cx="45" cy="54"/>
              </a:xfrm>
              <a:custGeom>
                <a:avLst/>
                <a:gdLst/>
                <a:ahLst/>
                <a:cxnLst>
                  <a:cxn ang="0">
                    <a:pos x="206" y="133"/>
                  </a:cxn>
                  <a:cxn ang="0">
                    <a:pos x="201" y="128"/>
                  </a:cxn>
                  <a:cxn ang="0">
                    <a:pos x="190" y="116"/>
                  </a:cxn>
                  <a:cxn ang="0">
                    <a:pos x="180" y="107"/>
                  </a:cxn>
                  <a:cxn ang="0">
                    <a:pos x="162" y="124"/>
                  </a:cxn>
                  <a:cxn ang="0">
                    <a:pos x="145" y="108"/>
                  </a:cxn>
                  <a:cxn ang="0">
                    <a:pos x="131" y="90"/>
                  </a:cxn>
                  <a:cxn ang="0">
                    <a:pos x="120" y="75"/>
                  </a:cxn>
                  <a:cxn ang="0">
                    <a:pos x="125" y="51"/>
                  </a:cxn>
                  <a:cxn ang="0">
                    <a:pos x="134" y="43"/>
                  </a:cxn>
                  <a:cxn ang="0">
                    <a:pos x="128" y="19"/>
                  </a:cxn>
                  <a:cxn ang="0">
                    <a:pos x="114" y="15"/>
                  </a:cxn>
                  <a:cxn ang="0">
                    <a:pos x="112" y="0"/>
                  </a:cxn>
                  <a:cxn ang="0">
                    <a:pos x="106" y="15"/>
                  </a:cxn>
                  <a:cxn ang="0">
                    <a:pos x="87" y="26"/>
                  </a:cxn>
                  <a:cxn ang="0">
                    <a:pos x="50" y="23"/>
                  </a:cxn>
                  <a:cxn ang="0">
                    <a:pos x="2" y="51"/>
                  </a:cxn>
                  <a:cxn ang="0">
                    <a:pos x="0" y="62"/>
                  </a:cxn>
                  <a:cxn ang="0">
                    <a:pos x="11" y="75"/>
                  </a:cxn>
                  <a:cxn ang="0">
                    <a:pos x="16" y="86"/>
                  </a:cxn>
                  <a:cxn ang="0">
                    <a:pos x="35" y="108"/>
                  </a:cxn>
                  <a:cxn ang="0">
                    <a:pos x="27" y="134"/>
                  </a:cxn>
                  <a:cxn ang="0">
                    <a:pos x="21" y="150"/>
                  </a:cxn>
                  <a:cxn ang="0">
                    <a:pos x="21" y="165"/>
                  </a:cxn>
                  <a:cxn ang="0">
                    <a:pos x="21" y="172"/>
                  </a:cxn>
                  <a:cxn ang="0">
                    <a:pos x="5" y="187"/>
                  </a:cxn>
                  <a:cxn ang="0">
                    <a:pos x="4" y="195"/>
                  </a:cxn>
                  <a:cxn ang="0">
                    <a:pos x="1" y="205"/>
                  </a:cxn>
                  <a:cxn ang="0">
                    <a:pos x="8" y="222"/>
                  </a:cxn>
                  <a:cxn ang="0">
                    <a:pos x="26" y="222"/>
                  </a:cxn>
                  <a:cxn ang="0">
                    <a:pos x="66" y="214"/>
                  </a:cxn>
                  <a:cxn ang="0">
                    <a:pos x="77" y="208"/>
                  </a:cxn>
                  <a:cxn ang="0">
                    <a:pos x="87" y="189"/>
                  </a:cxn>
                  <a:cxn ang="0">
                    <a:pos x="98" y="193"/>
                  </a:cxn>
                  <a:cxn ang="0">
                    <a:pos x="96" y="205"/>
                  </a:cxn>
                  <a:cxn ang="0">
                    <a:pos x="103" y="195"/>
                  </a:cxn>
                  <a:cxn ang="0">
                    <a:pos x="107" y="205"/>
                  </a:cxn>
                  <a:cxn ang="0">
                    <a:pos x="99" y="214"/>
                  </a:cxn>
                  <a:cxn ang="0">
                    <a:pos x="97" y="235"/>
                  </a:cxn>
                  <a:cxn ang="0">
                    <a:pos x="85" y="253"/>
                  </a:cxn>
                  <a:cxn ang="0">
                    <a:pos x="99" y="259"/>
                  </a:cxn>
                  <a:cxn ang="0">
                    <a:pos x="110" y="259"/>
                  </a:cxn>
                  <a:cxn ang="0">
                    <a:pos x="112" y="248"/>
                  </a:cxn>
                  <a:cxn ang="0">
                    <a:pos x="125" y="232"/>
                  </a:cxn>
                  <a:cxn ang="0">
                    <a:pos x="129" y="237"/>
                  </a:cxn>
                  <a:cxn ang="0">
                    <a:pos x="142" y="235"/>
                  </a:cxn>
                  <a:cxn ang="0">
                    <a:pos x="146" y="225"/>
                  </a:cxn>
                  <a:cxn ang="0">
                    <a:pos x="151" y="216"/>
                  </a:cxn>
                  <a:cxn ang="0">
                    <a:pos x="166" y="202"/>
                  </a:cxn>
                  <a:cxn ang="0">
                    <a:pos x="169" y="184"/>
                  </a:cxn>
                  <a:cxn ang="0">
                    <a:pos x="180" y="165"/>
                  </a:cxn>
                  <a:cxn ang="0">
                    <a:pos x="222" y="152"/>
                  </a:cxn>
                  <a:cxn ang="0">
                    <a:pos x="221" y="145"/>
                  </a:cxn>
                </a:cxnLst>
                <a:rect l="0" t="0" r="r" b="b"/>
                <a:pathLst>
                  <a:path w="222" h="268">
                    <a:moveTo>
                      <a:pt x="207" y="140"/>
                    </a:moveTo>
                    <a:lnTo>
                      <a:pt x="206" y="133"/>
                    </a:lnTo>
                    <a:lnTo>
                      <a:pt x="201" y="133"/>
                    </a:lnTo>
                    <a:lnTo>
                      <a:pt x="201" y="128"/>
                    </a:lnTo>
                    <a:lnTo>
                      <a:pt x="196" y="117"/>
                    </a:lnTo>
                    <a:lnTo>
                      <a:pt x="190" y="116"/>
                    </a:lnTo>
                    <a:lnTo>
                      <a:pt x="184" y="106"/>
                    </a:lnTo>
                    <a:lnTo>
                      <a:pt x="180" y="107"/>
                    </a:lnTo>
                    <a:lnTo>
                      <a:pt x="178" y="114"/>
                    </a:lnTo>
                    <a:lnTo>
                      <a:pt x="162" y="124"/>
                    </a:lnTo>
                    <a:lnTo>
                      <a:pt x="150" y="116"/>
                    </a:lnTo>
                    <a:lnTo>
                      <a:pt x="145" y="108"/>
                    </a:lnTo>
                    <a:lnTo>
                      <a:pt x="139" y="106"/>
                    </a:lnTo>
                    <a:lnTo>
                      <a:pt x="131" y="90"/>
                    </a:lnTo>
                    <a:lnTo>
                      <a:pt x="124" y="86"/>
                    </a:lnTo>
                    <a:lnTo>
                      <a:pt x="120" y="75"/>
                    </a:lnTo>
                    <a:lnTo>
                      <a:pt x="120" y="64"/>
                    </a:lnTo>
                    <a:lnTo>
                      <a:pt x="125" y="51"/>
                    </a:lnTo>
                    <a:lnTo>
                      <a:pt x="134" y="53"/>
                    </a:lnTo>
                    <a:lnTo>
                      <a:pt x="134" y="43"/>
                    </a:lnTo>
                    <a:lnTo>
                      <a:pt x="137" y="37"/>
                    </a:lnTo>
                    <a:lnTo>
                      <a:pt x="128" y="19"/>
                    </a:lnTo>
                    <a:lnTo>
                      <a:pt x="119" y="25"/>
                    </a:lnTo>
                    <a:lnTo>
                      <a:pt x="114" y="15"/>
                    </a:lnTo>
                    <a:lnTo>
                      <a:pt x="114" y="6"/>
                    </a:lnTo>
                    <a:lnTo>
                      <a:pt x="112" y="0"/>
                    </a:lnTo>
                    <a:lnTo>
                      <a:pt x="110" y="0"/>
                    </a:lnTo>
                    <a:lnTo>
                      <a:pt x="106" y="15"/>
                    </a:lnTo>
                    <a:lnTo>
                      <a:pt x="93" y="17"/>
                    </a:lnTo>
                    <a:lnTo>
                      <a:pt x="87" y="26"/>
                    </a:lnTo>
                    <a:lnTo>
                      <a:pt x="66" y="28"/>
                    </a:lnTo>
                    <a:lnTo>
                      <a:pt x="50" y="23"/>
                    </a:lnTo>
                    <a:lnTo>
                      <a:pt x="28" y="32"/>
                    </a:lnTo>
                    <a:lnTo>
                      <a:pt x="2" y="51"/>
                    </a:lnTo>
                    <a:lnTo>
                      <a:pt x="2" y="59"/>
                    </a:lnTo>
                    <a:lnTo>
                      <a:pt x="0" y="62"/>
                    </a:lnTo>
                    <a:lnTo>
                      <a:pt x="6" y="66"/>
                    </a:lnTo>
                    <a:lnTo>
                      <a:pt x="11" y="75"/>
                    </a:lnTo>
                    <a:lnTo>
                      <a:pt x="16" y="75"/>
                    </a:lnTo>
                    <a:lnTo>
                      <a:pt x="16" y="86"/>
                    </a:lnTo>
                    <a:lnTo>
                      <a:pt x="39" y="101"/>
                    </a:lnTo>
                    <a:lnTo>
                      <a:pt x="35" y="108"/>
                    </a:lnTo>
                    <a:lnTo>
                      <a:pt x="34" y="119"/>
                    </a:lnTo>
                    <a:lnTo>
                      <a:pt x="27" y="134"/>
                    </a:lnTo>
                    <a:lnTo>
                      <a:pt x="27" y="140"/>
                    </a:lnTo>
                    <a:lnTo>
                      <a:pt x="21" y="150"/>
                    </a:lnTo>
                    <a:lnTo>
                      <a:pt x="22" y="156"/>
                    </a:lnTo>
                    <a:lnTo>
                      <a:pt x="21" y="165"/>
                    </a:lnTo>
                    <a:lnTo>
                      <a:pt x="20" y="166"/>
                    </a:lnTo>
                    <a:lnTo>
                      <a:pt x="21" y="172"/>
                    </a:lnTo>
                    <a:lnTo>
                      <a:pt x="20" y="177"/>
                    </a:lnTo>
                    <a:lnTo>
                      <a:pt x="5" y="187"/>
                    </a:lnTo>
                    <a:lnTo>
                      <a:pt x="5" y="192"/>
                    </a:lnTo>
                    <a:lnTo>
                      <a:pt x="4" y="195"/>
                    </a:lnTo>
                    <a:lnTo>
                      <a:pt x="0" y="198"/>
                    </a:lnTo>
                    <a:lnTo>
                      <a:pt x="1" y="205"/>
                    </a:lnTo>
                    <a:lnTo>
                      <a:pt x="0" y="214"/>
                    </a:lnTo>
                    <a:lnTo>
                      <a:pt x="8" y="222"/>
                    </a:lnTo>
                    <a:lnTo>
                      <a:pt x="17" y="216"/>
                    </a:lnTo>
                    <a:lnTo>
                      <a:pt x="26" y="222"/>
                    </a:lnTo>
                    <a:lnTo>
                      <a:pt x="32" y="215"/>
                    </a:lnTo>
                    <a:lnTo>
                      <a:pt x="66" y="214"/>
                    </a:lnTo>
                    <a:lnTo>
                      <a:pt x="67" y="210"/>
                    </a:lnTo>
                    <a:lnTo>
                      <a:pt x="77" y="208"/>
                    </a:lnTo>
                    <a:lnTo>
                      <a:pt x="80" y="198"/>
                    </a:lnTo>
                    <a:lnTo>
                      <a:pt x="87" y="189"/>
                    </a:lnTo>
                    <a:lnTo>
                      <a:pt x="97" y="191"/>
                    </a:lnTo>
                    <a:lnTo>
                      <a:pt x="98" y="193"/>
                    </a:lnTo>
                    <a:lnTo>
                      <a:pt x="94" y="200"/>
                    </a:lnTo>
                    <a:lnTo>
                      <a:pt x="96" y="205"/>
                    </a:lnTo>
                    <a:lnTo>
                      <a:pt x="98" y="209"/>
                    </a:lnTo>
                    <a:lnTo>
                      <a:pt x="103" y="195"/>
                    </a:lnTo>
                    <a:lnTo>
                      <a:pt x="110" y="195"/>
                    </a:lnTo>
                    <a:lnTo>
                      <a:pt x="107" y="205"/>
                    </a:lnTo>
                    <a:lnTo>
                      <a:pt x="107" y="210"/>
                    </a:lnTo>
                    <a:lnTo>
                      <a:pt x="99" y="214"/>
                    </a:lnTo>
                    <a:lnTo>
                      <a:pt x="94" y="222"/>
                    </a:lnTo>
                    <a:lnTo>
                      <a:pt x="97" y="235"/>
                    </a:lnTo>
                    <a:lnTo>
                      <a:pt x="96" y="240"/>
                    </a:lnTo>
                    <a:lnTo>
                      <a:pt x="85" y="253"/>
                    </a:lnTo>
                    <a:lnTo>
                      <a:pt x="91" y="265"/>
                    </a:lnTo>
                    <a:lnTo>
                      <a:pt x="99" y="259"/>
                    </a:lnTo>
                    <a:lnTo>
                      <a:pt x="101" y="268"/>
                    </a:lnTo>
                    <a:lnTo>
                      <a:pt x="110" y="259"/>
                    </a:lnTo>
                    <a:lnTo>
                      <a:pt x="109" y="252"/>
                    </a:lnTo>
                    <a:lnTo>
                      <a:pt x="112" y="248"/>
                    </a:lnTo>
                    <a:lnTo>
                      <a:pt x="125" y="238"/>
                    </a:lnTo>
                    <a:lnTo>
                      <a:pt x="125" y="232"/>
                    </a:lnTo>
                    <a:lnTo>
                      <a:pt x="126" y="232"/>
                    </a:lnTo>
                    <a:lnTo>
                      <a:pt x="129" y="237"/>
                    </a:lnTo>
                    <a:lnTo>
                      <a:pt x="133" y="240"/>
                    </a:lnTo>
                    <a:lnTo>
                      <a:pt x="142" y="235"/>
                    </a:lnTo>
                    <a:lnTo>
                      <a:pt x="144" y="229"/>
                    </a:lnTo>
                    <a:lnTo>
                      <a:pt x="146" y="225"/>
                    </a:lnTo>
                    <a:lnTo>
                      <a:pt x="151" y="226"/>
                    </a:lnTo>
                    <a:lnTo>
                      <a:pt x="151" y="216"/>
                    </a:lnTo>
                    <a:lnTo>
                      <a:pt x="160" y="213"/>
                    </a:lnTo>
                    <a:lnTo>
                      <a:pt x="166" y="202"/>
                    </a:lnTo>
                    <a:lnTo>
                      <a:pt x="166" y="193"/>
                    </a:lnTo>
                    <a:lnTo>
                      <a:pt x="169" y="184"/>
                    </a:lnTo>
                    <a:lnTo>
                      <a:pt x="179" y="175"/>
                    </a:lnTo>
                    <a:lnTo>
                      <a:pt x="180" y="165"/>
                    </a:lnTo>
                    <a:lnTo>
                      <a:pt x="204" y="152"/>
                    </a:lnTo>
                    <a:lnTo>
                      <a:pt x="222" y="152"/>
                    </a:lnTo>
                    <a:lnTo>
                      <a:pt x="222" y="148"/>
                    </a:lnTo>
                    <a:lnTo>
                      <a:pt x="221" y="145"/>
                    </a:lnTo>
                    <a:lnTo>
                      <a:pt x="207" y="14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30" name="Freeform 228"/>
              <p:cNvSpPr>
                <a:spLocks noChangeAspect="1"/>
              </p:cNvSpPr>
              <p:nvPr/>
            </p:nvSpPr>
            <p:spPr bwMode="gray">
              <a:xfrm>
                <a:off x="3284" y="1036"/>
                <a:ext cx="99" cy="52"/>
              </a:xfrm>
              <a:custGeom>
                <a:avLst/>
                <a:gdLst/>
                <a:ahLst/>
                <a:cxnLst>
                  <a:cxn ang="0">
                    <a:pos x="20" y="11"/>
                  </a:cxn>
                  <a:cxn ang="0">
                    <a:pos x="23" y="22"/>
                  </a:cxn>
                  <a:cxn ang="0">
                    <a:pos x="2" y="41"/>
                  </a:cxn>
                  <a:cxn ang="0">
                    <a:pos x="15" y="61"/>
                  </a:cxn>
                  <a:cxn ang="0">
                    <a:pos x="23" y="72"/>
                  </a:cxn>
                  <a:cxn ang="0">
                    <a:pos x="29" y="76"/>
                  </a:cxn>
                  <a:cxn ang="0">
                    <a:pos x="36" y="91"/>
                  </a:cxn>
                  <a:cxn ang="0">
                    <a:pos x="70" y="97"/>
                  </a:cxn>
                  <a:cxn ang="0">
                    <a:pos x="85" y="86"/>
                  </a:cxn>
                  <a:cxn ang="0">
                    <a:pos x="121" y="79"/>
                  </a:cxn>
                  <a:cxn ang="0">
                    <a:pos x="144" y="69"/>
                  </a:cxn>
                  <a:cxn ang="0">
                    <a:pos x="202" y="66"/>
                  </a:cxn>
                  <a:cxn ang="0">
                    <a:pos x="199" y="76"/>
                  </a:cxn>
                  <a:cxn ang="0">
                    <a:pos x="209" y="88"/>
                  </a:cxn>
                  <a:cxn ang="0">
                    <a:pos x="202" y="96"/>
                  </a:cxn>
                  <a:cxn ang="0">
                    <a:pos x="153" y="106"/>
                  </a:cxn>
                  <a:cxn ang="0">
                    <a:pos x="133" y="106"/>
                  </a:cxn>
                  <a:cxn ang="0">
                    <a:pos x="145" y="123"/>
                  </a:cxn>
                  <a:cxn ang="0">
                    <a:pos x="158" y="130"/>
                  </a:cxn>
                  <a:cxn ang="0">
                    <a:pos x="153" y="144"/>
                  </a:cxn>
                  <a:cxn ang="0">
                    <a:pos x="117" y="131"/>
                  </a:cxn>
                  <a:cxn ang="0">
                    <a:pos x="98" y="119"/>
                  </a:cxn>
                  <a:cxn ang="0">
                    <a:pos x="86" y="138"/>
                  </a:cxn>
                  <a:cxn ang="0">
                    <a:pos x="106" y="158"/>
                  </a:cxn>
                  <a:cxn ang="0">
                    <a:pos x="142" y="183"/>
                  </a:cxn>
                  <a:cxn ang="0">
                    <a:pos x="160" y="199"/>
                  </a:cxn>
                  <a:cxn ang="0">
                    <a:pos x="175" y="188"/>
                  </a:cxn>
                  <a:cxn ang="0">
                    <a:pos x="186" y="183"/>
                  </a:cxn>
                  <a:cxn ang="0">
                    <a:pos x="218" y="187"/>
                  </a:cxn>
                  <a:cxn ang="0">
                    <a:pos x="249" y="187"/>
                  </a:cxn>
                  <a:cxn ang="0">
                    <a:pos x="244" y="206"/>
                  </a:cxn>
                  <a:cxn ang="0">
                    <a:pos x="257" y="228"/>
                  </a:cxn>
                  <a:cxn ang="0">
                    <a:pos x="261" y="246"/>
                  </a:cxn>
                  <a:cxn ang="0">
                    <a:pos x="279" y="259"/>
                  </a:cxn>
                  <a:cxn ang="0">
                    <a:pos x="287" y="259"/>
                  </a:cxn>
                  <a:cxn ang="0">
                    <a:pos x="332" y="236"/>
                  </a:cxn>
                  <a:cxn ang="0">
                    <a:pos x="354" y="211"/>
                  </a:cxn>
                  <a:cxn ang="0">
                    <a:pos x="376" y="209"/>
                  </a:cxn>
                  <a:cxn ang="0">
                    <a:pos x="391" y="208"/>
                  </a:cxn>
                  <a:cxn ang="0">
                    <a:pos x="413" y="182"/>
                  </a:cxn>
                  <a:cxn ang="0">
                    <a:pos x="424" y="163"/>
                  </a:cxn>
                  <a:cxn ang="0">
                    <a:pos x="428" y="150"/>
                  </a:cxn>
                  <a:cxn ang="0">
                    <a:pos x="421" y="124"/>
                  </a:cxn>
                  <a:cxn ang="0">
                    <a:pos x="443" y="112"/>
                  </a:cxn>
                  <a:cxn ang="0">
                    <a:pos x="459" y="87"/>
                  </a:cxn>
                  <a:cxn ang="0">
                    <a:pos x="462" y="79"/>
                  </a:cxn>
                  <a:cxn ang="0">
                    <a:pos x="491" y="57"/>
                  </a:cxn>
                  <a:cxn ang="0">
                    <a:pos x="487" y="28"/>
                  </a:cxn>
                  <a:cxn ang="0">
                    <a:pos x="492" y="11"/>
                  </a:cxn>
                  <a:cxn ang="0">
                    <a:pos x="235" y="0"/>
                  </a:cxn>
                  <a:cxn ang="0">
                    <a:pos x="228" y="11"/>
                  </a:cxn>
                  <a:cxn ang="0">
                    <a:pos x="67" y="0"/>
                  </a:cxn>
                  <a:cxn ang="0">
                    <a:pos x="35" y="0"/>
                  </a:cxn>
                </a:cxnLst>
                <a:rect l="0" t="0" r="r" b="b"/>
                <a:pathLst>
                  <a:path w="496" h="260">
                    <a:moveTo>
                      <a:pt x="32" y="12"/>
                    </a:moveTo>
                    <a:lnTo>
                      <a:pt x="30" y="17"/>
                    </a:lnTo>
                    <a:lnTo>
                      <a:pt x="20" y="11"/>
                    </a:lnTo>
                    <a:lnTo>
                      <a:pt x="18" y="12"/>
                    </a:lnTo>
                    <a:lnTo>
                      <a:pt x="23" y="18"/>
                    </a:lnTo>
                    <a:lnTo>
                      <a:pt x="23" y="22"/>
                    </a:lnTo>
                    <a:lnTo>
                      <a:pt x="13" y="22"/>
                    </a:lnTo>
                    <a:lnTo>
                      <a:pt x="0" y="36"/>
                    </a:lnTo>
                    <a:lnTo>
                      <a:pt x="2" y="41"/>
                    </a:lnTo>
                    <a:lnTo>
                      <a:pt x="9" y="43"/>
                    </a:lnTo>
                    <a:lnTo>
                      <a:pt x="8" y="54"/>
                    </a:lnTo>
                    <a:lnTo>
                      <a:pt x="15" y="61"/>
                    </a:lnTo>
                    <a:lnTo>
                      <a:pt x="15" y="68"/>
                    </a:lnTo>
                    <a:lnTo>
                      <a:pt x="21" y="80"/>
                    </a:lnTo>
                    <a:lnTo>
                      <a:pt x="23" y="72"/>
                    </a:lnTo>
                    <a:lnTo>
                      <a:pt x="29" y="68"/>
                    </a:lnTo>
                    <a:lnTo>
                      <a:pt x="27" y="72"/>
                    </a:lnTo>
                    <a:lnTo>
                      <a:pt x="29" y="76"/>
                    </a:lnTo>
                    <a:lnTo>
                      <a:pt x="32" y="77"/>
                    </a:lnTo>
                    <a:lnTo>
                      <a:pt x="29" y="85"/>
                    </a:lnTo>
                    <a:lnTo>
                      <a:pt x="36" y="91"/>
                    </a:lnTo>
                    <a:lnTo>
                      <a:pt x="67" y="88"/>
                    </a:lnTo>
                    <a:lnTo>
                      <a:pt x="70" y="91"/>
                    </a:lnTo>
                    <a:lnTo>
                      <a:pt x="70" y="97"/>
                    </a:lnTo>
                    <a:lnTo>
                      <a:pt x="75" y="98"/>
                    </a:lnTo>
                    <a:lnTo>
                      <a:pt x="85" y="90"/>
                    </a:lnTo>
                    <a:lnTo>
                      <a:pt x="85" y="86"/>
                    </a:lnTo>
                    <a:lnTo>
                      <a:pt x="102" y="86"/>
                    </a:lnTo>
                    <a:lnTo>
                      <a:pt x="107" y="79"/>
                    </a:lnTo>
                    <a:lnTo>
                      <a:pt x="121" y="79"/>
                    </a:lnTo>
                    <a:lnTo>
                      <a:pt x="122" y="74"/>
                    </a:lnTo>
                    <a:lnTo>
                      <a:pt x="142" y="76"/>
                    </a:lnTo>
                    <a:lnTo>
                      <a:pt x="144" y="69"/>
                    </a:lnTo>
                    <a:lnTo>
                      <a:pt x="187" y="70"/>
                    </a:lnTo>
                    <a:lnTo>
                      <a:pt x="192" y="63"/>
                    </a:lnTo>
                    <a:lnTo>
                      <a:pt x="202" y="66"/>
                    </a:lnTo>
                    <a:lnTo>
                      <a:pt x="207" y="60"/>
                    </a:lnTo>
                    <a:lnTo>
                      <a:pt x="207" y="71"/>
                    </a:lnTo>
                    <a:lnTo>
                      <a:pt x="199" y="76"/>
                    </a:lnTo>
                    <a:lnTo>
                      <a:pt x="211" y="77"/>
                    </a:lnTo>
                    <a:lnTo>
                      <a:pt x="209" y="81"/>
                    </a:lnTo>
                    <a:lnTo>
                      <a:pt x="209" y="88"/>
                    </a:lnTo>
                    <a:lnTo>
                      <a:pt x="201" y="91"/>
                    </a:lnTo>
                    <a:lnTo>
                      <a:pt x="201" y="95"/>
                    </a:lnTo>
                    <a:lnTo>
                      <a:pt x="202" y="96"/>
                    </a:lnTo>
                    <a:lnTo>
                      <a:pt x="201" y="99"/>
                    </a:lnTo>
                    <a:lnTo>
                      <a:pt x="156" y="98"/>
                    </a:lnTo>
                    <a:lnTo>
                      <a:pt x="153" y="106"/>
                    </a:lnTo>
                    <a:lnTo>
                      <a:pt x="149" y="104"/>
                    </a:lnTo>
                    <a:lnTo>
                      <a:pt x="149" y="98"/>
                    </a:lnTo>
                    <a:lnTo>
                      <a:pt x="133" y="106"/>
                    </a:lnTo>
                    <a:lnTo>
                      <a:pt x="136" y="112"/>
                    </a:lnTo>
                    <a:lnTo>
                      <a:pt x="132" y="118"/>
                    </a:lnTo>
                    <a:lnTo>
                      <a:pt x="145" y="123"/>
                    </a:lnTo>
                    <a:lnTo>
                      <a:pt x="147" y="128"/>
                    </a:lnTo>
                    <a:lnTo>
                      <a:pt x="156" y="127"/>
                    </a:lnTo>
                    <a:lnTo>
                      <a:pt x="158" y="130"/>
                    </a:lnTo>
                    <a:lnTo>
                      <a:pt x="158" y="135"/>
                    </a:lnTo>
                    <a:lnTo>
                      <a:pt x="161" y="140"/>
                    </a:lnTo>
                    <a:lnTo>
                      <a:pt x="153" y="144"/>
                    </a:lnTo>
                    <a:lnTo>
                      <a:pt x="144" y="135"/>
                    </a:lnTo>
                    <a:lnTo>
                      <a:pt x="118" y="138"/>
                    </a:lnTo>
                    <a:lnTo>
                      <a:pt x="117" y="131"/>
                    </a:lnTo>
                    <a:lnTo>
                      <a:pt x="112" y="130"/>
                    </a:lnTo>
                    <a:lnTo>
                      <a:pt x="112" y="124"/>
                    </a:lnTo>
                    <a:lnTo>
                      <a:pt x="98" y="119"/>
                    </a:lnTo>
                    <a:lnTo>
                      <a:pt x="85" y="128"/>
                    </a:lnTo>
                    <a:lnTo>
                      <a:pt x="84" y="131"/>
                    </a:lnTo>
                    <a:lnTo>
                      <a:pt x="86" y="138"/>
                    </a:lnTo>
                    <a:lnTo>
                      <a:pt x="94" y="145"/>
                    </a:lnTo>
                    <a:lnTo>
                      <a:pt x="96" y="154"/>
                    </a:lnTo>
                    <a:lnTo>
                      <a:pt x="106" y="158"/>
                    </a:lnTo>
                    <a:lnTo>
                      <a:pt x="115" y="172"/>
                    </a:lnTo>
                    <a:lnTo>
                      <a:pt x="139" y="174"/>
                    </a:lnTo>
                    <a:lnTo>
                      <a:pt x="142" y="183"/>
                    </a:lnTo>
                    <a:lnTo>
                      <a:pt x="142" y="194"/>
                    </a:lnTo>
                    <a:lnTo>
                      <a:pt x="150" y="203"/>
                    </a:lnTo>
                    <a:lnTo>
                      <a:pt x="160" y="199"/>
                    </a:lnTo>
                    <a:lnTo>
                      <a:pt x="161" y="199"/>
                    </a:lnTo>
                    <a:lnTo>
                      <a:pt x="161" y="194"/>
                    </a:lnTo>
                    <a:lnTo>
                      <a:pt x="175" y="188"/>
                    </a:lnTo>
                    <a:lnTo>
                      <a:pt x="181" y="195"/>
                    </a:lnTo>
                    <a:lnTo>
                      <a:pt x="182" y="183"/>
                    </a:lnTo>
                    <a:lnTo>
                      <a:pt x="186" y="183"/>
                    </a:lnTo>
                    <a:lnTo>
                      <a:pt x="187" y="190"/>
                    </a:lnTo>
                    <a:lnTo>
                      <a:pt x="203" y="199"/>
                    </a:lnTo>
                    <a:lnTo>
                      <a:pt x="218" y="187"/>
                    </a:lnTo>
                    <a:lnTo>
                      <a:pt x="241" y="195"/>
                    </a:lnTo>
                    <a:lnTo>
                      <a:pt x="246" y="192"/>
                    </a:lnTo>
                    <a:lnTo>
                      <a:pt x="249" y="187"/>
                    </a:lnTo>
                    <a:lnTo>
                      <a:pt x="250" y="188"/>
                    </a:lnTo>
                    <a:lnTo>
                      <a:pt x="249" y="198"/>
                    </a:lnTo>
                    <a:lnTo>
                      <a:pt x="244" y="206"/>
                    </a:lnTo>
                    <a:lnTo>
                      <a:pt x="246" y="224"/>
                    </a:lnTo>
                    <a:lnTo>
                      <a:pt x="254" y="232"/>
                    </a:lnTo>
                    <a:lnTo>
                      <a:pt x="257" y="228"/>
                    </a:lnTo>
                    <a:lnTo>
                      <a:pt x="255" y="236"/>
                    </a:lnTo>
                    <a:lnTo>
                      <a:pt x="263" y="243"/>
                    </a:lnTo>
                    <a:lnTo>
                      <a:pt x="261" y="246"/>
                    </a:lnTo>
                    <a:lnTo>
                      <a:pt x="262" y="249"/>
                    </a:lnTo>
                    <a:lnTo>
                      <a:pt x="278" y="253"/>
                    </a:lnTo>
                    <a:lnTo>
                      <a:pt x="279" y="259"/>
                    </a:lnTo>
                    <a:lnTo>
                      <a:pt x="283" y="260"/>
                    </a:lnTo>
                    <a:lnTo>
                      <a:pt x="287" y="254"/>
                    </a:lnTo>
                    <a:lnTo>
                      <a:pt x="287" y="259"/>
                    </a:lnTo>
                    <a:lnTo>
                      <a:pt x="315" y="255"/>
                    </a:lnTo>
                    <a:lnTo>
                      <a:pt x="328" y="247"/>
                    </a:lnTo>
                    <a:lnTo>
                      <a:pt x="332" y="236"/>
                    </a:lnTo>
                    <a:lnTo>
                      <a:pt x="333" y="221"/>
                    </a:lnTo>
                    <a:lnTo>
                      <a:pt x="337" y="217"/>
                    </a:lnTo>
                    <a:lnTo>
                      <a:pt x="354" y="211"/>
                    </a:lnTo>
                    <a:lnTo>
                      <a:pt x="367" y="199"/>
                    </a:lnTo>
                    <a:lnTo>
                      <a:pt x="376" y="204"/>
                    </a:lnTo>
                    <a:lnTo>
                      <a:pt x="376" y="209"/>
                    </a:lnTo>
                    <a:lnTo>
                      <a:pt x="379" y="211"/>
                    </a:lnTo>
                    <a:lnTo>
                      <a:pt x="385" y="204"/>
                    </a:lnTo>
                    <a:lnTo>
                      <a:pt x="391" y="208"/>
                    </a:lnTo>
                    <a:lnTo>
                      <a:pt x="405" y="194"/>
                    </a:lnTo>
                    <a:lnTo>
                      <a:pt x="414" y="188"/>
                    </a:lnTo>
                    <a:lnTo>
                      <a:pt x="413" y="182"/>
                    </a:lnTo>
                    <a:lnTo>
                      <a:pt x="418" y="174"/>
                    </a:lnTo>
                    <a:lnTo>
                      <a:pt x="417" y="166"/>
                    </a:lnTo>
                    <a:lnTo>
                      <a:pt x="424" y="163"/>
                    </a:lnTo>
                    <a:lnTo>
                      <a:pt x="425" y="156"/>
                    </a:lnTo>
                    <a:lnTo>
                      <a:pt x="425" y="150"/>
                    </a:lnTo>
                    <a:lnTo>
                      <a:pt x="428" y="150"/>
                    </a:lnTo>
                    <a:lnTo>
                      <a:pt x="427" y="142"/>
                    </a:lnTo>
                    <a:lnTo>
                      <a:pt x="422" y="140"/>
                    </a:lnTo>
                    <a:lnTo>
                      <a:pt x="421" y="124"/>
                    </a:lnTo>
                    <a:lnTo>
                      <a:pt x="433" y="114"/>
                    </a:lnTo>
                    <a:lnTo>
                      <a:pt x="434" y="109"/>
                    </a:lnTo>
                    <a:lnTo>
                      <a:pt x="443" y="112"/>
                    </a:lnTo>
                    <a:lnTo>
                      <a:pt x="448" y="98"/>
                    </a:lnTo>
                    <a:lnTo>
                      <a:pt x="455" y="99"/>
                    </a:lnTo>
                    <a:lnTo>
                      <a:pt x="459" y="87"/>
                    </a:lnTo>
                    <a:lnTo>
                      <a:pt x="465" y="86"/>
                    </a:lnTo>
                    <a:lnTo>
                      <a:pt x="462" y="84"/>
                    </a:lnTo>
                    <a:lnTo>
                      <a:pt x="462" y="79"/>
                    </a:lnTo>
                    <a:lnTo>
                      <a:pt x="472" y="66"/>
                    </a:lnTo>
                    <a:lnTo>
                      <a:pt x="473" y="60"/>
                    </a:lnTo>
                    <a:lnTo>
                      <a:pt x="491" y="57"/>
                    </a:lnTo>
                    <a:lnTo>
                      <a:pt x="494" y="44"/>
                    </a:lnTo>
                    <a:lnTo>
                      <a:pt x="496" y="37"/>
                    </a:lnTo>
                    <a:lnTo>
                      <a:pt x="487" y="28"/>
                    </a:lnTo>
                    <a:lnTo>
                      <a:pt x="488" y="26"/>
                    </a:lnTo>
                    <a:lnTo>
                      <a:pt x="487" y="21"/>
                    </a:lnTo>
                    <a:lnTo>
                      <a:pt x="492" y="11"/>
                    </a:lnTo>
                    <a:lnTo>
                      <a:pt x="491" y="4"/>
                    </a:lnTo>
                    <a:lnTo>
                      <a:pt x="492" y="0"/>
                    </a:lnTo>
                    <a:lnTo>
                      <a:pt x="235" y="0"/>
                    </a:lnTo>
                    <a:lnTo>
                      <a:pt x="235" y="4"/>
                    </a:lnTo>
                    <a:lnTo>
                      <a:pt x="230" y="2"/>
                    </a:lnTo>
                    <a:lnTo>
                      <a:pt x="228" y="11"/>
                    </a:lnTo>
                    <a:lnTo>
                      <a:pt x="222" y="5"/>
                    </a:lnTo>
                    <a:lnTo>
                      <a:pt x="219" y="0"/>
                    </a:lnTo>
                    <a:lnTo>
                      <a:pt x="67" y="0"/>
                    </a:lnTo>
                    <a:lnTo>
                      <a:pt x="67" y="0"/>
                    </a:lnTo>
                    <a:lnTo>
                      <a:pt x="66" y="0"/>
                    </a:lnTo>
                    <a:lnTo>
                      <a:pt x="35" y="0"/>
                    </a:lnTo>
                    <a:lnTo>
                      <a:pt x="31" y="6"/>
                    </a:lnTo>
                    <a:lnTo>
                      <a:pt x="32" y="1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97" name="Freeform 229"/>
            <p:cNvSpPr>
              <a:spLocks noChangeAspect="1"/>
            </p:cNvSpPr>
            <p:nvPr/>
          </p:nvSpPr>
          <p:spPr bwMode="gray">
            <a:xfrm>
              <a:off x="3993356" y="2386359"/>
              <a:ext cx="6350" cy="6350"/>
            </a:xfrm>
            <a:custGeom>
              <a:avLst/>
              <a:gdLst/>
              <a:ahLst/>
              <a:cxnLst>
                <a:cxn ang="0">
                  <a:pos x="3" y="0"/>
                </a:cxn>
                <a:cxn ang="0">
                  <a:pos x="3" y="22"/>
                </a:cxn>
                <a:cxn ang="0">
                  <a:pos x="2" y="0"/>
                </a:cxn>
                <a:cxn ang="0">
                  <a:pos x="0" y="10"/>
                </a:cxn>
                <a:cxn ang="0">
                  <a:pos x="0" y="13"/>
                </a:cxn>
                <a:cxn ang="0">
                  <a:pos x="1" y="15"/>
                </a:cxn>
                <a:cxn ang="0">
                  <a:pos x="13" y="13"/>
                </a:cxn>
                <a:cxn ang="0">
                  <a:pos x="19" y="10"/>
                </a:cxn>
                <a:cxn ang="0">
                  <a:pos x="19" y="6"/>
                </a:cxn>
                <a:cxn ang="0">
                  <a:pos x="8" y="0"/>
                </a:cxn>
                <a:cxn ang="0">
                  <a:pos x="3" y="0"/>
                </a:cxn>
              </a:cxnLst>
              <a:rect l="0" t="0" r="r" b="b"/>
              <a:pathLst>
                <a:path w="19" h="22">
                  <a:moveTo>
                    <a:pt x="3" y="0"/>
                  </a:moveTo>
                  <a:lnTo>
                    <a:pt x="3" y="22"/>
                  </a:lnTo>
                  <a:lnTo>
                    <a:pt x="2" y="0"/>
                  </a:lnTo>
                  <a:lnTo>
                    <a:pt x="0" y="10"/>
                  </a:lnTo>
                  <a:lnTo>
                    <a:pt x="0" y="13"/>
                  </a:lnTo>
                  <a:lnTo>
                    <a:pt x="1" y="15"/>
                  </a:lnTo>
                  <a:lnTo>
                    <a:pt x="13" y="13"/>
                  </a:lnTo>
                  <a:lnTo>
                    <a:pt x="19" y="10"/>
                  </a:lnTo>
                  <a:lnTo>
                    <a:pt x="19" y="6"/>
                  </a:lnTo>
                  <a:lnTo>
                    <a:pt x="8" y="0"/>
                  </a:lnTo>
                  <a:lnTo>
                    <a:pt x="3"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98" name="Freeform 230"/>
            <p:cNvSpPr>
              <a:spLocks noChangeAspect="1"/>
            </p:cNvSpPr>
            <p:nvPr/>
          </p:nvSpPr>
          <p:spPr bwMode="gray">
            <a:xfrm>
              <a:off x="4331493" y="1810097"/>
              <a:ext cx="46038" cy="44450"/>
            </a:xfrm>
            <a:custGeom>
              <a:avLst/>
              <a:gdLst/>
              <a:ahLst/>
              <a:cxnLst>
                <a:cxn ang="0">
                  <a:pos x="82" y="27"/>
                </a:cxn>
                <a:cxn ang="0">
                  <a:pos x="96" y="46"/>
                </a:cxn>
                <a:cxn ang="0">
                  <a:pos x="118" y="55"/>
                </a:cxn>
                <a:cxn ang="0">
                  <a:pos x="128" y="70"/>
                </a:cxn>
                <a:cxn ang="0">
                  <a:pos x="137" y="68"/>
                </a:cxn>
                <a:cxn ang="0">
                  <a:pos x="141" y="90"/>
                </a:cxn>
                <a:cxn ang="0">
                  <a:pos x="130" y="87"/>
                </a:cxn>
                <a:cxn ang="0">
                  <a:pos x="123" y="82"/>
                </a:cxn>
                <a:cxn ang="0">
                  <a:pos x="107" y="81"/>
                </a:cxn>
                <a:cxn ang="0">
                  <a:pos x="97" y="92"/>
                </a:cxn>
                <a:cxn ang="0">
                  <a:pos x="110" y="101"/>
                </a:cxn>
                <a:cxn ang="0">
                  <a:pos x="118" y="112"/>
                </a:cxn>
                <a:cxn ang="0">
                  <a:pos x="129" y="113"/>
                </a:cxn>
                <a:cxn ang="0">
                  <a:pos x="128" y="138"/>
                </a:cxn>
                <a:cxn ang="0">
                  <a:pos x="121" y="140"/>
                </a:cxn>
                <a:cxn ang="0">
                  <a:pos x="110" y="133"/>
                </a:cxn>
                <a:cxn ang="0">
                  <a:pos x="110" y="122"/>
                </a:cxn>
                <a:cxn ang="0">
                  <a:pos x="97" y="128"/>
                </a:cxn>
                <a:cxn ang="0">
                  <a:pos x="75" y="98"/>
                </a:cxn>
                <a:cxn ang="0">
                  <a:pos x="31" y="76"/>
                </a:cxn>
                <a:cxn ang="0">
                  <a:pos x="24" y="62"/>
                </a:cxn>
                <a:cxn ang="0">
                  <a:pos x="10" y="50"/>
                </a:cxn>
                <a:cxn ang="0">
                  <a:pos x="8" y="39"/>
                </a:cxn>
                <a:cxn ang="0">
                  <a:pos x="4" y="33"/>
                </a:cxn>
                <a:cxn ang="0">
                  <a:pos x="4" y="26"/>
                </a:cxn>
                <a:cxn ang="0">
                  <a:pos x="1" y="11"/>
                </a:cxn>
                <a:cxn ang="0">
                  <a:pos x="0" y="7"/>
                </a:cxn>
                <a:cxn ang="0">
                  <a:pos x="15" y="0"/>
                </a:cxn>
                <a:cxn ang="0">
                  <a:pos x="49" y="9"/>
                </a:cxn>
                <a:cxn ang="0">
                  <a:pos x="58" y="5"/>
                </a:cxn>
                <a:cxn ang="0">
                  <a:pos x="75" y="15"/>
                </a:cxn>
                <a:cxn ang="0">
                  <a:pos x="82" y="27"/>
                </a:cxn>
              </a:cxnLst>
              <a:rect l="0" t="0" r="r" b="b"/>
              <a:pathLst>
                <a:path w="141" h="140">
                  <a:moveTo>
                    <a:pt x="82" y="27"/>
                  </a:moveTo>
                  <a:lnTo>
                    <a:pt x="96" y="46"/>
                  </a:lnTo>
                  <a:lnTo>
                    <a:pt x="118" y="55"/>
                  </a:lnTo>
                  <a:lnTo>
                    <a:pt x="128" y="70"/>
                  </a:lnTo>
                  <a:lnTo>
                    <a:pt x="137" y="68"/>
                  </a:lnTo>
                  <a:lnTo>
                    <a:pt x="141" y="90"/>
                  </a:lnTo>
                  <a:lnTo>
                    <a:pt x="130" y="87"/>
                  </a:lnTo>
                  <a:lnTo>
                    <a:pt x="123" y="82"/>
                  </a:lnTo>
                  <a:lnTo>
                    <a:pt x="107" y="81"/>
                  </a:lnTo>
                  <a:lnTo>
                    <a:pt x="97" y="92"/>
                  </a:lnTo>
                  <a:lnTo>
                    <a:pt x="110" y="101"/>
                  </a:lnTo>
                  <a:lnTo>
                    <a:pt x="118" y="112"/>
                  </a:lnTo>
                  <a:lnTo>
                    <a:pt x="129" y="113"/>
                  </a:lnTo>
                  <a:lnTo>
                    <a:pt x="128" y="138"/>
                  </a:lnTo>
                  <a:lnTo>
                    <a:pt x="121" y="140"/>
                  </a:lnTo>
                  <a:lnTo>
                    <a:pt x="110" y="133"/>
                  </a:lnTo>
                  <a:lnTo>
                    <a:pt x="110" y="122"/>
                  </a:lnTo>
                  <a:lnTo>
                    <a:pt x="97" y="128"/>
                  </a:lnTo>
                  <a:lnTo>
                    <a:pt x="75" y="98"/>
                  </a:lnTo>
                  <a:lnTo>
                    <a:pt x="31" y="76"/>
                  </a:lnTo>
                  <a:lnTo>
                    <a:pt x="24" y="62"/>
                  </a:lnTo>
                  <a:lnTo>
                    <a:pt x="10" y="50"/>
                  </a:lnTo>
                  <a:lnTo>
                    <a:pt x="8" y="39"/>
                  </a:lnTo>
                  <a:lnTo>
                    <a:pt x="4" y="33"/>
                  </a:lnTo>
                  <a:lnTo>
                    <a:pt x="4" y="26"/>
                  </a:lnTo>
                  <a:lnTo>
                    <a:pt x="1" y="11"/>
                  </a:lnTo>
                  <a:lnTo>
                    <a:pt x="0" y="7"/>
                  </a:lnTo>
                  <a:lnTo>
                    <a:pt x="15" y="0"/>
                  </a:lnTo>
                  <a:lnTo>
                    <a:pt x="49" y="9"/>
                  </a:lnTo>
                  <a:lnTo>
                    <a:pt x="58" y="5"/>
                  </a:lnTo>
                  <a:lnTo>
                    <a:pt x="75" y="15"/>
                  </a:lnTo>
                  <a:lnTo>
                    <a:pt x="82" y="2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99" name="Freeform 231"/>
            <p:cNvSpPr>
              <a:spLocks noChangeAspect="1"/>
            </p:cNvSpPr>
            <p:nvPr/>
          </p:nvSpPr>
          <p:spPr bwMode="gray">
            <a:xfrm>
              <a:off x="4271168" y="1913284"/>
              <a:ext cx="46038" cy="31750"/>
            </a:xfrm>
            <a:custGeom>
              <a:avLst/>
              <a:gdLst/>
              <a:ahLst/>
              <a:cxnLst>
                <a:cxn ang="0">
                  <a:pos x="144" y="31"/>
                </a:cxn>
                <a:cxn ang="0">
                  <a:pos x="144" y="51"/>
                </a:cxn>
                <a:cxn ang="0">
                  <a:pos x="146" y="69"/>
                </a:cxn>
                <a:cxn ang="0">
                  <a:pos x="134" y="78"/>
                </a:cxn>
                <a:cxn ang="0">
                  <a:pos x="123" y="79"/>
                </a:cxn>
                <a:cxn ang="0">
                  <a:pos x="116" y="76"/>
                </a:cxn>
                <a:cxn ang="0">
                  <a:pos x="112" y="86"/>
                </a:cxn>
                <a:cxn ang="0">
                  <a:pos x="94" y="80"/>
                </a:cxn>
                <a:cxn ang="0">
                  <a:pos x="76" y="87"/>
                </a:cxn>
                <a:cxn ang="0">
                  <a:pos x="32" y="98"/>
                </a:cxn>
                <a:cxn ang="0">
                  <a:pos x="10" y="102"/>
                </a:cxn>
                <a:cxn ang="0">
                  <a:pos x="0" y="100"/>
                </a:cxn>
                <a:cxn ang="0">
                  <a:pos x="1" y="82"/>
                </a:cxn>
                <a:cxn ang="0">
                  <a:pos x="4" y="70"/>
                </a:cxn>
                <a:cxn ang="0">
                  <a:pos x="25" y="58"/>
                </a:cxn>
                <a:cxn ang="0">
                  <a:pos x="46" y="39"/>
                </a:cxn>
                <a:cxn ang="0">
                  <a:pos x="51" y="33"/>
                </a:cxn>
                <a:cxn ang="0">
                  <a:pos x="91" y="22"/>
                </a:cxn>
                <a:cxn ang="0">
                  <a:pos x="105" y="9"/>
                </a:cxn>
                <a:cxn ang="0">
                  <a:pos x="118" y="0"/>
                </a:cxn>
                <a:cxn ang="0">
                  <a:pos x="123" y="8"/>
                </a:cxn>
                <a:cxn ang="0">
                  <a:pos x="140" y="22"/>
                </a:cxn>
                <a:cxn ang="0">
                  <a:pos x="144" y="31"/>
                </a:cxn>
              </a:cxnLst>
              <a:rect l="0" t="0" r="r" b="b"/>
              <a:pathLst>
                <a:path w="146" h="102">
                  <a:moveTo>
                    <a:pt x="144" y="31"/>
                  </a:moveTo>
                  <a:lnTo>
                    <a:pt x="144" y="51"/>
                  </a:lnTo>
                  <a:lnTo>
                    <a:pt x="146" y="69"/>
                  </a:lnTo>
                  <a:lnTo>
                    <a:pt x="134" y="78"/>
                  </a:lnTo>
                  <a:lnTo>
                    <a:pt x="123" y="79"/>
                  </a:lnTo>
                  <a:lnTo>
                    <a:pt x="116" y="76"/>
                  </a:lnTo>
                  <a:lnTo>
                    <a:pt x="112" y="86"/>
                  </a:lnTo>
                  <a:lnTo>
                    <a:pt x="94" y="80"/>
                  </a:lnTo>
                  <a:lnTo>
                    <a:pt x="76" y="87"/>
                  </a:lnTo>
                  <a:lnTo>
                    <a:pt x="32" y="98"/>
                  </a:lnTo>
                  <a:lnTo>
                    <a:pt x="10" y="102"/>
                  </a:lnTo>
                  <a:lnTo>
                    <a:pt x="0" y="100"/>
                  </a:lnTo>
                  <a:lnTo>
                    <a:pt x="1" y="82"/>
                  </a:lnTo>
                  <a:lnTo>
                    <a:pt x="4" y="70"/>
                  </a:lnTo>
                  <a:lnTo>
                    <a:pt x="25" y="58"/>
                  </a:lnTo>
                  <a:lnTo>
                    <a:pt x="46" y="39"/>
                  </a:lnTo>
                  <a:lnTo>
                    <a:pt x="51" y="33"/>
                  </a:lnTo>
                  <a:lnTo>
                    <a:pt x="91" y="22"/>
                  </a:lnTo>
                  <a:lnTo>
                    <a:pt x="105" y="9"/>
                  </a:lnTo>
                  <a:lnTo>
                    <a:pt x="118" y="0"/>
                  </a:lnTo>
                  <a:lnTo>
                    <a:pt x="123" y="8"/>
                  </a:lnTo>
                  <a:lnTo>
                    <a:pt x="140" y="22"/>
                  </a:lnTo>
                  <a:lnTo>
                    <a:pt x="144" y="3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0" name="Freeform 232"/>
            <p:cNvSpPr>
              <a:spLocks noChangeAspect="1"/>
            </p:cNvSpPr>
            <p:nvPr/>
          </p:nvSpPr>
          <p:spPr bwMode="gray">
            <a:xfrm>
              <a:off x="3994943" y="2381597"/>
              <a:ext cx="14288" cy="4763"/>
            </a:xfrm>
            <a:custGeom>
              <a:avLst/>
              <a:gdLst/>
              <a:ahLst/>
              <a:cxnLst>
                <a:cxn ang="0">
                  <a:pos x="44" y="4"/>
                </a:cxn>
                <a:cxn ang="0">
                  <a:pos x="41" y="6"/>
                </a:cxn>
                <a:cxn ang="0">
                  <a:pos x="14" y="0"/>
                </a:cxn>
                <a:cxn ang="0">
                  <a:pos x="5" y="0"/>
                </a:cxn>
                <a:cxn ang="0">
                  <a:pos x="0" y="3"/>
                </a:cxn>
                <a:cxn ang="0">
                  <a:pos x="1" y="9"/>
                </a:cxn>
                <a:cxn ang="0">
                  <a:pos x="6" y="15"/>
                </a:cxn>
                <a:cxn ang="0">
                  <a:pos x="15" y="15"/>
                </a:cxn>
                <a:cxn ang="0">
                  <a:pos x="25" y="15"/>
                </a:cxn>
                <a:cxn ang="0">
                  <a:pos x="25" y="10"/>
                </a:cxn>
                <a:cxn ang="0">
                  <a:pos x="27" y="6"/>
                </a:cxn>
                <a:cxn ang="0">
                  <a:pos x="41" y="7"/>
                </a:cxn>
                <a:cxn ang="0">
                  <a:pos x="44" y="4"/>
                </a:cxn>
              </a:cxnLst>
              <a:rect l="0" t="0" r="r" b="b"/>
              <a:pathLst>
                <a:path w="44" h="15">
                  <a:moveTo>
                    <a:pt x="44" y="4"/>
                  </a:moveTo>
                  <a:lnTo>
                    <a:pt x="41" y="6"/>
                  </a:lnTo>
                  <a:lnTo>
                    <a:pt x="14" y="0"/>
                  </a:lnTo>
                  <a:lnTo>
                    <a:pt x="5" y="0"/>
                  </a:lnTo>
                  <a:lnTo>
                    <a:pt x="0" y="3"/>
                  </a:lnTo>
                  <a:lnTo>
                    <a:pt x="1" y="9"/>
                  </a:lnTo>
                  <a:lnTo>
                    <a:pt x="6" y="15"/>
                  </a:lnTo>
                  <a:lnTo>
                    <a:pt x="15" y="15"/>
                  </a:lnTo>
                  <a:lnTo>
                    <a:pt x="25" y="15"/>
                  </a:lnTo>
                  <a:lnTo>
                    <a:pt x="25" y="10"/>
                  </a:lnTo>
                  <a:lnTo>
                    <a:pt x="27" y="6"/>
                  </a:lnTo>
                  <a:lnTo>
                    <a:pt x="41" y="7"/>
                  </a:lnTo>
                  <a:lnTo>
                    <a:pt x="44" y="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1" name="Freeform 233"/>
            <p:cNvSpPr>
              <a:spLocks noChangeAspect="1"/>
            </p:cNvSpPr>
            <p:nvPr/>
          </p:nvSpPr>
          <p:spPr bwMode="gray">
            <a:xfrm>
              <a:off x="3490118" y="1268759"/>
              <a:ext cx="963613" cy="1114425"/>
            </a:xfrm>
            <a:custGeom>
              <a:avLst/>
              <a:gdLst/>
              <a:ahLst/>
              <a:cxnLst>
                <a:cxn ang="0">
                  <a:pos x="334" y="269"/>
                </a:cxn>
                <a:cxn ang="0">
                  <a:pos x="56" y="423"/>
                </a:cxn>
                <a:cxn ang="0">
                  <a:pos x="87" y="620"/>
                </a:cxn>
                <a:cxn ang="0">
                  <a:pos x="345" y="649"/>
                </a:cxn>
                <a:cxn ang="0">
                  <a:pos x="370" y="802"/>
                </a:cxn>
                <a:cxn ang="0">
                  <a:pos x="203" y="910"/>
                </a:cxn>
                <a:cxn ang="0">
                  <a:pos x="382" y="1005"/>
                </a:cxn>
                <a:cxn ang="0">
                  <a:pos x="663" y="1060"/>
                </a:cxn>
                <a:cxn ang="0">
                  <a:pos x="789" y="1212"/>
                </a:cxn>
                <a:cxn ang="0">
                  <a:pos x="914" y="1457"/>
                </a:cxn>
                <a:cxn ang="0">
                  <a:pos x="957" y="1666"/>
                </a:cxn>
                <a:cxn ang="0">
                  <a:pos x="946" y="1937"/>
                </a:cxn>
                <a:cxn ang="0">
                  <a:pos x="1155" y="1924"/>
                </a:cxn>
                <a:cxn ang="0">
                  <a:pos x="1212" y="2100"/>
                </a:cxn>
                <a:cxn ang="0">
                  <a:pos x="1198" y="2196"/>
                </a:cxn>
                <a:cxn ang="0">
                  <a:pos x="1193" y="2371"/>
                </a:cxn>
                <a:cxn ang="0">
                  <a:pos x="1189" y="2458"/>
                </a:cxn>
                <a:cxn ang="0">
                  <a:pos x="1066" y="2539"/>
                </a:cxn>
                <a:cxn ang="0">
                  <a:pos x="1064" y="2750"/>
                </a:cxn>
                <a:cxn ang="0">
                  <a:pos x="1125" y="2895"/>
                </a:cxn>
                <a:cxn ang="0">
                  <a:pos x="1211" y="2960"/>
                </a:cxn>
                <a:cxn ang="0">
                  <a:pos x="1195" y="3116"/>
                </a:cxn>
                <a:cxn ang="0">
                  <a:pos x="1279" y="3272"/>
                </a:cxn>
                <a:cxn ang="0">
                  <a:pos x="1338" y="3337"/>
                </a:cxn>
                <a:cxn ang="0">
                  <a:pos x="1363" y="3416"/>
                </a:cxn>
                <a:cxn ang="0">
                  <a:pos x="1470" y="3433"/>
                </a:cxn>
                <a:cxn ang="0">
                  <a:pos x="1537" y="3452"/>
                </a:cxn>
                <a:cxn ang="0">
                  <a:pos x="1629" y="3467"/>
                </a:cxn>
                <a:cxn ang="0">
                  <a:pos x="1687" y="3305"/>
                </a:cxn>
                <a:cxn ang="0">
                  <a:pos x="1689" y="3152"/>
                </a:cxn>
                <a:cxn ang="0">
                  <a:pos x="1764" y="3101"/>
                </a:cxn>
                <a:cxn ang="0">
                  <a:pos x="1753" y="2943"/>
                </a:cxn>
                <a:cxn ang="0">
                  <a:pos x="1812" y="2852"/>
                </a:cxn>
                <a:cxn ang="0">
                  <a:pos x="1901" y="2792"/>
                </a:cxn>
                <a:cxn ang="0">
                  <a:pos x="1930" y="2799"/>
                </a:cxn>
                <a:cxn ang="0">
                  <a:pos x="2028" y="2774"/>
                </a:cxn>
                <a:cxn ang="0">
                  <a:pos x="2118" y="2690"/>
                </a:cxn>
                <a:cxn ang="0">
                  <a:pos x="2174" y="2551"/>
                </a:cxn>
                <a:cxn ang="0">
                  <a:pos x="2221" y="2438"/>
                </a:cxn>
                <a:cxn ang="0">
                  <a:pos x="2324" y="2497"/>
                </a:cxn>
                <a:cxn ang="0">
                  <a:pos x="2398" y="2454"/>
                </a:cxn>
                <a:cxn ang="0">
                  <a:pos x="2533" y="2404"/>
                </a:cxn>
                <a:cxn ang="0">
                  <a:pos x="2608" y="2324"/>
                </a:cxn>
                <a:cxn ang="0">
                  <a:pos x="2693" y="2260"/>
                </a:cxn>
                <a:cxn ang="0">
                  <a:pos x="2744" y="2191"/>
                </a:cxn>
                <a:cxn ang="0">
                  <a:pos x="2518" y="2132"/>
                </a:cxn>
                <a:cxn ang="0">
                  <a:pos x="2535" y="1960"/>
                </a:cxn>
                <a:cxn ang="0">
                  <a:pos x="2675" y="2082"/>
                </a:cxn>
                <a:cxn ang="0">
                  <a:pos x="2798" y="2021"/>
                </a:cxn>
                <a:cxn ang="0">
                  <a:pos x="2734" y="1919"/>
                </a:cxn>
                <a:cxn ang="0">
                  <a:pos x="2637" y="1764"/>
                </a:cxn>
                <a:cxn ang="0">
                  <a:pos x="2526" y="1666"/>
                </a:cxn>
                <a:cxn ang="0">
                  <a:pos x="2780" y="1635"/>
                </a:cxn>
                <a:cxn ang="0">
                  <a:pos x="2761" y="1433"/>
                </a:cxn>
                <a:cxn ang="0">
                  <a:pos x="2855" y="1350"/>
                </a:cxn>
                <a:cxn ang="0">
                  <a:pos x="2914" y="1260"/>
                </a:cxn>
                <a:cxn ang="0">
                  <a:pos x="2866" y="1034"/>
                </a:cxn>
                <a:cxn ang="0">
                  <a:pos x="2763" y="931"/>
                </a:cxn>
                <a:cxn ang="0">
                  <a:pos x="3000" y="845"/>
                </a:cxn>
                <a:cxn ang="0">
                  <a:pos x="2868" y="650"/>
                </a:cxn>
                <a:cxn ang="0">
                  <a:pos x="2831" y="472"/>
                </a:cxn>
                <a:cxn ang="0">
                  <a:pos x="2931" y="232"/>
                </a:cxn>
                <a:cxn ang="0">
                  <a:pos x="3035" y="0"/>
                </a:cxn>
              </a:cxnLst>
              <a:rect l="0" t="0" r="r" b="b"/>
              <a:pathLst>
                <a:path w="3035" h="3510">
                  <a:moveTo>
                    <a:pt x="430" y="18"/>
                  </a:moveTo>
                  <a:lnTo>
                    <a:pt x="443" y="28"/>
                  </a:lnTo>
                  <a:lnTo>
                    <a:pt x="454" y="26"/>
                  </a:lnTo>
                  <a:lnTo>
                    <a:pt x="467" y="50"/>
                  </a:lnTo>
                  <a:lnTo>
                    <a:pt x="458" y="63"/>
                  </a:lnTo>
                  <a:lnTo>
                    <a:pt x="442" y="66"/>
                  </a:lnTo>
                  <a:lnTo>
                    <a:pt x="427" y="63"/>
                  </a:lnTo>
                  <a:lnTo>
                    <a:pt x="420" y="93"/>
                  </a:lnTo>
                  <a:lnTo>
                    <a:pt x="430" y="101"/>
                  </a:lnTo>
                  <a:lnTo>
                    <a:pt x="438" y="117"/>
                  </a:lnTo>
                  <a:lnTo>
                    <a:pt x="442" y="131"/>
                  </a:lnTo>
                  <a:lnTo>
                    <a:pt x="442" y="147"/>
                  </a:lnTo>
                  <a:lnTo>
                    <a:pt x="443" y="157"/>
                  </a:lnTo>
                  <a:lnTo>
                    <a:pt x="424" y="183"/>
                  </a:lnTo>
                  <a:lnTo>
                    <a:pt x="416" y="204"/>
                  </a:lnTo>
                  <a:lnTo>
                    <a:pt x="406" y="212"/>
                  </a:lnTo>
                  <a:lnTo>
                    <a:pt x="382" y="255"/>
                  </a:lnTo>
                  <a:lnTo>
                    <a:pt x="377" y="276"/>
                  </a:lnTo>
                  <a:lnTo>
                    <a:pt x="368" y="283"/>
                  </a:lnTo>
                  <a:lnTo>
                    <a:pt x="363" y="278"/>
                  </a:lnTo>
                  <a:lnTo>
                    <a:pt x="351" y="278"/>
                  </a:lnTo>
                  <a:lnTo>
                    <a:pt x="334" y="269"/>
                  </a:lnTo>
                  <a:lnTo>
                    <a:pt x="322" y="278"/>
                  </a:lnTo>
                  <a:lnTo>
                    <a:pt x="311" y="258"/>
                  </a:lnTo>
                  <a:lnTo>
                    <a:pt x="275" y="274"/>
                  </a:lnTo>
                  <a:lnTo>
                    <a:pt x="274" y="284"/>
                  </a:lnTo>
                  <a:lnTo>
                    <a:pt x="263" y="278"/>
                  </a:lnTo>
                  <a:lnTo>
                    <a:pt x="231" y="285"/>
                  </a:lnTo>
                  <a:lnTo>
                    <a:pt x="204" y="305"/>
                  </a:lnTo>
                  <a:lnTo>
                    <a:pt x="195" y="314"/>
                  </a:lnTo>
                  <a:lnTo>
                    <a:pt x="201" y="325"/>
                  </a:lnTo>
                  <a:lnTo>
                    <a:pt x="217" y="330"/>
                  </a:lnTo>
                  <a:lnTo>
                    <a:pt x="216" y="343"/>
                  </a:lnTo>
                  <a:lnTo>
                    <a:pt x="199" y="337"/>
                  </a:lnTo>
                  <a:lnTo>
                    <a:pt x="191" y="341"/>
                  </a:lnTo>
                  <a:lnTo>
                    <a:pt x="189" y="350"/>
                  </a:lnTo>
                  <a:lnTo>
                    <a:pt x="183" y="355"/>
                  </a:lnTo>
                  <a:lnTo>
                    <a:pt x="153" y="357"/>
                  </a:lnTo>
                  <a:lnTo>
                    <a:pt x="140" y="370"/>
                  </a:lnTo>
                  <a:lnTo>
                    <a:pt x="114" y="378"/>
                  </a:lnTo>
                  <a:lnTo>
                    <a:pt x="106" y="411"/>
                  </a:lnTo>
                  <a:lnTo>
                    <a:pt x="87" y="402"/>
                  </a:lnTo>
                  <a:lnTo>
                    <a:pt x="65" y="409"/>
                  </a:lnTo>
                  <a:lnTo>
                    <a:pt x="56" y="423"/>
                  </a:lnTo>
                  <a:lnTo>
                    <a:pt x="32" y="432"/>
                  </a:lnTo>
                  <a:lnTo>
                    <a:pt x="18" y="443"/>
                  </a:lnTo>
                  <a:lnTo>
                    <a:pt x="15" y="458"/>
                  </a:lnTo>
                  <a:lnTo>
                    <a:pt x="16" y="464"/>
                  </a:lnTo>
                  <a:lnTo>
                    <a:pt x="5" y="485"/>
                  </a:lnTo>
                  <a:lnTo>
                    <a:pt x="6" y="494"/>
                  </a:lnTo>
                  <a:lnTo>
                    <a:pt x="26" y="499"/>
                  </a:lnTo>
                  <a:lnTo>
                    <a:pt x="13" y="504"/>
                  </a:lnTo>
                  <a:lnTo>
                    <a:pt x="13" y="510"/>
                  </a:lnTo>
                  <a:lnTo>
                    <a:pt x="10" y="526"/>
                  </a:lnTo>
                  <a:lnTo>
                    <a:pt x="0" y="529"/>
                  </a:lnTo>
                  <a:lnTo>
                    <a:pt x="4" y="540"/>
                  </a:lnTo>
                  <a:lnTo>
                    <a:pt x="18" y="555"/>
                  </a:lnTo>
                  <a:lnTo>
                    <a:pt x="33" y="563"/>
                  </a:lnTo>
                  <a:lnTo>
                    <a:pt x="37" y="572"/>
                  </a:lnTo>
                  <a:lnTo>
                    <a:pt x="37" y="586"/>
                  </a:lnTo>
                  <a:lnTo>
                    <a:pt x="39" y="591"/>
                  </a:lnTo>
                  <a:lnTo>
                    <a:pt x="58" y="601"/>
                  </a:lnTo>
                  <a:lnTo>
                    <a:pt x="65" y="598"/>
                  </a:lnTo>
                  <a:lnTo>
                    <a:pt x="76" y="607"/>
                  </a:lnTo>
                  <a:lnTo>
                    <a:pt x="91" y="608"/>
                  </a:lnTo>
                  <a:lnTo>
                    <a:pt x="87" y="620"/>
                  </a:lnTo>
                  <a:lnTo>
                    <a:pt x="92" y="634"/>
                  </a:lnTo>
                  <a:lnTo>
                    <a:pt x="114" y="630"/>
                  </a:lnTo>
                  <a:lnTo>
                    <a:pt x="155" y="614"/>
                  </a:lnTo>
                  <a:lnTo>
                    <a:pt x="134" y="641"/>
                  </a:lnTo>
                  <a:lnTo>
                    <a:pt x="128" y="660"/>
                  </a:lnTo>
                  <a:lnTo>
                    <a:pt x="160" y="660"/>
                  </a:lnTo>
                  <a:lnTo>
                    <a:pt x="180" y="649"/>
                  </a:lnTo>
                  <a:lnTo>
                    <a:pt x="180" y="657"/>
                  </a:lnTo>
                  <a:lnTo>
                    <a:pt x="153" y="678"/>
                  </a:lnTo>
                  <a:lnTo>
                    <a:pt x="158" y="693"/>
                  </a:lnTo>
                  <a:lnTo>
                    <a:pt x="196" y="709"/>
                  </a:lnTo>
                  <a:lnTo>
                    <a:pt x="214" y="711"/>
                  </a:lnTo>
                  <a:lnTo>
                    <a:pt x="236" y="700"/>
                  </a:lnTo>
                  <a:lnTo>
                    <a:pt x="237" y="685"/>
                  </a:lnTo>
                  <a:lnTo>
                    <a:pt x="230" y="663"/>
                  </a:lnTo>
                  <a:lnTo>
                    <a:pt x="239" y="660"/>
                  </a:lnTo>
                  <a:lnTo>
                    <a:pt x="253" y="678"/>
                  </a:lnTo>
                  <a:lnTo>
                    <a:pt x="258" y="694"/>
                  </a:lnTo>
                  <a:lnTo>
                    <a:pt x="289" y="694"/>
                  </a:lnTo>
                  <a:lnTo>
                    <a:pt x="314" y="688"/>
                  </a:lnTo>
                  <a:lnTo>
                    <a:pt x="329" y="663"/>
                  </a:lnTo>
                  <a:lnTo>
                    <a:pt x="345" y="649"/>
                  </a:lnTo>
                  <a:lnTo>
                    <a:pt x="356" y="646"/>
                  </a:lnTo>
                  <a:lnTo>
                    <a:pt x="354" y="658"/>
                  </a:lnTo>
                  <a:lnTo>
                    <a:pt x="340" y="666"/>
                  </a:lnTo>
                  <a:lnTo>
                    <a:pt x="345" y="673"/>
                  </a:lnTo>
                  <a:lnTo>
                    <a:pt x="352" y="671"/>
                  </a:lnTo>
                  <a:lnTo>
                    <a:pt x="360" y="658"/>
                  </a:lnTo>
                  <a:lnTo>
                    <a:pt x="375" y="655"/>
                  </a:lnTo>
                  <a:lnTo>
                    <a:pt x="379" y="665"/>
                  </a:lnTo>
                  <a:lnTo>
                    <a:pt x="381" y="678"/>
                  </a:lnTo>
                  <a:lnTo>
                    <a:pt x="393" y="688"/>
                  </a:lnTo>
                  <a:lnTo>
                    <a:pt x="389" y="706"/>
                  </a:lnTo>
                  <a:lnTo>
                    <a:pt x="381" y="716"/>
                  </a:lnTo>
                  <a:lnTo>
                    <a:pt x="365" y="714"/>
                  </a:lnTo>
                  <a:lnTo>
                    <a:pt x="356" y="725"/>
                  </a:lnTo>
                  <a:lnTo>
                    <a:pt x="359" y="736"/>
                  </a:lnTo>
                  <a:lnTo>
                    <a:pt x="365" y="747"/>
                  </a:lnTo>
                  <a:lnTo>
                    <a:pt x="395" y="763"/>
                  </a:lnTo>
                  <a:lnTo>
                    <a:pt x="398" y="769"/>
                  </a:lnTo>
                  <a:lnTo>
                    <a:pt x="397" y="776"/>
                  </a:lnTo>
                  <a:lnTo>
                    <a:pt x="391" y="785"/>
                  </a:lnTo>
                  <a:lnTo>
                    <a:pt x="373" y="791"/>
                  </a:lnTo>
                  <a:lnTo>
                    <a:pt x="370" y="802"/>
                  </a:lnTo>
                  <a:lnTo>
                    <a:pt x="360" y="803"/>
                  </a:lnTo>
                  <a:lnTo>
                    <a:pt x="346" y="796"/>
                  </a:lnTo>
                  <a:lnTo>
                    <a:pt x="289" y="781"/>
                  </a:lnTo>
                  <a:lnTo>
                    <a:pt x="258" y="789"/>
                  </a:lnTo>
                  <a:lnTo>
                    <a:pt x="203" y="776"/>
                  </a:lnTo>
                  <a:lnTo>
                    <a:pt x="146" y="774"/>
                  </a:lnTo>
                  <a:lnTo>
                    <a:pt x="117" y="787"/>
                  </a:lnTo>
                  <a:lnTo>
                    <a:pt x="119" y="797"/>
                  </a:lnTo>
                  <a:lnTo>
                    <a:pt x="106" y="800"/>
                  </a:lnTo>
                  <a:lnTo>
                    <a:pt x="88" y="829"/>
                  </a:lnTo>
                  <a:lnTo>
                    <a:pt x="81" y="840"/>
                  </a:lnTo>
                  <a:lnTo>
                    <a:pt x="87" y="838"/>
                  </a:lnTo>
                  <a:lnTo>
                    <a:pt x="110" y="851"/>
                  </a:lnTo>
                  <a:lnTo>
                    <a:pt x="114" y="860"/>
                  </a:lnTo>
                  <a:lnTo>
                    <a:pt x="113" y="872"/>
                  </a:lnTo>
                  <a:lnTo>
                    <a:pt x="129" y="884"/>
                  </a:lnTo>
                  <a:lnTo>
                    <a:pt x="149" y="881"/>
                  </a:lnTo>
                  <a:lnTo>
                    <a:pt x="173" y="828"/>
                  </a:lnTo>
                  <a:lnTo>
                    <a:pt x="179" y="833"/>
                  </a:lnTo>
                  <a:lnTo>
                    <a:pt x="160" y="870"/>
                  </a:lnTo>
                  <a:lnTo>
                    <a:pt x="166" y="894"/>
                  </a:lnTo>
                  <a:lnTo>
                    <a:pt x="203" y="910"/>
                  </a:lnTo>
                  <a:lnTo>
                    <a:pt x="233" y="915"/>
                  </a:lnTo>
                  <a:lnTo>
                    <a:pt x="262" y="909"/>
                  </a:lnTo>
                  <a:lnTo>
                    <a:pt x="260" y="924"/>
                  </a:lnTo>
                  <a:lnTo>
                    <a:pt x="243" y="937"/>
                  </a:lnTo>
                  <a:lnTo>
                    <a:pt x="222" y="937"/>
                  </a:lnTo>
                  <a:lnTo>
                    <a:pt x="185" y="976"/>
                  </a:lnTo>
                  <a:lnTo>
                    <a:pt x="198" y="996"/>
                  </a:lnTo>
                  <a:lnTo>
                    <a:pt x="214" y="1012"/>
                  </a:lnTo>
                  <a:lnTo>
                    <a:pt x="225" y="1031"/>
                  </a:lnTo>
                  <a:lnTo>
                    <a:pt x="262" y="1061"/>
                  </a:lnTo>
                  <a:lnTo>
                    <a:pt x="292" y="1070"/>
                  </a:lnTo>
                  <a:lnTo>
                    <a:pt x="309" y="1081"/>
                  </a:lnTo>
                  <a:lnTo>
                    <a:pt x="336" y="1087"/>
                  </a:lnTo>
                  <a:lnTo>
                    <a:pt x="362" y="1099"/>
                  </a:lnTo>
                  <a:lnTo>
                    <a:pt x="329" y="1048"/>
                  </a:lnTo>
                  <a:lnTo>
                    <a:pt x="313" y="1037"/>
                  </a:lnTo>
                  <a:lnTo>
                    <a:pt x="328" y="1016"/>
                  </a:lnTo>
                  <a:lnTo>
                    <a:pt x="340" y="1016"/>
                  </a:lnTo>
                  <a:lnTo>
                    <a:pt x="357" y="1043"/>
                  </a:lnTo>
                  <a:lnTo>
                    <a:pt x="368" y="1044"/>
                  </a:lnTo>
                  <a:lnTo>
                    <a:pt x="372" y="1024"/>
                  </a:lnTo>
                  <a:lnTo>
                    <a:pt x="382" y="1005"/>
                  </a:lnTo>
                  <a:lnTo>
                    <a:pt x="410" y="1015"/>
                  </a:lnTo>
                  <a:lnTo>
                    <a:pt x="404" y="1028"/>
                  </a:lnTo>
                  <a:lnTo>
                    <a:pt x="402" y="1054"/>
                  </a:lnTo>
                  <a:lnTo>
                    <a:pt x="419" y="1071"/>
                  </a:lnTo>
                  <a:lnTo>
                    <a:pt x="430" y="1062"/>
                  </a:lnTo>
                  <a:lnTo>
                    <a:pt x="440" y="1042"/>
                  </a:lnTo>
                  <a:lnTo>
                    <a:pt x="453" y="1034"/>
                  </a:lnTo>
                  <a:lnTo>
                    <a:pt x="462" y="1038"/>
                  </a:lnTo>
                  <a:lnTo>
                    <a:pt x="465" y="1023"/>
                  </a:lnTo>
                  <a:lnTo>
                    <a:pt x="476" y="1010"/>
                  </a:lnTo>
                  <a:lnTo>
                    <a:pt x="491" y="1001"/>
                  </a:lnTo>
                  <a:lnTo>
                    <a:pt x="491" y="1021"/>
                  </a:lnTo>
                  <a:lnTo>
                    <a:pt x="502" y="1039"/>
                  </a:lnTo>
                  <a:lnTo>
                    <a:pt x="521" y="1022"/>
                  </a:lnTo>
                  <a:lnTo>
                    <a:pt x="534" y="992"/>
                  </a:lnTo>
                  <a:lnTo>
                    <a:pt x="554" y="997"/>
                  </a:lnTo>
                  <a:lnTo>
                    <a:pt x="562" y="1018"/>
                  </a:lnTo>
                  <a:lnTo>
                    <a:pt x="575" y="1024"/>
                  </a:lnTo>
                  <a:lnTo>
                    <a:pt x="581" y="1019"/>
                  </a:lnTo>
                  <a:lnTo>
                    <a:pt x="593" y="1021"/>
                  </a:lnTo>
                  <a:lnTo>
                    <a:pt x="657" y="1040"/>
                  </a:lnTo>
                  <a:lnTo>
                    <a:pt x="663" y="1060"/>
                  </a:lnTo>
                  <a:lnTo>
                    <a:pt x="671" y="1066"/>
                  </a:lnTo>
                  <a:lnTo>
                    <a:pt x="672" y="1075"/>
                  </a:lnTo>
                  <a:lnTo>
                    <a:pt x="672" y="1054"/>
                  </a:lnTo>
                  <a:lnTo>
                    <a:pt x="673" y="1054"/>
                  </a:lnTo>
                  <a:lnTo>
                    <a:pt x="698" y="1075"/>
                  </a:lnTo>
                  <a:lnTo>
                    <a:pt x="715" y="1085"/>
                  </a:lnTo>
                  <a:lnTo>
                    <a:pt x="723" y="1082"/>
                  </a:lnTo>
                  <a:lnTo>
                    <a:pt x="727" y="1092"/>
                  </a:lnTo>
                  <a:lnTo>
                    <a:pt x="725" y="1118"/>
                  </a:lnTo>
                  <a:lnTo>
                    <a:pt x="737" y="1115"/>
                  </a:lnTo>
                  <a:lnTo>
                    <a:pt x="750" y="1099"/>
                  </a:lnTo>
                  <a:lnTo>
                    <a:pt x="758" y="1121"/>
                  </a:lnTo>
                  <a:lnTo>
                    <a:pt x="763" y="1123"/>
                  </a:lnTo>
                  <a:lnTo>
                    <a:pt x="771" y="1132"/>
                  </a:lnTo>
                  <a:lnTo>
                    <a:pt x="787" y="1128"/>
                  </a:lnTo>
                  <a:lnTo>
                    <a:pt x="791" y="1140"/>
                  </a:lnTo>
                  <a:lnTo>
                    <a:pt x="798" y="1153"/>
                  </a:lnTo>
                  <a:lnTo>
                    <a:pt x="800" y="1166"/>
                  </a:lnTo>
                  <a:lnTo>
                    <a:pt x="803" y="1169"/>
                  </a:lnTo>
                  <a:lnTo>
                    <a:pt x="802" y="1180"/>
                  </a:lnTo>
                  <a:lnTo>
                    <a:pt x="792" y="1199"/>
                  </a:lnTo>
                  <a:lnTo>
                    <a:pt x="789" y="1212"/>
                  </a:lnTo>
                  <a:lnTo>
                    <a:pt x="800" y="1200"/>
                  </a:lnTo>
                  <a:lnTo>
                    <a:pt x="802" y="1215"/>
                  </a:lnTo>
                  <a:lnTo>
                    <a:pt x="801" y="1221"/>
                  </a:lnTo>
                  <a:lnTo>
                    <a:pt x="812" y="1241"/>
                  </a:lnTo>
                  <a:lnTo>
                    <a:pt x="814" y="1261"/>
                  </a:lnTo>
                  <a:lnTo>
                    <a:pt x="823" y="1275"/>
                  </a:lnTo>
                  <a:lnTo>
                    <a:pt x="877" y="1314"/>
                  </a:lnTo>
                  <a:lnTo>
                    <a:pt x="878" y="1322"/>
                  </a:lnTo>
                  <a:lnTo>
                    <a:pt x="871" y="1329"/>
                  </a:lnTo>
                  <a:lnTo>
                    <a:pt x="867" y="1336"/>
                  </a:lnTo>
                  <a:lnTo>
                    <a:pt x="872" y="1349"/>
                  </a:lnTo>
                  <a:lnTo>
                    <a:pt x="886" y="1352"/>
                  </a:lnTo>
                  <a:lnTo>
                    <a:pt x="914" y="1392"/>
                  </a:lnTo>
                  <a:lnTo>
                    <a:pt x="906" y="1397"/>
                  </a:lnTo>
                  <a:lnTo>
                    <a:pt x="882" y="1404"/>
                  </a:lnTo>
                  <a:lnTo>
                    <a:pt x="900" y="1409"/>
                  </a:lnTo>
                  <a:lnTo>
                    <a:pt x="913" y="1406"/>
                  </a:lnTo>
                  <a:lnTo>
                    <a:pt x="915" y="1422"/>
                  </a:lnTo>
                  <a:lnTo>
                    <a:pt x="892" y="1422"/>
                  </a:lnTo>
                  <a:lnTo>
                    <a:pt x="915" y="1433"/>
                  </a:lnTo>
                  <a:lnTo>
                    <a:pt x="918" y="1440"/>
                  </a:lnTo>
                  <a:lnTo>
                    <a:pt x="914" y="1457"/>
                  </a:lnTo>
                  <a:lnTo>
                    <a:pt x="911" y="1483"/>
                  </a:lnTo>
                  <a:lnTo>
                    <a:pt x="922" y="1480"/>
                  </a:lnTo>
                  <a:lnTo>
                    <a:pt x="930" y="1489"/>
                  </a:lnTo>
                  <a:lnTo>
                    <a:pt x="921" y="1501"/>
                  </a:lnTo>
                  <a:lnTo>
                    <a:pt x="941" y="1521"/>
                  </a:lnTo>
                  <a:lnTo>
                    <a:pt x="937" y="1542"/>
                  </a:lnTo>
                  <a:lnTo>
                    <a:pt x="938" y="1549"/>
                  </a:lnTo>
                  <a:lnTo>
                    <a:pt x="929" y="1544"/>
                  </a:lnTo>
                  <a:lnTo>
                    <a:pt x="927" y="1555"/>
                  </a:lnTo>
                  <a:lnTo>
                    <a:pt x="929" y="1564"/>
                  </a:lnTo>
                  <a:lnTo>
                    <a:pt x="952" y="1581"/>
                  </a:lnTo>
                  <a:lnTo>
                    <a:pt x="954" y="1587"/>
                  </a:lnTo>
                  <a:lnTo>
                    <a:pt x="956" y="1597"/>
                  </a:lnTo>
                  <a:lnTo>
                    <a:pt x="949" y="1618"/>
                  </a:lnTo>
                  <a:lnTo>
                    <a:pt x="958" y="1616"/>
                  </a:lnTo>
                  <a:lnTo>
                    <a:pt x="975" y="1607"/>
                  </a:lnTo>
                  <a:lnTo>
                    <a:pt x="967" y="1615"/>
                  </a:lnTo>
                  <a:lnTo>
                    <a:pt x="963" y="1624"/>
                  </a:lnTo>
                  <a:lnTo>
                    <a:pt x="960" y="1636"/>
                  </a:lnTo>
                  <a:lnTo>
                    <a:pt x="972" y="1646"/>
                  </a:lnTo>
                  <a:lnTo>
                    <a:pt x="962" y="1652"/>
                  </a:lnTo>
                  <a:lnTo>
                    <a:pt x="957" y="1666"/>
                  </a:lnTo>
                  <a:lnTo>
                    <a:pt x="947" y="1673"/>
                  </a:lnTo>
                  <a:lnTo>
                    <a:pt x="980" y="1683"/>
                  </a:lnTo>
                  <a:lnTo>
                    <a:pt x="999" y="1693"/>
                  </a:lnTo>
                  <a:lnTo>
                    <a:pt x="1006" y="1710"/>
                  </a:lnTo>
                  <a:lnTo>
                    <a:pt x="1005" y="1728"/>
                  </a:lnTo>
                  <a:lnTo>
                    <a:pt x="1000" y="1733"/>
                  </a:lnTo>
                  <a:lnTo>
                    <a:pt x="999" y="1748"/>
                  </a:lnTo>
                  <a:lnTo>
                    <a:pt x="1000" y="1765"/>
                  </a:lnTo>
                  <a:lnTo>
                    <a:pt x="1001" y="1781"/>
                  </a:lnTo>
                  <a:lnTo>
                    <a:pt x="992" y="1785"/>
                  </a:lnTo>
                  <a:lnTo>
                    <a:pt x="996" y="1801"/>
                  </a:lnTo>
                  <a:lnTo>
                    <a:pt x="990" y="1808"/>
                  </a:lnTo>
                  <a:lnTo>
                    <a:pt x="986" y="1825"/>
                  </a:lnTo>
                  <a:lnTo>
                    <a:pt x="981" y="1834"/>
                  </a:lnTo>
                  <a:lnTo>
                    <a:pt x="967" y="1854"/>
                  </a:lnTo>
                  <a:lnTo>
                    <a:pt x="953" y="1860"/>
                  </a:lnTo>
                  <a:lnTo>
                    <a:pt x="969" y="1878"/>
                  </a:lnTo>
                  <a:lnTo>
                    <a:pt x="992" y="1869"/>
                  </a:lnTo>
                  <a:lnTo>
                    <a:pt x="968" y="1898"/>
                  </a:lnTo>
                  <a:lnTo>
                    <a:pt x="951" y="1906"/>
                  </a:lnTo>
                  <a:lnTo>
                    <a:pt x="941" y="1921"/>
                  </a:lnTo>
                  <a:lnTo>
                    <a:pt x="946" y="1937"/>
                  </a:lnTo>
                  <a:lnTo>
                    <a:pt x="963" y="1968"/>
                  </a:lnTo>
                  <a:lnTo>
                    <a:pt x="973" y="1954"/>
                  </a:lnTo>
                  <a:lnTo>
                    <a:pt x="988" y="1970"/>
                  </a:lnTo>
                  <a:lnTo>
                    <a:pt x="1007" y="1976"/>
                  </a:lnTo>
                  <a:lnTo>
                    <a:pt x="1037" y="1960"/>
                  </a:lnTo>
                  <a:lnTo>
                    <a:pt x="1038" y="1943"/>
                  </a:lnTo>
                  <a:lnTo>
                    <a:pt x="1028" y="1931"/>
                  </a:lnTo>
                  <a:lnTo>
                    <a:pt x="1032" y="1919"/>
                  </a:lnTo>
                  <a:lnTo>
                    <a:pt x="1039" y="1926"/>
                  </a:lnTo>
                  <a:lnTo>
                    <a:pt x="1046" y="1917"/>
                  </a:lnTo>
                  <a:lnTo>
                    <a:pt x="1044" y="1908"/>
                  </a:lnTo>
                  <a:lnTo>
                    <a:pt x="1061" y="1895"/>
                  </a:lnTo>
                  <a:lnTo>
                    <a:pt x="1062" y="1865"/>
                  </a:lnTo>
                  <a:lnTo>
                    <a:pt x="1069" y="1882"/>
                  </a:lnTo>
                  <a:lnTo>
                    <a:pt x="1078" y="1899"/>
                  </a:lnTo>
                  <a:lnTo>
                    <a:pt x="1096" y="1883"/>
                  </a:lnTo>
                  <a:lnTo>
                    <a:pt x="1087" y="1904"/>
                  </a:lnTo>
                  <a:lnTo>
                    <a:pt x="1086" y="1919"/>
                  </a:lnTo>
                  <a:lnTo>
                    <a:pt x="1105" y="1926"/>
                  </a:lnTo>
                  <a:lnTo>
                    <a:pt x="1104" y="1930"/>
                  </a:lnTo>
                  <a:lnTo>
                    <a:pt x="1114" y="1930"/>
                  </a:lnTo>
                  <a:lnTo>
                    <a:pt x="1155" y="1924"/>
                  </a:lnTo>
                  <a:lnTo>
                    <a:pt x="1141" y="1941"/>
                  </a:lnTo>
                  <a:lnTo>
                    <a:pt x="1104" y="1953"/>
                  </a:lnTo>
                  <a:lnTo>
                    <a:pt x="1092" y="1969"/>
                  </a:lnTo>
                  <a:lnTo>
                    <a:pt x="1120" y="1973"/>
                  </a:lnTo>
                  <a:lnTo>
                    <a:pt x="1152" y="1962"/>
                  </a:lnTo>
                  <a:lnTo>
                    <a:pt x="1132" y="1975"/>
                  </a:lnTo>
                  <a:lnTo>
                    <a:pt x="1128" y="1994"/>
                  </a:lnTo>
                  <a:lnTo>
                    <a:pt x="1118" y="2011"/>
                  </a:lnTo>
                  <a:lnTo>
                    <a:pt x="1164" y="1981"/>
                  </a:lnTo>
                  <a:lnTo>
                    <a:pt x="1136" y="2017"/>
                  </a:lnTo>
                  <a:lnTo>
                    <a:pt x="1180" y="2012"/>
                  </a:lnTo>
                  <a:lnTo>
                    <a:pt x="1175" y="2025"/>
                  </a:lnTo>
                  <a:lnTo>
                    <a:pt x="1183" y="2033"/>
                  </a:lnTo>
                  <a:lnTo>
                    <a:pt x="1180" y="2041"/>
                  </a:lnTo>
                  <a:lnTo>
                    <a:pt x="1152" y="2029"/>
                  </a:lnTo>
                  <a:lnTo>
                    <a:pt x="1167" y="2045"/>
                  </a:lnTo>
                  <a:lnTo>
                    <a:pt x="1199" y="2059"/>
                  </a:lnTo>
                  <a:lnTo>
                    <a:pt x="1212" y="2075"/>
                  </a:lnTo>
                  <a:lnTo>
                    <a:pt x="1218" y="2091"/>
                  </a:lnTo>
                  <a:lnTo>
                    <a:pt x="1196" y="2082"/>
                  </a:lnTo>
                  <a:lnTo>
                    <a:pt x="1212" y="2092"/>
                  </a:lnTo>
                  <a:lnTo>
                    <a:pt x="1212" y="2100"/>
                  </a:lnTo>
                  <a:lnTo>
                    <a:pt x="1200" y="2103"/>
                  </a:lnTo>
                  <a:lnTo>
                    <a:pt x="1204" y="2111"/>
                  </a:lnTo>
                  <a:lnTo>
                    <a:pt x="1188" y="2105"/>
                  </a:lnTo>
                  <a:lnTo>
                    <a:pt x="1190" y="2121"/>
                  </a:lnTo>
                  <a:lnTo>
                    <a:pt x="1199" y="2132"/>
                  </a:lnTo>
                  <a:lnTo>
                    <a:pt x="1218" y="2124"/>
                  </a:lnTo>
                  <a:lnTo>
                    <a:pt x="1223" y="2136"/>
                  </a:lnTo>
                  <a:lnTo>
                    <a:pt x="1221" y="2148"/>
                  </a:lnTo>
                  <a:lnTo>
                    <a:pt x="1191" y="2142"/>
                  </a:lnTo>
                  <a:lnTo>
                    <a:pt x="1164" y="2131"/>
                  </a:lnTo>
                  <a:lnTo>
                    <a:pt x="1124" y="2094"/>
                  </a:lnTo>
                  <a:lnTo>
                    <a:pt x="1102" y="2080"/>
                  </a:lnTo>
                  <a:lnTo>
                    <a:pt x="1039" y="2071"/>
                  </a:lnTo>
                  <a:lnTo>
                    <a:pt x="1023" y="2073"/>
                  </a:lnTo>
                  <a:lnTo>
                    <a:pt x="1010" y="2091"/>
                  </a:lnTo>
                  <a:lnTo>
                    <a:pt x="1042" y="2138"/>
                  </a:lnTo>
                  <a:lnTo>
                    <a:pt x="1070" y="2147"/>
                  </a:lnTo>
                  <a:lnTo>
                    <a:pt x="1102" y="2162"/>
                  </a:lnTo>
                  <a:lnTo>
                    <a:pt x="1125" y="2190"/>
                  </a:lnTo>
                  <a:lnTo>
                    <a:pt x="1174" y="2201"/>
                  </a:lnTo>
                  <a:lnTo>
                    <a:pt x="1183" y="2194"/>
                  </a:lnTo>
                  <a:lnTo>
                    <a:pt x="1198" y="2196"/>
                  </a:lnTo>
                  <a:lnTo>
                    <a:pt x="1204" y="2202"/>
                  </a:lnTo>
                  <a:lnTo>
                    <a:pt x="1234" y="2200"/>
                  </a:lnTo>
                  <a:lnTo>
                    <a:pt x="1232" y="2216"/>
                  </a:lnTo>
                  <a:lnTo>
                    <a:pt x="1238" y="2232"/>
                  </a:lnTo>
                  <a:lnTo>
                    <a:pt x="1221" y="2238"/>
                  </a:lnTo>
                  <a:lnTo>
                    <a:pt x="1225" y="2255"/>
                  </a:lnTo>
                  <a:lnTo>
                    <a:pt x="1211" y="2261"/>
                  </a:lnTo>
                  <a:lnTo>
                    <a:pt x="1215" y="2276"/>
                  </a:lnTo>
                  <a:lnTo>
                    <a:pt x="1217" y="2281"/>
                  </a:lnTo>
                  <a:lnTo>
                    <a:pt x="1204" y="2288"/>
                  </a:lnTo>
                  <a:lnTo>
                    <a:pt x="1202" y="2313"/>
                  </a:lnTo>
                  <a:lnTo>
                    <a:pt x="1217" y="2324"/>
                  </a:lnTo>
                  <a:lnTo>
                    <a:pt x="1234" y="2312"/>
                  </a:lnTo>
                  <a:lnTo>
                    <a:pt x="1242" y="2326"/>
                  </a:lnTo>
                  <a:lnTo>
                    <a:pt x="1226" y="2337"/>
                  </a:lnTo>
                  <a:lnTo>
                    <a:pt x="1234" y="2349"/>
                  </a:lnTo>
                  <a:lnTo>
                    <a:pt x="1221" y="2350"/>
                  </a:lnTo>
                  <a:lnTo>
                    <a:pt x="1215" y="2337"/>
                  </a:lnTo>
                  <a:lnTo>
                    <a:pt x="1201" y="2334"/>
                  </a:lnTo>
                  <a:lnTo>
                    <a:pt x="1194" y="2341"/>
                  </a:lnTo>
                  <a:lnTo>
                    <a:pt x="1193" y="2356"/>
                  </a:lnTo>
                  <a:lnTo>
                    <a:pt x="1193" y="2371"/>
                  </a:lnTo>
                  <a:lnTo>
                    <a:pt x="1199" y="2378"/>
                  </a:lnTo>
                  <a:lnTo>
                    <a:pt x="1188" y="2392"/>
                  </a:lnTo>
                  <a:lnTo>
                    <a:pt x="1191" y="2398"/>
                  </a:lnTo>
                  <a:lnTo>
                    <a:pt x="1204" y="2395"/>
                  </a:lnTo>
                  <a:lnTo>
                    <a:pt x="1199" y="2404"/>
                  </a:lnTo>
                  <a:lnTo>
                    <a:pt x="1193" y="2421"/>
                  </a:lnTo>
                  <a:lnTo>
                    <a:pt x="1171" y="2428"/>
                  </a:lnTo>
                  <a:lnTo>
                    <a:pt x="1155" y="2421"/>
                  </a:lnTo>
                  <a:lnTo>
                    <a:pt x="1140" y="2420"/>
                  </a:lnTo>
                  <a:lnTo>
                    <a:pt x="1118" y="2426"/>
                  </a:lnTo>
                  <a:lnTo>
                    <a:pt x="1114" y="2436"/>
                  </a:lnTo>
                  <a:lnTo>
                    <a:pt x="1098" y="2452"/>
                  </a:lnTo>
                  <a:lnTo>
                    <a:pt x="1102" y="2462"/>
                  </a:lnTo>
                  <a:lnTo>
                    <a:pt x="1099" y="2463"/>
                  </a:lnTo>
                  <a:lnTo>
                    <a:pt x="1103" y="2474"/>
                  </a:lnTo>
                  <a:lnTo>
                    <a:pt x="1115" y="2468"/>
                  </a:lnTo>
                  <a:lnTo>
                    <a:pt x="1128" y="2476"/>
                  </a:lnTo>
                  <a:lnTo>
                    <a:pt x="1182" y="2459"/>
                  </a:lnTo>
                  <a:lnTo>
                    <a:pt x="1172" y="2442"/>
                  </a:lnTo>
                  <a:lnTo>
                    <a:pt x="1191" y="2443"/>
                  </a:lnTo>
                  <a:lnTo>
                    <a:pt x="1194" y="2447"/>
                  </a:lnTo>
                  <a:lnTo>
                    <a:pt x="1189" y="2458"/>
                  </a:lnTo>
                  <a:lnTo>
                    <a:pt x="1174" y="2466"/>
                  </a:lnTo>
                  <a:lnTo>
                    <a:pt x="1198" y="2479"/>
                  </a:lnTo>
                  <a:lnTo>
                    <a:pt x="1184" y="2476"/>
                  </a:lnTo>
                  <a:lnTo>
                    <a:pt x="1188" y="2485"/>
                  </a:lnTo>
                  <a:lnTo>
                    <a:pt x="1205" y="2493"/>
                  </a:lnTo>
                  <a:lnTo>
                    <a:pt x="1199" y="2498"/>
                  </a:lnTo>
                  <a:lnTo>
                    <a:pt x="1188" y="2493"/>
                  </a:lnTo>
                  <a:lnTo>
                    <a:pt x="1171" y="2500"/>
                  </a:lnTo>
                  <a:lnTo>
                    <a:pt x="1155" y="2502"/>
                  </a:lnTo>
                  <a:lnTo>
                    <a:pt x="1114" y="2481"/>
                  </a:lnTo>
                  <a:lnTo>
                    <a:pt x="1101" y="2487"/>
                  </a:lnTo>
                  <a:lnTo>
                    <a:pt x="1101" y="2492"/>
                  </a:lnTo>
                  <a:lnTo>
                    <a:pt x="1078" y="2485"/>
                  </a:lnTo>
                  <a:lnTo>
                    <a:pt x="1071" y="2491"/>
                  </a:lnTo>
                  <a:lnTo>
                    <a:pt x="1088" y="2491"/>
                  </a:lnTo>
                  <a:lnTo>
                    <a:pt x="1104" y="2508"/>
                  </a:lnTo>
                  <a:lnTo>
                    <a:pt x="1098" y="2513"/>
                  </a:lnTo>
                  <a:lnTo>
                    <a:pt x="1081" y="2503"/>
                  </a:lnTo>
                  <a:lnTo>
                    <a:pt x="1091" y="2516"/>
                  </a:lnTo>
                  <a:lnTo>
                    <a:pt x="1078" y="2516"/>
                  </a:lnTo>
                  <a:lnTo>
                    <a:pt x="1064" y="2525"/>
                  </a:lnTo>
                  <a:lnTo>
                    <a:pt x="1066" y="2539"/>
                  </a:lnTo>
                  <a:lnTo>
                    <a:pt x="1065" y="2555"/>
                  </a:lnTo>
                  <a:lnTo>
                    <a:pt x="1067" y="2556"/>
                  </a:lnTo>
                  <a:lnTo>
                    <a:pt x="1056" y="2570"/>
                  </a:lnTo>
                  <a:lnTo>
                    <a:pt x="1067" y="2578"/>
                  </a:lnTo>
                  <a:lnTo>
                    <a:pt x="1072" y="2575"/>
                  </a:lnTo>
                  <a:lnTo>
                    <a:pt x="1051" y="2590"/>
                  </a:lnTo>
                  <a:lnTo>
                    <a:pt x="1055" y="2600"/>
                  </a:lnTo>
                  <a:lnTo>
                    <a:pt x="1049" y="2605"/>
                  </a:lnTo>
                  <a:lnTo>
                    <a:pt x="1044" y="2615"/>
                  </a:lnTo>
                  <a:lnTo>
                    <a:pt x="1043" y="2640"/>
                  </a:lnTo>
                  <a:lnTo>
                    <a:pt x="1061" y="2653"/>
                  </a:lnTo>
                  <a:lnTo>
                    <a:pt x="1059" y="2667"/>
                  </a:lnTo>
                  <a:lnTo>
                    <a:pt x="1074" y="2664"/>
                  </a:lnTo>
                  <a:lnTo>
                    <a:pt x="1091" y="2665"/>
                  </a:lnTo>
                  <a:lnTo>
                    <a:pt x="1089" y="2685"/>
                  </a:lnTo>
                  <a:lnTo>
                    <a:pt x="1082" y="2690"/>
                  </a:lnTo>
                  <a:lnTo>
                    <a:pt x="1071" y="2705"/>
                  </a:lnTo>
                  <a:lnTo>
                    <a:pt x="1085" y="2719"/>
                  </a:lnTo>
                  <a:lnTo>
                    <a:pt x="1065" y="2716"/>
                  </a:lnTo>
                  <a:lnTo>
                    <a:pt x="1060" y="2728"/>
                  </a:lnTo>
                  <a:lnTo>
                    <a:pt x="1061" y="2742"/>
                  </a:lnTo>
                  <a:lnTo>
                    <a:pt x="1064" y="2750"/>
                  </a:lnTo>
                  <a:lnTo>
                    <a:pt x="1076" y="2750"/>
                  </a:lnTo>
                  <a:lnTo>
                    <a:pt x="1065" y="2764"/>
                  </a:lnTo>
                  <a:lnTo>
                    <a:pt x="1072" y="2767"/>
                  </a:lnTo>
                  <a:lnTo>
                    <a:pt x="1086" y="2767"/>
                  </a:lnTo>
                  <a:lnTo>
                    <a:pt x="1097" y="2764"/>
                  </a:lnTo>
                  <a:lnTo>
                    <a:pt x="1071" y="2787"/>
                  </a:lnTo>
                  <a:lnTo>
                    <a:pt x="1071" y="2797"/>
                  </a:lnTo>
                  <a:lnTo>
                    <a:pt x="1085" y="2802"/>
                  </a:lnTo>
                  <a:lnTo>
                    <a:pt x="1086" y="2810"/>
                  </a:lnTo>
                  <a:lnTo>
                    <a:pt x="1102" y="2802"/>
                  </a:lnTo>
                  <a:lnTo>
                    <a:pt x="1096" y="2805"/>
                  </a:lnTo>
                  <a:lnTo>
                    <a:pt x="1089" y="2815"/>
                  </a:lnTo>
                  <a:lnTo>
                    <a:pt x="1092" y="2823"/>
                  </a:lnTo>
                  <a:lnTo>
                    <a:pt x="1086" y="2834"/>
                  </a:lnTo>
                  <a:lnTo>
                    <a:pt x="1099" y="2830"/>
                  </a:lnTo>
                  <a:lnTo>
                    <a:pt x="1108" y="2825"/>
                  </a:lnTo>
                  <a:lnTo>
                    <a:pt x="1110" y="2856"/>
                  </a:lnTo>
                  <a:lnTo>
                    <a:pt x="1125" y="2855"/>
                  </a:lnTo>
                  <a:lnTo>
                    <a:pt x="1125" y="2864"/>
                  </a:lnTo>
                  <a:lnTo>
                    <a:pt x="1137" y="2864"/>
                  </a:lnTo>
                  <a:lnTo>
                    <a:pt x="1120" y="2882"/>
                  </a:lnTo>
                  <a:lnTo>
                    <a:pt x="1125" y="2895"/>
                  </a:lnTo>
                  <a:lnTo>
                    <a:pt x="1135" y="2880"/>
                  </a:lnTo>
                  <a:lnTo>
                    <a:pt x="1137" y="2896"/>
                  </a:lnTo>
                  <a:lnTo>
                    <a:pt x="1134" y="2900"/>
                  </a:lnTo>
                  <a:lnTo>
                    <a:pt x="1131" y="2916"/>
                  </a:lnTo>
                  <a:lnTo>
                    <a:pt x="1140" y="2920"/>
                  </a:lnTo>
                  <a:lnTo>
                    <a:pt x="1141" y="2932"/>
                  </a:lnTo>
                  <a:lnTo>
                    <a:pt x="1144" y="2945"/>
                  </a:lnTo>
                  <a:lnTo>
                    <a:pt x="1151" y="2937"/>
                  </a:lnTo>
                  <a:lnTo>
                    <a:pt x="1151" y="2941"/>
                  </a:lnTo>
                  <a:lnTo>
                    <a:pt x="1157" y="2943"/>
                  </a:lnTo>
                  <a:lnTo>
                    <a:pt x="1145" y="2957"/>
                  </a:lnTo>
                  <a:lnTo>
                    <a:pt x="1142" y="2965"/>
                  </a:lnTo>
                  <a:lnTo>
                    <a:pt x="1142" y="2979"/>
                  </a:lnTo>
                  <a:lnTo>
                    <a:pt x="1141" y="2990"/>
                  </a:lnTo>
                  <a:lnTo>
                    <a:pt x="1141" y="3002"/>
                  </a:lnTo>
                  <a:lnTo>
                    <a:pt x="1145" y="3017"/>
                  </a:lnTo>
                  <a:lnTo>
                    <a:pt x="1151" y="3013"/>
                  </a:lnTo>
                  <a:lnTo>
                    <a:pt x="1164" y="3013"/>
                  </a:lnTo>
                  <a:lnTo>
                    <a:pt x="1175" y="2990"/>
                  </a:lnTo>
                  <a:lnTo>
                    <a:pt x="1190" y="2961"/>
                  </a:lnTo>
                  <a:lnTo>
                    <a:pt x="1198" y="2965"/>
                  </a:lnTo>
                  <a:lnTo>
                    <a:pt x="1211" y="2960"/>
                  </a:lnTo>
                  <a:lnTo>
                    <a:pt x="1218" y="2944"/>
                  </a:lnTo>
                  <a:lnTo>
                    <a:pt x="1237" y="2954"/>
                  </a:lnTo>
                  <a:lnTo>
                    <a:pt x="1248" y="2952"/>
                  </a:lnTo>
                  <a:lnTo>
                    <a:pt x="1255" y="2968"/>
                  </a:lnTo>
                  <a:lnTo>
                    <a:pt x="1226" y="2960"/>
                  </a:lnTo>
                  <a:lnTo>
                    <a:pt x="1216" y="2970"/>
                  </a:lnTo>
                  <a:lnTo>
                    <a:pt x="1215" y="2977"/>
                  </a:lnTo>
                  <a:lnTo>
                    <a:pt x="1228" y="2988"/>
                  </a:lnTo>
                  <a:lnTo>
                    <a:pt x="1247" y="2988"/>
                  </a:lnTo>
                  <a:lnTo>
                    <a:pt x="1218" y="3000"/>
                  </a:lnTo>
                  <a:lnTo>
                    <a:pt x="1206" y="3002"/>
                  </a:lnTo>
                  <a:lnTo>
                    <a:pt x="1202" y="3018"/>
                  </a:lnTo>
                  <a:lnTo>
                    <a:pt x="1191" y="3025"/>
                  </a:lnTo>
                  <a:lnTo>
                    <a:pt x="1175" y="3027"/>
                  </a:lnTo>
                  <a:lnTo>
                    <a:pt x="1173" y="3036"/>
                  </a:lnTo>
                  <a:lnTo>
                    <a:pt x="1179" y="3057"/>
                  </a:lnTo>
                  <a:lnTo>
                    <a:pt x="1177" y="3082"/>
                  </a:lnTo>
                  <a:lnTo>
                    <a:pt x="1187" y="3078"/>
                  </a:lnTo>
                  <a:lnTo>
                    <a:pt x="1177" y="3093"/>
                  </a:lnTo>
                  <a:lnTo>
                    <a:pt x="1187" y="3110"/>
                  </a:lnTo>
                  <a:lnTo>
                    <a:pt x="1190" y="3119"/>
                  </a:lnTo>
                  <a:lnTo>
                    <a:pt x="1195" y="3116"/>
                  </a:lnTo>
                  <a:lnTo>
                    <a:pt x="1198" y="3136"/>
                  </a:lnTo>
                  <a:lnTo>
                    <a:pt x="1212" y="3160"/>
                  </a:lnTo>
                  <a:lnTo>
                    <a:pt x="1217" y="3162"/>
                  </a:lnTo>
                  <a:lnTo>
                    <a:pt x="1217" y="3165"/>
                  </a:lnTo>
                  <a:lnTo>
                    <a:pt x="1218" y="3170"/>
                  </a:lnTo>
                  <a:lnTo>
                    <a:pt x="1234" y="3173"/>
                  </a:lnTo>
                  <a:lnTo>
                    <a:pt x="1236" y="3186"/>
                  </a:lnTo>
                  <a:lnTo>
                    <a:pt x="1241" y="3195"/>
                  </a:lnTo>
                  <a:lnTo>
                    <a:pt x="1242" y="3203"/>
                  </a:lnTo>
                  <a:lnTo>
                    <a:pt x="1249" y="3196"/>
                  </a:lnTo>
                  <a:lnTo>
                    <a:pt x="1254" y="3195"/>
                  </a:lnTo>
                  <a:lnTo>
                    <a:pt x="1247" y="3212"/>
                  </a:lnTo>
                  <a:lnTo>
                    <a:pt x="1247" y="3226"/>
                  </a:lnTo>
                  <a:lnTo>
                    <a:pt x="1250" y="3232"/>
                  </a:lnTo>
                  <a:lnTo>
                    <a:pt x="1260" y="3233"/>
                  </a:lnTo>
                  <a:lnTo>
                    <a:pt x="1269" y="3238"/>
                  </a:lnTo>
                  <a:lnTo>
                    <a:pt x="1265" y="3246"/>
                  </a:lnTo>
                  <a:lnTo>
                    <a:pt x="1265" y="3255"/>
                  </a:lnTo>
                  <a:lnTo>
                    <a:pt x="1276" y="3260"/>
                  </a:lnTo>
                  <a:lnTo>
                    <a:pt x="1285" y="3260"/>
                  </a:lnTo>
                  <a:lnTo>
                    <a:pt x="1275" y="3265"/>
                  </a:lnTo>
                  <a:lnTo>
                    <a:pt x="1279" y="3272"/>
                  </a:lnTo>
                  <a:lnTo>
                    <a:pt x="1288" y="3270"/>
                  </a:lnTo>
                  <a:lnTo>
                    <a:pt x="1281" y="3275"/>
                  </a:lnTo>
                  <a:lnTo>
                    <a:pt x="1273" y="3277"/>
                  </a:lnTo>
                  <a:lnTo>
                    <a:pt x="1276" y="3282"/>
                  </a:lnTo>
                  <a:lnTo>
                    <a:pt x="1277" y="3288"/>
                  </a:lnTo>
                  <a:lnTo>
                    <a:pt x="1291" y="3286"/>
                  </a:lnTo>
                  <a:lnTo>
                    <a:pt x="1308" y="3272"/>
                  </a:lnTo>
                  <a:lnTo>
                    <a:pt x="1313" y="3276"/>
                  </a:lnTo>
                  <a:lnTo>
                    <a:pt x="1314" y="3283"/>
                  </a:lnTo>
                  <a:lnTo>
                    <a:pt x="1300" y="3292"/>
                  </a:lnTo>
                  <a:lnTo>
                    <a:pt x="1291" y="3298"/>
                  </a:lnTo>
                  <a:lnTo>
                    <a:pt x="1293" y="3304"/>
                  </a:lnTo>
                  <a:lnTo>
                    <a:pt x="1300" y="3313"/>
                  </a:lnTo>
                  <a:lnTo>
                    <a:pt x="1308" y="3319"/>
                  </a:lnTo>
                  <a:lnTo>
                    <a:pt x="1308" y="3324"/>
                  </a:lnTo>
                  <a:lnTo>
                    <a:pt x="1316" y="3325"/>
                  </a:lnTo>
                  <a:lnTo>
                    <a:pt x="1311" y="3332"/>
                  </a:lnTo>
                  <a:lnTo>
                    <a:pt x="1297" y="3339"/>
                  </a:lnTo>
                  <a:lnTo>
                    <a:pt x="1300" y="3343"/>
                  </a:lnTo>
                  <a:lnTo>
                    <a:pt x="1312" y="3350"/>
                  </a:lnTo>
                  <a:lnTo>
                    <a:pt x="1320" y="3347"/>
                  </a:lnTo>
                  <a:lnTo>
                    <a:pt x="1338" y="3337"/>
                  </a:lnTo>
                  <a:lnTo>
                    <a:pt x="1344" y="3337"/>
                  </a:lnTo>
                  <a:lnTo>
                    <a:pt x="1355" y="3342"/>
                  </a:lnTo>
                  <a:lnTo>
                    <a:pt x="1311" y="3358"/>
                  </a:lnTo>
                  <a:lnTo>
                    <a:pt x="1314" y="3361"/>
                  </a:lnTo>
                  <a:lnTo>
                    <a:pt x="1322" y="3358"/>
                  </a:lnTo>
                  <a:lnTo>
                    <a:pt x="1334" y="3358"/>
                  </a:lnTo>
                  <a:lnTo>
                    <a:pt x="1336" y="3361"/>
                  </a:lnTo>
                  <a:lnTo>
                    <a:pt x="1335" y="3364"/>
                  </a:lnTo>
                  <a:lnTo>
                    <a:pt x="1334" y="3373"/>
                  </a:lnTo>
                  <a:lnTo>
                    <a:pt x="1340" y="3378"/>
                  </a:lnTo>
                  <a:lnTo>
                    <a:pt x="1344" y="3379"/>
                  </a:lnTo>
                  <a:lnTo>
                    <a:pt x="1356" y="3374"/>
                  </a:lnTo>
                  <a:lnTo>
                    <a:pt x="1360" y="3379"/>
                  </a:lnTo>
                  <a:lnTo>
                    <a:pt x="1362" y="3386"/>
                  </a:lnTo>
                  <a:lnTo>
                    <a:pt x="1363" y="3388"/>
                  </a:lnTo>
                  <a:lnTo>
                    <a:pt x="1373" y="3390"/>
                  </a:lnTo>
                  <a:lnTo>
                    <a:pt x="1382" y="3395"/>
                  </a:lnTo>
                  <a:lnTo>
                    <a:pt x="1386" y="3394"/>
                  </a:lnTo>
                  <a:lnTo>
                    <a:pt x="1389" y="3397"/>
                  </a:lnTo>
                  <a:lnTo>
                    <a:pt x="1388" y="3400"/>
                  </a:lnTo>
                  <a:lnTo>
                    <a:pt x="1373" y="3411"/>
                  </a:lnTo>
                  <a:lnTo>
                    <a:pt x="1363" y="3416"/>
                  </a:lnTo>
                  <a:lnTo>
                    <a:pt x="1359" y="3422"/>
                  </a:lnTo>
                  <a:lnTo>
                    <a:pt x="1370" y="3420"/>
                  </a:lnTo>
                  <a:lnTo>
                    <a:pt x="1377" y="3421"/>
                  </a:lnTo>
                  <a:lnTo>
                    <a:pt x="1400" y="3420"/>
                  </a:lnTo>
                  <a:lnTo>
                    <a:pt x="1397" y="3410"/>
                  </a:lnTo>
                  <a:lnTo>
                    <a:pt x="1397" y="3407"/>
                  </a:lnTo>
                  <a:lnTo>
                    <a:pt x="1399" y="3406"/>
                  </a:lnTo>
                  <a:lnTo>
                    <a:pt x="1410" y="3410"/>
                  </a:lnTo>
                  <a:lnTo>
                    <a:pt x="1419" y="3407"/>
                  </a:lnTo>
                  <a:lnTo>
                    <a:pt x="1442" y="3410"/>
                  </a:lnTo>
                  <a:lnTo>
                    <a:pt x="1462" y="3397"/>
                  </a:lnTo>
                  <a:lnTo>
                    <a:pt x="1464" y="3401"/>
                  </a:lnTo>
                  <a:lnTo>
                    <a:pt x="1480" y="3394"/>
                  </a:lnTo>
                  <a:lnTo>
                    <a:pt x="1478" y="3401"/>
                  </a:lnTo>
                  <a:lnTo>
                    <a:pt x="1476" y="3407"/>
                  </a:lnTo>
                  <a:lnTo>
                    <a:pt x="1483" y="3410"/>
                  </a:lnTo>
                  <a:lnTo>
                    <a:pt x="1499" y="3404"/>
                  </a:lnTo>
                  <a:lnTo>
                    <a:pt x="1495" y="3409"/>
                  </a:lnTo>
                  <a:lnTo>
                    <a:pt x="1470" y="3422"/>
                  </a:lnTo>
                  <a:lnTo>
                    <a:pt x="1478" y="3422"/>
                  </a:lnTo>
                  <a:lnTo>
                    <a:pt x="1465" y="3431"/>
                  </a:lnTo>
                  <a:lnTo>
                    <a:pt x="1470" y="3433"/>
                  </a:lnTo>
                  <a:lnTo>
                    <a:pt x="1474" y="3432"/>
                  </a:lnTo>
                  <a:lnTo>
                    <a:pt x="1483" y="3426"/>
                  </a:lnTo>
                  <a:lnTo>
                    <a:pt x="1491" y="3427"/>
                  </a:lnTo>
                  <a:lnTo>
                    <a:pt x="1501" y="3418"/>
                  </a:lnTo>
                  <a:lnTo>
                    <a:pt x="1508" y="3407"/>
                  </a:lnTo>
                  <a:lnTo>
                    <a:pt x="1512" y="3410"/>
                  </a:lnTo>
                  <a:lnTo>
                    <a:pt x="1508" y="3421"/>
                  </a:lnTo>
                  <a:lnTo>
                    <a:pt x="1496" y="3429"/>
                  </a:lnTo>
                  <a:lnTo>
                    <a:pt x="1491" y="3437"/>
                  </a:lnTo>
                  <a:lnTo>
                    <a:pt x="1495" y="3442"/>
                  </a:lnTo>
                  <a:lnTo>
                    <a:pt x="1497" y="3450"/>
                  </a:lnTo>
                  <a:lnTo>
                    <a:pt x="1500" y="3455"/>
                  </a:lnTo>
                  <a:lnTo>
                    <a:pt x="1502" y="3461"/>
                  </a:lnTo>
                  <a:lnTo>
                    <a:pt x="1506" y="3455"/>
                  </a:lnTo>
                  <a:lnTo>
                    <a:pt x="1511" y="3444"/>
                  </a:lnTo>
                  <a:lnTo>
                    <a:pt x="1516" y="3440"/>
                  </a:lnTo>
                  <a:lnTo>
                    <a:pt x="1521" y="3440"/>
                  </a:lnTo>
                  <a:lnTo>
                    <a:pt x="1519" y="3448"/>
                  </a:lnTo>
                  <a:lnTo>
                    <a:pt x="1516" y="3461"/>
                  </a:lnTo>
                  <a:lnTo>
                    <a:pt x="1518" y="3465"/>
                  </a:lnTo>
                  <a:lnTo>
                    <a:pt x="1528" y="3461"/>
                  </a:lnTo>
                  <a:lnTo>
                    <a:pt x="1537" y="3452"/>
                  </a:lnTo>
                  <a:lnTo>
                    <a:pt x="1537" y="3458"/>
                  </a:lnTo>
                  <a:lnTo>
                    <a:pt x="1534" y="3474"/>
                  </a:lnTo>
                  <a:lnTo>
                    <a:pt x="1529" y="3477"/>
                  </a:lnTo>
                  <a:lnTo>
                    <a:pt x="1522" y="3487"/>
                  </a:lnTo>
                  <a:lnTo>
                    <a:pt x="1522" y="3493"/>
                  </a:lnTo>
                  <a:lnTo>
                    <a:pt x="1524" y="3493"/>
                  </a:lnTo>
                  <a:lnTo>
                    <a:pt x="1527" y="3501"/>
                  </a:lnTo>
                  <a:lnTo>
                    <a:pt x="1530" y="3502"/>
                  </a:lnTo>
                  <a:lnTo>
                    <a:pt x="1542" y="3501"/>
                  </a:lnTo>
                  <a:lnTo>
                    <a:pt x="1550" y="3510"/>
                  </a:lnTo>
                  <a:lnTo>
                    <a:pt x="1564" y="3507"/>
                  </a:lnTo>
                  <a:lnTo>
                    <a:pt x="1577" y="3492"/>
                  </a:lnTo>
                  <a:lnTo>
                    <a:pt x="1583" y="3482"/>
                  </a:lnTo>
                  <a:lnTo>
                    <a:pt x="1583" y="3487"/>
                  </a:lnTo>
                  <a:lnTo>
                    <a:pt x="1586" y="3497"/>
                  </a:lnTo>
                  <a:lnTo>
                    <a:pt x="1618" y="3499"/>
                  </a:lnTo>
                  <a:lnTo>
                    <a:pt x="1636" y="3498"/>
                  </a:lnTo>
                  <a:lnTo>
                    <a:pt x="1636" y="3497"/>
                  </a:lnTo>
                  <a:lnTo>
                    <a:pt x="1634" y="3490"/>
                  </a:lnTo>
                  <a:lnTo>
                    <a:pt x="1635" y="3485"/>
                  </a:lnTo>
                  <a:lnTo>
                    <a:pt x="1632" y="3476"/>
                  </a:lnTo>
                  <a:lnTo>
                    <a:pt x="1629" y="3467"/>
                  </a:lnTo>
                  <a:lnTo>
                    <a:pt x="1624" y="3466"/>
                  </a:lnTo>
                  <a:lnTo>
                    <a:pt x="1605" y="3454"/>
                  </a:lnTo>
                  <a:lnTo>
                    <a:pt x="1624" y="3458"/>
                  </a:lnTo>
                  <a:lnTo>
                    <a:pt x="1632" y="3458"/>
                  </a:lnTo>
                  <a:lnTo>
                    <a:pt x="1636" y="3453"/>
                  </a:lnTo>
                  <a:lnTo>
                    <a:pt x="1645" y="3454"/>
                  </a:lnTo>
                  <a:lnTo>
                    <a:pt x="1650" y="3449"/>
                  </a:lnTo>
                  <a:lnTo>
                    <a:pt x="1648" y="3432"/>
                  </a:lnTo>
                  <a:lnTo>
                    <a:pt x="1650" y="3420"/>
                  </a:lnTo>
                  <a:lnTo>
                    <a:pt x="1651" y="3412"/>
                  </a:lnTo>
                  <a:lnTo>
                    <a:pt x="1656" y="3405"/>
                  </a:lnTo>
                  <a:lnTo>
                    <a:pt x="1661" y="3379"/>
                  </a:lnTo>
                  <a:lnTo>
                    <a:pt x="1661" y="3373"/>
                  </a:lnTo>
                  <a:lnTo>
                    <a:pt x="1658" y="3372"/>
                  </a:lnTo>
                  <a:lnTo>
                    <a:pt x="1661" y="3367"/>
                  </a:lnTo>
                  <a:lnTo>
                    <a:pt x="1669" y="3358"/>
                  </a:lnTo>
                  <a:lnTo>
                    <a:pt x="1674" y="3348"/>
                  </a:lnTo>
                  <a:lnTo>
                    <a:pt x="1669" y="3348"/>
                  </a:lnTo>
                  <a:lnTo>
                    <a:pt x="1672" y="3340"/>
                  </a:lnTo>
                  <a:lnTo>
                    <a:pt x="1684" y="3318"/>
                  </a:lnTo>
                  <a:lnTo>
                    <a:pt x="1690" y="3311"/>
                  </a:lnTo>
                  <a:lnTo>
                    <a:pt x="1687" y="3305"/>
                  </a:lnTo>
                  <a:lnTo>
                    <a:pt x="1690" y="3296"/>
                  </a:lnTo>
                  <a:lnTo>
                    <a:pt x="1689" y="3287"/>
                  </a:lnTo>
                  <a:lnTo>
                    <a:pt x="1682" y="3282"/>
                  </a:lnTo>
                  <a:lnTo>
                    <a:pt x="1679" y="3239"/>
                  </a:lnTo>
                  <a:lnTo>
                    <a:pt x="1673" y="3235"/>
                  </a:lnTo>
                  <a:lnTo>
                    <a:pt x="1674" y="3230"/>
                  </a:lnTo>
                  <a:lnTo>
                    <a:pt x="1669" y="3216"/>
                  </a:lnTo>
                  <a:lnTo>
                    <a:pt x="1651" y="3210"/>
                  </a:lnTo>
                  <a:lnTo>
                    <a:pt x="1667" y="3205"/>
                  </a:lnTo>
                  <a:lnTo>
                    <a:pt x="1669" y="3201"/>
                  </a:lnTo>
                  <a:lnTo>
                    <a:pt x="1669" y="3195"/>
                  </a:lnTo>
                  <a:lnTo>
                    <a:pt x="1673" y="3191"/>
                  </a:lnTo>
                  <a:lnTo>
                    <a:pt x="1680" y="3190"/>
                  </a:lnTo>
                  <a:lnTo>
                    <a:pt x="1684" y="3192"/>
                  </a:lnTo>
                  <a:lnTo>
                    <a:pt x="1691" y="3192"/>
                  </a:lnTo>
                  <a:lnTo>
                    <a:pt x="1711" y="3189"/>
                  </a:lnTo>
                  <a:lnTo>
                    <a:pt x="1715" y="3180"/>
                  </a:lnTo>
                  <a:lnTo>
                    <a:pt x="1723" y="3179"/>
                  </a:lnTo>
                  <a:lnTo>
                    <a:pt x="1723" y="3169"/>
                  </a:lnTo>
                  <a:lnTo>
                    <a:pt x="1714" y="3170"/>
                  </a:lnTo>
                  <a:lnTo>
                    <a:pt x="1700" y="3160"/>
                  </a:lnTo>
                  <a:lnTo>
                    <a:pt x="1689" y="3152"/>
                  </a:lnTo>
                  <a:lnTo>
                    <a:pt x="1696" y="3152"/>
                  </a:lnTo>
                  <a:lnTo>
                    <a:pt x="1702" y="3158"/>
                  </a:lnTo>
                  <a:lnTo>
                    <a:pt x="1709" y="3160"/>
                  </a:lnTo>
                  <a:lnTo>
                    <a:pt x="1729" y="3162"/>
                  </a:lnTo>
                  <a:lnTo>
                    <a:pt x="1729" y="3156"/>
                  </a:lnTo>
                  <a:lnTo>
                    <a:pt x="1716" y="3154"/>
                  </a:lnTo>
                  <a:lnTo>
                    <a:pt x="1714" y="3146"/>
                  </a:lnTo>
                  <a:lnTo>
                    <a:pt x="1720" y="3144"/>
                  </a:lnTo>
                  <a:lnTo>
                    <a:pt x="1722" y="3140"/>
                  </a:lnTo>
                  <a:lnTo>
                    <a:pt x="1716" y="3133"/>
                  </a:lnTo>
                  <a:lnTo>
                    <a:pt x="1717" y="3130"/>
                  </a:lnTo>
                  <a:lnTo>
                    <a:pt x="1728" y="3138"/>
                  </a:lnTo>
                  <a:lnTo>
                    <a:pt x="1739" y="3141"/>
                  </a:lnTo>
                  <a:lnTo>
                    <a:pt x="1737" y="3131"/>
                  </a:lnTo>
                  <a:lnTo>
                    <a:pt x="1745" y="3130"/>
                  </a:lnTo>
                  <a:lnTo>
                    <a:pt x="1742" y="3124"/>
                  </a:lnTo>
                  <a:lnTo>
                    <a:pt x="1741" y="3117"/>
                  </a:lnTo>
                  <a:lnTo>
                    <a:pt x="1748" y="3121"/>
                  </a:lnTo>
                  <a:lnTo>
                    <a:pt x="1755" y="3119"/>
                  </a:lnTo>
                  <a:lnTo>
                    <a:pt x="1757" y="3115"/>
                  </a:lnTo>
                  <a:lnTo>
                    <a:pt x="1758" y="3103"/>
                  </a:lnTo>
                  <a:lnTo>
                    <a:pt x="1764" y="3101"/>
                  </a:lnTo>
                  <a:lnTo>
                    <a:pt x="1764" y="3090"/>
                  </a:lnTo>
                  <a:lnTo>
                    <a:pt x="1760" y="3085"/>
                  </a:lnTo>
                  <a:lnTo>
                    <a:pt x="1727" y="3077"/>
                  </a:lnTo>
                  <a:lnTo>
                    <a:pt x="1728" y="3071"/>
                  </a:lnTo>
                  <a:lnTo>
                    <a:pt x="1759" y="3079"/>
                  </a:lnTo>
                  <a:lnTo>
                    <a:pt x="1774" y="3077"/>
                  </a:lnTo>
                  <a:lnTo>
                    <a:pt x="1763" y="3045"/>
                  </a:lnTo>
                  <a:lnTo>
                    <a:pt x="1768" y="3041"/>
                  </a:lnTo>
                  <a:lnTo>
                    <a:pt x="1770" y="3036"/>
                  </a:lnTo>
                  <a:lnTo>
                    <a:pt x="1764" y="3027"/>
                  </a:lnTo>
                  <a:lnTo>
                    <a:pt x="1726" y="3022"/>
                  </a:lnTo>
                  <a:lnTo>
                    <a:pt x="1722" y="3008"/>
                  </a:lnTo>
                  <a:lnTo>
                    <a:pt x="1732" y="3011"/>
                  </a:lnTo>
                  <a:lnTo>
                    <a:pt x="1755" y="2997"/>
                  </a:lnTo>
                  <a:lnTo>
                    <a:pt x="1772" y="2997"/>
                  </a:lnTo>
                  <a:lnTo>
                    <a:pt x="1784" y="3002"/>
                  </a:lnTo>
                  <a:lnTo>
                    <a:pt x="1786" y="2998"/>
                  </a:lnTo>
                  <a:lnTo>
                    <a:pt x="1777" y="2995"/>
                  </a:lnTo>
                  <a:lnTo>
                    <a:pt x="1770" y="2987"/>
                  </a:lnTo>
                  <a:lnTo>
                    <a:pt x="1766" y="2966"/>
                  </a:lnTo>
                  <a:lnTo>
                    <a:pt x="1758" y="2958"/>
                  </a:lnTo>
                  <a:lnTo>
                    <a:pt x="1753" y="2943"/>
                  </a:lnTo>
                  <a:lnTo>
                    <a:pt x="1747" y="2938"/>
                  </a:lnTo>
                  <a:lnTo>
                    <a:pt x="1744" y="2928"/>
                  </a:lnTo>
                  <a:lnTo>
                    <a:pt x="1733" y="2931"/>
                  </a:lnTo>
                  <a:lnTo>
                    <a:pt x="1743" y="2906"/>
                  </a:lnTo>
                  <a:lnTo>
                    <a:pt x="1749" y="2912"/>
                  </a:lnTo>
                  <a:lnTo>
                    <a:pt x="1760" y="2911"/>
                  </a:lnTo>
                  <a:lnTo>
                    <a:pt x="1768" y="2916"/>
                  </a:lnTo>
                  <a:lnTo>
                    <a:pt x="1768" y="2905"/>
                  </a:lnTo>
                  <a:lnTo>
                    <a:pt x="1776" y="2907"/>
                  </a:lnTo>
                  <a:lnTo>
                    <a:pt x="1782" y="2915"/>
                  </a:lnTo>
                  <a:lnTo>
                    <a:pt x="1786" y="2909"/>
                  </a:lnTo>
                  <a:lnTo>
                    <a:pt x="1793" y="2917"/>
                  </a:lnTo>
                  <a:lnTo>
                    <a:pt x="1801" y="2909"/>
                  </a:lnTo>
                  <a:lnTo>
                    <a:pt x="1801" y="2901"/>
                  </a:lnTo>
                  <a:lnTo>
                    <a:pt x="1813" y="2885"/>
                  </a:lnTo>
                  <a:lnTo>
                    <a:pt x="1808" y="2877"/>
                  </a:lnTo>
                  <a:lnTo>
                    <a:pt x="1809" y="2871"/>
                  </a:lnTo>
                  <a:lnTo>
                    <a:pt x="1807" y="2863"/>
                  </a:lnTo>
                  <a:lnTo>
                    <a:pt x="1793" y="2855"/>
                  </a:lnTo>
                  <a:lnTo>
                    <a:pt x="1801" y="2852"/>
                  </a:lnTo>
                  <a:lnTo>
                    <a:pt x="1804" y="2848"/>
                  </a:lnTo>
                  <a:lnTo>
                    <a:pt x="1812" y="2852"/>
                  </a:lnTo>
                  <a:lnTo>
                    <a:pt x="1819" y="2832"/>
                  </a:lnTo>
                  <a:lnTo>
                    <a:pt x="1827" y="2836"/>
                  </a:lnTo>
                  <a:lnTo>
                    <a:pt x="1829" y="2845"/>
                  </a:lnTo>
                  <a:lnTo>
                    <a:pt x="1836" y="2846"/>
                  </a:lnTo>
                  <a:lnTo>
                    <a:pt x="1841" y="2830"/>
                  </a:lnTo>
                  <a:lnTo>
                    <a:pt x="1851" y="2839"/>
                  </a:lnTo>
                  <a:lnTo>
                    <a:pt x="1854" y="2845"/>
                  </a:lnTo>
                  <a:lnTo>
                    <a:pt x="1862" y="2842"/>
                  </a:lnTo>
                  <a:lnTo>
                    <a:pt x="1878" y="2841"/>
                  </a:lnTo>
                  <a:lnTo>
                    <a:pt x="1871" y="2831"/>
                  </a:lnTo>
                  <a:lnTo>
                    <a:pt x="1886" y="2831"/>
                  </a:lnTo>
                  <a:lnTo>
                    <a:pt x="1898" y="2837"/>
                  </a:lnTo>
                  <a:lnTo>
                    <a:pt x="1899" y="2828"/>
                  </a:lnTo>
                  <a:lnTo>
                    <a:pt x="1904" y="2828"/>
                  </a:lnTo>
                  <a:lnTo>
                    <a:pt x="1901" y="2818"/>
                  </a:lnTo>
                  <a:lnTo>
                    <a:pt x="1904" y="2815"/>
                  </a:lnTo>
                  <a:lnTo>
                    <a:pt x="1900" y="2812"/>
                  </a:lnTo>
                  <a:lnTo>
                    <a:pt x="1895" y="2812"/>
                  </a:lnTo>
                  <a:lnTo>
                    <a:pt x="1888" y="2803"/>
                  </a:lnTo>
                  <a:lnTo>
                    <a:pt x="1890" y="2788"/>
                  </a:lnTo>
                  <a:lnTo>
                    <a:pt x="1900" y="2801"/>
                  </a:lnTo>
                  <a:lnTo>
                    <a:pt x="1901" y="2792"/>
                  </a:lnTo>
                  <a:lnTo>
                    <a:pt x="1906" y="2796"/>
                  </a:lnTo>
                  <a:lnTo>
                    <a:pt x="1911" y="2796"/>
                  </a:lnTo>
                  <a:lnTo>
                    <a:pt x="1914" y="2782"/>
                  </a:lnTo>
                  <a:lnTo>
                    <a:pt x="1904" y="2774"/>
                  </a:lnTo>
                  <a:lnTo>
                    <a:pt x="1916" y="2767"/>
                  </a:lnTo>
                  <a:lnTo>
                    <a:pt x="1914" y="2761"/>
                  </a:lnTo>
                  <a:lnTo>
                    <a:pt x="1919" y="2755"/>
                  </a:lnTo>
                  <a:lnTo>
                    <a:pt x="1925" y="2756"/>
                  </a:lnTo>
                  <a:lnTo>
                    <a:pt x="1911" y="2745"/>
                  </a:lnTo>
                  <a:lnTo>
                    <a:pt x="1910" y="2739"/>
                  </a:lnTo>
                  <a:lnTo>
                    <a:pt x="1919" y="2744"/>
                  </a:lnTo>
                  <a:lnTo>
                    <a:pt x="1922" y="2731"/>
                  </a:lnTo>
                  <a:lnTo>
                    <a:pt x="1933" y="2746"/>
                  </a:lnTo>
                  <a:lnTo>
                    <a:pt x="1941" y="2744"/>
                  </a:lnTo>
                  <a:lnTo>
                    <a:pt x="1947" y="2746"/>
                  </a:lnTo>
                  <a:lnTo>
                    <a:pt x="1960" y="2745"/>
                  </a:lnTo>
                  <a:lnTo>
                    <a:pt x="1936" y="2765"/>
                  </a:lnTo>
                  <a:lnTo>
                    <a:pt x="1935" y="2777"/>
                  </a:lnTo>
                  <a:lnTo>
                    <a:pt x="1925" y="2787"/>
                  </a:lnTo>
                  <a:lnTo>
                    <a:pt x="1927" y="2793"/>
                  </a:lnTo>
                  <a:lnTo>
                    <a:pt x="1927" y="2797"/>
                  </a:lnTo>
                  <a:lnTo>
                    <a:pt x="1930" y="2799"/>
                  </a:lnTo>
                  <a:lnTo>
                    <a:pt x="1936" y="2799"/>
                  </a:lnTo>
                  <a:lnTo>
                    <a:pt x="1943" y="2803"/>
                  </a:lnTo>
                  <a:lnTo>
                    <a:pt x="1954" y="2812"/>
                  </a:lnTo>
                  <a:lnTo>
                    <a:pt x="1956" y="2804"/>
                  </a:lnTo>
                  <a:lnTo>
                    <a:pt x="1947" y="2796"/>
                  </a:lnTo>
                  <a:lnTo>
                    <a:pt x="1957" y="2801"/>
                  </a:lnTo>
                  <a:lnTo>
                    <a:pt x="1956" y="2788"/>
                  </a:lnTo>
                  <a:lnTo>
                    <a:pt x="1957" y="2775"/>
                  </a:lnTo>
                  <a:lnTo>
                    <a:pt x="1967" y="2785"/>
                  </a:lnTo>
                  <a:lnTo>
                    <a:pt x="1973" y="2802"/>
                  </a:lnTo>
                  <a:lnTo>
                    <a:pt x="1983" y="2801"/>
                  </a:lnTo>
                  <a:lnTo>
                    <a:pt x="1987" y="2810"/>
                  </a:lnTo>
                  <a:lnTo>
                    <a:pt x="1992" y="2794"/>
                  </a:lnTo>
                  <a:lnTo>
                    <a:pt x="1997" y="2782"/>
                  </a:lnTo>
                  <a:lnTo>
                    <a:pt x="2005" y="2781"/>
                  </a:lnTo>
                  <a:lnTo>
                    <a:pt x="2002" y="2797"/>
                  </a:lnTo>
                  <a:lnTo>
                    <a:pt x="2007" y="2793"/>
                  </a:lnTo>
                  <a:lnTo>
                    <a:pt x="2012" y="2797"/>
                  </a:lnTo>
                  <a:lnTo>
                    <a:pt x="2014" y="2793"/>
                  </a:lnTo>
                  <a:lnTo>
                    <a:pt x="2022" y="2801"/>
                  </a:lnTo>
                  <a:lnTo>
                    <a:pt x="2023" y="2788"/>
                  </a:lnTo>
                  <a:lnTo>
                    <a:pt x="2028" y="2774"/>
                  </a:lnTo>
                  <a:lnTo>
                    <a:pt x="2038" y="2778"/>
                  </a:lnTo>
                  <a:lnTo>
                    <a:pt x="2038" y="2767"/>
                  </a:lnTo>
                  <a:lnTo>
                    <a:pt x="2042" y="2758"/>
                  </a:lnTo>
                  <a:lnTo>
                    <a:pt x="2034" y="2746"/>
                  </a:lnTo>
                  <a:lnTo>
                    <a:pt x="2030" y="2740"/>
                  </a:lnTo>
                  <a:lnTo>
                    <a:pt x="2033" y="2731"/>
                  </a:lnTo>
                  <a:lnTo>
                    <a:pt x="2044" y="2744"/>
                  </a:lnTo>
                  <a:lnTo>
                    <a:pt x="2065" y="2753"/>
                  </a:lnTo>
                  <a:lnTo>
                    <a:pt x="2072" y="2753"/>
                  </a:lnTo>
                  <a:lnTo>
                    <a:pt x="2065" y="2740"/>
                  </a:lnTo>
                  <a:lnTo>
                    <a:pt x="2073" y="2728"/>
                  </a:lnTo>
                  <a:lnTo>
                    <a:pt x="2076" y="2740"/>
                  </a:lnTo>
                  <a:lnTo>
                    <a:pt x="2081" y="2744"/>
                  </a:lnTo>
                  <a:lnTo>
                    <a:pt x="2086" y="2739"/>
                  </a:lnTo>
                  <a:lnTo>
                    <a:pt x="2093" y="2739"/>
                  </a:lnTo>
                  <a:lnTo>
                    <a:pt x="2097" y="2734"/>
                  </a:lnTo>
                  <a:lnTo>
                    <a:pt x="2098" y="2724"/>
                  </a:lnTo>
                  <a:lnTo>
                    <a:pt x="2102" y="2717"/>
                  </a:lnTo>
                  <a:lnTo>
                    <a:pt x="2105" y="2700"/>
                  </a:lnTo>
                  <a:lnTo>
                    <a:pt x="2110" y="2685"/>
                  </a:lnTo>
                  <a:lnTo>
                    <a:pt x="2114" y="2700"/>
                  </a:lnTo>
                  <a:lnTo>
                    <a:pt x="2118" y="2690"/>
                  </a:lnTo>
                  <a:lnTo>
                    <a:pt x="2120" y="2702"/>
                  </a:lnTo>
                  <a:lnTo>
                    <a:pt x="2123" y="2691"/>
                  </a:lnTo>
                  <a:lnTo>
                    <a:pt x="2126" y="2683"/>
                  </a:lnTo>
                  <a:lnTo>
                    <a:pt x="2126" y="2679"/>
                  </a:lnTo>
                  <a:lnTo>
                    <a:pt x="2131" y="2680"/>
                  </a:lnTo>
                  <a:lnTo>
                    <a:pt x="2130" y="2672"/>
                  </a:lnTo>
                  <a:lnTo>
                    <a:pt x="2137" y="2678"/>
                  </a:lnTo>
                  <a:lnTo>
                    <a:pt x="2132" y="2664"/>
                  </a:lnTo>
                  <a:lnTo>
                    <a:pt x="2134" y="2660"/>
                  </a:lnTo>
                  <a:lnTo>
                    <a:pt x="2140" y="2656"/>
                  </a:lnTo>
                  <a:lnTo>
                    <a:pt x="2142" y="2649"/>
                  </a:lnTo>
                  <a:lnTo>
                    <a:pt x="2156" y="2642"/>
                  </a:lnTo>
                  <a:lnTo>
                    <a:pt x="2158" y="2619"/>
                  </a:lnTo>
                  <a:lnTo>
                    <a:pt x="2161" y="2615"/>
                  </a:lnTo>
                  <a:lnTo>
                    <a:pt x="2159" y="2604"/>
                  </a:lnTo>
                  <a:lnTo>
                    <a:pt x="2156" y="2599"/>
                  </a:lnTo>
                  <a:lnTo>
                    <a:pt x="2164" y="2599"/>
                  </a:lnTo>
                  <a:lnTo>
                    <a:pt x="2163" y="2590"/>
                  </a:lnTo>
                  <a:lnTo>
                    <a:pt x="2168" y="2573"/>
                  </a:lnTo>
                  <a:lnTo>
                    <a:pt x="2175" y="2571"/>
                  </a:lnTo>
                  <a:lnTo>
                    <a:pt x="2177" y="2560"/>
                  </a:lnTo>
                  <a:lnTo>
                    <a:pt x="2174" y="2551"/>
                  </a:lnTo>
                  <a:lnTo>
                    <a:pt x="2184" y="2555"/>
                  </a:lnTo>
                  <a:lnTo>
                    <a:pt x="2196" y="2547"/>
                  </a:lnTo>
                  <a:lnTo>
                    <a:pt x="2209" y="2534"/>
                  </a:lnTo>
                  <a:lnTo>
                    <a:pt x="2207" y="2528"/>
                  </a:lnTo>
                  <a:lnTo>
                    <a:pt x="2215" y="2519"/>
                  </a:lnTo>
                  <a:lnTo>
                    <a:pt x="2220" y="2528"/>
                  </a:lnTo>
                  <a:lnTo>
                    <a:pt x="2226" y="2522"/>
                  </a:lnTo>
                  <a:lnTo>
                    <a:pt x="2229" y="2525"/>
                  </a:lnTo>
                  <a:lnTo>
                    <a:pt x="2231" y="2518"/>
                  </a:lnTo>
                  <a:lnTo>
                    <a:pt x="2234" y="2514"/>
                  </a:lnTo>
                  <a:lnTo>
                    <a:pt x="2233" y="2501"/>
                  </a:lnTo>
                  <a:lnTo>
                    <a:pt x="2242" y="2498"/>
                  </a:lnTo>
                  <a:lnTo>
                    <a:pt x="2237" y="2489"/>
                  </a:lnTo>
                  <a:lnTo>
                    <a:pt x="2217" y="2477"/>
                  </a:lnTo>
                  <a:lnTo>
                    <a:pt x="2225" y="2475"/>
                  </a:lnTo>
                  <a:lnTo>
                    <a:pt x="2216" y="2454"/>
                  </a:lnTo>
                  <a:lnTo>
                    <a:pt x="2202" y="2436"/>
                  </a:lnTo>
                  <a:lnTo>
                    <a:pt x="2201" y="2428"/>
                  </a:lnTo>
                  <a:lnTo>
                    <a:pt x="2214" y="2427"/>
                  </a:lnTo>
                  <a:lnTo>
                    <a:pt x="2211" y="2415"/>
                  </a:lnTo>
                  <a:lnTo>
                    <a:pt x="2221" y="2425"/>
                  </a:lnTo>
                  <a:lnTo>
                    <a:pt x="2221" y="2438"/>
                  </a:lnTo>
                  <a:lnTo>
                    <a:pt x="2223" y="2448"/>
                  </a:lnTo>
                  <a:lnTo>
                    <a:pt x="2229" y="2436"/>
                  </a:lnTo>
                  <a:lnTo>
                    <a:pt x="2232" y="2439"/>
                  </a:lnTo>
                  <a:lnTo>
                    <a:pt x="2233" y="2449"/>
                  </a:lnTo>
                  <a:lnTo>
                    <a:pt x="2239" y="2458"/>
                  </a:lnTo>
                  <a:lnTo>
                    <a:pt x="2241" y="2465"/>
                  </a:lnTo>
                  <a:lnTo>
                    <a:pt x="2260" y="2471"/>
                  </a:lnTo>
                  <a:lnTo>
                    <a:pt x="2256" y="2480"/>
                  </a:lnTo>
                  <a:lnTo>
                    <a:pt x="2248" y="2476"/>
                  </a:lnTo>
                  <a:lnTo>
                    <a:pt x="2250" y="2489"/>
                  </a:lnTo>
                  <a:lnTo>
                    <a:pt x="2261" y="2495"/>
                  </a:lnTo>
                  <a:lnTo>
                    <a:pt x="2260" y="2501"/>
                  </a:lnTo>
                  <a:lnTo>
                    <a:pt x="2270" y="2493"/>
                  </a:lnTo>
                  <a:lnTo>
                    <a:pt x="2280" y="2493"/>
                  </a:lnTo>
                  <a:lnTo>
                    <a:pt x="2297" y="2501"/>
                  </a:lnTo>
                  <a:lnTo>
                    <a:pt x="2288" y="2490"/>
                  </a:lnTo>
                  <a:lnTo>
                    <a:pt x="2291" y="2486"/>
                  </a:lnTo>
                  <a:lnTo>
                    <a:pt x="2290" y="2481"/>
                  </a:lnTo>
                  <a:lnTo>
                    <a:pt x="2295" y="2481"/>
                  </a:lnTo>
                  <a:lnTo>
                    <a:pt x="2296" y="2485"/>
                  </a:lnTo>
                  <a:lnTo>
                    <a:pt x="2314" y="2497"/>
                  </a:lnTo>
                  <a:lnTo>
                    <a:pt x="2324" y="2497"/>
                  </a:lnTo>
                  <a:lnTo>
                    <a:pt x="2322" y="2486"/>
                  </a:lnTo>
                  <a:lnTo>
                    <a:pt x="2311" y="2481"/>
                  </a:lnTo>
                  <a:lnTo>
                    <a:pt x="2311" y="2468"/>
                  </a:lnTo>
                  <a:lnTo>
                    <a:pt x="2317" y="2473"/>
                  </a:lnTo>
                  <a:lnTo>
                    <a:pt x="2330" y="2474"/>
                  </a:lnTo>
                  <a:lnTo>
                    <a:pt x="2330" y="2484"/>
                  </a:lnTo>
                  <a:lnTo>
                    <a:pt x="2339" y="2493"/>
                  </a:lnTo>
                  <a:lnTo>
                    <a:pt x="2346" y="2484"/>
                  </a:lnTo>
                  <a:lnTo>
                    <a:pt x="2338" y="2475"/>
                  </a:lnTo>
                  <a:lnTo>
                    <a:pt x="2341" y="2469"/>
                  </a:lnTo>
                  <a:lnTo>
                    <a:pt x="2351" y="2474"/>
                  </a:lnTo>
                  <a:lnTo>
                    <a:pt x="2349" y="2460"/>
                  </a:lnTo>
                  <a:lnTo>
                    <a:pt x="2350" y="2452"/>
                  </a:lnTo>
                  <a:lnTo>
                    <a:pt x="2357" y="2448"/>
                  </a:lnTo>
                  <a:lnTo>
                    <a:pt x="2360" y="2448"/>
                  </a:lnTo>
                  <a:lnTo>
                    <a:pt x="2366" y="2460"/>
                  </a:lnTo>
                  <a:lnTo>
                    <a:pt x="2378" y="2473"/>
                  </a:lnTo>
                  <a:lnTo>
                    <a:pt x="2381" y="2471"/>
                  </a:lnTo>
                  <a:lnTo>
                    <a:pt x="2384" y="2466"/>
                  </a:lnTo>
                  <a:lnTo>
                    <a:pt x="2387" y="2459"/>
                  </a:lnTo>
                  <a:lnTo>
                    <a:pt x="2395" y="2465"/>
                  </a:lnTo>
                  <a:lnTo>
                    <a:pt x="2398" y="2454"/>
                  </a:lnTo>
                  <a:lnTo>
                    <a:pt x="2424" y="2450"/>
                  </a:lnTo>
                  <a:lnTo>
                    <a:pt x="2435" y="2441"/>
                  </a:lnTo>
                  <a:lnTo>
                    <a:pt x="2443" y="2446"/>
                  </a:lnTo>
                  <a:lnTo>
                    <a:pt x="2443" y="2436"/>
                  </a:lnTo>
                  <a:lnTo>
                    <a:pt x="2452" y="2441"/>
                  </a:lnTo>
                  <a:lnTo>
                    <a:pt x="2458" y="2438"/>
                  </a:lnTo>
                  <a:lnTo>
                    <a:pt x="2460" y="2426"/>
                  </a:lnTo>
                  <a:lnTo>
                    <a:pt x="2468" y="2430"/>
                  </a:lnTo>
                  <a:lnTo>
                    <a:pt x="2473" y="2439"/>
                  </a:lnTo>
                  <a:lnTo>
                    <a:pt x="2478" y="2438"/>
                  </a:lnTo>
                  <a:lnTo>
                    <a:pt x="2476" y="2428"/>
                  </a:lnTo>
                  <a:lnTo>
                    <a:pt x="2483" y="2426"/>
                  </a:lnTo>
                  <a:lnTo>
                    <a:pt x="2489" y="2425"/>
                  </a:lnTo>
                  <a:lnTo>
                    <a:pt x="2494" y="2431"/>
                  </a:lnTo>
                  <a:lnTo>
                    <a:pt x="2499" y="2428"/>
                  </a:lnTo>
                  <a:lnTo>
                    <a:pt x="2499" y="2422"/>
                  </a:lnTo>
                  <a:lnTo>
                    <a:pt x="2501" y="2420"/>
                  </a:lnTo>
                  <a:lnTo>
                    <a:pt x="2510" y="2419"/>
                  </a:lnTo>
                  <a:lnTo>
                    <a:pt x="2514" y="2423"/>
                  </a:lnTo>
                  <a:lnTo>
                    <a:pt x="2517" y="2411"/>
                  </a:lnTo>
                  <a:lnTo>
                    <a:pt x="2521" y="2407"/>
                  </a:lnTo>
                  <a:lnTo>
                    <a:pt x="2533" y="2404"/>
                  </a:lnTo>
                  <a:lnTo>
                    <a:pt x="2537" y="2411"/>
                  </a:lnTo>
                  <a:lnTo>
                    <a:pt x="2539" y="2406"/>
                  </a:lnTo>
                  <a:lnTo>
                    <a:pt x="2554" y="2406"/>
                  </a:lnTo>
                  <a:lnTo>
                    <a:pt x="2551" y="2400"/>
                  </a:lnTo>
                  <a:lnTo>
                    <a:pt x="2555" y="2393"/>
                  </a:lnTo>
                  <a:lnTo>
                    <a:pt x="2573" y="2389"/>
                  </a:lnTo>
                  <a:lnTo>
                    <a:pt x="2577" y="2383"/>
                  </a:lnTo>
                  <a:lnTo>
                    <a:pt x="2577" y="2378"/>
                  </a:lnTo>
                  <a:lnTo>
                    <a:pt x="2586" y="2378"/>
                  </a:lnTo>
                  <a:lnTo>
                    <a:pt x="2591" y="2363"/>
                  </a:lnTo>
                  <a:lnTo>
                    <a:pt x="2600" y="2363"/>
                  </a:lnTo>
                  <a:lnTo>
                    <a:pt x="2593" y="2360"/>
                  </a:lnTo>
                  <a:lnTo>
                    <a:pt x="2591" y="2353"/>
                  </a:lnTo>
                  <a:lnTo>
                    <a:pt x="2591" y="2345"/>
                  </a:lnTo>
                  <a:lnTo>
                    <a:pt x="2608" y="2353"/>
                  </a:lnTo>
                  <a:lnTo>
                    <a:pt x="2607" y="2342"/>
                  </a:lnTo>
                  <a:lnTo>
                    <a:pt x="2613" y="2340"/>
                  </a:lnTo>
                  <a:lnTo>
                    <a:pt x="2623" y="2345"/>
                  </a:lnTo>
                  <a:lnTo>
                    <a:pt x="2620" y="2337"/>
                  </a:lnTo>
                  <a:lnTo>
                    <a:pt x="2621" y="2334"/>
                  </a:lnTo>
                  <a:lnTo>
                    <a:pt x="2621" y="2329"/>
                  </a:lnTo>
                  <a:lnTo>
                    <a:pt x="2608" y="2324"/>
                  </a:lnTo>
                  <a:lnTo>
                    <a:pt x="2619" y="2314"/>
                  </a:lnTo>
                  <a:lnTo>
                    <a:pt x="2627" y="2318"/>
                  </a:lnTo>
                  <a:lnTo>
                    <a:pt x="2635" y="2324"/>
                  </a:lnTo>
                  <a:lnTo>
                    <a:pt x="2639" y="2320"/>
                  </a:lnTo>
                  <a:lnTo>
                    <a:pt x="2634" y="2319"/>
                  </a:lnTo>
                  <a:lnTo>
                    <a:pt x="2635" y="2314"/>
                  </a:lnTo>
                  <a:lnTo>
                    <a:pt x="2646" y="2310"/>
                  </a:lnTo>
                  <a:lnTo>
                    <a:pt x="2646" y="2301"/>
                  </a:lnTo>
                  <a:lnTo>
                    <a:pt x="2661" y="2296"/>
                  </a:lnTo>
                  <a:lnTo>
                    <a:pt x="2658" y="2288"/>
                  </a:lnTo>
                  <a:lnTo>
                    <a:pt x="2673" y="2294"/>
                  </a:lnTo>
                  <a:lnTo>
                    <a:pt x="2666" y="2283"/>
                  </a:lnTo>
                  <a:lnTo>
                    <a:pt x="2674" y="2286"/>
                  </a:lnTo>
                  <a:lnTo>
                    <a:pt x="2669" y="2276"/>
                  </a:lnTo>
                  <a:lnTo>
                    <a:pt x="2661" y="2272"/>
                  </a:lnTo>
                  <a:lnTo>
                    <a:pt x="2666" y="2267"/>
                  </a:lnTo>
                  <a:lnTo>
                    <a:pt x="2675" y="2269"/>
                  </a:lnTo>
                  <a:lnTo>
                    <a:pt x="2679" y="2264"/>
                  </a:lnTo>
                  <a:lnTo>
                    <a:pt x="2684" y="2271"/>
                  </a:lnTo>
                  <a:lnTo>
                    <a:pt x="2693" y="2276"/>
                  </a:lnTo>
                  <a:lnTo>
                    <a:pt x="2698" y="2265"/>
                  </a:lnTo>
                  <a:lnTo>
                    <a:pt x="2693" y="2260"/>
                  </a:lnTo>
                  <a:lnTo>
                    <a:pt x="2698" y="2259"/>
                  </a:lnTo>
                  <a:lnTo>
                    <a:pt x="2686" y="2245"/>
                  </a:lnTo>
                  <a:lnTo>
                    <a:pt x="2699" y="2239"/>
                  </a:lnTo>
                  <a:lnTo>
                    <a:pt x="2717" y="2236"/>
                  </a:lnTo>
                  <a:lnTo>
                    <a:pt x="2720" y="2226"/>
                  </a:lnTo>
                  <a:lnTo>
                    <a:pt x="2736" y="2236"/>
                  </a:lnTo>
                  <a:lnTo>
                    <a:pt x="2732" y="2229"/>
                  </a:lnTo>
                  <a:lnTo>
                    <a:pt x="2726" y="2228"/>
                  </a:lnTo>
                  <a:lnTo>
                    <a:pt x="2722" y="2223"/>
                  </a:lnTo>
                  <a:lnTo>
                    <a:pt x="2728" y="2222"/>
                  </a:lnTo>
                  <a:lnTo>
                    <a:pt x="2729" y="2212"/>
                  </a:lnTo>
                  <a:lnTo>
                    <a:pt x="2738" y="2216"/>
                  </a:lnTo>
                  <a:lnTo>
                    <a:pt x="2744" y="2208"/>
                  </a:lnTo>
                  <a:lnTo>
                    <a:pt x="2750" y="2212"/>
                  </a:lnTo>
                  <a:lnTo>
                    <a:pt x="2758" y="2212"/>
                  </a:lnTo>
                  <a:lnTo>
                    <a:pt x="2763" y="2205"/>
                  </a:lnTo>
                  <a:lnTo>
                    <a:pt x="2769" y="2212"/>
                  </a:lnTo>
                  <a:lnTo>
                    <a:pt x="2781" y="2193"/>
                  </a:lnTo>
                  <a:lnTo>
                    <a:pt x="2786" y="2178"/>
                  </a:lnTo>
                  <a:lnTo>
                    <a:pt x="2783" y="2178"/>
                  </a:lnTo>
                  <a:lnTo>
                    <a:pt x="2760" y="2190"/>
                  </a:lnTo>
                  <a:lnTo>
                    <a:pt x="2744" y="2191"/>
                  </a:lnTo>
                  <a:lnTo>
                    <a:pt x="2693" y="2184"/>
                  </a:lnTo>
                  <a:lnTo>
                    <a:pt x="2634" y="2154"/>
                  </a:lnTo>
                  <a:lnTo>
                    <a:pt x="2627" y="2157"/>
                  </a:lnTo>
                  <a:lnTo>
                    <a:pt x="2627" y="2145"/>
                  </a:lnTo>
                  <a:lnTo>
                    <a:pt x="2618" y="2148"/>
                  </a:lnTo>
                  <a:lnTo>
                    <a:pt x="2607" y="2154"/>
                  </a:lnTo>
                  <a:lnTo>
                    <a:pt x="2602" y="2142"/>
                  </a:lnTo>
                  <a:lnTo>
                    <a:pt x="2564" y="2161"/>
                  </a:lnTo>
                  <a:lnTo>
                    <a:pt x="2549" y="2173"/>
                  </a:lnTo>
                  <a:lnTo>
                    <a:pt x="2529" y="2164"/>
                  </a:lnTo>
                  <a:lnTo>
                    <a:pt x="2507" y="2174"/>
                  </a:lnTo>
                  <a:lnTo>
                    <a:pt x="2497" y="2201"/>
                  </a:lnTo>
                  <a:lnTo>
                    <a:pt x="2463" y="2200"/>
                  </a:lnTo>
                  <a:lnTo>
                    <a:pt x="2427" y="2195"/>
                  </a:lnTo>
                  <a:lnTo>
                    <a:pt x="2446" y="2179"/>
                  </a:lnTo>
                  <a:lnTo>
                    <a:pt x="2463" y="2186"/>
                  </a:lnTo>
                  <a:lnTo>
                    <a:pt x="2479" y="2180"/>
                  </a:lnTo>
                  <a:lnTo>
                    <a:pt x="2508" y="2156"/>
                  </a:lnTo>
                  <a:lnTo>
                    <a:pt x="2528" y="2154"/>
                  </a:lnTo>
                  <a:lnTo>
                    <a:pt x="2541" y="2147"/>
                  </a:lnTo>
                  <a:lnTo>
                    <a:pt x="2534" y="2135"/>
                  </a:lnTo>
                  <a:lnTo>
                    <a:pt x="2518" y="2132"/>
                  </a:lnTo>
                  <a:lnTo>
                    <a:pt x="2465" y="2141"/>
                  </a:lnTo>
                  <a:lnTo>
                    <a:pt x="2437" y="2138"/>
                  </a:lnTo>
                  <a:lnTo>
                    <a:pt x="2425" y="2127"/>
                  </a:lnTo>
                  <a:lnTo>
                    <a:pt x="2409" y="2126"/>
                  </a:lnTo>
                  <a:lnTo>
                    <a:pt x="2441" y="2111"/>
                  </a:lnTo>
                  <a:lnTo>
                    <a:pt x="2449" y="2099"/>
                  </a:lnTo>
                  <a:lnTo>
                    <a:pt x="2458" y="2073"/>
                  </a:lnTo>
                  <a:lnTo>
                    <a:pt x="2444" y="2055"/>
                  </a:lnTo>
                  <a:lnTo>
                    <a:pt x="2448" y="2046"/>
                  </a:lnTo>
                  <a:lnTo>
                    <a:pt x="2465" y="2044"/>
                  </a:lnTo>
                  <a:lnTo>
                    <a:pt x="2476" y="2050"/>
                  </a:lnTo>
                  <a:lnTo>
                    <a:pt x="2478" y="2029"/>
                  </a:lnTo>
                  <a:lnTo>
                    <a:pt x="2494" y="2045"/>
                  </a:lnTo>
                  <a:lnTo>
                    <a:pt x="2535" y="2045"/>
                  </a:lnTo>
                  <a:lnTo>
                    <a:pt x="2571" y="2024"/>
                  </a:lnTo>
                  <a:lnTo>
                    <a:pt x="2584" y="2008"/>
                  </a:lnTo>
                  <a:lnTo>
                    <a:pt x="2578" y="1991"/>
                  </a:lnTo>
                  <a:lnTo>
                    <a:pt x="2594" y="2001"/>
                  </a:lnTo>
                  <a:lnTo>
                    <a:pt x="2592" y="1975"/>
                  </a:lnTo>
                  <a:lnTo>
                    <a:pt x="2577" y="1959"/>
                  </a:lnTo>
                  <a:lnTo>
                    <a:pt x="2553" y="1955"/>
                  </a:lnTo>
                  <a:lnTo>
                    <a:pt x="2535" y="1960"/>
                  </a:lnTo>
                  <a:lnTo>
                    <a:pt x="2516" y="1949"/>
                  </a:lnTo>
                  <a:lnTo>
                    <a:pt x="2499" y="1958"/>
                  </a:lnTo>
                  <a:lnTo>
                    <a:pt x="2501" y="1944"/>
                  </a:lnTo>
                  <a:lnTo>
                    <a:pt x="2490" y="1938"/>
                  </a:lnTo>
                  <a:lnTo>
                    <a:pt x="2471" y="1931"/>
                  </a:lnTo>
                  <a:lnTo>
                    <a:pt x="2487" y="1927"/>
                  </a:lnTo>
                  <a:lnTo>
                    <a:pt x="2483" y="1912"/>
                  </a:lnTo>
                  <a:lnTo>
                    <a:pt x="2480" y="1898"/>
                  </a:lnTo>
                  <a:lnTo>
                    <a:pt x="2505" y="1915"/>
                  </a:lnTo>
                  <a:lnTo>
                    <a:pt x="2521" y="1938"/>
                  </a:lnTo>
                  <a:lnTo>
                    <a:pt x="2538" y="1942"/>
                  </a:lnTo>
                  <a:lnTo>
                    <a:pt x="2550" y="1932"/>
                  </a:lnTo>
                  <a:lnTo>
                    <a:pt x="2565" y="1941"/>
                  </a:lnTo>
                  <a:lnTo>
                    <a:pt x="2583" y="1944"/>
                  </a:lnTo>
                  <a:lnTo>
                    <a:pt x="2604" y="1964"/>
                  </a:lnTo>
                  <a:lnTo>
                    <a:pt x="2620" y="1984"/>
                  </a:lnTo>
                  <a:lnTo>
                    <a:pt x="2640" y="1982"/>
                  </a:lnTo>
                  <a:lnTo>
                    <a:pt x="2646" y="1990"/>
                  </a:lnTo>
                  <a:lnTo>
                    <a:pt x="2651" y="2008"/>
                  </a:lnTo>
                  <a:lnTo>
                    <a:pt x="2667" y="2027"/>
                  </a:lnTo>
                  <a:lnTo>
                    <a:pt x="2669" y="2049"/>
                  </a:lnTo>
                  <a:lnTo>
                    <a:pt x="2675" y="2082"/>
                  </a:lnTo>
                  <a:lnTo>
                    <a:pt x="2689" y="2107"/>
                  </a:lnTo>
                  <a:lnTo>
                    <a:pt x="2710" y="2124"/>
                  </a:lnTo>
                  <a:lnTo>
                    <a:pt x="2734" y="2134"/>
                  </a:lnTo>
                  <a:lnTo>
                    <a:pt x="2755" y="2130"/>
                  </a:lnTo>
                  <a:lnTo>
                    <a:pt x="2756" y="2087"/>
                  </a:lnTo>
                  <a:lnTo>
                    <a:pt x="2759" y="2068"/>
                  </a:lnTo>
                  <a:lnTo>
                    <a:pt x="2765" y="2070"/>
                  </a:lnTo>
                  <a:lnTo>
                    <a:pt x="2768" y="2099"/>
                  </a:lnTo>
                  <a:lnTo>
                    <a:pt x="2772" y="2123"/>
                  </a:lnTo>
                  <a:lnTo>
                    <a:pt x="2788" y="2119"/>
                  </a:lnTo>
                  <a:lnTo>
                    <a:pt x="2796" y="2132"/>
                  </a:lnTo>
                  <a:lnTo>
                    <a:pt x="2811" y="2126"/>
                  </a:lnTo>
                  <a:lnTo>
                    <a:pt x="2812" y="2108"/>
                  </a:lnTo>
                  <a:lnTo>
                    <a:pt x="2803" y="2104"/>
                  </a:lnTo>
                  <a:lnTo>
                    <a:pt x="2804" y="2087"/>
                  </a:lnTo>
                  <a:lnTo>
                    <a:pt x="2797" y="2070"/>
                  </a:lnTo>
                  <a:lnTo>
                    <a:pt x="2802" y="2064"/>
                  </a:lnTo>
                  <a:lnTo>
                    <a:pt x="2799" y="2045"/>
                  </a:lnTo>
                  <a:lnTo>
                    <a:pt x="2802" y="2038"/>
                  </a:lnTo>
                  <a:lnTo>
                    <a:pt x="2797" y="2027"/>
                  </a:lnTo>
                  <a:lnTo>
                    <a:pt x="2785" y="2029"/>
                  </a:lnTo>
                  <a:lnTo>
                    <a:pt x="2798" y="2021"/>
                  </a:lnTo>
                  <a:lnTo>
                    <a:pt x="2799" y="2003"/>
                  </a:lnTo>
                  <a:lnTo>
                    <a:pt x="2797" y="1991"/>
                  </a:lnTo>
                  <a:lnTo>
                    <a:pt x="2801" y="1984"/>
                  </a:lnTo>
                  <a:lnTo>
                    <a:pt x="2802" y="1955"/>
                  </a:lnTo>
                  <a:lnTo>
                    <a:pt x="2795" y="1952"/>
                  </a:lnTo>
                  <a:lnTo>
                    <a:pt x="2781" y="1965"/>
                  </a:lnTo>
                  <a:lnTo>
                    <a:pt x="2774" y="1963"/>
                  </a:lnTo>
                  <a:lnTo>
                    <a:pt x="2766" y="1989"/>
                  </a:lnTo>
                  <a:lnTo>
                    <a:pt x="2759" y="1991"/>
                  </a:lnTo>
                  <a:lnTo>
                    <a:pt x="2759" y="1962"/>
                  </a:lnTo>
                  <a:lnTo>
                    <a:pt x="2781" y="1930"/>
                  </a:lnTo>
                  <a:lnTo>
                    <a:pt x="2786" y="1915"/>
                  </a:lnTo>
                  <a:lnTo>
                    <a:pt x="2776" y="1915"/>
                  </a:lnTo>
                  <a:lnTo>
                    <a:pt x="2769" y="1922"/>
                  </a:lnTo>
                  <a:lnTo>
                    <a:pt x="2760" y="1936"/>
                  </a:lnTo>
                  <a:lnTo>
                    <a:pt x="2754" y="1939"/>
                  </a:lnTo>
                  <a:lnTo>
                    <a:pt x="2761" y="1920"/>
                  </a:lnTo>
                  <a:lnTo>
                    <a:pt x="2763" y="1905"/>
                  </a:lnTo>
                  <a:lnTo>
                    <a:pt x="2742" y="1920"/>
                  </a:lnTo>
                  <a:lnTo>
                    <a:pt x="2732" y="1936"/>
                  </a:lnTo>
                  <a:lnTo>
                    <a:pt x="2726" y="1939"/>
                  </a:lnTo>
                  <a:lnTo>
                    <a:pt x="2734" y="1919"/>
                  </a:lnTo>
                  <a:lnTo>
                    <a:pt x="2747" y="1904"/>
                  </a:lnTo>
                  <a:lnTo>
                    <a:pt x="2749" y="1894"/>
                  </a:lnTo>
                  <a:lnTo>
                    <a:pt x="2758" y="1882"/>
                  </a:lnTo>
                  <a:lnTo>
                    <a:pt x="2723" y="1867"/>
                  </a:lnTo>
                  <a:lnTo>
                    <a:pt x="2720" y="1855"/>
                  </a:lnTo>
                  <a:lnTo>
                    <a:pt x="2691" y="1844"/>
                  </a:lnTo>
                  <a:lnTo>
                    <a:pt x="2689" y="1834"/>
                  </a:lnTo>
                  <a:lnTo>
                    <a:pt x="2680" y="1822"/>
                  </a:lnTo>
                  <a:lnTo>
                    <a:pt x="2643" y="1792"/>
                  </a:lnTo>
                  <a:lnTo>
                    <a:pt x="2632" y="1790"/>
                  </a:lnTo>
                  <a:lnTo>
                    <a:pt x="2616" y="1799"/>
                  </a:lnTo>
                  <a:lnTo>
                    <a:pt x="2609" y="1813"/>
                  </a:lnTo>
                  <a:lnTo>
                    <a:pt x="2605" y="1834"/>
                  </a:lnTo>
                  <a:lnTo>
                    <a:pt x="2597" y="1850"/>
                  </a:lnTo>
                  <a:lnTo>
                    <a:pt x="2597" y="1835"/>
                  </a:lnTo>
                  <a:lnTo>
                    <a:pt x="2602" y="1819"/>
                  </a:lnTo>
                  <a:lnTo>
                    <a:pt x="2605" y="1801"/>
                  </a:lnTo>
                  <a:lnTo>
                    <a:pt x="2593" y="1797"/>
                  </a:lnTo>
                  <a:lnTo>
                    <a:pt x="2594" y="1790"/>
                  </a:lnTo>
                  <a:lnTo>
                    <a:pt x="2621" y="1785"/>
                  </a:lnTo>
                  <a:lnTo>
                    <a:pt x="2637" y="1779"/>
                  </a:lnTo>
                  <a:lnTo>
                    <a:pt x="2637" y="1764"/>
                  </a:lnTo>
                  <a:lnTo>
                    <a:pt x="2634" y="1743"/>
                  </a:lnTo>
                  <a:lnTo>
                    <a:pt x="2599" y="1721"/>
                  </a:lnTo>
                  <a:lnTo>
                    <a:pt x="2583" y="1725"/>
                  </a:lnTo>
                  <a:lnTo>
                    <a:pt x="2564" y="1739"/>
                  </a:lnTo>
                  <a:lnTo>
                    <a:pt x="2549" y="1755"/>
                  </a:lnTo>
                  <a:lnTo>
                    <a:pt x="2546" y="1755"/>
                  </a:lnTo>
                  <a:lnTo>
                    <a:pt x="2546" y="1736"/>
                  </a:lnTo>
                  <a:lnTo>
                    <a:pt x="2526" y="1741"/>
                  </a:lnTo>
                  <a:lnTo>
                    <a:pt x="2533" y="1732"/>
                  </a:lnTo>
                  <a:lnTo>
                    <a:pt x="2540" y="1729"/>
                  </a:lnTo>
                  <a:lnTo>
                    <a:pt x="2530" y="1720"/>
                  </a:lnTo>
                  <a:lnTo>
                    <a:pt x="2561" y="1723"/>
                  </a:lnTo>
                  <a:lnTo>
                    <a:pt x="2580" y="1717"/>
                  </a:lnTo>
                  <a:lnTo>
                    <a:pt x="2593" y="1706"/>
                  </a:lnTo>
                  <a:lnTo>
                    <a:pt x="2612" y="1701"/>
                  </a:lnTo>
                  <a:lnTo>
                    <a:pt x="2624" y="1678"/>
                  </a:lnTo>
                  <a:lnTo>
                    <a:pt x="2613" y="1672"/>
                  </a:lnTo>
                  <a:lnTo>
                    <a:pt x="2592" y="1669"/>
                  </a:lnTo>
                  <a:lnTo>
                    <a:pt x="2580" y="1657"/>
                  </a:lnTo>
                  <a:lnTo>
                    <a:pt x="2564" y="1648"/>
                  </a:lnTo>
                  <a:lnTo>
                    <a:pt x="2539" y="1655"/>
                  </a:lnTo>
                  <a:lnTo>
                    <a:pt x="2526" y="1666"/>
                  </a:lnTo>
                  <a:lnTo>
                    <a:pt x="2517" y="1656"/>
                  </a:lnTo>
                  <a:lnTo>
                    <a:pt x="2534" y="1648"/>
                  </a:lnTo>
                  <a:lnTo>
                    <a:pt x="2544" y="1639"/>
                  </a:lnTo>
                  <a:lnTo>
                    <a:pt x="2521" y="1627"/>
                  </a:lnTo>
                  <a:lnTo>
                    <a:pt x="2543" y="1623"/>
                  </a:lnTo>
                  <a:lnTo>
                    <a:pt x="2557" y="1639"/>
                  </a:lnTo>
                  <a:lnTo>
                    <a:pt x="2577" y="1640"/>
                  </a:lnTo>
                  <a:lnTo>
                    <a:pt x="2598" y="1619"/>
                  </a:lnTo>
                  <a:lnTo>
                    <a:pt x="2605" y="1607"/>
                  </a:lnTo>
                  <a:lnTo>
                    <a:pt x="2634" y="1592"/>
                  </a:lnTo>
                  <a:lnTo>
                    <a:pt x="2630" y="1582"/>
                  </a:lnTo>
                  <a:lnTo>
                    <a:pt x="2625" y="1561"/>
                  </a:lnTo>
                  <a:lnTo>
                    <a:pt x="2643" y="1575"/>
                  </a:lnTo>
                  <a:lnTo>
                    <a:pt x="2655" y="1577"/>
                  </a:lnTo>
                  <a:lnTo>
                    <a:pt x="2658" y="1540"/>
                  </a:lnTo>
                  <a:lnTo>
                    <a:pt x="2668" y="1535"/>
                  </a:lnTo>
                  <a:lnTo>
                    <a:pt x="2677" y="1537"/>
                  </a:lnTo>
                  <a:lnTo>
                    <a:pt x="2680" y="1564"/>
                  </a:lnTo>
                  <a:lnTo>
                    <a:pt x="2696" y="1587"/>
                  </a:lnTo>
                  <a:lnTo>
                    <a:pt x="2732" y="1620"/>
                  </a:lnTo>
                  <a:lnTo>
                    <a:pt x="2766" y="1636"/>
                  </a:lnTo>
                  <a:lnTo>
                    <a:pt x="2780" y="1635"/>
                  </a:lnTo>
                  <a:lnTo>
                    <a:pt x="2786" y="1619"/>
                  </a:lnTo>
                  <a:lnTo>
                    <a:pt x="2802" y="1612"/>
                  </a:lnTo>
                  <a:lnTo>
                    <a:pt x="2820" y="1591"/>
                  </a:lnTo>
                  <a:lnTo>
                    <a:pt x="2840" y="1598"/>
                  </a:lnTo>
                  <a:lnTo>
                    <a:pt x="2863" y="1597"/>
                  </a:lnTo>
                  <a:lnTo>
                    <a:pt x="2872" y="1588"/>
                  </a:lnTo>
                  <a:lnTo>
                    <a:pt x="2869" y="1577"/>
                  </a:lnTo>
                  <a:lnTo>
                    <a:pt x="2871" y="1546"/>
                  </a:lnTo>
                  <a:lnTo>
                    <a:pt x="2878" y="1530"/>
                  </a:lnTo>
                  <a:lnTo>
                    <a:pt x="2879" y="1522"/>
                  </a:lnTo>
                  <a:lnTo>
                    <a:pt x="2867" y="1514"/>
                  </a:lnTo>
                  <a:lnTo>
                    <a:pt x="2835" y="1503"/>
                  </a:lnTo>
                  <a:lnTo>
                    <a:pt x="2819" y="1496"/>
                  </a:lnTo>
                  <a:lnTo>
                    <a:pt x="2808" y="1484"/>
                  </a:lnTo>
                  <a:lnTo>
                    <a:pt x="2785" y="1490"/>
                  </a:lnTo>
                  <a:lnTo>
                    <a:pt x="2766" y="1484"/>
                  </a:lnTo>
                  <a:lnTo>
                    <a:pt x="2768" y="1475"/>
                  </a:lnTo>
                  <a:lnTo>
                    <a:pt x="2774" y="1474"/>
                  </a:lnTo>
                  <a:lnTo>
                    <a:pt x="2771" y="1460"/>
                  </a:lnTo>
                  <a:lnTo>
                    <a:pt x="2782" y="1448"/>
                  </a:lnTo>
                  <a:lnTo>
                    <a:pt x="2781" y="1436"/>
                  </a:lnTo>
                  <a:lnTo>
                    <a:pt x="2761" y="1433"/>
                  </a:lnTo>
                  <a:lnTo>
                    <a:pt x="2792" y="1420"/>
                  </a:lnTo>
                  <a:lnTo>
                    <a:pt x="2791" y="1404"/>
                  </a:lnTo>
                  <a:lnTo>
                    <a:pt x="2786" y="1383"/>
                  </a:lnTo>
                  <a:lnTo>
                    <a:pt x="2797" y="1387"/>
                  </a:lnTo>
                  <a:lnTo>
                    <a:pt x="2806" y="1398"/>
                  </a:lnTo>
                  <a:lnTo>
                    <a:pt x="2833" y="1395"/>
                  </a:lnTo>
                  <a:lnTo>
                    <a:pt x="2852" y="1400"/>
                  </a:lnTo>
                  <a:lnTo>
                    <a:pt x="2868" y="1398"/>
                  </a:lnTo>
                  <a:lnTo>
                    <a:pt x="2881" y="1404"/>
                  </a:lnTo>
                  <a:lnTo>
                    <a:pt x="2887" y="1425"/>
                  </a:lnTo>
                  <a:lnTo>
                    <a:pt x="2897" y="1440"/>
                  </a:lnTo>
                  <a:lnTo>
                    <a:pt x="2922" y="1446"/>
                  </a:lnTo>
                  <a:lnTo>
                    <a:pt x="2949" y="1408"/>
                  </a:lnTo>
                  <a:lnTo>
                    <a:pt x="2946" y="1392"/>
                  </a:lnTo>
                  <a:lnTo>
                    <a:pt x="2935" y="1379"/>
                  </a:lnTo>
                  <a:lnTo>
                    <a:pt x="2927" y="1358"/>
                  </a:lnTo>
                  <a:lnTo>
                    <a:pt x="2905" y="1371"/>
                  </a:lnTo>
                  <a:lnTo>
                    <a:pt x="2890" y="1361"/>
                  </a:lnTo>
                  <a:lnTo>
                    <a:pt x="2862" y="1356"/>
                  </a:lnTo>
                  <a:lnTo>
                    <a:pt x="2844" y="1358"/>
                  </a:lnTo>
                  <a:lnTo>
                    <a:pt x="2842" y="1355"/>
                  </a:lnTo>
                  <a:lnTo>
                    <a:pt x="2855" y="1350"/>
                  </a:lnTo>
                  <a:lnTo>
                    <a:pt x="2857" y="1334"/>
                  </a:lnTo>
                  <a:lnTo>
                    <a:pt x="2856" y="1318"/>
                  </a:lnTo>
                  <a:lnTo>
                    <a:pt x="2858" y="1298"/>
                  </a:lnTo>
                  <a:lnTo>
                    <a:pt x="2860" y="1284"/>
                  </a:lnTo>
                  <a:lnTo>
                    <a:pt x="2852" y="1276"/>
                  </a:lnTo>
                  <a:lnTo>
                    <a:pt x="2840" y="1274"/>
                  </a:lnTo>
                  <a:lnTo>
                    <a:pt x="2825" y="1285"/>
                  </a:lnTo>
                  <a:lnTo>
                    <a:pt x="2812" y="1288"/>
                  </a:lnTo>
                  <a:lnTo>
                    <a:pt x="2826" y="1269"/>
                  </a:lnTo>
                  <a:lnTo>
                    <a:pt x="2852" y="1258"/>
                  </a:lnTo>
                  <a:lnTo>
                    <a:pt x="2866" y="1260"/>
                  </a:lnTo>
                  <a:lnTo>
                    <a:pt x="2863" y="1243"/>
                  </a:lnTo>
                  <a:lnTo>
                    <a:pt x="2833" y="1215"/>
                  </a:lnTo>
                  <a:lnTo>
                    <a:pt x="2818" y="1196"/>
                  </a:lnTo>
                  <a:lnTo>
                    <a:pt x="2796" y="1195"/>
                  </a:lnTo>
                  <a:lnTo>
                    <a:pt x="2782" y="1184"/>
                  </a:lnTo>
                  <a:lnTo>
                    <a:pt x="2817" y="1187"/>
                  </a:lnTo>
                  <a:lnTo>
                    <a:pt x="2797" y="1166"/>
                  </a:lnTo>
                  <a:lnTo>
                    <a:pt x="2889" y="1216"/>
                  </a:lnTo>
                  <a:lnTo>
                    <a:pt x="2898" y="1231"/>
                  </a:lnTo>
                  <a:lnTo>
                    <a:pt x="2900" y="1252"/>
                  </a:lnTo>
                  <a:lnTo>
                    <a:pt x="2914" y="1260"/>
                  </a:lnTo>
                  <a:lnTo>
                    <a:pt x="2922" y="1257"/>
                  </a:lnTo>
                  <a:lnTo>
                    <a:pt x="2930" y="1225"/>
                  </a:lnTo>
                  <a:lnTo>
                    <a:pt x="2930" y="1194"/>
                  </a:lnTo>
                  <a:lnTo>
                    <a:pt x="2925" y="1160"/>
                  </a:lnTo>
                  <a:lnTo>
                    <a:pt x="2925" y="1130"/>
                  </a:lnTo>
                  <a:lnTo>
                    <a:pt x="2910" y="1105"/>
                  </a:lnTo>
                  <a:lnTo>
                    <a:pt x="2897" y="1090"/>
                  </a:lnTo>
                  <a:lnTo>
                    <a:pt x="2883" y="1093"/>
                  </a:lnTo>
                  <a:lnTo>
                    <a:pt x="2873" y="1090"/>
                  </a:lnTo>
                  <a:lnTo>
                    <a:pt x="2862" y="1081"/>
                  </a:lnTo>
                  <a:lnTo>
                    <a:pt x="2842" y="1078"/>
                  </a:lnTo>
                  <a:lnTo>
                    <a:pt x="2842" y="1070"/>
                  </a:lnTo>
                  <a:lnTo>
                    <a:pt x="2868" y="1070"/>
                  </a:lnTo>
                  <a:lnTo>
                    <a:pt x="2885" y="1066"/>
                  </a:lnTo>
                  <a:lnTo>
                    <a:pt x="2898" y="1059"/>
                  </a:lnTo>
                  <a:lnTo>
                    <a:pt x="2911" y="1056"/>
                  </a:lnTo>
                  <a:lnTo>
                    <a:pt x="2912" y="1045"/>
                  </a:lnTo>
                  <a:lnTo>
                    <a:pt x="2904" y="1019"/>
                  </a:lnTo>
                  <a:lnTo>
                    <a:pt x="2889" y="1016"/>
                  </a:lnTo>
                  <a:lnTo>
                    <a:pt x="2869" y="1021"/>
                  </a:lnTo>
                  <a:lnTo>
                    <a:pt x="2844" y="1001"/>
                  </a:lnTo>
                  <a:lnTo>
                    <a:pt x="2866" y="1034"/>
                  </a:lnTo>
                  <a:lnTo>
                    <a:pt x="2854" y="1033"/>
                  </a:lnTo>
                  <a:lnTo>
                    <a:pt x="2841" y="1016"/>
                  </a:lnTo>
                  <a:lnTo>
                    <a:pt x="2833" y="1010"/>
                  </a:lnTo>
                  <a:lnTo>
                    <a:pt x="2839" y="1029"/>
                  </a:lnTo>
                  <a:lnTo>
                    <a:pt x="2824" y="1024"/>
                  </a:lnTo>
                  <a:lnTo>
                    <a:pt x="2820" y="1016"/>
                  </a:lnTo>
                  <a:lnTo>
                    <a:pt x="2808" y="1015"/>
                  </a:lnTo>
                  <a:lnTo>
                    <a:pt x="2809" y="1004"/>
                  </a:lnTo>
                  <a:lnTo>
                    <a:pt x="2809" y="990"/>
                  </a:lnTo>
                  <a:lnTo>
                    <a:pt x="2811" y="985"/>
                  </a:lnTo>
                  <a:lnTo>
                    <a:pt x="2808" y="973"/>
                  </a:lnTo>
                  <a:lnTo>
                    <a:pt x="2775" y="976"/>
                  </a:lnTo>
                  <a:lnTo>
                    <a:pt x="2759" y="968"/>
                  </a:lnTo>
                  <a:lnTo>
                    <a:pt x="2766" y="962"/>
                  </a:lnTo>
                  <a:lnTo>
                    <a:pt x="2801" y="968"/>
                  </a:lnTo>
                  <a:lnTo>
                    <a:pt x="2792" y="961"/>
                  </a:lnTo>
                  <a:lnTo>
                    <a:pt x="2799" y="951"/>
                  </a:lnTo>
                  <a:lnTo>
                    <a:pt x="2783" y="947"/>
                  </a:lnTo>
                  <a:lnTo>
                    <a:pt x="2779" y="934"/>
                  </a:lnTo>
                  <a:lnTo>
                    <a:pt x="2771" y="931"/>
                  </a:lnTo>
                  <a:lnTo>
                    <a:pt x="2763" y="946"/>
                  </a:lnTo>
                  <a:lnTo>
                    <a:pt x="2763" y="931"/>
                  </a:lnTo>
                  <a:lnTo>
                    <a:pt x="2753" y="906"/>
                  </a:lnTo>
                  <a:lnTo>
                    <a:pt x="2766" y="897"/>
                  </a:lnTo>
                  <a:lnTo>
                    <a:pt x="2768" y="884"/>
                  </a:lnTo>
                  <a:lnTo>
                    <a:pt x="2785" y="881"/>
                  </a:lnTo>
                  <a:lnTo>
                    <a:pt x="2797" y="898"/>
                  </a:lnTo>
                  <a:lnTo>
                    <a:pt x="2806" y="916"/>
                  </a:lnTo>
                  <a:lnTo>
                    <a:pt x="2823" y="903"/>
                  </a:lnTo>
                  <a:lnTo>
                    <a:pt x="2831" y="888"/>
                  </a:lnTo>
                  <a:lnTo>
                    <a:pt x="2855" y="881"/>
                  </a:lnTo>
                  <a:lnTo>
                    <a:pt x="2809" y="868"/>
                  </a:lnTo>
                  <a:lnTo>
                    <a:pt x="2815" y="862"/>
                  </a:lnTo>
                  <a:lnTo>
                    <a:pt x="2852" y="866"/>
                  </a:lnTo>
                  <a:lnTo>
                    <a:pt x="2863" y="859"/>
                  </a:lnTo>
                  <a:lnTo>
                    <a:pt x="2860" y="855"/>
                  </a:lnTo>
                  <a:lnTo>
                    <a:pt x="2807" y="841"/>
                  </a:lnTo>
                  <a:lnTo>
                    <a:pt x="2874" y="844"/>
                  </a:lnTo>
                  <a:lnTo>
                    <a:pt x="2915" y="854"/>
                  </a:lnTo>
                  <a:lnTo>
                    <a:pt x="2943" y="870"/>
                  </a:lnTo>
                  <a:lnTo>
                    <a:pt x="2985" y="884"/>
                  </a:lnTo>
                  <a:lnTo>
                    <a:pt x="2997" y="865"/>
                  </a:lnTo>
                  <a:lnTo>
                    <a:pt x="2997" y="856"/>
                  </a:lnTo>
                  <a:lnTo>
                    <a:pt x="3000" y="845"/>
                  </a:lnTo>
                  <a:lnTo>
                    <a:pt x="3000" y="833"/>
                  </a:lnTo>
                  <a:lnTo>
                    <a:pt x="3000" y="805"/>
                  </a:lnTo>
                  <a:lnTo>
                    <a:pt x="2995" y="757"/>
                  </a:lnTo>
                  <a:lnTo>
                    <a:pt x="2992" y="754"/>
                  </a:lnTo>
                  <a:lnTo>
                    <a:pt x="2986" y="758"/>
                  </a:lnTo>
                  <a:lnTo>
                    <a:pt x="2963" y="741"/>
                  </a:lnTo>
                  <a:lnTo>
                    <a:pt x="2954" y="752"/>
                  </a:lnTo>
                  <a:lnTo>
                    <a:pt x="2955" y="773"/>
                  </a:lnTo>
                  <a:lnTo>
                    <a:pt x="2949" y="775"/>
                  </a:lnTo>
                  <a:lnTo>
                    <a:pt x="2936" y="771"/>
                  </a:lnTo>
                  <a:lnTo>
                    <a:pt x="2935" y="754"/>
                  </a:lnTo>
                  <a:lnTo>
                    <a:pt x="2915" y="738"/>
                  </a:lnTo>
                  <a:lnTo>
                    <a:pt x="2868" y="733"/>
                  </a:lnTo>
                  <a:lnTo>
                    <a:pt x="2889" y="730"/>
                  </a:lnTo>
                  <a:lnTo>
                    <a:pt x="2887" y="720"/>
                  </a:lnTo>
                  <a:lnTo>
                    <a:pt x="2863" y="709"/>
                  </a:lnTo>
                  <a:lnTo>
                    <a:pt x="2873" y="706"/>
                  </a:lnTo>
                  <a:lnTo>
                    <a:pt x="2873" y="695"/>
                  </a:lnTo>
                  <a:lnTo>
                    <a:pt x="2889" y="696"/>
                  </a:lnTo>
                  <a:lnTo>
                    <a:pt x="2862" y="676"/>
                  </a:lnTo>
                  <a:lnTo>
                    <a:pt x="2858" y="667"/>
                  </a:lnTo>
                  <a:lnTo>
                    <a:pt x="2868" y="650"/>
                  </a:lnTo>
                  <a:lnTo>
                    <a:pt x="2884" y="657"/>
                  </a:lnTo>
                  <a:lnTo>
                    <a:pt x="2910" y="657"/>
                  </a:lnTo>
                  <a:lnTo>
                    <a:pt x="2941" y="689"/>
                  </a:lnTo>
                  <a:lnTo>
                    <a:pt x="2955" y="680"/>
                  </a:lnTo>
                  <a:lnTo>
                    <a:pt x="2953" y="660"/>
                  </a:lnTo>
                  <a:lnTo>
                    <a:pt x="2943" y="646"/>
                  </a:lnTo>
                  <a:lnTo>
                    <a:pt x="2884" y="618"/>
                  </a:lnTo>
                  <a:lnTo>
                    <a:pt x="2869" y="607"/>
                  </a:lnTo>
                  <a:lnTo>
                    <a:pt x="2867" y="592"/>
                  </a:lnTo>
                  <a:lnTo>
                    <a:pt x="2857" y="585"/>
                  </a:lnTo>
                  <a:lnTo>
                    <a:pt x="2846" y="593"/>
                  </a:lnTo>
                  <a:lnTo>
                    <a:pt x="2820" y="663"/>
                  </a:lnTo>
                  <a:lnTo>
                    <a:pt x="2807" y="666"/>
                  </a:lnTo>
                  <a:lnTo>
                    <a:pt x="2798" y="646"/>
                  </a:lnTo>
                  <a:lnTo>
                    <a:pt x="2808" y="619"/>
                  </a:lnTo>
                  <a:lnTo>
                    <a:pt x="2811" y="594"/>
                  </a:lnTo>
                  <a:lnTo>
                    <a:pt x="2813" y="579"/>
                  </a:lnTo>
                  <a:lnTo>
                    <a:pt x="2826" y="561"/>
                  </a:lnTo>
                  <a:lnTo>
                    <a:pt x="2829" y="550"/>
                  </a:lnTo>
                  <a:lnTo>
                    <a:pt x="2824" y="537"/>
                  </a:lnTo>
                  <a:lnTo>
                    <a:pt x="2829" y="505"/>
                  </a:lnTo>
                  <a:lnTo>
                    <a:pt x="2831" y="472"/>
                  </a:lnTo>
                  <a:lnTo>
                    <a:pt x="2844" y="425"/>
                  </a:lnTo>
                  <a:lnTo>
                    <a:pt x="2849" y="411"/>
                  </a:lnTo>
                  <a:lnTo>
                    <a:pt x="2833" y="413"/>
                  </a:lnTo>
                  <a:lnTo>
                    <a:pt x="2829" y="404"/>
                  </a:lnTo>
                  <a:lnTo>
                    <a:pt x="2841" y="403"/>
                  </a:lnTo>
                  <a:lnTo>
                    <a:pt x="2842" y="391"/>
                  </a:lnTo>
                  <a:lnTo>
                    <a:pt x="2842" y="376"/>
                  </a:lnTo>
                  <a:lnTo>
                    <a:pt x="2839" y="366"/>
                  </a:lnTo>
                  <a:lnTo>
                    <a:pt x="2842" y="359"/>
                  </a:lnTo>
                  <a:lnTo>
                    <a:pt x="2852" y="362"/>
                  </a:lnTo>
                  <a:lnTo>
                    <a:pt x="2872" y="345"/>
                  </a:lnTo>
                  <a:lnTo>
                    <a:pt x="2890" y="353"/>
                  </a:lnTo>
                  <a:lnTo>
                    <a:pt x="2908" y="333"/>
                  </a:lnTo>
                  <a:lnTo>
                    <a:pt x="2908" y="314"/>
                  </a:lnTo>
                  <a:lnTo>
                    <a:pt x="2904" y="297"/>
                  </a:lnTo>
                  <a:lnTo>
                    <a:pt x="2904" y="270"/>
                  </a:lnTo>
                  <a:lnTo>
                    <a:pt x="2908" y="274"/>
                  </a:lnTo>
                  <a:lnTo>
                    <a:pt x="2919" y="265"/>
                  </a:lnTo>
                  <a:lnTo>
                    <a:pt x="2920" y="273"/>
                  </a:lnTo>
                  <a:lnTo>
                    <a:pt x="2924" y="270"/>
                  </a:lnTo>
                  <a:lnTo>
                    <a:pt x="2924" y="248"/>
                  </a:lnTo>
                  <a:lnTo>
                    <a:pt x="2931" y="232"/>
                  </a:lnTo>
                  <a:lnTo>
                    <a:pt x="2941" y="228"/>
                  </a:lnTo>
                  <a:lnTo>
                    <a:pt x="2941" y="248"/>
                  </a:lnTo>
                  <a:lnTo>
                    <a:pt x="2944" y="240"/>
                  </a:lnTo>
                  <a:lnTo>
                    <a:pt x="2951" y="215"/>
                  </a:lnTo>
                  <a:lnTo>
                    <a:pt x="2924" y="211"/>
                  </a:lnTo>
                  <a:lnTo>
                    <a:pt x="2920" y="235"/>
                  </a:lnTo>
                  <a:lnTo>
                    <a:pt x="2910" y="260"/>
                  </a:lnTo>
                  <a:lnTo>
                    <a:pt x="2909" y="237"/>
                  </a:lnTo>
                  <a:lnTo>
                    <a:pt x="2919" y="211"/>
                  </a:lnTo>
                  <a:lnTo>
                    <a:pt x="2921" y="182"/>
                  </a:lnTo>
                  <a:lnTo>
                    <a:pt x="2916" y="173"/>
                  </a:lnTo>
                  <a:lnTo>
                    <a:pt x="2921" y="154"/>
                  </a:lnTo>
                  <a:lnTo>
                    <a:pt x="2925" y="104"/>
                  </a:lnTo>
                  <a:lnTo>
                    <a:pt x="2936" y="81"/>
                  </a:lnTo>
                  <a:lnTo>
                    <a:pt x="2944" y="74"/>
                  </a:lnTo>
                  <a:lnTo>
                    <a:pt x="2979" y="86"/>
                  </a:lnTo>
                  <a:lnTo>
                    <a:pt x="3005" y="77"/>
                  </a:lnTo>
                  <a:lnTo>
                    <a:pt x="3018" y="54"/>
                  </a:lnTo>
                  <a:lnTo>
                    <a:pt x="3021" y="39"/>
                  </a:lnTo>
                  <a:lnTo>
                    <a:pt x="3030" y="21"/>
                  </a:lnTo>
                  <a:lnTo>
                    <a:pt x="3033" y="5"/>
                  </a:lnTo>
                  <a:lnTo>
                    <a:pt x="3035" y="0"/>
                  </a:lnTo>
                  <a:lnTo>
                    <a:pt x="2920" y="0"/>
                  </a:lnTo>
                  <a:lnTo>
                    <a:pt x="2901" y="25"/>
                  </a:lnTo>
                  <a:lnTo>
                    <a:pt x="2894" y="47"/>
                  </a:lnTo>
                  <a:lnTo>
                    <a:pt x="2894" y="63"/>
                  </a:lnTo>
                  <a:lnTo>
                    <a:pt x="2906" y="65"/>
                  </a:lnTo>
                  <a:lnTo>
                    <a:pt x="2887" y="79"/>
                  </a:lnTo>
                  <a:lnTo>
                    <a:pt x="2877" y="52"/>
                  </a:lnTo>
                  <a:lnTo>
                    <a:pt x="2868" y="48"/>
                  </a:lnTo>
                  <a:lnTo>
                    <a:pt x="2877" y="20"/>
                  </a:lnTo>
                  <a:lnTo>
                    <a:pt x="2877" y="7"/>
                  </a:lnTo>
                  <a:lnTo>
                    <a:pt x="2874" y="0"/>
                  </a:lnTo>
                  <a:lnTo>
                    <a:pt x="451" y="0"/>
                  </a:lnTo>
                  <a:lnTo>
                    <a:pt x="430" y="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2" name="Freeform 234"/>
            <p:cNvSpPr>
              <a:spLocks noChangeAspect="1"/>
            </p:cNvSpPr>
            <p:nvPr/>
          </p:nvSpPr>
          <p:spPr bwMode="gray">
            <a:xfrm>
              <a:off x="3804443" y="1951384"/>
              <a:ext cx="52388" cy="52388"/>
            </a:xfrm>
            <a:custGeom>
              <a:avLst/>
              <a:gdLst/>
              <a:ahLst/>
              <a:cxnLst>
                <a:cxn ang="0">
                  <a:pos x="29" y="0"/>
                </a:cxn>
                <a:cxn ang="0">
                  <a:pos x="49" y="10"/>
                </a:cxn>
                <a:cxn ang="0">
                  <a:pos x="67" y="13"/>
                </a:cxn>
                <a:cxn ang="0">
                  <a:pos x="92" y="25"/>
                </a:cxn>
                <a:cxn ang="0">
                  <a:pos x="128" y="80"/>
                </a:cxn>
                <a:cxn ang="0">
                  <a:pos x="150" y="86"/>
                </a:cxn>
                <a:cxn ang="0">
                  <a:pos x="163" y="99"/>
                </a:cxn>
                <a:cxn ang="0">
                  <a:pos x="163" y="116"/>
                </a:cxn>
                <a:cxn ang="0">
                  <a:pos x="161" y="126"/>
                </a:cxn>
                <a:cxn ang="0">
                  <a:pos x="146" y="143"/>
                </a:cxn>
                <a:cxn ang="0">
                  <a:pos x="87" y="162"/>
                </a:cxn>
                <a:cxn ang="0">
                  <a:pos x="70" y="166"/>
                </a:cxn>
                <a:cxn ang="0">
                  <a:pos x="60" y="165"/>
                </a:cxn>
                <a:cxn ang="0">
                  <a:pos x="40" y="150"/>
                </a:cxn>
                <a:cxn ang="0">
                  <a:pos x="40" y="142"/>
                </a:cxn>
                <a:cxn ang="0">
                  <a:pos x="53" y="139"/>
                </a:cxn>
                <a:cxn ang="0">
                  <a:pos x="66" y="143"/>
                </a:cxn>
                <a:cxn ang="0">
                  <a:pos x="77" y="139"/>
                </a:cxn>
                <a:cxn ang="0">
                  <a:pos x="77" y="130"/>
                </a:cxn>
                <a:cxn ang="0">
                  <a:pos x="69" y="138"/>
                </a:cxn>
                <a:cxn ang="0">
                  <a:pos x="67" y="130"/>
                </a:cxn>
                <a:cxn ang="0">
                  <a:pos x="55" y="129"/>
                </a:cxn>
                <a:cxn ang="0">
                  <a:pos x="55" y="117"/>
                </a:cxn>
                <a:cxn ang="0">
                  <a:pos x="45" y="126"/>
                </a:cxn>
                <a:cxn ang="0">
                  <a:pos x="22" y="126"/>
                </a:cxn>
                <a:cxn ang="0">
                  <a:pos x="2" y="117"/>
                </a:cxn>
                <a:cxn ang="0">
                  <a:pos x="1" y="103"/>
                </a:cxn>
                <a:cxn ang="0">
                  <a:pos x="11" y="100"/>
                </a:cxn>
                <a:cxn ang="0">
                  <a:pos x="28" y="106"/>
                </a:cxn>
                <a:cxn ang="0">
                  <a:pos x="16" y="91"/>
                </a:cxn>
                <a:cxn ang="0">
                  <a:pos x="0" y="79"/>
                </a:cxn>
                <a:cxn ang="0">
                  <a:pos x="5" y="72"/>
                </a:cxn>
                <a:cxn ang="0">
                  <a:pos x="34" y="69"/>
                </a:cxn>
                <a:cxn ang="0">
                  <a:pos x="19" y="58"/>
                </a:cxn>
                <a:cxn ang="0">
                  <a:pos x="7" y="35"/>
                </a:cxn>
                <a:cxn ang="0">
                  <a:pos x="7" y="15"/>
                </a:cxn>
                <a:cxn ang="0">
                  <a:pos x="29" y="0"/>
                </a:cxn>
              </a:cxnLst>
              <a:rect l="0" t="0" r="r" b="b"/>
              <a:pathLst>
                <a:path w="163" h="166">
                  <a:moveTo>
                    <a:pt x="29" y="0"/>
                  </a:moveTo>
                  <a:lnTo>
                    <a:pt x="49" y="10"/>
                  </a:lnTo>
                  <a:lnTo>
                    <a:pt x="67" y="13"/>
                  </a:lnTo>
                  <a:lnTo>
                    <a:pt x="92" y="25"/>
                  </a:lnTo>
                  <a:lnTo>
                    <a:pt x="128" y="80"/>
                  </a:lnTo>
                  <a:lnTo>
                    <a:pt x="150" y="86"/>
                  </a:lnTo>
                  <a:lnTo>
                    <a:pt x="163" y="99"/>
                  </a:lnTo>
                  <a:lnTo>
                    <a:pt x="163" y="116"/>
                  </a:lnTo>
                  <a:lnTo>
                    <a:pt x="161" y="126"/>
                  </a:lnTo>
                  <a:lnTo>
                    <a:pt x="146" y="143"/>
                  </a:lnTo>
                  <a:lnTo>
                    <a:pt x="87" y="162"/>
                  </a:lnTo>
                  <a:lnTo>
                    <a:pt x="70" y="166"/>
                  </a:lnTo>
                  <a:lnTo>
                    <a:pt x="60" y="165"/>
                  </a:lnTo>
                  <a:lnTo>
                    <a:pt x="40" y="150"/>
                  </a:lnTo>
                  <a:lnTo>
                    <a:pt x="40" y="142"/>
                  </a:lnTo>
                  <a:lnTo>
                    <a:pt x="53" y="139"/>
                  </a:lnTo>
                  <a:lnTo>
                    <a:pt x="66" y="143"/>
                  </a:lnTo>
                  <a:lnTo>
                    <a:pt x="77" y="139"/>
                  </a:lnTo>
                  <a:lnTo>
                    <a:pt x="77" y="130"/>
                  </a:lnTo>
                  <a:lnTo>
                    <a:pt x="69" y="138"/>
                  </a:lnTo>
                  <a:lnTo>
                    <a:pt x="67" y="130"/>
                  </a:lnTo>
                  <a:lnTo>
                    <a:pt x="55" y="129"/>
                  </a:lnTo>
                  <a:lnTo>
                    <a:pt x="55" y="117"/>
                  </a:lnTo>
                  <a:lnTo>
                    <a:pt x="45" y="126"/>
                  </a:lnTo>
                  <a:lnTo>
                    <a:pt x="22" y="126"/>
                  </a:lnTo>
                  <a:lnTo>
                    <a:pt x="2" y="117"/>
                  </a:lnTo>
                  <a:lnTo>
                    <a:pt x="1" y="103"/>
                  </a:lnTo>
                  <a:lnTo>
                    <a:pt x="11" y="100"/>
                  </a:lnTo>
                  <a:lnTo>
                    <a:pt x="28" y="106"/>
                  </a:lnTo>
                  <a:lnTo>
                    <a:pt x="16" y="91"/>
                  </a:lnTo>
                  <a:lnTo>
                    <a:pt x="0" y="79"/>
                  </a:lnTo>
                  <a:lnTo>
                    <a:pt x="5" y="72"/>
                  </a:lnTo>
                  <a:lnTo>
                    <a:pt x="34" y="69"/>
                  </a:lnTo>
                  <a:lnTo>
                    <a:pt x="19" y="58"/>
                  </a:lnTo>
                  <a:lnTo>
                    <a:pt x="7" y="35"/>
                  </a:lnTo>
                  <a:lnTo>
                    <a:pt x="7" y="15"/>
                  </a:lnTo>
                  <a:lnTo>
                    <a:pt x="29"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3" name="Freeform 235"/>
            <p:cNvSpPr>
              <a:spLocks noChangeAspect="1"/>
            </p:cNvSpPr>
            <p:nvPr/>
          </p:nvSpPr>
          <p:spPr bwMode="gray">
            <a:xfrm>
              <a:off x="3559968" y="1500534"/>
              <a:ext cx="52388" cy="19050"/>
            </a:xfrm>
            <a:custGeom>
              <a:avLst/>
              <a:gdLst/>
              <a:ahLst/>
              <a:cxnLst>
                <a:cxn ang="0">
                  <a:pos x="0" y="35"/>
                </a:cxn>
                <a:cxn ang="0">
                  <a:pos x="0" y="30"/>
                </a:cxn>
                <a:cxn ang="0">
                  <a:pos x="17" y="20"/>
                </a:cxn>
                <a:cxn ang="0">
                  <a:pos x="31" y="5"/>
                </a:cxn>
                <a:cxn ang="0">
                  <a:pos x="94" y="0"/>
                </a:cxn>
                <a:cxn ang="0">
                  <a:pos x="119" y="6"/>
                </a:cxn>
                <a:cxn ang="0">
                  <a:pos x="131" y="14"/>
                </a:cxn>
                <a:cxn ang="0">
                  <a:pos x="137" y="25"/>
                </a:cxn>
                <a:cxn ang="0">
                  <a:pos x="165" y="38"/>
                </a:cxn>
                <a:cxn ang="0">
                  <a:pos x="167" y="44"/>
                </a:cxn>
                <a:cxn ang="0">
                  <a:pos x="153" y="55"/>
                </a:cxn>
                <a:cxn ang="0">
                  <a:pos x="124" y="61"/>
                </a:cxn>
                <a:cxn ang="0">
                  <a:pos x="67" y="43"/>
                </a:cxn>
                <a:cxn ang="0">
                  <a:pos x="47" y="48"/>
                </a:cxn>
                <a:cxn ang="0">
                  <a:pos x="30" y="46"/>
                </a:cxn>
                <a:cxn ang="0">
                  <a:pos x="0" y="35"/>
                </a:cxn>
              </a:cxnLst>
              <a:rect l="0" t="0" r="r" b="b"/>
              <a:pathLst>
                <a:path w="167" h="61">
                  <a:moveTo>
                    <a:pt x="0" y="35"/>
                  </a:moveTo>
                  <a:lnTo>
                    <a:pt x="0" y="30"/>
                  </a:lnTo>
                  <a:lnTo>
                    <a:pt x="17" y="20"/>
                  </a:lnTo>
                  <a:lnTo>
                    <a:pt x="31" y="5"/>
                  </a:lnTo>
                  <a:lnTo>
                    <a:pt x="94" y="0"/>
                  </a:lnTo>
                  <a:lnTo>
                    <a:pt x="119" y="6"/>
                  </a:lnTo>
                  <a:lnTo>
                    <a:pt x="131" y="14"/>
                  </a:lnTo>
                  <a:lnTo>
                    <a:pt x="137" y="25"/>
                  </a:lnTo>
                  <a:lnTo>
                    <a:pt x="165" y="38"/>
                  </a:lnTo>
                  <a:lnTo>
                    <a:pt x="167" y="44"/>
                  </a:lnTo>
                  <a:lnTo>
                    <a:pt x="153" y="55"/>
                  </a:lnTo>
                  <a:lnTo>
                    <a:pt x="124" y="61"/>
                  </a:lnTo>
                  <a:lnTo>
                    <a:pt x="67" y="43"/>
                  </a:lnTo>
                  <a:lnTo>
                    <a:pt x="47" y="48"/>
                  </a:lnTo>
                  <a:lnTo>
                    <a:pt x="30" y="46"/>
                  </a:lnTo>
                  <a:lnTo>
                    <a:pt x="0" y="3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104" name="Group 236"/>
            <p:cNvGrpSpPr>
              <a:grpSpLocks noChangeAspect="1"/>
            </p:cNvGrpSpPr>
            <p:nvPr/>
          </p:nvGrpSpPr>
          <p:grpSpPr bwMode="gray">
            <a:xfrm>
              <a:off x="3344068" y="3475384"/>
              <a:ext cx="808038" cy="1365250"/>
              <a:chOff x="1624" y="2350"/>
              <a:chExt cx="509" cy="860"/>
            </a:xfrm>
            <a:grpFill/>
          </p:grpSpPr>
          <p:sp>
            <p:nvSpPr>
              <p:cNvPr id="300" name="Freeform 237"/>
              <p:cNvSpPr>
                <a:spLocks noChangeAspect="1"/>
              </p:cNvSpPr>
              <p:nvPr/>
            </p:nvSpPr>
            <p:spPr bwMode="gray">
              <a:xfrm>
                <a:off x="1709" y="3154"/>
                <a:ext cx="23" cy="27"/>
              </a:xfrm>
              <a:custGeom>
                <a:avLst/>
                <a:gdLst/>
                <a:ahLst/>
                <a:cxnLst>
                  <a:cxn ang="0">
                    <a:pos x="4" y="17"/>
                  </a:cxn>
                  <a:cxn ang="0">
                    <a:pos x="7" y="12"/>
                  </a:cxn>
                  <a:cxn ang="0">
                    <a:pos x="17" y="17"/>
                  </a:cxn>
                  <a:cxn ang="0">
                    <a:pos x="28" y="10"/>
                  </a:cxn>
                  <a:cxn ang="0">
                    <a:pos x="33" y="23"/>
                  </a:cxn>
                  <a:cxn ang="0">
                    <a:pos x="41" y="23"/>
                  </a:cxn>
                  <a:cxn ang="0">
                    <a:pos x="41" y="7"/>
                  </a:cxn>
                  <a:cxn ang="0">
                    <a:pos x="43" y="1"/>
                  </a:cxn>
                  <a:cxn ang="0">
                    <a:pos x="53" y="15"/>
                  </a:cxn>
                  <a:cxn ang="0">
                    <a:pos x="43" y="39"/>
                  </a:cxn>
                  <a:cxn ang="0">
                    <a:pos x="45" y="60"/>
                  </a:cxn>
                  <a:cxn ang="0">
                    <a:pos x="53" y="72"/>
                  </a:cxn>
                  <a:cxn ang="0">
                    <a:pos x="80" y="61"/>
                  </a:cxn>
                  <a:cxn ang="0">
                    <a:pos x="100" y="64"/>
                  </a:cxn>
                  <a:cxn ang="0">
                    <a:pos x="115" y="70"/>
                  </a:cxn>
                  <a:cxn ang="0">
                    <a:pos x="92" y="97"/>
                  </a:cxn>
                  <a:cxn ang="0">
                    <a:pos x="77" y="99"/>
                  </a:cxn>
                  <a:cxn ang="0">
                    <a:pos x="74" y="107"/>
                  </a:cxn>
                  <a:cxn ang="0">
                    <a:pos x="66" y="107"/>
                  </a:cxn>
                  <a:cxn ang="0">
                    <a:pos x="63" y="117"/>
                  </a:cxn>
                  <a:cxn ang="0">
                    <a:pos x="59" y="128"/>
                  </a:cxn>
                  <a:cxn ang="0">
                    <a:pos x="53" y="131"/>
                  </a:cxn>
                  <a:cxn ang="0">
                    <a:pos x="26" y="106"/>
                  </a:cxn>
                  <a:cxn ang="0">
                    <a:pos x="43" y="108"/>
                  </a:cxn>
                  <a:cxn ang="0">
                    <a:pos x="49" y="99"/>
                  </a:cxn>
                  <a:cxn ang="0">
                    <a:pos x="39" y="83"/>
                  </a:cxn>
                  <a:cxn ang="0">
                    <a:pos x="33" y="93"/>
                  </a:cxn>
                  <a:cxn ang="0">
                    <a:pos x="20" y="86"/>
                  </a:cxn>
                  <a:cxn ang="0">
                    <a:pos x="10" y="77"/>
                  </a:cxn>
                  <a:cxn ang="0">
                    <a:pos x="7" y="66"/>
                  </a:cxn>
                  <a:cxn ang="0">
                    <a:pos x="0" y="66"/>
                  </a:cxn>
                  <a:cxn ang="0">
                    <a:pos x="1" y="50"/>
                  </a:cxn>
                  <a:cxn ang="0">
                    <a:pos x="1" y="31"/>
                  </a:cxn>
                </a:cxnLst>
                <a:rect l="0" t="0" r="r" b="b"/>
                <a:pathLst>
                  <a:path w="115" h="134">
                    <a:moveTo>
                      <a:pt x="2" y="17"/>
                    </a:moveTo>
                    <a:lnTo>
                      <a:pt x="4" y="17"/>
                    </a:lnTo>
                    <a:lnTo>
                      <a:pt x="5" y="13"/>
                    </a:lnTo>
                    <a:lnTo>
                      <a:pt x="7" y="12"/>
                    </a:lnTo>
                    <a:lnTo>
                      <a:pt x="12" y="16"/>
                    </a:lnTo>
                    <a:lnTo>
                      <a:pt x="17" y="17"/>
                    </a:lnTo>
                    <a:lnTo>
                      <a:pt x="22" y="12"/>
                    </a:lnTo>
                    <a:lnTo>
                      <a:pt x="28" y="10"/>
                    </a:lnTo>
                    <a:lnTo>
                      <a:pt x="32" y="13"/>
                    </a:lnTo>
                    <a:lnTo>
                      <a:pt x="33" y="23"/>
                    </a:lnTo>
                    <a:lnTo>
                      <a:pt x="36" y="27"/>
                    </a:lnTo>
                    <a:lnTo>
                      <a:pt x="41" y="23"/>
                    </a:lnTo>
                    <a:lnTo>
                      <a:pt x="44" y="11"/>
                    </a:lnTo>
                    <a:lnTo>
                      <a:pt x="41" y="7"/>
                    </a:lnTo>
                    <a:lnTo>
                      <a:pt x="41" y="0"/>
                    </a:lnTo>
                    <a:lnTo>
                      <a:pt x="43" y="1"/>
                    </a:lnTo>
                    <a:lnTo>
                      <a:pt x="50" y="6"/>
                    </a:lnTo>
                    <a:lnTo>
                      <a:pt x="53" y="15"/>
                    </a:lnTo>
                    <a:lnTo>
                      <a:pt x="54" y="27"/>
                    </a:lnTo>
                    <a:lnTo>
                      <a:pt x="43" y="39"/>
                    </a:lnTo>
                    <a:lnTo>
                      <a:pt x="37" y="55"/>
                    </a:lnTo>
                    <a:lnTo>
                      <a:pt x="45" y="60"/>
                    </a:lnTo>
                    <a:lnTo>
                      <a:pt x="52" y="66"/>
                    </a:lnTo>
                    <a:lnTo>
                      <a:pt x="53" y="72"/>
                    </a:lnTo>
                    <a:lnTo>
                      <a:pt x="63" y="80"/>
                    </a:lnTo>
                    <a:lnTo>
                      <a:pt x="80" y="61"/>
                    </a:lnTo>
                    <a:lnTo>
                      <a:pt x="87" y="61"/>
                    </a:lnTo>
                    <a:lnTo>
                      <a:pt x="100" y="64"/>
                    </a:lnTo>
                    <a:lnTo>
                      <a:pt x="112" y="63"/>
                    </a:lnTo>
                    <a:lnTo>
                      <a:pt x="115" y="70"/>
                    </a:lnTo>
                    <a:lnTo>
                      <a:pt x="115" y="79"/>
                    </a:lnTo>
                    <a:lnTo>
                      <a:pt x="92" y="97"/>
                    </a:lnTo>
                    <a:lnTo>
                      <a:pt x="85" y="102"/>
                    </a:lnTo>
                    <a:lnTo>
                      <a:pt x="77" y="99"/>
                    </a:lnTo>
                    <a:lnTo>
                      <a:pt x="74" y="101"/>
                    </a:lnTo>
                    <a:lnTo>
                      <a:pt x="74" y="107"/>
                    </a:lnTo>
                    <a:lnTo>
                      <a:pt x="71" y="109"/>
                    </a:lnTo>
                    <a:lnTo>
                      <a:pt x="66" y="107"/>
                    </a:lnTo>
                    <a:lnTo>
                      <a:pt x="60" y="110"/>
                    </a:lnTo>
                    <a:lnTo>
                      <a:pt x="63" y="117"/>
                    </a:lnTo>
                    <a:lnTo>
                      <a:pt x="59" y="120"/>
                    </a:lnTo>
                    <a:lnTo>
                      <a:pt x="59" y="128"/>
                    </a:lnTo>
                    <a:lnTo>
                      <a:pt x="61" y="134"/>
                    </a:lnTo>
                    <a:lnTo>
                      <a:pt x="53" y="131"/>
                    </a:lnTo>
                    <a:lnTo>
                      <a:pt x="28" y="108"/>
                    </a:lnTo>
                    <a:lnTo>
                      <a:pt x="26" y="106"/>
                    </a:lnTo>
                    <a:lnTo>
                      <a:pt x="34" y="104"/>
                    </a:lnTo>
                    <a:lnTo>
                      <a:pt x="43" y="108"/>
                    </a:lnTo>
                    <a:lnTo>
                      <a:pt x="49" y="106"/>
                    </a:lnTo>
                    <a:lnTo>
                      <a:pt x="49" y="99"/>
                    </a:lnTo>
                    <a:lnTo>
                      <a:pt x="44" y="95"/>
                    </a:lnTo>
                    <a:lnTo>
                      <a:pt x="39" y="83"/>
                    </a:lnTo>
                    <a:lnTo>
                      <a:pt x="37" y="88"/>
                    </a:lnTo>
                    <a:lnTo>
                      <a:pt x="33" y="93"/>
                    </a:lnTo>
                    <a:lnTo>
                      <a:pt x="17" y="92"/>
                    </a:lnTo>
                    <a:lnTo>
                      <a:pt x="20" y="86"/>
                    </a:lnTo>
                    <a:lnTo>
                      <a:pt x="20" y="81"/>
                    </a:lnTo>
                    <a:lnTo>
                      <a:pt x="10" y="77"/>
                    </a:lnTo>
                    <a:lnTo>
                      <a:pt x="7" y="74"/>
                    </a:lnTo>
                    <a:lnTo>
                      <a:pt x="7" y="66"/>
                    </a:lnTo>
                    <a:lnTo>
                      <a:pt x="6" y="65"/>
                    </a:lnTo>
                    <a:lnTo>
                      <a:pt x="0" y="66"/>
                    </a:lnTo>
                    <a:lnTo>
                      <a:pt x="1" y="60"/>
                    </a:lnTo>
                    <a:lnTo>
                      <a:pt x="1" y="50"/>
                    </a:lnTo>
                    <a:lnTo>
                      <a:pt x="2" y="40"/>
                    </a:lnTo>
                    <a:lnTo>
                      <a:pt x="1" y="31"/>
                    </a:lnTo>
                    <a:lnTo>
                      <a:pt x="2" y="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01" name="Freeform 238"/>
              <p:cNvSpPr>
                <a:spLocks noChangeAspect="1"/>
              </p:cNvSpPr>
              <p:nvPr/>
            </p:nvSpPr>
            <p:spPr bwMode="gray">
              <a:xfrm>
                <a:off x="1712" y="2353"/>
                <a:ext cx="148" cy="126"/>
              </a:xfrm>
              <a:custGeom>
                <a:avLst/>
                <a:gdLst/>
                <a:ahLst/>
                <a:cxnLst>
                  <a:cxn ang="0">
                    <a:pos x="84" y="47"/>
                  </a:cxn>
                  <a:cxn ang="0">
                    <a:pos x="97" y="77"/>
                  </a:cxn>
                  <a:cxn ang="0">
                    <a:pos x="73" y="133"/>
                  </a:cxn>
                  <a:cxn ang="0">
                    <a:pos x="98" y="176"/>
                  </a:cxn>
                  <a:cxn ang="0">
                    <a:pos x="126" y="148"/>
                  </a:cxn>
                  <a:cxn ang="0">
                    <a:pos x="108" y="74"/>
                  </a:cxn>
                  <a:cxn ang="0">
                    <a:pos x="196" y="42"/>
                  </a:cxn>
                  <a:cxn ang="0">
                    <a:pos x="169" y="27"/>
                  </a:cxn>
                  <a:cxn ang="0">
                    <a:pos x="191" y="2"/>
                  </a:cxn>
                  <a:cxn ang="0">
                    <a:pos x="243" y="46"/>
                  </a:cxn>
                  <a:cxn ang="0">
                    <a:pos x="285" y="88"/>
                  </a:cxn>
                  <a:cxn ang="0">
                    <a:pos x="366" y="88"/>
                  </a:cxn>
                  <a:cxn ang="0">
                    <a:pos x="411" y="106"/>
                  </a:cxn>
                  <a:cxn ang="0">
                    <a:pos x="495" y="99"/>
                  </a:cxn>
                  <a:cxn ang="0">
                    <a:pos x="499" y="88"/>
                  </a:cxn>
                  <a:cxn ang="0">
                    <a:pos x="621" y="86"/>
                  </a:cxn>
                  <a:cxn ang="0">
                    <a:pos x="573" y="95"/>
                  </a:cxn>
                  <a:cxn ang="0">
                    <a:pos x="593" y="117"/>
                  </a:cxn>
                  <a:cxn ang="0">
                    <a:pos x="663" y="150"/>
                  </a:cxn>
                  <a:cxn ang="0">
                    <a:pos x="689" y="197"/>
                  </a:cxn>
                  <a:cxn ang="0">
                    <a:pos x="695" y="211"/>
                  </a:cxn>
                  <a:cxn ang="0">
                    <a:pos x="737" y="209"/>
                  </a:cxn>
                  <a:cxn ang="0">
                    <a:pos x="728" y="231"/>
                  </a:cxn>
                  <a:cxn ang="0">
                    <a:pos x="689" y="252"/>
                  </a:cxn>
                  <a:cxn ang="0">
                    <a:pos x="702" y="279"/>
                  </a:cxn>
                  <a:cxn ang="0">
                    <a:pos x="673" y="321"/>
                  </a:cxn>
                  <a:cxn ang="0">
                    <a:pos x="674" y="359"/>
                  </a:cxn>
                  <a:cxn ang="0">
                    <a:pos x="699" y="401"/>
                  </a:cxn>
                  <a:cxn ang="0">
                    <a:pos x="646" y="432"/>
                  </a:cxn>
                  <a:cxn ang="0">
                    <a:pos x="568" y="459"/>
                  </a:cxn>
                  <a:cxn ang="0">
                    <a:pos x="474" y="437"/>
                  </a:cxn>
                  <a:cxn ang="0">
                    <a:pos x="497" y="467"/>
                  </a:cxn>
                  <a:cxn ang="0">
                    <a:pos x="501" y="524"/>
                  </a:cxn>
                  <a:cxn ang="0">
                    <a:pos x="546" y="550"/>
                  </a:cxn>
                  <a:cxn ang="0">
                    <a:pos x="518" y="565"/>
                  </a:cxn>
                  <a:cxn ang="0">
                    <a:pos x="486" y="593"/>
                  </a:cxn>
                  <a:cxn ang="0">
                    <a:pos x="452" y="607"/>
                  </a:cxn>
                  <a:cxn ang="0">
                    <a:pos x="402" y="631"/>
                  </a:cxn>
                  <a:cxn ang="0">
                    <a:pos x="361" y="612"/>
                  </a:cxn>
                  <a:cxn ang="0">
                    <a:pos x="321" y="532"/>
                  </a:cxn>
                  <a:cxn ang="0">
                    <a:pos x="328" y="492"/>
                  </a:cxn>
                  <a:cxn ang="0">
                    <a:pos x="315" y="459"/>
                  </a:cxn>
                  <a:cxn ang="0">
                    <a:pos x="299" y="419"/>
                  </a:cxn>
                  <a:cxn ang="0">
                    <a:pos x="314" y="357"/>
                  </a:cxn>
                  <a:cxn ang="0">
                    <a:pos x="314" y="330"/>
                  </a:cxn>
                  <a:cxn ang="0">
                    <a:pos x="253" y="337"/>
                  </a:cxn>
                  <a:cxn ang="0">
                    <a:pos x="217" y="338"/>
                  </a:cxn>
                  <a:cxn ang="0">
                    <a:pos x="169" y="289"/>
                  </a:cxn>
                  <a:cxn ang="0">
                    <a:pos x="90" y="287"/>
                  </a:cxn>
                  <a:cxn ang="0">
                    <a:pos x="52" y="229"/>
                  </a:cxn>
                  <a:cxn ang="0">
                    <a:pos x="31" y="196"/>
                  </a:cxn>
                  <a:cxn ang="0">
                    <a:pos x="14" y="140"/>
                  </a:cxn>
                  <a:cxn ang="0">
                    <a:pos x="79" y="29"/>
                  </a:cxn>
                </a:cxnLst>
                <a:rect l="0" t="0" r="r" b="b"/>
                <a:pathLst>
                  <a:path w="743" h="631">
                    <a:moveTo>
                      <a:pt x="109" y="21"/>
                    </a:moveTo>
                    <a:lnTo>
                      <a:pt x="99" y="29"/>
                    </a:lnTo>
                    <a:lnTo>
                      <a:pt x="88" y="31"/>
                    </a:lnTo>
                    <a:lnTo>
                      <a:pt x="82" y="35"/>
                    </a:lnTo>
                    <a:lnTo>
                      <a:pt x="82" y="39"/>
                    </a:lnTo>
                    <a:lnTo>
                      <a:pt x="84" y="47"/>
                    </a:lnTo>
                    <a:lnTo>
                      <a:pt x="87" y="56"/>
                    </a:lnTo>
                    <a:lnTo>
                      <a:pt x="94" y="66"/>
                    </a:lnTo>
                    <a:lnTo>
                      <a:pt x="95" y="69"/>
                    </a:lnTo>
                    <a:lnTo>
                      <a:pt x="93" y="72"/>
                    </a:lnTo>
                    <a:lnTo>
                      <a:pt x="93" y="73"/>
                    </a:lnTo>
                    <a:lnTo>
                      <a:pt x="97" y="77"/>
                    </a:lnTo>
                    <a:lnTo>
                      <a:pt x="97" y="83"/>
                    </a:lnTo>
                    <a:lnTo>
                      <a:pt x="93" y="95"/>
                    </a:lnTo>
                    <a:lnTo>
                      <a:pt x="78" y="109"/>
                    </a:lnTo>
                    <a:lnTo>
                      <a:pt x="76" y="111"/>
                    </a:lnTo>
                    <a:lnTo>
                      <a:pt x="73" y="118"/>
                    </a:lnTo>
                    <a:lnTo>
                      <a:pt x="73" y="133"/>
                    </a:lnTo>
                    <a:lnTo>
                      <a:pt x="74" y="140"/>
                    </a:lnTo>
                    <a:lnTo>
                      <a:pt x="78" y="145"/>
                    </a:lnTo>
                    <a:lnTo>
                      <a:pt x="87" y="152"/>
                    </a:lnTo>
                    <a:lnTo>
                      <a:pt x="93" y="165"/>
                    </a:lnTo>
                    <a:lnTo>
                      <a:pt x="95" y="174"/>
                    </a:lnTo>
                    <a:lnTo>
                      <a:pt x="98" y="176"/>
                    </a:lnTo>
                    <a:lnTo>
                      <a:pt x="105" y="176"/>
                    </a:lnTo>
                    <a:lnTo>
                      <a:pt x="113" y="174"/>
                    </a:lnTo>
                    <a:lnTo>
                      <a:pt x="119" y="169"/>
                    </a:lnTo>
                    <a:lnTo>
                      <a:pt x="125" y="161"/>
                    </a:lnTo>
                    <a:lnTo>
                      <a:pt x="126" y="159"/>
                    </a:lnTo>
                    <a:lnTo>
                      <a:pt x="126" y="148"/>
                    </a:lnTo>
                    <a:lnTo>
                      <a:pt x="125" y="134"/>
                    </a:lnTo>
                    <a:lnTo>
                      <a:pt x="115" y="117"/>
                    </a:lnTo>
                    <a:lnTo>
                      <a:pt x="109" y="110"/>
                    </a:lnTo>
                    <a:lnTo>
                      <a:pt x="104" y="101"/>
                    </a:lnTo>
                    <a:lnTo>
                      <a:pt x="104" y="77"/>
                    </a:lnTo>
                    <a:lnTo>
                      <a:pt x="108" y="74"/>
                    </a:lnTo>
                    <a:lnTo>
                      <a:pt x="110" y="70"/>
                    </a:lnTo>
                    <a:lnTo>
                      <a:pt x="111" y="68"/>
                    </a:lnTo>
                    <a:lnTo>
                      <a:pt x="120" y="66"/>
                    </a:lnTo>
                    <a:lnTo>
                      <a:pt x="140" y="53"/>
                    </a:lnTo>
                    <a:lnTo>
                      <a:pt x="173" y="43"/>
                    </a:lnTo>
                    <a:lnTo>
                      <a:pt x="196" y="42"/>
                    </a:lnTo>
                    <a:lnTo>
                      <a:pt x="196" y="36"/>
                    </a:lnTo>
                    <a:lnTo>
                      <a:pt x="195" y="32"/>
                    </a:lnTo>
                    <a:lnTo>
                      <a:pt x="190" y="30"/>
                    </a:lnTo>
                    <a:lnTo>
                      <a:pt x="174" y="29"/>
                    </a:lnTo>
                    <a:lnTo>
                      <a:pt x="172" y="27"/>
                    </a:lnTo>
                    <a:lnTo>
                      <a:pt x="169" y="27"/>
                    </a:lnTo>
                    <a:lnTo>
                      <a:pt x="168" y="25"/>
                    </a:lnTo>
                    <a:lnTo>
                      <a:pt x="169" y="18"/>
                    </a:lnTo>
                    <a:lnTo>
                      <a:pt x="175" y="5"/>
                    </a:lnTo>
                    <a:lnTo>
                      <a:pt x="181" y="0"/>
                    </a:lnTo>
                    <a:lnTo>
                      <a:pt x="186" y="0"/>
                    </a:lnTo>
                    <a:lnTo>
                      <a:pt x="191" y="2"/>
                    </a:lnTo>
                    <a:lnTo>
                      <a:pt x="192" y="4"/>
                    </a:lnTo>
                    <a:lnTo>
                      <a:pt x="201" y="29"/>
                    </a:lnTo>
                    <a:lnTo>
                      <a:pt x="201" y="29"/>
                    </a:lnTo>
                    <a:lnTo>
                      <a:pt x="207" y="40"/>
                    </a:lnTo>
                    <a:lnTo>
                      <a:pt x="223" y="42"/>
                    </a:lnTo>
                    <a:lnTo>
                      <a:pt x="243" y="46"/>
                    </a:lnTo>
                    <a:lnTo>
                      <a:pt x="246" y="46"/>
                    </a:lnTo>
                    <a:lnTo>
                      <a:pt x="260" y="50"/>
                    </a:lnTo>
                    <a:lnTo>
                      <a:pt x="271" y="56"/>
                    </a:lnTo>
                    <a:lnTo>
                      <a:pt x="276" y="61"/>
                    </a:lnTo>
                    <a:lnTo>
                      <a:pt x="280" y="77"/>
                    </a:lnTo>
                    <a:lnTo>
                      <a:pt x="285" y="88"/>
                    </a:lnTo>
                    <a:lnTo>
                      <a:pt x="286" y="90"/>
                    </a:lnTo>
                    <a:lnTo>
                      <a:pt x="292" y="95"/>
                    </a:lnTo>
                    <a:lnTo>
                      <a:pt x="303" y="95"/>
                    </a:lnTo>
                    <a:lnTo>
                      <a:pt x="329" y="90"/>
                    </a:lnTo>
                    <a:lnTo>
                      <a:pt x="340" y="91"/>
                    </a:lnTo>
                    <a:lnTo>
                      <a:pt x="366" y="88"/>
                    </a:lnTo>
                    <a:lnTo>
                      <a:pt x="395" y="88"/>
                    </a:lnTo>
                    <a:lnTo>
                      <a:pt x="398" y="89"/>
                    </a:lnTo>
                    <a:lnTo>
                      <a:pt x="401" y="91"/>
                    </a:lnTo>
                    <a:lnTo>
                      <a:pt x="405" y="97"/>
                    </a:lnTo>
                    <a:lnTo>
                      <a:pt x="405" y="101"/>
                    </a:lnTo>
                    <a:lnTo>
                      <a:pt x="411" y="106"/>
                    </a:lnTo>
                    <a:lnTo>
                      <a:pt x="422" y="112"/>
                    </a:lnTo>
                    <a:lnTo>
                      <a:pt x="432" y="115"/>
                    </a:lnTo>
                    <a:lnTo>
                      <a:pt x="450" y="115"/>
                    </a:lnTo>
                    <a:lnTo>
                      <a:pt x="476" y="110"/>
                    </a:lnTo>
                    <a:lnTo>
                      <a:pt x="484" y="106"/>
                    </a:lnTo>
                    <a:lnTo>
                      <a:pt x="495" y="99"/>
                    </a:lnTo>
                    <a:lnTo>
                      <a:pt x="512" y="99"/>
                    </a:lnTo>
                    <a:lnTo>
                      <a:pt x="523" y="96"/>
                    </a:lnTo>
                    <a:lnTo>
                      <a:pt x="527" y="94"/>
                    </a:lnTo>
                    <a:lnTo>
                      <a:pt x="525" y="91"/>
                    </a:lnTo>
                    <a:lnTo>
                      <a:pt x="506" y="90"/>
                    </a:lnTo>
                    <a:lnTo>
                      <a:pt x="499" y="88"/>
                    </a:lnTo>
                    <a:lnTo>
                      <a:pt x="499" y="88"/>
                    </a:lnTo>
                    <a:lnTo>
                      <a:pt x="506" y="84"/>
                    </a:lnTo>
                    <a:lnTo>
                      <a:pt x="520" y="83"/>
                    </a:lnTo>
                    <a:lnTo>
                      <a:pt x="608" y="83"/>
                    </a:lnTo>
                    <a:lnTo>
                      <a:pt x="620" y="86"/>
                    </a:lnTo>
                    <a:lnTo>
                      <a:pt x="621" y="86"/>
                    </a:lnTo>
                    <a:lnTo>
                      <a:pt x="619" y="88"/>
                    </a:lnTo>
                    <a:lnTo>
                      <a:pt x="606" y="90"/>
                    </a:lnTo>
                    <a:lnTo>
                      <a:pt x="605" y="93"/>
                    </a:lnTo>
                    <a:lnTo>
                      <a:pt x="600" y="95"/>
                    </a:lnTo>
                    <a:lnTo>
                      <a:pt x="587" y="93"/>
                    </a:lnTo>
                    <a:lnTo>
                      <a:pt x="573" y="95"/>
                    </a:lnTo>
                    <a:lnTo>
                      <a:pt x="570" y="99"/>
                    </a:lnTo>
                    <a:lnTo>
                      <a:pt x="571" y="102"/>
                    </a:lnTo>
                    <a:lnTo>
                      <a:pt x="579" y="106"/>
                    </a:lnTo>
                    <a:lnTo>
                      <a:pt x="583" y="107"/>
                    </a:lnTo>
                    <a:lnTo>
                      <a:pt x="590" y="111"/>
                    </a:lnTo>
                    <a:lnTo>
                      <a:pt x="593" y="117"/>
                    </a:lnTo>
                    <a:lnTo>
                      <a:pt x="599" y="122"/>
                    </a:lnTo>
                    <a:lnTo>
                      <a:pt x="600" y="129"/>
                    </a:lnTo>
                    <a:lnTo>
                      <a:pt x="604" y="134"/>
                    </a:lnTo>
                    <a:lnTo>
                      <a:pt x="621" y="132"/>
                    </a:lnTo>
                    <a:lnTo>
                      <a:pt x="638" y="136"/>
                    </a:lnTo>
                    <a:lnTo>
                      <a:pt x="663" y="150"/>
                    </a:lnTo>
                    <a:lnTo>
                      <a:pt x="670" y="152"/>
                    </a:lnTo>
                    <a:lnTo>
                      <a:pt x="678" y="159"/>
                    </a:lnTo>
                    <a:lnTo>
                      <a:pt x="686" y="172"/>
                    </a:lnTo>
                    <a:lnTo>
                      <a:pt x="687" y="177"/>
                    </a:lnTo>
                    <a:lnTo>
                      <a:pt x="689" y="193"/>
                    </a:lnTo>
                    <a:lnTo>
                      <a:pt x="689" y="197"/>
                    </a:lnTo>
                    <a:lnTo>
                      <a:pt x="686" y="199"/>
                    </a:lnTo>
                    <a:lnTo>
                      <a:pt x="676" y="203"/>
                    </a:lnTo>
                    <a:lnTo>
                      <a:pt x="676" y="206"/>
                    </a:lnTo>
                    <a:lnTo>
                      <a:pt x="679" y="207"/>
                    </a:lnTo>
                    <a:lnTo>
                      <a:pt x="689" y="208"/>
                    </a:lnTo>
                    <a:lnTo>
                      <a:pt x="695" y="211"/>
                    </a:lnTo>
                    <a:lnTo>
                      <a:pt x="701" y="211"/>
                    </a:lnTo>
                    <a:lnTo>
                      <a:pt x="705" y="209"/>
                    </a:lnTo>
                    <a:lnTo>
                      <a:pt x="712" y="202"/>
                    </a:lnTo>
                    <a:lnTo>
                      <a:pt x="721" y="201"/>
                    </a:lnTo>
                    <a:lnTo>
                      <a:pt x="727" y="203"/>
                    </a:lnTo>
                    <a:lnTo>
                      <a:pt x="737" y="209"/>
                    </a:lnTo>
                    <a:lnTo>
                      <a:pt x="741" y="214"/>
                    </a:lnTo>
                    <a:lnTo>
                      <a:pt x="743" y="217"/>
                    </a:lnTo>
                    <a:lnTo>
                      <a:pt x="743" y="225"/>
                    </a:lnTo>
                    <a:lnTo>
                      <a:pt x="739" y="228"/>
                    </a:lnTo>
                    <a:lnTo>
                      <a:pt x="734" y="228"/>
                    </a:lnTo>
                    <a:lnTo>
                      <a:pt x="728" y="231"/>
                    </a:lnTo>
                    <a:lnTo>
                      <a:pt x="724" y="234"/>
                    </a:lnTo>
                    <a:lnTo>
                      <a:pt x="708" y="241"/>
                    </a:lnTo>
                    <a:lnTo>
                      <a:pt x="705" y="245"/>
                    </a:lnTo>
                    <a:lnTo>
                      <a:pt x="702" y="247"/>
                    </a:lnTo>
                    <a:lnTo>
                      <a:pt x="691" y="250"/>
                    </a:lnTo>
                    <a:lnTo>
                      <a:pt x="689" y="252"/>
                    </a:lnTo>
                    <a:lnTo>
                      <a:pt x="686" y="258"/>
                    </a:lnTo>
                    <a:lnTo>
                      <a:pt x="686" y="267"/>
                    </a:lnTo>
                    <a:lnTo>
                      <a:pt x="689" y="279"/>
                    </a:lnTo>
                    <a:lnTo>
                      <a:pt x="694" y="281"/>
                    </a:lnTo>
                    <a:lnTo>
                      <a:pt x="700" y="279"/>
                    </a:lnTo>
                    <a:lnTo>
                      <a:pt x="702" y="279"/>
                    </a:lnTo>
                    <a:lnTo>
                      <a:pt x="707" y="284"/>
                    </a:lnTo>
                    <a:lnTo>
                      <a:pt x="702" y="290"/>
                    </a:lnTo>
                    <a:lnTo>
                      <a:pt x="691" y="298"/>
                    </a:lnTo>
                    <a:lnTo>
                      <a:pt x="674" y="304"/>
                    </a:lnTo>
                    <a:lnTo>
                      <a:pt x="673" y="306"/>
                    </a:lnTo>
                    <a:lnTo>
                      <a:pt x="673" y="321"/>
                    </a:lnTo>
                    <a:lnTo>
                      <a:pt x="669" y="327"/>
                    </a:lnTo>
                    <a:lnTo>
                      <a:pt x="663" y="336"/>
                    </a:lnTo>
                    <a:lnTo>
                      <a:pt x="662" y="337"/>
                    </a:lnTo>
                    <a:lnTo>
                      <a:pt x="662" y="341"/>
                    </a:lnTo>
                    <a:lnTo>
                      <a:pt x="662" y="343"/>
                    </a:lnTo>
                    <a:lnTo>
                      <a:pt x="674" y="359"/>
                    </a:lnTo>
                    <a:lnTo>
                      <a:pt x="685" y="370"/>
                    </a:lnTo>
                    <a:lnTo>
                      <a:pt x="689" y="378"/>
                    </a:lnTo>
                    <a:lnTo>
                      <a:pt x="695" y="384"/>
                    </a:lnTo>
                    <a:lnTo>
                      <a:pt x="699" y="386"/>
                    </a:lnTo>
                    <a:lnTo>
                      <a:pt x="699" y="389"/>
                    </a:lnTo>
                    <a:lnTo>
                      <a:pt x="699" y="401"/>
                    </a:lnTo>
                    <a:lnTo>
                      <a:pt x="687" y="414"/>
                    </a:lnTo>
                    <a:lnTo>
                      <a:pt x="680" y="421"/>
                    </a:lnTo>
                    <a:lnTo>
                      <a:pt x="676" y="423"/>
                    </a:lnTo>
                    <a:lnTo>
                      <a:pt x="660" y="424"/>
                    </a:lnTo>
                    <a:lnTo>
                      <a:pt x="654" y="428"/>
                    </a:lnTo>
                    <a:lnTo>
                      <a:pt x="646" y="432"/>
                    </a:lnTo>
                    <a:lnTo>
                      <a:pt x="640" y="440"/>
                    </a:lnTo>
                    <a:lnTo>
                      <a:pt x="635" y="443"/>
                    </a:lnTo>
                    <a:lnTo>
                      <a:pt x="606" y="445"/>
                    </a:lnTo>
                    <a:lnTo>
                      <a:pt x="590" y="449"/>
                    </a:lnTo>
                    <a:lnTo>
                      <a:pt x="572" y="455"/>
                    </a:lnTo>
                    <a:lnTo>
                      <a:pt x="568" y="459"/>
                    </a:lnTo>
                    <a:lnTo>
                      <a:pt x="567" y="460"/>
                    </a:lnTo>
                    <a:lnTo>
                      <a:pt x="542" y="459"/>
                    </a:lnTo>
                    <a:lnTo>
                      <a:pt x="524" y="454"/>
                    </a:lnTo>
                    <a:lnTo>
                      <a:pt x="503" y="441"/>
                    </a:lnTo>
                    <a:lnTo>
                      <a:pt x="481" y="439"/>
                    </a:lnTo>
                    <a:lnTo>
                      <a:pt x="474" y="437"/>
                    </a:lnTo>
                    <a:lnTo>
                      <a:pt x="470" y="437"/>
                    </a:lnTo>
                    <a:lnTo>
                      <a:pt x="469" y="437"/>
                    </a:lnTo>
                    <a:lnTo>
                      <a:pt x="470" y="446"/>
                    </a:lnTo>
                    <a:lnTo>
                      <a:pt x="474" y="455"/>
                    </a:lnTo>
                    <a:lnTo>
                      <a:pt x="485" y="460"/>
                    </a:lnTo>
                    <a:lnTo>
                      <a:pt x="497" y="467"/>
                    </a:lnTo>
                    <a:lnTo>
                      <a:pt x="499" y="470"/>
                    </a:lnTo>
                    <a:lnTo>
                      <a:pt x="498" y="482"/>
                    </a:lnTo>
                    <a:lnTo>
                      <a:pt x="495" y="495"/>
                    </a:lnTo>
                    <a:lnTo>
                      <a:pt x="495" y="502"/>
                    </a:lnTo>
                    <a:lnTo>
                      <a:pt x="496" y="507"/>
                    </a:lnTo>
                    <a:lnTo>
                      <a:pt x="501" y="524"/>
                    </a:lnTo>
                    <a:lnTo>
                      <a:pt x="502" y="532"/>
                    </a:lnTo>
                    <a:lnTo>
                      <a:pt x="503" y="538"/>
                    </a:lnTo>
                    <a:lnTo>
                      <a:pt x="518" y="541"/>
                    </a:lnTo>
                    <a:lnTo>
                      <a:pt x="522" y="542"/>
                    </a:lnTo>
                    <a:lnTo>
                      <a:pt x="546" y="541"/>
                    </a:lnTo>
                    <a:lnTo>
                      <a:pt x="546" y="550"/>
                    </a:lnTo>
                    <a:lnTo>
                      <a:pt x="546" y="551"/>
                    </a:lnTo>
                    <a:lnTo>
                      <a:pt x="544" y="554"/>
                    </a:lnTo>
                    <a:lnTo>
                      <a:pt x="533" y="556"/>
                    </a:lnTo>
                    <a:lnTo>
                      <a:pt x="525" y="559"/>
                    </a:lnTo>
                    <a:lnTo>
                      <a:pt x="524" y="562"/>
                    </a:lnTo>
                    <a:lnTo>
                      <a:pt x="518" y="565"/>
                    </a:lnTo>
                    <a:lnTo>
                      <a:pt x="511" y="565"/>
                    </a:lnTo>
                    <a:lnTo>
                      <a:pt x="506" y="573"/>
                    </a:lnTo>
                    <a:lnTo>
                      <a:pt x="499" y="588"/>
                    </a:lnTo>
                    <a:lnTo>
                      <a:pt x="496" y="591"/>
                    </a:lnTo>
                    <a:lnTo>
                      <a:pt x="491" y="593"/>
                    </a:lnTo>
                    <a:lnTo>
                      <a:pt x="486" y="593"/>
                    </a:lnTo>
                    <a:lnTo>
                      <a:pt x="480" y="596"/>
                    </a:lnTo>
                    <a:lnTo>
                      <a:pt x="477" y="597"/>
                    </a:lnTo>
                    <a:lnTo>
                      <a:pt x="475" y="602"/>
                    </a:lnTo>
                    <a:lnTo>
                      <a:pt x="466" y="602"/>
                    </a:lnTo>
                    <a:lnTo>
                      <a:pt x="454" y="607"/>
                    </a:lnTo>
                    <a:lnTo>
                      <a:pt x="452" y="607"/>
                    </a:lnTo>
                    <a:lnTo>
                      <a:pt x="444" y="611"/>
                    </a:lnTo>
                    <a:lnTo>
                      <a:pt x="436" y="615"/>
                    </a:lnTo>
                    <a:lnTo>
                      <a:pt x="431" y="618"/>
                    </a:lnTo>
                    <a:lnTo>
                      <a:pt x="423" y="626"/>
                    </a:lnTo>
                    <a:lnTo>
                      <a:pt x="421" y="627"/>
                    </a:lnTo>
                    <a:lnTo>
                      <a:pt x="402" y="631"/>
                    </a:lnTo>
                    <a:lnTo>
                      <a:pt x="385" y="631"/>
                    </a:lnTo>
                    <a:lnTo>
                      <a:pt x="383" y="629"/>
                    </a:lnTo>
                    <a:lnTo>
                      <a:pt x="380" y="629"/>
                    </a:lnTo>
                    <a:lnTo>
                      <a:pt x="368" y="621"/>
                    </a:lnTo>
                    <a:lnTo>
                      <a:pt x="364" y="617"/>
                    </a:lnTo>
                    <a:lnTo>
                      <a:pt x="361" y="612"/>
                    </a:lnTo>
                    <a:lnTo>
                      <a:pt x="358" y="607"/>
                    </a:lnTo>
                    <a:lnTo>
                      <a:pt x="353" y="600"/>
                    </a:lnTo>
                    <a:lnTo>
                      <a:pt x="348" y="591"/>
                    </a:lnTo>
                    <a:lnTo>
                      <a:pt x="346" y="580"/>
                    </a:lnTo>
                    <a:lnTo>
                      <a:pt x="330" y="543"/>
                    </a:lnTo>
                    <a:lnTo>
                      <a:pt x="321" y="532"/>
                    </a:lnTo>
                    <a:lnTo>
                      <a:pt x="304" y="519"/>
                    </a:lnTo>
                    <a:lnTo>
                      <a:pt x="304" y="515"/>
                    </a:lnTo>
                    <a:lnTo>
                      <a:pt x="316" y="504"/>
                    </a:lnTo>
                    <a:lnTo>
                      <a:pt x="321" y="497"/>
                    </a:lnTo>
                    <a:lnTo>
                      <a:pt x="324" y="495"/>
                    </a:lnTo>
                    <a:lnTo>
                      <a:pt x="328" y="492"/>
                    </a:lnTo>
                    <a:lnTo>
                      <a:pt x="330" y="491"/>
                    </a:lnTo>
                    <a:lnTo>
                      <a:pt x="331" y="488"/>
                    </a:lnTo>
                    <a:lnTo>
                      <a:pt x="330" y="481"/>
                    </a:lnTo>
                    <a:lnTo>
                      <a:pt x="328" y="476"/>
                    </a:lnTo>
                    <a:lnTo>
                      <a:pt x="323" y="467"/>
                    </a:lnTo>
                    <a:lnTo>
                      <a:pt x="315" y="459"/>
                    </a:lnTo>
                    <a:lnTo>
                      <a:pt x="308" y="454"/>
                    </a:lnTo>
                    <a:lnTo>
                      <a:pt x="307" y="451"/>
                    </a:lnTo>
                    <a:lnTo>
                      <a:pt x="305" y="441"/>
                    </a:lnTo>
                    <a:lnTo>
                      <a:pt x="303" y="435"/>
                    </a:lnTo>
                    <a:lnTo>
                      <a:pt x="303" y="427"/>
                    </a:lnTo>
                    <a:lnTo>
                      <a:pt x="299" y="419"/>
                    </a:lnTo>
                    <a:lnTo>
                      <a:pt x="299" y="407"/>
                    </a:lnTo>
                    <a:lnTo>
                      <a:pt x="303" y="401"/>
                    </a:lnTo>
                    <a:lnTo>
                      <a:pt x="305" y="391"/>
                    </a:lnTo>
                    <a:lnTo>
                      <a:pt x="305" y="380"/>
                    </a:lnTo>
                    <a:lnTo>
                      <a:pt x="314" y="370"/>
                    </a:lnTo>
                    <a:lnTo>
                      <a:pt x="314" y="357"/>
                    </a:lnTo>
                    <a:lnTo>
                      <a:pt x="316" y="352"/>
                    </a:lnTo>
                    <a:lnTo>
                      <a:pt x="323" y="346"/>
                    </a:lnTo>
                    <a:lnTo>
                      <a:pt x="323" y="341"/>
                    </a:lnTo>
                    <a:lnTo>
                      <a:pt x="320" y="332"/>
                    </a:lnTo>
                    <a:lnTo>
                      <a:pt x="318" y="330"/>
                    </a:lnTo>
                    <a:lnTo>
                      <a:pt x="314" y="330"/>
                    </a:lnTo>
                    <a:lnTo>
                      <a:pt x="304" y="330"/>
                    </a:lnTo>
                    <a:lnTo>
                      <a:pt x="285" y="338"/>
                    </a:lnTo>
                    <a:lnTo>
                      <a:pt x="273" y="341"/>
                    </a:lnTo>
                    <a:lnTo>
                      <a:pt x="266" y="341"/>
                    </a:lnTo>
                    <a:lnTo>
                      <a:pt x="257" y="338"/>
                    </a:lnTo>
                    <a:lnTo>
                      <a:pt x="253" y="337"/>
                    </a:lnTo>
                    <a:lnTo>
                      <a:pt x="248" y="335"/>
                    </a:lnTo>
                    <a:lnTo>
                      <a:pt x="242" y="333"/>
                    </a:lnTo>
                    <a:lnTo>
                      <a:pt x="234" y="336"/>
                    </a:lnTo>
                    <a:lnTo>
                      <a:pt x="232" y="338"/>
                    </a:lnTo>
                    <a:lnTo>
                      <a:pt x="226" y="338"/>
                    </a:lnTo>
                    <a:lnTo>
                      <a:pt x="217" y="338"/>
                    </a:lnTo>
                    <a:lnTo>
                      <a:pt x="213" y="336"/>
                    </a:lnTo>
                    <a:lnTo>
                      <a:pt x="212" y="336"/>
                    </a:lnTo>
                    <a:lnTo>
                      <a:pt x="184" y="295"/>
                    </a:lnTo>
                    <a:lnTo>
                      <a:pt x="183" y="293"/>
                    </a:lnTo>
                    <a:lnTo>
                      <a:pt x="180" y="290"/>
                    </a:lnTo>
                    <a:lnTo>
                      <a:pt x="169" y="289"/>
                    </a:lnTo>
                    <a:lnTo>
                      <a:pt x="163" y="285"/>
                    </a:lnTo>
                    <a:lnTo>
                      <a:pt x="151" y="281"/>
                    </a:lnTo>
                    <a:lnTo>
                      <a:pt x="133" y="282"/>
                    </a:lnTo>
                    <a:lnTo>
                      <a:pt x="115" y="287"/>
                    </a:lnTo>
                    <a:lnTo>
                      <a:pt x="105" y="288"/>
                    </a:lnTo>
                    <a:lnTo>
                      <a:pt x="90" y="287"/>
                    </a:lnTo>
                    <a:lnTo>
                      <a:pt x="73" y="279"/>
                    </a:lnTo>
                    <a:lnTo>
                      <a:pt x="70" y="272"/>
                    </a:lnTo>
                    <a:lnTo>
                      <a:pt x="66" y="271"/>
                    </a:lnTo>
                    <a:lnTo>
                      <a:pt x="54" y="265"/>
                    </a:lnTo>
                    <a:lnTo>
                      <a:pt x="52" y="262"/>
                    </a:lnTo>
                    <a:lnTo>
                      <a:pt x="52" y="229"/>
                    </a:lnTo>
                    <a:lnTo>
                      <a:pt x="50" y="220"/>
                    </a:lnTo>
                    <a:lnTo>
                      <a:pt x="47" y="214"/>
                    </a:lnTo>
                    <a:lnTo>
                      <a:pt x="43" y="211"/>
                    </a:lnTo>
                    <a:lnTo>
                      <a:pt x="41" y="208"/>
                    </a:lnTo>
                    <a:lnTo>
                      <a:pt x="34" y="199"/>
                    </a:lnTo>
                    <a:lnTo>
                      <a:pt x="31" y="196"/>
                    </a:lnTo>
                    <a:lnTo>
                      <a:pt x="28" y="176"/>
                    </a:lnTo>
                    <a:lnTo>
                      <a:pt x="25" y="170"/>
                    </a:lnTo>
                    <a:lnTo>
                      <a:pt x="24" y="168"/>
                    </a:lnTo>
                    <a:lnTo>
                      <a:pt x="0" y="169"/>
                    </a:lnTo>
                    <a:lnTo>
                      <a:pt x="6" y="155"/>
                    </a:lnTo>
                    <a:lnTo>
                      <a:pt x="14" y="140"/>
                    </a:lnTo>
                    <a:lnTo>
                      <a:pt x="27" y="95"/>
                    </a:lnTo>
                    <a:lnTo>
                      <a:pt x="40" y="73"/>
                    </a:lnTo>
                    <a:lnTo>
                      <a:pt x="65" y="50"/>
                    </a:lnTo>
                    <a:lnTo>
                      <a:pt x="68" y="45"/>
                    </a:lnTo>
                    <a:lnTo>
                      <a:pt x="73" y="35"/>
                    </a:lnTo>
                    <a:lnTo>
                      <a:pt x="79" y="29"/>
                    </a:lnTo>
                    <a:lnTo>
                      <a:pt x="94" y="23"/>
                    </a:lnTo>
                    <a:lnTo>
                      <a:pt x="109" y="2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02" name="Freeform 239"/>
              <p:cNvSpPr>
                <a:spLocks noChangeAspect="1"/>
              </p:cNvSpPr>
              <p:nvPr/>
            </p:nvSpPr>
            <p:spPr bwMode="gray">
              <a:xfrm>
                <a:off x="1629" y="2473"/>
                <a:ext cx="62" cy="69"/>
              </a:xfrm>
              <a:custGeom>
                <a:avLst/>
                <a:gdLst/>
                <a:ahLst/>
                <a:cxnLst>
                  <a:cxn ang="0">
                    <a:pos x="112" y="2"/>
                  </a:cxn>
                  <a:cxn ang="0">
                    <a:pos x="147" y="18"/>
                  </a:cxn>
                  <a:cxn ang="0">
                    <a:pos x="189" y="41"/>
                  </a:cxn>
                  <a:cxn ang="0">
                    <a:pos x="194" y="57"/>
                  </a:cxn>
                  <a:cxn ang="0">
                    <a:pos x="209" y="62"/>
                  </a:cxn>
                  <a:cxn ang="0">
                    <a:pos x="222" y="60"/>
                  </a:cxn>
                  <a:cxn ang="0">
                    <a:pos x="253" y="62"/>
                  </a:cxn>
                  <a:cxn ang="0">
                    <a:pos x="259" y="54"/>
                  </a:cxn>
                  <a:cxn ang="0">
                    <a:pos x="271" y="56"/>
                  </a:cxn>
                  <a:cxn ang="0">
                    <a:pos x="284" y="65"/>
                  </a:cxn>
                  <a:cxn ang="0">
                    <a:pos x="304" y="76"/>
                  </a:cxn>
                  <a:cxn ang="0">
                    <a:pos x="291" y="78"/>
                  </a:cxn>
                  <a:cxn ang="0">
                    <a:pos x="295" y="89"/>
                  </a:cxn>
                  <a:cxn ang="0">
                    <a:pos x="302" y="103"/>
                  </a:cxn>
                  <a:cxn ang="0">
                    <a:pos x="311" y="125"/>
                  </a:cxn>
                  <a:cxn ang="0">
                    <a:pos x="302" y="126"/>
                  </a:cxn>
                  <a:cxn ang="0">
                    <a:pos x="280" y="165"/>
                  </a:cxn>
                  <a:cxn ang="0">
                    <a:pos x="260" y="186"/>
                  </a:cxn>
                  <a:cxn ang="0">
                    <a:pos x="241" y="207"/>
                  </a:cxn>
                  <a:cxn ang="0">
                    <a:pos x="216" y="221"/>
                  </a:cxn>
                  <a:cxn ang="0">
                    <a:pos x="162" y="239"/>
                  </a:cxn>
                  <a:cxn ang="0">
                    <a:pos x="152" y="247"/>
                  </a:cxn>
                  <a:cxn ang="0">
                    <a:pos x="146" y="266"/>
                  </a:cxn>
                  <a:cxn ang="0">
                    <a:pos x="140" y="269"/>
                  </a:cxn>
                  <a:cxn ang="0">
                    <a:pos x="134" y="265"/>
                  </a:cxn>
                  <a:cxn ang="0">
                    <a:pos x="120" y="286"/>
                  </a:cxn>
                  <a:cxn ang="0">
                    <a:pos x="118" y="320"/>
                  </a:cxn>
                  <a:cxn ang="0">
                    <a:pos x="114" y="329"/>
                  </a:cxn>
                  <a:cxn ang="0">
                    <a:pos x="97" y="340"/>
                  </a:cxn>
                  <a:cxn ang="0">
                    <a:pos x="78" y="344"/>
                  </a:cxn>
                  <a:cxn ang="0">
                    <a:pos x="71" y="330"/>
                  </a:cxn>
                  <a:cxn ang="0">
                    <a:pos x="60" y="321"/>
                  </a:cxn>
                  <a:cxn ang="0">
                    <a:pos x="46" y="318"/>
                  </a:cxn>
                  <a:cxn ang="0">
                    <a:pos x="33" y="314"/>
                  </a:cxn>
                  <a:cxn ang="0">
                    <a:pos x="21" y="320"/>
                  </a:cxn>
                  <a:cxn ang="0">
                    <a:pos x="17" y="304"/>
                  </a:cxn>
                  <a:cxn ang="0">
                    <a:pos x="15" y="297"/>
                  </a:cxn>
                  <a:cxn ang="0">
                    <a:pos x="28" y="290"/>
                  </a:cxn>
                  <a:cxn ang="0">
                    <a:pos x="32" y="276"/>
                  </a:cxn>
                  <a:cxn ang="0">
                    <a:pos x="28" y="264"/>
                  </a:cxn>
                  <a:cxn ang="0">
                    <a:pos x="27" y="261"/>
                  </a:cxn>
                  <a:cxn ang="0">
                    <a:pos x="40" y="254"/>
                  </a:cxn>
                  <a:cxn ang="0">
                    <a:pos x="53" y="243"/>
                  </a:cxn>
                  <a:cxn ang="0">
                    <a:pos x="59" y="213"/>
                  </a:cxn>
                  <a:cxn ang="0">
                    <a:pos x="53" y="205"/>
                  </a:cxn>
                  <a:cxn ang="0">
                    <a:pos x="45" y="197"/>
                  </a:cxn>
                  <a:cxn ang="0">
                    <a:pos x="30" y="217"/>
                  </a:cxn>
                  <a:cxn ang="0">
                    <a:pos x="21" y="210"/>
                  </a:cxn>
                  <a:cxn ang="0">
                    <a:pos x="2" y="199"/>
                  </a:cxn>
                  <a:cxn ang="0">
                    <a:pos x="0" y="164"/>
                  </a:cxn>
                  <a:cxn ang="0">
                    <a:pos x="1" y="130"/>
                  </a:cxn>
                  <a:cxn ang="0">
                    <a:pos x="17" y="120"/>
                  </a:cxn>
                  <a:cxn ang="0">
                    <a:pos x="26" y="97"/>
                  </a:cxn>
                  <a:cxn ang="0">
                    <a:pos x="40" y="72"/>
                  </a:cxn>
                  <a:cxn ang="0">
                    <a:pos x="44" y="60"/>
                  </a:cxn>
                  <a:cxn ang="0">
                    <a:pos x="42" y="33"/>
                  </a:cxn>
                  <a:cxn ang="0">
                    <a:pos x="66" y="27"/>
                  </a:cxn>
                  <a:cxn ang="0">
                    <a:pos x="71" y="24"/>
                  </a:cxn>
                  <a:cxn ang="0">
                    <a:pos x="88" y="9"/>
                  </a:cxn>
                  <a:cxn ang="0">
                    <a:pos x="103" y="7"/>
                  </a:cxn>
                  <a:cxn ang="0">
                    <a:pos x="109" y="0"/>
                  </a:cxn>
                </a:cxnLst>
                <a:rect l="0" t="0" r="r" b="b"/>
                <a:pathLst>
                  <a:path w="311" h="345">
                    <a:moveTo>
                      <a:pt x="109" y="0"/>
                    </a:moveTo>
                    <a:lnTo>
                      <a:pt x="112" y="2"/>
                    </a:lnTo>
                    <a:lnTo>
                      <a:pt x="115" y="5"/>
                    </a:lnTo>
                    <a:lnTo>
                      <a:pt x="147" y="18"/>
                    </a:lnTo>
                    <a:lnTo>
                      <a:pt x="177" y="33"/>
                    </a:lnTo>
                    <a:lnTo>
                      <a:pt x="189" y="41"/>
                    </a:lnTo>
                    <a:lnTo>
                      <a:pt x="191" y="46"/>
                    </a:lnTo>
                    <a:lnTo>
                      <a:pt x="194" y="57"/>
                    </a:lnTo>
                    <a:lnTo>
                      <a:pt x="196" y="61"/>
                    </a:lnTo>
                    <a:lnTo>
                      <a:pt x="209" y="62"/>
                    </a:lnTo>
                    <a:lnTo>
                      <a:pt x="217" y="60"/>
                    </a:lnTo>
                    <a:lnTo>
                      <a:pt x="222" y="60"/>
                    </a:lnTo>
                    <a:lnTo>
                      <a:pt x="243" y="62"/>
                    </a:lnTo>
                    <a:lnTo>
                      <a:pt x="253" y="62"/>
                    </a:lnTo>
                    <a:lnTo>
                      <a:pt x="254" y="60"/>
                    </a:lnTo>
                    <a:lnTo>
                      <a:pt x="259" y="54"/>
                    </a:lnTo>
                    <a:lnTo>
                      <a:pt x="264" y="54"/>
                    </a:lnTo>
                    <a:lnTo>
                      <a:pt x="271" y="56"/>
                    </a:lnTo>
                    <a:lnTo>
                      <a:pt x="277" y="62"/>
                    </a:lnTo>
                    <a:lnTo>
                      <a:pt x="284" y="65"/>
                    </a:lnTo>
                    <a:lnTo>
                      <a:pt x="298" y="76"/>
                    </a:lnTo>
                    <a:lnTo>
                      <a:pt x="304" y="76"/>
                    </a:lnTo>
                    <a:lnTo>
                      <a:pt x="302" y="78"/>
                    </a:lnTo>
                    <a:lnTo>
                      <a:pt x="291" y="78"/>
                    </a:lnTo>
                    <a:lnTo>
                      <a:pt x="290" y="87"/>
                    </a:lnTo>
                    <a:lnTo>
                      <a:pt x="295" y="89"/>
                    </a:lnTo>
                    <a:lnTo>
                      <a:pt x="297" y="92"/>
                    </a:lnTo>
                    <a:lnTo>
                      <a:pt x="302" y="103"/>
                    </a:lnTo>
                    <a:lnTo>
                      <a:pt x="303" y="108"/>
                    </a:lnTo>
                    <a:lnTo>
                      <a:pt x="311" y="125"/>
                    </a:lnTo>
                    <a:lnTo>
                      <a:pt x="311" y="126"/>
                    </a:lnTo>
                    <a:lnTo>
                      <a:pt x="302" y="126"/>
                    </a:lnTo>
                    <a:lnTo>
                      <a:pt x="295" y="141"/>
                    </a:lnTo>
                    <a:lnTo>
                      <a:pt x="280" y="165"/>
                    </a:lnTo>
                    <a:lnTo>
                      <a:pt x="268" y="180"/>
                    </a:lnTo>
                    <a:lnTo>
                      <a:pt x="260" y="186"/>
                    </a:lnTo>
                    <a:lnTo>
                      <a:pt x="250" y="195"/>
                    </a:lnTo>
                    <a:lnTo>
                      <a:pt x="241" y="207"/>
                    </a:lnTo>
                    <a:lnTo>
                      <a:pt x="232" y="213"/>
                    </a:lnTo>
                    <a:lnTo>
                      <a:pt x="216" y="221"/>
                    </a:lnTo>
                    <a:lnTo>
                      <a:pt x="180" y="232"/>
                    </a:lnTo>
                    <a:lnTo>
                      <a:pt x="162" y="239"/>
                    </a:lnTo>
                    <a:lnTo>
                      <a:pt x="155" y="244"/>
                    </a:lnTo>
                    <a:lnTo>
                      <a:pt x="152" y="247"/>
                    </a:lnTo>
                    <a:lnTo>
                      <a:pt x="147" y="256"/>
                    </a:lnTo>
                    <a:lnTo>
                      <a:pt x="146" y="266"/>
                    </a:lnTo>
                    <a:lnTo>
                      <a:pt x="142" y="269"/>
                    </a:lnTo>
                    <a:lnTo>
                      <a:pt x="140" y="269"/>
                    </a:lnTo>
                    <a:lnTo>
                      <a:pt x="136" y="265"/>
                    </a:lnTo>
                    <a:lnTo>
                      <a:pt x="134" y="265"/>
                    </a:lnTo>
                    <a:lnTo>
                      <a:pt x="134" y="266"/>
                    </a:lnTo>
                    <a:lnTo>
                      <a:pt x="120" y="286"/>
                    </a:lnTo>
                    <a:lnTo>
                      <a:pt x="118" y="299"/>
                    </a:lnTo>
                    <a:lnTo>
                      <a:pt x="118" y="320"/>
                    </a:lnTo>
                    <a:lnTo>
                      <a:pt x="115" y="328"/>
                    </a:lnTo>
                    <a:lnTo>
                      <a:pt x="114" y="329"/>
                    </a:lnTo>
                    <a:lnTo>
                      <a:pt x="104" y="333"/>
                    </a:lnTo>
                    <a:lnTo>
                      <a:pt x="97" y="340"/>
                    </a:lnTo>
                    <a:lnTo>
                      <a:pt x="86" y="345"/>
                    </a:lnTo>
                    <a:lnTo>
                      <a:pt x="78" y="344"/>
                    </a:lnTo>
                    <a:lnTo>
                      <a:pt x="73" y="336"/>
                    </a:lnTo>
                    <a:lnTo>
                      <a:pt x="71" y="330"/>
                    </a:lnTo>
                    <a:lnTo>
                      <a:pt x="66" y="321"/>
                    </a:lnTo>
                    <a:lnTo>
                      <a:pt x="60" y="321"/>
                    </a:lnTo>
                    <a:lnTo>
                      <a:pt x="50" y="321"/>
                    </a:lnTo>
                    <a:lnTo>
                      <a:pt x="46" y="318"/>
                    </a:lnTo>
                    <a:lnTo>
                      <a:pt x="43" y="314"/>
                    </a:lnTo>
                    <a:lnTo>
                      <a:pt x="33" y="314"/>
                    </a:lnTo>
                    <a:lnTo>
                      <a:pt x="26" y="319"/>
                    </a:lnTo>
                    <a:lnTo>
                      <a:pt x="21" y="320"/>
                    </a:lnTo>
                    <a:lnTo>
                      <a:pt x="18" y="318"/>
                    </a:lnTo>
                    <a:lnTo>
                      <a:pt x="17" y="304"/>
                    </a:lnTo>
                    <a:lnTo>
                      <a:pt x="15" y="299"/>
                    </a:lnTo>
                    <a:lnTo>
                      <a:pt x="15" y="297"/>
                    </a:lnTo>
                    <a:lnTo>
                      <a:pt x="18" y="292"/>
                    </a:lnTo>
                    <a:lnTo>
                      <a:pt x="28" y="290"/>
                    </a:lnTo>
                    <a:lnTo>
                      <a:pt x="33" y="285"/>
                    </a:lnTo>
                    <a:lnTo>
                      <a:pt x="32" y="276"/>
                    </a:lnTo>
                    <a:lnTo>
                      <a:pt x="30" y="274"/>
                    </a:lnTo>
                    <a:lnTo>
                      <a:pt x="28" y="264"/>
                    </a:lnTo>
                    <a:lnTo>
                      <a:pt x="27" y="264"/>
                    </a:lnTo>
                    <a:lnTo>
                      <a:pt x="27" y="261"/>
                    </a:lnTo>
                    <a:lnTo>
                      <a:pt x="30" y="258"/>
                    </a:lnTo>
                    <a:lnTo>
                      <a:pt x="40" y="254"/>
                    </a:lnTo>
                    <a:lnTo>
                      <a:pt x="46" y="250"/>
                    </a:lnTo>
                    <a:lnTo>
                      <a:pt x="53" y="243"/>
                    </a:lnTo>
                    <a:lnTo>
                      <a:pt x="55" y="237"/>
                    </a:lnTo>
                    <a:lnTo>
                      <a:pt x="59" y="213"/>
                    </a:lnTo>
                    <a:lnTo>
                      <a:pt x="56" y="207"/>
                    </a:lnTo>
                    <a:lnTo>
                      <a:pt x="53" y="205"/>
                    </a:lnTo>
                    <a:lnTo>
                      <a:pt x="51" y="191"/>
                    </a:lnTo>
                    <a:lnTo>
                      <a:pt x="45" y="197"/>
                    </a:lnTo>
                    <a:lnTo>
                      <a:pt x="37" y="210"/>
                    </a:lnTo>
                    <a:lnTo>
                      <a:pt x="30" y="217"/>
                    </a:lnTo>
                    <a:lnTo>
                      <a:pt x="26" y="215"/>
                    </a:lnTo>
                    <a:lnTo>
                      <a:pt x="21" y="210"/>
                    </a:lnTo>
                    <a:lnTo>
                      <a:pt x="11" y="206"/>
                    </a:lnTo>
                    <a:lnTo>
                      <a:pt x="2" y="199"/>
                    </a:lnTo>
                    <a:lnTo>
                      <a:pt x="0" y="173"/>
                    </a:lnTo>
                    <a:lnTo>
                      <a:pt x="0" y="164"/>
                    </a:lnTo>
                    <a:lnTo>
                      <a:pt x="2" y="156"/>
                    </a:lnTo>
                    <a:lnTo>
                      <a:pt x="1" y="130"/>
                    </a:lnTo>
                    <a:lnTo>
                      <a:pt x="3" y="126"/>
                    </a:lnTo>
                    <a:lnTo>
                      <a:pt x="17" y="120"/>
                    </a:lnTo>
                    <a:lnTo>
                      <a:pt x="24" y="111"/>
                    </a:lnTo>
                    <a:lnTo>
                      <a:pt x="26" y="97"/>
                    </a:lnTo>
                    <a:lnTo>
                      <a:pt x="28" y="89"/>
                    </a:lnTo>
                    <a:lnTo>
                      <a:pt x="40" y="72"/>
                    </a:lnTo>
                    <a:lnTo>
                      <a:pt x="44" y="66"/>
                    </a:lnTo>
                    <a:lnTo>
                      <a:pt x="44" y="60"/>
                    </a:lnTo>
                    <a:lnTo>
                      <a:pt x="42" y="46"/>
                    </a:lnTo>
                    <a:lnTo>
                      <a:pt x="42" y="33"/>
                    </a:lnTo>
                    <a:lnTo>
                      <a:pt x="46" y="27"/>
                    </a:lnTo>
                    <a:lnTo>
                      <a:pt x="66" y="27"/>
                    </a:lnTo>
                    <a:lnTo>
                      <a:pt x="67" y="27"/>
                    </a:lnTo>
                    <a:lnTo>
                      <a:pt x="71" y="24"/>
                    </a:lnTo>
                    <a:lnTo>
                      <a:pt x="82" y="13"/>
                    </a:lnTo>
                    <a:lnTo>
                      <a:pt x="88" y="9"/>
                    </a:lnTo>
                    <a:lnTo>
                      <a:pt x="97" y="8"/>
                    </a:lnTo>
                    <a:lnTo>
                      <a:pt x="103" y="7"/>
                    </a:lnTo>
                    <a:lnTo>
                      <a:pt x="108" y="2"/>
                    </a:lnTo>
                    <a:lnTo>
                      <a:pt x="109"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03" name="Freeform 240"/>
              <p:cNvSpPr>
                <a:spLocks noChangeAspect="1"/>
              </p:cNvSpPr>
              <p:nvPr/>
            </p:nvSpPr>
            <p:spPr bwMode="gray">
              <a:xfrm>
                <a:off x="1828" y="2701"/>
                <a:ext cx="92" cy="98"/>
              </a:xfrm>
              <a:custGeom>
                <a:avLst/>
                <a:gdLst/>
                <a:ahLst/>
                <a:cxnLst>
                  <a:cxn ang="0">
                    <a:pos x="8" y="164"/>
                  </a:cxn>
                  <a:cxn ang="0">
                    <a:pos x="19" y="117"/>
                  </a:cxn>
                  <a:cxn ang="0">
                    <a:pos x="18" y="87"/>
                  </a:cxn>
                  <a:cxn ang="0">
                    <a:pos x="29" y="66"/>
                  </a:cxn>
                  <a:cxn ang="0">
                    <a:pos x="43" y="35"/>
                  </a:cxn>
                  <a:cxn ang="0">
                    <a:pos x="64" y="25"/>
                  </a:cxn>
                  <a:cxn ang="0">
                    <a:pos x="121" y="8"/>
                  </a:cxn>
                  <a:cxn ang="0">
                    <a:pos x="156" y="0"/>
                  </a:cxn>
                  <a:cxn ang="0">
                    <a:pos x="212" y="3"/>
                  </a:cxn>
                  <a:cxn ang="0">
                    <a:pos x="232" y="19"/>
                  </a:cxn>
                  <a:cxn ang="0">
                    <a:pos x="248" y="44"/>
                  </a:cxn>
                  <a:cxn ang="0">
                    <a:pos x="252" y="55"/>
                  </a:cxn>
                  <a:cxn ang="0">
                    <a:pos x="260" y="71"/>
                  </a:cxn>
                  <a:cxn ang="0">
                    <a:pos x="261" y="121"/>
                  </a:cxn>
                  <a:cxn ang="0">
                    <a:pos x="265" y="163"/>
                  </a:cxn>
                  <a:cxn ang="0">
                    <a:pos x="286" y="169"/>
                  </a:cxn>
                  <a:cxn ang="0">
                    <a:pos x="311" y="175"/>
                  </a:cxn>
                  <a:cxn ang="0">
                    <a:pos x="335" y="174"/>
                  </a:cxn>
                  <a:cxn ang="0">
                    <a:pos x="349" y="168"/>
                  </a:cxn>
                  <a:cxn ang="0">
                    <a:pos x="378" y="180"/>
                  </a:cxn>
                  <a:cxn ang="0">
                    <a:pos x="386" y="195"/>
                  </a:cxn>
                  <a:cxn ang="0">
                    <a:pos x="392" y="230"/>
                  </a:cxn>
                  <a:cxn ang="0">
                    <a:pos x="392" y="260"/>
                  </a:cxn>
                  <a:cxn ang="0">
                    <a:pos x="404" y="272"/>
                  </a:cxn>
                  <a:cxn ang="0">
                    <a:pos x="421" y="275"/>
                  </a:cxn>
                  <a:cxn ang="0">
                    <a:pos x="440" y="272"/>
                  </a:cxn>
                  <a:cxn ang="0">
                    <a:pos x="454" y="275"/>
                  </a:cxn>
                  <a:cxn ang="0">
                    <a:pos x="459" y="308"/>
                  </a:cxn>
                  <a:cxn ang="0">
                    <a:pos x="454" y="327"/>
                  </a:cxn>
                  <a:cxn ang="0">
                    <a:pos x="449" y="374"/>
                  </a:cxn>
                  <a:cxn ang="0">
                    <a:pos x="443" y="420"/>
                  </a:cxn>
                  <a:cxn ang="0">
                    <a:pos x="433" y="438"/>
                  </a:cxn>
                  <a:cxn ang="0">
                    <a:pos x="411" y="458"/>
                  </a:cxn>
                  <a:cxn ang="0">
                    <a:pos x="404" y="463"/>
                  </a:cxn>
                  <a:cxn ang="0">
                    <a:pos x="388" y="479"/>
                  </a:cxn>
                  <a:cxn ang="0">
                    <a:pos x="378" y="482"/>
                  </a:cxn>
                  <a:cxn ang="0">
                    <a:pos x="356" y="483"/>
                  </a:cxn>
                  <a:cxn ang="0">
                    <a:pos x="345" y="491"/>
                  </a:cxn>
                  <a:cxn ang="0">
                    <a:pos x="333" y="488"/>
                  </a:cxn>
                  <a:cxn ang="0">
                    <a:pos x="313" y="487"/>
                  </a:cxn>
                  <a:cxn ang="0">
                    <a:pos x="290" y="474"/>
                  </a:cxn>
                  <a:cxn ang="0">
                    <a:pos x="236" y="469"/>
                  </a:cxn>
                  <a:cxn ang="0">
                    <a:pos x="233" y="459"/>
                  </a:cxn>
                  <a:cxn ang="0">
                    <a:pos x="238" y="442"/>
                  </a:cxn>
                  <a:cxn ang="0">
                    <a:pos x="264" y="395"/>
                  </a:cxn>
                  <a:cxn ang="0">
                    <a:pos x="273" y="372"/>
                  </a:cxn>
                  <a:cxn ang="0">
                    <a:pos x="269" y="358"/>
                  </a:cxn>
                  <a:cxn ang="0">
                    <a:pos x="260" y="348"/>
                  </a:cxn>
                  <a:cxn ang="0">
                    <a:pos x="238" y="339"/>
                  </a:cxn>
                  <a:cxn ang="0">
                    <a:pos x="214" y="319"/>
                  </a:cxn>
                  <a:cxn ang="0">
                    <a:pos x="173" y="293"/>
                  </a:cxn>
                  <a:cxn ang="0">
                    <a:pos x="155" y="287"/>
                  </a:cxn>
                  <a:cxn ang="0">
                    <a:pos x="118" y="283"/>
                  </a:cxn>
                  <a:cxn ang="0">
                    <a:pos x="102" y="276"/>
                  </a:cxn>
                  <a:cxn ang="0">
                    <a:pos x="89" y="256"/>
                  </a:cxn>
                  <a:cxn ang="0">
                    <a:pos x="74" y="246"/>
                  </a:cxn>
                  <a:cxn ang="0">
                    <a:pos x="46" y="223"/>
                  </a:cxn>
                  <a:cxn ang="0">
                    <a:pos x="22" y="189"/>
                  </a:cxn>
                  <a:cxn ang="0">
                    <a:pos x="0" y="179"/>
                  </a:cxn>
                </a:cxnLst>
                <a:rect l="0" t="0" r="r" b="b"/>
                <a:pathLst>
                  <a:path w="459" h="491">
                    <a:moveTo>
                      <a:pt x="0" y="179"/>
                    </a:moveTo>
                    <a:lnTo>
                      <a:pt x="8" y="164"/>
                    </a:lnTo>
                    <a:lnTo>
                      <a:pt x="19" y="124"/>
                    </a:lnTo>
                    <a:lnTo>
                      <a:pt x="19" y="117"/>
                    </a:lnTo>
                    <a:lnTo>
                      <a:pt x="18" y="113"/>
                    </a:lnTo>
                    <a:lnTo>
                      <a:pt x="18" y="87"/>
                    </a:lnTo>
                    <a:lnTo>
                      <a:pt x="18" y="84"/>
                    </a:lnTo>
                    <a:lnTo>
                      <a:pt x="29" y="66"/>
                    </a:lnTo>
                    <a:lnTo>
                      <a:pt x="40" y="50"/>
                    </a:lnTo>
                    <a:lnTo>
                      <a:pt x="43" y="35"/>
                    </a:lnTo>
                    <a:lnTo>
                      <a:pt x="45" y="29"/>
                    </a:lnTo>
                    <a:lnTo>
                      <a:pt x="64" y="25"/>
                    </a:lnTo>
                    <a:lnTo>
                      <a:pt x="118" y="8"/>
                    </a:lnTo>
                    <a:lnTo>
                      <a:pt x="121" y="8"/>
                    </a:lnTo>
                    <a:lnTo>
                      <a:pt x="152" y="0"/>
                    </a:lnTo>
                    <a:lnTo>
                      <a:pt x="156" y="0"/>
                    </a:lnTo>
                    <a:lnTo>
                      <a:pt x="199" y="0"/>
                    </a:lnTo>
                    <a:lnTo>
                      <a:pt x="212" y="3"/>
                    </a:lnTo>
                    <a:lnTo>
                      <a:pt x="222" y="11"/>
                    </a:lnTo>
                    <a:lnTo>
                      <a:pt x="232" y="19"/>
                    </a:lnTo>
                    <a:lnTo>
                      <a:pt x="247" y="40"/>
                    </a:lnTo>
                    <a:lnTo>
                      <a:pt x="248" y="44"/>
                    </a:lnTo>
                    <a:lnTo>
                      <a:pt x="254" y="50"/>
                    </a:lnTo>
                    <a:lnTo>
                      <a:pt x="252" y="55"/>
                    </a:lnTo>
                    <a:lnTo>
                      <a:pt x="252" y="57"/>
                    </a:lnTo>
                    <a:lnTo>
                      <a:pt x="260" y="71"/>
                    </a:lnTo>
                    <a:lnTo>
                      <a:pt x="261" y="73"/>
                    </a:lnTo>
                    <a:lnTo>
                      <a:pt x="261" y="121"/>
                    </a:lnTo>
                    <a:lnTo>
                      <a:pt x="261" y="154"/>
                    </a:lnTo>
                    <a:lnTo>
                      <a:pt x="265" y="163"/>
                    </a:lnTo>
                    <a:lnTo>
                      <a:pt x="271" y="165"/>
                    </a:lnTo>
                    <a:lnTo>
                      <a:pt x="286" y="169"/>
                    </a:lnTo>
                    <a:lnTo>
                      <a:pt x="293" y="173"/>
                    </a:lnTo>
                    <a:lnTo>
                      <a:pt x="311" y="175"/>
                    </a:lnTo>
                    <a:lnTo>
                      <a:pt x="323" y="175"/>
                    </a:lnTo>
                    <a:lnTo>
                      <a:pt x="335" y="174"/>
                    </a:lnTo>
                    <a:lnTo>
                      <a:pt x="340" y="171"/>
                    </a:lnTo>
                    <a:lnTo>
                      <a:pt x="349" y="168"/>
                    </a:lnTo>
                    <a:lnTo>
                      <a:pt x="355" y="173"/>
                    </a:lnTo>
                    <a:lnTo>
                      <a:pt x="378" y="180"/>
                    </a:lnTo>
                    <a:lnTo>
                      <a:pt x="384" y="189"/>
                    </a:lnTo>
                    <a:lnTo>
                      <a:pt x="386" y="195"/>
                    </a:lnTo>
                    <a:lnTo>
                      <a:pt x="388" y="218"/>
                    </a:lnTo>
                    <a:lnTo>
                      <a:pt x="392" y="230"/>
                    </a:lnTo>
                    <a:lnTo>
                      <a:pt x="390" y="255"/>
                    </a:lnTo>
                    <a:lnTo>
                      <a:pt x="392" y="260"/>
                    </a:lnTo>
                    <a:lnTo>
                      <a:pt x="397" y="267"/>
                    </a:lnTo>
                    <a:lnTo>
                      <a:pt x="404" y="272"/>
                    </a:lnTo>
                    <a:lnTo>
                      <a:pt x="411" y="275"/>
                    </a:lnTo>
                    <a:lnTo>
                      <a:pt x="421" y="275"/>
                    </a:lnTo>
                    <a:lnTo>
                      <a:pt x="426" y="272"/>
                    </a:lnTo>
                    <a:lnTo>
                      <a:pt x="440" y="272"/>
                    </a:lnTo>
                    <a:lnTo>
                      <a:pt x="449" y="270"/>
                    </a:lnTo>
                    <a:lnTo>
                      <a:pt x="454" y="275"/>
                    </a:lnTo>
                    <a:lnTo>
                      <a:pt x="459" y="283"/>
                    </a:lnTo>
                    <a:lnTo>
                      <a:pt x="459" y="308"/>
                    </a:lnTo>
                    <a:lnTo>
                      <a:pt x="458" y="311"/>
                    </a:lnTo>
                    <a:lnTo>
                      <a:pt x="454" y="327"/>
                    </a:lnTo>
                    <a:lnTo>
                      <a:pt x="451" y="353"/>
                    </a:lnTo>
                    <a:lnTo>
                      <a:pt x="449" y="374"/>
                    </a:lnTo>
                    <a:lnTo>
                      <a:pt x="446" y="404"/>
                    </a:lnTo>
                    <a:lnTo>
                      <a:pt x="443" y="420"/>
                    </a:lnTo>
                    <a:lnTo>
                      <a:pt x="440" y="428"/>
                    </a:lnTo>
                    <a:lnTo>
                      <a:pt x="433" y="438"/>
                    </a:lnTo>
                    <a:lnTo>
                      <a:pt x="425" y="447"/>
                    </a:lnTo>
                    <a:lnTo>
                      <a:pt x="411" y="458"/>
                    </a:lnTo>
                    <a:lnTo>
                      <a:pt x="409" y="461"/>
                    </a:lnTo>
                    <a:lnTo>
                      <a:pt x="404" y="463"/>
                    </a:lnTo>
                    <a:lnTo>
                      <a:pt x="390" y="475"/>
                    </a:lnTo>
                    <a:lnTo>
                      <a:pt x="388" y="479"/>
                    </a:lnTo>
                    <a:lnTo>
                      <a:pt x="386" y="480"/>
                    </a:lnTo>
                    <a:lnTo>
                      <a:pt x="378" y="482"/>
                    </a:lnTo>
                    <a:lnTo>
                      <a:pt x="363" y="480"/>
                    </a:lnTo>
                    <a:lnTo>
                      <a:pt x="356" y="483"/>
                    </a:lnTo>
                    <a:lnTo>
                      <a:pt x="352" y="488"/>
                    </a:lnTo>
                    <a:lnTo>
                      <a:pt x="345" y="491"/>
                    </a:lnTo>
                    <a:lnTo>
                      <a:pt x="338" y="491"/>
                    </a:lnTo>
                    <a:lnTo>
                      <a:pt x="333" y="488"/>
                    </a:lnTo>
                    <a:lnTo>
                      <a:pt x="323" y="490"/>
                    </a:lnTo>
                    <a:lnTo>
                      <a:pt x="313" y="487"/>
                    </a:lnTo>
                    <a:lnTo>
                      <a:pt x="296" y="476"/>
                    </a:lnTo>
                    <a:lnTo>
                      <a:pt x="290" y="474"/>
                    </a:lnTo>
                    <a:lnTo>
                      <a:pt x="258" y="469"/>
                    </a:lnTo>
                    <a:lnTo>
                      <a:pt x="236" y="469"/>
                    </a:lnTo>
                    <a:lnTo>
                      <a:pt x="233" y="465"/>
                    </a:lnTo>
                    <a:lnTo>
                      <a:pt x="233" y="459"/>
                    </a:lnTo>
                    <a:lnTo>
                      <a:pt x="236" y="450"/>
                    </a:lnTo>
                    <a:lnTo>
                      <a:pt x="238" y="442"/>
                    </a:lnTo>
                    <a:lnTo>
                      <a:pt x="249" y="417"/>
                    </a:lnTo>
                    <a:lnTo>
                      <a:pt x="264" y="395"/>
                    </a:lnTo>
                    <a:lnTo>
                      <a:pt x="273" y="382"/>
                    </a:lnTo>
                    <a:lnTo>
                      <a:pt x="273" y="372"/>
                    </a:lnTo>
                    <a:lnTo>
                      <a:pt x="271" y="363"/>
                    </a:lnTo>
                    <a:lnTo>
                      <a:pt x="269" y="358"/>
                    </a:lnTo>
                    <a:lnTo>
                      <a:pt x="265" y="357"/>
                    </a:lnTo>
                    <a:lnTo>
                      <a:pt x="260" y="348"/>
                    </a:lnTo>
                    <a:lnTo>
                      <a:pt x="252" y="342"/>
                    </a:lnTo>
                    <a:lnTo>
                      <a:pt x="238" y="339"/>
                    </a:lnTo>
                    <a:lnTo>
                      <a:pt x="230" y="327"/>
                    </a:lnTo>
                    <a:lnTo>
                      <a:pt x="214" y="319"/>
                    </a:lnTo>
                    <a:lnTo>
                      <a:pt x="199" y="311"/>
                    </a:lnTo>
                    <a:lnTo>
                      <a:pt x="173" y="293"/>
                    </a:lnTo>
                    <a:lnTo>
                      <a:pt x="167" y="291"/>
                    </a:lnTo>
                    <a:lnTo>
                      <a:pt x="155" y="287"/>
                    </a:lnTo>
                    <a:lnTo>
                      <a:pt x="126" y="286"/>
                    </a:lnTo>
                    <a:lnTo>
                      <a:pt x="118" y="283"/>
                    </a:lnTo>
                    <a:lnTo>
                      <a:pt x="107" y="280"/>
                    </a:lnTo>
                    <a:lnTo>
                      <a:pt x="102" y="276"/>
                    </a:lnTo>
                    <a:lnTo>
                      <a:pt x="101" y="275"/>
                    </a:lnTo>
                    <a:lnTo>
                      <a:pt x="89" y="256"/>
                    </a:lnTo>
                    <a:lnTo>
                      <a:pt x="85" y="253"/>
                    </a:lnTo>
                    <a:lnTo>
                      <a:pt x="74" y="246"/>
                    </a:lnTo>
                    <a:lnTo>
                      <a:pt x="49" y="228"/>
                    </a:lnTo>
                    <a:lnTo>
                      <a:pt x="46" y="223"/>
                    </a:lnTo>
                    <a:lnTo>
                      <a:pt x="33" y="210"/>
                    </a:lnTo>
                    <a:lnTo>
                      <a:pt x="22" y="189"/>
                    </a:lnTo>
                    <a:lnTo>
                      <a:pt x="16" y="184"/>
                    </a:lnTo>
                    <a:lnTo>
                      <a:pt x="0" y="17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04" name="Freeform 241"/>
              <p:cNvSpPr>
                <a:spLocks noChangeAspect="1"/>
              </p:cNvSpPr>
              <p:nvPr/>
            </p:nvSpPr>
            <p:spPr bwMode="gray">
              <a:xfrm>
                <a:off x="1687" y="2681"/>
                <a:ext cx="93" cy="506"/>
              </a:xfrm>
              <a:custGeom>
                <a:avLst/>
                <a:gdLst/>
                <a:ahLst/>
                <a:cxnLst>
                  <a:cxn ang="0">
                    <a:pos x="375" y="93"/>
                  </a:cxn>
                  <a:cxn ang="0">
                    <a:pos x="368" y="149"/>
                  </a:cxn>
                  <a:cxn ang="0">
                    <a:pos x="398" y="209"/>
                  </a:cxn>
                  <a:cxn ang="0">
                    <a:pos x="429" y="311"/>
                  </a:cxn>
                  <a:cxn ang="0">
                    <a:pos x="436" y="385"/>
                  </a:cxn>
                  <a:cxn ang="0">
                    <a:pos x="387" y="508"/>
                  </a:cxn>
                  <a:cxn ang="0">
                    <a:pos x="329" y="628"/>
                  </a:cxn>
                  <a:cxn ang="0">
                    <a:pos x="300" y="766"/>
                  </a:cxn>
                  <a:cxn ang="0">
                    <a:pos x="284" y="863"/>
                  </a:cxn>
                  <a:cxn ang="0">
                    <a:pos x="298" y="1032"/>
                  </a:cxn>
                  <a:cxn ang="0">
                    <a:pos x="269" y="1148"/>
                  </a:cxn>
                  <a:cxn ang="0">
                    <a:pos x="242" y="1290"/>
                  </a:cxn>
                  <a:cxn ang="0">
                    <a:pos x="208" y="1440"/>
                  </a:cxn>
                  <a:cxn ang="0">
                    <a:pos x="190" y="1597"/>
                  </a:cxn>
                  <a:cxn ang="0">
                    <a:pos x="201" y="1739"/>
                  </a:cxn>
                  <a:cxn ang="0">
                    <a:pos x="214" y="1785"/>
                  </a:cxn>
                  <a:cxn ang="0">
                    <a:pos x="212" y="1915"/>
                  </a:cxn>
                  <a:cxn ang="0">
                    <a:pos x="171" y="2027"/>
                  </a:cxn>
                  <a:cxn ang="0">
                    <a:pos x="137" y="2139"/>
                  </a:cxn>
                  <a:cxn ang="0">
                    <a:pos x="129" y="2264"/>
                  </a:cxn>
                  <a:cxn ang="0">
                    <a:pos x="179" y="2283"/>
                  </a:cxn>
                  <a:cxn ang="0">
                    <a:pos x="306" y="2367"/>
                  </a:cxn>
                  <a:cxn ang="0">
                    <a:pos x="355" y="2386"/>
                  </a:cxn>
                  <a:cxn ang="0">
                    <a:pos x="268" y="2429"/>
                  </a:cxn>
                  <a:cxn ang="0">
                    <a:pos x="214" y="2525"/>
                  </a:cxn>
                  <a:cxn ang="0">
                    <a:pos x="208" y="2477"/>
                  </a:cxn>
                  <a:cxn ang="0">
                    <a:pos x="189" y="2413"/>
                  </a:cxn>
                  <a:cxn ang="0">
                    <a:pos x="171" y="2376"/>
                  </a:cxn>
                  <a:cxn ang="0">
                    <a:pos x="160" y="2345"/>
                  </a:cxn>
                  <a:cxn ang="0">
                    <a:pos x="125" y="2343"/>
                  </a:cxn>
                  <a:cxn ang="0">
                    <a:pos x="81" y="2285"/>
                  </a:cxn>
                  <a:cxn ang="0">
                    <a:pos x="79" y="2240"/>
                  </a:cxn>
                  <a:cxn ang="0">
                    <a:pos x="70" y="2173"/>
                  </a:cxn>
                  <a:cxn ang="0">
                    <a:pos x="93" y="2117"/>
                  </a:cxn>
                  <a:cxn ang="0">
                    <a:pos x="70" y="2076"/>
                  </a:cxn>
                  <a:cxn ang="0">
                    <a:pos x="59" y="2042"/>
                  </a:cxn>
                  <a:cxn ang="0">
                    <a:pos x="109" y="2032"/>
                  </a:cxn>
                  <a:cxn ang="0">
                    <a:pos x="63" y="1979"/>
                  </a:cxn>
                  <a:cxn ang="0">
                    <a:pos x="66" y="1920"/>
                  </a:cxn>
                  <a:cxn ang="0">
                    <a:pos x="15" y="1930"/>
                  </a:cxn>
                  <a:cxn ang="0">
                    <a:pos x="44" y="1871"/>
                  </a:cxn>
                  <a:cxn ang="0">
                    <a:pos x="72" y="1856"/>
                  </a:cxn>
                  <a:cxn ang="0">
                    <a:pos x="91" y="1888"/>
                  </a:cxn>
                  <a:cxn ang="0">
                    <a:pos x="118" y="1879"/>
                  </a:cxn>
                  <a:cxn ang="0">
                    <a:pos x="114" y="1849"/>
                  </a:cxn>
                  <a:cxn ang="0">
                    <a:pos x="117" y="1818"/>
                  </a:cxn>
                  <a:cxn ang="0">
                    <a:pos x="120" y="1806"/>
                  </a:cxn>
                  <a:cxn ang="0">
                    <a:pos x="149" y="1740"/>
                  </a:cxn>
                  <a:cxn ang="0">
                    <a:pos x="146" y="1691"/>
                  </a:cxn>
                  <a:cxn ang="0">
                    <a:pos x="158" y="1601"/>
                  </a:cxn>
                  <a:cxn ang="0">
                    <a:pos x="153" y="1558"/>
                  </a:cxn>
                  <a:cxn ang="0">
                    <a:pos x="141" y="1525"/>
                  </a:cxn>
                  <a:cxn ang="0">
                    <a:pos x="92" y="1504"/>
                  </a:cxn>
                  <a:cxn ang="0">
                    <a:pos x="115" y="1329"/>
                  </a:cxn>
                  <a:cxn ang="0">
                    <a:pos x="122" y="1219"/>
                  </a:cxn>
                  <a:cxn ang="0">
                    <a:pos x="166" y="1105"/>
                  </a:cxn>
                  <a:cxn ang="0">
                    <a:pos x="221" y="928"/>
                  </a:cxn>
                  <a:cxn ang="0">
                    <a:pos x="226" y="719"/>
                  </a:cxn>
                  <a:cxn ang="0">
                    <a:pos x="253" y="565"/>
                  </a:cxn>
                  <a:cxn ang="0">
                    <a:pos x="275" y="461"/>
                  </a:cxn>
                  <a:cxn ang="0">
                    <a:pos x="279" y="317"/>
                  </a:cxn>
                  <a:cxn ang="0">
                    <a:pos x="292" y="142"/>
                  </a:cxn>
                  <a:cxn ang="0">
                    <a:pos x="312" y="25"/>
                  </a:cxn>
                </a:cxnLst>
                <a:rect l="0" t="0" r="r" b="b"/>
                <a:pathLst>
                  <a:path w="463" h="2531">
                    <a:moveTo>
                      <a:pt x="325" y="0"/>
                    </a:moveTo>
                    <a:lnTo>
                      <a:pt x="328" y="0"/>
                    </a:lnTo>
                    <a:lnTo>
                      <a:pt x="339" y="14"/>
                    </a:lnTo>
                    <a:lnTo>
                      <a:pt x="343" y="18"/>
                    </a:lnTo>
                    <a:lnTo>
                      <a:pt x="350" y="27"/>
                    </a:lnTo>
                    <a:lnTo>
                      <a:pt x="350" y="37"/>
                    </a:lnTo>
                    <a:lnTo>
                      <a:pt x="354" y="69"/>
                    </a:lnTo>
                    <a:lnTo>
                      <a:pt x="357" y="78"/>
                    </a:lnTo>
                    <a:lnTo>
                      <a:pt x="362" y="83"/>
                    </a:lnTo>
                    <a:lnTo>
                      <a:pt x="375" y="93"/>
                    </a:lnTo>
                    <a:lnTo>
                      <a:pt x="382" y="100"/>
                    </a:lnTo>
                    <a:lnTo>
                      <a:pt x="383" y="110"/>
                    </a:lnTo>
                    <a:lnTo>
                      <a:pt x="379" y="115"/>
                    </a:lnTo>
                    <a:lnTo>
                      <a:pt x="378" y="121"/>
                    </a:lnTo>
                    <a:lnTo>
                      <a:pt x="382" y="127"/>
                    </a:lnTo>
                    <a:lnTo>
                      <a:pt x="382" y="131"/>
                    </a:lnTo>
                    <a:lnTo>
                      <a:pt x="379" y="132"/>
                    </a:lnTo>
                    <a:lnTo>
                      <a:pt x="372" y="136"/>
                    </a:lnTo>
                    <a:lnTo>
                      <a:pt x="371" y="137"/>
                    </a:lnTo>
                    <a:lnTo>
                      <a:pt x="368" y="149"/>
                    </a:lnTo>
                    <a:lnTo>
                      <a:pt x="368" y="155"/>
                    </a:lnTo>
                    <a:lnTo>
                      <a:pt x="376" y="159"/>
                    </a:lnTo>
                    <a:lnTo>
                      <a:pt x="379" y="164"/>
                    </a:lnTo>
                    <a:lnTo>
                      <a:pt x="379" y="172"/>
                    </a:lnTo>
                    <a:lnTo>
                      <a:pt x="379" y="180"/>
                    </a:lnTo>
                    <a:lnTo>
                      <a:pt x="382" y="183"/>
                    </a:lnTo>
                    <a:lnTo>
                      <a:pt x="387" y="185"/>
                    </a:lnTo>
                    <a:lnTo>
                      <a:pt x="394" y="192"/>
                    </a:lnTo>
                    <a:lnTo>
                      <a:pt x="395" y="196"/>
                    </a:lnTo>
                    <a:lnTo>
                      <a:pt x="398" y="209"/>
                    </a:lnTo>
                    <a:lnTo>
                      <a:pt x="398" y="218"/>
                    </a:lnTo>
                    <a:lnTo>
                      <a:pt x="404" y="228"/>
                    </a:lnTo>
                    <a:lnTo>
                      <a:pt x="407" y="250"/>
                    </a:lnTo>
                    <a:lnTo>
                      <a:pt x="407" y="268"/>
                    </a:lnTo>
                    <a:lnTo>
                      <a:pt x="411" y="290"/>
                    </a:lnTo>
                    <a:lnTo>
                      <a:pt x="411" y="294"/>
                    </a:lnTo>
                    <a:lnTo>
                      <a:pt x="415" y="306"/>
                    </a:lnTo>
                    <a:lnTo>
                      <a:pt x="415" y="308"/>
                    </a:lnTo>
                    <a:lnTo>
                      <a:pt x="422" y="311"/>
                    </a:lnTo>
                    <a:lnTo>
                      <a:pt x="429" y="311"/>
                    </a:lnTo>
                    <a:lnTo>
                      <a:pt x="441" y="311"/>
                    </a:lnTo>
                    <a:lnTo>
                      <a:pt x="447" y="309"/>
                    </a:lnTo>
                    <a:lnTo>
                      <a:pt x="457" y="309"/>
                    </a:lnTo>
                    <a:lnTo>
                      <a:pt x="457" y="311"/>
                    </a:lnTo>
                    <a:lnTo>
                      <a:pt x="458" y="311"/>
                    </a:lnTo>
                    <a:lnTo>
                      <a:pt x="458" y="314"/>
                    </a:lnTo>
                    <a:lnTo>
                      <a:pt x="463" y="319"/>
                    </a:lnTo>
                    <a:lnTo>
                      <a:pt x="463" y="331"/>
                    </a:lnTo>
                    <a:lnTo>
                      <a:pt x="454" y="378"/>
                    </a:lnTo>
                    <a:lnTo>
                      <a:pt x="436" y="385"/>
                    </a:lnTo>
                    <a:lnTo>
                      <a:pt x="388" y="407"/>
                    </a:lnTo>
                    <a:lnTo>
                      <a:pt x="387" y="414"/>
                    </a:lnTo>
                    <a:lnTo>
                      <a:pt x="387" y="422"/>
                    </a:lnTo>
                    <a:lnTo>
                      <a:pt x="389" y="432"/>
                    </a:lnTo>
                    <a:lnTo>
                      <a:pt x="389" y="441"/>
                    </a:lnTo>
                    <a:lnTo>
                      <a:pt x="383" y="449"/>
                    </a:lnTo>
                    <a:lnTo>
                      <a:pt x="382" y="451"/>
                    </a:lnTo>
                    <a:lnTo>
                      <a:pt x="382" y="467"/>
                    </a:lnTo>
                    <a:lnTo>
                      <a:pt x="387" y="482"/>
                    </a:lnTo>
                    <a:lnTo>
                      <a:pt x="387" y="508"/>
                    </a:lnTo>
                    <a:lnTo>
                      <a:pt x="389" y="519"/>
                    </a:lnTo>
                    <a:lnTo>
                      <a:pt x="393" y="534"/>
                    </a:lnTo>
                    <a:lnTo>
                      <a:pt x="395" y="548"/>
                    </a:lnTo>
                    <a:lnTo>
                      <a:pt x="394" y="551"/>
                    </a:lnTo>
                    <a:lnTo>
                      <a:pt x="389" y="554"/>
                    </a:lnTo>
                    <a:lnTo>
                      <a:pt x="379" y="558"/>
                    </a:lnTo>
                    <a:lnTo>
                      <a:pt x="364" y="573"/>
                    </a:lnTo>
                    <a:lnTo>
                      <a:pt x="361" y="575"/>
                    </a:lnTo>
                    <a:lnTo>
                      <a:pt x="354" y="600"/>
                    </a:lnTo>
                    <a:lnTo>
                      <a:pt x="329" y="628"/>
                    </a:lnTo>
                    <a:lnTo>
                      <a:pt x="323" y="654"/>
                    </a:lnTo>
                    <a:lnTo>
                      <a:pt x="318" y="675"/>
                    </a:lnTo>
                    <a:lnTo>
                      <a:pt x="317" y="682"/>
                    </a:lnTo>
                    <a:lnTo>
                      <a:pt x="311" y="696"/>
                    </a:lnTo>
                    <a:lnTo>
                      <a:pt x="308" y="704"/>
                    </a:lnTo>
                    <a:lnTo>
                      <a:pt x="307" y="729"/>
                    </a:lnTo>
                    <a:lnTo>
                      <a:pt x="308" y="739"/>
                    </a:lnTo>
                    <a:lnTo>
                      <a:pt x="308" y="749"/>
                    </a:lnTo>
                    <a:lnTo>
                      <a:pt x="305" y="762"/>
                    </a:lnTo>
                    <a:lnTo>
                      <a:pt x="300" y="766"/>
                    </a:lnTo>
                    <a:lnTo>
                      <a:pt x="300" y="769"/>
                    </a:lnTo>
                    <a:lnTo>
                      <a:pt x="298" y="776"/>
                    </a:lnTo>
                    <a:lnTo>
                      <a:pt x="292" y="782"/>
                    </a:lnTo>
                    <a:lnTo>
                      <a:pt x="289" y="796"/>
                    </a:lnTo>
                    <a:lnTo>
                      <a:pt x="281" y="811"/>
                    </a:lnTo>
                    <a:lnTo>
                      <a:pt x="280" y="814"/>
                    </a:lnTo>
                    <a:lnTo>
                      <a:pt x="276" y="825"/>
                    </a:lnTo>
                    <a:lnTo>
                      <a:pt x="274" y="841"/>
                    </a:lnTo>
                    <a:lnTo>
                      <a:pt x="274" y="854"/>
                    </a:lnTo>
                    <a:lnTo>
                      <a:pt x="284" y="863"/>
                    </a:lnTo>
                    <a:lnTo>
                      <a:pt x="284" y="892"/>
                    </a:lnTo>
                    <a:lnTo>
                      <a:pt x="296" y="925"/>
                    </a:lnTo>
                    <a:lnTo>
                      <a:pt x="297" y="935"/>
                    </a:lnTo>
                    <a:lnTo>
                      <a:pt x="296" y="947"/>
                    </a:lnTo>
                    <a:lnTo>
                      <a:pt x="303" y="955"/>
                    </a:lnTo>
                    <a:lnTo>
                      <a:pt x="306" y="960"/>
                    </a:lnTo>
                    <a:lnTo>
                      <a:pt x="309" y="979"/>
                    </a:lnTo>
                    <a:lnTo>
                      <a:pt x="311" y="997"/>
                    </a:lnTo>
                    <a:lnTo>
                      <a:pt x="311" y="1013"/>
                    </a:lnTo>
                    <a:lnTo>
                      <a:pt x="298" y="1032"/>
                    </a:lnTo>
                    <a:lnTo>
                      <a:pt x="292" y="1045"/>
                    </a:lnTo>
                    <a:lnTo>
                      <a:pt x="290" y="1052"/>
                    </a:lnTo>
                    <a:lnTo>
                      <a:pt x="286" y="1075"/>
                    </a:lnTo>
                    <a:lnTo>
                      <a:pt x="285" y="1078"/>
                    </a:lnTo>
                    <a:lnTo>
                      <a:pt x="274" y="1088"/>
                    </a:lnTo>
                    <a:lnTo>
                      <a:pt x="275" y="1117"/>
                    </a:lnTo>
                    <a:lnTo>
                      <a:pt x="278" y="1134"/>
                    </a:lnTo>
                    <a:lnTo>
                      <a:pt x="278" y="1142"/>
                    </a:lnTo>
                    <a:lnTo>
                      <a:pt x="275" y="1144"/>
                    </a:lnTo>
                    <a:lnTo>
                      <a:pt x="269" y="1148"/>
                    </a:lnTo>
                    <a:lnTo>
                      <a:pt x="266" y="1151"/>
                    </a:lnTo>
                    <a:lnTo>
                      <a:pt x="265" y="1159"/>
                    </a:lnTo>
                    <a:lnTo>
                      <a:pt x="263" y="1161"/>
                    </a:lnTo>
                    <a:lnTo>
                      <a:pt x="257" y="1161"/>
                    </a:lnTo>
                    <a:lnTo>
                      <a:pt x="253" y="1164"/>
                    </a:lnTo>
                    <a:lnTo>
                      <a:pt x="247" y="1172"/>
                    </a:lnTo>
                    <a:lnTo>
                      <a:pt x="242" y="1186"/>
                    </a:lnTo>
                    <a:lnTo>
                      <a:pt x="238" y="1225"/>
                    </a:lnTo>
                    <a:lnTo>
                      <a:pt x="238" y="1262"/>
                    </a:lnTo>
                    <a:lnTo>
                      <a:pt x="242" y="1290"/>
                    </a:lnTo>
                    <a:lnTo>
                      <a:pt x="247" y="1301"/>
                    </a:lnTo>
                    <a:lnTo>
                      <a:pt x="247" y="1314"/>
                    </a:lnTo>
                    <a:lnTo>
                      <a:pt x="243" y="1323"/>
                    </a:lnTo>
                    <a:lnTo>
                      <a:pt x="235" y="1332"/>
                    </a:lnTo>
                    <a:lnTo>
                      <a:pt x="230" y="1337"/>
                    </a:lnTo>
                    <a:lnTo>
                      <a:pt x="227" y="1343"/>
                    </a:lnTo>
                    <a:lnTo>
                      <a:pt x="225" y="1358"/>
                    </a:lnTo>
                    <a:lnTo>
                      <a:pt x="208" y="1419"/>
                    </a:lnTo>
                    <a:lnTo>
                      <a:pt x="206" y="1424"/>
                    </a:lnTo>
                    <a:lnTo>
                      <a:pt x="208" y="1440"/>
                    </a:lnTo>
                    <a:lnTo>
                      <a:pt x="199" y="1481"/>
                    </a:lnTo>
                    <a:lnTo>
                      <a:pt x="196" y="1510"/>
                    </a:lnTo>
                    <a:lnTo>
                      <a:pt x="200" y="1525"/>
                    </a:lnTo>
                    <a:lnTo>
                      <a:pt x="209" y="1533"/>
                    </a:lnTo>
                    <a:lnTo>
                      <a:pt x="210" y="1537"/>
                    </a:lnTo>
                    <a:lnTo>
                      <a:pt x="210" y="1549"/>
                    </a:lnTo>
                    <a:lnTo>
                      <a:pt x="209" y="1554"/>
                    </a:lnTo>
                    <a:lnTo>
                      <a:pt x="205" y="1563"/>
                    </a:lnTo>
                    <a:lnTo>
                      <a:pt x="195" y="1576"/>
                    </a:lnTo>
                    <a:lnTo>
                      <a:pt x="190" y="1597"/>
                    </a:lnTo>
                    <a:lnTo>
                      <a:pt x="190" y="1633"/>
                    </a:lnTo>
                    <a:lnTo>
                      <a:pt x="193" y="1639"/>
                    </a:lnTo>
                    <a:lnTo>
                      <a:pt x="196" y="1641"/>
                    </a:lnTo>
                    <a:lnTo>
                      <a:pt x="198" y="1646"/>
                    </a:lnTo>
                    <a:lnTo>
                      <a:pt x="196" y="1673"/>
                    </a:lnTo>
                    <a:lnTo>
                      <a:pt x="198" y="1678"/>
                    </a:lnTo>
                    <a:lnTo>
                      <a:pt x="203" y="1688"/>
                    </a:lnTo>
                    <a:lnTo>
                      <a:pt x="205" y="1703"/>
                    </a:lnTo>
                    <a:lnTo>
                      <a:pt x="201" y="1732"/>
                    </a:lnTo>
                    <a:lnTo>
                      <a:pt x="201" y="1739"/>
                    </a:lnTo>
                    <a:lnTo>
                      <a:pt x="209" y="1739"/>
                    </a:lnTo>
                    <a:lnTo>
                      <a:pt x="223" y="1742"/>
                    </a:lnTo>
                    <a:lnTo>
                      <a:pt x="231" y="1751"/>
                    </a:lnTo>
                    <a:lnTo>
                      <a:pt x="232" y="1759"/>
                    </a:lnTo>
                    <a:lnTo>
                      <a:pt x="230" y="1768"/>
                    </a:lnTo>
                    <a:lnTo>
                      <a:pt x="216" y="1769"/>
                    </a:lnTo>
                    <a:lnTo>
                      <a:pt x="200" y="1767"/>
                    </a:lnTo>
                    <a:lnTo>
                      <a:pt x="196" y="1769"/>
                    </a:lnTo>
                    <a:lnTo>
                      <a:pt x="200" y="1779"/>
                    </a:lnTo>
                    <a:lnTo>
                      <a:pt x="214" y="1785"/>
                    </a:lnTo>
                    <a:lnTo>
                      <a:pt x="223" y="1797"/>
                    </a:lnTo>
                    <a:lnTo>
                      <a:pt x="223" y="1807"/>
                    </a:lnTo>
                    <a:lnTo>
                      <a:pt x="219" y="1812"/>
                    </a:lnTo>
                    <a:lnTo>
                      <a:pt x="215" y="1817"/>
                    </a:lnTo>
                    <a:lnTo>
                      <a:pt x="214" y="1827"/>
                    </a:lnTo>
                    <a:lnTo>
                      <a:pt x="214" y="1853"/>
                    </a:lnTo>
                    <a:lnTo>
                      <a:pt x="212" y="1858"/>
                    </a:lnTo>
                    <a:lnTo>
                      <a:pt x="212" y="1871"/>
                    </a:lnTo>
                    <a:lnTo>
                      <a:pt x="214" y="1879"/>
                    </a:lnTo>
                    <a:lnTo>
                      <a:pt x="212" y="1915"/>
                    </a:lnTo>
                    <a:lnTo>
                      <a:pt x="206" y="1930"/>
                    </a:lnTo>
                    <a:lnTo>
                      <a:pt x="200" y="1945"/>
                    </a:lnTo>
                    <a:lnTo>
                      <a:pt x="199" y="1955"/>
                    </a:lnTo>
                    <a:lnTo>
                      <a:pt x="189" y="1973"/>
                    </a:lnTo>
                    <a:lnTo>
                      <a:pt x="176" y="1992"/>
                    </a:lnTo>
                    <a:lnTo>
                      <a:pt x="172" y="1998"/>
                    </a:lnTo>
                    <a:lnTo>
                      <a:pt x="171" y="2004"/>
                    </a:lnTo>
                    <a:lnTo>
                      <a:pt x="169" y="2019"/>
                    </a:lnTo>
                    <a:lnTo>
                      <a:pt x="171" y="2019"/>
                    </a:lnTo>
                    <a:lnTo>
                      <a:pt x="171" y="2027"/>
                    </a:lnTo>
                    <a:lnTo>
                      <a:pt x="173" y="2033"/>
                    </a:lnTo>
                    <a:lnTo>
                      <a:pt x="176" y="2044"/>
                    </a:lnTo>
                    <a:lnTo>
                      <a:pt x="176" y="2053"/>
                    </a:lnTo>
                    <a:lnTo>
                      <a:pt x="172" y="2055"/>
                    </a:lnTo>
                    <a:lnTo>
                      <a:pt x="171" y="2059"/>
                    </a:lnTo>
                    <a:lnTo>
                      <a:pt x="168" y="2080"/>
                    </a:lnTo>
                    <a:lnTo>
                      <a:pt x="165" y="2093"/>
                    </a:lnTo>
                    <a:lnTo>
                      <a:pt x="162" y="2098"/>
                    </a:lnTo>
                    <a:lnTo>
                      <a:pt x="151" y="2112"/>
                    </a:lnTo>
                    <a:lnTo>
                      <a:pt x="137" y="2139"/>
                    </a:lnTo>
                    <a:lnTo>
                      <a:pt x="133" y="2143"/>
                    </a:lnTo>
                    <a:lnTo>
                      <a:pt x="128" y="2154"/>
                    </a:lnTo>
                    <a:lnTo>
                      <a:pt x="120" y="2186"/>
                    </a:lnTo>
                    <a:lnTo>
                      <a:pt x="120" y="2198"/>
                    </a:lnTo>
                    <a:lnTo>
                      <a:pt x="119" y="2208"/>
                    </a:lnTo>
                    <a:lnTo>
                      <a:pt x="119" y="2238"/>
                    </a:lnTo>
                    <a:lnTo>
                      <a:pt x="120" y="2241"/>
                    </a:lnTo>
                    <a:lnTo>
                      <a:pt x="123" y="2256"/>
                    </a:lnTo>
                    <a:lnTo>
                      <a:pt x="125" y="2263"/>
                    </a:lnTo>
                    <a:lnTo>
                      <a:pt x="129" y="2264"/>
                    </a:lnTo>
                    <a:lnTo>
                      <a:pt x="133" y="2261"/>
                    </a:lnTo>
                    <a:lnTo>
                      <a:pt x="136" y="2253"/>
                    </a:lnTo>
                    <a:lnTo>
                      <a:pt x="144" y="2248"/>
                    </a:lnTo>
                    <a:lnTo>
                      <a:pt x="163" y="2252"/>
                    </a:lnTo>
                    <a:lnTo>
                      <a:pt x="168" y="2246"/>
                    </a:lnTo>
                    <a:lnTo>
                      <a:pt x="169" y="2246"/>
                    </a:lnTo>
                    <a:lnTo>
                      <a:pt x="173" y="2247"/>
                    </a:lnTo>
                    <a:lnTo>
                      <a:pt x="176" y="2249"/>
                    </a:lnTo>
                    <a:lnTo>
                      <a:pt x="178" y="2268"/>
                    </a:lnTo>
                    <a:lnTo>
                      <a:pt x="179" y="2283"/>
                    </a:lnTo>
                    <a:lnTo>
                      <a:pt x="178" y="2340"/>
                    </a:lnTo>
                    <a:lnTo>
                      <a:pt x="179" y="2345"/>
                    </a:lnTo>
                    <a:lnTo>
                      <a:pt x="185" y="2359"/>
                    </a:lnTo>
                    <a:lnTo>
                      <a:pt x="190" y="2364"/>
                    </a:lnTo>
                    <a:lnTo>
                      <a:pt x="204" y="2370"/>
                    </a:lnTo>
                    <a:lnTo>
                      <a:pt x="259" y="2370"/>
                    </a:lnTo>
                    <a:lnTo>
                      <a:pt x="264" y="2371"/>
                    </a:lnTo>
                    <a:lnTo>
                      <a:pt x="269" y="2371"/>
                    </a:lnTo>
                    <a:lnTo>
                      <a:pt x="289" y="2371"/>
                    </a:lnTo>
                    <a:lnTo>
                      <a:pt x="306" y="2367"/>
                    </a:lnTo>
                    <a:lnTo>
                      <a:pt x="317" y="2369"/>
                    </a:lnTo>
                    <a:lnTo>
                      <a:pt x="343" y="2377"/>
                    </a:lnTo>
                    <a:lnTo>
                      <a:pt x="375" y="2383"/>
                    </a:lnTo>
                    <a:lnTo>
                      <a:pt x="389" y="2391"/>
                    </a:lnTo>
                    <a:lnTo>
                      <a:pt x="394" y="2392"/>
                    </a:lnTo>
                    <a:lnTo>
                      <a:pt x="394" y="2396"/>
                    </a:lnTo>
                    <a:lnTo>
                      <a:pt x="391" y="2397"/>
                    </a:lnTo>
                    <a:lnTo>
                      <a:pt x="379" y="2393"/>
                    </a:lnTo>
                    <a:lnTo>
                      <a:pt x="368" y="2393"/>
                    </a:lnTo>
                    <a:lnTo>
                      <a:pt x="355" y="2386"/>
                    </a:lnTo>
                    <a:lnTo>
                      <a:pt x="348" y="2385"/>
                    </a:lnTo>
                    <a:lnTo>
                      <a:pt x="333" y="2392"/>
                    </a:lnTo>
                    <a:lnTo>
                      <a:pt x="330" y="2399"/>
                    </a:lnTo>
                    <a:lnTo>
                      <a:pt x="327" y="2405"/>
                    </a:lnTo>
                    <a:lnTo>
                      <a:pt x="311" y="2409"/>
                    </a:lnTo>
                    <a:lnTo>
                      <a:pt x="294" y="2419"/>
                    </a:lnTo>
                    <a:lnTo>
                      <a:pt x="290" y="2424"/>
                    </a:lnTo>
                    <a:lnTo>
                      <a:pt x="281" y="2426"/>
                    </a:lnTo>
                    <a:lnTo>
                      <a:pt x="275" y="2425"/>
                    </a:lnTo>
                    <a:lnTo>
                      <a:pt x="268" y="2429"/>
                    </a:lnTo>
                    <a:lnTo>
                      <a:pt x="259" y="2431"/>
                    </a:lnTo>
                    <a:lnTo>
                      <a:pt x="259" y="2455"/>
                    </a:lnTo>
                    <a:lnTo>
                      <a:pt x="253" y="2479"/>
                    </a:lnTo>
                    <a:lnTo>
                      <a:pt x="251" y="2512"/>
                    </a:lnTo>
                    <a:lnTo>
                      <a:pt x="249" y="2521"/>
                    </a:lnTo>
                    <a:lnTo>
                      <a:pt x="246" y="2527"/>
                    </a:lnTo>
                    <a:lnTo>
                      <a:pt x="243" y="2531"/>
                    </a:lnTo>
                    <a:lnTo>
                      <a:pt x="237" y="2531"/>
                    </a:lnTo>
                    <a:lnTo>
                      <a:pt x="222" y="2526"/>
                    </a:lnTo>
                    <a:lnTo>
                      <a:pt x="214" y="2525"/>
                    </a:lnTo>
                    <a:lnTo>
                      <a:pt x="194" y="2515"/>
                    </a:lnTo>
                    <a:lnTo>
                      <a:pt x="183" y="2505"/>
                    </a:lnTo>
                    <a:lnTo>
                      <a:pt x="178" y="2495"/>
                    </a:lnTo>
                    <a:lnTo>
                      <a:pt x="179" y="2485"/>
                    </a:lnTo>
                    <a:lnTo>
                      <a:pt x="188" y="2480"/>
                    </a:lnTo>
                    <a:lnTo>
                      <a:pt x="190" y="2488"/>
                    </a:lnTo>
                    <a:lnTo>
                      <a:pt x="189" y="2494"/>
                    </a:lnTo>
                    <a:lnTo>
                      <a:pt x="198" y="2490"/>
                    </a:lnTo>
                    <a:lnTo>
                      <a:pt x="201" y="2483"/>
                    </a:lnTo>
                    <a:lnTo>
                      <a:pt x="208" y="2477"/>
                    </a:lnTo>
                    <a:lnTo>
                      <a:pt x="220" y="2475"/>
                    </a:lnTo>
                    <a:lnTo>
                      <a:pt x="231" y="2468"/>
                    </a:lnTo>
                    <a:lnTo>
                      <a:pt x="238" y="2461"/>
                    </a:lnTo>
                    <a:lnTo>
                      <a:pt x="243" y="2450"/>
                    </a:lnTo>
                    <a:lnTo>
                      <a:pt x="244" y="2442"/>
                    </a:lnTo>
                    <a:lnTo>
                      <a:pt x="233" y="2436"/>
                    </a:lnTo>
                    <a:lnTo>
                      <a:pt x="227" y="2428"/>
                    </a:lnTo>
                    <a:lnTo>
                      <a:pt x="222" y="2417"/>
                    </a:lnTo>
                    <a:lnTo>
                      <a:pt x="211" y="2414"/>
                    </a:lnTo>
                    <a:lnTo>
                      <a:pt x="189" y="2413"/>
                    </a:lnTo>
                    <a:lnTo>
                      <a:pt x="176" y="2418"/>
                    </a:lnTo>
                    <a:lnTo>
                      <a:pt x="171" y="2424"/>
                    </a:lnTo>
                    <a:lnTo>
                      <a:pt x="171" y="2417"/>
                    </a:lnTo>
                    <a:lnTo>
                      <a:pt x="168" y="2412"/>
                    </a:lnTo>
                    <a:lnTo>
                      <a:pt x="153" y="2414"/>
                    </a:lnTo>
                    <a:lnTo>
                      <a:pt x="153" y="2409"/>
                    </a:lnTo>
                    <a:lnTo>
                      <a:pt x="156" y="2404"/>
                    </a:lnTo>
                    <a:lnTo>
                      <a:pt x="168" y="2398"/>
                    </a:lnTo>
                    <a:lnTo>
                      <a:pt x="171" y="2388"/>
                    </a:lnTo>
                    <a:lnTo>
                      <a:pt x="171" y="2376"/>
                    </a:lnTo>
                    <a:lnTo>
                      <a:pt x="160" y="2364"/>
                    </a:lnTo>
                    <a:lnTo>
                      <a:pt x="168" y="2360"/>
                    </a:lnTo>
                    <a:lnTo>
                      <a:pt x="169" y="2354"/>
                    </a:lnTo>
                    <a:lnTo>
                      <a:pt x="168" y="2345"/>
                    </a:lnTo>
                    <a:lnTo>
                      <a:pt x="160" y="2335"/>
                    </a:lnTo>
                    <a:lnTo>
                      <a:pt x="145" y="2322"/>
                    </a:lnTo>
                    <a:lnTo>
                      <a:pt x="134" y="2316"/>
                    </a:lnTo>
                    <a:lnTo>
                      <a:pt x="129" y="2316"/>
                    </a:lnTo>
                    <a:lnTo>
                      <a:pt x="160" y="2338"/>
                    </a:lnTo>
                    <a:lnTo>
                      <a:pt x="160" y="2345"/>
                    </a:lnTo>
                    <a:lnTo>
                      <a:pt x="153" y="2348"/>
                    </a:lnTo>
                    <a:lnTo>
                      <a:pt x="146" y="2344"/>
                    </a:lnTo>
                    <a:lnTo>
                      <a:pt x="137" y="2335"/>
                    </a:lnTo>
                    <a:lnTo>
                      <a:pt x="135" y="2338"/>
                    </a:lnTo>
                    <a:lnTo>
                      <a:pt x="141" y="2351"/>
                    </a:lnTo>
                    <a:lnTo>
                      <a:pt x="137" y="2361"/>
                    </a:lnTo>
                    <a:lnTo>
                      <a:pt x="133" y="2365"/>
                    </a:lnTo>
                    <a:lnTo>
                      <a:pt x="130" y="2360"/>
                    </a:lnTo>
                    <a:lnTo>
                      <a:pt x="126" y="2353"/>
                    </a:lnTo>
                    <a:lnTo>
                      <a:pt x="125" y="2343"/>
                    </a:lnTo>
                    <a:lnTo>
                      <a:pt x="119" y="2329"/>
                    </a:lnTo>
                    <a:lnTo>
                      <a:pt x="125" y="2344"/>
                    </a:lnTo>
                    <a:lnTo>
                      <a:pt x="126" y="2359"/>
                    </a:lnTo>
                    <a:lnTo>
                      <a:pt x="125" y="2371"/>
                    </a:lnTo>
                    <a:lnTo>
                      <a:pt x="119" y="2370"/>
                    </a:lnTo>
                    <a:lnTo>
                      <a:pt x="114" y="2367"/>
                    </a:lnTo>
                    <a:lnTo>
                      <a:pt x="110" y="2355"/>
                    </a:lnTo>
                    <a:lnTo>
                      <a:pt x="113" y="2332"/>
                    </a:lnTo>
                    <a:lnTo>
                      <a:pt x="106" y="2312"/>
                    </a:lnTo>
                    <a:lnTo>
                      <a:pt x="81" y="2285"/>
                    </a:lnTo>
                    <a:lnTo>
                      <a:pt x="79" y="2274"/>
                    </a:lnTo>
                    <a:lnTo>
                      <a:pt x="81" y="2267"/>
                    </a:lnTo>
                    <a:lnTo>
                      <a:pt x="92" y="2267"/>
                    </a:lnTo>
                    <a:lnTo>
                      <a:pt x="102" y="2263"/>
                    </a:lnTo>
                    <a:lnTo>
                      <a:pt x="101" y="2252"/>
                    </a:lnTo>
                    <a:lnTo>
                      <a:pt x="97" y="2249"/>
                    </a:lnTo>
                    <a:lnTo>
                      <a:pt x="94" y="2256"/>
                    </a:lnTo>
                    <a:lnTo>
                      <a:pt x="90" y="2256"/>
                    </a:lnTo>
                    <a:lnTo>
                      <a:pt x="83" y="2251"/>
                    </a:lnTo>
                    <a:lnTo>
                      <a:pt x="79" y="2240"/>
                    </a:lnTo>
                    <a:lnTo>
                      <a:pt x="82" y="2234"/>
                    </a:lnTo>
                    <a:lnTo>
                      <a:pt x="93" y="2237"/>
                    </a:lnTo>
                    <a:lnTo>
                      <a:pt x="92" y="2234"/>
                    </a:lnTo>
                    <a:lnTo>
                      <a:pt x="86" y="2227"/>
                    </a:lnTo>
                    <a:lnTo>
                      <a:pt x="74" y="2225"/>
                    </a:lnTo>
                    <a:lnTo>
                      <a:pt x="66" y="2221"/>
                    </a:lnTo>
                    <a:lnTo>
                      <a:pt x="60" y="2214"/>
                    </a:lnTo>
                    <a:lnTo>
                      <a:pt x="55" y="2204"/>
                    </a:lnTo>
                    <a:lnTo>
                      <a:pt x="69" y="2189"/>
                    </a:lnTo>
                    <a:lnTo>
                      <a:pt x="70" y="2173"/>
                    </a:lnTo>
                    <a:lnTo>
                      <a:pt x="72" y="2170"/>
                    </a:lnTo>
                    <a:lnTo>
                      <a:pt x="72" y="2164"/>
                    </a:lnTo>
                    <a:lnTo>
                      <a:pt x="87" y="2154"/>
                    </a:lnTo>
                    <a:lnTo>
                      <a:pt x="93" y="2156"/>
                    </a:lnTo>
                    <a:lnTo>
                      <a:pt x="97" y="2156"/>
                    </a:lnTo>
                    <a:lnTo>
                      <a:pt x="97" y="2154"/>
                    </a:lnTo>
                    <a:lnTo>
                      <a:pt x="92" y="2150"/>
                    </a:lnTo>
                    <a:lnTo>
                      <a:pt x="90" y="2144"/>
                    </a:lnTo>
                    <a:lnTo>
                      <a:pt x="97" y="2116"/>
                    </a:lnTo>
                    <a:lnTo>
                      <a:pt x="93" y="2117"/>
                    </a:lnTo>
                    <a:lnTo>
                      <a:pt x="85" y="2125"/>
                    </a:lnTo>
                    <a:lnTo>
                      <a:pt x="82" y="2134"/>
                    </a:lnTo>
                    <a:lnTo>
                      <a:pt x="77" y="2144"/>
                    </a:lnTo>
                    <a:lnTo>
                      <a:pt x="72" y="2141"/>
                    </a:lnTo>
                    <a:lnTo>
                      <a:pt x="70" y="2134"/>
                    </a:lnTo>
                    <a:lnTo>
                      <a:pt x="69" y="2119"/>
                    </a:lnTo>
                    <a:lnTo>
                      <a:pt x="69" y="2089"/>
                    </a:lnTo>
                    <a:lnTo>
                      <a:pt x="72" y="2082"/>
                    </a:lnTo>
                    <a:lnTo>
                      <a:pt x="77" y="2084"/>
                    </a:lnTo>
                    <a:lnTo>
                      <a:pt x="70" y="2076"/>
                    </a:lnTo>
                    <a:lnTo>
                      <a:pt x="72" y="2065"/>
                    </a:lnTo>
                    <a:lnTo>
                      <a:pt x="88" y="2064"/>
                    </a:lnTo>
                    <a:lnTo>
                      <a:pt x="98" y="2073"/>
                    </a:lnTo>
                    <a:lnTo>
                      <a:pt x="96" y="2064"/>
                    </a:lnTo>
                    <a:lnTo>
                      <a:pt x="93" y="2052"/>
                    </a:lnTo>
                    <a:lnTo>
                      <a:pt x="90" y="2057"/>
                    </a:lnTo>
                    <a:lnTo>
                      <a:pt x="69" y="2062"/>
                    </a:lnTo>
                    <a:lnTo>
                      <a:pt x="65" y="2058"/>
                    </a:lnTo>
                    <a:lnTo>
                      <a:pt x="63" y="2048"/>
                    </a:lnTo>
                    <a:lnTo>
                      <a:pt x="59" y="2042"/>
                    </a:lnTo>
                    <a:lnTo>
                      <a:pt x="59" y="2021"/>
                    </a:lnTo>
                    <a:lnTo>
                      <a:pt x="66" y="2022"/>
                    </a:lnTo>
                    <a:lnTo>
                      <a:pt x="72" y="2032"/>
                    </a:lnTo>
                    <a:lnTo>
                      <a:pt x="76" y="2042"/>
                    </a:lnTo>
                    <a:lnTo>
                      <a:pt x="75" y="2027"/>
                    </a:lnTo>
                    <a:lnTo>
                      <a:pt x="79" y="2025"/>
                    </a:lnTo>
                    <a:lnTo>
                      <a:pt x="99" y="2028"/>
                    </a:lnTo>
                    <a:lnTo>
                      <a:pt x="115" y="2041"/>
                    </a:lnTo>
                    <a:lnTo>
                      <a:pt x="122" y="2041"/>
                    </a:lnTo>
                    <a:lnTo>
                      <a:pt x="109" y="2032"/>
                    </a:lnTo>
                    <a:lnTo>
                      <a:pt x="102" y="2019"/>
                    </a:lnTo>
                    <a:lnTo>
                      <a:pt x="99" y="2005"/>
                    </a:lnTo>
                    <a:lnTo>
                      <a:pt x="97" y="1999"/>
                    </a:lnTo>
                    <a:lnTo>
                      <a:pt x="94" y="2006"/>
                    </a:lnTo>
                    <a:lnTo>
                      <a:pt x="81" y="2005"/>
                    </a:lnTo>
                    <a:lnTo>
                      <a:pt x="76" y="2000"/>
                    </a:lnTo>
                    <a:lnTo>
                      <a:pt x="77" y="1995"/>
                    </a:lnTo>
                    <a:lnTo>
                      <a:pt x="85" y="1989"/>
                    </a:lnTo>
                    <a:lnTo>
                      <a:pt x="76" y="1987"/>
                    </a:lnTo>
                    <a:lnTo>
                      <a:pt x="63" y="1979"/>
                    </a:lnTo>
                    <a:lnTo>
                      <a:pt x="60" y="1976"/>
                    </a:lnTo>
                    <a:lnTo>
                      <a:pt x="65" y="1966"/>
                    </a:lnTo>
                    <a:lnTo>
                      <a:pt x="76" y="1961"/>
                    </a:lnTo>
                    <a:lnTo>
                      <a:pt x="85" y="1958"/>
                    </a:lnTo>
                    <a:lnTo>
                      <a:pt x="77" y="1951"/>
                    </a:lnTo>
                    <a:lnTo>
                      <a:pt x="87" y="1941"/>
                    </a:lnTo>
                    <a:lnTo>
                      <a:pt x="83" y="1939"/>
                    </a:lnTo>
                    <a:lnTo>
                      <a:pt x="81" y="1931"/>
                    </a:lnTo>
                    <a:lnTo>
                      <a:pt x="74" y="1925"/>
                    </a:lnTo>
                    <a:lnTo>
                      <a:pt x="66" y="1920"/>
                    </a:lnTo>
                    <a:lnTo>
                      <a:pt x="59" y="1920"/>
                    </a:lnTo>
                    <a:lnTo>
                      <a:pt x="54" y="1926"/>
                    </a:lnTo>
                    <a:lnTo>
                      <a:pt x="48" y="1929"/>
                    </a:lnTo>
                    <a:lnTo>
                      <a:pt x="33" y="1922"/>
                    </a:lnTo>
                    <a:lnTo>
                      <a:pt x="28" y="1914"/>
                    </a:lnTo>
                    <a:lnTo>
                      <a:pt x="22" y="1909"/>
                    </a:lnTo>
                    <a:lnTo>
                      <a:pt x="13" y="1914"/>
                    </a:lnTo>
                    <a:lnTo>
                      <a:pt x="7" y="1919"/>
                    </a:lnTo>
                    <a:lnTo>
                      <a:pt x="12" y="1923"/>
                    </a:lnTo>
                    <a:lnTo>
                      <a:pt x="15" y="1930"/>
                    </a:lnTo>
                    <a:lnTo>
                      <a:pt x="12" y="1939"/>
                    </a:lnTo>
                    <a:lnTo>
                      <a:pt x="1" y="1937"/>
                    </a:lnTo>
                    <a:lnTo>
                      <a:pt x="0" y="1929"/>
                    </a:lnTo>
                    <a:lnTo>
                      <a:pt x="4" y="1908"/>
                    </a:lnTo>
                    <a:lnTo>
                      <a:pt x="12" y="1903"/>
                    </a:lnTo>
                    <a:lnTo>
                      <a:pt x="20" y="1896"/>
                    </a:lnTo>
                    <a:lnTo>
                      <a:pt x="27" y="1885"/>
                    </a:lnTo>
                    <a:lnTo>
                      <a:pt x="36" y="1883"/>
                    </a:lnTo>
                    <a:lnTo>
                      <a:pt x="44" y="1879"/>
                    </a:lnTo>
                    <a:lnTo>
                      <a:pt x="44" y="1871"/>
                    </a:lnTo>
                    <a:lnTo>
                      <a:pt x="42" y="1870"/>
                    </a:lnTo>
                    <a:lnTo>
                      <a:pt x="36" y="1871"/>
                    </a:lnTo>
                    <a:lnTo>
                      <a:pt x="32" y="1869"/>
                    </a:lnTo>
                    <a:lnTo>
                      <a:pt x="29" y="1865"/>
                    </a:lnTo>
                    <a:lnTo>
                      <a:pt x="29" y="1856"/>
                    </a:lnTo>
                    <a:lnTo>
                      <a:pt x="47" y="1853"/>
                    </a:lnTo>
                    <a:lnTo>
                      <a:pt x="55" y="1855"/>
                    </a:lnTo>
                    <a:lnTo>
                      <a:pt x="59" y="1859"/>
                    </a:lnTo>
                    <a:lnTo>
                      <a:pt x="66" y="1853"/>
                    </a:lnTo>
                    <a:lnTo>
                      <a:pt x="72" y="1856"/>
                    </a:lnTo>
                    <a:lnTo>
                      <a:pt x="79" y="1860"/>
                    </a:lnTo>
                    <a:lnTo>
                      <a:pt x="76" y="1867"/>
                    </a:lnTo>
                    <a:lnTo>
                      <a:pt x="77" y="1874"/>
                    </a:lnTo>
                    <a:lnTo>
                      <a:pt x="82" y="1869"/>
                    </a:lnTo>
                    <a:lnTo>
                      <a:pt x="82" y="1876"/>
                    </a:lnTo>
                    <a:lnTo>
                      <a:pt x="76" y="1883"/>
                    </a:lnTo>
                    <a:lnTo>
                      <a:pt x="74" y="1890"/>
                    </a:lnTo>
                    <a:lnTo>
                      <a:pt x="79" y="1897"/>
                    </a:lnTo>
                    <a:lnTo>
                      <a:pt x="86" y="1898"/>
                    </a:lnTo>
                    <a:lnTo>
                      <a:pt x="91" y="1888"/>
                    </a:lnTo>
                    <a:lnTo>
                      <a:pt x="96" y="1882"/>
                    </a:lnTo>
                    <a:lnTo>
                      <a:pt x="97" y="1888"/>
                    </a:lnTo>
                    <a:lnTo>
                      <a:pt x="94" y="1899"/>
                    </a:lnTo>
                    <a:lnTo>
                      <a:pt x="94" y="1906"/>
                    </a:lnTo>
                    <a:lnTo>
                      <a:pt x="99" y="1903"/>
                    </a:lnTo>
                    <a:lnTo>
                      <a:pt x="101" y="1896"/>
                    </a:lnTo>
                    <a:lnTo>
                      <a:pt x="104" y="1892"/>
                    </a:lnTo>
                    <a:lnTo>
                      <a:pt x="112" y="1886"/>
                    </a:lnTo>
                    <a:lnTo>
                      <a:pt x="118" y="1882"/>
                    </a:lnTo>
                    <a:lnTo>
                      <a:pt x="118" y="1879"/>
                    </a:lnTo>
                    <a:lnTo>
                      <a:pt x="120" y="1870"/>
                    </a:lnTo>
                    <a:lnTo>
                      <a:pt x="125" y="1859"/>
                    </a:lnTo>
                    <a:lnTo>
                      <a:pt x="125" y="1852"/>
                    </a:lnTo>
                    <a:lnTo>
                      <a:pt x="120" y="1855"/>
                    </a:lnTo>
                    <a:lnTo>
                      <a:pt x="117" y="1860"/>
                    </a:lnTo>
                    <a:lnTo>
                      <a:pt x="115" y="1866"/>
                    </a:lnTo>
                    <a:lnTo>
                      <a:pt x="108" y="1880"/>
                    </a:lnTo>
                    <a:lnTo>
                      <a:pt x="110" y="1855"/>
                    </a:lnTo>
                    <a:lnTo>
                      <a:pt x="113" y="1850"/>
                    </a:lnTo>
                    <a:lnTo>
                      <a:pt x="114" y="1849"/>
                    </a:lnTo>
                    <a:lnTo>
                      <a:pt x="128" y="1847"/>
                    </a:lnTo>
                    <a:lnTo>
                      <a:pt x="119" y="1844"/>
                    </a:lnTo>
                    <a:lnTo>
                      <a:pt x="119" y="1839"/>
                    </a:lnTo>
                    <a:lnTo>
                      <a:pt x="124" y="1834"/>
                    </a:lnTo>
                    <a:lnTo>
                      <a:pt x="131" y="1831"/>
                    </a:lnTo>
                    <a:lnTo>
                      <a:pt x="131" y="1827"/>
                    </a:lnTo>
                    <a:lnTo>
                      <a:pt x="124" y="1828"/>
                    </a:lnTo>
                    <a:lnTo>
                      <a:pt x="112" y="1833"/>
                    </a:lnTo>
                    <a:lnTo>
                      <a:pt x="113" y="1823"/>
                    </a:lnTo>
                    <a:lnTo>
                      <a:pt x="117" y="1818"/>
                    </a:lnTo>
                    <a:lnTo>
                      <a:pt x="122" y="1813"/>
                    </a:lnTo>
                    <a:lnTo>
                      <a:pt x="126" y="1812"/>
                    </a:lnTo>
                    <a:lnTo>
                      <a:pt x="134" y="1818"/>
                    </a:lnTo>
                    <a:lnTo>
                      <a:pt x="140" y="1821"/>
                    </a:lnTo>
                    <a:lnTo>
                      <a:pt x="144" y="1824"/>
                    </a:lnTo>
                    <a:lnTo>
                      <a:pt x="150" y="1823"/>
                    </a:lnTo>
                    <a:lnTo>
                      <a:pt x="150" y="1816"/>
                    </a:lnTo>
                    <a:lnTo>
                      <a:pt x="142" y="1816"/>
                    </a:lnTo>
                    <a:lnTo>
                      <a:pt x="129" y="1807"/>
                    </a:lnTo>
                    <a:lnTo>
                      <a:pt x="120" y="1806"/>
                    </a:lnTo>
                    <a:lnTo>
                      <a:pt x="122" y="1795"/>
                    </a:lnTo>
                    <a:lnTo>
                      <a:pt x="122" y="1789"/>
                    </a:lnTo>
                    <a:lnTo>
                      <a:pt x="126" y="1786"/>
                    </a:lnTo>
                    <a:lnTo>
                      <a:pt x="136" y="1786"/>
                    </a:lnTo>
                    <a:lnTo>
                      <a:pt x="145" y="1784"/>
                    </a:lnTo>
                    <a:lnTo>
                      <a:pt x="156" y="1773"/>
                    </a:lnTo>
                    <a:lnTo>
                      <a:pt x="157" y="1767"/>
                    </a:lnTo>
                    <a:lnTo>
                      <a:pt x="157" y="1750"/>
                    </a:lnTo>
                    <a:lnTo>
                      <a:pt x="153" y="1742"/>
                    </a:lnTo>
                    <a:lnTo>
                      <a:pt x="149" y="1740"/>
                    </a:lnTo>
                    <a:lnTo>
                      <a:pt x="136" y="1729"/>
                    </a:lnTo>
                    <a:lnTo>
                      <a:pt x="130" y="1726"/>
                    </a:lnTo>
                    <a:lnTo>
                      <a:pt x="126" y="1723"/>
                    </a:lnTo>
                    <a:lnTo>
                      <a:pt x="126" y="1720"/>
                    </a:lnTo>
                    <a:lnTo>
                      <a:pt x="128" y="1720"/>
                    </a:lnTo>
                    <a:lnTo>
                      <a:pt x="129" y="1718"/>
                    </a:lnTo>
                    <a:lnTo>
                      <a:pt x="135" y="1711"/>
                    </a:lnTo>
                    <a:lnTo>
                      <a:pt x="137" y="1704"/>
                    </a:lnTo>
                    <a:lnTo>
                      <a:pt x="141" y="1697"/>
                    </a:lnTo>
                    <a:lnTo>
                      <a:pt x="146" y="1691"/>
                    </a:lnTo>
                    <a:lnTo>
                      <a:pt x="144" y="1686"/>
                    </a:lnTo>
                    <a:lnTo>
                      <a:pt x="146" y="1680"/>
                    </a:lnTo>
                    <a:lnTo>
                      <a:pt x="140" y="1675"/>
                    </a:lnTo>
                    <a:lnTo>
                      <a:pt x="139" y="1667"/>
                    </a:lnTo>
                    <a:lnTo>
                      <a:pt x="140" y="1661"/>
                    </a:lnTo>
                    <a:lnTo>
                      <a:pt x="142" y="1656"/>
                    </a:lnTo>
                    <a:lnTo>
                      <a:pt x="149" y="1651"/>
                    </a:lnTo>
                    <a:lnTo>
                      <a:pt x="153" y="1633"/>
                    </a:lnTo>
                    <a:lnTo>
                      <a:pt x="151" y="1612"/>
                    </a:lnTo>
                    <a:lnTo>
                      <a:pt x="158" y="1601"/>
                    </a:lnTo>
                    <a:lnTo>
                      <a:pt x="166" y="1603"/>
                    </a:lnTo>
                    <a:lnTo>
                      <a:pt x="161" y="1597"/>
                    </a:lnTo>
                    <a:lnTo>
                      <a:pt x="155" y="1587"/>
                    </a:lnTo>
                    <a:lnTo>
                      <a:pt x="160" y="1578"/>
                    </a:lnTo>
                    <a:lnTo>
                      <a:pt x="167" y="1580"/>
                    </a:lnTo>
                    <a:lnTo>
                      <a:pt x="172" y="1594"/>
                    </a:lnTo>
                    <a:lnTo>
                      <a:pt x="172" y="1583"/>
                    </a:lnTo>
                    <a:lnTo>
                      <a:pt x="171" y="1562"/>
                    </a:lnTo>
                    <a:lnTo>
                      <a:pt x="162" y="1562"/>
                    </a:lnTo>
                    <a:lnTo>
                      <a:pt x="153" y="1558"/>
                    </a:lnTo>
                    <a:lnTo>
                      <a:pt x="156" y="1548"/>
                    </a:lnTo>
                    <a:lnTo>
                      <a:pt x="166" y="1541"/>
                    </a:lnTo>
                    <a:lnTo>
                      <a:pt x="172" y="1540"/>
                    </a:lnTo>
                    <a:lnTo>
                      <a:pt x="178" y="1533"/>
                    </a:lnTo>
                    <a:lnTo>
                      <a:pt x="178" y="1532"/>
                    </a:lnTo>
                    <a:lnTo>
                      <a:pt x="169" y="1536"/>
                    </a:lnTo>
                    <a:lnTo>
                      <a:pt x="163" y="1536"/>
                    </a:lnTo>
                    <a:lnTo>
                      <a:pt x="157" y="1533"/>
                    </a:lnTo>
                    <a:lnTo>
                      <a:pt x="151" y="1525"/>
                    </a:lnTo>
                    <a:lnTo>
                      <a:pt x="141" y="1525"/>
                    </a:lnTo>
                    <a:lnTo>
                      <a:pt x="135" y="1528"/>
                    </a:lnTo>
                    <a:lnTo>
                      <a:pt x="134" y="1535"/>
                    </a:lnTo>
                    <a:lnTo>
                      <a:pt x="130" y="1540"/>
                    </a:lnTo>
                    <a:lnTo>
                      <a:pt x="117" y="1543"/>
                    </a:lnTo>
                    <a:lnTo>
                      <a:pt x="103" y="1537"/>
                    </a:lnTo>
                    <a:lnTo>
                      <a:pt x="104" y="1531"/>
                    </a:lnTo>
                    <a:lnTo>
                      <a:pt x="101" y="1525"/>
                    </a:lnTo>
                    <a:lnTo>
                      <a:pt x="97" y="1524"/>
                    </a:lnTo>
                    <a:lnTo>
                      <a:pt x="93" y="1516"/>
                    </a:lnTo>
                    <a:lnTo>
                      <a:pt x="92" y="1504"/>
                    </a:lnTo>
                    <a:lnTo>
                      <a:pt x="93" y="1489"/>
                    </a:lnTo>
                    <a:lnTo>
                      <a:pt x="96" y="1466"/>
                    </a:lnTo>
                    <a:lnTo>
                      <a:pt x="101" y="1454"/>
                    </a:lnTo>
                    <a:lnTo>
                      <a:pt x="102" y="1407"/>
                    </a:lnTo>
                    <a:lnTo>
                      <a:pt x="112" y="1402"/>
                    </a:lnTo>
                    <a:lnTo>
                      <a:pt x="113" y="1396"/>
                    </a:lnTo>
                    <a:lnTo>
                      <a:pt x="118" y="1390"/>
                    </a:lnTo>
                    <a:lnTo>
                      <a:pt x="122" y="1379"/>
                    </a:lnTo>
                    <a:lnTo>
                      <a:pt x="120" y="1349"/>
                    </a:lnTo>
                    <a:lnTo>
                      <a:pt x="115" y="1329"/>
                    </a:lnTo>
                    <a:lnTo>
                      <a:pt x="108" y="1314"/>
                    </a:lnTo>
                    <a:lnTo>
                      <a:pt x="108" y="1311"/>
                    </a:lnTo>
                    <a:lnTo>
                      <a:pt x="109" y="1311"/>
                    </a:lnTo>
                    <a:lnTo>
                      <a:pt x="112" y="1285"/>
                    </a:lnTo>
                    <a:lnTo>
                      <a:pt x="109" y="1274"/>
                    </a:lnTo>
                    <a:lnTo>
                      <a:pt x="104" y="1261"/>
                    </a:lnTo>
                    <a:lnTo>
                      <a:pt x="106" y="1244"/>
                    </a:lnTo>
                    <a:lnTo>
                      <a:pt x="106" y="1225"/>
                    </a:lnTo>
                    <a:lnTo>
                      <a:pt x="113" y="1215"/>
                    </a:lnTo>
                    <a:lnTo>
                      <a:pt x="122" y="1219"/>
                    </a:lnTo>
                    <a:lnTo>
                      <a:pt x="130" y="1215"/>
                    </a:lnTo>
                    <a:lnTo>
                      <a:pt x="129" y="1182"/>
                    </a:lnTo>
                    <a:lnTo>
                      <a:pt x="134" y="1178"/>
                    </a:lnTo>
                    <a:lnTo>
                      <a:pt x="137" y="1182"/>
                    </a:lnTo>
                    <a:lnTo>
                      <a:pt x="141" y="1180"/>
                    </a:lnTo>
                    <a:lnTo>
                      <a:pt x="149" y="1161"/>
                    </a:lnTo>
                    <a:lnTo>
                      <a:pt x="152" y="1139"/>
                    </a:lnTo>
                    <a:lnTo>
                      <a:pt x="158" y="1132"/>
                    </a:lnTo>
                    <a:lnTo>
                      <a:pt x="162" y="1116"/>
                    </a:lnTo>
                    <a:lnTo>
                      <a:pt x="166" y="1105"/>
                    </a:lnTo>
                    <a:lnTo>
                      <a:pt x="182" y="1076"/>
                    </a:lnTo>
                    <a:lnTo>
                      <a:pt x="183" y="1068"/>
                    </a:lnTo>
                    <a:lnTo>
                      <a:pt x="194" y="1037"/>
                    </a:lnTo>
                    <a:lnTo>
                      <a:pt x="195" y="1025"/>
                    </a:lnTo>
                    <a:lnTo>
                      <a:pt x="196" y="1024"/>
                    </a:lnTo>
                    <a:lnTo>
                      <a:pt x="204" y="994"/>
                    </a:lnTo>
                    <a:lnTo>
                      <a:pt x="210" y="987"/>
                    </a:lnTo>
                    <a:lnTo>
                      <a:pt x="210" y="950"/>
                    </a:lnTo>
                    <a:lnTo>
                      <a:pt x="217" y="939"/>
                    </a:lnTo>
                    <a:lnTo>
                      <a:pt x="221" y="928"/>
                    </a:lnTo>
                    <a:lnTo>
                      <a:pt x="221" y="903"/>
                    </a:lnTo>
                    <a:lnTo>
                      <a:pt x="216" y="882"/>
                    </a:lnTo>
                    <a:lnTo>
                      <a:pt x="215" y="855"/>
                    </a:lnTo>
                    <a:lnTo>
                      <a:pt x="210" y="821"/>
                    </a:lnTo>
                    <a:lnTo>
                      <a:pt x="209" y="789"/>
                    </a:lnTo>
                    <a:lnTo>
                      <a:pt x="211" y="763"/>
                    </a:lnTo>
                    <a:lnTo>
                      <a:pt x="223" y="756"/>
                    </a:lnTo>
                    <a:lnTo>
                      <a:pt x="228" y="737"/>
                    </a:lnTo>
                    <a:lnTo>
                      <a:pt x="226" y="731"/>
                    </a:lnTo>
                    <a:lnTo>
                      <a:pt x="226" y="719"/>
                    </a:lnTo>
                    <a:lnTo>
                      <a:pt x="219" y="698"/>
                    </a:lnTo>
                    <a:lnTo>
                      <a:pt x="216" y="694"/>
                    </a:lnTo>
                    <a:lnTo>
                      <a:pt x="217" y="685"/>
                    </a:lnTo>
                    <a:lnTo>
                      <a:pt x="220" y="678"/>
                    </a:lnTo>
                    <a:lnTo>
                      <a:pt x="231" y="664"/>
                    </a:lnTo>
                    <a:lnTo>
                      <a:pt x="236" y="643"/>
                    </a:lnTo>
                    <a:lnTo>
                      <a:pt x="242" y="606"/>
                    </a:lnTo>
                    <a:lnTo>
                      <a:pt x="251" y="591"/>
                    </a:lnTo>
                    <a:lnTo>
                      <a:pt x="251" y="572"/>
                    </a:lnTo>
                    <a:lnTo>
                      <a:pt x="253" y="565"/>
                    </a:lnTo>
                    <a:lnTo>
                      <a:pt x="257" y="562"/>
                    </a:lnTo>
                    <a:lnTo>
                      <a:pt x="262" y="548"/>
                    </a:lnTo>
                    <a:lnTo>
                      <a:pt x="263" y="530"/>
                    </a:lnTo>
                    <a:lnTo>
                      <a:pt x="265" y="521"/>
                    </a:lnTo>
                    <a:lnTo>
                      <a:pt x="265" y="511"/>
                    </a:lnTo>
                    <a:lnTo>
                      <a:pt x="262" y="497"/>
                    </a:lnTo>
                    <a:lnTo>
                      <a:pt x="262" y="483"/>
                    </a:lnTo>
                    <a:lnTo>
                      <a:pt x="264" y="475"/>
                    </a:lnTo>
                    <a:lnTo>
                      <a:pt x="268" y="467"/>
                    </a:lnTo>
                    <a:lnTo>
                      <a:pt x="275" y="461"/>
                    </a:lnTo>
                    <a:lnTo>
                      <a:pt x="275" y="452"/>
                    </a:lnTo>
                    <a:lnTo>
                      <a:pt x="275" y="438"/>
                    </a:lnTo>
                    <a:lnTo>
                      <a:pt x="274" y="423"/>
                    </a:lnTo>
                    <a:lnTo>
                      <a:pt x="274" y="375"/>
                    </a:lnTo>
                    <a:lnTo>
                      <a:pt x="276" y="363"/>
                    </a:lnTo>
                    <a:lnTo>
                      <a:pt x="276" y="351"/>
                    </a:lnTo>
                    <a:lnTo>
                      <a:pt x="270" y="343"/>
                    </a:lnTo>
                    <a:lnTo>
                      <a:pt x="270" y="337"/>
                    </a:lnTo>
                    <a:lnTo>
                      <a:pt x="274" y="324"/>
                    </a:lnTo>
                    <a:lnTo>
                      <a:pt x="279" y="317"/>
                    </a:lnTo>
                    <a:lnTo>
                      <a:pt x="284" y="317"/>
                    </a:lnTo>
                    <a:lnTo>
                      <a:pt x="286" y="310"/>
                    </a:lnTo>
                    <a:lnTo>
                      <a:pt x="289" y="268"/>
                    </a:lnTo>
                    <a:lnTo>
                      <a:pt x="292" y="256"/>
                    </a:lnTo>
                    <a:lnTo>
                      <a:pt x="292" y="244"/>
                    </a:lnTo>
                    <a:lnTo>
                      <a:pt x="296" y="233"/>
                    </a:lnTo>
                    <a:lnTo>
                      <a:pt x="297" y="224"/>
                    </a:lnTo>
                    <a:lnTo>
                      <a:pt x="296" y="222"/>
                    </a:lnTo>
                    <a:lnTo>
                      <a:pt x="290" y="195"/>
                    </a:lnTo>
                    <a:lnTo>
                      <a:pt x="292" y="142"/>
                    </a:lnTo>
                    <a:lnTo>
                      <a:pt x="290" y="132"/>
                    </a:lnTo>
                    <a:lnTo>
                      <a:pt x="287" y="122"/>
                    </a:lnTo>
                    <a:lnTo>
                      <a:pt x="285" y="95"/>
                    </a:lnTo>
                    <a:lnTo>
                      <a:pt x="279" y="57"/>
                    </a:lnTo>
                    <a:lnTo>
                      <a:pt x="274" y="39"/>
                    </a:lnTo>
                    <a:lnTo>
                      <a:pt x="284" y="30"/>
                    </a:lnTo>
                    <a:lnTo>
                      <a:pt x="286" y="30"/>
                    </a:lnTo>
                    <a:lnTo>
                      <a:pt x="303" y="29"/>
                    </a:lnTo>
                    <a:lnTo>
                      <a:pt x="311" y="26"/>
                    </a:lnTo>
                    <a:lnTo>
                      <a:pt x="312" y="25"/>
                    </a:lnTo>
                    <a:lnTo>
                      <a:pt x="313" y="16"/>
                    </a:lnTo>
                    <a:lnTo>
                      <a:pt x="318" y="7"/>
                    </a:lnTo>
                    <a:lnTo>
                      <a:pt x="323" y="2"/>
                    </a:lnTo>
                    <a:lnTo>
                      <a:pt x="32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05" name="Freeform 242"/>
              <p:cNvSpPr>
                <a:spLocks noChangeAspect="1"/>
              </p:cNvSpPr>
              <p:nvPr/>
            </p:nvSpPr>
            <p:spPr bwMode="gray">
              <a:xfrm>
                <a:off x="1733" y="3162"/>
                <a:ext cx="31" cy="47"/>
              </a:xfrm>
              <a:custGeom>
                <a:avLst/>
                <a:gdLst/>
                <a:ahLst/>
                <a:cxnLst>
                  <a:cxn ang="0">
                    <a:pos x="141" y="225"/>
                  </a:cxn>
                  <a:cxn ang="0">
                    <a:pos x="135" y="231"/>
                  </a:cxn>
                  <a:cxn ang="0">
                    <a:pos x="115" y="225"/>
                  </a:cxn>
                  <a:cxn ang="0">
                    <a:pos x="77" y="221"/>
                  </a:cxn>
                  <a:cxn ang="0">
                    <a:pos x="61" y="225"/>
                  </a:cxn>
                  <a:cxn ang="0">
                    <a:pos x="35" y="220"/>
                  </a:cxn>
                  <a:cxn ang="0">
                    <a:pos x="30" y="215"/>
                  </a:cxn>
                  <a:cxn ang="0">
                    <a:pos x="23" y="213"/>
                  </a:cxn>
                  <a:cxn ang="0">
                    <a:pos x="30" y="205"/>
                  </a:cxn>
                  <a:cxn ang="0">
                    <a:pos x="12" y="205"/>
                  </a:cxn>
                  <a:cxn ang="0">
                    <a:pos x="5" y="202"/>
                  </a:cxn>
                  <a:cxn ang="0">
                    <a:pos x="0" y="189"/>
                  </a:cxn>
                  <a:cxn ang="0">
                    <a:pos x="16" y="181"/>
                  </a:cxn>
                  <a:cxn ang="0">
                    <a:pos x="29" y="176"/>
                  </a:cxn>
                  <a:cxn ang="0">
                    <a:pos x="36" y="176"/>
                  </a:cxn>
                  <a:cxn ang="0">
                    <a:pos x="23" y="160"/>
                  </a:cxn>
                  <a:cxn ang="0">
                    <a:pos x="38" y="165"/>
                  </a:cxn>
                  <a:cxn ang="0">
                    <a:pos x="64" y="184"/>
                  </a:cxn>
                  <a:cxn ang="0">
                    <a:pos x="73" y="178"/>
                  </a:cxn>
                  <a:cxn ang="0">
                    <a:pos x="62" y="171"/>
                  </a:cxn>
                  <a:cxn ang="0">
                    <a:pos x="81" y="178"/>
                  </a:cxn>
                  <a:cxn ang="0">
                    <a:pos x="92" y="170"/>
                  </a:cxn>
                  <a:cxn ang="0">
                    <a:pos x="100" y="176"/>
                  </a:cxn>
                  <a:cxn ang="0">
                    <a:pos x="106" y="167"/>
                  </a:cxn>
                  <a:cxn ang="0">
                    <a:pos x="72" y="151"/>
                  </a:cxn>
                  <a:cxn ang="0">
                    <a:pos x="70" y="113"/>
                  </a:cxn>
                  <a:cxn ang="0">
                    <a:pos x="82" y="108"/>
                  </a:cxn>
                  <a:cxn ang="0">
                    <a:pos x="111" y="89"/>
                  </a:cxn>
                  <a:cxn ang="0">
                    <a:pos x="99" y="79"/>
                  </a:cxn>
                  <a:cxn ang="0">
                    <a:pos x="66" y="90"/>
                  </a:cxn>
                  <a:cxn ang="0">
                    <a:pos x="49" y="73"/>
                  </a:cxn>
                  <a:cxn ang="0">
                    <a:pos x="50" y="51"/>
                  </a:cxn>
                  <a:cxn ang="0">
                    <a:pos x="60" y="53"/>
                  </a:cxn>
                  <a:cxn ang="0">
                    <a:pos x="68" y="43"/>
                  </a:cxn>
                  <a:cxn ang="0">
                    <a:pos x="62" y="30"/>
                  </a:cxn>
                  <a:cxn ang="0">
                    <a:pos x="67" y="25"/>
                  </a:cxn>
                  <a:cxn ang="0">
                    <a:pos x="78" y="29"/>
                  </a:cxn>
                  <a:cxn ang="0">
                    <a:pos x="94" y="5"/>
                  </a:cxn>
                  <a:cxn ang="0">
                    <a:pos x="115" y="16"/>
                  </a:cxn>
                  <a:cxn ang="0">
                    <a:pos x="135" y="15"/>
                  </a:cxn>
                  <a:cxn ang="0">
                    <a:pos x="148" y="17"/>
                  </a:cxn>
                  <a:cxn ang="0">
                    <a:pos x="152" y="213"/>
                  </a:cxn>
                </a:cxnLst>
                <a:rect l="0" t="0" r="r" b="b"/>
                <a:pathLst>
                  <a:path w="152" h="235">
                    <a:moveTo>
                      <a:pt x="152" y="225"/>
                    </a:moveTo>
                    <a:lnTo>
                      <a:pt x="141" y="225"/>
                    </a:lnTo>
                    <a:lnTo>
                      <a:pt x="143" y="231"/>
                    </a:lnTo>
                    <a:lnTo>
                      <a:pt x="135" y="231"/>
                    </a:lnTo>
                    <a:lnTo>
                      <a:pt x="129" y="235"/>
                    </a:lnTo>
                    <a:lnTo>
                      <a:pt x="115" y="225"/>
                    </a:lnTo>
                    <a:lnTo>
                      <a:pt x="99" y="221"/>
                    </a:lnTo>
                    <a:lnTo>
                      <a:pt x="77" y="221"/>
                    </a:lnTo>
                    <a:lnTo>
                      <a:pt x="75" y="225"/>
                    </a:lnTo>
                    <a:lnTo>
                      <a:pt x="61" y="225"/>
                    </a:lnTo>
                    <a:lnTo>
                      <a:pt x="41" y="216"/>
                    </a:lnTo>
                    <a:lnTo>
                      <a:pt x="35" y="220"/>
                    </a:lnTo>
                    <a:lnTo>
                      <a:pt x="25" y="219"/>
                    </a:lnTo>
                    <a:lnTo>
                      <a:pt x="30" y="215"/>
                    </a:lnTo>
                    <a:lnTo>
                      <a:pt x="30" y="213"/>
                    </a:lnTo>
                    <a:lnTo>
                      <a:pt x="23" y="213"/>
                    </a:lnTo>
                    <a:lnTo>
                      <a:pt x="24" y="209"/>
                    </a:lnTo>
                    <a:lnTo>
                      <a:pt x="30" y="205"/>
                    </a:lnTo>
                    <a:lnTo>
                      <a:pt x="16" y="202"/>
                    </a:lnTo>
                    <a:lnTo>
                      <a:pt x="12" y="205"/>
                    </a:lnTo>
                    <a:lnTo>
                      <a:pt x="3" y="205"/>
                    </a:lnTo>
                    <a:lnTo>
                      <a:pt x="5" y="202"/>
                    </a:lnTo>
                    <a:lnTo>
                      <a:pt x="5" y="194"/>
                    </a:lnTo>
                    <a:lnTo>
                      <a:pt x="0" y="189"/>
                    </a:lnTo>
                    <a:lnTo>
                      <a:pt x="16" y="186"/>
                    </a:lnTo>
                    <a:lnTo>
                      <a:pt x="16" y="181"/>
                    </a:lnTo>
                    <a:lnTo>
                      <a:pt x="24" y="181"/>
                    </a:lnTo>
                    <a:lnTo>
                      <a:pt x="29" y="176"/>
                    </a:lnTo>
                    <a:lnTo>
                      <a:pt x="34" y="177"/>
                    </a:lnTo>
                    <a:lnTo>
                      <a:pt x="36" y="176"/>
                    </a:lnTo>
                    <a:lnTo>
                      <a:pt x="34" y="167"/>
                    </a:lnTo>
                    <a:lnTo>
                      <a:pt x="23" y="160"/>
                    </a:lnTo>
                    <a:lnTo>
                      <a:pt x="23" y="151"/>
                    </a:lnTo>
                    <a:lnTo>
                      <a:pt x="38" y="165"/>
                    </a:lnTo>
                    <a:lnTo>
                      <a:pt x="59" y="177"/>
                    </a:lnTo>
                    <a:lnTo>
                      <a:pt x="64" y="184"/>
                    </a:lnTo>
                    <a:lnTo>
                      <a:pt x="67" y="181"/>
                    </a:lnTo>
                    <a:lnTo>
                      <a:pt x="73" y="178"/>
                    </a:lnTo>
                    <a:lnTo>
                      <a:pt x="64" y="176"/>
                    </a:lnTo>
                    <a:lnTo>
                      <a:pt x="62" y="171"/>
                    </a:lnTo>
                    <a:lnTo>
                      <a:pt x="68" y="165"/>
                    </a:lnTo>
                    <a:lnTo>
                      <a:pt x="81" y="178"/>
                    </a:lnTo>
                    <a:lnTo>
                      <a:pt x="82" y="167"/>
                    </a:lnTo>
                    <a:lnTo>
                      <a:pt x="92" y="170"/>
                    </a:lnTo>
                    <a:lnTo>
                      <a:pt x="99" y="181"/>
                    </a:lnTo>
                    <a:lnTo>
                      <a:pt x="100" y="176"/>
                    </a:lnTo>
                    <a:lnTo>
                      <a:pt x="110" y="176"/>
                    </a:lnTo>
                    <a:lnTo>
                      <a:pt x="106" y="167"/>
                    </a:lnTo>
                    <a:lnTo>
                      <a:pt x="75" y="156"/>
                    </a:lnTo>
                    <a:lnTo>
                      <a:pt x="72" y="151"/>
                    </a:lnTo>
                    <a:lnTo>
                      <a:pt x="67" y="121"/>
                    </a:lnTo>
                    <a:lnTo>
                      <a:pt x="70" y="113"/>
                    </a:lnTo>
                    <a:lnTo>
                      <a:pt x="79" y="113"/>
                    </a:lnTo>
                    <a:lnTo>
                      <a:pt x="82" y="108"/>
                    </a:lnTo>
                    <a:lnTo>
                      <a:pt x="109" y="101"/>
                    </a:lnTo>
                    <a:lnTo>
                      <a:pt x="111" y="89"/>
                    </a:lnTo>
                    <a:lnTo>
                      <a:pt x="106" y="80"/>
                    </a:lnTo>
                    <a:lnTo>
                      <a:pt x="99" y="79"/>
                    </a:lnTo>
                    <a:lnTo>
                      <a:pt x="87" y="80"/>
                    </a:lnTo>
                    <a:lnTo>
                      <a:pt x="66" y="90"/>
                    </a:lnTo>
                    <a:lnTo>
                      <a:pt x="52" y="80"/>
                    </a:lnTo>
                    <a:lnTo>
                      <a:pt x="49" y="73"/>
                    </a:lnTo>
                    <a:lnTo>
                      <a:pt x="50" y="62"/>
                    </a:lnTo>
                    <a:lnTo>
                      <a:pt x="50" y="51"/>
                    </a:lnTo>
                    <a:lnTo>
                      <a:pt x="55" y="48"/>
                    </a:lnTo>
                    <a:lnTo>
                      <a:pt x="60" y="53"/>
                    </a:lnTo>
                    <a:lnTo>
                      <a:pt x="66" y="52"/>
                    </a:lnTo>
                    <a:lnTo>
                      <a:pt x="68" y="43"/>
                    </a:lnTo>
                    <a:lnTo>
                      <a:pt x="64" y="36"/>
                    </a:lnTo>
                    <a:lnTo>
                      <a:pt x="62" y="30"/>
                    </a:lnTo>
                    <a:lnTo>
                      <a:pt x="52" y="27"/>
                    </a:lnTo>
                    <a:lnTo>
                      <a:pt x="67" y="25"/>
                    </a:lnTo>
                    <a:lnTo>
                      <a:pt x="75" y="31"/>
                    </a:lnTo>
                    <a:lnTo>
                      <a:pt x="78" y="29"/>
                    </a:lnTo>
                    <a:lnTo>
                      <a:pt x="88" y="25"/>
                    </a:lnTo>
                    <a:lnTo>
                      <a:pt x="94" y="5"/>
                    </a:lnTo>
                    <a:lnTo>
                      <a:pt x="106" y="0"/>
                    </a:lnTo>
                    <a:lnTo>
                      <a:pt x="115" y="16"/>
                    </a:lnTo>
                    <a:lnTo>
                      <a:pt x="124" y="17"/>
                    </a:lnTo>
                    <a:lnTo>
                      <a:pt x="135" y="15"/>
                    </a:lnTo>
                    <a:lnTo>
                      <a:pt x="143" y="8"/>
                    </a:lnTo>
                    <a:lnTo>
                      <a:pt x="148" y="17"/>
                    </a:lnTo>
                    <a:lnTo>
                      <a:pt x="151" y="209"/>
                    </a:lnTo>
                    <a:lnTo>
                      <a:pt x="152" y="213"/>
                    </a:lnTo>
                    <a:lnTo>
                      <a:pt x="152" y="22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06" name="Freeform 243"/>
              <p:cNvSpPr>
                <a:spLocks noChangeAspect="1"/>
              </p:cNvSpPr>
              <p:nvPr/>
            </p:nvSpPr>
            <p:spPr bwMode="gray">
              <a:xfrm>
                <a:off x="1964" y="2482"/>
                <a:ext cx="6" cy="5"/>
              </a:xfrm>
              <a:custGeom>
                <a:avLst/>
                <a:gdLst/>
                <a:ahLst/>
                <a:cxnLst>
                  <a:cxn ang="0">
                    <a:pos x="7" y="0"/>
                  </a:cxn>
                  <a:cxn ang="0">
                    <a:pos x="0" y="9"/>
                  </a:cxn>
                  <a:cxn ang="0">
                    <a:pos x="0" y="15"/>
                  </a:cxn>
                  <a:cxn ang="0">
                    <a:pos x="6" y="22"/>
                  </a:cxn>
                  <a:cxn ang="0">
                    <a:pos x="16" y="23"/>
                  </a:cxn>
                  <a:cxn ang="0">
                    <a:pos x="23" y="27"/>
                  </a:cxn>
                  <a:cxn ang="0">
                    <a:pos x="31" y="26"/>
                  </a:cxn>
                  <a:cxn ang="0">
                    <a:pos x="32" y="19"/>
                  </a:cxn>
                  <a:cxn ang="0">
                    <a:pos x="26" y="14"/>
                  </a:cxn>
                  <a:cxn ang="0">
                    <a:pos x="19" y="12"/>
                  </a:cxn>
                  <a:cxn ang="0">
                    <a:pos x="11" y="7"/>
                  </a:cxn>
                  <a:cxn ang="0">
                    <a:pos x="7" y="0"/>
                  </a:cxn>
                </a:cxnLst>
                <a:rect l="0" t="0" r="r" b="b"/>
                <a:pathLst>
                  <a:path w="32" h="27">
                    <a:moveTo>
                      <a:pt x="7" y="0"/>
                    </a:moveTo>
                    <a:lnTo>
                      <a:pt x="0" y="9"/>
                    </a:lnTo>
                    <a:lnTo>
                      <a:pt x="0" y="15"/>
                    </a:lnTo>
                    <a:lnTo>
                      <a:pt x="6" y="22"/>
                    </a:lnTo>
                    <a:lnTo>
                      <a:pt x="16" y="23"/>
                    </a:lnTo>
                    <a:lnTo>
                      <a:pt x="23" y="27"/>
                    </a:lnTo>
                    <a:lnTo>
                      <a:pt x="31" y="26"/>
                    </a:lnTo>
                    <a:lnTo>
                      <a:pt x="32" y="19"/>
                    </a:lnTo>
                    <a:lnTo>
                      <a:pt x="26" y="14"/>
                    </a:lnTo>
                    <a:lnTo>
                      <a:pt x="19" y="12"/>
                    </a:lnTo>
                    <a:lnTo>
                      <a:pt x="11" y="7"/>
                    </a:lnTo>
                    <a:lnTo>
                      <a:pt x="7"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07" name="Freeform 244"/>
              <p:cNvSpPr>
                <a:spLocks noChangeAspect="1"/>
              </p:cNvSpPr>
              <p:nvPr/>
            </p:nvSpPr>
            <p:spPr bwMode="gray">
              <a:xfrm>
                <a:off x="1971" y="2487"/>
                <a:ext cx="4" cy="2"/>
              </a:xfrm>
              <a:custGeom>
                <a:avLst/>
                <a:gdLst/>
                <a:ahLst/>
                <a:cxnLst>
                  <a:cxn ang="0">
                    <a:pos x="17" y="8"/>
                  </a:cxn>
                  <a:cxn ang="0">
                    <a:pos x="11" y="12"/>
                  </a:cxn>
                  <a:cxn ang="0">
                    <a:pos x="1" y="12"/>
                  </a:cxn>
                  <a:cxn ang="0">
                    <a:pos x="0" y="11"/>
                  </a:cxn>
                  <a:cxn ang="0">
                    <a:pos x="0" y="8"/>
                  </a:cxn>
                  <a:cxn ang="0">
                    <a:pos x="1" y="6"/>
                  </a:cxn>
                  <a:cxn ang="0">
                    <a:pos x="2" y="6"/>
                  </a:cxn>
                  <a:cxn ang="0">
                    <a:pos x="8" y="1"/>
                  </a:cxn>
                  <a:cxn ang="0">
                    <a:pos x="11" y="0"/>
                  </a:cxn>
                  <a:cxn ang="0">
                    <a:pos x="14" y="0"/>
                  </a:cxn>
                  <a:cxn ang="0">
                    <a:pos x="18" y="1"/>
                  </a:cxn>
                  <a:cxn ang="0">
                    <a:pos x="18" y="6"/>
                  </a:cxn>
                  <a:cxn ang="0">
                    <a:pos x="17" y="8"/>
                  </a:cxn>
                </a:cxnLst>
                <a:rect l="0" t="0" r="r" b="b"/>
                <a:pathLst>
                  <a:path w="18" h="12">
                    <a:moveTo>
                      <a:pt x="17" y="8"/>
                    </a:moveTo>
                    <a:lnTo>
                      <a:pt x="11" y="12"/>
                    </a:lnTo>
                    <a:lnTo>
                      <a:pt x="1" y="12"/>
                    </a:lnTo>
                    <a:lnTo>
                      <a:pt x="0" y="11"/>
                    </a:lnTo>
                    <a:lnTo>
                      <a:pt x="0" y="8"/>
                    </a:lnTo>
                    <a:lnTo>
                      <a:pt x="1" y="6"/>
                    </a:lnTo>
                    <a:lnTo>
                      <a:pt x="2" y="6"/>
                    </a:lnTo>
                    <a:lnTo>
                      <a:pt x="8" y="1"/>
                    </a:lnTo>
                    <a:lnTo>
                      <a:pt x="11" y="0"/>
                    </a:lnTo>
                    <a:lnTo>
                      <a:pt x="14" y="0"/>
                    </a:lnTo>
                    <a:lnTo>
                      <a:pt x="18" y="1"/>
                    </a:lnTo>
                    <a:lnTo>
                      <a:pt x="18" y="6"/>
                    </a:lnTo>
                    <a:lnTo>
                      <a:pt x="17"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08" name="Freeform 245"/>
              <p:cNvSpPr>
                <a:spLocks noChangeAspect="1"/>
              </p:cNvSpPr>
              <p:nvPr/>
            </p:nvSpPr>
            <p:spPr bwMode="gray">
              <a:xfrm>
                <a:off x="1962" y="2489"/>
                <a:ext cx="23" cy="17"/>
              </a:xfrm>
              <a:custGeom>
                <a:avLst/>
                <a:gdLst/>
                <a:ahLst/>
                <a:cxnLst>
                  <a:cxn ang="0">
                    <a:pos x="116" y="9"/>
                  </a:cxn>
                  <a:cxn ang="0">
                    <a:pos x="116" y="33"/>
                  </a:cxn>
                  <a:cxn ang="0">
                    <a:pos x="116" y="38"/>
                  </a:cxn>
                  <a:cxn ang="0">
                    <a:pos x="96" y="64"/>
                  </a:cxn>
                  <a:cxn ang="0">
                    <a:pos x="82" y="75"/>
                  </a:cxn>
                  <a:cxn ang="0">
                    <a:pos x="70" y="80"/>
                  </a:cxn>
                  <a:cxn ang="0">
                    <a:pos x="42" y="87"/>
                  </a:cxn>
                  <a:cxn ang="0">
                    <a:pos x="37" y="86"/>
                  </a:cxn>
                  <a:cxn ang="0">
                    <a:pos x="16" y="86"/>
                  </a:cxn>
                  <a:cxn ang="0">
                    <a:pos x="7" y="82"/>
                  </a:cxn>
                  <a:cxn ang="0">
                    <a:pos x="4" y="77"/>
                  </a:cxn>
                  <a:cxn ang="0">
                    <a:pos x="4" y="64"/>
                  </a:cxn>
                  <a:cxn ang="0">
                    <a:pos x="3" y="54"/>
                  </a:cxn>
                  <a:cxn ang="0">
                    <a:pos x="3" y="48"/>
                  </a:cxn>
                  <a:cxn ang="0">
                    <a:pos x="0" y="39"/>
                  </a:cxn>
                  <a:cxn ang="0">
                    <a:pos x="0" y="16"/>
                  </a:cxn>
                  <a:cxn ang="0">
                    <a:pos x="4" y="11"/>
                  </a:cxn>
                  <a:cxn ang="0">
                    <a:pos x="14" y="7"/>
                  </a:cxn>
                  <a:cxn ang="0">
                    <a:pos x="15" y="4"/>
                  </a:cxn>
                  <a:cxn ang="0">
                    <a:pos x="25" y="1"/>
                  </a:cxn>
                  <a:cxn ang="0">
                    <a:pos x="37" y="1"/>
                  </a:cxn>
                  <a:cxn ang="0">
                    <a:pos x="43" y="1"/>
                  </a:cxn>
                  <a:cxn ang="0">
                    <a:pos x="55" y="5"/>
                  </a:cxn>
                  <a:cxn ang="0">
                    <a:pos x="63" y="5"/>
                  </a:cxn>
                  <a:cxn ang="0">
                    <a:pos x="76" y="1"/>
                  </a:cxn>
                  <a:cxn ang="0">
                    <a:pos x="95" y="0"/>
                  </a:cxn>
                  <a:cxn ang="0">
                    <a:pos x="107" y="1"/>
                  </a:cxn>
                  <a:cxn ang="0">
                    <a:pos x="111" y="4"/>
                  </a:cxn>
                  <a:cxn ang="0">
                    <a:pos x="114" y="7"/>
                  </a:cxn>
                  <a:cxn ang="0">
                    <a:pos x="114" y="9"/>
                  </a:cxn>
                  <a:cxn ang="0">
                    <a:pos x="116" y="9"/>
                  </a:cxn>
                </a:cxnLst>
                <a:rect l="0" t="0" r="r" b="b"/>
                <a:pathLst>
                  <a:path w="116" h="87">
                    <a:moveTo>
                      <a:pt x="116" y="9"/>
                    </a:moveTo>
                    <a:lnTo>
                      <a:pt x="116" y="33"/>
                    </a:lnTo>
                    <a:lnTo>
                      <a:pt x="116" y="38"/>
                    </a:lnTo>
                    <a:lnTo>
                      <a:pt x="96" y="64"/>
                    </a:lnTo>
                    <a:lnTo>
                      <a:pt x="82" y="75"/>
                    </a:lnTo>
                    <a:lnTo>
                      <a:pt x="70" y="80"/>
                    </a:lnTo>
                    <a:lnTo>
                      <a:pt x="42" y="87"/>
                    </a:lnTo>
                    <a:lnTo>
                      <a:pt x="37" y="86"/>
                    </a:lnTo>
                    <a:lnTo>
                      <a:pt x="16" y="86"/>
                    </a:lnTo>
                    <a:lnTo>
                      <a:pt x="7" y="82"/>
                    </a:lnTo>
                    <a:lnTo>
                      <a:pt x="4" y="77"/>
                    </a:lnTo>
                    <a:lnTo>
                      <a:pt x="4" y="64"/>
                    </a:lnTo>
                    <a:lnTo>
                      <a:pt x="3" y="54"/>
                    </a:lnTo>
                    <a:lnTo>
                      <a:pt x="3" y="48"/>
                    </a:lnTo>
                    <a:lnTo>
                      <a:pt x="0" y="39"/>
                    </a:lnTo>
                    <a:lnTo>
                      <a:pt x="0" y="16"/>
                    </a:lnTo>
                    <a:lnTo>
                      <a:pt x="4" y="11"/>
                    </a:lnTo>
                    <a:lnTo>
                      <a:pt x="14" y="7"/>
                    </a:lnTo>
                    <a:lnTo>
                      <a:pt x="15" y="4"/>
                    </a:lnTo>
                    <a:lnTo>
                      <a:pt x="25" y="1"/>
                    </a:lnTo>
                    <a:lnTo>
                      <a:pt x="37" y="1"/>
                    </a:lnTo>
                    <a:lnTo>
                      <a:pt x="43" y="1"/>
                    </a:lnTo>
                    <a:lnTo>
                      <a:pt x="55" y="5"/>
                    </a:lnTo>
                    <a:lnTo>
                      <a:pt x="63" y="5"/>
                    </a:lnTo>
                    <a:lnTo>
                      <a:pt x="76" y="1"/>
                    </a:lnTo>
                    <a:lnTo>
                      <a:pt x="95" y="0"/>
                    </a:lnTo>
                    <a:lnTo>
                      <a:pt x="107" y="1"/>
                    </a:lnTo>
                    <a:lnTo>
                      <a:pt x="111" y="4"/>
                    </a:lnTo>
                    <a:lnTo>
                      <a:pt x="114" y="7"/>
                    </a:lnTo>
                    <a:lnTo>
                      <a:pt x="114" y="9"/>
                    </a:lnTo>
                    <a:lnTo>
                      <a:pt x="116" y="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09" name="Freeform 246"/>
              <p:cNvSpPr>
                <a:spLocks noChangeAspect="1"/>
              </p:cNvSpPr>
              <p:nvPr/>
            </p:nvSpPr>
            <p:spPr bwMode="gray">
              <a:xfrm>
                <a:off x="1955" y="2487"/>
                <a:ext cx="7" cy="8"/>
              </a:xfrm>
              <a:custGeom>
                <a:avLst/>
                <a:gdLst/>
                <a:ahLst/>
                <a:cxnLst>
                  <a:cxn ang="0">
                    <a:pos x="31" y="16"/>
                  </a:cxn>
                  <a:cxn ang="0">
                    <a:pos x="31" y="18"/>
                  </a:cxn>
                  <a:cxn ang="0">
                    <a:pos x="24" y="25"/>
                  </a:cxn>
                  <a:cxn ang="0">
                    <a:pos x="24" y="27"/>
                  </a:cxn>
                  <a:cxn ang="0">
                    <a:pos x="13" y="38"/>
                  </a:cxn>
                  <a:cxn ang="0">
                    <a:pos x="5" y="38"/>
                  </a:cxn>
                  <a:cxn ang="0">
                    <a:pos x="5" y="34"/>
                  </a:cxn>
                  <a:cxn ang="0">
                    <a:pos x="0" y="30"/>
                  </a:cxn>
                  <a:cxn ang="0">
                    <a:pos x="0" y="27"/>
                  </a:cxn>
                  <a:cxn ang="0">
                    <a:pos x="2" y="22"/>
                  </a:cxn>
                  <a:cxn ang="0">
                    <a:pos x="9" y="15"/>
                  </a:cxn>
                  <a:cxn ang="0">
                    <a:pos x="10" y="10"/>
                  </a:cxn>
                  <a:cxn ang="0">
                    <a:pos x="11" y="6"/>
                  </a:cxn>
                  <a:cxn ang="0">
                    <a:pos x="15" y="5"/>
                  </a:cxn>
                  <a:cxn ang="0">
                    <a:pos x="24" y="3"/>
                  </a:cxn>
                  <a:cxn ang="0">
                    <a:pos x="24" y="2"/>
                  </a:cxn>
                  <a:cxn ang="0">
                    <a:pos x="31" y="0"/>
                  </a:cxn>
                  <a:cxn ang="0">
                    <a:pos x="31" y="3"/>
                  </a:cxn>
                  <a:cxn ang="0">
                    <a:pos x="24" y="6"/>
                  </a:cxn>
                  <a:cxn ang="0">
                    <a:pos x="20" y="10"/>
                  </a:cxn>
                  <a:cxn ang="0">
                    <a:pos x="20" y="13"/>
                  </a:cxn>
                  <a:cxn ang="0">
                    <a:pos x="30" y="11"/>
                  </a:cxn>
                  <a:cxn ang="0">
                    <a:pos x="30" y="15"/>
                  </a:cxn>
                  <a:cxn ang="0">
                    <a:pos x="31" y="16"/>
                  </a:cxn>
                </a:cxnLst>
                <a:rect l="0" t="0" r="r" b="b"/>
                <a:pathLst>
                  <a:path w="31" h="38">
                    <a:moveTo>
                      <a:pt x="31" y="16"/>
                    </a:moveTo>
                    <a:lnTo>
                      <a:pt x="31" y="18"/>
                    </a:lnTo>
                    <a:lnTo>
                      <a:pt x="24" y="25"/>
                    </a:lnTo>
                    <a:lnTo>
                      <a:pt x="24" y="27"/>
                    </a:lnTo>
                    <a:lnTo>
                      <a:pt x="13" y="38"/>
                    </a:lnTo>
                    <a:lnTo>
                      <a:pt x="5" y="38"/>
                    </a:lnTo>
                    <a:lnTo>
                      <a:pt x="5" y="34"/>
                    </a:lnTo>
                    <a:lnTo>
                      <a:pt x="0" y="30"/>
                    </a:lnTo>
                    <a:lnTo>
                      <a:pt x="0" y="27"/>
                    </a:lnTo>
                    <a:lnTo>
                      <a:pt x="2" y="22"/>
                    </a:lnTo>
                    <a:lnTo>
                      <a:pt x="9" y="15"/>
                    </a:lnTo>
                    <a:lnTo>
                      <a:pt x="10" y="10"/>
                    </a:lnTo>
                    <a:lnTo>
                      <a:pt x="11" y="6"/>
                    </a:lnTo>
                    <a:lnTo>
                      <a:pt x="15" y="5"/>
                    </a:lnTo>
                    <a:lnTo>
                      <a:pt x="24" y="3"/>
                    </a:lnTo>
                    <a:lnTo>
                      <a:pt x="24" y="2"/>
                    </a:lnTo>
                    <a:lnTo>
                      <a:pt x="31" y="0"/>
                    </a:lnTo>
                    <a:lnTo>
                      <a:pt x="31" y="3"/>
                    </a:lnTo>
                    <a:lnTo>
                      <a:pt x="24" y="6"/>
                    </a:lnTo>
                    <a:lnTo>
                      <a:pt x="20" y="10"/>
                    </a:lnTo>
                    <a:lnTo>
                      <a:pt x="20" y="13"/>
                    </a:lnTo>
                    <a:lnTo>
                      <a:pt x="30" y="11"/>
                    </a:lnTo>
                    <a:lnTo>
                      <a:pt x="30" y="15"/>
                    </a:lnTo>
                    <a:lnTo>
                      <a:pt x="31" y="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10" name="Freeform 247"/>
              <p:cNvSpPr>
                <a:spLocks noChangeAspect="1"/>
              </p:cNvSpPr>
              <p:nvPr/>
            </p:nvSpPr>
            <p:spPr bwMode="gray">
              <a:xfrm>
                <a:off x="1967" y="2482"/>
                <a:ext cx="1" cy="1"/>
              </a:xfrm>
              <a:custGeom>
                <a:avLst/>
                <a:gdLst/>
                <a:ahLst/>
                <a:cxnLst>
                  <a:cxn ang="0">
                    <a:pos x="5" y="0"/>
                  </a:cxn>
                  <a:cxn ang="0">
                    <a:pos x="6" y="5"/>
                  </a:cxn>
                  <a:cxn ang="0">
                    <a:pos x="5" y="7"/>
                  </a:cxn>
                  <a:cxn ang="0">
                    <a:pos x="3" y="7"/>
                  </a:cxn>
                  <a:cxn ang="0">
                    <a:pos x="0" y="7"/>
                  </a:cxn>
                  <a:cxn ang="0">
                    <a:pos x="0" y="3"/>
                  </a:cxn>
                  <a:cxn ang="0">
                    <a:pos x="1" y="1"/>
                  </a:cxn>
                  <a:cxn ang="0">
                    <a:pos x="5" y="0"/>
                  </a:cxn>
                </a:cxnLst>
                <a:rect l="0" t="0" r="r" b="b"/>
                <a:pathLst>
                  <a:path w="6" h="7">
                    <a:moveTo>
                      <a:pt x="5" y="0"/>
                    </a:moveTo>
                    <a:lnTo>
                      <a:pt x="6" y="5"/>
                    </a:lnTo>
                    <a:lnTo>
                      <a:pt x="5" y="7"/>
                    </a:lnTo>
                    <a:lnTo>
                      <a:pt x="3" y="7"/>
                    </a:lnTo>
                    <a:lnTo>
                      <a:pt x="0" y="7"/>
                    </a:lnTo>
                    <a:lnTo>
                      <a:pt x="0" y="3"/>
                    </a:lnTo>
                    <a:lnTo>
                      <a:pt x="1" y="1"/>
                    </a:lnTo>
                    <a:lnTo>
                      <a:pt x="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11" name="Freeform 248"/>
              <p:cNvSpPr>
                <a:spLocks noChangeAspect="1"/>
              </p:cNvSpPr>
              <p:nvPr/>
            </p:nvSpPr>
            <p:spPr bwMode="gray">
              <a:xfrm>
                <a:off x="1963" y="2487"/>
                <a:ext cx="2" cy="1"/>
              </a:xfrm>
              <a:custGeom>
                <a:avLst/>
                <a:gdLst/>
                <a:ahLst/>
                <a:cxnLst>
                  <a:cxn ang="0">
                    <a:pos x="7" y="0"/>
                  </a:cxn>
                  <a:cxn ang="0">
                    <a:pos x="8" y="2"/>
                  </a:cxn>
                  <a:cxn ang="0">
                    <a:pos x="8" y="6"/>
                  </a:cxn>
                  <a:cxn ang="0">
                    <a:pos x="3" y="6"/>
                  </a:cxn>
                  <a:cxn ang="0">
                    <a:pos x="0" y="1"/>
                  </a:cxn>
                  <a:cxn ang="0">
                    <a:pos x="7" y="0"/>
                  </a:cxn>
                </a:cxnLst>
                <a:rect l="0" t="0" r="r" b="b"/>
                <a:pathLst>
                  <a:path w="8" h="6">
                    <a:moveTo>
                      <a:pt x="7" y="0"/>
                    </a:moveTo>
                    <a:lnTo>
                      <a:pt x="8" y="2"/>
                    </a:lnTo>
                    <a:lnTo>
                      <a:pt x="8" y="6"/>
                    </a:lnTo>
                    <a:lnTo>
                      <a:pt x="3" y="6"/>
                    </a:lnTo>
                    <a:lnTo>
                      <a:pt x="0" y="1"/>
                    </a:lnTo>
                    <a:lnTo>
                      <a:pt x="7"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12" name="Freeform 249"/>
              <p:cNvSpPr>
                <a:spLocks noChangeAspect="1"/>
              </p:cNvSpPr>
              <p:nvPr/>
            </p:nvSpPr>
            <p:spPr bwMode="gray">
              <a:xfrm>
                <a:off x="1706" y="2430"/>
                <a:ext cx="427" cy="448"/>
              </a:xfrm>
              <a:custGeom>
                <a:avLst/>
                <a:gdLst/>
                <a:ahLst/>
                <a:cxnLst>
                  <a:cxn ang="0">
                    <a:pos x="598" y="69"/>
                  </a:cxn>
                  <a:cxn ang="0">
                    <a:pos x="523" y="81"/>
                  </a:cxn>
                  <a:cxn ang="0">
                    <a:pos x="572" y="165"/>
                  </a:cxn>
                  <a:cxn ang="0">
                    <a:pos x="503" y="211"/>
                  </a:cxn>
                  <a:cxn ang="0">
                    <a:pos x="408" y="243"/>
                  </a:cxn>
                  <a:cxn ang="0">
                    <a:pos x="317" y="186"/>
                  </a:cxn>
                  <a:cxn ang="0">
                    <a:pos x="225" y="231"/>
                  </a:cxn>
                  <a:cxn ang="0">
                    <a:pos x="210" y="254"/>
                  </a:cxn>
                  <a:cxn ang="0">
                    <a:pos x="220" y="460"/>
                  </a:cxn>
                  <a:cxn ang="0">
                    <a:pos x="83" y="554"/>
                  </a:cxn>
                  <a:cxn ang="0">
                    <a:pos x="0" y="698"/>
                  </a:cxn>
                  <a:cxn ang="0">
                    <a:pos x="82" y="806"/>
                  </a:cxn>
                  <a:cxn ang="0">
                    <a:pos x="180" y="853"/>
                  </a:cxn>
                  <a:cxn ang="0">
                    <a:pos x="303" y="883"/>
                  </a:cxn>
                  <a:cxn ang="0">
                    <a:pos x="468" y="840"/>
                  </a:cxn>
                  <a:cxn ang="0">
                    <a:pos x="573" y="973"/>
                  </a:cxn>
                  <a:cxn ang="0">
                    <a:pos x="720" y="1039"/>
                  </a:cxn>
                  <a:cxn ang="0">
                    <a:pos x="749" y="1181"/>
                  </a:cxn>
                  <a:cxn ang="0">
                    <a:pos x="863" y="1243"/>
                  </a:cxn>
                  <a:cxn ang="0">
                    <a:pos x="872" y="1398"/>
                  </a:cxn>
                  <a:cxn ang="0">
                    <a:pos x="901" y="1526"/>
                  </a:cxn>
                  <a:cxn ang="0">
                    <a:pos x="1000" y="1613"/>
                  </a:cxn>
                  <a:cxn ang="0">
                    <a:pos x="1059" y="1706"/>
                  </a:cxn>
                  <a:cxn ang="0">
                    <a:pos x="1054" y="1841"/>
                  </a:cxn>
                  <a:cxn ang="0">
                    <a:pos x="904" y="2000"/>
                  </a:cxn>
                  <a:cxn ang="0">
                    <a:pos x="973" y="2055"/>
                  </a:cxn>
                  <a:cxn ang="0">
                    <a:pos x="1052" y="2092"/>
                  </a:cxn>
                  <a:cxn ang="0">
                    <a:pos x="1126" y="2180"/>
                  </a:cxn>
                  <a:cxn ang="0">
                    <a:pos x="1156" y="2196"/>
                  </a:cxn>
                  <a:cxn ang="0">
                    <a:pos x="1275" y="2045"/>
                  </a:cxn>
                  <a:cxn ang="0">
                    <a:pos x="1377" y="1895"/>
                  </a:cxn>
                  <a:cxn ang="0">
                    <a:pos x="1376" y="1762"/>
                  </a:cxn>
                  <a:cxn ang="0">
                    <a:pos x="1474" y="1650"/>
                  </a:cxn>
                  <a:cxn ang="0">
                    <a:pos x="1598" y="1588"/>
                  </a:cxn>
                  <a:cxn ang="0">
                    <a:pos x="1657" y="1570"/>
                  </a:cxn>
                  <a:cxn ang="0">
                    <a:pos x="1787" y="1512"/>
                  </a:cxn>
                  <a:cxn ang="0">
                    <a:pos x="1868" y="1305"/>
                  </a:cxn>
                  <a:cxn ang="0">
                    <a:pos x="1901" y="1102"/>
                  </a:cxn>
                  <a:cxn ang="0">
                    <a:pos x="1975" y="947"/>
                  </a:cxn>
                  <a:cxn ang="0">
                    <a:pos x="2115" y="776"/>
                  </a:cxn>
                  <a:cxn ang="0">
                    <a:pos x="2040" y="565"/>
                  </a:cxn>
                  <a:cxn ang="0">
                    <a:pos x="1896" y="463"/>
                  </a:cxn>
                  <a:cxn ang="0">
                    <a:pos x="1659" y="413"/>
                  </a:cxn>
                  <a:cxn ang="0">
                    <a:pos x="1605" y="404"/>
                  </a:cxn>
                  <a:cxn ang="0">
                    <a:pos x="1561" y="364"/>
                  </a:cxn>
                  <a:cxn ang="0">
                    <a:pos x="1403" y="342"/>
                  </a:cxn>
                  <a:cxn ang="0">
                    <a:pos x="1344" y="419"/>
                  </a:cxn>
                  <a:cxn ang="0">
                    <a:pos x="1277" y="387"/>
                  </a:cxn>
                  <a:cxn ang="0">
                    <a:pos x="1238" y="381"/>
                  </a:cxn>
                  <a:cxn ang="0">
                    <a:pos x="1261" y="339"/>
                  </a:cxn>
                  <a:cxn ang="0">
                    <a:pos x="1231" y="308"/>
                  </a:cxn>
                  <a:cxn ang="0">
                    <a:pos x="1312" y="195"/>
                  </a:cxn>
                  <a:cxn ang="0">
                    <a:pos x="1247" y="69"/>
                  </a:cxn>
                  <a:cxn ang="0">
                    <a:pos x="1141" y="170"/>
                  </a:cxn>
                  <a:cxn ang="0">
                    <a:pos x="1034" y="149"/>
                  </a:cxn>
                  <a:cxn ang="0">
                    <a:pos x="921" y="177"/>
                  </a:cxn>
                  <a:cxn ang="0">
                    <a:pos x="812" y="213"/>
                  </a:cxn>
                  <a:cxn ang="0">
                    <a:pos x="774" y="96"/>
                  </a:cxn>
                  <a:cxn ang="0">
                    <a:pos x="755" y="0"/>
                  </a:cxn>
                </a:cxnLst>
                <a:rect l="0" t="0" r="r" b="b"/>
                <a:pathLst>
                  <a:path w="2135" h="2241">
                    <a:moveTo>
                      <a:pt x="725" y="3"/>
                    </a:moveTo>
                    <a:lnTo>
                      <a:pt x="725" y="15"/>
                    </a:lnTo>
                    <a:lnTo>
                      <a:pt x="713" y="28"/>
                    </a:lnTo>
                    <a:lnTo>
                      <a:pt x="706" y="35"/>
                    </a:lnTo>
                    <a:lnTo>
                      <a:pt x="702" y="37"/>
                    </a:lnTo>
                    <a:lnTo>
                      <a:pt x="686" y="38"/>
                    </a:lnTo>
                    <a:lnTo>
                      <a:pt x="680" y="42"/>
                    </a:lnTo>
                    <a:lnTo>
                      <a:pt x="672" y="46"/>
                    </a:lnTo>
                    <a:lnTo>
                      <a:pt x="666" y="54"/>
                    </a:lnTo>
                    <a:lnTo>
                      <a:pt x="661" y="57"/>
                    </a:lnTo>
                    <a:lnTo>
                      <a:pt x="632" y="59"/>
                    </a:lnTo>
                    <a:lnTo>
                      <a:pt x="616" y="63"/>
                    </a:lnTo>
                    <a:lnTo>
                      <a:pt x="598" y="69"/>
                    </a:lnTo>
                    <a:lnTo>
                      <a:pt x="594" y="73"/>
                    </a:lnTo>
                    <a:lnTo>
                      <a:pt x="593" y="74"/>
                    </a:lnTo>
                    <a:lnTo>
                      <a:pt x="568" y="73"/>
                    </a:lnTo>
                    <a:lnTo>
                      <a:pt x="550" y="68"/>
                    </a:lnTo>
                    <a:lnTo>
                      <a:pt x="529" y="55"/>
                    </a:lnTo>
                    <a:lnTo>
                      <a:pt x="507" y="53"/>
                    </a:lnTo>
                    <a:lnTo>
                      <a:pt x="500" y="51"/>
                    </a:lnTo>
                    <a:lnTo>
                      <a:pt x="496" y="51"/>
                    </a:lnTo>
                    <a:lnTo>
                      <a:pt x="495" y="51"/>
                    </a:lnTo>
                    <a:lnTo>
                      <a:pt x="496" y="60"/>
                    </a:lnTo>
                    <a:lnTo>
                      <a:pt x="500" y="69"/>
                    </a:lnTo>
                    <a:lnTo>
                      <a:pt x="511" y="74"/>
                    </a:lnTo>
                    <a:lnTo>
                      <a:pt x="523" y="81"/>
                    </a:lnTo>
                    <a:lnTo>
                      <a:pt x="525" y="84"/>
                    </a:lnTo>
                    <a:lnTo>
                      <a:pt x="524" y="96"/>
                    </a:lnTo>
                    <a:lnTo>
                      <a:pt x="521" y="109"/>
                    </a:lnTo>
                    <a:lnTo>
                      <a:pt x="521" y="116"/>
                    </a:lnTo>
                    <a:lnTo>
                      <a:pt x="522" y="121"/>
                    </a:lnTo>
                    <a:lnTo>
                      <a:pt x="527" y="138"/>
                    </a:lnTo>
                    <a:lnTo>
                      <a:pt x="528" y="146"/>
                    </a:lnTo>
                    <a:lnTo>
                      <a:pt x="530" y="152"/>
                    </a:lnTo>
                    <a:lnTo>
                      <a:pt x="545" y="155"/>
                    </a:lnTo>
                    <a:lnTo>
                      <a:pt x="548" y="156"/>
                    </a:lnTo>
                    <a:lnTo>
                      <a:pt x="572" y="155"/>
                    </a:lnTo>
                    <a:lnTo>
                      <a:pt x="572" y="164"/>
                    </a:lnTo>
                    <a:lnTo>
                      <a:pt x="572" y="165"/>
                    </a:lnTo>
                    <a:lnTo>
                      <a:pt x="570" y="168"/>
                    </a:lnTo>
                    <a:lnTo>
                      <a:pt x="559" y="170"/>
                    </a:lnTo>
                    <a:lnTo>
                      <a:pt x="551" y="173"/>
                    </a:lnTo>
                    <a:lnTo>
                      <a:pt x="550" y="176"/>
                    </a:lnTo>
                    <a:lnTo>
                      <a:pt x="545" y="179"/>
                    </a:lnTo>
                    <a:lnTo>
                      <a:pt x="537" y="179"/>
                    </a:lnTo>
                    <a:lnTo>
                      <a:pt x="532" y="187"/>
                    </a:lnTo>
                    <a:lnTo>
                      <a:pt x="527" y="202"/>
                    </a:lnTo>
                    <a:lnTo>
                      <a:pt x="522" y="205"/>
                    </a:lnTo>
                    <a:lnTo>
                      <a:pt x="517" y="207"/>
                    </a:lnTo>
                    <a:lnTo>
                      <a:pt x="512" y="207"/>
                    </a:lnTo>
                    <a:lnTo>
                      <a:pt x="506" y="210"/>
                    </a:lnTo>
                    <a:lnTo>
                      <a:pt x="503" y="211"/>
                    </a:lnTo>
                    <a:lnTo>
                      <a:pt x="501" y="216"/>
                    </a:lnTo>
                    <a:lnTo>
                      <a:pt x="492" y="216"/>
                    </a:lnTo>
                    <a:lnTo>
                      <a:pt x="480" y="221"/>
                    </a:lnTo>
                    <a:lnTo>
                      <a:pt x="478" y="221"/>
                    </a:lnTo>
                    <a:lnTo>
                      <a:pt x="470" y="225"/>
                    </a:lnTo>
                    <a:lnTo>
                      <a:pt x="462" y="229"/>
                    </a:lnTo>
                    <a:lnTo>
                      <a:pt x="457" y="232"/>
                    </a:lnTo>
                    <a:lnTo>
                      <a:pt x="449" y="240"/>
                    </a:lnTo>
                    <a:lnTo>
                      <a:pt x="447" y="241"/>
                    </a:lnTo>
                    <a:lnTo>
                      <a:pt x="428" y="245"/>
                    </a:lnTo>
                    <a:lnTo>
                      <a:pt x="411" y="245"/>
                    </a:lnTo>
                    <a:lnTo>
                      <a:pt x="409" y="243"/>
                    </a:lnTo>
                    <a:lnTo>
                      <a:pt x="408" y="243"/>
                    </a:lnTo>
                    <a:lnTo>
                      <a:pt x="394" y="235"/>
                    </a:lnTo>
                    <a:lnTo>
                      <a:pt x="390" y="231"/>
                    </a:lnTo>
                    <a:lnTo>
                      <a:pt x="387" y="226"/>
                    </a:lnTo>
                    <a:lnTo>
                      <a:pt x="384" y="221"/>
                    </a:lnTo>
                    <a:lnTo>
                      <a:pt x="379" y="214"/>
                    </a:lnTo>
                    <a:lnTo>
                      <a:pt x="379" y="216"/>
                    </a:lnTo>
                    <a:lnTo>
                      <a:pt x="368" y="221"/>
                    </a:lnTo>
                    <a:lnTo>
                      <a:pt x="362" y="192"/>
                    </a:lnTo>
                    <a:lnTo>
                      <a:pt x="354" y="181"/>
                    </a:lnTo>
                    <a:lnTo>
                      <a:pt x="349" y="176"/>
                    </a:lnTo>
                    <a:lnTo>
                      <a:pt x="338" y="176"/>
                    </a:lnTo>
                    <a:lnTo>
                      <a:pt x="319" y="186"/>
                    </a:lnTo>
                    <a:lnTo>
                      <a:pt x="317" y="186"/>
                    </a:lnTo>
                    <a:lnTo>
                      <a:pt x="313" y="179"/>
                    </a:lnTo>
                    <a:lnTo>
                      <a:pt x="309" y="177"/>
                    </a:lnTo>
                    <a:lnTo>
                      <a:pt x="307" y="177"/>
                    </a:lnTo>
                    <a:lnTo>
                      <a:pt x="303" y="182"/>
                    </a:lnTo>
                    <a:lnTo>
                      <a:pt x="302" y="188"/>
                    </a:lnTo>
                    <a:lnTo>
                      <a:pt x="298" y="192"/>
                    </a:lnTo>
                    <a:lnTo>
                      <a:pt x="218" y="192"/>
                    </a:lnTo>
                    <a:lnTo>
                      <a:pt x="217" y="191"/>
                    </a:lnTo>
                    <a:lnTo>
                      <a:pt x="217" y="222"/>
                    </a:lnTo>
                    <a:lnTo>
                      <a:pt x="217" y="222"/>
                    </a:lnTo>
                    <a:lnTo>
                      <a:pt x="217" y="225"/>
                    </a:lnTo>
                    <a:lnTo>
                      <a:pt x="221" y="226"/>
                    </a:lnTo>
                    <a:lnTo>
                      <a:pt x="225" y="231"/>
                    </a:lnTo>
                    <a:lnTo>
                      <a:pt x="232" y="231"/>
                    </a:lnTo>
                    <a:lnTo>
                      <a:pt x="234" y="229"/>
                    </a:lnTo>
                    <a:lnTo>
                      <a:pt x="244" y="227"/>
                    </a:lnTo>
                    <a:lnTo>
                      <a:pt x="249" y="235"/>
                    </a:lnTo>
                    <a:lnTo>
                      <a:pt x="250" y="242"/>
                    </a:lnTo>
                    <a:lnTo>
                      <a:pt x="254" y="252"/>
                    </a:lnTo>
                    <a:lnTo>
                      <a:pt x="254" y="253"/>
                    </a:lnTo>
                    <a:lnTo>
                      <a:pt x="249" y="254"/>
                    </a:lnTo>
                    <a:lnTo>
                      <a:pt x="248" y="252"/>
                    </a:lnTo>
                    <a:lnTo>
                      <a:pt x="244" y="251"/>
                    </a:lnTo>
                    <a:lnTo>
                      <a:pt x="234" y="249"/>
                    </a:lnTo>
                    <a:lnTo>
                      <a:pt x="227" y="252"/>
                    </a:lnTo>
                    <a:lnTo>
                      <a:pt x="210" y="254"/>
                    </a:lnTo>
                    <a:lnTo>
                      <a:pt x="205" y="257"/>
                    </a:lnTo>
                    <a:lnTo>
                      <a:pt x="205" y="295"/>
                    </a:lnTo>
                    <a:lnTo>
                      <a:pt x="210" y="300"/>
                    </a:lnTo>
                    <a:lnTo>
                      <a:pt x="222" y="310"/>
                    </a:lnTo>
                    <a:lnTo>
                      <a:pt x="228" y="316"/>
                    </a:lnTo>
                    <a:lnTo>
                      <a:pt x="233" y="326"/>
                    </a:lnTo>
                    <a:lnTo>
                      <a:pt x="240" y="354"/>
                    </a:lnTo>
                    <a:lnTo>
                      <a:pt x="239" y="360"/>
                    </a:lnTo>
                    <a:lnTo>
                      <a:pt x="238" y="370"/>
                    </a:lnTo>
                    <a:lnTo>
                      <a:pt x="228" y="433"/>
                    </a:lnTo>
                    <a:lnTo>
                      <a:pt x="227" y="434"/>
                    </a:lnTo>
                    <a:lnTo>
                      <a:pt x="223" y="452"/>
                    </a:lnTo>
                    <a:lnTo>
                      <a:pt x="220" y="460"/>
                    </a:lnTo>
                    <a:lnTo>
                      <a:pt x="218" y="472"/>
                    </a:lnTo>
                    <a:lnTo>
                      <a:pt x="217" y="475"/>
                    </a:lnTo>
                    <a:lnTo>
                      <a:pt x="216" y="483"/>
                    </a:lnTo>
                    <a:lnTo>
                      <a:pt x="213" y="498"/>
                    </a:lnTo>
                    <a:lnTo>
                      <a:pt x="211" y="504"/>
                    </a:lnTo>
                    <a:lnTo>
                      <a:pt x="210" y="511"/>
                    </a:lnTo>
                    <a:lnTo>
                      <a:pt x="209" y="514"/>
                    </a:lnTo>
                    <a:lnTo>
                      <a:pt x="202" y="517"/>
                    </a:lnTo>
                    <a:lnTo>
                      <a:pt x="182" y="516"/>
                    </a:lnTo>
                    <a:lnTo>
                      <a:pt x="169" y="521"/>
                    </a:lnTo>
                    <a:lnTo>
                      <a:pt x="118" y="536"/>
                    </a:lnTo>
                    <a:lnTo>
                      <a:pt x="99" y="543"/>
                    </a:lnTo>
                    <a:lnTo>
                      <a:pt x="83" y="554"/>
                    </a:lnTo>
                    <a:lnTo>
                      <a:pt x="72" y="563"/>
                    </a:lnTo>
                    <a:lnTo>
                      <a:pt x="59" y="579"/>
                    </a:lnTo>
                    <a:lnTo>
                      <a:pt x="50" y="591"/>
                    </a:lnTo>
                    <a:lnTo>
                      <a:pt x="41" y="607"/>
                    </a:lnTo>
                    <a:lnTo>
                      <a:pt x="39" y="613"/>
                    </a:lnTo>
                    <a:lnTo>
                      <a:pt x="39" y="643"/>
                    </a:lnTo>
                    <a:lnTo>
                      <a:pt x="30" y="644"/>
                    </a:lnTo>
                    <a:lnTo>
                      <a:pt x="21" y="646"/>
                    </a:lnTo>
                    <a:lnTo>
                      <a:pt x="17" y="651"/>
                    </a:lnTo>
                    <a:lnTo>
                      <a:pt x="13" y="668"/>
                    </a:lnTo>
                    <a:lnTo>
                      <a:pt x="1" y="690"/>
                    </a:lnTo>
                    <a:lnTo>
                      <a:pt x="0" y="694"/>
                    </a:lnTo>
                    <a:lnTo>
                      <a:pt x="0" y="698"/>
                    </a:lnTo>
                    <a:lnTo>
                      <a:pt x="11" y="721"/>
                    </a:lnTo>
                    <a:lnTo>
                      <a:pt x="13" y="733"/>
                    </a:lnTo>
                    <a:lnTo>
                      <a:pt x="14" y="737"/>
                    </a:lnTo>
                    <a:lnTo>
                      <a:pt x="23" y="748"/>
                    </a:lnTo>
                    <a:lnTo>
                      <a:pt x="27" y="756"/>
                    </a:lnTo>
                    <a:lnTo>
                      <a:pt x="39" y="769"/>
                    </a:lnTo>
                    <a:lnTo>
                      <a:pt x="49" y="775"/>
                    </a:lnTo>
                    <a:lnTo>
                      <a:pt x="50" y="784"/>
                    </a:lnTo>
                    <a:lnTo>
                      <a:pt x="44" y="794"/>
                    </a:lnTo>
                    <a:lnTo>
                      <a:pt x="45" y="797"/>
                    </a:lnTo>
                    <a:lnTo>
                      <a:pt x="57" y="801"/>
                    </a:lnTo>
                    <a:lnTo>
                      <a:pt x="77" y="802"/>
                    </a:lnTo>
                    <a:lnTo>
                      <a:pt x="82" y="806"/>
                    </a:lnTo>
                    <a:lnTo>
                      <a:pt x="86" y="811"/>
                    </a:lnTo>
                    <a:lnTo>
                      <a:pt x="88" y="822"/>
                    </a:lnTo>
                    <a:lnTo>
                      <a:pt x="91" y="826"/>
                    </a:lnTo>
                    <a:lnTo>
                      <a:pt x="104" y="829"/>
                    </a:lnTo>
                    <a:lnTo>
                      <a:pt x="119" y="830"/>
                    </a:lnTo>
                    <a:lnTo>
                      <a:pt x="127" y="829"/>
                    </a:lnTo>
                    <a:lnTo>
                      <a:pt x="145" y="819"/>
                    </a:lnTo>
                    <a:lnTo>
                      <a:pt x="167" y="803"/>
                    </a:lnTo>
                    <a:lnTo>
                      <a:pt x="177" y="794"/>
                    </a:lnTo>
                    <a:lnTo>
                      <a:pt x="180" y="792"/>
                    </a:lnTo>
                    <a:lnTo>
                      <a:pt x="180" y="795"/>
                    </a:lnTo>
                    <a:lnTo>
                      <a:pt x="180" y="849"/>
                    </a:lnTo>
                    <a:lnTo>
                      <a:pt x="180" y="853"/>
                    </a:lnTo>
                    <a:lnTo>
                      <a:pt x="180" y="882"/>
                    </a:lnTo>
                    <a:lnTo>
                      <a:pt x="183" y="886"/>
                    </a:lnTo>
                    <a:lnTo>
                      <a:pt x="189" y="889"/>
                    </a:lnTo>
                    <a:lnTo>
                      <a:pt x="194" y="889"/>
                    </a:lnTo>
                    <a:lnTo>
                      <a:pt x="201" y="887"/>
                    </a:lnTo>
                    <a:lnTo>
                      <a:pt x="201" y="887"/>
                    </a:lnTo>
                    <a:lnTo>
                      <a:pt x="209" y="883"/>
                    </a:lnTo>
                    <a:lnTo>
                      <a:pt x="226" y="882"/>
                    </a:lnTo>
                    <a:lnTo>
                      <a:pt x="228" y="880"/>
                    </a:lnTo>
                    <a:lnTo>
                      <a:pt x="236" y="880"/>
                    </a:lnTo>
                    <a:lnTo>
                      <a:pt x="254" y="886"/>
                    </a:lnTo>
                    <a:lnTo>
                      <a:pt x="295" y="887"/>
                    </a:lnTo>
                    <a:lnTo>
                      <a:pt x="303" y="883"/>
                    </a:lnTo>
                    <a:lnTo>
                      <a:pt x="308" y="880"/>
                    </a:lnTo>
                    <a:lnTo>
                      <a:pt x="334" y="871"/>
                    </a:lnTo>
                    <a:lnTo>
                      <a:pt x="341" y="867"/>
                    </a:lnTo>
                    <a:lnTo>
                      <a:pt x="366" y="845"/>
                    </a:lnTo>
                    <a:lnTo>
                      <a:pt x="383" y="826"/>
                    </a:lnTo>
                    <a:lnTo>
                      <a:pt x="389" y="819"/>
                    </a:lnTo>
                    <a:lnTo>
                      <a:pt x="405" y="816"/>
                    </a:lnTo>
                    <a:lnTo>
                      <a:pt x="411" y="816"/>
                    </a:lnTo>
                    <a:lnTo>
                      <a:pt x="438" y="812"/>
                    </a:lnTo>
                    <a:lnTo>
                      <a:pt x="457" y="813"/>
                    </a:lnTo>
                    <a:lnTo>
                      <a:pt x="460" y="816"/>
                    </a:lnTo>
                    <a:lnTo>
                      <a:pt x="465" y="823"/>
                    </a:lnTo>
                    <a:lnTo>
                      <a:pt x="468" y="840"/>
                    </a:lnTo>
                    <a:lnTo>
                      <a:pt x="468" y="872"/>
                    </a:lnTo>
                    <a:lnTo>
                      <a:pt x="467" y="882"/>
                    </a:lnTo>
                    <a:lnTo>
                      <a:pt x="462" y="889"/>
                    </a:lnTo>
                    <a:lnTo>
                      <a:pt x="460" y="893"/>
                    </a:lnTo>
                    <a:lnTo>
                      <a:pt x="459" y="900"/>
                    </a:lnTo>
                    <a:lnTo>
                      <a:pt x="465" y="924"/>
                    </a:lnTo>
                    <a:lnTo>
                      <a:pt x="474" y="937"/>
                    </a:lnTo>
                    <a:lnTo>
                      <a:pt x="481" y="943"/>
                    </a:lnTo>
                    <a:lnTo>
                      <a:pt x="508" y="963"/>
                    </a:lnTo>
                    <a:lnTo>
                      <a:pt x="521" y="967"/>
                    </a:lnTo>
                    <a:lnTo>
                      <a:pt x="538" y="969"/>
                    </a:lnTo>
                    <a:lnTo>
                      <a:pt x="557" y="969"/>
                    </a:lnTo>
                    <a:lnTo>
                      <a:pt x="573" y="973"/>
                    </a:lnTo>
                    <a:lnTo>
                      <a:pt x="580" y="979"/>
                    </a:lnTo>
                    <a:lnTo>
                      <a:pt x="582" y="983"/>
                    </a:lnTo>
                    <a:lnTo>
                      <a:pt x="589" y="991"/>
                    </a:lnTo>
                    <a:lnTo>
                      <a:pt x="597" y="995"/>
                    </a:lnTo>
                    <a:lnTo>
                      <a:pt x="635" y="1005"/>
                    </a:lnTo>
                    <a:lnTo>
                      <a:pt x="651" y="1020"/>
                    </a:lnTo>
                    <a:lnTo>
                      <a:pt x="656" y="1023"/>
                    </a:lnTo>
                    <a:lnTo>
                      <a:pt x="666" y="1023"/>
                    </a:lnTo>
                    <a:lnTo>
                      <a:pt x="675" y="1021"/>
                    </a:lnTo>
                    <a:lnTo>
                      <a:pt x="680" y="1021"/>
                    </a:lnTo>
                    <a:lnTo>
                      <a:pt x="693" y="1023"/>
                    </a:lnTo>
                    <a:lnTo>
                      <a:pt x="712" y="1034"/>
                    </a:lnTo>
                    <a:lnTo>
                      <a:pt x="720" y="1039"/>
                    </a:lnTo>
                    <a:lnTo>
                      <a:pt x="726" y="1050"/>
                    </a:lnTo>
                    <a:lnTo>
                      <a:pt x="731" y="1065"/>
                    </a:lnTo>
                    <a:lnTo>
                      <a:pt x="732" y="1080"/>
                    </a:lnTo>
                    <a:lnTo>
                      <a:pt x="736" y="1088"/>
                    </a:lnTo>
                    <a:lnTo>
                      <a:pt x="739" y="1093"/>
                    </a:lnTo>
                    <a:lnTo>
                      <a:pt x="739" y="1102"/>
                    </a:lnTo>
                    <a:lnTo>
                      <a:pt x="737" y="1119"/>
                    </a:lnTo>
                    <a:lnTo>
                      <a:pt x="729" y="1120"/>
                    </a:lnTo>
                    <a:lnTo>
                      <a:pt x="729" y="1124"/>
                    </a:lnTo>
                    <a:lnTo>
                      <a:pt x="729" y="1129"/>
                    </a:lnTo>
                    <a:lnTo>
                      <a:pt x="736" y="1145"/>
                    </a:lnTo>
                    <a:lnTo>
                      <a:pt x="743" y="1168"/>
                    </a:lnTo>
                    <a:lnTo>
                      <a:pt x="749" y="1181"/>
                    </a:lnTo>
                    <a:lnTo>
                      <a:pt x="764" y="1181"/>
                    </a:lnTo>
                    <a:lnTo>
                      <a:pt x="775" y="1182"/>
                    </a:lnTo>
                    <a:lnTo>
                      <a:pt x="788" y="1182"/>
                    </a:lnTo>
                    <a:lnTo>
                      <a:pt x="793" y="1184"/>
                    </a:lnTo>
                    <a:lnTo>
                      <a:pt x="836" y="1184"/>
                    </a:lnTo>
                    <a:lnTo>
                      <a:pt x="841" y="1185"/>
                    </a:lnTo>
                    <a:lnTo>
                      <a:pt x="844" y="1188"/>
                    </a:lnTo>
                    <a:lnTo>
                      <a:pt x="846" y="1193"/>
                    </a:lnTo>
                    <a:lnTo>
                      <a:pt x="844" y="1203"/>
                    </a:lnTo>
                    <a:lnTo>
                      <a:pt x="841" y="1211"/>
                    </a:lnTo>
                    <a:lnTo>
                      <a:pt x="841" y="1217"/>
                    </a:lnTo>
                    <a:lnTo>
                      <a:pt x="846" y="1237"/>
                    </a:lnTo>
                    <a:lnTo>
                      <a:pt x="863" y="1243"/>
                    </a:lnTo>
                    <a:lnTo>
                      <a:pt x="866" y="1246"/>
                    </a:lnTo>
                    <a:lnTo>
                      <a:pt x="871" y="1260"/>
                    </a:lnTo>
                    <a:lnTo>
                      <a:pt x="881" y="1279"/>
                    </a:lnTo>
                    <a:lnTo>
                      <a:pt x="883" y="1289"/>
                    </a:lnTo>
                    <a:lnTo>
                      <a:pt x="883" y="1312"/>
                    </a:lnTo>
                    <a:lnTo>
                      <a:pt x="882" y="1341"/>
                    </a:lnTo>
                    <a:lnTo>
                      <a:pt x="881" y="1345"/>
                    </a:lnTo>
                    <a:lnTo>
                      <a:pt x="876" y="1356"/>
                    </a:lnTo>
                    <a:lnTo>
                      <a:pt x="871" y="1367"/>
                    </a:lnTo>
                    <a:lnTo>
                      <a:pt x="869" y="1373"/>
                    </a:lnTo>
                    <a:lnTo>
                      <a:pt x="869" y="1381"/>
                    </a:lnTo>
                    <a:lnTo>
                      <a:pt x="871" y="1386"/>
                    </a:lnTo>
                    <a:lnTo>
                      <a:pt x="872" y="1398"/>
                    </a:lnTo>
                    <a:lnTo>
                      <a:pt x="871" y="1399"/>
                    </a:lnTo>
                    <a:lnTo>
                      <a:pt x="863" y="1402"/>
                    </a:lnTo>
                    <a:lnTo>
                      <a:pt x="862" y="1403"/>
                    </a:lnTo>
                    <a:lnTo>
                      <a:pt x="861" y="1408"/>
                    </a:lnTo>
                    <a:lnTo>
                      <a:pt x="861" y="1410"/>
                    </a:lnTo>
                    <a:lnTo>
                      <a:pt x="868" y="1424"/>
                    </a:lnTo>
                    <a:lnTo>
                      <a:pt x="869" y="1426"/>
                    </a:lnTo>
                    <a:lnTo>
                      <a:pt x="871" y="1474"/>
                    </a:lnTo>
                    <a:lnTo>
                      <a:pt x="869" y="1507"/>
                    </a:lnTo>
                    <a:lnTo>
                      <a:pt x="873" y="1516"/>
                    </a:lnTo>
                    <a:lnTo>
                      <a:pt x="879" y="1518"/>
                    </a:lnTo>
                    <a:lnTo>
                      <a:pt x="894" y="1522"/>
                    </a:lnTo>
                    <a:lnTo>
                      <a:pt x="901" y="1526"/>
                    </a:lnTo>
                    <a:lnTo>
                      <a:pt x="919" y="1528"/>
                    </a:lnTo>
                    <a:lnTo>
                      <a:pt x="931" y="1528"/>
                    </a:lnTo>
                    <a:lnTo>
                      <a:pt x="943" y="1527"/>
                    </a:lnTo>
                    <a:lnTo>
                      <a:pt x="948" y="1524"/>
                    </a:lnTo>
                    <a:lnTo>
                      <a:pt x="957" y="1521"/>
                    </a:lnTo>
                    <a:lnTo>
                      <a:pt x="963" y="1526"/>
                    </a:lnTo>
                    <a:lnTo>
                      <a:pt x="986" y="1533"/>
                    </a:lnTo>
                    <a:lnTo>
                      <a:pt x="992" y="1542"/>
                    </a:lnTo>
                    <a:lnTo>
                      <a:pt x="994" y="1548"/>
                    </a:lnTo>
                    <a:lnTo>
                      <a:pt x="996" y="1571"/>
                    </a:lnTo>
                    <a:lnTo>
                      <a:pt x="1000" y="1583"/>
                    </a:lnTo>
                    <a:lnTo>
                      <a:pt x="998" y="1608"/>
                    </a:lnTo>
                    <a:lnTo>
                      <a:pt x="1000" y="1613"/>
                    </a:lnTo>
                    <a:lnTo>
                      <a:pt x="1006" y="1620"/>
                    </a:lnTo>
                    <a:lnTo>
                      <a:pt x="1013" y="1625"/>
                    </a:lnTo>
                    <a:lnTo>
                      <a:pt x="1019" y="1628"/>
                    </a:lnTo>
                    <a:lnTo>
                      <a:pt x="1029" y="1628"/>
                    </a:lnTo>
                    <a:lnTo>
                      <a:pt x="1035" y="1625"/>
                    </a:lnTo>
                    <a:lnTo>
                      <a:pt x="1048" y="1625"/>
                    </a:lnTo>
                    <a:lnTo>
                      <a:pt x="1057" y="1623"/>
                    </a:lnTo>
                    <a:lnTo>
                      <a:pt x="1062" y="1628"/>
                    </a:lnTo>
                    <a:lnTo>
                      <a:pt x="1067" y="1636"/>
                    </a:lnTo>
                    <a:lnTo>
                      <a:pt x="1067" y="1661"/>
                    </a:lnTo>
                    <a:lnTo>
                      <a:pt x="1066" y="1664"/>
                    </a:lnTo>
                    <a:lnTo>
                      <a:pt x="1062" y="1680"/>
                    </a:lnTo>
                    <a:lnTo>
                      <a:pt x="1059" y="1706"/>
                    </a:lnTo>
                    <a:lnTo>
                      <a:pt x="1057" y="1726"/>
                    </a:lnTo>
                    <a:lnTo>
                      <a:pt x="1066" y="1726"/>
                    </a:lnTo>
                    <a:lnTo>
                      <a:pt x="1070" y="1725"/>
                    </a:lnTo>
                    <a:lnTo>
                      <a:pt x="1084" y="1725"/>
                    </a:lnTo>
                    <a:lnTo>
                      <a:pt x="1091" y="1732"/>
                    </a:lnTo>
                    <a:lnTo>
                      <a:pt x="1103" y="1771"/>
                    </a:lnTo>
                    <a:lnTo>
                      <a:pt x="1103" y="1803"/>
                    </a:lnTo>
                    <a:lnTo>
                      <a:pt x="1102" y="1814"/>
                    </a:lnTo>
                    <a:lnTo>
                      <a:pt x="1099" y="1818"/>
                    </a:lnTo>
                    <a:lnTo>
                      <a:pt x="1097" y="1822"/>
                    </a:lnTo>
                    <a:lnTo>
                      <a:pt x="1073" y="1838"/>
                    </a:lnTo>
                    <a:lnTo>
                      <a:pt x="1066" y="1840"/>
                    </a:lnTo>
                    <a:lnTo>
                      <a:pt x="1054" y="1841"/>
                    </a:lnTo>
                    <a:lnTo>
                      <a:pt x="1046" y="1845"/>
                    </a:lnTo>
                    <a:lnTo>
                      <a:pt x="1037" y="1857"/>
                    </a:lnTo>
                    <a:lnTo>
                      <a:pt x="1028" y="1867"/>
                    </a:lnTo>
                    <a:lnTo>
                      <a:pt x="984" y="1905"/>
                    </a:lnTo>
                    <a:lnTo>
                      <a:pt x="982" y="1909"/>
                    </a:lnTo>
                    <a:lnTo>
                      <a:pt x="978" y="1916"/>
                    </a:lnTo>
                    <a:lnTo>
                      <a:pt x="958" y="1941"/>
                    </a:lnTo>
                    <a:lnTo>
                      <a:pt x="955" y="1947"/>
                    </a:lnTo>
                    <a:lnTo>
                      <a:pt x="937" y="1968"/>
                    </a:lnTo>
                    <a:lnTo>
                      <a:pt x="922" y="1980"/>
                    </a:lnTo>
                    <a:lnTo>
                      <a:pt x="915" y="1989"/>
                    </a:lnTo>
                    <a:lnTo>
                      <a:pt x="906" y="1995"/>
                    </a:lnTo>
                    <a:lnTo>
                      <a:pt x="904" y="2000"/>
                    </a:lnTo>
                    <a:lnTo>
                      <a:pt x="895" y="2010"/>
                    </a:lnTo>
                    <a:lnTo>
                      <a:pt x="885" y="2015"/>
                    </a:lnTo>
                    <a:lnTo>
                      <a:pt x="904" y="2017"/>
                    </a:lnTo>
                    <a:lnTo>
                      <a:pt x="911" y="2013"/>
                    </a:lnTo>
                    <a:lnTo>
                      <a:pt x="915" y="2007"/>
                    </a:lnTo>
                    <a:lnTo>
                      <a:pt x="920" y="2005"/>
                    </a:lnTo>
                    <a:lnTo>
                      <a:pt x="925" y="2005"/>
                    </a:lnTo>
                    <a:lnTo>
                      <a:pt x="931" y="2007"/>
                    </a:lnTo>
                    <a:lnTo>
                      <a:pt x="943" y="2017"/>
                    </a:lnTo>
                    <a:lnTo>
                      <a:pt x="948" y="2022"/>
                    </a:lnTo>
                    <a:lnTo>
                      <a:pt x="959" y="2032"/>
                    </a:lnTo>
                    <a:lnTo>
                      <a:pt x="968" y="2040"/>
                    </a:lnTo>
                    <a:lnTo>
                      <a:pt x="973" y="2055"/>
                    </a:lnTo>
                    <a:lnTo>
                      <a:pt x="974" y="2064"/>
                    </a:lnTo>
                    <a:lnTo>
                      <a:pt x="982" y="2065"/>
                    </a:lnTo>
                    <a:lnTo>
                      <a:pt x="986" y="2064"/>
                    </a:lnTo>
                    <a:lnTo>
                      <a:pt x="1000" y="2053"/>
                    </a:lnTo>
                    <a:lnTo>
                      <a:pt x="1005" y="2056"/>
                    </a:lnTo>
                    <a:lnTo>
                      <a:pt x="1006" y="2060"/>
                    </a:lnTo>
                    <a:lnTo>
                      <a:pt x="1011" y="2070"/>
                    </a:lnTo>
                    <a:lnTo>
                      <a:pt x="1018" y="2078"/>
                    </a:lnTo>
                    <a:lnTo>
                      <a:pt x="1021" y="2081"/>
                    </a:lnTo>
                    <a:lnTo>
                      <a:pt x="1025" y="2082"/>
                    </a:lnTo>
                    <a:lnTo>
                      <a:pt x="1033" y="2082"/>
                    </a:lnTo>
                    <a:lnTo>
                      <a:pt x="1040" y="2091"/>
                    </a:lnTo>
                    <a:lnTo>
                      <a:pt x="1052" y="2092"/>
                    </a:lnTo>
                    <a:lnTo>
                      <a:pt x="1055" y="2096"/>
                    </a:lnTo>
                    <a:lnTo>
                      <a:pt x="1062" y="2107"/>
                    </a:lnTo>
                    <a:lnTo>
                      <a:pt x="1068" y="2112"/>
                    </a:lnTo>
                    <a:lnTo>
                      <a:pt x="1077" y="2117"/>
                    </a:lnTo>
                    <a:lnTo>
                      <a:pt x="1082" y="2118"/>
                    </a:lnTo>
                    <a:lnTo>
                      <a:pt x="1097" y="2125"/>
                    </a:lnTo>
                    <a:lnTo>
                      <a:pt x="1100" y="2131"/>
                    </a:lnTo>
                    <a:lnTo>
                      <a:pt x="1104" y="2150"/>
                    </a:lnTo>
                    <a:lnTo>
                      <a:pt x="1107" y="2153"/>
                    </a:lnTo>
                    <a:lnTo>
                      <a:pt x="1127" y="2168"/>
                    </a:lnTo>
                    <a:lnTo>
                      <a:pt x="1132" y="2177"/>
                    </a:lnTo>
                    <a:lnTo>
                      <a:pt x="1131" y="2179"/>
                    </a:lnTo>
                    <a:lnTo>
                      <a:pt x="1126" y="2180"/>
                    </a:lnTo>
                    <a:lnTo>
                      <a:pt x="1124" y="2188"/>
                    </a:lnTo>
                    <a:lnTo>
                      <a:pt x="1121" y="2189"/>
                    </a:lnTo>
                    <a:lnTo>
                      <a:pt x="1116" y="2196"/>
                    </a:lnTo>
                    <a:lnTo>
                      <a:pt x="1114" y="2204"/>
                    </a:lnTo>
                    <a:lnTo>
                      <a:pt x="1114" y="2220"/>
                    </a:lnTo>
                    <a:lnTo>
                      <a:pt x="1111" y="2234"/>
                    </a:lnTo>
                    <a:lnTo>
                      <a:pt x="1113" y="2236"/>
                    </a:lnTo>
                    <a:lnTo>
                      <a:pt x="1116" y="2241"/>
                    </a:lnTo>
                    <a:lnTo>
                      <a:pt x="1116" y="2237"/>
                    </a:lnTo>
                    <a:lnTo>
                      <a:pt x="1121" y="2232"/>
                    </a:lnTo>
                    <a:lnTo>
                      <a:pt x="1130" y="2227"/>
                    </a:lnTo>
                    <a:lnTo>
                      <a:pt x="1145" y="2215"/>
                    </a:lnTo>
                    <a:lnTo>
                      <a:pt x="1156" y="2196"/>
                    </a:lnTo>
                    <a:lnTo>
                      <a:pt x="1167" y="2184"/>
                    </a:lnTo>
                    <a:lnTo>
                      <a:pt x="1173" y="2156"/>
                    </a:lnTo>
                    <a:lnTo>
                      <a:pt x="1178" y="2148"/>
                    </a:lnTo>
                    <a:lnTo>
                      <a:pt x="1193" y="2132"/>
                    </a:lnTo>
                    <a:lnTo>
                      <a:pt x="1199" y="2129"/>
                    </a:lnTo>
                    <a:lnTo>
                      <a:pt x="1221" y="2112"/>
                    </a:lnTo>
                    <a:lnTo>
                      <a:pt x="1229" y="2108"/>
                    </a:lnTo>
                    <a:lnTo>
                      <a:pt x="1238" y="2102"/>
                    </a:lnTo>
                    <a:lnTo>
                      <a:pt x="1244" y="2096"/>
                    </a:lnTo>
                    <a:lnTo>
                      <a:pt x="1247" y="2088"/>
                    </a:lnTo>
                    <a:lnTo>
                      <a:pt x="1253" y="2078"/>
                    </a:lnTo>
                    <a:lnTo>
                      <a:pt x="1267" y="2059"/>
                    </a:lnTo>
                    <a:lnTo>
                      <a:pt x="1275" y="2045"/>
                    </a:lnTo>
                    <a:lnTo>
                      <a:pt x="1286" y="2032"/>
                    </a:lnTo>
                    <a:lnTo>
                      <a:pt x="1291" y="2010"/>
                    </a:lnTo>
                    <a:lnTo>
                      <a:pt x="1303" y="1981"/>
                    </a:lnTo>
                    <a:lnTo>
                      <a:pt x="1309" y="1973"/>
                    </a:lnTo>
                    <a:lnTo>
                      <a:pt x="1314" y="1963"/>
                    </a:lnTo>
                    <a:lnTo>
                      <a:pt x="1318" y="1956"/>
                    </a:lnTo>
                    <a:lnTo>
                      <a:pt x="1324" y="1951"/>
                    </a:lnTo>
                    <a:lnTo>
                      <a:pt x="1339" y="1930"/>
                    </a:lnTo>
                    <a:lnTo>
                      <a:pt x="1346" y="1922"/>
                    </a:lnTo>
                    <a:lnTo>
                      <a:pt x="1352" y="1919"/>
                    </a:lnTo>
                    <a:lnTo>
                      <a:pt x="1363" y="1915"/>
                    </a:lnTo>
                    <a:lnTo>
                      <a:pt x="1368" y="1902"/>
                    </a:lnTo>
                    <a:lnTo>
                      <a:pt x="1377" y="1895"/>
                    </a:lnTo>
                    <a:lnTo>
                      <a:pt x="1380" y="1873"/>
                    </a:lnTo>
                    <a:lnTo>
                      <a:pt x="1382" y="1834"/>
                    </a:lnTo>
                    <a:lnTo>
                      <a:pt x="1384" y="1829"/>
                    </a:lnTo>
                    <a:lnTo>
                      <a:pt x="1390" y="1829"/>
                    </a:lnTo>
                    <a:lnTo>
                      <a:pt x="1392" y="1825"/>
                    </a:lnTo>
                    <a:lnTo>
                      <a:pt x="1389" y="1820"/>
                    </a:lnTo>
                    <a:lnTo>
                      <a:pt x="1382" y="1813"/>
                    </a:lnTo>
                    <a:lnTo>
                      <a:pt x="1380" y="1809"/>
                    </a:lnTo>
                    <a:lnTo>
                      <a:pt x="1380" y="1795"/>
                    </a:lnTo>
                    <a:lnTo>
                      <a:pt x="1378" y="1792"/>
                    </a:lnTo>
                    <a:lnTo>
                      <a:pt x="1378" y="1777"/>
                    </a:lnTo>
                    <a:lnTo>
                      <a:pt x="1376" y="1769"/>
                    </a:lnTo>
                    <a:lnTo>
                      <a:pt x="1376" y="1762"/>
                    </a:lnTo>
                    <a:lnTo>
                      <a:pt x="1378" y="1758"/>
                    </a:lnTo>
                    <a:lnTo>
                      <a:pt x="1380" y="1752"/>
                    </a:lnTo>
                    <a:lnTo>
                      <a:pt x="1380" y="1742"/>
                    </a:lnTo>
                    <a:lnTo>
                      <a:pt x="1390" y="1726"/>
                    </a:lnTo>
                    <a:lnTo>
                      <a:pt x="1395" y="1719"/>
                    </a:lnTo>
                    <a:lnTo>
                      <a:pt x="1409" y="1706"/>
                    </a:lnTo>
                    <a:lnTo>
                      <a:pt x="1428" y="1684"/>
                    </a:lnTo>
                    <a:lnTo>
                      <a:pt x="1431" y="1684"/>
                    </a:lnTo>
                    <a:lnTo>
                      <a:pt x="1436" y="1680"/>
                    </a:lnTo>
                    <a:lnTo>
                      <a:pt x="1446" y="1672"/>
                    </a:lnTo>
                    <a:lnTo>
                      <a:pt x="1459" y="1662"/>
                    </a:lnTo>
                    <a:lnTo>
                      <a:pt x="1464" y="1656"/>
                    </a:lnTo>
                    <a:lnTo>
                      <a:pt x="1474" y="1650"/>
                    </a:lnTo>
                    <a:lnTo>
                      <a:pt x="1487" y="1636"/>
                    </a:lnTo>
                    <a:lnTo>
                      <a:pt x="1501" y="1628"/>
                    </a:lnTo>
                    <a:lnTo>
                      <a:pt x="1511" y="1628"/>
                    </a:lnTo>
                    <a:lnTo>
                      <a:pt x="1516" y="1625"/>
                    </a:lnTo>
                    <a:lnTo>
                      <a:pt x="1522" y="1618"/>
                    </a:lnTo>
                    <a:lnTo>
                      <a:pt x="1533" y="1614"/>
                    </a:lnTo>
                    <a:lnTo>
                      <a:pt x="1550" y="1614"/>
                    </a:lnTo>
                    <a:lnTo>
                      <a:pt x="1561" y="1606"/>
                    </a:lnTo>
                    <a:lnTo>
                      <a:pt x="1565" y="1604"/>
                    </a:lnTo>
                    <a:lnTo>
                      <a:pt x="1573" y="1593"/>
                    </a:lnTo>
                    <a:lnTo>
                      <a:pt x="1578" y="1591"/>
                    </a:lnTo>
                    <a:lnTo>
                      <a:pt x="1591" y="1588"/>
                    </a:lnTo>
                    <a:lnTo>
                      <a:pt x="1598" y="1588"/>
                    </a:lnTo>
                    <a:lnTo>
                      <a:pt x="1600" y="1585"/>
                    </a:lnTo>
                    <a:lnTo>
                      <a:pt x="1600" y="1581"/>
                    </a:lnTo>
                    <a:lnTo>
                      <a:pt x="1597" y="1579"/>
                    </a:lnTo>
                    <a:lnTo>
                      <a:pt x="1597" y="1576"/>
                    </a:lnTo>
                    <a:lnTo>
                      <a:pt x="1605" y="1569"/>
                    </a:lnTo>
                    <a:lnTo>
                      <a:pt x="1608" y="1569"/>
                    </a:lnTo>
                    <a:lnTo>
                      <a:pt x="1608" y="1567"/>
                    </a:lnTo>
                    <a:lnTo>
                      <a:pt x="1609" y="1571"/>
                    </a:lnTo>
                    <a:lnTo>
                      <a:pt x="1615" y="1572"/>
                    </a:lnTo>
                    <a:lnTo>
                      <a:pt x="1638" y="1566"/>
                    </a:lnTo>
                    <a:lnTo>
                      <a:pt x="1643" y="1566"/>
                    </a:lnTo>
                    <a:lnTo>
                      <a:pt x="1647" y="1569"/>
                    </a:lnTo>
                    <a:lnTo>
                      <a:pt x="1657" y="1570"/>
                    </a:lnTo>
                    <a:lnTo>
                      <a:pt x="1673" y="1564"/>
                    </a:lnTo>
                    <a:lnTo>
                      <a:pt x="1680" y="1564"/>
                    </a:lnTo>
                    <a:lnTo>
                      <a:pt x="1686" y="1566"/>
                    </a:lnTo>
                    <a:lnTo>
                      <a:pt x="1697" y="1567"/>
                    </a:lnTo>
                    <a:lnTo>
                      <a:pt x="1708" y="1567"/>
                    </a:lnTo>
                    <a:lnTo>
                      <a:pt x="1732" y="1564"/>
                    </a:lnTo>
                    <a:lnTo>
                      <a:pt x="1736" y="1563"/>
                    </a:lnTo>
                    <a:lnTo>
                      <a:pt x="1740" y="1554"/>
                    </a:lnTo>
                    <a:lnTo>
                      <a:pt x="1743" y="1542"/>
                    </a:lnTo>
                    <a:lnTo>
                      <a:pt x="1751" y="1533"/>
                    </a:lnTo>
                    <a:lnTo>
                      <a:pt x="1759" y="1529"/>
                    </a:lnTo>
                    <a:lnTo>
                      <a:pt x="1778" y="1521"/>
                    </a:lnTo>
                    <a:lnTo>
                      <a:pt x="1787" y="1512"/>
                    </a:lnTo>
                    <a:lnTo>
                      <a:pt x="1791" y="1505"/>
                    </a:lnTo>
                    <a:lnTo>
                      <a:pt x="1792" y="1497"/>
                    </a:lnTo>
                    <a:lnTo>
                      <a:pt x="1793" y="1483"/>
                    </a:lnTo>
                    <a:lnTo>
                      <a:pt x="1796" y="1469"/>
                    </a:lnTo>
                    <a:lnTo>
                      <a:pt x="1808" y="1452"/>
                    </a:lnTo>
                    <a:lnTo>
                      <a:pt x="1825" y="1431"/>
                    </a:lnTo>
                    <a:lnTo>
                      <a:pt x="1834" y="1416"/>
                    </a:lnTo>
                    <a:lnTo>
                      <a:pt x="1845" y="1388"/>
                    </a:lnTo>
                    <a:lnTo>
                      <a:pt x="1858" y="1373"/>
                    </a:lnTo>
                    <a:lnTo>
                      <a:pt x="1864" y="1365"/>
                    </a:lnTo>
                    <a:lnTo>
                      <a:pt x="1867" y="1335"/>
                    </a:lnTo>
                    <a:lnTo>
                      <a:pt x="1867" y="1318"/>
                    </a:lnTo>
                    <a:lnTo>
                      <a:pt x="1868" y="1305"/>
                    </a:lnTo>
                    <a:lnTo>
                      <a:pt x="1872" y="1291"/>
                    </a:lnTo>
                    <a:lnTo>
                      <a:pt x="1878" y="1282"/>
                    </a:lnTo>
                    <a:lnTo>
                      <a:pt x="1890" y="1268"/>
                    </a:lnTo>
                    <a:lnTo>
                      <a:pt x="1894" y="1260"/>
                    </a:lnTo>
                    <a:lnTo>
                      <a:pt x="1894" y="1244"/>
                    </a:lnTo>
                    <a:lnTo>
                      <a:pt x="1898" y="1206"/>
                    </a:lnTo>
                    <a:lnTo>
                      <a:pt x="1900" y="1199"/>
                    </a:lnTo>
                    <a:lnTo>
                      <a:pt x="1904" y="1173"/>
                    </a:lnTo>
                    <a:lnTo>
                      <a:pt x="1907" y="1156"/>
                    </a:lnTo>
                    <a:lnTo>
                      <a:pt x="1906" y="1144"/>
                    </a:lnTo>
                    <a:lnTo>
                      <a:pt x="1904" y="1134"/>
                    </a:lnTo>
                    <a:lnTo>
                      <a:pt x="1904" y="1111"/>
                    </a:lnTo>
                    <a:lnTo>
                      <a:pt x="1901" y="1102"/>
                    </a:lnTo>
                    <a:lnTo>
                      <a:pt x="1901" y="1080"/>
                    </a:lnTo>
                    <a:lnTo>
                      <a:pt x="1904" y="1052"/>
                    </a:lnTo>
                    <a:lnTo>
                      <a:pt x="1907" y="1034"/>
                    </a:lnTo>
                    <a:lnTo>
                      <a:pt x="1907" y="1022"/>
                    </a:lnTo>
                    <a:lnTo>
                      <a:pt x="1910" y="1009"/>
                    </a:lnTo>
                    <a:lnTo>
                      <a:pt x="1911" y="1006"/>
                    </a:lnTo>
                    <a:lnTo>
                      <a:pt x="1922" y="995"/>
                    </a:lnTo>
                    <a:lnTo>
                      <a:pt x="1926" y="995"/>
                    </a:lnTo>
                    <a:lnTo>
                      <a:pt x="1935" y="998"/>
                    </a:lnTo>
                    <a:lnTo>
                      <a:pt x="1937" y="998"/>
                    </a:lnTo>
                    <a:lnTo>
                      <a:pt x="1952" y="984"/>
                    </a:lnTo>
                    <a:lnTo>
                      <a:pt x="1963" y="969"/>
                    </a:lnTo>
                    <a:lnTo>
                      <a:pt x="1975" y="947"/>
                    </a:lnTo>
                    <a:lnTo>
                      <a:pt x="1981" y="929"/>
                    </a:lnTo>
                    <a:lnTo>
                      <a:pt x="1989" y="914"/>
                    </a:lnTo>
                    <a:lnTo>
                      <a:pt x="1997" y="902"/>
                    </a:lnTo>
                    <a:lnTo>
                      <a:pt x="2013" y="889"/>
                    </a:lnTo>
                    <a:lnTo>
                      <a:pt x="2018" y="881"/>
                    </a:lnTo>
                    <a:lnTo>
                      <a:pt x="2028" y="871"/>
                    </a:lnTo>
                    <a:lnTo>
                      <a:pt x="2049" y="860"/>
                    </a:lnTo>
                    <a:lnTo>
                      <a:pt x="2055" y="853"/>
                    </a:lnTo>
                    <a:lnTo>
                      <a:pt x="2063" y="840"/>
                    </a:lnTo>
                    <a:lnTo>
                      <a:pt x="2076" y="824"/>
                    </a:lnTo>
                    <a:lnTo>
                      <a:pt x="2094" y="805"/>
                    </a:lnTo>
                    <a:lnTo>
                      <a:pt x="2111" y="779"/>
                    </a:lnTo>
                    <a:lnTo>
                      <a:pt x="2115" y="776"/>
                    </a:lnTo>
                    <a:lnTo>
                      <a:pt x="2120" y="767"/>
                    </a:lnTo>
                    <a:lnTo>
                      <a:pt x="2120" y="767"/>
                    </a:lnTo>
                    <a:lnTo>
                      <a:pt x="2130" y="724"/>
                    </a:lnTo>
                    <a:lnTo>
                      <a:pt x="2132" y="709"/>
                    </a:lnTo>
                    <a:lnTo>
                      <a:pt x="2135" y="673"/>
                    </a:lnTo>
                    <a:lnTo>
                      <a:pt x="2135" y="650"/>
                    </a:lnTo>
                    <a:lnTo>
                      <a:pt x="2126" y="629"/>
                    </a:lnTo>
                    <a:lnTo>
                      <a:pt x="2120" y="597"/>
                    </a:lnTo>
                    <a:lnTo>
                      <a:pt x="2111" y="582"/>
                    </a:lnTo>
                    <a:lnTo>
                      <a:pt x="2102" y="570"/>
                    </a:lnTo>
                    <a:lnTo>
                      <a:pt x="2093" y="565"/>
                    </a:lnTo>
                    <a:lnTo>
                      <a:pt x="2046" y="565"/>
                    </a:lnTo>
                    <a:lnTo>
                      <a:pt x="2040" y="565"/>
                    </a:lnTo>
                    <a:lnTo>
                      <a:pt x="2034" y="564"/>
                    </a:lnTo>
                    <a:lnTo>
                      <a:pt x="2030" y="560"/>
                    </a:lnTo>
                    <a:lnTo>
                      <a:pt x="2022" y="558"/>
                    </a:lnTo>
                    <a:lnTo>
                      <a:pt x="2014" y="558"/>
                    </a:lnTo>
                    <a:lnTo>
                      <a:pt x="2009" y="550"/>
                    </a:lnTo>
                    <a:lnTo>
                      <a:pt x="2000" y="542"/>
                    </a:lnTo>
                    <a:lnTo>
                      <a:pt x="1993" y="538"/>
                    </a:lnTo>
                    <a:lnTo>
                      <a:pt x="1985" y="534"/>
                    </a:lnTo>
                    <a:lnTo>
                      <a:pt x="1971" y="526"/>
                    </a:lnTo>
                    <a:lnTo>
                      <a:pt x="1942" y="496"/>
                    </a:lnTo>
                    <a:lnTo>
                      <a:pt x="1930" y="485"/>
                    </a:lnTo>
                    <a:lnTo>
                      <a:pt x="1915" y="474"/>
                    </a:lnTo>
                    <a:lnTo>
                      <a:pt x="1896" y="463"/>
                    </a:lnTo>
                    <a:lnTo>
                      <a:pt x="1883" y="455"/>
                    </a:lnTo>
                    <a:lnTo>
                      <a:pt x="1872" y="448"/>
                    </a:lnTo>
                    <a:lnTo>
                      <a:pt x="1860" y="445"/>
                    </a:lnTo>
                    <a:lnTo>
                      <a:pt x="1808" y="444"/>
                    </a:lnTo>
                    <a:lnTo>
                      <a:pt x="1799" y="445"/>
                    </a:lnTo>
                    <a:lnTo>
                      <a:pt x="1790" y="445"/>
                    </a:lnTo>
                    <a:lnTo>
                      <a:pt x="1760" y="444"/>
                    </a:lnTo>
                    <a:lnTo>
                      <a:pt x="1751" y="442"/>
                    </a:lnTo>
                    <a:lnTo>
                      <a:pt x="1731" y="437"/>
                    </a:lnTo>
                    <a:lnTo>
                      <a:pt x="1678" y="420"/>
                    </a:lnTo>
                    <a:lnTo>
                      <a:pt x="1668" y="420"/>
                    </a:lnTo>
                    <a:lnTo>
                      <a:pt x="1665" y="420"/>
                    </a:lnTo>
                    <a:lnTo>
                      <a:pt x="1659" y="413"/>
                    </a:lnTo>
                    <a:lnTo>
                      <a:pt x="1652" y="417"/>
                    </a:lnTo>
                    <a:lnTo>
                      <a:pt x="1645" y="423"/>
                    </a:lnTo>
                    <a:lnTo>
                      <a:pt x="1636" y="426"/>
                    </a:lnTo>
                    <a:lnTo>
                      <a:pt x="1620" y="433"/>
                    </a:lnTo>
                    <a:lnTo>
                      <a:pt x="1611" y="434"/>
                    </a:lnTo>
                    <a:lnTo>
                      <a:pt x="1610" y="428"/>
                    </a:lnTo>
                    <a:lnTo>
                      <a:pt x="1613" y="421"/>
                    </a:lnTo>
                    <a:lnTo>
                      <a:pt x="1619" y="415"/>
                    </a:lnTo>
                    <a:lnTo>
                      <a:pt x="1619" y="410"/>
                    </a:lnTo>
                    <a:lnTo>
                      <a:pt x="1616" y="405"/>
                    </a:lnTo>
                    <a:lnTo>
                      <a:pt x="1611" y="403"/>
                    </a:lnTo>
                    <a:lnTo>
                      <a:pt x="1609" y="403"/>
                    </a:lnTo>
                    <a:lnTo>
                      <a:pt x="1605" y="404"/>
                    </a:lnTo>
                    <a:lnTo>
                      <a:pt x="1602" y="404"/>
                    </a:lnTo>
                    <a:lnTo>
                      <a:pt x="1600" y="403"/>
                    </a:lnTo>
                    <a:lnTo>
                      <a:pt x="1600" y="399"/>
                    </a:lnTo>
                    <a:lnTo>
                      <a:pt x="1604" y="397"/>
                    </a:lnTo>
                    <a:lnTo>
                      <a:pt x="1605" y="387"/>
                    </a:lnTo>
                    <a:lnTo>
                      <a:pt x="1598" y="375"/>
                    </a:lnTo>
                    <a:lnTo>
                      <a:pt x="1587" y="366"/>
                    </a:lnTo>
                    <a:lnTo>
                      <a:pt x="1582" y="367"/>
                    </a:lnTo>
                    <a:lnTo>
                      <a:pt x="1576" y="370"/>
                    </a:lnTo>
                    <a:lnTo>
                      <a:pt x="1570" y="375"/>
                    </a:lnTo>
                    <a:lnTo>
                      <a:pt x="1564" y="378"/>
                    </a:lnTo>
                    <a:lnTo>
                      <a:pt x="1564" y="369"/>
                    </a:lnTo>
                    <a:lnTo>
                      <a:pt x="1561" y="364"/>
                    </a:lnTo>
                    <a:lnTo>
                      <a:pt x="1555" y="355"/>
                    </a:lnTo>
                    <a:lnTo>
                      <a:pt x="1543" y="353"/>
                    </a:lnTo>
                    <a:lnTo>
                      <a:pt x="1533" y="347"/>
                    </a:lnTo>
                    <a:lnTo>
                      <a:pt x="1522" y="345"/>
                    </a:lnTo>
                    <a:lnTo>
                      <a:pt x="1517" y="340"/>
                    </a:lnTo>
                    <a:lnTo>
                      <a:pt x="1502" y="340"/>
                    </a:lnTo>
                    <a:lnTo>
                      <a:pt x="1497" y="339"/>
                    </a:lnTo>
                    <a:lnTo>
                      <a:pt x="1465" y="322"/>
                    </a:lnTo>
                    <a:lnTo>
                      <a:pt x="1454" y="318"/>
                    </a:lnTo>
                    <a:lnTo>
                      <a:pt x="1425" y="320"/>
                    </a:lnTo>
                    <a:lnTo>
                      <a:pt x="1416" y="324"/>
                    </a:lnTo>
                    <a:lnTo>
                      <a:pt x="1409" y="339"/>
                    </a:lnTo>
                    <a:lnTo>
                      <a:pt x="1403" y="342"/>
                    </a:lnTo>
                    <a:lnTo>
                      <a:pt x="1399" y="350"/>
                    </a:lnTo>
                    <a:lnTo>
                      <a:pt x="1396" y="359"/>
                    </a:lnTo>
                    <a:lnTo>
                      <a:pt x="1392" y="366"/>
                    </a:lnTo>
                    <a:lnTo>
                      <a:pt x="1383" y="366"/>
                    </a:lnTo>
                    <a:lnTo>
                      <a:pt x="1374" y="370"/>
                    </a:lnTo>
                    <a:lnTo>
                      <a:pt x="1371" y="371"/>
                    </a:lnTo>
                    <a:lnTo>
                      <a:pt x="1365" y="376"/>
                    </a:lnTo>
                    <a:lnTo>
                      <a:pt x="1358" y="396"/>
                    </a:lnTo>
                    <a:lnTo>
                      <a:pt x="1355" y="403"/>
                    </a:lnTo>
                    <a:lnTo>
                      <a:pt x="1352" y="404"/>
                    </a:lnTo>
                    <a:lnTo>
                      <a:pt x="1351" y="408"/>
                    </a:lnTo>
                    <a:lnTo>
                      <a:pt x="1349" y="418"/>
                    </a:lnTo>
                    <a:lnTo>
                      <a:pt x="1344" y="419"/>
                    </a:lnTo>
                    <a:lnTo>
                      <a:pt x="1344" y="419"/>
                    </a:lnTo>
                    <a:lnTo>
                      <a:pt x="1341" y="412"/>
                    </a:lnTo>
                    <a:lnTo>
                      <a:pt x="1341" y="401"/>
                    </a:lnTo>
                    <a:lnTo>
                      <a:pt x="1345" y="386"/>
                    </a:lnTo>
                    <a:lnTo>
                      <a:pt x="1342" y="386"/>
                    </a:lnTo>
                    <a:lnTo>
                      <a:pt x="1334" y="386"/>
                    </a:lnTo>
                    <a:lnTo>
                      <a:pt x="1326" y="388"/>
                    </a:lnTo>
                    <a:lnTo>
                      <a:pt x="1319" y="387"/>
                    </a:lnTo>
                    <a:lnTo>
                      <a:pt x="1296" y="388"/>
                    </a:lnTo>
                    <a:lnTo>
                      <a:pt x="1287" y="387"/>
                    </a:lnTo>
                    <a:lnTo>
                      <a:pt x="1286" y="388"/>
                    </a:lnTo>
                    <a:lnTo>
                      <a:pt x="1280" y="388"/>
                    </a:lnTo>
                    <a:lnTo>
                      <a:pt x="1277" y="387"/>
                    </a:lnTo>
                    <a:lnTo>
                      <a:pt x="1271" y="387"/>
                    </a:lnTo>
                    <a:lnTo>
                      <a:pt x="1256" y="392"/>
                    </a:lnTo>
                    <a:lnTo>
                      <a:pt x="1250" y="392"/>
                    </a:lnTo>
                    <a:lnTo>
                      <a:pt x="1238" y="387"/>
                    </a:lnTo>
                    <a:lnTo>
                      <a:pt x="1234" y="387"/>
                    </a:lnTo>
                    <a:lnTo>
                      <a:pt x="1232" y="388"/>
                    </a:lnTo>
                    <a:lnTo>
                      <a:pt x="1229" y="397"/>
                    </a:lnTo>
                    <a:lnTo>
                      <a:pt x="1228" y="399"/>
                    </a:lnTo>
                    <a:lnTo>
                      <a:pt x="1226" y="397"/>
                    </a:lnTo>
                    <a:lnTo>
                      <a:pt x="1224" y="390"/>
                    </a:lnTo>
                    <a:lnTo>
                      <a:pt x="1226" y="387"/>
                    </a:lnTo>
                    <a:lnTo>
                      <a:pt x="1232" y="381"/>
                    </a:lnTo>
                    <a:lnTo>
                      <a:pt x="1238" y="381"/>
                    </a:lnTo>
                    <a:lnTo>
                      <a:pt x="1247" y="385"/>
                    </a:lnTo>
                    <a:lnTo>
                      <a:pt x="1259" y="386"/>
                    </a:lnTo>
                    <a:lnTo>
                      <a:pt x="1269" y="382"/>
                    </a:lnTo>
                    <a:lnTo>
                      <a:pt x="1271" y="380"/>
                    </a:lnTo>
                    <a:lnTo>
                      <a:pt x="1272" y="377"/>
                    </a:lnTo>
                    <a:lnTo>
                      <a:pt x="1272" y="355"/>
                    </a:lnTo>
                    <a:lnTo>
                      <a:pt x="1271" y="353"/>
                    </a:lnTo>
                    <a:lnTo>
                      <a:pt x="1265" y="353"/>
                    </a:lnTo>
                    <a:lnTo>
                      <a:pt x="1264" y="349"/>
                    </a:lnTo>
                    <a:lnTo>
                      <a:pt x="1258" y="345"/>
                    </a:lnTo>
                    <a:lnTo>
                      <a:pt x="1256" y="344"/>
                    </a:lnTo>
                    <a:lnTo>
                      <a:pt x="1256" y="340"/>
                    </a:lnTo>
                    <a:lnTo>
                      <a:pt x="1261" y="339"/>
                    </a:lnTo>
                    <a:lnTo>
                      <a:pt x="1266" y="334"/>
                    </a:lnTo>
                    <a:lnTo>
                      <a:pt x="1267" y="329"/>
                    </a:lnTo>
                    <a:lnTo>
                      <a:pt x="1261" y="329"/>
                    </a:lnTo>
                    <a:lnTo>
                      <a:pt x="1258" y="332"/>
                    </a:lnTo>
                    <a:lnTo>
                      <a:pt x="1254" y="332"/>
                    </a:lnTo>
                    <a:lnTo>
                      <a:pt x="1249" y="340"/>
                    </a:lnTo>
                    <a:lnTo>
                      <a:pt x="1247" y="348"/>
                    </a:lnTo>
                    <a:lnTo>
                      <a:pt x="1236" y="348"/>
                    </a:lnTo>
                    <a:lnTo>
                      <a:pt x="1234" y="345"/>
                    </a:lnTo>
                    <a:lnTo>
                      <a:pt x="1234" y="343"/>
                    </a:lnTo>
                    <a:lnTo>
                      <a:pt x="1234" y="327"/>
                    </a:lnTo>
                    <a:lnTo>
                      <a:pt x="1231" y="317"/>
                    </a:lnTo>
                    <a:lnTo>
                      <a:pt x="1231" y="308"/>
                    </a:lnTo>
                    <a:lnTo>
                      <a:pt x="1232" y="306"/>
                    </a:lnTo>
                    <a:lnTo>
                      <a:pt x="1238" y="299"/>
                    </a:lnTo>
                    <a:lnTo>
                      <a:pt x="1243" y="292"/>
                    </a:lnTo>
                    <a:lnTo>
                      <a:pt x="1253" y="281"/>
                    </a:lnTo>
                    <a:lnTo>
                      <a:pt x="1266" y="267"/>
                    </a:lnTo>
                    <a:lnTo>
                      <a:pt x="1283" y="254"/>
                    </a:lnTo>
                    <a:lnTo>
                      <a:pt x="1291" y="242"/>
                    </a:lnTo>
                    <a:lnTo>
                      <a:pt x="1297" y="238"/>
                    </a:lnTo>
                    <a:lnTo>
                      <a:pt x="1303" y="232"/>
                    </a:lnTo>
                    <a:lnTo>
                      <a:pt x="1306" y="222"/>
                    </a:lnTo>
                    <a:lnTo>
                      <a:pt x="1306" y="218"/>
                    </a:lnTo>
                    <a:lnTo>
                      <a:pt x="1312" y="199"/>
                    </a:lnTo>
                    <a:lnTo>
                      <a:pt x="1312" y="195"/>
                    </a:lnTo>
                    <a:lnTo>
                      <a:pt x="1308" y="192"/>
                    </a:lnTo>
                    <a:lnTo>
                      <a:pt x="1301" y="192"/>
                    </a:lnTo>
                    <a:lnTo>
                      <a:pt x="1285" y="187"/>
                    </a:lnTo>
                    <a:lnTo>
                      <a:pt x="1279" y="175"/>
                    </a:lnTo>
                    <a:lnTo>
                      <a:pt x="1272" y="152"/>
                    </a:lnTo>
                    <a:lnTo>
                      <a:pt x="1271" y="150"/>
                    </a:lnTo>
                    <a:lnTo>
                      <a:pt x="1269" y="138"/>
                    </a:lnTo>
                    <a:lnTo>
                      <a:pt x="1264" y="129"/>
                    </a:lnTo>
                    <a:lnTo>
                      <a:pt x="1260" y="116"/>
                    </a:lnTo>
                    <a:lnTo>
                      <a:pt x="1256" y="105"/>
                    </a:lnTo>
                    <a:lnTo>
                      <a:pt x="1253" y="91"/>
                    </a:lnTo>
                    <a:lnTo>
                      <a:pt x="1253" y="80"/>
                    </a:lnTo>
                    <a:lnTo>
                      <a:pt x="1247" y="69"/>
                    </a:lnTo>
                    <a:lnTo>
                      <a:pt x="1237" y="57"/>
                    </a:lnTo>
                    <a:lnTo>
                      <a:pt x="1232" y="53"/>
                    </a:lnTo>
                    <a:lnTo>
                      <a:pt x="1229" y="54"/>
                    </a:lnTo>
                    <a:lnTo>
                      <a:pt x="1227" y="62"/>
                    </a:lnTo>
                    <a:lnTo>
                      <a:pt x="1222" y="63"/>
                    </a:lnTo>
                    <a:lnTo>
                      <a:pt x="1209" y="76"/>
                    </a:lnTo>
                    <a:lnTo>
                      <a:pt x="1206" y="84"/>
                    </a:lnTo>
                    <a:lnTo>
                      <a:pt x="1193" y="102"/>
                    </a:lnTo>
                    <a:lnTo>
                      <a:pt x="1183" y="114"/>
                    </a:lnTo>
                    <a:lnTo>
                      <a:pt x="1179" y="121"/>
                    </a:lnTo>
                    <a:lnTo>
                      <a:pt x="1170" y="143"/>
                    </a:lnTo>
                    <a:lnTo>
                      <a:pt x="1143" y="167"/>
                    </a:lnTo>
                    <a:lnTo>
                      <a:pt x="1141" y="170"/>
                    </a:lnTo>
                    <a:lnTo>
                      <a:pt x="1136" y="172"/>
                    </a:lnTo>
                    <a:lnTo>
                      <a:pt x="1126" y="172"/>
                    </a:lnTo>
                    <a:lnTo>
                      <a:pt x="1119" y="168"/>
                    </a:lnTo>
                    <a:lnTo>
                      <a:pt x="1113" y="168"/>
                    </a:lnTo>
                    <a:lnTo>
                      <a:pt x="1109" y="170"/>
                    </a:lnTo>
                    <a:lnTo>
                      <a:pt x="1093" y="177"/>
                    </a:lnTo>
                    <a:lnTo>
                      <a:pt x="1087" y="177"/>
                    </a:lnTo>
                    <a:lnTo>
                      <a:pt x="1084" y="176"/>
                    </a:lnTo>
                    <a:lnTo>
                      <a:pt x="1075" y="170"/>
                    </a:lnTo>
                    <a:lnTo>
                      <a:pt x="1065" y="159"/>
                    </a:lnTo>
                    <a:lnTo>
                      <a:pt x="1059" y="157"/>
                    </a:lnTo>
                    <a:lnTo>
                      <a:pt x="1055" y="155"/>
                    </a:lnTo>
                    <a:lnTo>
                      <a:pt x="1034" y="149"/>
                    </a:lnTo>
                    <a:lnTo>
                      <a:pt x="1012" y="155"/>
                    </a:lnTo>
                    <a:lnTo>
                      <a:pt x="1008" y="155"/>
                    </a:lnTo>
                    <a:lnTo>
                      <a:pt x="998" y="152"/>
                    </a:lnTo>
                    <a:lnTo>
                      <a:pt x="991" y="152"/>
                    </a:lnTo>
                    <a:lnTo>
                      <a:pt x="985" y="155"/>
                    </a:lnTo>
                    <a:lnTo>
                      <a:pt x="986" y="179"/>
                    </a:lnTo>
                    <a:lnTo>
                      <a:pt x="982" y="183"/>
                    </a:lnTo>
                    <a:lnTo>
                      <a:pt x="965" y="183"/>
                    </a:lnTo>
                    <a:lnTo>
                      <a:pt x="953" y="178"/>
                    </a:lnTo>
                    <a:lnTo>
                      <a:pt x="942" y="179"/>
                    </a:lnTo>
                    <a:lnTo>
                      <a:pt x="928" y="181"/>
                    </a:lnTo>
                    <a:lnTo>
                      <a:pt x="922" y="178"/>
                    </a:lnTo>
                    <a:lnTo>
                      <a:pt x="921" y="177"/>
                    </a:lnTo>
                    <a:lnTo>
                      <a:pt x="917" y="176"/>
                    </a:lnTo>
                    <a:lnTo>
                      <a:pt x="912" y="176"/>
                    </a:lnTo>
                    <a:lnTo>
                      <a:pt x="901" y="182"/>
                    </a:lnTo>
                    <a:lnTo>
                      <a:pt x="893" y="192"/>
                    </a:lnTo>
                    <a:lnTo>
                      <a:pt x="879" y="192"/>
                    </a:lnTo>
                    <a:lnTo>
                      <a:pt x="871" y="195"/>
                    </a:lnTo>
                    <a:lnTo>
                      <a:pt x="866" y="200"/>
                    </a:lnTo>
                    <a:lnTo>
                      <a:pt x="855" y="200"/>
                    </a:lnTo>
                    <a:lnTo>
                      <a:pt x="846" y="203"/>
                    </a:lnTo>
                    <a:lnTo>
                      <a:pt x="840" y="213"/>
                    </a:lnTo>
                    <a:lnTo>
                      <a:pt x="835" y="215"/>
                    </a:lnTo>
                    <a:lnTo>
                      <a:pt x="822" y="215"/>
                    </a:lnTo>
                    <a:lnTo>
                      <a:pt x="812" y="213"/>
                    </a:lnTo>
                    <a:lnTo>
                      <a:pt x="796" y="203"/>
                    </a:lnTo>
                    <a:lnTo>
                      <a:pt x="790" y="198"/>
                    </a:lnTo>
                    <a:lnTo>
                      <a:pt x="786" y="192"/>
                    </a:lnTo>
                    <a:lnTo>
                      <a:pt x="783" y="191"/>
                    </a:lnTo>
                    <a:lnTo>
                      <a:pt x="779" y="186"/>
                    </a:lnTo>
                    <a:lnTo>
                      <a:pt x="777" y="183"/>
                    </a:lnTo>
                    <a:lnTo>
                      <a:pt x="779" y="170"/>
                    </a:lnTo>
                    <a:lnTo>
                      <a:pt x="777" y="161"/>
                    </a:lnTo>
                    <a:lnTo>
                      <a:pt x="766" y="151"/>
                    </a:lnTo>
                    <a:lnTo>
                      <a:pt x="765" y="148"/>
                    </a:lnTo>
                    <a:lnTo>
                      <a:pt x="765" y="117"/>
                    </a:lnTo>
                    <a:lnTo>
                      <a:pt x="771" y="103"/>
                    </a:lnTo>
                    <a:lnTo>
                      <a:pt x="774" y="96"/>
                    </a:lnTo>
                    <a:lnTo>
                      <a:pt x="774" y="86"/>
                    </a:lnTo>
                    <a:lnTo>
                      <a:pt x="783" y="73"/>
                    </a:lnTo>
                    <a:lnTo>
                      <a:pt x="785" y="70"/>
                    </a:lnTo>
                    <a:lnTo>
                      <a:pt x="783" y="63"/>
                    </a:lnTo>
                    <a:lnTo>
                      <a:pt x="779" y="57"/>
                    </a:lnTo>
                    <a:lnTo>
                      <a:pt x="779" y="42"/>
                    </a:lnTo>
                    <a:lnTo>
                      <a:pt x="767" y="38"/>
                    </a:lnTo>
                    <a:lnTo>
                      <a:pt x="765" y="37"/>
                    </a:lnTo>
                    <a:lnTo>
                      <a:pt x="756" y="36"/>
                    </a:lnTo>
                    <a:lnTo>
                      <a:pt x="760" y="22"/>
                    </a:lnTo>
                    <a:lnTo>
                      <a:pt x="760" y="15"/>
                    </a:lnTo>
                    <a:lnTo>
                      <a:pt x="760" y="9"/>
                    </a:lnTo>
                    <a:lnTo>
                      <a:pt x="755" y="0"/>
                    </a:lnTo>
                    <a:lnTo>
                      <a:pt x="747" y="0"/>
                    </a:lnTo>
                    <a:lnTo>
                      <a:pt x="734" y="4"/>
                    </a:lnTo>
                    <a:lnTo>
                      <a:pt x="725" y="3"/>
                    </a:lnTo>
                    <a:close/>
                  </a:path>
                </a:pathLst>
              </a:custGeom>
              <a:solidFill>
                <a:schemeClr val="accent5"/>
              </a:solidFill>
              <a:ln w="6350" cap="flat" cmpd="sng">
                <a:solidFill>
                  <a:schemeClr val="bg1"/>
                </a:solidFill>
                <a:prstDash val="solid"/>
                <a:round/>
                <a:headEnd type="none" w="med" len="med"/>
                <a:tailEnd type="none" w="med" len="med"/>
              </a:ln>
              <a:effectLst/>
            </p:spPr>
            <p:txBody>
              <a:bodyPr/>
              <a:lstStyle/>
              <a:p>
                <a:endParaRPr lang="en-US" dirty="0"/>
              </a:p>
            </p:txBody>
          </p:sp>
          <p:sp>
            <p:nvSpPr>
              <p:cNvPr id="313" name="Freeform 250"/>
              <p:cNvSpPr>
                <a:spLocks noChangeAspect="1"/>
              </p:cNvSpPr>
              <p:nvPr/>
            </p:nvSpPr>
            <p:spPr bwMode="gray">
              <a:xfrm>
                <a:off x="1650" y="2350"/>
                <a:ext cx="132" cy="182"/>
              </a:xfrm>
              <a:custGeom>
                <a:avLst/>
                <a:gdLst/>
                <a:ahLst/>
                <a:cxnLst>
                  <a:cxn ang="0">
                    <a:pos x="404" y="0"/>
                  </a:cxn>
                  <a:cxn ang="0">
                    <a:pos x="380" y="12"/>
                  </a:cxn>
                  <a:cxn ang="0">
                    <a:pos x="314" y="58"/>
                  </a:cxn>
                  <a:cxn ang="0">
                    <a:pos x="260" y="65"/>
                  </a:cxn>
                  <a:cxn ang="0">
                    <a:pos x="244" y="82"/>
                  </a:cxn>
                  <a:cxn ang="0">
                    <a:pos x="187" y="102"/>
                  </a:cxn>
                  <a:cxn ang="0">
                    <a:pos x="158" y="170"/>
                  </a:cxn>
                  <a:cxn ang="0">
                    <a:pos x="115" y="213"/>
                  </a:cxn>
                  <a:cxn ang="0">
                    <a:pos x="113" y="242"/>
                  </a:cxn>
                  <a:cxn ang="0">
                    <a:pos x="88" y="226"/>
                  </a:cxn>
                  <a:cxn ang="0">
                    <a:pos x="91" y="251"/>
                  </a:cxn>
                  <a:cxn ang="0">
                    <a:pos x="60" y="278"/>
                  </a:cxn>
                  <a:cxn ang="0">
                    <a:pos x="81" y="320"/>
                  </a:cxn>
                  <a:cxn ang="0">
                    <a:pos x="83" y="380"/>
                  </a:cxn>
                  <a:cxn ang="0">
                    <a:pos x="83" y="462"/>
                  </a:cxn>
                  <a:cxn ang="0">
                    <a:pos x="111" y="472"/>
                  </a:cxn>
                  <a:cxn ang="0">
                    <a:pos x="71" y="533"/>
                  </a:cxn>
                  <a:cxn ang="0">
                    <a:pos x="20" y="560"/>
                  </a:cxn>
                  <a:cxn ang="0">
                    <a:pos x="0" y="596"/>
                  </a:cxn>
                  <a:cxn ang="0">
                    <a:pos x="44" y="629"/>
                  </a:cxn>
                  <a:cxn ang="0">
                    <a:pos x="106" y="673"/>
                  </a:cxn>
                  <a:cxn ang="0">
                    <a:pos x="156" y="665"/>
                  </a:cxn>
                  <a:cxn ang="0">
                    <a:pos x="201" y="687"/>
                  </a:cxn>
                  <a:cxn ang="0">
                    <a:pos x="238" y="708"/>
                  </a:cxn>
                  <a:cxn ang="0">
                    <a:pos x="273" y="743"/>
                  </a:cxn>
                  <a:cxn ang="0">
                    <a:pos x="297" y="776"/>
                  </a:cxn>
                  <a:cxn ang="0">
                    <a:pos x="319" y="811"/>
                  </a:cxn>
                  <a:cxn ang="0">
                    <a:pos x="365" y="821"/>
                  </a:cxn>
                  <a:cxn ang="0">
                    <a:pos x="389" y="807"/>
                  </a:cxn>
                  <a:cxn ang="0">
                    <a:pos x="435" y="807"/>
                  </a:cxn>
                  <a:cxn ang="0">
                    <a:pos x="488" y="842"/>
                  </a:cxn>
                  <a:cxn ang="0">
                    <a:pos x="459" y="892"/>
                  </a:cxn>
                  <a:cxn ang="0">
                    <a:pos x="494" y="909"/>
                  </a:cxn>
                  <a:cxn ang="0">
                    <a:pos x="504" y="858"/>
                  </a:cxn>
                  <a:cxn ang="0">
                    <a:pos x="524" y="752"/>
                  </a:cxn>
                  <a:cxn ang="0">
                    <a:pos x="489" y="655"/>
                  </a:cxn>
                  <a:cxn ang="0">
                    <a:pos x="532" y="652"/>
                  </a:cxn>
                  <a:cxn ang="0">
                    <a:pos x="518" y="627"/>
                  </a:cxn>
                  <a:cxn ang="0">
                    <a:pos x="501" y="620"/>
                  </a:cxn>
                  <a:cxn ang="0">
                    <a:pos x="591" y="575"/>
                  </a:cxn>
                  <a:cxn ang="0">
                    <a:pos x="633" y="574"/>
                  </a:cxn>
                  <a:cxn ang="0">
                    <a:pos x="658" y="603"/>
                  </a:cxn>
                  <a:cxn ang="0">
                    <a:pos x="626" y="516"/>
                  </a:cxn>
                  <a:cxn ang="0">
                    <a:pos x="640" y="493"/>
                  </a:cxn>
                  <a:cxn ang="0">
                    <a:pos x="615" y="453"/>
                  </a:cxn>
                  <a:cxn ang="0">
                    <a:pos x="615" y="403"/>
                  </a:cxn>
                  <a:cxn ang="0">
                    <a:pos x="633" y="353"/>
                  </a:cxn>
                  <a:cxn ang="0">
                    <a:pos x="583" y="353"/>
                  </a:cxn>
                  <a:cxn ang="0">
                    <a:pos x="544" y="348"/>
                  </a:cxn>
                  <a:cxn ang="0">
                    <a:pos x="494" y="307"/>
                  </a:cxn>
                  <a:cxn ang="0">
                    <a:pos x="443" y="294"/>
                  </a:cxn>
                  <a:cxn ang="0">
                    <a:pos x="376" y="283"/>
                  </a:cxn>
                  <a:cxn ang="0">
                    <a:pos x="353" y="223"/>
                  </a:cxn>
                  <a:cxn ang="0">
                    <a:pos x="334" y="180"/>
                  </a:cxn>
                  <a:cxn ang="0">
                    <a:pos x="375" y="62"/>
                  </a:cxn>
                </a:cxnLst>
                <a:rect l="0" t="0" r="r" b="b"/>
                <a:pathLst>
                  <a:path w="663" h="909">
                    <a:moveTo>
                      <a:pt x="419" y="33"/>
                    </a:moveTo>
                    <a:lnTo>
                      <a:pt x="424" y="28"/>
                    </a:lnTo>
                    <a:lnTo>
                      <a:pt x="429" y="21"/>
                    </a:lnTo>
                    <a:lnTo>
                      <a:pt x="427" y="12"/>
                    </a:lnTo>
                    <a:lnTo>
                      <a:pt x="418" y="6"/>
                    </a:lnTo>
                    <a:lnTo>
                      <a:pt x="404" y="0"/>
                    </a:lnTo>
                    <a:lnTo>
                      <a:pt x="396" y="5"/>
                    </a:lnTo>
                    <a:lnTo>
                      <a:pt x="393" y="5"/>
                    </a:lnTo>
                    <a:lnTo>
                      <a:pt x="391" y="5"/>
                    </a:lnTo>
                    <a:lnTo>
                      <a:pt x="391" y="14"/>
                    </a:lnTo>
                    <a:lnTo>
                      <a:pt x="386" y="14"/>
                    </a:lnTo>
                    <a:lnTo>
                      <a:pt x="380" y="12"/>
                    </a:lnTo>
                    <a:lnTo>
                      <a:pt x="378" y="16"/>
                    </a:lnTo>
                    <a:lnTo>
                      <a:pt x="377" y="24"/>
                    </a:lnTo>
                    <a:lnTo>
                      <a:pt x="372" y="31"/>
                    </a:lnTo>
                    <a:lnTo>
                      <a:pt x="366" y="35"/>
                    </a:lnTo>
                    <a:lnTo>
                      <a:pt x="341" y="43"/>
                    </a:lnTo>
                    <a:lnTo>
                      <a:pt x="314" y="58"/>
                    </a:lnTo>
                    <a:lnTo>
                      <a:pt x="310" y="60"/>
                    </a:lnTo>
                    <a:lnTo>
                      <a:pt x="289" y="65"/>
                    </a:lnTo>
                    <a:lnTo>
                      <a:pt x="281" y="65"/>
                    </a:lnTo>
                    <a:lnTo>
                      <a:pt x="271" y="63"/>
                    </a:lnTo>
                    <a:lnTo>
                      <a:pt x="263" y="63"/>
                    </a:lnTo>
                    <a:lnTo>
                      <a:pt x="260" y="65"/>
                    </a:lnTo>
                    <a:lnTo>
                      <a:pt x="257" y="70"/>
                    </a:lnTo>
                    <a:lnTo>
                      <a:pt x="253" y="81"/>
                    </a:lnTo>
                    <a:lnTo>
                      <a:pt x="249" y="90"/>
                    </a:lnTo>
                    <a:lnTo>
                      <a:pt x="247" y="91"/>
                    </a:lnTo>
                    <a:lnTo>
                      <a:pt x="244" y="91"/>
                    </a:lnTo>
                    <a:lnTo>
                      <a:pt x="244" y="82"/>
                    </a:lnTo>
                    <a:lnTo>
                      <a:pt x="242" y="80"/>
                    </a:lnTo>
                    <a:lnTo>
                      <a:pt x="231" y="80"/>
                    </a:lnTo>
                    <a:lnTo>
                      <a:pt x="220" y="80"/>
                    </a:lnTo>
                    <a:lnTo>
                      <a:pt x="216" y="80"/>
                    </a:lnTo>
                    <a:lnTo>
                      <a:pt x="194" y="96"/>
                    </a:lnTo>
                    <a:lnTo>
                      <a:pt x="187" y="102"/>
                    </a:lnTo>
                    <a:lnTo>
                      <a:pt x="185" y="107"/>
                    </a:lnTo>
                    <a:lnTo>
                      <a:pt x="183" y="128"/>
                    </a:lnTo>
                    <a:lnTo>
                      <a:pt x="181" y="144"/>
                    </a:lnTo>
                    <a:lnTo>
                      <a:pt x="179" y="160"/>
                    </a:lnTo>
                    <a:lnTo>
                      <a:pt x="173" y="166"/>
                    </a:lnTo>
                    <a:lnTo>
                      <a:pt x="158" y="170"/>
                    </a:lnTo>
                    <a:lnTo>
                      <a:pt x="155" y="173"/>
                    </a:lnTo>
                    <a:lnTo>
                      <a:pt x="146" y="188"/>
                    </a:lnTo>
                    <a:lnTo>
                      <a:pt x="142" y="192"/>
                    </a:lnTo>
                    <a:lnTo>
                      <a:pt x="135" y="198"/>
                    </a:lnTo>
                    <a:lnTo>
                      <a:pt x="117" y="209"/>
                    </a:lnTo>
                    <a:lnTo>
                      <a:pt x="115" y="213"/>
                    </a:lnTo>
                    <a:lnTo>
                      <a:pt x="117" y="216"/>
                    </a:lnTo>
                    <a:lnTo>
                      <a:pt x="118" y="219"/>
                    </a:lnTo>
                    <a:lnTo>
                      <a:pt x="122" y="238"/>
                    </a:lnTo>
                    <a:lnTo>
                      <a:pt x="119" y="245"/>
                    </a:lnTo>
                    <a:lnTo>
                      <a:pt x="118" y="246"/>
                    </a:lnTo>
                    <a:lnTo>
                      <a:pt x="113" y="242"/>
                    </a:lnTo>
                    <a:lnTo>
                      <a:pt x="103" y="229"/>
                    </a:lnTo>
                    <a:lnTo>
                      <a:pt x="86" y="209"/>
                    </a:lnTo>
                    <a:lnTo>
                      <a:pt x="85" y="213"/>
                    </a:lnTo>
                    <a:lnTo>
                      <a:pt x="83" y="221"/>
                    </a:lnTo>
                    <a:lnTo>
                      <a:pt x="83" y="223"/>
                    </a:lnTo>
                    <a:lnTo>
                      <a:pt x="88" y="226"/>
                    </a:lnTo>
                    <a:lnTo>
                      <a:pt x="92" y="232"/>
                    </a:lnTo>
                    <a:lnTo>
                      <a:pt x="92" y="238"/>
                    </a:lnTo>
                    <a:lnTo>
                      <a:pt x="93" y="240"/>
                    </a:lnTo>
                    <a:lnTo>
                      <a:pt x="97" y="242"/>
                    </a:lnTo>
                    <a:lnTo>
                      <a:pt x="97" y="246"/>
                    </a:lnTo>
                    <a:lnTo>
                      <a:pt x="91" y="251"/>
                    </a:lnTo>
                    <a:lnTo>
                      <a:pt x="81" y="264"/>
                    </a:lnTo>
                    <a:lnTo>
                      <a:pt x="77" y="267"/>
                    </a:lnTo>
                    <a:lnTo>
                      <a:pt x="72" y="263"/>
                    </a:lnTo>
                    <a:lnTo>
                      <a:pt x="69" y="264"/>
                    </a:lnTo>
                    <a:lnTo>
                      <a:pt x="69" y="272"/>
                    </a:lnTo>
                    <a:lnTo>
                      <a:pt x="60" y="278"/>
                    </a:lnTo>
                    <a:lnTo>
                      <a:pt x="60" y="283"/>
                    </a:lnTo>
                    <a:lnTo>
                      <a:pt x="59" y="283"/>
                    </a:lnTo>
                    <a:lnTo>
                      <a:pt x="61" y="288"/>
                    </a:lnTo>
                    <a:lnTo>
                      <a:pt x="66" y="306"/>
                    </a:lnTo>
                    <a:lnTo>
                      <a:pt x="70" y="311"/>
                    </a:lnTo>
                    <a:lnTo>
                      <a:pt x="81" y="320"/>
                    </a:lnTo>
                    <a:lnTo>
                      <a:pt x="86" y="327"/>
                    </a:lnTo>
                    <a:lnTo>
                      <a:pt x="87" y="331"/>
                    </a:lnTo>
                    <a:lnTo>
                      <a:pt x="85" y="353"/>
                    </a:lnTo>
                    <a:lnTo>
                      <a:pt x="88" y="367"/>
                    </a:lnTo>
                    <a:lnTo>
                      <a:pt x="88" y="372"/>
                    </a:lnTo>
                    <a:lnTo>
                      <a:pt x="83" y="380"/>
                    </a:lnTo>
                    <a:lnTo>
                      <a:pt x="81" y="386"/>
                    </a:lnTo>
                    <a:lnTo>
                      <a:pt x="85" y="412"/>
                    </a:lnTo>
                    <a:lnTo>
                      <a:pt x="90" y="431"/>
                    </a:lnTo>
                    <a:lnTo>
                      <a:pt x="90" y="439"/>
                    </a:lnTo>
                    <a:lnTo>
                      <a:pt x="85" y="455"/>
                    </a:lnTo>
                    <a:lnTo>
                      <a:pt x="83" y="462"/>
                    </a:lnTo>
                    <a:lnTo>
                      <a:pt x="85" y="469"/>
                    </a:lnTo>
                    <a:lnTo>
                      <a:pt x="92" y="472"/>
                    </a:lnTo>
                    <a:lnTo>
                      <a:pt x="98" y="473"/>
                    </a:lnTo>
                    <a:lnTo>
                      <a:pt x="103" y="472"/>
                    </a:lnTo>
                    <a:lnTo>
                      <a:pt x="111" y="467"/>
                    </a:lnTo>
                    <a:lnTo>
                      <a:pt x="111" y="472"/>
                    </a:lnTo>
                    <a:lnTo>
                      <a:pt x="111" y="474"/>
                    </a:lnTo>
                    <a:lnTo>
                      <a:pt x="107" y="479"/>
                    </a:lnTo>
                    <a:lnTo>
                      <a:pt x="95" y="490"/>
                    </a:lnTo>
                    <a:lnTo>
                      <a:pt x="81" y="507"/>
                    </a:lnTo>
                    <a:lnTo>
                      <a:pt x="74" y="531"/>
                    </a:lnTo>
                    <a:lnTo>
                      <a:pt x="71" y="533"/>
                    </a:lnTo>
                    <a:lnTo>
                      <a:pt x="69" y="536"/>
                    </a:lnTo>
                    <a:lnTo>
                      <a:pt x="54" y="541"/>
                    </a:lnTo>
                    <a:lnTo>
                      <a:pt x="40" y="539"/>
                    </a:lnTo>
                    <a:lnTo>
                      <a:pt x="37" y="541"/>
                    </a:lnTo>
                    <a:lnTo>
                      <a:pt x="26" y="547"/>
                    </a:lnTo>
                    <a:lnTo>
                      <a:pt x="20" y="560"/>
                    </a:lnTo>
                    <a:lnTo>
                      <a:pt x="18" y="569"/>
                    </a:lnTo>
                    <a:lnTo>
                      <a:pt x="21" y="577"/>
                    </a:lnTo>
                    <a:lnTo>
                      <a:pt x="20" y="584"/>
                    </a:lnTo>
                    <a:lnTo>
                      <a:pt x="7" y="585"/>
                    </a:lnTo>
                    <a:lnTo>
                      <a:pt x="4" y="590"/>
                    </a:lnTo>
                    <a:lnTo>
                      <a:pt x="0" y="596"/>
                    </a:lnTo>
                    <a:lnTo>
                      <a:pt x="0" y="601"/>
                    </a:lnTo>
                    <a:lnTo>
                      <a:pt x="5" y="607"/>
                    </a:lnTo>
                    <a:lnTo>
                      <a:pt x="6" y="611"/>
                    </a:lnTo>
                    <a:lnTo>
                      <a:pt x="9" y="613"/>
                    </a:lnTo>
                    <a:lnTo>
                      <a:pt x="12" y="616"/>
                    </a:lnTo>
                    <a:lnTo>
                      <a:pt x="44" y="629"/>
                    </a:lnTo>
                    <a:lnTo>
                      <a:pt x="74" y="644"/>
                    </a:lnTo>
                    <a:lnTo>
                      <a:pt x="86" y="652"/>
                    </a:lnTo>
                    <a:lnTo>
                      <a:pt x="88" y="657"/>
                    </a:lnTo>
                    <a:lnTo>
                      <a:pt x="91" y="668"/>
                    </a:lnTo>
                    <a:lnTo>
                      <a:pt x="93" y="672"/>
                    </a:lnTo>
                    <a:lnTo>
                      <a:pt x="106" y="673"/>
                    </a:lnTo>
                    <a:lnTo>
                      <a:pt x="114" y="671"/>
                    </a:lnTo>
                    <a:lnTo>
                      <a:pt x="119" y="671"/>
                    </a:lnTo>
                    <a:lnTo>
                      <a:pt x="140" y="673"/>
                    </a:lnTo>
                    <a:lnTo>
                      <a:pt x="150" y="673"/>
                    </a:lnTo>
                    <a:lnTo>
                      <a:pt x="151" y="671"/>
                    </a:lnTo>
                    <a:lnTo>
                      <a:pt x="156" y="665"/>
                    </a:lnTo>
                    <a:lnTo>
                      <a:pt x="161" y="665"/>
                    </a:lnTo>
                    <a:lnTo>
                      <a:pt x="168" y="667"/>
                    </a:lnTo>
                    <a:lnTo>
                      <a:pt x="174" y="673"/>
                    </a:lnTo>
                    <a:lnTo>
                      <a:pt x="181" y="676"/>
                    </a:lnTo>
                    <a:lnTo>
                      <a:pt x="195" y="687"/>
                    </a:lnTo>
                    <a:lnTo>
                      <a:pt x="201" y="687"/>
                    </a:lnTo>
                    <a:lnTo>
                      <a:pt x="205" y="687"/>
                    </a:lnTo>
                    <a:lnTo>
                      <a:pt x="215" y="690"/>
                    </a:lnTo>
                    <a:lnTo>
                      <a:pt x="224" y="693"/>
                    </a:lnTo>
                    <a:lnTo>
                      <a:pt x="230" y="695"/>
                    </a:lnTo>
                    <a:lnTo>
                      <a:pt x="235" y="704"/>
                    </a:lnTo>
                    <a:lnTo>
                      <a:pt x="238" y="708"/>
                    </a:lnTo>
                    <a:lnTo>
                      <a:pt x="248" y="711"/>
                    </a:lnTo>
                    <a:lnTo>
                      <a:pt x="253" y="725"/>
                    </a:lnTo>
                    <a:lnTo>
                      <a:pt x="258" y="733"/>
                    </a:lnTo>
                    <a:lnTo>
                      <a:pt x="264" y="737"/>
                    </a:lnTo>
                    <a:lnTo>
                      <a:pt x="267" y="742"/>
                    </a:lnTo>
                    <a:lnTo>
                      <a:pt x="273" y="743"/>
                    </a:lnTo>
                    <a:lnTo>
                      <a:pt x="278" y="743"/>
                    </a:lnTo>
                    <a:lnTo>
                      <a:pt x="284" y="746"/>
                    </a:lnTo>
                    <a:lnTo>
                      <a:pt x="289" y="749"/>
                    </a:lnTo>
                    <a:lnTo>
                      <a:pt x="292" y="756"/>
                    </a:lnTo>
                    <a:lnTo>
                      <a:pt x="294" y="768"/>
                    </a:lnTo>
                    <a:lnTo>
                      <a:pt x="297" y="776"/>
                    </a:lnTo>
                    <a:lnTo>
                      <a:pt x="298" y="780"/>
                    </a:lnTo>
                    <a:lnTo>
                      <a:pt x="302" y="783"/>
                    </a:lnTo>
                    <a:lnTo>
                      <a:pt x="311" y="783"/>
                    </a:lnTo>
                    <a:lnTo>
                      <a:pt x="316" y="784"/>
                    </a:lnTo>
                    <a:lnTo>
                      <a:pt x="316" y="806"/>
                    </a:lnTo>
                    <a:lnTo>
                      <a:pt x="319" y="811"/>
                    </a:lnTo>
                    <a:lnTo>
                      <a:pt x="324" y="816"/>
                    </a:lnTo>
                    <a:lnTo>
                      <a:pt x="334" y="817"/>
                    </a:lnTo>
                    <a:lnTo>
                      <a:pt x="339" y="816"/>
                    </a:lnTo>
                    <a:lnTo>
                      <a:pt x="353" y="817"/>
                    </a:lnTo>
                    <a:lnTo>
                      <a:pt x="361" y="821"/>
                    </a:lnTo>
                    <a:lnTo>
                      <a:pt x="365" y="821"/>
                    </a:lnTo>
                    <a:lnTo>
                      <a:pt x="372" y="819"/>
                    </a:lnTo>
                    <a:lnTo>
                      <a:pt x="376" y="817"/>
                    </a:lnTo>
                    <a:lnTo>
                      <a:pt x="378" y="813"/>
                    </a:lnTo>
                    <a:lnTo>
                      <a:pt x="382" y="812"/>
                    </a:lnTo>
                    <a:lnTo>
                      <a:pt x="386" y="808"/>
                    </a:lnTo>
                    <a:lnTo>
                      <a:pt x="389" y="807"/>
                    </a:lnTo>
                    <a:lnTo>
                      <a:pt x="398" y="807"/>
                    </a:lnTo>
                    <a:lnTo>
                      <a:pt x="405" y="808"/>
                    </a:lnTo>
                    <a:lnTo>
                      <a:pt x="410" y="813"/>
                    </a:lnTo>
                    <a:lnTo>
                      <a:pt x="418" y="815"/>
                    </a:lnTo>
                    <a:lnTo>
                      <a:pt x="426" y="813"/>
                    </a:lnTo>
                    <a:lnTo>
                      <a:pt x="435" y="807"/>
                    </a:lnTo>
                    <a:lnTo>
                      <a:pt x="437" y="807"/>
                    </a:lnTo>
                    <a:lnTo>
                      <a:pt x="445" y="808"/>
                    </a:lnTo>
                    <a:lnTo>
                      <a:pt x="461" y="815"/>
                    </a:lnTo>
                    <a:lnTo>
                      <a:pt x="477" y="824"/>
                    </a:lnTo>
                    <a:lnTo>
                      <a:pt x="488" y="837"/>
                    </a:lnTo>
                    <a:lnTo>
                      <a:pt x="488" y="842"/>
                    </a:lnTo>
                    <a:lnTo>
                      <a:pt x="484" y="849"/>
                    </a:lnTo>
                    <a:lnTo>
                      <a:pt x="478" y="856"/>
                    </a:lnTo>
                    <a:lnTo>
                      <a:pt x="466" y="869"/>
                    </a:lnTo>
                    <a:lnTo>
                      <a:pt x="458" y="880"/>
                    </a:lnTo>
                    <a:lnTo>
                      <a:pt x="458" y="889"/>
                    </a:lnTo>
                    <a:lnTo>
                      <a:pt x="459" y="892"/>
                    </a:lnTo>
                    <a:lnTo>
                      <a:pt x="464" y="893"/>
                    </a:lnTo>
                    <a:lnTo>
                      <a:pt x="469" y="892"/>
                    </a:lnTo>
                    <a:lnTo>
                      <a:pt x="473" y="893"/>
                    </a:lnTo>
                    <a:lnTo>
                      <a:pt x="478" y="897"/>
                    </a:lnTo>
                    <a:lnTo>
                      <a:pt x="486" y="908"/>
                    </a:lnTo>
                    <a:lnTo>
                      <a:pt x="494" y="909"/>
                    </a:lnTo>
                    <a:lnTo>
                      <a:pt x="495" y="902"/>
                    </a:lnTo>
                    <a:lnTo>
                      <a:pt x="497" y="896"/>
                    </a:lnTo>
                    <a:lnTo>
                      <a:pt x="499" y="881"/>
                    </a:lnTo>
                    <a:lnTo>
                      <a:pt x="501" y="873"/>
                    </a:lnTo>
                    <a:lnTo>
                      <a:pt x="502" y="870"/>
                    </a:lnTo>
                    <a:lnTo>
                      <a:pt x="504" y="858"/>
                    </a:lnTo>
                    <a:lnTo>
                      <a:pt x="506" y="850"/>
                    </a:lnTo>
                    <a:lnTo>
                      <a:pt x="511" y="832"/>
                    </a:lnTo>
                    <a:lnTo>
                      <a:pt x="512" y="831"/>
                    </a:lnTo>
                    <a:lnTo>
                      <a:pt x="522" y="768"/>
                    </a:lnTo>
                    <a:lnTo>
                      <a:pt x="523" y="758"/>
                    </a:lnTo>
                    <a:lnTo>
                      <a:pt x="524" y="752"/>
                    </a:lnTo>
                    <a:lnTo>
                      <a:pt x="517" y="724"/>
                    </a:lnTo>
                    <a:lnTo>
                      <a:pt x="512" y="714"/>
                    </a:lnTo>
                    <a:lnTo>
                      <a:pt x="506" y="708"/>
                    </a:lnTo>
                    <a:lnTo>
                      <a:pt x="494" y="698"/>
                    </a:lnTo>
                    <a:lnTo>
                      <a:pt x="489" y="693"/>
                    </a:lnTo>
                    <a:lnTo>
                      <a:pt x="489" y="655"/>
                    </a:lnTo>
                    <a:lnTo>
                      <a:pt x="494" y="652"/>
                    </a:lnTo>
                    <a:lnTo>
                      <a:pt x="511" y="650"/>
                    </a:lnTo>
                    <a:lnTo>
                      <a:pt x="517" y="647"/>
                    </a:lnTo>
                    <a:lnTo>
                      <a:pt x="528" y="649"/>
                    </a:lnTo>
                    <a:lnTo>
                      <a:pt x="532" y="650"/>
                    </a:lnTo>
                    <a:lnTo>
                      <a:pt x="532" y="652"/>
                    </a:lnTo>
                    <a:lnTo>
                      <a:pt x="538" y="651"/>
                    </a:lnTo>
                    <a:lnTo>
                      <a:pt x="538" y="650"/>
                    </a:lnTo>
                    <a:lnTo>
                      <a:pt x="534" y="640"/>
                    </a:lnTo>
                    <a:lnTo>
                      <a:pt x="533" y="633"/>
                    </a:lnTo>
                    <a:lnTo>
                      <a:pt x="528" y="625"/>
                    </a:lnTo>
                    <a:lnTo>
                      <a:pt x="518" y="627"/>
                    </a:lnTo>
                    <a:lnTo>
                      <a:pt x="516" y="629"/>
                    </a:lnTo>
                    <a:lnTo>
                      <a:pt x="509" y="629"/>
                    </a:lnTo>
                    <a:lnTo>
                      <a:pt x="505" y="624"/>
                    </a:lnTo>
                    <a:lnTo>
                      <a:pt x="501" y="623"/>
                    </a:lnTo>
                    <a:lnTo>
                      <a:pt x="501" y="620"/>
                    </a:lnTo>
                    <a:lnTo>
                      <a:pt x="501" y="620"/>
                    </a:lnTo>
                    <a:lnTo>
                      <a:pt x="501" y="589"/>
                    </a:lnTo>
                    <a:lnTo>
                      <a:pt x="502" y="590"/>
                    </a:lnTo>
                    <a:lnTo>
                      <a:pt x="582" y="590"/>
                    </a:lnTo>
                    <a:lnTo>
                      <a:pt x="586" y="586"/>
                    </a:lnTo>
                    <a:lnTo>
                      <a:pt x="587" y="580"/>
                    </a:lnTo>
                    <a:lnTo>
                      <a:pt x="591" y="575"/>
                    </a:lnTo>
                    <a:lnTo>
                      <a:pt x="593" y="575"/>
                    </a:lnTo>
                    <a:lnTo>
                      <a:pt x="597" y="577"/>
                    </a:lnTo>
                    <a:lnTo>
                      <a:pt x="601" y="584"/>
                    </a:lnTo>
                    <a:lnTo>
                      <a:pt x="603" y="584"/>
                    </a:lnTo>
                    <a:lnTo>
                      <a:pt x="622" y="574"/>
                    </a:lnTo>
                    <a:lnTo>
                      <a:pt x="633" y="574"/>
                    </a:lnTo>
                    <a:lnTo>
                      <a:pt x="638" y="579"/>
                    </a:lnTo>
                    <a:lnTo>
                      <a:pt x="646" y="590"/>
                    </a:lnTo>
                    <a:lnTo>
                      <a:pt x="652" y="619"/>
                    </a:lnTo>
                    <a:lnTo>
                      <a:pt x="662" y="614"/>
                    </a:lnTo>
                    <a:lnTo>
                      <a:pt x="663" y="612"/>
                    </a:lnTo>
                    <a:lnTo>
                      <a:pt x="658" y="603"/>
                    </a:lnTo>
                    <a:lnTo>
                      <a:pt x="656" y="592"/>
                    </a:lnTo>
                    <a:lnTo>
                      <a:pt x="640" y="555"/>
                    </a:lnTo>
                    <a:lnTo>
                      <a:pt x="631" y="544"/>
                    </a:lnTo>
                    <a:lnTo>
                      <a:pt x="614" y="531"/>
                    </a:lnTo>
                    <a:lnTo>
                      <a:pt x="614" y="527"/>
                    </a:lnTo>
                    <a:lnTo>
                      <a:pt x="626" y="516"/>
                    </a:lnTo>
                    <a:lnTo>
                      <a:pt x="631" y="509"/>
                    </a:lnTo>
                    <a:lnTo>
                      <a:pt x="634" y="507"/>
                    </a:lnTo>
                    <a:lnTo>
                      <a:pt x="638" y="504"/>
                    </a:lnTo>
                    <a:lnTo>
                      <a:pt x="640" y="503"/>
                    </a:lnTo>
                    <a:lnTo>
                      <a:pt x="641" y="500"/>
                    </a:lnTo>
                    <a:lnTo>
                      <a:pt x="640" y="493"/>
                    </a:lnTo>
                    <a:lnTo>
                      <a:pt x="638" y="488"/>
                    </a:lnTo>
                    <a:lnTo>
                      <a:pt x="633" y="479"/>
                    </a:lnTo>
                    <a:lnTo>
                      <a:pt x="625" y="471"/>
                    </a:lnTo>
                    <a:lnTo>
                      <a:pt x="618" y="466"/>
                    </a:lnTo>
                    <a:lnTo>
                      <a:pt x="617" y="463"/>
                    </a:lnTo>
                    <a:lnTo>
                      <a:pt x="615" y="453"/>
                    </a:lnTo>
                    <a:lnTo>
                      <a:pt x="613" y="447"/>
                    </a:lnTo>
                    <a:lnTo>
                      <a:pt x="613" y="439"/>
                    </a:lnTo>
                    <a:lnTo>
                      <a:pt x="609" y="431"/>
                    </a:lnTo>
                    <a:lnTo>
                      <a:pt x="609" y="419"/>
                    </a:lnTo>
                    <a:lnTo>
                      <a:pt x="613" y="413"/>
                    </a:lnTo>
                    <a:lnTo>
                      <a:pt x="615" y="403"/>
                    </a:lnTo>
                    <a:lnTo>
                      <a:pt x="615" y="392"/>
                    </a:lnTo>
                    <a:lnTo>
                      <a:pt x="624" y="382"/>
                    </a:lnTo>
                    <a:lnTo>
                      <a:pt x="624" y="369"/>
                    </a:lnTo>
                    <a:lnTo>
                      <a:pt x="626" y="364"/>
                    </a:lnTo>
                    <a:lnTo>
                      <a:pt x="633" y="358"/>
                    </a:lnTo>
                    <a:lnTo>
                      <a:pt x="633" y="353"/>
                    </a:lnTo>
                    <a:lnTo>
                      <a:pt x="630" y="344"/>
                    </a:lnTo>
                    <a:lnTo>
                      <a:pt x="628" y="342"/>
                    </a:lnTo>
                    <a:lnTo>
                      <a:pt x="624" y="342"/>
                    </a:lnTo>
                    <a:lnTo>
                      <a:pt x="614" y="342"/>
                    </a:lnTo>
                    <a:lnTo>
                      <a:pt x="595" y="350"/>
                    </a:lnTo>
                    <a:lnTo>
                      <a:pt x="583" y="353"/>
                    </a:lnTo>
                    <a:lnTo>
                      <a:pt x="576" y="353"/>
                    </a:lnTo>
                    <a:lnTo>
                      <a:pt x="567" y="350"/>
                    </a:lnTo>
                    <a:lnTo>
                      <a:pt x="563" y="349"/>
                    </a:lnTo>
                    <a:lnTo>
                      <a:pt x="558" y="347"/>
                    </a:lnTo>
                    <a:lnTo>
                      <a:pt x="552" y="345"/>
                    </a:lnTo>
                    <a:lnTo>
                      <a:pt x="544" y="348"/>
                    </a:lnTo>
                    <a:lnTo>
                      <a:pt x="542" y="350"/>
                    </a:lnTo>
                    <a:lnTo>
                      <a:pt x="536" y="350"/>
                    </a:lnTo>
                    <a:lnTo>
                      <a:pt x="527" y="350"/>
                    </a:lnTo>
                    <a:lnTo>
                      <a:pt x="523" y="348"/>
                    </a:lnTo>
                    <a:lnTo>
                      <a:pt x="522" y="348"/>
                    </a:lnTo>
                    <a:lnTo>
                      <a:pt x="494" y="307"/>
                    </a:lnTo>
                    <a:lnTo>
                      <a:pt x="493" y="305"/>
                    </a:lnTo>
                    <a:lnTo>
                      <a:pt x="490" y="302"/>
                    </a:lnTo>
                    <a:lnTo>
                      <a:pt x="479" y="301"/>
                    </a:lnTo>
                    <a:lnTo>
                      <a:pt x="473" y="297"/>
                    </a:lnTo>
                    <a:lnTo>
                      <a:pt x="461" y="293"/>
                    </a:lnTo>
                    <a:lnTo>
                      <a:pt x="443" y="294"/>
                    </a:lnTo>
                    <a:lnTo>
                      <a:pt x="425" y="299"/>
                    </a:lnTo>
                    <a:lnTo>
                      <a:pt x="415" y="300"/>
                    </a:lnTo>
                    <a:lnTo>
                      <a:pt x="400" y="299"/>
                    </a:lnTo>
                    <a:lnTo>
                      <a:pt x="383" y="291"/>
                    </a:lnTo>
                    <a:lnTo>
                      <a:pt x="380" y="284"/>
                    </a:lnTo>
                    <a:lnTo>
                      <a:pt x="376" y="283"/>
                    </a:lnTo>
                    <a:lnTo>
                      <a:pt x="364" y="277"/>
                    </a:lnTo>
                    <a:lnTo>
                      <a:pt x="362" y="274"/>
                    </a:lnTo>
                    <a:lnTo>
                      <a:pt x="362" y="241"/>
                    </a:lnTo>
                    <a:lnTo>
                      <a:pt x="360" y="232"/>
                    </a:lnTo>
                    <a:lnTo>
                      <a:pt x="357" y="226"/>
                    </a:lnTo>
                    <a:lnTo>
                      <a:pt x="353" y="223"/>
                    </a:lnTo>
                    <a:lnTo>
                      <a:pt x="351" y="220"/>
                    </a:lnTo>
                    <a:lnTo>
                      <a:pt x="344" y="211"/>
                    </a:lnTo>
                    <a:lnTo>
                      <a:pt x="341" y="208"/>
                    </a:lnTo>
                    <a:lnTo>
                      <a:pt x="338" y="188"/>
                    </a:lnTo>
                    <a:lnTo>
                      <a:pt x="335" y="182"/>
                    </a:lnTo>
                    <a:lnTo>
                      <a:pt x="334" y="180"/>
                    </a:lnTo>
                    <a:lnTo>
                      <a:pt x="310" y="181"/>
                    </a:lnTo>
                    <a:lnTo>
                      <a:pt x="316" y="167"/>
                    </a:lnTo>
                    <a:lnTo>
                      <a:pt x="324" y="152"/>
                    </a:lnTo>
                    <a:lnTo>
                      <a:pt x="337" y="107"/>
                    </a:lnTo>
                    <a:lnTo>
                      <a:pt x="350" y="85"/>
                    </a:lnTo>
                    <a:lnTo>
                      <a:pt x="375" y="62"/>
                    </a:lnTo>
                    <a:lnTo>
                      <a:pt x="378" y="57"/>
                    </a:lnTo>
                    <a:lnTo>
                      <a:pt x="383" y="47"/>
                    </a:lnTo>
                    <a:lnTo>
                      <a:pt x="389" y="41"/>
                    </a:lnTo>
                    <a:lnTo>
                      <a:pt x="404" y="35"/>
                    </a:lnTo>
                    <a:lnTo>
                      <a:pt x="419" y="3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14" name="Freeform 251"/>
              <p:cNvSpPr>
                <a:spLocks noChangeAspect="1"/>
              </p:cNvSpPr>
              <p:nvPr/>
            </p:nvSpPr>
            <p:spPr bwMode="gray">
              <a:xfrm>
                <a:off x="1751" y="2592"/>
                <a:ext cx="132" cy="151"/>
              </a:xfrm>
              <a:custGeom>
                <a:avLst/>
                <a:gdLst/>
                <a:ahLst/>
                <a:cxnLst>
                  <a:cxn ang="0">
                    <a:pos x="29" y="74"/>
                  </a:cxn>
                  <a:cxn ang="0">
                    <a:pos x="109" y="59"/>
                  </a:cxn>
                  <a:cxn ang="0">
                    <a:pos x="164" y="7"/>
                  </a:cxn>
                  <a:cxn ang="0">
                    <a:pos x="232" y="1"/>
                  </a:cxn>
                  <a:cxn ang="0">
                    <a:pos x="243" y="60"/>
                  </a:cxn>
                  <a:cxn ang="0">
                    <a:pos x="234" y="88"/>
                  </a:cxn>
                  <a:cxn ang="0">
                    <a:pos x="283" y="151"/>
                  </a:cxn>
                  <a:cxn ang="0">
                    <a:pos x="348" y="161"/>
                  </a:cxn>
                  <a:cxn ang="0">
                    <a:pos x="372" y="183"/>
                  </a:cxn>
                  <a:cxn ang="0">
                    <a:pos x="441" y="211"/>
                  </a:cxn>
                  <a:cxn ang="0">
                    <a:pos x="487" y="222"/>
                  </a:cxn>
                  <a:cxn ang="0">
                    <a:pos x="507" y="268"/>
                  </a:cxn>
                  <a:cxn ang="0">
                    <a:pos x="512" y="307"/>
                  </a:cxn>
                  <a:cxn ang="0">
                    <a:pos x="511" y="334"/>
                  </a:cxn>
                  <a:cxn ang="0">
                    <a:pos x="550" y="370"/>
                  </a:cxn>
                  <a:cxn ang="0">
                    <a:pos x="616" y="373"/>
                  </a:cxn>
                  <a:cxn ang="0">
                    <a:pos x="616" y="399"/>
                  </a:cxn>
                  <a:cxn ang="0">
                    <a:pos x="641" y="434"/>
                  </a:cxn>
                  <a:cxn ang="0">
                    <a:pos x="658" y="500"/>
                  </a:cxn>
                  <a:cxn ang="0">
                    <a:pos x="644" y="555"/>
                  </a:cxn>
                  <a:cxn ang="0">
                    <a:pos x="647" y="586"/>
                  </a:cxn>
                  <a:cxn ang="0">
                    <a:pos x="631" y="585"/>
                  </a:cxn>
                  <a:cxn ang="0">
                    <a:pos x="595" y="544"/>
                  </a:cxn>
                  <a:cxn ang="0">
                    <a:pos x="504" y="549"/>
                  </a:cxn>
                  <a:cxn ang="0">
                    <a:pos x="426" y="576"/>
                  </a:cxn>
                  <a:cxn ang="0">
                    <a:pos x="401" y="628"/>
                  </a:cxn>
                  <a:cxn ang="0">
                    <a:pos x="391" y="705"/>
                  </a:cxn>
                  <a:cxn ang="0">
                    <a:pos x="362" y="706"/>
                  </a:cxn>
                  <a:cxn ang="0">
                    <a:pos x="315" y="701"/>
                  </a:cxn>
                  <a:cxn ang="0">
                    <a:pos x="297" y="735"/>
                  </a:cxn>
                  <a:cxn ang="0">
                    <a:pos x="281" y="726"/>
                  </a:cxn>
                  <a:cxn ang="0">
                    <a:pos x="250" y="710"/>
                  </a:cxn>
                  <a:cxn ang="0">
                    <a:pos x="202" y="695"/>
                  </a:cxn>
                  <a:cxn ang="0">
                    <a:pos x="176" y="708"/>
                  </a:cxn>
                  <a:cxn ang="0">
                    <a:pos x="149" y="737"/>
                  </a:cxn>
                  <a:cxn ang="0">
                    <a:pos x="126" y="752"/>
                  </a:cxn>
                  <a:cxn ang="0">
                    <a:pos x="94" y="751"/>
                  </a:cxn>
                  <a:cxn ang="0">
                    <a:pos x="86" y="711"/>
                  </a:cxn>
                  <a:cxn ang="0">
                    <a:pos x="77" y="652"/>
                  </a:cxn>
                  <a:cxn ang="0">
                    <a:pos x="61" y="626"/>
                  </a:cxn>
                  <a:cxn ang="0">
                    <a:pos x="55" y="602"/>
                  </a:cxn>
                  <a:cxn ang="0">
                    <a:pos x="51" y="579"/>
                  </a:cxn>
                  <a:cxn ang="0">
                    <a:pos x="57" y="564"/>
                  </a:cxn>
                  <a:cxn ang="0">
                    <a:pos x="54" y="536"/>
                  </a:cxn>
                  <a:cxn ang="0">
                    <a:pos x="29" y="480"/>
                  </a:cxn>
                  <a:cxn ang="0">
                    <a:pos x="7" y="443"/>
                  </a:cxn>
                  <a:cxn ang="0">
                    <a:pos x="1" y="431"/>
                  </a:cxn>
                  <a:cxn ang="0">
                    <a:pos x="36" y="373"/>
                  </a:cxn>
                  <a:cxn ang="0">
                    <a:pos x="20" y="357"/>
                  </a:cxn>
                  <a:cxn ang="0">
                    <a:pos x="17" y="328"/>
                  </a:cxn>
                  <a:cxn ang="0">
                    <a:pos x="29" y="303"/>
                  </a:cxn>
                  <a:cxn ang="0">
                    <a:pos x="22" y="276"/>
                  </a:cxn>
                  <a:cxn ang="0">
                    <a:pos x="33" y="231"/>
                  </a:cxn>
                  <a:cxn ang="0">
                    <a:pos x="40" y="166"/>
                  </a:cxn>
                  <a:cxn ang="0">
                    <a:pos x="35" y="129"/>
                  </a:cxn>
                </a:cxnLst>
                <a:rect l="0" t="0" r="r" b="b"/>
                <a:pathLst>
                  <a:path w="658" h="754">
                    <a:moveTo>
                      <a:pt x="1" y="70"/>
                    </a:moveTo>
                    <a:lnTo>
                      <a:pt x="3" y="68"/>
                    </a:lnTo>
                    <a:lnTo>
                      <a:pt x="11" y="68"/>
                    </a:lnTo>
                    <a:lnTo>
                      <a:pt x="29" y="74"/>
                    </a:lnTo>
                    <a:lnTo>
                      <a:pt x="70" y="75"/>
                    </a:lnTo>
                    <a:lnTo>
                      <a:pt x="78" y="71"/>
                    </a:lnTo>
                    <a:lnTo>
                      <a:pt x="83" y="68"/>
                    </a:lnTo>
                    <a:lnTo>
                      <a:pt x="109" y="59"/>
                    </a:lnTo>
                    <a:lnTo>
                      <a:pt x="116" y="55"/>
                    </a:lnTo>
                    <a:lnTo>
                      <a:pt x="141" y="33"/>
                    </a:lnTo>
                    <a:lnTo>
                      <a:pt x="158" y="14"/>
                    </a:lnTo>
                    <a:lnTo>
                      <a:pt x="164" y="7"/>
                    </a:lnTo>
                    <a:lnTo>
                      <a:pt x="180" y="4"/>
                    </a:lnTo>
                    <a:lnTo>
                      <a:pt x="186" y="4"/>
                    </a:lnTo>
                    <a:lnTo>
                      <a:pt x="213" y="0"/>
                    </a:lnTo>
                    <a:lnTo>
                      <a:pt x="232" y="1"/>
                    </a:lnTo>
                    <a:lnTo>
                      <a:pt x="235" y="4"/>
                    </a:lnTo>
                    <a:lnTo>
                      <a:pt x="240" y="11"/>
                    </a:lnTo>
                    <a:lnTo>
                      <a:pt x="243" y="28"/>
                    </a:lnTo>
                    <a:lnTo>
                      <a:pt x="243" y="60"/>
                    </a:lnTo>
                    <a:lnTo>
                      <a:pt x="242" y="70"/>
                    </a:lnTo>
                    <a:lnTo>
                      <a:pt x="237" y="77"/>
                    </a:lnTo>
                    <a:lnTo>
                      <a:pt x="235" y="81"/>
                    </a:lnTo>
                    <a:lnTo>
                      <a:pt x="234" y="88"/>
                    </a:lnTo>
                    <a:lnTo>
                      <a:pt x="240" y="112"/>
                    </a:lnTo>
                    <a:lnTo>
                      <a:pt x="249" y="125"/>
                    </a:lnTo>
                    <a:lnTo>
                      <a:pt x="256" y="131"/>
                    </a:lnTo>
                    <a:lnTo>
                      <a:pt x="283" y="151"/>
                    </a:lnTo>
                    <a:lnTo>
                      <a:pt x="296" y="155"/>
                    </a:lnTo>
                    <a:lnTo>
                      <a:pt x="313" y="157"/>
                    </a:lnTo>
                    <a:lnTo>
                      <a:pt x="332" y="157"/>
                    </a:lnTo>
                    <a:lnTo>
                      <a:pt x="348" y="161"/>
                    </a:lnTo>
                    <a:lnTo>
                      <a:pt x="355" y="167"/>
                    </a:lnTo>
                    <a:lnTo>
                      <a:pt x="356" y="171"/>
                    </a:lnTo>
                    <a:lnTo>
                      <a:pt x="363" y="179"/>
                    </a:lnTo>
                    <a:lnTo>
                      <a:pt x="372" y="183"/>
                    </a:lnTo>
                    <a:lnTo>
                      <a:pt x="410" y="193"/>
                    </a:lnTo>
                    <a:lnTo>
                      <a:pt x="426" y="208"/>
                    </a:lnTo>
                    <a:lnTo>
                      <a:pt x="431" y="211"/>
                    </a:lnTo>
                    <a:lnTo>
                      <a:pt x="441" y="211"/>
                    </a:lnTo>
                    <a:lnTo>
                      <a:pt x="450" y="209"/>
                    </a:lnTo>
                    <a:lnTo>
                      <a:pt x="455" y="209"/>
                    </a:lnTo>
                    <a:lnTo>
                      <a:pt x="468" y="211"/>
                    </a:lnTo>
                    <a:lnTo>
                      <a:pt x="487" y="222"/>
                    </a:lnTo>
                    <a:lnTo>
                      <a:pt x="493" y="227"/>
                    </a:lnTo>
                    <a:lnTo>
                      <a:pt x="501" y="238"/>
                    </a:lnTo>
                    <a:lnTo>
                      <a:pt x="506" y="253"/>
                    </a:lnTo>
                    <a:lnTo>
                      <a:pt x="507" y="268"/>
                    </a:lnTo>
                    <a:lnTo>
                      <a:pt x="511" y="276"/>
                    </a:lnTo>
                    <a:lnTo>
                      <a:pt x="514" y="281"/>
                    </a:lnTo>
                    <a:lnTo>
                      <a:pt x="514" y="290"/>
                    </a:lnTo>
                    <a:lnTo>
                      <a:pt x="512" y="307"/>
                    </a:lnTo>
                    <a:lnTo>
                      <a:pt x="503" y="308"/>
                    </a:lnTo>
                    <a:lnTo>
                      <a:pt x="503" y="312"/>
                    </a:lnTo>
                    <a:lnTo>
                      <a:pt x="504" y="317"/>
                    </a:lnTo>
                    <a:lnTo>
                      <a:pt x="511" y="334"/>
                    </a:lnTo>
                    <a:lnTo>
                      <a:pt x="518" y="356"/>
                    </a:lnTo>
                    <a:lnTo>
                      <a:pt x="524" y="369"/>
                    </a:lnTo>
                    <a:lnTo>
                      <a:pt x="539" y="369"/>
                    </a:lnTo>
                    <a:lnTo>
                      <a:pt x="550" y="370"/>
                    </a:lnTo>
                    <a:lnTo>
                      <a:pt x="563" y="370"/>
                    </a:lnTo>
                    <a:lnTo>
                      <a:pt x="568" y="372"/>
                    </a:lnTo>
                    <a:lnTo>
                      <a:pt x="611" y="372"/>
                    </a:lnTo>
                    <a:lnTo>
                      <a:pt x="616" y="373"/>
                    </a:lnTo>
                    <a:lnTo>
                      <a:pt x="619" y="376"/>
                    </a:lnTo>
                    <a:lnTo>
                      <a:pt x="620" y="381"/>
                    </a:lnTo>
                    <a:lnTo>
                      <a:pt x="619" y="391"/>
                    </a:lnTo>
                    <a:lnTo>
                      <a:pt x="616" y="399"/>
                    </a:lnTo>
                    <a:lnTo>
                      <a:pt x="616" y="405"/>
                    </a:lnTo>
                    <a:lnTo>
                      <a:pt x="620" y="425"/>
                    </a:lnTo>
                    <a:lnTo>
                      <a:pt x="638" y="431"/>
                    </a:lnTo>
                    <a:lnTo>
                      <a:pt x="641" y="434"/>
                    </a:lnTo>
                    <a:lnTo>
                      <a:pt x="644" y="448"/>
                    </a:lnTo>
                    <a:lnTo>
                      <a:pt x="656" y="467"/>
                    </a:lnTo>
                    <a:lnTo>
                      <a:pt x="658" y="477"/>
                    </a:lnTo>
                    <a:lnTo>
                      <a:pt x="658" y="500"/>
                    </a:lnTo>
                    <a:lnTo>
                      <a:pt x="657" y="529"/>
                    </a:lnTo>
                    <a:lnTo>
                      <a:pt x="656" y="533"/>
                    </a:lnTo>
                    <a:lnTo>
                      <a:pt x="649" y="544"/>
                    </a:lnTo>
                    <a:lnTo>
                      <a:pt x="644" y="555"/>
                    </a:lnTo>
                    <a:lnTo>
                      <a:pt x="644" y="561"/>
                    </a:lnTo>
                    <a:lnTo>
                      <a:pt x="644" y="569"/>
                    </a:lnTo>
                    <a:lnTo>
                      <a:pt x="646" y="574"/>
                    </a:lnTo>
                    <a:lnTo>
                      <a:pt x="647" y="586"/>
                    </a:lnTo>
                    <a:lnTo>
                      <a:pt x="646" y="587"/>
                    </a:lnTo>
                    <a:lnTo>
                      <a:pt x="638" y="590"/>
                    </a:lnTo>
                    <a:lnTo>
                      <a:pt x="637" y="591"/>
                    </a:lnTo>
                    <a:lnTo>
                      <a:pt x="631" y="585"/>
                    </a:lnTo>
                    <a:lnTo>
                      <a:pt x="630" y="581"/>
                    </a:lnTo>
                    <a:lnTo>
                      <a:pt x="615" y="560"/>
                    </a:lnTo>
                    <a:lnTo>
                      <a:pt x="605" y="552"/>
                    </a:lnTo>
                    <a:lnTo>
                      <a:pt x="595" y="544"/>
                    </a:lnTo>
                    <a:lnTo>
                      <a:pt x="582" y="541"/>
                    </a:lnTo>
                    <a:lnTo>
                      <a:pt x="539" y="541"/>
                    </a:lnTo>
                    <a:lnTo>
                      <a:pt x="535" y="541"/>
                    </a:lnTo>
                    <a:lnTo>
                      <a:pt x="504" y="549"/>
                    </a:lnTo>
                    <a:lnTo>
                      <a:pt x="501" y="549"/>
                    </a:lnTo>
                    <a:lnTo>
                      <a:pt x="447" y="566"/>
                    </a:lnTo>
                    <a:lnTo>
                      <a:pt x="428" y="570"/>
                    </a:lnTo>
                    <a:lnTo>
                      <a:pt x="426" y="576"/>
                    </a:lnTo>
                    <a:lnTo>
                      <a:pt x="423" y="591"/>
                    </a:lnTo>
                    <a:lnTo>
                      <a:pt x="412" y="607"/>
                    </a:lnTo>
                    <a:lnTo>
                      <a:pt x="401" y="625"/>
                    </a:lnTo>
                    <a:lnTo>
                      <a:pt x="401" y="628"/>
                    </a:lnTo>
                    <a:lnTo>
                      <a:pt x="401" y="654"/>
                    </a:lnTo>
                    <a:lnTo>
                      <a:pt x="402" y="658"/>
                    </a:lnTo>
                    <a:lnTo>
                      <a:pt x="402" y="665"/>
                    </a:lnTo>
                    <a:lnTo>
                      <a:pt x="391" y="705"/>
                    </a:lnTo>
                    <a:lnTo>
                      <a:pt x="383" y="720"/>
                    </a:lnTo>
                    <a:lnTo>
                      <a:pt x="375" y="716"/>
                    </a:lnTo>
                    <a:lnTo>
                      <a:pt x="369" y="711"/>
                    </a:lnTo>
                    <a:lnTo>
                      <a:pt x="362" y="706"/>
                    </a:lnTo>
                    <a:lnTo>
                      <a:pt x="359" y="705"/>
                    </a:lnTo>
                    <a:lnTo>
                      <a:pt x="351" y="704"/>
                    </a:lnTo>
                    <a:lnTo>
                      <a:pt x="334" y="704"/>
                    </a:lnTo>
                    <a:lnTo>
                      <a:pt x="315" y="701"/>
                    </a:lnTo>
                    <a:lnTo>
                      <a:pt x="307" y="701"/>
                    </a:lnTo>
                    <a:lnTo>
                      <a:pt x="304" y="705"/>
                    </a:lnTo>
                    <a:lnTo>
                      <a:pt x="300" y="724"/>
                    </a:lnTo>
                    <a:lnTo>
                      <a:pt x="297" y="735"/>
                    </a:lnTo>
                    <a:lnTo>
                      <a:pt x="296" y="741"/>
                    </a:lnTo>
                    <a:lnTo>
                      <a:pt x="293" y="741"/>
                    </a:lnTo>
                    <a:lnTo>
                      <a:pt x="282" y="730"/>
                    </a:lnTo>
                    <a:lnTo>
                      <a:pt x="281" y="726"/>
                    </a:lnTo>
                    <a:lnTo>
                      <a:pt x="278" y="725"/>
                    </a:lnTo>
                    <a:lnTo>
                      <a:pt x="275" y="719"/>
                    </a:lnTo>
                    <a:lnTo>
                      <a:pt x="271" y="715"/>
                    </a:lnTo>
                    <a:lnTo>
                      <a:pt x="250" y="710"/>
                    </a:lnTo>
                    <a:lnTo>
                      <a:pt x="245" y="710"/>
                    </a:lnTo>
                    <a:lnTo>
                      <a:pt x="237" y="708"/>
                    </a:lnTo>
                    <a:lnTo>
                      <a:pt x="211" y="708"/>
                    </a:lnTo>
                    <a:lnTo>
                      <a:pt x="202" y="695"/>
                    </a:lnTo>
                    <a:lnTo>
                      <a:pt x="196" y="689"/>
                    </a:lnTo>
                    <a:lnTo>
                      <a:pt x="192" y="689"/>
                    </a:lnTo>
                    <a:lnTo>
                      <a:pt x="189" y="690"/>
                    </a:lnTo>
                    <a:lnTo>
                      <a:pt x="176" y="708"/>
                    </a:lnTo>
                    <a:lnTo>
                      <a:pt x="165" y="716"/>
                    </a:lnTo>
                    <a:lnTo>
                      <a:pt x="157" y="725"/>
                    </a:lnTo>
                    <a:lnTo>
                      <a:pt x="151" y="733"/>
                    </a:lnTo>
                    <a:lnTo>
                      <a:pt x="149" y="737"/>
                    </a:lnTo>
                    <a:lnTo>
                      <a:pt x="143" y="747"/>
                    </a:lnTo>
                    <a:lnTo>
                      <a:pt x="138" y="752"/>
                    </a:lnTo>
                    <a:lnTo>
                      <a:pt x="136" y="752"/>
                    </a:lnTo>
                    <a:lnTo>
                      <a:pt x="126" y="752"/>
                    </a:lnTo>
                    <a:lnTo>
                      <a:pt x="120" y="754"/>
                    </a:lnTo>
                    <a:lnTo>
                      <a:pt x="108" y="754"/>
                    </a:lnTo>
                    <a:lnTo>
                      <a:pt x="101" y="754"/>
                    </a:lnTo>
                    <a:lnTo>
                      <a:pt x="94" y="751"/>
                    </a:lnTo>
                    <a:lnTo>
                      <a:pt x="94" y="749"/>
                    </a:lnTo>
                    <a:lnTo>
                      <a:pt x="90" y="737"/>
                    </a:lnTo>
                    <a:lnTo>
                      <a:pt x="90" y="733"/>
                    </a:lnTo>
                    <a:lnTo>
                      <a:pt x="86" y="711"/>
                    </a:lnTo>
                    <a:lnTo>
                      <a:pt x="86" y="693"/>
                    </a:lnTo>
                    <a:lnTo>
                      <a:pt x="83" y="671"/>
                    </a:lnTo>
                    <a:lnTo>
                      <a:pt x="77" y="661"/>
                    </a:lnTo>
                    <a:lnTo>
                      <a:pt x="77" y="652"/>
                    </a:lnTo>
                    <a:lnTo>
                      <a:pt x="74" y="639"/>
                    </a:lnTo>
                    <a:lnTo>
                      <a:pt x="73" y="635"/>
                    </a:lnTo>
                    <a:lnTo>
                      <a:pt x="66" y="628"/>
                    </a:lnTo>
                    <a:lnTo>
                      <a:pt x="61" y="626"/>
                    </a:lnTo>
                    <a:lnTo>
                      <a:pt x="58" y="623"/>
                    </a:lnTo>
                    <a:lnTo>
                      <a:pt x="58" y="615"/>
                    </a:lnTo>
                    <a:lnTo>
                      <a:pt x="58" y="607"/>
                    </a:lnTo>
                    <a:lnTo>
                      <a:pt x="55" y="602"/>
                    </a:lnTo>
                    <a:lnTo>
                      <a:pt x="47" y="598"/>
                    </a:lnTo>
                    <a:lnTo>
                      <a:pt x="47" y="592"/>
                    </a:lnTo>
                    <a:lnTo>
                      <a:pt x="50" y="580"/>
                    </a:lnTo>
                    <a:lnTo>
                      <a:pt x="51" y="579"/>
                    </a:lnTo>
                    <a:lnTo>
                      <a:pt x="58" y="575"/>
                    </a:lnTo>
                    <a:lnTo>
                      <a:pt x="61" y="574"/>
                    </a:lnTo>
                    <a:lnTo>
                      <a:pt x="61" y="570"/>
                    </a:lnTo>
                    <a:lnTo>
                      <a:pt x="57" y="564"/>
                    </a:lnTo>
                    <a:lnTo>
                      <a:pt x="58" y="558"/>
                    </a:lnTo>
                    <a:lnTo>
                      <a:pt x="62" y="553"/>
                    </a:lnTo>
                    <a:lnTo>
                      <a:pt x="61" y="543"/>
                    </a:lnTo>
                    <a:lnTo>
                      <a:pt x="54" y="536"/>
                    </a:lnTo>
                    <a:lnTo>
                      <a:pt x="41" y="526"/>
                    </a:lnTo>
                    <a:lnTo>
                      <a:pt x="36" y="521"/>
                    </a:lnTo>
                    <a:lnTo>
                      <a:pt x="33" y="512"/>
                    </a:lnTo>
                    <a:lnTo>
                      <a:pt x="29" y="480"/>
                    </a:lnTo>
                    <a:lnTo>
                      <a:pt x="29" y="470"/>
                    </a:lnTo>
                    <a:lnTo>
                      <a:pt x="22" y="461"/>
                    </a:lnTo>
                    <a:lnTo>
                      <a:pt x="18" y="457"/>
                    </a:lnTo>
                    <a:lnTo>
                      <a:pt x="7" y="443"/>
                    </a:lnTo>
                    <a:lnTo>
                      <a:pt x="4" y="443"/>
                    </a:lnTo>
                    <a:lnTo>
                      <a:pt x="2" y="439"/>
                    </a:lnTo>
                    <a:lnTo>
                      <a:pt x="0" y="437"/>
                    </a:lnTo>
                    <a:lnTo>
                      <a:pt x="1" y="431"/>
                    </a:lnTo>
                    <a:lnTo>
                      <a:pt x="12" y="412"/>
                    </a:lnTo>
                    <a:lnTo>
                      <a:pt x="23" y="400"/>
                    </a:lnTo>
                    <a:lnTo>
                      <a:pt x="35" y="383"/>
                    </a:lnTo>
                    <a:lnTo>
                      <a:pt x="36" y="373"/>
                    </a:lnTo>
                    <a:lnTo>
                      <a:pt x="35" y="370"/>
                    </a:lnTo>
                    <a:lnTo>
                      <a:pt x="29" y="365"/>
                    </a:lnTo>
                    <a:lnTo>
                      <a:pt x="24" y="362"/>
                    </a:lnTo>
                    <a:lnTo>
                      <a:pt x="20" y="357"/>
                    </a:lnTo>
                    <a:lnTo>
                      <a:pt x="18" y="356"/>
                    </a:lnTo>
                    <a:lnTo>
                      <a:pt x="17" y="350"/>
                    </a:lnTo>
                    <a:lnTo>
                      <a:pt x="15" y="342"/>
                    </a:lnTo>
                    <a:lnTo>
                      <a:pt x="17" y="328"/>
                    </a:lnTo>
                    <a:lnTo>
                      <a:pt x="22" y="319"/>
                    </a:lnTo>
                    <a:lnTo>
                      <a:pt x="27" y="316"/>
                    </a:lnTo>
                    <a:lnTo>
                      <a:pt x="29" y="308"/>
                    </a:lnTo>
                    <a:lnTo>
                      <a:pt x="29" y="303"/>
                    </a:lnTo>
                    <a:lnTo>
                      <a:pt x="27" y="297"/>
                    </a:lnTo>
                    <a:lnTo>
                      <a:pt x="18" y="286"/>
                    </a:lnTo>
                    <a:lnTo>
                      <a:pt x="18" y="283"/>
                    </a:lnTo>
                    <a:lnTo>
                      <a:pt x="22" y="276"/>
                    </a:lnTo>
                    <a:lnTo>
                      <a:pt x="35" y="270"/>
                    </a:lnTo>
                    <a:lnTo>
                      <a:pt x="36" y="268"/>
                    </a:lnTo>
                    <a:lnTo>
                      <a:pt x="36" y="249"/>
                    </a:lnTo>
                    <a:lnTo>
                      <a:pt x="33" y="231"/>
                    </a:lnTo>
                    <a:lnTo>
                      <a:pt x="33" y="220"/>
                    </a:lnTo>
                    <a:lnTo>
                      <a:pt x="35" y="201"/>
                    </a:lnTo>
                    <a:lnTo>
                      <a:pt x="35" y="177"/>
                    </a:lnTo>
                    <a:lnTo>
                      <a:pt x="40" y="166"/>
                    </a:lnTo>
                    <a:lnTo>
                      <a:pt x="47" y="157"/>
                    </a:lnTo>
                    <a:lnTo>
                      <a:pt x="50" y="155"/>
                    </a:lnTo>
                    <a:lnTo>
                      <a:pt x="50" y="152"/>
                    </a:lnTo>
                    <a:lnTo>
                      <a:pt x="35" y="129"/>
                    </a:lnTo>
                    <a:lnTo>
                      <a:pt x="1" y="7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15" name="Freeform 252"/>
              <p:cNvSpPr>
                <a:spLocks noChangeAspect="1"/>
              </p:cNvSpPr>
              <p:nvPr/>
            </p:nvSpPr>
            <p:spPr bwMode="gray">
              <a:xfrm>
                <a:off x="1874" y="2831"/>
                <a:ext cx="59" cy="63"/>
              </a:xfrm>
              <a:custGeom>
                <a:avLst/>
                <a:gdLst/>
                <a:ahLst/>
                <a:cxnLst>
                  <a:cxn ang="0">
                    <a:pos x="2" y="252"/>
                  </a:cxn>
                  <a:cxn ang="0">
                    <a:pos x="26" y="272"/>
                  </a:cxn>
                  <a:cxn ang="0">
                    <a:pos x="56" y="283"/>
                  </a:cxn>
                  <a:cxn ang="0">
                    <a:pos x="91" y="297"/>
                  </a:cxn>
                  <a:cxn ang="0">
                    <a:pos x="115" y="304"/>
                  </a:cxn>
                  <a:cxn ang="0">
                    <a:pos x="129" y="310"/>
                  </a:cxn>
                  <a:cxn ang="0">
                    <a:pos x="162" y="307"/>
                  </a:cxn>
                  <a:cxn ang="0">
                    <a:pos x="197" y="314"/>
                  </a:cxn>
                  <a:cxn ang="0">
                    <a:pos x="225" y="303"/>
                  </a:cxn>
                  <a:cxn ang="0">
                    <a:pos x="246" y="283"/>
                  </a:cxn>
                  <a:cxn ang="0">
                    <a:pos x="253" y="272"/>
                  </a:cxn>
                  <a:cxn ang="0">
                    <a:pos x="268" y="253"/>
                  </a:cxn>
                  <a:cxn ang="0">
                    <a:pos x="276" y="236"/>
                  </a:cxn>
                  <a:cxn ang="0">
                    <a:pos x="271" y="229"/>
                  </a:cxn>
                  <a:cxn ang="0">
                    <a:pos x="274" y="199"/>
                  </a:cxn>
                  <a:cxn ang="0">
                    <a:pos x="281" y="184"/>
                  </a:cxn>
                  <a:cxn ang="0">
                    <a:pos x="286" y="175"/>
                  </a:cxn>
                  <a:cxn ang="0">
                    <a:pos x="292" y="172"/>
                  </a:cxn>
                  <a:cxn ang="0">
                    <a:pos x="267" y="148"/>
                  </a:cxn>
                  <a:cxn ang="0">
                    <a:pos x="260" y="126"/>
                  </a:cxn>
                  <a:cxn ang="0">
                    <a:pos x="242" y="113"/>
                  </a:cxn>
                  <a:cxn ang="0">
                    <a:pos x="228" y="108"/>
                  </a:cxn>
                  <a:cxn ang="0">
                    <a:pos x="215" y="91"/>
                  </a:cxn>
                  <a:cxn ang="0">
                    <a:pos x="200" y="86"/>
                  </a:cxn>
                  <a:cxn ang="0">
                    <a:pos x="185" y="77"/>
                  </a:cxn>
                  <a:cxn ang="0">
                    <a:pos x="178" y="73"/>
                  </a:cxn>
                  <a:cxn ang="0">
                    <a:pos x="166" y="55"/>
                  </a:cxn>
                  <a:cxn ang="0">
                    <a:pos x="160" y="48"/>
                  </a:cxn>
                  <a:cxn ang="0">
                    <a:pos x="142" y="60"/>
                  </a:cxn>
                  <a:cxn ang="0">
                    <a:pos x="133" y="50"/>
                  </a:cxn>
                  <a:cxn ang="0">
                    <a:pos x="119" y="27"/>
                  </a:cxn>
                  <a:cxn ang="0">
                    <a:pos x="103" y="12"/>
                  </a:cxn>
                  <a:cxn ang="0">
                    <a:pos x="85" y="0"/>
                  </a:cxn>
                  <a:cxn ang="0">
                    <a:pos x="75" y="2"/>
                  </a:cxn>
                  <a:cxn ang="0">
                    <a:pos x="64" y="12"/>
                  </a:cxn>
                  <a:cxn ang="0">
                    <a:pos x="44" y="16"/>
                  </a:cxn>
                  <a:cxn ang="0">
                    <a:pos x="33" y="27"/>
                  </a:cxn>
                  <a:cxn ang="0">
                    <a:pos x="31" y="72"/>
                  </a:cxn>
                  <a:cxn ang="0">
                    <a:pos x="29" y="97"/>
                  </a:cxn>
                  <a:cxn ang="0">
                    <a:pos x="20" y="172"/>
                  </a:cxn>
                  <a:cxn ang="0">
                    <a:pos x="16" y="188"/>
                  </a:cxn>
                  <a:cxn ang="0">
                    <a:pos x="5" y="210"/>
                  </a:cxn>
                  <a:cxn ang="0">
                    <a:pos x="0" y="252"/>
                  </a:cxn>
                </a:cxnLst>
                <a:rect l="0" t="0" r="r" b="b"/>
                <a:pathLst>
                  <a:path w="292" h="314">
                    <a:moveTo>
                      <a:pt x="0" y="252"/>
                    </a:moveTo>
                    <a:lnTo>
                      <a:pt x="2" y="252"/>
                    </a:lnTo>
                    <a:lnTo>
                      <a:pt x="9" y="253"/>
                    </a:lnTo>
                    <a:lnTo>
                      <a:pt x="26" y="272"/>
                    </a:lnTo>
                    <a:lnTo>
                      <a:pt x="29" y="281"/>
                    </a:lnTo>
                    <a:lnTo>
                      <a:pt x="56" y="283"/>
                    </a:lnTo>
                    <a:lnTo>
                      <a:pt x="66" y="283"/>
                    </a:lnTo>
                    <a:lnTo>
                      <a:pt x="91" y="297"/>
                    </a:lnTo>
                    <a:lnTo>
                      <a:pt x="104" y="302"/>
                    </a:lnTo>
                    <a:lnTo>
                      <a:pt x="115" y="304"/>
                    </a:lnTo>
                    <a:lnTo>
                      <a:pt x="123" y="309"/>
                    </a:lnTo>
                    <a:lnTo>
                      <a:pt x="129" y="310"/>
                    </a:lnTo>
                    <a:lnTo>
                      <a:pt x="149" y="307"/>
                    </a:lnTo>
                    <a:lnTo>
                      <a:pt x="162" y="307"/>
                    </a:lnTo>
                    <a:lnTo>
                      <a:pt x="183" y="310"/>
                    </a:lnTo>
                    <a:lnTo>
                      <a:pt x="197" y="314"/>
                    </a:lnTo>
                    <a:lnTo>
                      <a:pt x="212" y="309"/>
                    </a:lnTo>
                    <a:lnTo>
                      <a:pt x="225" y="303"/>
                    </a:lnTo>
                    <a:lnTo>
                      <a:pt x="236" y="295"/>
                    </a:lnTo>
                    <a:lnTo>
                      <a:pt x="246" y="283"/>
                    </a:lnTo>
                    <a:lnTo>
                      <a:pt x="249" y="281"/>
                    </a:lnTo>
                    <a:lnTo>
                      <a:pt x="253" y="272"/>
                    </a:lnTo>
                    <a:lnTo>
                      <a:pt x="260" y="265"/>
                    </a:lnTo>
                    <a:lnTo>
                      <a:pt x="268" y="253"/>
                    </a:lnTo>
                    <a:lnTo>
                      <a:pt x="271" y="240"/>
                    </a:lnTo>
                    <a:lnTo>
                      <a:pt x="276" y="236"/>
                    </a:lnTo>
                    <a:lnTo>
                      <a:pt x="273" y="231"/>
                    </a:lnTo>
                    <a:lnTo>
                      <a:pt x="271" y="229"/>
                    </a:lnTo>
                    <a:lnTo>
                      <a:pt x="274" y="215"/>
                    </a:lnTo>
                    <a:lnTo>
                      <a:pt x="274" y="199"/>
                    </a:lnTo>
                    <a:lnTo>
                      <a:pt x="276" y="191"/>
                    </a:lnTo>
                    <a:lnTo>
                      <a:pt x="281" y="184"/>
                    </a:lnTo>
                    <a:lnTo>
                      <a:pt x="284" y="183"/>
                    </a:lnTo>
                    <a:lnTo>
                      <a:pt x="286" y="175"/>
                    </a:lnTo>
                    <a:lnTo>
                      <a:pt x="291" y="174"/>
                    </a:lnTo>
                    <a:lnTo>
                      <a:pt x="292" y="172"/>
                    </a:lnTo>
                    <a:lnTo>
                      <a:pt x="287" y="163"/>
                    </a:lnTo>
                    <a:lnTo>
                      <a:pt x="267" y="148"/>
                    </a:lnTo>
                    <a:lnTo>
                      <a:pt x="264" y="145"/>
                    </a:lnTo>
                    <a:lnTo>
                      <a:pt x="260" y="126"/>
                    </a:lnTo>
                    <a:lnTo>
                      <a:pt x="257" y="120"/>
                    </a:lnTo>
                    <a:lnTo>
                      <a:pt x="242" y="113"/>
                    </a:lnTo>
                    <a:lnTo>
                      <a:pt x="237" y="112"/>
                    </a:lnTo>
                    <a:lnTo>
                      <a:pt x="228" y="108"/>
                    </a:lnTo>
                    <a:lnTo>
                      <a:pt x="222" y="102"/>
                    </a:lnTo>
                    <a:lnTo>
                      <a:pt x="215" y="91"/>
                    </a:lnTo>
                    <a:lnTo>
                      <a:pt x="212" y="87"/>
                    </a:lnTo>
                    <a:lnTo>
                      <a:pt x="200" y="86"/>
                    </a:lnTo>
                    <a:lnTo>
                      <a:pt x="193" y="77"/>
                    </a:lnTo>
                    <a:lnTo>
                      <a:pt x="185" y="77"/>
                    </a:lnTo>
                    <a:lnTo>
                      <a:pt x="181" y="76"/>
                    </a:lnTo>
                    <a:lnTo>
                      <a:pt x="178" y="73"/>
                    </a:lnTo>
                    <a:lnTo>
                      <a:pt x="171" y="65"/>
                    </a:lnTo>
                    <a:lnTo>
                      <a:pt x="166" y="55"/>
                    </a:lnTo>
                    <a:lnTo>
                      <a:pt x="165" y="51"/>
                    </a:lnTo>
                    <a:lnTo>
                      <a:pt x="160" y="48"/>
                    </a:lnTo>
                    <a:lnTo>
                      <a:pt x="146" y="59"/>
                    </a:lnTo>
                    <a:lnTo>
                      <a:pt x="142" y="60"/>
                    </a:lnTo>
                    <a:lnTo>
                      <a:pt x="134" y="59"/>
                    </a:lnTo>
                    <a:lnTo>
                      <a:pt x="133" y="50"/>
                    </a:lnTo>
                    <a:lnTo>
                      <a:pt x="128" y="35"/>
                    </a:lnTo>
                    <a:lnTo>
                      <a:pt x="119" y="27"/>
                    </a:lnTo>
                    <a:lnTo>
                      <a:pt x="108" y="17"/>
                    </a:lnTo>
                    <a:lnTo>
                      <a:pt x="103" y="12"/>
                    </a:lnTo>
                    <a:lnTo>
                      <a:pt x="91" y="2"/>
                    </a:lnTo>
                    <a:lnTo>
                      <a:pt x="85" y="0"/>
                    </a:lnTo>
                    <a:lnTo>
                      <a:pt x="80" y="0"/>
                    </a:lnTo>
                    <a:lnTo>
                      <a:pt x="75" y="2"/>
                    </a:lnTo>
                    <a:lnTo>
                      <a:pt x="71" y="8"/>
                    </a:lnTo>
                    <a:lnTo>
                      <a:pt x="64" y="12"/>
                    </a:lnTo>
                    <a:lnTo>
                      <a:pt x="45" y="10"/>
                    </a:lnTo>
                    <a:lnTo>
                      <a:pt x="44" y="16"/>
                    </a:lnTo>
                    <a:lnTo>
                      <a:pt x="34" y="24"/>
                    </a:lnTo>
                    <a:lnTo>
                      <a:pt x="33" y="27"/>
                    </a:lnTo>
                    <a:lnTo>
                      <a:pt x="34" y="50"/>
                    </a:lnTo>
                    <a:lnTo>
                      <a:pt x="31" y="72"/>
                    </a:lnTo>
                    <a:lnTo>
                      <a:pt x="31" y="87"/>
                    </a:lnTo>
                    <a:lnTo>
                      <a:pt x="29" y="97"/>
                    </a:lnTo>
                    <a:lnTo>
                      <a:pt x="20" y="121"/>
                    </a:lnTo>
                    <a:lnTo>
                      <a:pt x="20" y="172"/>
                    </a:lnTo>
                    <a:lnTo>
                      <a:pt x="18" y="182"/>
                    </a:lnTo>
                    <a:lnTo>
                      <a:pt x="16" y="188"/>
                    </a:lnTo>
                    <a:lnTo>
                      <a:pt x="9" y="201"/>
                    </a:lnTo>
                    <a:lnTo>
                      <a:pt x="5" y="210"/>
                    </a:lnTo>
                    <a:lnTo>
                      <a:pt x="1" y="236"/>
                    </a:lnTo>
                    <a:lnTo>
                      <a:pt x="0" y="25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16" name="Freeform 253"/>
              <p:cNvSpPr>
                <a:spLocks noChangeAspect="1"/>
              </p:cNvSpPr>
              <p:nvPr/>
            </p:nvSpPr>
            <p:spPr bwMode="gray">
              <a:xfrm>
                <a:off x="1844" y="2396"/>
                <a:ext cx="53" cy="77"/>
              </a:xfrm>
              <a:custGeom>
                <a:avLst/>
                <a:gdLst/>
                <a:ahLst/>
                <a:cxnLst>
                  <a:cxn ang="0">
                    <a:pos x="89" y="0"/>
                  </a:cxn>
                  <a:cxn ang="0">
                    <a:pos x="141" y="41"/>
                  </a:cxn>
                  <a:cxn ang="0">
                    <a:pos x="152" y="83"/>
                  </a:cxn>
                  <a:cxn ang="0">
                    <a:pos x="172" y="84"/>
                  </a:cxn>
                  <a:cxn ang="0">
                    <a:pos x="195" y="94"/>
                  </a:cxn>
                  <a:cxn ang="0">
                    <a:pos x="211" y="112"/>
                  </a:cxn>
                  <a:cxn ang="0">
                    <a:pos x="232" y="139"/>
                  </a:cxn>
                  <a:cxn ang="0">
                    <a:pos x="217" y="159"/>
                  </a:cxn>
                  <a:cxn ang="0">
                    <a:pos x="220" y="165"/>
                  </a:cxn>
                  <a:cxn ang="0">
                    <a:pos x="212" y="182"/>
                  </a:cxn>
                  <a:cxn ang="0">
                    <a:pos x="189" y="186"/>
                  </a:cxn>
                  <a:cxn ang="0">
                    <a:pos x="183" y="193"/>
                  </a:cxn>
                  <a:cxn ang="0">
                    <a:pos x="174" y="228"/>
                  </a:cxn>
                  <a:cxn ang="0">
                    <a:pos x="189" y="255"/>
                  </a:cxn>
                  <a:cxn ang="0">
                    <a:pos x="200" y="268"/>
                  </a:cxn>
                  <a:cxn ang="0">
                    <a:pos x="217" y="273"/>
                  </a:cxn>
                  <a:cxn ang="0">
                    <a:pos x="226" y="289"/>
                  </a:cxn>
                  <a:cxn ang="0">
                    <a:pos x="233" y="311"/>
                  </a:cxn>
                  <a:cxn ang="0">
                    <a:pos x="263" y="347"/>
                  </a:cxn>
                  <a:cxn ang="0">
                    <a:pos x="254" y="350"/>
                  </a:cxn>
                  <a:cxn ang="0">
                    <a:pos x="233" y="348"/>
                  </a:cxn>
                  <a:cxn ang="0">
                    <a:pos x="213" y="353"/>
                  </a:cxn>
                  <a:cxn ang="0">
                    <a:pos x="183" y="366"/>
                  </a:cxn>
                  <a:cxn ang="0">
                    <a:pos x="158" y="374"/>
                  </a:cxn>
                  <a:cxn ang="0">
                    <a:pos x="134" y="386"/>
                  </a:cxn>
                  <a:cxn ang="0">
                    <a:pos x="102" y="369"/>
                  </a:cxn>
                  <a:cxn ang="0">
                    <a:pos x="91" y="357"/>
                  </a:cxn>
                  <a:cxn ang="0">
                    <a:pos x="89" y="332"/>
                  </a:cxn>
                  <a:cxn ang="0">
                    <a:pos x="77" y="288"/>
                  </a:cxn>
                  <a:cxn ang="0">
                    <a:pos x="86" y="257"/>
                  </a:cxn>
                  <a:cxn ang="0">
                    <a:pos x="95" y="234"/>
                  </a:cxn>
                  <a:cxn ang="0">
                    <a:pos x="79" y="209"/>
                  </a:cxn>
                  <a:cxn ang="0">
                    <a:pos x="72" y="193"/>
                  </a:cxn>
                  <a:cxn ang="0">
                    <a:pos x="67" y="171"/>
                  </a:cxn>
                  <a:cxn ang="0">
                    <a:pos x="37" y="174"/>
                  </a:cxn>
                  <a:cxn ang="0">
                    <a:pos x="27" y="163"/>
                  </a:cxn>
                  <a:cxn ang="0">
                    <a:pos x="0" y="128"/>
                  </a:cxn>
                  <a:cxn ang="0">
                    <a:pos x="1" y="121"/>
                  </a:cxn>
                  <a:cxn ang="0">
                    <a:pos x="11" y="91"/>
                  </a:cxn>
                  <a:cxn ang="0">
                    <a:pos x="40" y="75"/>
                  </a:cxn>
                  <a:cxn ang="0">
                    <a:pos x="38" y="64"/>
                  </a:cxn>
                  <a:cxn ang="0">
                    <a:pos x="24" y="52"/>
                  </a:cxn>
                  <a:cxn ang="0">
                    <a:pos x="29" y="35"/>
                  </a:cxn>
                  <a:cxn ang="0">
                    <a:pos x="46" y="26"/>
                  </a:cxn>
                  <a:cxn ang="0">
                    <a:pos x="72" y="13"/>
                  </a:cxn>
                  <a:cxn ang="0">
                    <a:pos x="81" y="2"/>
                  </a:cxn>
                </a:cxnLst>
                <a:rect l="0" t="0" r="r" b="b"/>
                <a:pathLst>
                  <a:path w="265" h="386">
                    <a:moveTo>
                      <a:pt x="81" y="2"/>
                    </a:moveTo>
                    <a:lnTo>
                      <a:pt x="87" y="3"/>
                    </a:lnTo>
                    <a:lnTo>
                      <a:pt x="89" y="0"/>
                    </a:lnTo>
                    <a:lnTo>
                      <a:pt x="94" y="0"/>
                    </a:lnTo>
                    <a:lnTo>
                      <a:pt x="108" y="10"/>
                    </a:lnTo>
                    <a:lnTo>
                      <a:pt x="141" y="41"/>
                    </a:lnTo>
                    <a:lnTo>
                      <a:pt x="150" y="53"/>
                    </a:lnTo>
                    <a:lnTo>
                      <a:pt x="151" y="59"/>
                    </a:lnTo>
                    <a:lnTo>
                      <a:pt x="152" y="83"/>
                    </a:lnTo>
                    <a:lnTo>
                      <a:pt x="156" y="84"/>
                    </a:lnTo>
                    <a:lnTo>
                      <a:pt x="162" y="84"/>
                    </a:lnTo>
                    <a:lnTo>
                      <a:pt x="172" y="84"/>
                    </a:lnTo>
                    <a:lnTo>
                      <a:pt x="179" y="85"/>
                    </a:lnTo>
                    <a:lnTo>
                      <a:pt x="183" y="88"/>
                    </a:lnTo>
                    <a:lnTo>
                      <a:pt x="195" y="94"/>
                    </a:lnTo>
                    <a:lnTo>
                      <a:pt x="197" y="96"/>
                    </a:lnTo>
                    <a:lnTo>
                      <a:pt x="202" y="104"/>
                    </a:lnTo>
                    <a:lnTo>
                      <a:pt x="211" y="112"/>
                    </a:lnTo>
                    <a:lnTo>
                      <a:pt x="222" y="120"/>
                    </a:lnTo>
                    <a:lnTo>
                      <a:pt x="228" y="136"/>
                    </a:lnTo>
                    <a:lnTo>
                      <a:pt x="232" y="139"/>
                    </a:lnTo>
                    <a:lnTo>
                      <a:pt x="231" y="142"/>
                    </a:lnTo>
                    <a:lnTo>
                      <a:pt x="224" y="148"/>
                    </a:lnTo>
                    <a:lnTo>
                      <a:pt x="217" y="159"/>
                    </a:lnTo>
                    <a:lnTo>
                      <a:pt x="216" y="163"/>
                    </a:lnTo>
                    <a:lnTo>
                      <a:pt x="218" y="165"/>
                    </a:lnTo>
                    <a:lnTo>
                      <a:pt x="220" y="165"/>
                    </a:lnTo>
                    <a:lnTo>
                      <a:pt x="220" y="172"/>
                    </a:lnTo>
                    <a:lnTo>
                      <a:pt x="213" y="179"/>
                    </a:lnTo>
                    <a:lnTo>
                      <a:pt x="212" y="182"/>
                    </a:lnTo>
                    <a:lnTo>
                      <a:pt x="205" y="183"/>
                    </a:lnTo>
                    <a:lnTo>
                      <a:pt x="196" y="183"/>
                    </a:lnTo>
                    <a:lnTo>
                      <a:pt x="189" y="186"/>
                    </a:lnTo>
                    <a:lnTo>
                      <a:pt x="185" y="188"/>
                    </a:lnTo>
                    <a:lnTo>
                      <a:pt x="184" y="191"/>
                    </a:lnTo>
                    <a:lnTo>
                      <a:pt x="183" y="193"/>
                    </a:lnTo>
                    <a:lnTo>
                      <a:pt x="181" y="208"/>
                    </a:lnTo>
                    <a:lnTo>
                      <a:pt x="178" y="217"/>
                    </a:lnTo>
                    <a:lnTo>
                      <a:pt x="174" y="228"/>
                    </a:lnTo>
                    <a:lnTo>
                      <a:pt x="174" y="234"/>
                    </a:lnTo>
                    <a:lnTo>
                      <a:pt x="180" y="240"/>
                    </a:lnTo>
                    <a:lnTo>
                      <a:pt x="189" y="255"/>
                    </a:lnTo>
                    <a:lnTo>
                      <a:pt x="191" y="256"/>
                    </a:lnTo>
                    <a:lnTo>
                      <a:pt x="200" y="263"/>
                    </a:lnTo>
                    <a:lnTo>
                      <a:pt x="200" y="268"/>
                    </a:lnTo>
                    <a:lnTo>
                      <a:pt x="204" y="272"/>
                    </a:lnTo>
                    <a:lnTo>
                      <a:pt x="205" y="273"/>
                    </a:lnTo>
                    <a:lnTo>
                      <a:pt x="217" y="273"/>
                    </a:lnTo>
                    <a:lnTo>
                      <a:pt x="220" y="276"/>
                    </a:lnTo>
                    <a:lnTo>
                      <a:pt x="221" y="284"/>
                    </a:lnTo>
                    <a:lnTo>
                      <a:pt x="226" y="289"/>
                    </a:lnTo>
                    <a:lnTo>
                      <a:pt x="226" y="299"/>
                    </a:lnTo>
                    <a:lnTo>
                      <a:pt x="232" y="305"/>
                    </a:lnTo>
                    <a:lnTo>
                      <a:pt x="233" y="311"/>
                    </a:lnTo>
                    <a:lnTo>
                      <a:pt x="239" y="321"/>
                    </a:lnTo>
                    <a:lnTo>
                      <a:pt x="253" y="338"/>
                    </a:lnTo>
                    <a:lnTo>
                      <a:pt x="263" y="347"/>
                    </a:lnTo>
                    <a:lnTo>
                      <a:pt x="265" y="347"/>
                    </a:lnTo>
                    <a:lnTo>
                      <a:pt x="265" y="349"/>
                    </a:lnTo>
                    <a:lnTo>
                      <a:pt x="254" y="350"/>
                    </a:lnTo>
                    <a:lnTo>
                      <a:pt x="240" y="352"/>
                    </a:lnTo>
                    <a:lnTo>
                      <a:pt x="234" y="349"/>
                    </a:lnTo>
                    <a:lnTo>
                      <a:pt x="233" y="348"/>
                    </a:lnTo>
                    <a:lnTo>
                      <a:pt x="229" y="347"/>
                    </a:lnTo>
                    <a:lnTo>
                      <a:pt x="224" y="347"/>
                    </a:lnTo>
                    <a:lnTo>
                      <a:pt x="213" y="353"/>
                    </a:lnTo>
                    <a:lnTo>
                      <a:pt x="205" y="363"/>
                    </a:lnTo>
                    <a:lnTo>
                      <a:pt x="191" y="363"/>
                    </a:lnTo>
                    <a:lnTo>
                      <a:pt x="183" y="366"/>
                    </a:lnTo>
                    <a:lnTo>
                      <a:pt x="178" y="371"/>
                    </a:lnTo>
                    <a:lnTo>
                      <a:pt x="167" y="371"/>
                    </a:lnTo>
                    <a:lnTo>
                      <a:pt x="158" y="374"/>
                    </a:lnTo>
                    <a:lnTo>
                      <a:pt x="152" y="384"/>
                    </a:lnTo>
                    <a:lnTo>
                      <a:pt x="147" y="386"/>
                    </a:lnTo>
                    <a:lnTo>
                      <a:pt x="134" y="386"/>
                    </a:lnTo>
                    <a:lnTo>
                      <a:pt x="124" y="384"/>
                    </a:lnTo>
                    <a:lnTo>
                      <a:pt x="108" y="374"/>
                    </a:lnTo>
                    <a:lnTo>
                      <a:pt x="102" y="369"/>
                    </a:lnTo>
                    <a:lnTo>
                      <a:pt x="98" y="363"/>
                    </a:lnTo>
                    <a:lnTo>
                      <a:pt x="95" y="362"/>
                    </a:lnTo>
                    <a:lnTo>
                      <a:pt x="91" y="357"/>
                    </a:lnTo>
                    <a:lnTo>
                      <a:pt x="89" y="354"/>
                    </a:lnTo>
                    <a:lnTo>
                      <a:pt x="91" y="341"/>
                    </a:lnTo>
                    <a:lnTo>
                      <a:pt x="89" y="332"/>
                    </a:lnTo>
                    <a:lnTo>
                      <a:pt x="78" y="322"/>
                    </a:lnTo>
                    <a:lnTo>
                      <a:pt x="77" y="319"/>
                    </a:lnTo>
                    <a:lnTo>
                      <a:pt x="77" y="288"/>
                    </a:lnTo>
                    <a:lnTo>
                      <a:pt x="83" y="274"/>
                    </a:lnTo>
                    <a:lnTo>
                      <a:pt x="86" y="267"/>
                    </a:lnTo>
                    <a:lnTo>
                      <a:pt x="86" y="257"/>
                    </a:lnTo>
                    <a:lnTo>
                      <a:pt x="95" y="244"/>
                    </a:lnTo>
                    <a:lnTo>
                      <a:pt x="97" y="241"/>
                    </a:lnTo>
                    <a:lnTo>
                      <a:pt x="95" y="234"/>
                    </a:lnTo>
                    <a:lnTo>
                      <a:pt x="91" y="228"/>
                    </a:lnTo>
                    <a:lnTo>
                      <a:pt x="91" y="213"/>
                    </a:lnTo>
                    <a:lnTo>
                      <a:pt x="79" y="209"/>
                    </a:lnTo>
                    <a:lnTo>
                      <a:pt x="77" y="208"/>
                    </a:lnTo>
                    <a:lnTo>
                      <a:pt x="68" y="207"/>
                    </a:lnTo>
                    <a:lnTo>
                      <a:pt x="72" y="193"/>
                    </a:lnTo>
                    <a:lnTo>
                      <a:pt x="72" y="186"/>
                    </a:lnTo>
                    <a:lnTo>
                      <a:pt x="72" y="180"/>
                    </a:lnTo>
                    <a:lnTo>
                      <a:pt x="67" y="171"/>
                    </a:lnTo>
                    <a:lnTo>
                      <a:pt x="59" y="171"/>
                    </a:lnTo>
                    <a:lnTo>
                      <a:pt x="46" y="175"/>
                    </a:lnTo>
                    <a:lnTo>
                      <a:pt x="37" y="174"/>
                    </a:lnTo>
                    <a:lnTo>
                      <a:pt x="37" y="171"/>
                    </a:lnTo>
                    <a:lnTo>
                      <a:pt x="33" y="169"/>
                    </a:lnTo>
                    <a:lnTo>
                      <a:pt x="27" y="163"/>
                    </a:lnTo>
                    <a:lnTo>
                      <a:pt x="23" y="155"/>
                    </a:lnTo>
                    <a:lnTo>
                      <a:pt x="12" y="144"/>
                    </a:lnTo>
                    <a:lnTo>
                      <a:pt x="0" y="128"/>
                    </a:lnTo>
                    <a:lnTo>
                      <a:pt x="0" y="126"/>
                    </a:lnTo>
                    <a:lnTo>
                      <a:pt x="0" y="122"/>
                    </a:lnTo>
                    <a:lnTo>
                      <a:pt x="1" y="121"/>
                    </a:lnTo>
                    <a:lnTo>
                      <a:pt x="7" y="112"/>
                    </a:lnTo>
                    <a:lnTo>
                      <a:pt x="11" y="106"/>
                    </a:lnTo>
                    <a:lnTo>
                      <a:pt x="11" y="91"/>
                    </a:lnTo>
                    <a:lnTo>
                      <a:pt x="12" y="89"/>
                    </a:lnTo>
                    <a:lnTo>
                      <a:pt x="29" y="83"/>
                    </a:lnTo>
                    <a:lnTo>
                      <a:pt x="40" y="75"/>
                    </a:lnTo>
                    <a:lnTo>
                      <a:pt x="45" y="69"/>
                    </a:lnTo>
                    <a:lnTo>
                      <a:pt x="40" y="64"/>
                    </a:lnTo>
                    <a:lnTo>
                      <a:pt x="38" y="64"/>
                    </a:lnTo>
                    <a:lnTo>
                      <a:pt x="32" y="66"/>
                    </a:lnTo>
                    <a:lnTo>
                      <a:pt x="27" y="64"/>
                    </a:lnTo>
                    <a:lnTo>
                      <a:pt x="24" y="52"/>
                    </a:lnTo>
                    <a:lnTo>
                      <a:pt x="24" y="43"/>
                    </a:lnTo>
                    <a:lnTo>
                      <a:pt x="27" y="37"/>
                    </a:lnTo>
                    <a:lnTo>
                      <a:pt x="29" y="35"/>
                    </a:lnTo>
                    <a:lnTo>
                      <a:pt x="40" y="32"/>
                    </a:lnTo>
                    <a:lnTo>
                      <a:pt x="43" y="30"/>
                    </a:lnTo>
                    <a:lnTo>
                      <a:pt x="46" y="26"/>
                    </a:lnTo>
                    <a:lnTo>
                      <a:pt x="62" y="19"/>
                    </a:lnTo>
                    <a:lnTo>
                      <a:pt x="66" y="16"/>
                    </a:lnTo>
                    <a:lnTo>
                      <a:pt x="72" y="13"/>
                    </a:lnTo>
                    <a:lnTo>
                      <a:pt x="77" y="13"/>
                    </a:lnTo>
                    <a:lnTo>
                      <a:pt x="81" y="10"/>
                    </a:lnTo>
                    <a:lnTo>
                      <a:pt x="81"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17" name="Freeform 254"/>
              <p:cNvSpPr>
                <a:spLocks noChangeAspect="1"/>
              </p:cNvSpPr>
              <p:nvPr/>
            </p:nvSpPr>
            <p:spPr bwMode="gray">
              <a:xfrm>
                <a:off x="1919" y="2425"/>
                <a:ext cx="32" cy="40"/>
              </a:xfrm>
              <a:custGeom>
                <a:avLst/>
                <a:gdLst/>
                <a:ahLst/>
                <a:cxnLst>
                  <a:cxn ang="0">
                    <a:pos x="0" y="182"/>
                  </a:cxn>
                  <a:cxn ang="0">
                    <a:pos x="13" y="169"/>
                  </a:cxn>
                  <a:cxn ang="0">
                    <a:pos x="15" y="166"/>
                  </a:cxn>
                  <a:cxn ang="0">
                    <a:pos x="17" y="147"/>
                  </a:cxn>
                  <a:cxn ang="0">
                    <a:pos x="22" y="125"/>
                  </a:cxn>
                  <a:cxn ang="0">
                    <a:pos x="23" y="110"/>
                  </a:cxn>
                  <a:cxn ang="0">
                    <a:pos x="18" y="102"/>
                  </a:cxn>
                  <a:cxn ang="0">
                    <a:pos x="17" y="101"/>
                  </a:cxn>
                  <a:cxn ang="0">
                    <a:pos x="17" y="99"/>
                  </a:cxn>
                  <a:cxn ang="0">
                    <a:pos x="8" y="86"/>
                  </a:cxn>
                  <a:cxn ang="0">
                    <a:pos x="5" y="75"/>
                  </a:cxn>
                  <a:cxn ang="0">
                    <a:pos x="3" y="56"/>
                  </a:cxn>
                  <a:cxn ang="0">
                    <a:pos x="3" y="34"/>
                  </a:cxn>
                  <a:cxn ang="0">
                    <a:pos x="7" y="24"/>
                  </a:cxn>
                  <a:cxn ang="0">
                    <a:pos x="15" y="18"/>
                  </a:cxn>
                  <a:cxn ang="0">
                    <a:pos x="19" y="12"/>
                  </a:cxn>
                  <a:cxn ang="0">
                    <a:pos x="19" y="10"/>
                  </a:cxn>
                  <a:cxn ang="0">
                    <a:pos x="22" y="7"/>
                  </a:cxn>
                  <a:cxn ang="0">
                    <a:pos x="28" y="5"/>
                  </a:cxn>
                  <a:cxn ang="0">
                    <a:pos x="32" y="1"/>
                  </a:cxn>
                  <a:cxn ang="0">
                    <a:pos x="35" y="0"/>
                  </a:cxn>
                  <a:cxn ang="0">
                    <a:pos x="49" y="8"/>
                  </a:cxn>
                  <a:cxn ang="0">
                    <a:pos x="61" y="13"/>
                  </a:cxn>
                  <a:cxn ang="0">
                    <a:pos x="73" y="19"/>
                  </a:cxn>
                  <a:cxn ang="0">
                    <a:pos x="85" y="21"/>
                  </a:cxn>
                  <a:cxn ang="0">
                    <a:pos x="98" y="28"/>
                  </a:cxn>
                  <a:cxn ang="0">
                    <a:pos x="113" y="39"/>
                  </a:cxn>
                  <a:cxn ang="0">
                    <a:pos x="116" y="40"/>
                  </a:cxn>
                  <a:cxn ang="0">
                    <a:pos x="130" y="53"/>
                  </a:cxn>
                  <a:cxn ang="0">
                    <a:pos x="135" y="59"/>
                  </a:cxn>
                  <a:cxn ang="0">
                    <a:pos x="146" y="65"/>
                  </a:cxn>
                  <a:cxn ang="0">
                    <a:pos x="156" y="75"/>
                  </a:cxn>
                  <a:cxn ang="0">
                    <a:pos x="156" y="86"/>
                  </a:cxn>
                  <a:cxn ang="0">
                    <a:pos x="157" y="86"/>
                  </a:cxn>
                  <a:cxn ang="0">
                    <a:pos x="144" y="99"/>
                  </a:cxn>
                  <a:cxn ang="0">
                    <a:pos x="141" y="107"/>
                  </a:cxn>
                  <a:cxn ang="0">
                    <a:pos x="128" y="125"/>
                  </a:cxn>
                  <a:cxn ang="0">
                    <a:pos x="118" y="137"/>
                  </a:cxn>
                  <a:cxn ang="0">
                    <a:pos x="114" y="144"/>
                  </a:cxn>
                  <a:cxn ang="0">
                    <a:pos x="105" y="166"/>
                  </a:cxn>
                  <a:cxn ang="0">
                    <a:pos x="78" y="190"/>
                  </a:cxn>
                  <a:cxn ang="0">
                    <a:pos x="76" y="193"/>
                  </a:cxn>
                  <a:cxn ang="0">
                    <a:pos x="71" y="195"/>
                  </a:cxn>
                  <a:cxn ang="0">
                    <a:pos x="61" y="195"/>
                  </a:cxn>
                  <a:cxn ang="0">
                    <a:pos x="54" y="191"/>
                  </a:cxn>
                  <a:cxn ang="0">
                    <a:pos x="48" y="191"/>
                  </a:cxn>
                  <a:cxn ang="0">
                    <a:pos x="44" y="193"/>
                  </a:cxn>
                  <a:cxn ang="0">
                    <a:pos x="28" y="200"/>
                  </a:cxn>
                  <a:cxn ang="0">
                    <a:pos x="22" y="200"/>
                  </a:cxn>
                  <a:cxn ang="0">
                    <a:pos x="19" y="199"/>
                  </a:cxn>
                  <a:cxn ang="0">
                    <a:pos x="10" y="193"/>
                  </a:cxn>
                  <a:cxn ang="0">
                    <a:pos x="0" y="182"/>
                  </a:cxn>
                </a:cxnLst>
                <a:rect l="0" t="0" r="r" b="b"/>
                <a:pathLst>
                  <a:path w="157" h="200">
                    <a:moveTo>
                      <a:pt x="0" y="182"/>
                    </a:moveTo>
                    <a:lnTo>
                      <a:pt x="13" y="169"/>
                    </a:lnTo>
                    <a:lnTo>
                      <a:pt x="15" y="166"/>
                    </a:lnTo>
                    <a:lnTo>
                      <a:pt x="17" y="147"/>
                    </a:lnTo>
                    <a:lnTo>
                      <a:pt x="22" y="125"/>
                    </a:lnTo>
                    <a:lnTo>
                      <a:pt x="23" y="110"/>
                    </a:lnTo>
                    <a:lnTo>
                      <a:pt x="18" y="102"/>
                    </a:lnTo>
                    <a:lnTo>
                      <a:pt x="17" y="101"/>
                    </a:lnTo>
                    <a:lnTo>
                      <a:pt x="17" y="99"/>
                    </a:lnTo>
                    <a:lnTo>
                      <a:pt x="8" y="86"/>
                    </a:lnTo>
                    <a:lnTo>
                      <a:pt x="5" y="75"/>
                    </a:lnTo>
                    <a:lnTo>
                      <a:pt x="3" y="56"/>
                    </a:lnTo>
                    <a:lnTo>
                      <a:pt x="3" y="34"/>
                    </a:lnTo>
                    <a:lnTo>
                      <a:pt x="7" y="24"/>
                    </a:lnTo>
                    <a:lnTo>
                      <a:pt x="15" y="18"/>
                    </a:lnTo>
                    <a:lnTo>
                      <a:pt x="19" y="12"/>
                    </a:lnTo>
                    <a:lnTo>
                      <a:pt x="19" y="10"/>
                    </a:lnTo>
                    <a:lnTo>
                      <a:pt x="22" y="7"/>
                    </a:lnTo>
                    <a:lnTo>
                      <a:pt x="28" y="5"/>
                    </a:lnTo>
                    <a:lnTo>
                      <a:pt x="32" y="1"/>
                    </a:lnTo>
                    <a:lnTo>
                      <a:pt x="35" y="0"/>
                    </a:lnTo>
                    <a:lnTo>
                      <a:pt x="49" y="8"/>
                    </a:lnTo>
                    <a:lnTo>
                      <a:pt x="61" y="13"/>
                    </a:lnTo>
                    <a:lnTo>
                      <a:pt x="73" y="19"/>
                    </a:lnTo>
                    <a:lnTo>
                      <a:pt x="85" y="21"/>
                    </a:lnTo>
                    <a:lnTo>
                      <a:pt x="98" y="28"/>
                    </a:lnTo>
                    <a:lnTo>
                      <a:pt x="113" y="39"/>
                    </a:lnTo>
                    <a:lnTo>
                      <a:pt x="116" y="40"/>
                    </a:lnTo>
                    <a:lnTo>
                      <a:pt x="130" y="53"/>
                    </a:lnTo>
                    <a:lnTo>
                      <a:pt x="135" y="59"/>
                    </a:lnTo>
                    <a:lnTo>
                      <a:pt x="146" y="65"/>
                    </a:lnTo>
                    <a:lnTo>
                      <a:pt x="156" y="75"/>
                    </a:lnTo>
                    <a:lnTo>
                      <a:pt x="156" y="86"/>
                    </a:lnTo>
                    <a:lnTo>
                      <a:pt x="157" y="86"/>
                    </a:lnTo>
                    <a:lnTo>
                      <a:pt x="144" y="99"/>
                    </a:lnTo>
                    <a:lnTo>
                      <a:pt x="141" y="107"/>
                    </a:lnTo>
                    <a:lnTo>
                      <a:pt x="128" y="125"/>
                    </a:lnTo>
                    <a:lnTo>
                      <a:pt x="118" y="137"/>
                    </a:lnTo>
                    <a:lnTo>
                      <a:pt x="114" y="144"/>
                    </a:lnTo>
                    <a:lnTo>
                      <a:pt x="105" y="166"/>
                    </a:lnTo>
                    <a:lnTo>
                      <a:pt x="78" y="190"/>
                    </a:lnTo>
                    <a:lnTo>
                      <a:pt x="76" y="193"/>
                    </a:lnTo>
                    <a:lnTo>
                      <a:pt x="71" y="195"/>
                    </a:lnTo>
                    <a:lnTo>
                      <a:pt x="61" y="195"/>
                    </a:lnTo>
                    <a:lnTo>
                      <a:pt x="54" y="191"/>
                    </a:lnTo>
                    <a:lnTo>
                      <a:pt x="48" y="191"/>
                    </a:lnTo>
                    <a:lnTo>
                      <a:pt x="44" y="193"/>
                    </a:lnTo>
                    <a:lnTo>
                      <a:pt x="28" y="200"/>
                    </a:lnTo>
                    <a:lnTo>
                      <a:pt x="22" y="200"/>
                    </a:lnTo>
                    <a:lnTo>
                      <a:pt x="19" y="199"/>
                    </a:lnTo>
                    <a:lnTo>
                      <a:pt x="10" y="193"/>
                    </a:lnTo>
                    <a:lnTo>
                      <a:pt x="0" y="18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18" name="Freeform 255"/>
              <p:cNvSpPr>
                <a:spLocks noChangeAspect="1"/>
              </p:cNvSpPr>
              <p:nvPr/>
            </p:nvSpPr>
            <p:spPr bwMode="gray">
              <a:xfrm>
                <a:off x="1624" y="2488"/>
                <a:ext cx="137" cy="201"/>
              </a:xfrm>
              <a:custGeom>
                <a:avLst/>
                <a:gdLst/>
                <a:ahLst/>
                <a:cxnLst>
                  <a:cxn ang="0">
                    <a:pos x="319" y="13"/>
                  </a:cxn>
                  <a:cxn ang="0">
                    <a:pos x="335" y="50"/>
                  </a:cxn>
                  <a:cxn ang="0">
                    <a:pos x="284" y="110"/>
                  </a:cxn>
                  <a:cxn ang="0">
                    <a:pos x="204" y="156"/>
                  </a:cxn>
                  <a:cxn ang="0">
                    <a:pos x="170" y="190"/>
                  </a:cxn>
                  <a:cxn ang="0">
                    <a:pos x="159" y="190"/>
                  </a:cxn>
                  <a:cxn ang="0">
                    <a:pos x="138" y="253"/>
                  </a:cxn>
                  <a:cxn ang="0">
                    <a:pos x="97" y="260"/>
                  </a:cxn>
                  <a:cxn ang="0">
                    <a:pos x="72" y="242"/>
                  </a:cxn>
                  <a:cxn ang="0">
                    <a:pos x="43" y="242"/>
                  </a:cxn>
                  <a:cxn ang="0">
                    <a:pos x="52" y="214"/>
                  </a:cxn>
                  <a:cxn ang="0">
                    <a:pos x="51" y="188"/>
                  </a:cxn>
                  <a:cxn ang="0">
                    <a:pos x="3" y="231"/>
                  </a:cxn>
                  <a:cxn ang="0">
                    <a:pos x="9" y="271"/>
                  </a:cxn>
                  <a:cxn ang="0">
                    <a:pos x="21" y="308"/>
                  </a:cxn>
                  <a:cxn ang="0">
                    <a:pos x="51" y="350"/>
                  </a:cxn>
                  <a:cxn ang="0">
                    <a:pos x="89" y="387"/>
                  </a:cxn>
                  <a:cxn ang="0">
                    <a:pos x="140" y="478"/>
                  </a:cxn>
                  <a:cxn ang="0">
                    <a:pos x="188" y="578"/>
                  </a:cxn>
                  <a:cxn ang="0">
                    <a:pos x="212" y="632"/>
                  </a:cxn>
                  <a:cxn ang="0">
                    <a:pos x="256" y="711"/>
                  </a:cxn>
                  <a:cxn ang="0">
                    <a:pos x="267" y="764"/>
                  </a:cxn>
                  <a:cxn ang="0">
                    <a:pos x="298" y="807"/>
                  </a:cxn>
                  <a:cxn ang="0">
                    <a:pos x="391" y="874"/>
                  </a:cxn>
                  <a:cxn ang="0">
                    <a:pos x="481" y="922"/>
                  </a:cxn>
                  <a:cxn ang="0">
                    <a:pos x="532" y="957"/>
                  </a:cxn>
                  <a:cxn ang="0">
                    <a:pos x="584" y="1001"/>
                  </a:cxn>
                  <a:cxn ang="0">
                    <a:pos x="620" y="995"/>
                  </a:cxn>
                  <a:cxn ang="0">
                    <a:pos x="638" y="968"/>
                  </a:cxn>
                  <a:cxn ang="0">
                    <a:pos x="649" y="935"/>
                  </a:cxn>
                  <a:cxn ang="0">
                    <a:pos x="665" y="888"/>
                  </a:cxn>
                  <a:cxn ang="0">
                    <a:pos x="651" y="865"/>
                  </a:cxn>
                  <a:cxn ang="0">
                    <a:pos x="665" y="826"/>
                  </a:cxn>
                  <a:cxn ang="0">
                    <a:pos x="671" y="793"/>
                  </a:cxn>
                  <a:cxn ang="0">
                    <a:pos x="671" y="724"/>
                  </a:cxn>
                  <a:cxn ang="0">
                    <a:pos x="686" y="675"/>
                  </a:cxn>
                  <a:cxn ang="0">
                    <a:pos x="612" y="598"/>
                  </a:cxn>
                  <a:cxn ang="0">
                    <a:pos x="591" y="564"/>
                  </a:cxn>
                  <a:cxn ang="0">
                    <a:pos x="578" y="514"/>
                  </a:cxn>
                  <a:cxn ang="0">
                    <a:pos x="502" y="537"/>
                  </a:cxn>
                  <a:cxn ang="0">
                    <a:pos x="468" y="512"/>
                  </a:cxn>
                  <a:cxn ang="0">
                    <a:pos x="450" y="480"/>
                  </a:cxn>
                  <a:cxn ang="0">
                    <a:pos x="422" y="432"/>
                  </a:cxn>
                  <a:cxn ang="0">
                    <a:pos x="428" y="362"/>
                  </a:cxn>
                  <a:cxn ang="0">
                    <a:pos x="452" y="318"/>
                  </a:cxn>
                  <a:cxn ang="0">
                    <a:pos x="510" y="254"/>
                  </a:cxn>
                  <a:cxn ang="0">
                    <a:pos x="620" y="225"/>
                  </a:cxn>
                  <a:cxn ang="0">
                    <a:pos x="596" y="205"/>
                  </a:cxn>
                  <a:cxn ang="0">
                    <a:pos x="593" y="182"/>
                  </a:cxn>
                  <a:cxn ang="0">
                    <a:pos x="605" y="137"/>
                  </a:cxn>
                  <a:cxn ang="0">
                    <a:pos x="553" y="126"/>
                  </a:cxn>
                  <a:cxn ang="0">
                    <a:pos x="516" y="120"/>
                  </a:cxn>
                  <a:cxn ang="0">
                    <a:pos x="499" y="132"/>
                  </a:cxn>
                  <a:cxn ang="0">
                    <a:pos x="461" y="130"/>
                  </a:cxn>
                  <a:cxn ang="0">
                    <a:pos x="438" y="96"/>
                  </a:cxn>
                  <a:cxn ang="0">
                    <a:pos x="419" y="69"/>
                  </a:cxn>
                  <a:cxn ang="0">
                    <a:pos x="394" y="55"/>
                  </a:cxn>
                  <a:cxn ang="0">
                    <a:pos x="366" y="21"/>
                  </a:cxn>
                  <a:cxn ang="0">
                    <a:pos x="332" y="0"/>
                  </a:cxn>
                </a:cxnLst>
                <a:rect l="0" t="0" r="r" b="b"/>
                <a:pathLst>
                  <a:path w="686" h="1005">
                    <a:moveTo>
                      <a:pt x="328" y="0"/>
                    </a:moveTo>
                    <a:lnTo>
                      <a:pt x="326" y="2"/>
                    </a:lnTo>
                    <a:lnTo>
                      <a:pt x="315" y="2"/>
                    </a:lnTo>
                    <a:lnTo>
                      <a:pt x="314" y="11"/>
                    </a:lnTo>
                    <a:lnTo>
                      <a:pt x="319" y="13"/>
                    </a:lnTo>
                    <a:lnTo>
                      <a:pt x="321" y="16"/>
                    </a:lnTo>
                    <a:lnTo>
                      <a:pt x="326" y="27"/>
                    </a:lnTo>
                    <a:lnTo>
                      <a:pt x="327" y="32"/>
                    </a:lnTo>
                    <a:lnTo>
                      <a:pt x="335" y="49"/>
                    </a:lnTo>
                    <a:lnTo>
                      <a:pt x="335" y="50"/>
                    </a:lnTo>
                    <a:lnTo>
                      <a:pt x="326" y="50"/>
                    </a:lnTo>
                    <a:lnTo>
                      <a:pt x="319" y="65"/>
                    </a:lnTo>
                    <a:lnTo>
                      <a:pt x="305" y="89"/>
                    </a:lnTo>
                    <a:lnTo>
                      <a:pt x="292" y="104"/>
                    </a:lnTo>
                    <a:lnTo>
                      <a:pt x="284" y="110"/>
                    </a:lnTo>
                    <a:lnTo>
                      <a:pt x="274" y="119"/>
                    </a:lnTo>
                    <a:lnTo>
                      <a:pt x="265" y="131"/>
                    </a:lnTo>
                    <a:lnTo>
                      <a:pt x="256" y="137"/>
                    </a:lnTo>
                    <a:lnTo>
                      <a:pt x="240" y="145"/>
                    </a:lnTo>
                    <a:lnTo>
                      <a:pt x="204" y="156"/>
                    </a:lnTo>
                    <a:lnTo>
                      <a:pt x="186" y="163"/>
                    </a:lnTo>
                    <a:lnTo>
                      <a:pt x="179" y="168"/>
                    </a:lnTo>
                    <a:lnTo>
                      <a:pt x="176" y="171"/>
                    </a:lnTo>
                    <a:lnTo>
                      <a:pt x="171" y="180"/>
                    </a:lnTo>
                    <a:lnTo>
                      <a:pt x="170" y="190"/>
                    </a:lnTo>
                    <a:lnTo>
                      <a:pt x="166" y="193"/>
                    </a:lnTo>
                    <a:lnTo>
                      <a:pt x="164" y="193"/>
                    </a:lnTo>
                    <a:lnTo>
                      <a:pt x="160" y="189"/>
                    </a:lnTo>
                    <a:lnTo>
                      <a:pt x="159" y="189"/>
                    </a:lnTo>
                    <a:lnTo>
                      <a:pt x="159" y="190"/>
                    </a:lnTo>
                    <a:lnTo>
                      <a:pt x="144" y="210"/>
                    </a:lnTo>
                    <a:lnTo>
                      <a:pt x="142" y="223"/>
                    </a:lnTo>
                    <a:lnTo>
                      <a:pt x="142" y="244"/>
                    </a:lnTo>
                    <a:lnTo>
                      <a:pt x="139" y="252"/>
                    </a:lnTo>
                    <a:lnTo>
                      <a:pt x="138" y="253"/>
                    </a:lnTo>
                    <a:lnTo>
                      <a:pt x="128" y="257"/>
                    </a:lnTo>
                    <a:lnTo>
                      <a:pt x="121" y="264"/>
                    </a:lnTo>
                    <a:lnTo>
                      <a:pt x="110" y="269"/>
                    </a:lnTo>
                    <a:lnTo>
                      <a:pt x="102" y="268"/>
                    </a:lnTo>
                    <a:lnTo>
                      <a:pt x="97" y="260"/>
                    </a:lnTo>
                    <a:lnTo>
                      <a:pt x="95" y="254"/>
                    </a:lnTo>
                    <a:lnTo>
                      <a:pt x="90" y="245"/>
                    </a:lnTo>
                    <a:lnTo>
                      <a:pt x="84" y="245"/>
                    </a:lnTo>
                    <a:lnTo>
                      <a:pt x="74" y="245"/>
                    </a:lnTo>
                    <a:lnTo>
                      <a:pt x="72" y="242"/>
                    </a:lnTo>
                    <a:lnTo>
                      <a:pt x="67" y="238"/>
                    </a:lnTo>
                    <a:lnTo>
                      <a:pt x="58" y="238"/>
                    </a:lnTo>
                    <a:lnTo>
                      <a:pt x="50" y="243"/>
                    </a:lnTo>
                    <a:lnTo>
                      <a:pt x="45" y="244"/>
                    </a:lnTo>
                    <a:lnTo>
                      <a:pt x="43" y="242"/>
                    </a:lnTo>
                    <a:lnTo>
                      <a:pt x="41" y="228"/>
                    </a:lnTo>
                    <a:lnTo>
                      <a:pt x="39" y="223"/>
                    </a:lnTo>
                    <a:lnTo>
                      <a:pt x="39" y="221"/>
                    </a:lnTo>
                    <a:lnTo>
                      <a:pt x="42" y="216"/>
                    </a:lnTo>
                    <a:lnTo>
                      <a:pt x="52" y="214"/>
                    </a:lnTo>
                    <a:lnTo>
                      <a:pt x="57" y="209"/>
                    </a:lnTo>
                    <a:lnTo>
                      <a:pt x="56" y="200"/>
                    </a:lnTo>
                    <a:lnTo>
                      <a:pt x="54" y="198"/>
                    </a:lnTo>
                    <a:lnTo>
                      <a:pt x="52" y="188"/>
                    </a:lnTo>
                    <a:lnTo>
                      <a:pt x="51" y="188"/>
                    </a:lnTo>
                    <a:lnTo>
                      <a:pt x="51" y="185"/>
                    </a:lnTo>
                    <a:lnTo>
                      <a:pt x="43" y="193"/>
                    </a:lnTo>
                    <a:lnTo>
                      <a:pt x="32" y="200"/>
                    </a:lnTo>
                    <a:lnTo>
                      <a:pt x="18" y="216"/>
                    </a:lnTo>
                    <a:lnTo>
                      <a:pt x="3" y="231"/>
                    </a:lnTo>
                    <a:lnTo>
                      <a:pt x="2" y="236"/>
                    </a:lnTo>
                    <a:lnTo>
                      <a:pt x="0" y="245"/>
                    </a:lnTo>
                    <a:lnTo>
                      <a:pt x="3" y="260"/>
                    </a:lnTo>
                    <a:lnTo>
                      <a:pt x="4" y="263"/>
                    </a:lnTo>
                    <a:lnTo>
                      <a:pt x="9" y="271"/>
                    </a:lnTo>
                    <a:lnTo>
                      <a:pt x="10" y="284"/>
                    </a:lnTo>
                    <a:lnTo>
                      <a:pt x="19" y="292"/>
                    </a:lnTo>
                    <a:lnTo>
                      <a:pt x="24" y="298"/>
                    </a:lnTo>
                    <a:lnTo>
                      <a:pt x="24" y="302"/>
                    </a:lnTo>
                    <a:lnTo>
                      <a:pt x="21" y="308"/>
                    </a:lnTo>
                    <a:lnTo>
                      <a:pt x="11" y="318"/>
                    </a:lnTo>
                    <a:lnTo>
                      <a:pt x="14" y="323"/>
                    </a:lnTo>
                    <a:lnTo>
                      <a:pt x="29" y="333"/>
                    </a:lnTo>
                    <a:lnTo>
                      <a:pt x="37" y="340"/>
                    </a:lnTo>
                    <a:lnTo>
                      <a:pt x="51" y="350"/>
                    </a:lnTo>
                    <a:lnTo>
                      <a:pt x="58" y="355"/>
                    </a:lnTo>
                    <a:lnTo>
                      <a:pt x="73" y="367"/>
                    </a:lnTo>
                    <a:lnTo>
                      <a:pt x="80" y="379"/>
                    </a:lnTo>
                    <a:lnTo>
                      <a:pt x="83" y="379"/>
                    </a:lnTo>
                    <a:lnTo>
                      <a:pt x="89" y="387"/>
                    </a:lnTo>
                    <a:lnTo>
                      <a:pt x="97" y="413"/>
                    </a:lnTo>
                    <a:lnTo>
                      <a:pt x="102" y="422"/>
                    </a:lnTo>
                    <a:lnTo>
                      <a:pt x="133" y="452"/>
                    </a:lnTo>
                    <a:lnTo>
                      <a:pt x="139" y="467"/>
                    </a:lnTo>
                    <a:lnTo>
                      <a:pt x="140" y="478"/>
                    </a:lnTo>
                    <a:lnTo>
                      <a:pt x="143" y="484"/>
                    </a:lnTo>
                    <a:lnTo>
                      <a:pt x="155" y="507"/>
                    </a:lnTo>
                    <a:lnTo>
                      <a:pt x="161" y="522"/>
                    </a:lnTo>
                    <a:lnTo>
                      <a:pt x="170" y="549"/>
                    </a:lnTo>
                    <a:lnTo>
                      <a:pt x="188" y="578"/>
                    </a:lnTo>
                    <a:lnTo>
                      <a:pt x="191" y="584"/>
                    </a:lnTo>
                    <a:lnTo>
                      <a:pt x="193" y="608"/>
                    </a:lnTo>
                    <a:lnTo>
                      <a:pt x="199" y="624"/>
                    </a:lnTo>
                    <a:lnTo>
                      <a:pt x="204" y="629"/>
                    </a:lnTo>
                    <a:lnTo>
                      <a:pt x="212" y="632"/>
                    </a:lnTo>
                    <a:lnTo>
                      <a:pt x="217" y="639"/>
                    </a:lnTo>
                    <a:lnTo>
                      <a:pt x="225" y="659"/>
                    </a:lnTo>
                    <a:lnTo>
                      <a:pt x="239" y="678"/>
                    </a:lnTo>
                    <a:lnTo>
                      <a:pt x="249" y="693"/>
                    </a:lnTo>
                    <a:lnTo>
                      <a:pt x="256" y="711"/>
                    </a:lnTo>
                    <a:lnTo>
                      <a:pt x="269" y="726"/>
                    </a:lnTo>
                    <a:lnTo>
                      <a:pt x="274" y="742"/>
                    </a:lnTo>
                    <a:lnTo>
                      <a:pt x="277" y="754"/>
                    </a:lnTo>
                    <a:lnTo>
                      <a:pt x="271" y="758"/>
                    </a:lnTo>
                    <a:lnTo>
                      <a:pt x="267" y="764"/>
                    </a:lnTo>
                    <a:lnTo>
                      <a:pt x="269" y="776"/>
                    </a:lnTo>
                    <a:lnTo>
                      <a:pt x="272" y="780"/>
                    </a:lnTo>
                    <a:lnTo>
                      <a:pt x="283" y="791"/>
                    </a:lnTo>
                    <a:lnTo>
                      <a:pt x="290" y="802"/>
                    </a:lnTo>
                    <a:lnTo>
                      <a:pt x="298" y="807"/>
                    </a:lnTo>
                    <a:lnTo>
                      <a:pt x="317" y="828"/>
                    </a:lnTo>
                    <a:lnTo>
                      <a:pt x="327" y="834"/>
                    </a:lnTo>
                    <a:lnTo>
                      <a:pt x="335" y="842"/>
                    </a:lnTo>
                    <a:lnTo>
                      <a:pt x="359" y="858"/>
                    </a:lnTo>
                    <a:lnTo>
                      <a:pt x="391" y="874"/>
                    </a:lnTo>
                    <a:lnTo>
                      <a:pt x="411" y="890"/>
                    </a:lnTo>
                    <a:lnTo>
                      <a:pt x="414" y="892"/>
                    </a:lnTo>
                    <a:lnTo>
                      <a:pt x="455" y="908"/>
                    </a:lnTo>
                    <a:lnTo>
                      <a:pt x="478" y="921"/>
                    </a:lnTo>
                    <a:lnTo>
                      <a:pt x="481" y="922"/>
                    </a:lnTo>
                    <a:lnTo>
                      <a:pt x="486" y="922"/>
                    </a:lnTo>
                    <a:lnTo>
                      <a:pt x="491" y="923"/>
                    </a:lnTo>
                    <a:lnTo>
                      <a:pt x="513" y="941"/>
                    </a:lnTo>
                    <a:lnTo>
                      <a:pt x="525" y="948"/>
                    </a:lnTo>
                    <a:lnTo>
                      <a:pt x="532" y="957"/>
                    </a:lnTo>
                    <a:lnTo>
                      <a:pt x="541" y="964"/>
                    </a:lnTo>
                    <a:lnTo>
                      <a:pt x="551" y="974"/>
                    </a:lnTo>
                    <a:lnTo>
                      <a:pt x="562" y="989"/>
                    </a:lnTo>
                    <a:lnTo>
                      <a:pt x="574" y="995"/>
                    </a:lnTo>
                    <a:lnTo>
                      <a:pt x="584" y="1001"/>
                    </a:lnTo>
                    <a:lnTo>
                      <a:pt x="585" y="1001"/>
                    </a:lnTo>
                    <a:lnTo>
                      <a:pt x="589" y="1005"/>
                    </a:lnTo>
                    <a:lnTo>
                      <a:pt x="599" y="996"/>
                    </a:lnTo>
                    <a:lnTo>
                      <a:pt x="601" y="996"/>
                    </a:lnTo>
                    <a:lnTo>
                      <a:pt x="620" y="995"/>
                    </a:lnTo>
                    <a:lnTo>
                      <a:pt x="626" y="992"/>
                    </a:lnTo>
                    <a:lnTo>
                      <a:pt x="627" y="991"/>
                    </a:lnTo>
                    <a:lnTo>
                      <a:pt x="628" y="982"/>
                    </a:lnTo>
                    <a:lnTo>
                      <a:pt x="634" y="973"/>
                    </a:lnTo>
                    <a:lnTo>
                      <a:pt x="638" y="968"/>
                    </a:lnTo>
                    <a:lnTo>
                      <a:pt x="642" y="966"/>
                    </a:lnTo>
                    <a:lnTo>
                      <a:pt x="638" y="960"/>
                    </a:lnTo>
                    <a:lnTo>
                      <a:pt x="636" y="960"/>
                    </a:lnTo>
                    <a:lnTo>
                      <a:pt x="637" y="954"/>
                    </a:lnTo>
                    <a:lnTo>
                      <a:pt x="649" y="935"/>
                    </a:lnTo>
                    <a:lnTo>
                      <a:pt x="659" y="923"/>
                    </a:lnTo>
                    <a:lnTo>
                      <a:pt x="671" y="906"/>
                    </a:lnTo>
                    <a:lnTo>
                      <a:pt x="672" y="896"/>
                    </a:lnTo>
                    <a:lnTo>
                      <a:pt x="671" y="893"/>
                    </a:lnTo>
                    <a:lnTo>
                      <a:pt x="665" y="888"/>
                    </a:lnTo>
                    <a:lnTo>
                      <a:pt x="660" y="885"/>
                    </a:lnTo>
                    <a:lnTo>
                      <a:pt x="656" y="880"/>
                    </a:lnTo>
                    <a:lnTo>
                      <a:pt x="654" y="879"/>
                    </a:lnTo>
                    <a:lnTo>
                      <a:pt x="653" y="873"/>
                    </a:lnTo>
                    <a:lnTo>
                      <a:pt x="651" y="865"/>
                    </a:lnTo>
                    <a:lnTo>
                      <a:pt x="653" y="851"/>
                    </a:lnTo>
                    <a:lnTo>
                      <a:pt x="658" y="842"/>
                    </a:lnTo>
                    <a:lnTo>
                      <a:pt x="663" y="839"/>
                    </a:lnTo>
                    <a:lnTo>
                      <a:pt x="665" y="831"/>
                    </a:lnTo>
                    <a:lnTo>
                      <a:pt x="665" y="826"/>
                    </a:lnTo>
                    <a:lnTo>
                      <a:pt x="664" y="820"/>
                    </a:lnTo>
                    <a:lnTo>
                      <a:pt x="654" y="809"/>
                    </a:lnTo>
                    <a:lnTo>
                      <a:pt x="654" y="806"/>
                    </a:lnTo>
                    <a:lnTo>
                      <a:pt x="658" y="799"/>
                    </a:lnTo>
                    <a:lnTo>
                      <a:pt x="671" y="793"/>
                    </a:lnTo>
                    <a:lnTo>
                      <a:pt x="672" y="791"/>
                    </a:lnTo>
                    <a:lnTo>
                      <a:pt x="672" y="772"/>
                    </a:lnTo>
                    <a:lnTo>
                      <a:pt x="669" y="754"/>
                    </a:lnTo>
                    <a:lnTo>
                      <a:pt x="669" y="743"/>
                    </a:lnTo>
                    <a:lnTo>
                      <a:pt x="671" y="724"/>
                    </a:lnTo>
                    <a:lnTo>
                      <a:pt x="671" y="700"/>
                    </a:lnTo>
                    <a:lnTo>
                      <a:pt x="676" y="689"/>
                    </a:lnTo>
                    <a:lnTo>
                      <a:pt x="683" y="680"/>
                    </a:lnTo>
                    <a:lnTo>
                      <a:pt x="686" y="678"/>
                    </a:lnTo>
                    <a:lnTo>
                      <a:pt x="686" y="675"/>
                    </a:lnTo>
                    <a:lnTo>
                      <a:pt x="671" y="652"/>
                    </a:lnTo>
                    <a:lnTo>
                      <a:pt x="637" y="593"/>
                    </a:lnTo>
                    <a:lnTo>
                      <a:pt x="620" y="594"/>
                    </a:lnTo>
                    <a:lnTo>
                      <a:pt x="612" y="598"/>
                    </a:lnTo>
                    <a:lnTo>
                      <a:pt x="612" y="598"/>
                    </a:lnTo>
                    <a:lnTo>
                      <a:pt x="605" y="600"/>
                    </a:lnTo>
                    <a:lnTo>
                      <a:pt x="600" y="600"/>
                    </a:lnTo>
                    <a:lnTo>
                      <a:pt x="594" y="597"/>
                    </a:lnTo>
                    <a:lnTo>
                      <a:pt x="591" y="593"/>
                    </a:lnTo>
                    <a:lnTo>
                      <a:pt x="591" y="564"/>
                    </a:lnTo>
                    <a:lnTo>
                      <a:pt x="591" y="560"/>
                    </a:lnTo>
                    <a:lnTo>
                      <a:pt x="591" y="506"/>
                    </a:lnTo>
                    <a:lnTo>
                      <a:pt x="591" y="503"/>
                    </a:lnTo>
                    <a:lnTo>
                      <a:pt x="588" y="505"/>
                    </a:lnTo>
                    <a:lnTo>
                      <a:pt x="578" y="514"/>
                    </a:lnTo>
                    <a:lnTo>
                      <a:pt x="556" y="530"/>
                    </a:lnTo>
                    <a:lnTo>
                      <a:pt x="538" y="540"/>
                    </a:lnTo>
                    <a:lnTo>
                      <a:pt x="530" y="541"/>
                    </a:lnTo>
                    <a:lnTo>
                      <a:pt x="515" y="540"/>
                    </a:lnTo>
                    <a:lnTo>
                      <a:pt x="502" y="537"/>
                    </a:lnTo>
                    <a:lnTo>
                      <a:pt x="499" y="533"/>
                    </a:lnTo>
                    <a:lnTo>
                      <a:pt x="497" y="522"/>
                    </a:lnTo>
                    <a:lnTo>
                      <a:pt x="493" y="517"/>
                    </a:lnTo>
                    <a:lnTo>
                      <a:pt x="488" y="513"/>
                    </a:lnTo>
                    <a:lnTo>
                      <a:pt x="468" y="512"/>
                    </a:lnTo>
                    <a:lnTo>
                      <a:pt x="456" y="508"/>
                    </a:lnTo>
                    <a:lnTo>
                      <a:pt x="455" y="505"/>
                    </a:lnTo>
                    <a:lnTo>
                      <a:pt x="461" y="495"/>
                    </a:lnTo>
                    <a:lnTo>
                      <a:pt x="460" y="486"/>
                    </a:lnTo>
                    <a:lnTo>
                      <a:pt x="450" y="480"/>
                    </a:lnTo>
                    <a:lnTo>
                      <a:pt x="438" y="467"/>
                    </a:lnTo>
                    <a:lnTo>
                      <a:pt x="434" y="459"/>
                    </a:lnTo>
                    <a:lnTo>
                      <a:pt x="425" y="448"/>
                    </a:lnTo>
                    <a:lnTo>
                      <a:pt x="424" y="444"/>
                    </a:lnTo>
                    <a:lnTo>
                      <a:pt x="422" y="432"/>
                    </a:lnTo>
                    <a:lnTo>
                      <a:pt x="411" y="409"/>
                    </a:lnTo>
                    <a:lnTo>
                      <a:pt x="411" y="405"/>
                    </a:lnTo>
                    <a:lnTo>
                      <a:pt x="412" y="401"/>
                    </a:lnTo>
                    <a:lnTo>
                      <a:pt x="424" y="379"/>
                    </a:lnTo>
                    <a:lnTo>
                      <a:pt x="428" y="362"/>
                    </a:lnTo>
                    <a:lnTo>
                      <a:pt x="432" y="357"/>
                    </a:lnTo>
                    <a:lnTo>
                      <a:pt x="441" y="355"/>
                    </a:lnTo>
                    <a:lnTo>
                      <a:pt x="450" y="354"/>
                    </a:lnTo>
                    <a:lnTo>
                      <a:pt x="450" y="324"/>
                    </a:lnTo>
                    <a:lnTo>
                      <a:pt x="452" y="318"/>
                    </a:lnTo>
                    <a:lnTo>
                      <a:pt x="461" y="302"/>
                    </a:lnTo>
                    <a:lnTo>
                      <a:pt x="470" y="290"/>
                    </a:lnTo>
                    <a:lnTo>
                      <a:pt x="483" y="274"/>
                    </a:lnTo>
                    <a:lnTo>
                      <a:pt x="494" y="265"/>
                    </a:lnTo>
                    <a:lnTo>
                      <a:pt x="510" y="254"/>
                    </a:lnTo>
                    <a:lnTo>
                      <a:pt x="529" y="247"/>
                    </a:lnTo>
                    <a:lnTo>
                      <a:pt x="580" y="232"/>
                    </a:lnTo>
                    <a:lnTo>
                      <a:pt x="593" y="227"/>
                    </a:lnTo>
                    <a:lnTo>
                      <a:pt x="613" y="228"/>
                    </a:lnTo>
                    <a:lnTo>
                      <a:pt x="620" y="225"/>
                    </a:lnTo>
                    <a:lnTo>
                      <a:pt x="621" y="222"/>
                    </a:lnTo>
                    <a:lnTo>
                      <a:pt x="613" y="221"/>
                    </a:lnTo>
                    <a:lnTo>
                      <a:pt x="605" y="210"/>
                    </a:lnTo>
                    <a:lnTo>
                      <a:pt x="600" y="206"/>
                    </a:lnTo>
                    <a:lnTo>
                      <a:pt x="596" y="205"/>
                    </a:lnTo>
                    <a:lnTo>
                      <a:pt x="591" y="206"/>
                    </a:lnTo>
                    <a:lnTo>
                      <a:pt x="586" y="205"/>
                    </a:lnTo>
                    <a:lnTo>
                      <a:pt x="585" y="202"/>
                    </a:lnTo>
                    <a:lnTo>
                      <a:pt x="585" y="193"/>
                    </a:lnTo>
                    <a:lnTo>
                      <a:pt x="593" y="182"/>
                    </a:lnTo>
                    <a:lnTo>
                      <a:pt x="605" y="169"/>
                    </a:lnTo>
                    <a:lnTo>
                      <a:pt x="611" y="162"/>
                    </a:lnTo>
                    <a:lnTo>
                      <a:pt x="615" y="155"/>
                    </a:lnTo>
                    <a:lnTo>
                      <a:pt x="615" y="150"/>
                    </a:lnTo>
                    <a:lnTo>
                      <a:pt x="605" y="137"/>
                    </a:lnTo>
                    <a:lnTo>
                      <a:pt x="588" y="128"/>
                    </a:lnTo>
                    <a:lnTo>
                      <a:pt x="572" y="121"/>
                    </a:lnTo>
                    <a:lnTo>
                      <a:pt x="564" y="120"/>
                    </a:lnTo>
                    <a:lnTo>
                      <a:pt x="562" y="120"/>
                    </a:lnTo>
                    <a:lnTo>
                      <a:pt x="553" y="126"/>
                    </a:lnTo>
                    <a:lnTo>
                      <a:pt x="545" y="128"/>
                    </a:lnTo>
                    <a:lnTo>
                      <a:pt x="537" y="126"/>
                    </a:lnTo>
                    <a:lnTo>
                      <a:pt x="532" y="121"/>
                    </a:lnTo>
                    <a:lnTo>
                      <a:pt x="525" y="120"/>
                    </a:lnTo>
                    <a:lnTo>
                      <a:pt x="516" y="120"/>
                    </a:lnTo>
                    <a:lnTo>
                      <a:pt x="513" y="121"/>
                    </a:lnTo>
                    <a:lnTo>
                      <a:pt x="509" y="125"/>
                    </a:lnTo>
                    <a:lnTo>
                      <a:pt x="505" y="126"/>
                    </a:lnTo>
                    <a:lnTo>
                      <a:pt x="503" y="130"/>
                    </a:lnTo>
                    <a:lnTo>
                      <a:pt x="499" y="132"/>
                    </a:lnTo>
                    <a:lnTo>
                      <a:pt x="492" y="134"/>
                    </a:lnTo>
                    <a:lnTo>
                      <a:pt x="488" y="134"/>
                    </a:lnTo>
                    <a:lnTo>
                      <a:pt x="480" y="130"/>
                    </a:lnTo>
                    <a:lnTo>
                      <a:pt x="466" y="129"/>
                    </a:lnTo>
                    <a:lnTo>
                      <a:pt x="461" y="130"/>
                    </a:lnTo>
                    <a:lnTo>
                      <a:pt x="451" y="129"/>
                    </a:lnTo>
                    <a:lnTo>
                      <a:pt x="446" y="124"/>
                    </a:lnTo>
                    <a:lnTo>
                      <a:pt x="443" y="119"/>
                    </a:lnTo>
                    <a:lnTo>
                      <a:pt x="443" y="97"/>
                    </a:lnTo>
                    <a:lnTo>
                      <a:pt x="438" y="96"/>
                    </a:lnTo>
                    <a:lnTo>
                      <a:pt x="429" y="96"/>
                    </a:lnTo>
                    <a:lnTo>
                      <a:pt x="425" y="93"/>
                    </a:lnTo>
                    <a:lnTo>
                      <a:pt x="424" y="89"/>
                    </a:lnTo>
                    <a:lnTo>
                      <a:pt x="421" y="81"/>
                    </a:lnTo>
                    <a:lnTo>
                      <a:pt x="419" y="69"/>
                    </a:lnTo>
                    <a:lnTo>
                      <a:pt x="416" y="62"/>
                    </a:lnTo>
                    <a:lnTo>
                      <a:pt x="411" y="59"/>
                    </a:lnTo>
                    <a:lnTo>
                      <a:pt x="405" y="56"/>
                    </a:lnTo>
                    <a:lnTo>
                      <a:pt x="400" y="56"/>
                    </a:lnTo>
                    <a:lnTo>
                      <a:pt x="394" y="55"/>
                    </a:lnTo>
                    <a:lnTo>
                      <a:pt x="391" y="50"/>
                    </a:lnTo>
                    <a:lnTo>
                      <a:pt x="385" y="46"/>
                    </a:lnTo>
                    <a:lnTo>
                      <a:pt x="380" y="38"/>
                    </a:lnTo>
                    <a:lnTo>
                      <a:pt x="375" y="24"/>
                    </a:lnTo>
                    <a:lnTo>
                      <a:pt x="366" y="21"/>
                    </a:lnTo>
                    <a:lnTo>
                      <a:pt x="362" y="17"/>
                    </a:lnTo>
                    <a:lnTo>
                      <a:pt x="357" y="8"/>
                    </a:lnTo>
                    <a:lnTo>
                      <a:pt x="352" y="6"/>
                    </a:lnTo>
                    <a:lnTo>
                      <a:pt x="342" y="3"/>
                    </a:lnTo>
                    <a:lnTo>
                      <a:pt x="332" y="0"/>
                    </a:lnTo>
                    <a:lnTo>
                      <a:pt x="32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19" name="Freeform 256"/>
              <p:cNvSpPr>
                <a:spLocks noChangeAspect="1"/>
              </p:cNvSpPr>
              <p:nvPr/>
            </p:nvSpPr>
            <p:spPr bwMode="gray">
              <a:xfrm>
                <a:off x="1711" y="2730"/>
                <a:ext cx="216" cy="429"/>
              </a:xfrm>
              <a:custGeom>
                <a:avLst/>
                <a:gdLst/>
                <a:ahLst/>
                <a:cxnLst>
                  <a:cxn ang="0">
                    <a:pos x="150" y="2125"/>
                  </a:cxn>
                  <a:cxn ang="0">
                    <a:pos x="60" y="2037"/>
                  </a:cxn>
                  <a:cxn ang="0">
                    <a:pos x="17" y="2007"/>
                  </a:cxn>
                  <a:cxn ang="0">
                    <a:pos x="1" y="1952"/>
                  </a:cxn>
                  <a:cxn ang="0">
                    <a:pos x="49" y="1834"/>
                  </a:cxn>
                  <a:cxn ang="0">
                    <a:pos x="52" y="1773"/>
                  </a:cxn>
                  <a:cxn ang="0">
                    <a:pos x="93" y="1669"/>
                  </a:cxn>
                  <a:cxn ang="0">
                    <a:pos x="104" y="1561"/>
                  </a:cxn>
                  <a:cxn ang="0">
                    <a:pos x="113" y="1513"/>
                  </a:cxn>
                  <a:cxn ang="0">
                    <a:pos x="79" y="1432"/>
                  </a:cxn>
                  <a:cxn ang="0">
                    <a:pos x="86" y="1317"/>
                  </a:cxn>
                  <a:cxn ang="0">
                    <a:pos x="89" y="1194"/>
                  </a:cxn>
                  <a:cxn ang="0">
                    <a:pos x="128" y="1068"/>
                  </a:cxn>
                  <a:cxn ang="0">
                    <a:pos x="138" y="915"/>
                  </a:cxn>
                  <a:cxn ang="0">
                    <a:pos x="156" y="871"/>
                  </a:cxn>
                  <a:cxn ang="0">
                    <a:pos x="192" y="751"/>
                  </a:cxn>
                  <a:cxn ang="0">
                    <a:pos x="165" y="617"/>
                  </a:cxn>
                  <a:cxn ang="0">
                    <a:pos x="179" y="530"/>
                  </a:cxn>
                  <a:cxn ang="0">
                    <a:pos x="192" y="450"/>
                  </a:cxn>
                  <a:cxn ang="0">
                    <a:pos x="260" y="312"/>
                  </a:cxn>
                  <a:cxn ang="0">
                    <a:pos x="263" y="221"/>
                  </a:cxn>
                  <a:cxn ang="0">
                    <a:pos x="317" y="139"/>
                  </a:cxn>
                  <a:cxn ang="0">
                    <a:pos x="340" y="62"/>
                  </a:cxn>
                  <a:cxn ang="0">
                    <a:pos x="396" y="0"/>
                  </a:cxn>
                  <a:cxn ang="0">
                    <a:pos x="477" y="30"/>
                  </a:cxn>
                  <a:cxn ang="0">
                    <a:pos x="507" y="16"/>
                  </a:cxn>
                  <a:cxn ang="0">
                    <a:pos x="577" y="27"/>
                  </a:cxn>
                  <a:cxn ang="0">
                    <a:pos x="671" y="105"/>
                  </a:cxn>
                  <a:cxn ang="0">
                    <a:pos x="752" y="143"/>
                  </a:cxn>
                  <a:cxn ang="0">
                    <a:pos x="850" y="209"/>
                  </a:cxn>
                  <a:cxn ang="0">
                    <a:pos x="821" y="302"/>
                  </a:cxn>
                  <a:cxn ang="0">
                    <a:pos x="908" y="342"/>
                  </a:cxn>
                  <a:cxn ang="0">
                    <a:pos x="972" y="332"/>
                  </a:cxn>
                  <a:cxn ang="0">
                    <a:pos x="1025" y="280"/>
                  </a:cxn>
                  <a:cxn ang="0">
                    <a:pos x="1080" y="270"/>
                  </a:cxn>
                  <a:cxn ang="0">
                    <a:pos x="1023" y="344"/>
                  </a:cxn>
                  <a:cxn ang="0">
                    <a:pos x="914" y="467"/>
                  </a:cxn>
                  <a:cxn ang="0">
                    <a:pos x="851" y="528"/>
                  </a:cxn>
                  <a:cxn ang="0">
                    <a:pos x="835" y="686"/>
                  </a:cxn>
                  <a:cxn ang="0">
                    <a:pos x="813" y="776"/>
                  </a:cxn>
                  <a:cxn ang="0">
                    <a:pos x="878" y="892"/>
                  </a:cxn>
                  <a:cxn ang="0">
                    <a:pos x="877" y="1004"/>
                  </a:cxn>
                  <a:cxn ang="0">
                    <a:pos x="765" y="1080"/>
                  </a:cxn>
                  <a:cxn ang="0">
                    <a:pos x="604" y="1088"/>
                  </a:cxn>
                  <a:cxn ang="0">
                    <a:pos x="604" y="1169"/>
                  </a:cxn>
                  <a:cxn ang="0">
                    <a:pos x="526" y="1251"/>
                  </a:cxn>
                  <a:cxn ang="0">
                    <a:pos x="457" y="1270"/>
                  </a:cxn>
                  <a:cxn ang="0">
                    <a:pos x="505" y="1332"/>
                  </a:cxn>
                  <a:cxn ang="0">
                    <a:pos x="518" y="1376"/>
                  </a:cxn>
                  <a:cxn ang="0">
                    <a:pos x="463" y="1361"/>
                  </a:cxn>
                  <a:cxn ang="0">
                    <a:pos x="466" y="1407"/>
                  </a:cxn>
                  <a:cxn ang="0">
                    <a:pos x="445" y="1501"/>
                  </a:cxn>
                  <a:cxn ang="0">
                    <a:pos x="386" y="1547"/>
                  </a:cxn>
                  <a:cxn ang="0">
                    <a:pos x="318" y="1633"/>
                  </a:cxn>
                  <a:cxn ang="0">
                    <a:pos x="414" y="1705"/>
                  </a:cxn>
                  <a:cxn ang="0">
                    <a:pos x="410" y="1780"/>
                  </a:cxn>
                  <a:cxn ang="0">
                    <a:pos x="321" y="1862"/>
                  </a:cxn>
                  <a:cxn ang="0">
                    <a:pos x="276" y="1953"/>
                  </a:cxn>
                  <a:cxn ang="0">
                    <a:pos x="238" y="1983"/>
                  </a:cxn>
                  <a:cxn ang="0">
                    <a:pos x="225" y="2080"/>
                  </a:cxn>
                </a:cxnLst>
                <a:rect l="0" t="0" r="r" b="b"/>
                <a:pathLst>
                  <a:path w="1080" h="2146">
                    <a:moveTo>
                      <a:pt x="275" y="2146"/>
                    </a:moveTo>
                    <a:lnTo>
                      <a:pt x="270" y="2145"/>
                    </a:lnTo>
                    <a:lnTo>
                      <a:pt x="256" y="2136"/>
                    </a:lnTo>
                    <a:lnTo>
                      <a:pt x="224" y="2131"/>
                    </a:lnTo>
                    <a:lnTo>
                      <a:pt x="198" y="2123"/>
                    </a:lnTo>
                    <a:lnTo>
                      <a:pt x="187" y="2121"/>
                    </a:lnTo>
                    <a:lnTo>
                      <a:pt x="170" y="2125"/>
                    </a:lnTo>
                    <a:lnTo>
                      <a:pt x="150" y="2125"/>
                    </a:lnTo>
                    <a:lnTo>
                      <a:pt x="145" y="2125"/>
                    </a:lnTo>
                    <a:lnTo>
                      <a:pt x="140" y="2124"/>
                    </a:lnTo>
                    <a:lnTo>
                      <a:pt x="85" y="2124"/>
                    </a:lnTo>
                    <a:lnTo>
                      <a:pt x="71" y="2118"/>
                    </a:lnTo>
                    <a:lnTo>
                      <a:pt x="66" y="2113"/>
                    </a:lnTo>
                    <a:lnTo>
                      <a:pt x="60" y="2099"/>
                    </a:lnTo>
                    <a:lnTo>
                      <a:pt x="59" y="2094"/>
                    </a:lnTo>
                    <a:lnTo>
                      <a:pt x="60" y="2037"/>
                    </a:lnTo>
                    <a:lnTo>
                      <a:pt x="59" y="2022"/>
                    </a:lnTo>
                    <a:lnTo>
                      <a:pt x="57" y="2003"/>
                    </a:lnTo>
                    <a:lnTo>
                      <a:pt x="55" y="2001"/>
                    </a:lnTo>
                    <a:lnTo>
                      <a:pt x="50" y="2000"/>
                    </a:lnTo>
                    <a:lnTo>
                      <a:pt x="49" y="2000"/>
                    </a:lnTo>
                    <a:lnTo>
                      <a:pt x="44" y="2006"/>
                    </a:lnTo>
                    <a:lnTo>
                      <a:pt x="26" y="2002"/>
                    </a:lnTo>
                    <a:lnTo>
                      <a:pt x="17" y="2007"/>
                    </a:lnTo>
                    <a:lnTo>
                      <a:pt x="14" y="2015"/>
                    </a:lnTo>
                    <a:lnTo>
                      <a:pt x="10" y="2018"/>
                    </a:lnTo>
                    <a:lnTo>
                      <a:pt x="6" y="2016"/>
                    </a:lnTo>
                    <a:lnTo>
                      <a:pt x="4" y="2010"/>
                    </a:lnTo>
                    <a:lnTo>
                      <a:pt x="1" y="1995"/>
                    </a:lnTo>
                    <a:lnTo>
                      <a:pt x="0" y="1992"/>
                    </a:lnTo>
                    <a:lnTo>
                      <a:pt x="0" y="1962"/>
                    </a:lnTo>
                    <a:lnTo>
                      <a:pt x="1" y="1952"/>
                    </a:lnTo>
                    <a:lnTo>
                      <a:pt x="1" y="1940"/>
                    </a:lnTo>
                    <a:lnTo>
                      <a:pt x="9" y="1908"/>
                    </a:lnTo>
                    <a:lnTo>
                      <a:pt x="14" y="1897"/>
                    </a:lnTo>
                    <a:lnTo>
                      <a:pt x="18" y="1893"/>
                    </a:lnTo>
                    <a:lnTo>
                      <a:pt x="32" y="1866"/>
                    </a:lnTo>
                    <a:lnTo>
                      <a:pt x="43" y="1852"/>
                    </a:lnTo>
                    <a:lnTo>
                      <a:pt x="46" y="1847"/>
                    </a:lnTo>
                    <a:lnTo>
                      <a:pt x="49" y="1834"/>
                    </a:lnTo>
                    <a:lnTo>
                      <a:pt x="52" y="1813"/>
                    </a:lnTo>
                    <a:lnTo>
                      <a:pt x="53" y="1809"/>
                    </a:lnTo>
                    <a:lnTo>
                      <a:pt x="57" y="1807"/>
                    </a:lnTo>
                    <a:lnTo>
                      <a:pt x="57" y="1798"/>
                    </a:lnTo>
                    <a:lnTo>
                      <a:pt x="55" y="1787"/>
                    </a:lnTo>
                    <a:lnTo>
                      <a:pt x="52" y="1781"/>
                    </a:lnTo>
                    <a:lnTo>
                      <a:pt x="52" y="1773"/>
                    </a:lnTo>
                    <a:lnTo>
                      <a:pt x="52" y="1773"/>
                    </a:lnTo>
                    <a:lnTo>
                      <a:pt x="52" y="1758"/>
                    </a:lnTo>
                    <a:lnTo>
                      <a:pt x="53" y="1752"/>
                    </a:lnTo>
                    <a:lnTo>
                      <a:pt x="57" y="1746"/>
                    </a:lnTo>
                    <a:lnTo>
                      <a:pt x="70" y="1727"/>
                    </a:lnTo>
                    <a:lnTo>
                      <a:pt x="80" y="1709"/>
                    </a:lnTo>
                    <a:lnTo>
                      <a:pt x="81" y="1699"/>
                    </a:lnTo>
                    <a:lnTo>
                      <a:pt x="89" y="1684"/>
                    </a:lnTo>
                    <a:lnTo>
                      <a:pt x="93" y="1669"/>
                    </a:lnTo>
                    <a:lnTo>
                      <a:pt x="95" y="1631"/>
                    </a:lnTo>
                    <a:lnTo>
                      <a:pt x="93" y="1624"/>
                    </a:lnTo>
                    <a:lnTo>
                      <a:pt x="93" y="1612"/>
                    </a:lnTo>
                    <a:lnTo>
                      <a:pt x="95" y="1607"/>
                    </a:lnTo>
                    <a:lnTo>
                      <a:pt x="95" y="1580"/>
                    </a:lnTo>
                    <a:lnTo>
                      <a:pt x="96" y="1571"/>
                    </a:lnTo>
                    <a:lnTo>
                      <a:pt x="100" y="1566"/>
                    </a:lnTo>
                    <a:lnTo>
                      <a:pt x="104" y="1561"/>
                    </a:lnTo>
                    <a:lnTo>
                      <a:pt x="104" y="1550"/>
                    </a:lnTo>
                    <a:lnTo>
                      <a:pt x="95" y="1539"/>
                    </a:lnTo>
                    <a:lnTo>
                      <a:pt x="81" y="1533"/>
                    </a:lnTo>
                    <a:lnTo>
                      <a:pt x="77" y="1523"/>
                    </a:lnTo>
                    <a:lnTo>
                      <a:pt x="81" y="1521"/>
                    </a:lnTo>
                    <a:lnTo>
                      <a:pt x="97" y="1523"/>
                    </a:lnTo>
                    <a:lnTo>
                      <a:pt x="111" y="1522"/>
                    </a:lnTo>
                    <a:lnTo>
                      <a:pt x="113" y="1513"/>
                    </a:lnTo>
                    <a:lnTo>
                      <a:pt x="112" y="1505"/>
                    </a:lnTo>
                    <a:lnTo>
                      <a:pt x="104" y="1496"/>
                    </a:lnTo>
                    <a:lnTo>
                      <a:pt x="90" y="1491"/>
                    </a:lnTo>
                    <a:lnTo>
                      <a:pt x="82" y="1491"/>
                    </a:lnTo>
                    <a:lnTo>
                      <a:pt x="82" y="1486"/>
                    </a:lnTo>
                    <a:lnTo>
                      <a:pt x="86" y="1457"/>
                    </a:lnTo>
                    <a:lnTo>
                      <a:pt x="85" y="1442"/>
                    </a:lnTo>
                    <a:lnTo>
                      <a:pt x="79" y="1432"/>
                    </a:lnTo>
                    <a:lnTo>
                      <a:pt x="77" y="1427"/>
                    </a:lnTo>
                    <a:lnTo>
                      <a:pt x="79" y="1400"/>
                    </a:lnTo>
                    <a:lnTo>
                      <a:pt x="77" y="1395"/>
                    </a:lnTo>
                    <a:lnTo>
                      <a:pt x="74" y="1392"/>
                    </a:lnTo>
                    <a:lnTo>
                      <a:pt x="71" y="1387"/>
                    </a:lnTo>
                    <a:lnTo>
                      <a:pt x="71" y="1351"/>
                    </a:lnTo>
                    <a:lnTo>
                      <a:pt x="77" y="1329"/>
                    </a:lnTo>
                    <a:lnTo>
                      <a:pt x="86" y="1317"/>
                    </a:lnTo>
                    <a:lnTo>
                      <a:pt x="90" y="1308"/>
                    </a:lnTo>
                    <a:lnTo>
                      <a:pt x="91" y="1303"/>
                    </a:lnTo>
                    <a:lnTo>
                      <a:pt x="91" y="1291"/>
                    </a:lnTo>
                    <a:lnTo>
                      <a:pt x="90" y="1287"/>
                    </a:lnTo>
                    <a:lnTo>
                      <a:pt x="81" y="1279"/>
                    </a:lnTo>
                    <a:lnTo>
                      <a:pt x="77" y="1264"/>
                    </a:lnTo>
                    <a:lnTo>
                      <a:pt x="80" y="1235"/>
                    </a:lnTo>
                    <a:lnTo>
                      <a:pt x="89" y="1194"/>
                    </a:lnTo>
                    <a:lnTo>
                      <a:pt x="89" y="1178"/>
                    </a:lnTo>
                    <a:lnTo>
                      <a:pt x="89" y="1173"/>
                    </a:lnTo>
                    <a:lnTo>
                      <a:pt x="106" y="1112"/>
                    </a:lnTo>
                    <a:lnTo>
                      <a:pt x="108" y="1097"/>
                    </a:lnTo>
                    <a:lnTo>
                      <a:pt x="111" y="1091"/>
                    </a:lnTo>
                    <a:lnTo>
                      <a:pt x="116" y="1086"/>
                    </a:lnTo>
                    <a:lnTo>
                      <a:pt x="124" y="1077"/>
                    </a:lnTo>
                    <a:lnTo>
                      <a:pt x="128" y="1068"/>
                    </a:lnTo>
                    <a:lnTo>
                      <a:pt x="128" y="1055"/>
                    </a:lnTo>
                    <a:lnTo>
                      <a:pt x="123" y="1043"/>
                    </a:lnTo>
                    <a:lnTo>
                      <a:pt x="119" y="1016"/>
                    </a:lnTo>
                    <a:lnTo>
                      <a:pt x="119" y="979"/>
                    </a:lnTo>
                    <a:lnTo>
                      <a:pt x="123" y="940"/>
                    </a:lnTo>
                    <a:lnTo>
                      <a:pt x="128" y="926"/>
                    </a:lnTo>
                    <a:lnTo>
                      <a:pt x="134" y="918"/>
                    </a:lnTo>
                    <a:lnTo>
                      <a:pt x="138" y="915"/>
                    </a:lnTo>
                    <a:lnTo>
                      <a:pt x="144" y="915"/>
                    </a:lnTo>
                    <a:lnTo>
                      <a:pt x="146" y="913"/>
                    </a:lnTo>
                    <a:lnTo>
                      <a:pt x="147" y="905"/>
                    </a:lnTo>
                    <a:lnTo>
                      <a:pt x="150" y="902"/>
                    </a:lnTo>
                    <a:lnTo>
                      <a:pt x="156" y="898"/>
                    </a:lnTo>
                    <a:lnTo>
                      <a:pt x="159" y="896"/>
                    </a:lnTo>
                    <a:lnTo>
                      <a:pt x="159" y="888"/>
                    </a:lnTo>
                    <a:lnTo>
                      <a:pt x="156" y="871"/>
                    </a:lnTo>
                    <a:lnTo>
                      <a:pt x="155" y="842"/>
                    </a:lnTo>
                    <a:lnTo>
                      <a:pt x="166" y="832"/>
                    </a:lnTo>
                    <a:lnTo>
                      <a:pt x="167" y="829"/>
                    </a:lnTo>
                    <a:lnTo>
                      <a:pt x="171" y="806"/>
                    </a:lnTo>
                    <a:lnTo>
                      <a:pt x="173" y="799"/>
                    </a:lnTo>
                    <a:lnTo>
                      <a:pt x="179" y="786"/>
                    </a:lnTo>
                    <a:lnTo>
                      <a:pt x="192" y="767"/>
                    </a:lnTo>
                    <a:lnTo>
                      <a:pt x="192" y="751"/>
                    </a:lnTo>
                    <a:lnTo>
                      <a:pt x="190" y="733"/>
                    </a:lnTo>
                    <a:lnTo>
                      <a:pt x="187" y="714"/>
                    </a:lnTo>
                    <a:lnTo>
                      <a:pt x="186" y="709"/>
                    </a:lnTo>
                    <a:lnTo>
                      <a:pt x="178" y="701"/>
                    </a:lnTo>
                    <a:lnTo>
                      <a:pt x="178" y="689"/>
                    </a:lnTo>
                    <a:lnTo>
                      <a:pt x="178" y="679"/>
                    </a:lnTo>
                    <a:lnTo>
                      <a:pt x="165" y="646"/>
                    </a:lnTo>
                    <a:lnTo>
                      <a:pt x="165" y="617"/>
                    </a:lnTo>
                    <a:lnTo>
                      <a:pt x="155" y="607"/>
                    </a:lnTo>
                    <a:lnTo>
                      <a:pt x="155" y="595"/>
                    </a:lnTo>
                    <a:lnTo>
                      <a:pt x="157" y="579"/>
                    </a:lnTo>
                    <a:lnTo>
                      <a:pt x="161" y="568"/>
                    </a:lnTo>
                    <a:lnTo>
                      <a:pt x="162" y="565"/>
                    </a:lnTo>
                    <a:lnTo>
                      <a:pt x="171" y="550"/>
                    </a:lnTo>
                    <a:lnTo>
                      <a:pt x="173" y="536"/>
                    </a:lnTo>
                    <a:lnTo>
                      <a:pt x="179" y="530"/>
                    </a:lnTo>
                    <a:lnTo>
                      <a:pt x="182" y="523"/>
                    </a:lnTo>
                    <a:lnTo>
                      <a:pt x="182" y="520"/>
                    </a:lnTo>
                    <a:lnTo>
                      <a:pt x="186" y="516"/>
                    </a:lnTo>
                    <a:lnTo>
                      <a:pt x="189" y="503"/>
                    </a:lnTo>
                    <a:lnTo>
                      <a:pt x="189" y="493"/>
                    </a:lnTo>
                    <a:lnTo>
                      <a:pt x="188" y="482"/>
                    </a:lnTo>
                    <a:lnTo>
                      <a:pt x="189" y="458"/>
                    </a:lnTo>
                    <a:lnTo>
                      <a:pt x="192" y="450"/>
                    </a:lnTo>
                    <a:lnTo>
                      <a:pt x="198" y="436"/>
                    </a:lnTo>
                    <a:lnTo>
                      <a:pt x="200" y="429"/>
                    </a:lnTo>
                    <a:lnTo>
                      <a:pt x="204" y="408"/>
                    </a:lnTo>
                    <a:lnTo>
                      <a:pt x="210" y="382"/>
                    </a:lnTo>
                    <a:lnTo>
                      <a:pt x="235" y="354"/>
                    </a:lnTo>
                    <a:lnTo>
                      <a:pt x="242" y="329"/>
                    </a:lnTo>
                    <a:lnTo>
                      <a:pt x="245" y="327"/>
                    </a:lnTo>
                    <a:lnTo>
                      <a:pt x="260" y="312"/>
                    </a:lnTo>
                    <a:lnTo>
                      <a:pt x="270" y="308"/>
                    </a:lnTo>
                    <a:lnTo>
                      <a:pt x="275" y="305"/>
                    </a:lnTo>
                    <a:lnTo>
                      <a:pt x="276" y="302"/>
                    </a:lnTo>
                    <a:lnTo>
                      <a:pt x="274" y="288"/>
                    </a:lnTo>
                    <a:lnTo>
                      <a:pt x="270" y="273"/>
                    </a:lnTo>
                    <a:lnTo>
                      <a:pt x="268" y="262"/>
                    </a:lnTo>
                    <a:lnTo>
                      <a:pt x="268" y="236"/>
                    </a:lnTo>
                    <a:lnTo>
                      <a:pt x="263" y="221"/>
                    </a:lnTo>
                    <a:lnTo>
                      <a:pt x="263" y="205"/>
                    </a:lnTo>
                    <a:lnTo>
                      <a:pt x="264" y="203"/>
                    </a:lnTo>
                    <a:lnTo>
                      <a:pt x="270" y="195"/>
                    </a:lnTo>
                    <a:lnTo>
                      <a:pt x="270" y="186"/>
                    </a:lnTo>
                    <a:lnTo>
                      <a:pt x="268" y="176"/>
                    </a:lnTo>
                    <a:lnTo>
                      <a:pt x="268" y="168"/>
                    </a:lnTo>
                    <a:lnTo>
                      <a:pt x="269" y="161"/>
                    </a:lnTo>
                    <a:lnTo>
                      <a:pt x="317" y="139"/>
                    </a:lnTo>
                    <a:lnTo>
                      <a:pt x="335" y="132"/>
                    </a:lnTo>
                    <a:lnTo>
                      <a:pt x="344" y="85"/>
                    </a:lnTo>
                    <a:lnTo>
                      <a:pt x="344" y="73"/>
                    </a:lnTo>
                    <a:lnTo>
                      <a:pt x="339" y="68"/>
                    </a:lnTo>
                    <a:lnTo>
                      <a:pt x="339" y="65"/>
                    </a:lnTo>
                    <a:lnTo>
                      <a:pt x="338" y="65"/>
                    </a:lnTo>
                    <a:lnTo>
                      <a:pt x="338" y="63"/>
                    </a:lnTo>
                    <a:lnTo>
                      <a:pt x="340" y="62"/>
                    </a:lnTo>
                    <a:lnTo>
                      <a:pt x="345" y="58"/>
                    </a:lnTo>
                    <a:lnTo>
                      <a:pt x="351" y="48"/>
                    </a:lnTo>
                    <a:lnTo>
                      <a:pt x="353" y="44"/>
                    </a:lnTo>
                    <a:lnTo>
                      <a:pt x="359" y="36"/>
                    </a:lnTo>
                    <a:lnTo>
                      <a:pt x="367" y="27"/>
                    </a:lnTo>
                    <a:lnTo>
                      <a:pt x="378" y="19"/>
                    </a:lnTo>
                    <a:lnTo>
                      <a:pt x="392" y="1"/>
                    </a:lnTo>
                    <a:lnTo>
                      <a:pt x="396" y="0"/>
                    </a:lnTo>
                    <a:lnTo>
                      <a:pt x="399" y="0"/>
                    </a:lnTo>
                    <a:lnTo>
                      <a:pt x="404" y="6"/>
                    </a:lnTo>
                    <a:lnTo>
                      <a:pt x="413" y="19"/>
                    </a:lnTo>
                    <a:lnTo>
                      <a:pt x="439" y="19"/>
                    </a:lnTo>
                    <a:lnTo>
                      <a:pt x="447" y="21"/>
                    </a:lnTo>
                    <a:lnTo>
                      <a:pt x="452" y="21"/>
                    </a:lnTo>
                    <a:lnTo>
                      <a:pt x="473" y="26"/>
                    </a:lnTo>
                    <a:lnTo>
                      <a:pt x="477" y="30"/>
                    </a:lnTo>
                    <a:lnTo>
                      <a:pt x="480" y="36"/>
                    </a:lnTo>
                    <a:lnTo>
                      <a:pt x="483" y="37"/>
                    </a:lnTo>
                    <a:lnTo>
                      <a:pt x="484" y="41"/>
                    </a:lnTo>
                    <a:lnTo>
                      <a:pt x="495" y="52"/>
                    </a:lnTo>
                    <a:lnTo>
                      <a:pt x="498" y="52"/>
                    </a:lnTo>
                    <a:lnTo>
                      <a:pt x="499" y="46"/>
                    </a:lnTo>
                    <a:lnTo>
                      <a:pt x="504" y="35"/>
                    </a:lnTo>
                    <a:lnTo>
                      <a:pt x="507" y="16"/>
                    </a:lnTo>
                    <a:lnTo>
                      <a:pt x="509" y="12"/>
                    </a:lnTo>
                    <a:lnTo>
                      <a:pt x="517" y="12"/>
                    </a:lnTo>
                    <a:lnTo>
                      <a:pt x="536" y="15"/>
                    </a:lnTo>
                    <a:lnTo>
                      <a:pt x="553" y="15"/>
                    </a:lnTo>
                    <a:lnTo>
                      <a:pt x="561" y="16"/>
                    </a:lnTo>
                    <a:lnTo>
                      <a:pt x="564" y="17"/>
                    </a:lnTo>
                    <a:lnTo>
                      <a:pt x="571" y="22"/>
                    </a:lnTo>
                    <a:lnTo>
                      <a:pt x="577" y="27"/>
                    </a:lnTo>
                    <a:lnTo>
                      <a:pt x="585" y="31"/>
                    </a:lnTo>
                    <a:lnTo>
                      <a:pt x="601" y="36"/>
                    </a:lnTo>
                    <a:lnTo>
                      <a:pt x="607" y="41"/>
                    </a:lnTo>
                    <a:lnTo>
                      <a:pt x="618" y="62"/>
                    </a:lnTo>
                    <a:lnTo>
                      <a:pt x="631" y="75"/>
                    </a:lnTo>
                    <a:lnTo>
                      <a:pt x="634" y="80"/>
                    </a:lnTo>
                    <a:lnTo>
                      <a:pt x="659" y="98"/>
                    </a:lnTo>
                    <a:lnTo>
                      <a:pt x="671" y="105"/>
                    </a:lnTo>
                    <a:lnTo>
                      <a:pt x="674" y="108"/>
                    </a:lnTo>
                    <a:lnTo>
                      <a:pt x="686" y="127"/>
                    </a:lnTo>
                    <a:lnTo>
                      <a:pt x="687" y="128"/>
                    </a:lnTo>
                    <a:lnTo>
                      <a:pt x="692" y="132"/>
                    </a:lnTo>
                    <a:lnTo>
                      <a:pt x="703" y="135"/>
                    </a:lnTo>
                    <a:lnTo>
                      <a:pt x="711" y="136"/>
                    </a:lnTo>
                    <a:lnTo>
                      <a:pt x="740" y="139"/>
                    </a:lnTo>
                    <a:lnTo>
                      <a:pt x="752" y="143"/>
                    </a:lnTo>
                    <a:lnTo>
                      <a:pt x="758" y="145"/>
                    </a:lnTo>
                    <a:lnTo>
                      <a:pt x="784" y="163"/>
                    </a:lnTo>
                    <a:lnTo>
                      <a:pt x="799" y="171"/>
                    </a:lnTo>
                    <a:lnTo>
                      <a:pt x="815" y="179"/>
                    </a:lnTo>
                    <a:lnTo>
                      <a:pt x="823" y="191"/>
                    </a:lnTo>
                    <a:lnTo>
                      <a:pt x="838" y="194"/>
                    </a:lnTo>
                    <a:lnTo>
                      <a:pt x="845" y="200"/>
                    </a:lnTo>
                    <a:lnTo>
                      <a:pt x="850" y="209"/>
                    </a:lnTo>
                    <a:lnTo>
                      <a:pt x="854" y="210"/>
                    </a:lnTo>
                    <a:lnTo>
                      <a:pt x="856" y="214"/>
                    </a:lnTo>
                    <a:lnTo>
                      <a:pt x="858" y="224"/>
                    </a:lnTo>
                    <a:lnTo>
                      <a:pt x="858" y="234"/>
                    </a:lnTo>
                    <a:lnTo>
                      <a:pt x="849" y="247"/>
                    </a:lnTo>
                    <a:lnTo>
                      <a:pt x="834" y="269"/>
                    </a:lnTo>
                    <a:lnTo>
                      <a:pt x="823" y="294"/>
                    </a:lnTo>
                    <a:lnTo>
                      <a:pt x="821" y="302"/>
                    </a:lnTo>
                    <a:lnTo>
                      <a:pt x="819" y="311"/>
                    </a:lnTo>
                    <a:lnTo>
                      <a:pt x="819" y="317"/>
                    </a:lnTo>
                    <a:lnTo>
                      <a:pt x="821" y="321"/>
                    </a:lnTo>
                    <a:lnTo>
                      <a:pt x="843" y="321"/>
                    </a:lnTo>
                    <a:lnTo>
                      <a:pt x="875" y="326"/>
                    </a:lnTo>
                    <a:lnTo>
                      <a:pt x="881" y="328"/>
                    </a:lnTo>
                    <a:lnTo>
                      <a:pt x="898" y="339"/>
                    </a:lnTo>
                    <a:lnTo>
                      <a:pt x="908" y="342"/>
                    </a:lnTo>
                    <a:lnTo>
                      <a:pt x="918" y="340"/>
                    </a:lnTo>
                    <a:lnTo>
                      <a:pt x="923" y="343"/>
                    </a:lnTo>
                    <a:lnTo>
                      <a:pt x="930" y="343"/>
                    </a:lnTo>
                    <a:lnTo>
                      <a:pt x="937" y="340"/>
                    </a:lnTo>
                    <a:lnTo>
                      <a:pt x="941" y="335"/>
                    </a:lnTo>
                    <a:lnTo>
                      <a:pt x="948" y="332"/>
                    </a:lnTo>
                    <a:lnTo>
                      <a:pt x="963" y="333"/>
                    </a:lnTo>
                    <a:lnTo>
                      <a:pt x="972" y="332"/>
                    </a:lnTo>
                    <a:lnTo>
                      <a:pt x="973" y="331"/>
                    </a:lnTo>
                    <a:lnTo>
                      <a:pt x="975" y="327"/>
                    </a:lnTo>
                    <a:lnTo>
                      <a:pt x="990" y="315"/>
                    </a:lnTo>
                    <a:lnTo>
                      <a:pt x="994" y="313"/>
                    </a:lnTo>
                    <a:lnTo>
                      <a:pt x="996" y="310"/>
                    </a:lnTo>
                    <a:lnTo>
                      <a:pt x="1010" y="299"/>
                    </a:lnTo>
                    <a:lnTo>
                      <a:pt x="1018" y="290"/>
                    </a:lnTo>
                    <a:lnTo>
                      <a:pt x="1025" y="280"/>
                    </a:lnTo>
                    <a:lnTo>
                      <a:pt x="1028" y="272"/>
                    </a:lnTo>
                    <a:lnTo>
                      <a:pt x="1031" y="256"/>
                    </a:lnTo>
                    <a:lnTo>
                      <a:pt x="1034" y="225"/>
                    </a:lnTo>
                    <a:lnTo>
                      <a:pt x="1043" y="225"/>
                    </a:lnTo>
                    <a:lnTo>
                      <a:pt x="1047" y="224"/>
                    </a:lnTo>
                    <a:lnTo>
                      <a:pt x="1061" y="224"/>
                    </a:lnTo>
                    <a:lnTo>
                      <a:pt x="1068" y="231"/>
                    </a:lnTo>
                    <a:lnTo>
                      <a:pt x="1080" y="270"/>
                    </a:lnTo>
                    <a:lnTo>
                      <a:pt x="1080" y="302"/>
                    </a:lnTo>
                    <a:lnTo>
                      <a:pt x="1079" y="313"/>
                    </a:lnTo>
                    <a:lnTo>
                      <a:pt x="1076" y="317"/>
                    </a:lnTo>
                    <a:lnTo>
                      <a:pt x="1074" y="321"/>
                    </a:lnTo>
                    <a:lnTo>
                      <a:pt x="1050" y="337"/>
                    </a:lnTo>
                    <a:lnTo>
                      <a:pt x="1043" y="339"/>
                    </a:lnTo>
                    <a:lnTo>
                      <a:pt x="1031" y="340"/>
                    </a:lnTo>
                    <a:lnTo>
                      <a:pt x="1023" y="344"/>
                    </a:lnTo>
                    <a:lnTo>
                      <a:pt x="1014" y="356"/>
                    </a:lnTo>
                    <a:lnTo>
                      <a:pt x="1005" y="366"/>
                    </a:lnTo>
                    <a:lnTo>
                      <a:pt x="961" y="404"/>
                    </a:lnTo>
                    <a:lnTo>
                      <a:pt x="959" y="408"/>
                    </a:lnTo>
                    <a:lnTo>
                      <a:pt x="955" y="415"/>
                    </a:lnTo>
                    <a:lnTo>
                      <a:pt x="935" y="440"/>
                    </a:lnTo>
                    <a:lnTo>
                      <a:pt x="932" y="446"/>
                    </a:lnTo>
                    <a:lnTo>
                      <a:pt x="914" y="467"/>
                    </a:lnTo>
                    <a:lnTo>
                      <a:pt x="899" y="479"/>
                    </a:lnTo>
                    <a:lnTo>
                      <a:pt x="892" y="488"/>
                    </a:lnTo>
                    <a:lnTo>
                      <a:pt x="883" y="494"/>
                    </a:lnTo>
                    <a:lnTo>
                      <a:pt x="881" y="499"/>
                    </a:lnTo>
                    <a:lnTo>
                      <a:pt x="872" y="509"/>
                    </a:lnTo>
                    <a:lnTo>
                      <a:pt x="862" y="514"/>
                    </a:lnTo>
                    <a:lnTo>
                      <a:pt x="861" y="520"/>
                    </a:lnTo>
                    <a:lnTo>
                      <a:pt x="851" y="528"/>
                    </a:lnTo>
                    <a:lnTo>
                      <a:pt x="850" y="531"/>
                    </a:lnTo>
                    <a:lnTo>
                      <a:pt x="853" y="554"/>
                    </a:lnTo>
                    <a:lnTo>
                      <a:pt x="848" y="576"/>
                    </a:lnTo>
                    <a:lnTo>
                      <a:pt x="848" y="591"/>
                    </a:lnTo>
                    <a:lnTo>
                      <a:pt x="846" y="601"/>
                    </a:lnTo>
                    <a:lnTo>
                      <a:pt x="838" y="625"/>
                    </a:lnTo>
                    <a:lnTo>
                      <a:pt x="838" y="676"/>
                    </a:lnTo>
                    <a:lnTo>
                      <a:pt x="835" y="686"/>
                    </a:lnTo>
                    <a:lnTo>
                      <a:pt x="834" y="692"/>
                    </a:lnTo>
                    <a:lnTo>
                      <a:pt x="826" y="705"/>
                    </a:lnTo>
                    <a:lnTo>
                      <a:pt x="823" y="714"/>
                    </a:lnTo>
                    <a:lnTo>
                      <a:pt x="818" y="740"/>
                    </a:lnTo>
                    <a:lnTo>
                      <a:pt x="817" y="756"/>
                    </a:lnTo>
                    <a:lnTo>
                      <a:pt x="818" y="765"/>
                    </a:lnTo>
                    <a:lnTo>
                      <a:pt x="817" y="774"/>
                    </a:lnTo>
                    <a:lnTo>
                      <a:pt x="813" y="776"/>
                    </a:lnTo>
                    <a:lnTo>
                      <a:pt x="822" y="796"/>
                    </a:lnTo>
                    <a:lnTo>
                      <a:pt x="846" y="810"/>
                    </a:lnTo>
                    <a:lnTo>
                      <a:pt x="856" y="817"/>
                    </a:lnTo>
                    <a:lnTo>
                      <a:pt x="869" y="828"/>
                    </a:lnTo>
                    <a:lnTo>
                      <a:pt x="885" y="845"/>
                    </a:lnTo>
                    <a:lnTo>
                      <a:pt x="886" y="855"/>
                    </a:lnTo>
                    <a:lnTo>
                      <a:pt x="875" y="880"/>
                    </a:lnTo>
                    <a:lnTo>
                      <a:pt x="878" y="892"/>
                    </a:lnTo>
                    <a:lnTo>
                      <a:pt x="889" y="907"/>
                    </a:lnTo>
                    <a:lnTo>
                      <a:pt x="903" y="913"/>
                    </a:lnTo>
                    <a:lnTo>
                      <a:pt x="913" y="912"/>
                    </a:lnTo>
                    <a:lnTo>
                      <a:pt x="914" y="921"/>
                    </a:lnTo>
                    <a:lnTo>
                      <a:pt x="914" y="950"/>
                    </a:lnTo>
                    <a:lnTo>
                      <a:pt x="908" y="963"/>
                    </a:lnTo>
                    <a:lnTo>
                      <a:pt x="889" y="991"/>
                    </a:lnTo>
                    <a:lnTo>
                      <a:pt x="877" y="1004"/>
                    </a:lnTo>
                    <a:lnTo>
                      <a:pt x="870" y="1015"/>
                    </a:lnTo>
                    <a:lnTo>
                      <a:pt x="865" y="1039"/>
                    </a:lnTo>
                    <a:lnTo>
                      <a:pt x="854" y="1049"/>
                    </a:lnTo>
                    <a:lnTo>
                      <a:pt x="840" y="1056"/>
                    </a:lnTo>
                    <a:lnTo>
                      <a:pt x="815" y="1065"/>
                    </a:lnTo>
                    <a:lnTo>
                      <a:pt x="805" y="1065"/>
                    </a:lnTo>
                    <a:lnTo>
                      <a:pt x="790" y="1072"/>
                    </a:lnTo>
                    <a:lnTo>
                      <a:pt x="765" y="1080"/>
                    </a:lnTo>
                    <a:lnTo>
                      <a:pt x="753" y="1082"/>
                    </a:lnTo>
                    <a:lnTo>
                      <a:pt x="733" y="1083"/>
                    </a:lnTo>
                    <a:lnTo>
                      <a:pt x="711" y="1091"/>
                    </a:lnTo>
                    <a:lnTo>
                      <a:pt x="677" y="1096"/>
                    </a:lnTo>
                    <a:lnTo>
                      <a:pt x="650" y="1096"/>
                    </a:lnTo>
                    <a:lnTo>
                      <a:pt x="620" y="1091"/>
                    </a:lnTo>
                    <a:lnTo>
                      <a:pt x="607" y="1079"/>
                    </a:lnTo>
                    <a:lnTo>
                      <a:pt x="604" y="1088"/>
                    </a:lnTo>
                    <a:lnTo>
                      <a:pt x="607" y="1113"/>
                    </a:lnTo>
                    <a:lnTo>
                      <a:pt x="616" y="1122"/>
                    </a:lnTo>
                    <a:lnTo>
                      <a:pt x="619" y="1130"/>
                    </a:lnTo>
                    <a:lnTo>
                      <a:pt x="617" y="1147"/>
                    </a:lnTo>
                    <a:lnTo>
                      <a:pt x="614" y="1155"/>
                    </a:lnTo>
                    <a:lnTo>
                      <a:pt x="611" y="1157"/>
                    </a:lnTo>
                    <a:lnTo>
                      <a:pt x="609" y="1156"/>
                    </a:lnTo>
                    <a:lnTo>
                      <a:pt x="604" y="1169"/>
                    </a:lnTo>
                    <a:lnTo>
                      <a:pt x="602" y="1184"/>
                    </a:lnTo>
                    <a:lnTo>
                      <a:pt x="607" y="1214"/>
                    </a:lnTo>
                    <a:lnTo>
                      <a:pt x="607" y="1221"/>
                    </a:lnTo>
                    <a:lnTo>
                      <a:pt x="603" y="1230"/>
                    </a:lnTo>
                    <a:lnTo>
                      <a:pt x="597" y="1237"/>
                    </a:lnTo>
                    <a:lnTo>
                      <a:pt x="580" y="1241"/>
                    </a:lnTo>
                    <a:lnTo>
                      <a:pt x="564" y="1252"/>
                    </a:lnTo>
                    <a:lnTo>
                      <a:pt x="526" y="1251"/>
                    </a:lnTo>
                    <a:lnTo>
                      <a:pt x="517" y="1247"/>
                    </a:lnTo>
                    <a:lnTo>
                      <a:pt x="507" y="1241"/>
                    </a:lnTo>
                    <a:lnTo>
                      <a:pt x="487" y="1232"/>
                    </a:lnTo>
                    <a:lnTo>
                      <a:pt x="472" y="1227"/>
                    </a:lnTo>
                    <a:lnTo>
                      <a:pt x="462" y="1216"/>
                    </a:lnTo>
                    <a:lnTo>
                      <a:pt x="451" y="1230"/>
                    </a:lnTo>
                    <a:lnTo>
                      <a:pt x="451" y="1251"/>
                    </a:lnTo>
                    <a:lnTo>
                      <a:pt x="457" y="1270"/>
                    </a:lnTo>
                    <a:lnTo>
                      <a:pt x="458" y="1302"/>
                    </a:lnTo>
                    <a:lnTo>
                      <a:pt x="459" y="1317"/>
                    </a:lnTo>
                    <a:lnTo>
                      <a:pt x="473" y="1329"/>
                    </a:lnTo>
                    <a:lnTo>
                      <a:pt x="487" y="1333"/>
                    </a:lnTo>
                    <a:lnTo>
                      <a:pt x="482" y="1340"/>
                    </a:lnTo>
                    <a:lnTo>
                      <a:pt x="489" y="1345"/>
                    </a:lnTo>
                    <a:lnTo>
                      <a:pt x="509" y="1340"/>
                    </a:lnTo>
                    <a:lnTo>
                      <a:pt x="505" y="1332"/>
                    </a:lnTo>
                    <a:lnTo>
                      <a:pt x="499" y="1328"/>
                    </a:lnTo>
                    <a:lnTo>
                      <a:pt x="515" y="1325"/>
                    </a:lnTo>
                    <a:lnTo>
                      <a:pt x="527" y="1317"/>
                    </a:lnTo>
                    <a:lnTo>
                      <a:pt x="534" y="1329"/>
                    </a:lnTo>
                    <a:lnTo>
                      <a:pt x="538" y="1355"/>
                    </a:lnTo>
                    <a:lnTo>
                      <a:pt x="536" y="1367"/>
                    </a:lnTo>
                    <a:lnTo>
                      <a:pt x="528" y="1372"/>
                    </a:lnTo>
                    <a:lnTo>
                      <a:pt x="518" y="1376"/>
                    </a:lnTo>
                    <a:lnTo>
                      <a:pt x="509" y="1376"/>
                    </a:lnTo>
                    <a:lnTo>
                      <a:pt x="501" y="1372"/>
                    </a:lnTo>
                    <a:lnTo>
                      <a:pt x="500" y="1360"/>
                    </a:lnTo>
                    <a:lnTo>
                      <a:pt x="495" y="1354"/>
                    </a:lnTo>
                    <a:lnTo>
                      <a:pt x="484" y="1351"/>
                    </a:lnTo>
                    <a:lnTo>
                      <a:pt x="475" y="1354"/>
                    </a:lnTo>
                    <a:lnTo>
                      <a:pt x="469" y="1360"/>
                    </a:lnTo>
                    <a:lnTo>
                      <a:pt x="463" y="1361"/>
                    </a:lnTo>
                    <a:lnTo>
                      <a:pt x="458" y="1366"/>
                    </a:lnTo>
                    <a:lnTo>
                      <a:pt x="458" y="1372"/>
                    </a:lnTo>
                    <a:lnTo>
                      <a:pt x="475" y="1381"/>
                    </a:lnTo>
                    <a:lnTo>
                      <a:pt x="487" y="1382"/>
                    </a:lnTo>
                    <a:lnTo>
                      <a:pt x="494" y="1384"/>
                    </a:lnTo>
                    <a:lnTo>
                      <a:pt x="500" y="1387"/>
                    </a:lnTo>
                    <a:lnTo>
                      <a:pt x="499" y="1389"/>
                    </a:lnTo>
                    <a:lnTo>
                      <a:pt x="466" y="1407"/>
                    </a:lnTo>
                    <a:lnTo>
                      <a:pt x="461" y="1414"/>
                    </a:lnTo>
                    <a:lnTo>
                      <a:pt x="457" y="1423"/>
                    </a:lnTo>
                    <a:lnTo>
                      <a:pt x="448" y="1432"/>
                    </a:lnTo>
                    <a:lnTo>
                      <a:pt x="446" y="1445"/>
                    </a:lnTo>
                    <a:lnTo>
                      <a:pt x="450" y="1461"/>
                    </a:lnTo>
                    <a:lnTo>
                      <a:pt x="448" y="1474"/>
                    </a:lnTo>
                    <a:lnTo>
                      <a:pt x="448" y="1490"/>
                    </a:lnTo>
                    <a:lnTo>
                      <a:pt x="445" y="1501"/>
                    </a:lnTo>
                    <a:lnTo>
                      <a:pt x="440" y="1506"/>
                    </a:lnTo>
                    <a:lnTo>
                      <a:pt x="432" y="1508"/>
                    </a:lnTo>
                    <a:lnTo>
                      <a:pt x="426" y="1520"/>
                    </a:lnTo>
                    <a:lnTo>
                      <a:pt x="431" y="1533"/>
                    </a:lnTo>
                    <a:lnTo>
                      <a:pt x="432" y="1538"/>
                    </a:lnTo>
                    <a:lnTo>
                      <a:pt x="429" y="1544"/>
                    </a:lnTo>
                    <a:lnTo>
                      <a:pt x="396" y="1542"/>
                    </a:lnTo>
                    <a:lnTo>
                      <a:pt x="386" y="1547"/>
                    </a:lnTo>
                    <a:lnTo>
                      <a:pt x="378" y="1556"/>
                    </a:lnTo>
                    <a:lnTo>
                      <a:pt x="369" y="1556"/>
                    </a:lnTo>
                    <a:lnTo>
                      <a:pt x="359" y="1561"/>
                    </a:lnTo>
                    <a:lnTo>
                      <a:pt x="342" y="1580"/>
                    </a:lnTo>
                    <a:lnTo>
                      <a:pt x="335" y="1588"/>
                    </a:lnTo>
                    <a:lnTo>
                      <a:pt x="333" y="1597"/>
                    </a:lnTo>
                    <a:lnTo>
                      <a:pt x="322" y="1615"/>
                    </a:lnTo>
                    <a:lnTo>
                      <a:pt x="318" y="1633"/>
                    </a:lnTo>
                    <a:lnTo>
                      <a:pt x="321" y="1640"/>
                    </a:lnTo>
                    <a:lnTo>
                      <a:pt x="327" y="1653"/>
                    </a:lnTo>
                    <a:lnTo>
                      <a:pt x="333" y="1664"/>
                    </a:lnTo>
                    <a:lnTo>
                      <a:pt x="343" y="1672"/>
                    </a:lnTo>
                    <a:lnTo>
                      <a:pt x="365" y="1696"/>
                    </a:lnTo>
                    <a:lnTo>
                      <a:pt x="389" y="1706"/>
                    </a:lnTo>
                    <a:lnTo>
                      <a:pt x="402" y="1707"/>
                    </a:lnTo>
                    <a:lnTo>
                      <a:pt x="414" y="1705"/>
                    </a:lnTo>
                    <a:lnTo>
                      <a:pt x="421" y="1712"/>
                    </a:lnTo>
                    <a:lnTo>
                      <a:pt x="424" y="1723"/>
                    </a:lnTo>
                    <a:lnTo>
                      <a:pt x="424" y="1739"/>
                    </a:lnTo>
                    <a:lnTo>
                      <a:pt x="417" y="1752"/>
                    </a:lnTo>
                    <a:lnTo>
                      <a:pt x="413" y="1754"/>
                    </a:lnTo>
                    <a:lnTo>
                      <a:pt x="417" y="1766"/>
                    </a:lnTo>
                    <a:lnTo>
                      <a:pt x="418" y="1776"/>
                    </a:lnTo>
                    <a:lnTo>
                      <a:pt x="410" y="1780"/>
                    </a:lnTo>
                    <a:lnTo>
                      <a:pt x="409" y="1791"/>
                    </a:lnTo>
                    <a:lnTo>
                      <a:pt x="402" y="1791"/>
                    </a:lnTo>
                    <a:lnTo>
                      <a:pt x="393" y="1796"/>
                    </a:lnTo>
                    <a:lnTo>
                      <a:pt x="376" y="1813"/>
                    </a:lnTo>
                    <a:lnTo>
                      <a:pt x="358" y="1829"/>
                    </a:lnTo>
                    <a:lnTo>
                      <a:pt x="350" y="1833"/>
                    </a:lnTo>
                    <a:lnTo>
                      <a:pt x="335" y="1849"/>
                    </a:lnTo>
                    <a:lnTo>
                      <a:pt x="321" y="1862"/>
                    </a:lnTo>
                    <a:lnTo>
                      <a:pt x="312" y="1882"/>
                    </a:lnTo>
                    <a:lnTo>
                      <a:pt x="310" y="1894"/>
                    </a:lnTo>
                    <a:lnTo>
                      <a:pt x="318" y="1887"/>
                    </a:lnTo>
                    <a:lnTo>
                      <a:pt x="310" y="1924"/>
                    </a:lnTo>
                    <a:lnTo>
                      <a:pt x="305" y="1940"/>
                    </a:lnTo>
                    <a:lnTo>
                      <a:pt x="296" y="1948"/>
                    </a:lnTo>
                    <a:lnTo>
                      <a:pt x="286" y="1953"/>
                    </a:lnTo>
                    <a:lnTo>
                      <a:pt x="276" y="1953"/>
                    </a:lnTo>
                    <a:lnTo>
                      <a:pt x="269" y="1946"/>
                    </a:lnTo>
                    <a:lnTo>
                      <a:pt x="258" y="1925"/>
                    </a:lnTo>
                    <a:lnTo>
                      <a:pt x="260" y="1945"/>
                    </a:lnTo>
                    <a:lnTo>
                      <a:pt x="268" y="1948"/>
                    </a:lnTo>
                    <a:lnTo>
                      <a:pt x="270" y="1954"/>
                    </a:lnTo>
                    <a:lnTo>
                      <a:pt x="270" y="1959"/>
                    </a:lnTo>
                    <a:lnTo>
                      <a:pt x="248" y="1974"/>
                    </a:lnTo>
                    <a:lnTo>
                      <a:pt x="238" y="1983"/>
                    </a:lnTo>
                    <a:lnTo>
                      <a:pt x="226" y="2026"/>
                    </a:lnTo>
                    <a:lnTo>
                      <a:pt x="219" y="2037"/>
                    </a:lnTo>
                    <a:lnTo>
                      <a:pt x="225" y="2037"/>
                    </a:lnTo>
                    <a:lnTo>
                      <a:pt x="230" y="2033"/>
                    </a:lnTo>
                    <a:lnTo>
                      <a:pt x="237" y="2058"/>
                    </a:lnTo>
                    <a:lnTo>
                      <a:pt x="241" y="2074"/>
                    </a:lnTo>
                    <a:lnTo>
                      <a:pt x="237" y="2081"/>
                    </a:lnTo>
                    <a:lnTo>
                      <a:pt x="225" y="2080"/>
                    </a:lnTo>
                    <a:lnTo>
                      <a:pt x="220" y="2082"/>
                    </a:lnTo>
                    <a:lnTo>
                      <a:pt x="229" y="2089"/>
                    </a:lnTo>
                    <a:lnTo>
                      <a:pt x="233" y="2088"/>
                    </a:lnTo>
                    <a:lnTo>
                      <a:pt x="240" y="2089"/>
                    </a:lnTo>
                    <a:lnTo>
                      <a:pt x="256" y="2120"/>
                    </a:lnTo>
                    <a:lnTo>
                      <a:pt x="275" y="2145"/>
                    </a:lnTo>
                    <a:lnTo>
                      <a:pt x="275" y="214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20" name="Freeform 257"/>
              <p:cNvSpPr>
                <a:spLocks noChangeAspect="1"/>
              </p:cNvSpPr>
              <p:nvPr/>
            </p:nvSpPr>
            <p:spPr bwMode="gray">
              <a:xfrm>
                <a:off x="1763" y="3165"/>
                <a:ext cx="38" cy="45"/>
              </a:xfrm>
              <a:custGeom>
                <a:avLst/>
                <a:gdLst/>
                <a:ahLst/>
                <a:cxnLst>
                  <a:cxn ang="0">
                    <a:pos x="4" y="208"/>
                  </a:cxn>
                  <a:cxn ang="0">
                    <a:pos x="4" y="196"/>
                  </a:cxn>
                  <a:cxn ang="0">
                    <a:pos x="3" y="191"/>
                  </a:cxn>
                  <a:cxn ang="0">
                    <a:pos x="0" y="0"/>
                  </a:cxn>
                  <a:cxn ang="0">
                    <a:pos x="6" y="5"/>
                  </a:cxn>
                  <a:cxn ang="0">
                    <a:pos x="11" y="14"/>
                  </a:cxn>
                  <a:cxn ang="0">
                    <a:pos x="29" y="43"/>
                  </a:cxn>
                  <a:cxn ang="0">
                    <a:pos x="29" y="48"/>
                  </a:cxn>
                  <a:cxn ang="0">
                    <a:pos x="25" y="42"/>
                  </a:cxn>
                  <a:cxn ang="0">
                    <a:pos x="17" y="40"/>
                  </a:cxn>
                  <a:cxn ang="0">
                    <a:pos x="11" y="42"/>
                  </a:cxn>
                  <a:cxn ang="0">
                    <a:pos x="10" y="50"/>
                  </a:cxn>
                  <a:cxn ang="0">
                    <a:pos x="14" y="58"/>
                  </a:cxn>
                  <a:cxn ang="0">
                    <a:pos x="20" y="61"/>
                  </a:cxn>
                  <a:cxn ang="0">
                    <a:pos x="26" y="67"/>
                  </a:cxn>
                  <a:cxn ang="0">
                    <a:pos x="31" y="74"/>
                  </a:cxn>
                  <a:cxn ang="0">
                    <a:pos x="37" y="94"/>
                  </a:cxn>
                  <a:cxn ang="0">
                    <a:pos x="42" y="99"/>
                  </a:cxn>
                  <a:cxn ang="0">
                    <a:pos x="59" y="111"/>
                  </a:cxn>
                  <a:cxn ang="0">
                    <a:pos x="74" y="129"/>
                  </a:cxn>
                  <a:cxn ang="0">
                    <a:pos x="81" y="132"/>
                  </a:cxn>
                  <a:cxn ang="0">
                    <a:pos x="86" y="136"/>
                  </a:cxn>
                  <a:cxn ang="0">
                    <a:pos x="94" y="138"/>
                  </a:cxn>
                  <a:cxn ang="0">
                    <a:pos x="97" y="144"/>
                  </a:cxn>
                  <a:cxn ang="0">
                    <a:pos x="108" y="148"/>
                  </a:cxn>
                  <a:cxn ang="0">
                    <a:pos x="119" y="161"/>
                  </a:cxn>
                  <a:cxn ang="0">
                    <a:pos x="142" y="179"/>
                  </a:cxn>
                  <a:cxn ang="0">
                    <a:pos x="156" y="187"/>
                  </a:cxn>
                  <a:cxn ang="0">
                    <a:pos x="182" y="190"/>
                  </a:cxn>
                  <a:cxn ang="0">
                    <a:pos x="192" y="187"/>
                  </a:cxn>
                  <a:cxn ang="0">
                    <a:pos x="193" y="193"/>
                  </a:cxn>
                  <a:cxn ang="0">
                    <a:pos x="191" y="206"/>
                  </a:cxn>
                  <a:cxn ang="0">
                    <a:pos x="187" y="210"/>
                  </a:cxn>
                  <a:cxn ang="0">
                    <a:pos x="175" y="215"/>
                  </a:cxn>
                  <a:cxn ang="0">
                    <a:pos x="155" y="212"/>
                  </a:cxn>
                  <a:cxn ang="0">
                    <a:pos x="129" y="220"/>
                  </a:cxn>
                  <a:cxn ang="0">
                    <a:pos x="127" y="224"/>
                  </a:cxn>
                  <a:cxn ang="0">
                    <a:pos x="118" y="222"/>
                  </a:cxn>
                  <a:cxn ang="0">
                    <a:pos x="102" y="212"/>
                  </a:cxn>
                  <a:cxn ang="0">
                    <a:pos x="74" y="206"/>
                  </a:cxn>
                  <a:cxn ang="0">
                    <a:pos x="48" y="206"/>
                  </a:cxn>
                  <a:cxn ang="0">
                    <a:pos x="40" y="202"/>
                  </a:cxn>
                  <a:cxn ang="0">
                    <a:pos x="33" y="201"/>
                  </a:cxn>
                  <a:cxn ang="0">
                    <a:pos x="25" y="199"/>
                  </a:cxn>
                  <a:cxn ang="0">
                    <a:pos x="9" y="208"/>
                  </a:cxn>
                  <a:cxn ang="0">
                    <a:pos x="4" y="208"/>
                  </a:cxn>
                </a:cxnLst>
                <a:rect l="0" t="0" r="r" b="b"/>
                <a:pathLst>
                  <a:path w="193" h="224">
                    <a:moveTo>
                      <a:pt x="4" y="208"/>
                    </a:moveTo>
                    <a:lnTo>
                      <a:pt x="4" y="196"/>
                    </a:lnTo>
                    <a:lnTo>
                      <a:pt x="3" y="191"/>
                    </a:lnTo>
                    <a:lnTo>
                      <a:pt x="0" y="0"/>
                    </a:lnTo>
                    <a:lnTo>
                      <a:pt x="6" y="5"/>
                    </a:lnTo>
                    <a:lnTo>
                      <a:pt x="11" y="14"/>
                    </a:lnTo>
                    <a:lnTo>
                      <a:pt x="29" y="43"/>
                    </a:lnTo>
                    <a:lnTo>
                      <a:pt x="29" y="48"/>
                    </a:lnTo>
                    <a:lnTo>
                      <a:pt x="25" y="42"/>
                    </a:lnTo>
                    <a:lnTo>
                      <a:pt x="17" y="40"/>
                    </a:lnTo>
                    <a:lnTo>
                      <a:pt x="11" y="42"/>
                    </a:lnTo>
                    <a:lnTo>
                      <a:pt x="10" y="50"/>
                    </a:lnTo>
                    <a:lnTo>
                      <a:pt x="14" y="58"/>
                    </a:lnTo>
                    <a:lnTo>
                      <a:pt x="20" y="61"/>
                    </a:lnTo>
                    <a:lnTo>
                      <a:pt x="26" y="67"/>
                    </a:lnTo>
                    <a:lnTo>
                      <a:pt x="31" y="74"/>
                    </a:lnTo>
                    <a:lnTo>
                      <a:pt x="37" y="94"/>
                    </a:lnTo>
                    <a:lnTo>
                      <a:pt x="42" y="99"/>
                    </a:lnTo>
                    <a:lnTo>
                      <a:pt x="59" y="111"/>
                    </a:lnTo>
                    <a:lnTo>
                      <a:pt x="74" y="129"/>
                    </a:lnTo>
                    <a:lnTo>
                      <a:pt x="81" y="132"/>
                    </a:lnTo>
                    <a:lnTo>
                      <a:pt x="86" y="136"/>
                    </a:lnTo>
                    <a:lnTo>
                      <a:pt x="94" y="138"/>
                    </a:lnTo>
                    <a:lnTo>
                      <a:pt x="97" y="144"/>
                    </a:lnTo>
                    <a:lnTo>
                      <a:pt x="108" y="148"/>
                    </a:lnTo>
                    <a:lnTo>
                      <a:pt x="119" y="161"/>
                    </a:lnTo>
                    <a:lnTo>
                      <a:pt x="142" y="179"/>
                    </a:lnTo>
                    <a:lnTo>
                      <a:pt x="156" y="187"/>
                    </a:lnTo>
                    <a:lnTo>
                      <a:pt x="182" y="190"/>
                    </a:lnTo>
                    <a:lnTo>
                      <a:pt x="192" y="187"/>
                    </a:lnTo>
                    <a:lnTo>
                      <a:pt x="193" y="193"/>
                    </a:lnTo>
                    <a:lnTo>
                      <a:pt x="191" y="206"/>
                    </a:lnTo>
                    <a:lnTo>
                      <a:pt x="187" y="210"/>
                    </a:lnTo>
                    <a:lnTo>
                      <a:pt x="175" y="215"/>
                    </a:lnTo>
                    <a:lnTo>
                      <a:pt x="155" y="212"/>
                    </a:lnTo>
                    <a:lnTo>
                      <a:pt x="129" y="220"/>
                    </a:lnTo>
                    <a:lnTo>
                      <a:pt x="127" y="224"/>
                    </a:lnTo>
                    <a:lnTo>
                      <a:pt x="118" y="222"/>
                    </a:lnTo>
                    <a:lnTo>
                      <a:pt x="102" y="212"/>
                    </a:lnTo>
                    <a:lnTo>
                      <a:pt x="74" y="206"/>
                    </a:lnTo>
                    <a:lnTo>
                      <a:pt x="48" y="206"/>
                    </a:lnTo>
                    <a:lnTo>
                      <a:pt x="40" y="202"/>
                    </a:lnTo>
                    <a:lnTo>
                      <a:pt x="33" y="201"/>
                    </a:lnTo>
                    <a:lnTo>
                      <a:pt x="25" y="199"/>
                    </a:lnTo>
                    <a:lnTo>
                      <a:pt x="9" y="208"/>
                    </a:lnTo>
                    <a:lnTo>
                      <a:pt x="4" y="20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21" name="Freeform 258"/>
              <p:cNvSpPr>
                <a:spLocks noChangeAspect="1"/>
              </p:cNvSpPr>
              <p:nvPr/>
            </p:nvSpPr>
            <p:spPr bwMode="gray">
              <a:xfrm>
                <a:off x="1879" y="2422"/>
                <a:ext cx="45" cy="45"/>
              </a:xfrm>
              <a:custGeom>
                <a:avLst/>
                <a:gdLst/>
                <a:ahLst/>
                <a:cxnLst>
                  <a:cxn ang="0">
                    <a:pos x="197" y="195"/>
                  </a:cxn>
                  <a:cxn ang="0">
                    <a:pos x="172" y="187"/>
                  </a:cxn>
                  <a:cxn ang="0">
                    <a:pos x="146" y="193"/>
                  </a:cxn>
                  <a:cxn ang="0">
                    <a:pos x="129" y="190"/>
                  </a:cxn>
                  <a:cxn ang="0">
                    <a:pos x="124" y="217"/>
                  </a:cxn>
                  <a:cxn ang="0">
                    <a:pos x="103" y="221"/>
                  </a:cxn>
                  <a:cxn ang="0">
                    <a:pos x="91" y="214"/>
                  </a:cxn>
                  <a:cxn ang="0">
                    <a:pos x="79" y="205"/>
                  </a:cxn>
                  <a:cxn ang="0">
                    <a:pos x="59" y="178"/>
                  </a:cxn>
                  <a:cxn ang="0">
                    <a:pos x="52" y="166"/>
                  </a:cxn>
                  <a:cxn ang="0">
                    <a:pos x="47" y="151"/>
                  </a:cxn>
                  <a:cxn ang="0">
                    <a:pos x="43" y="140"/>
                  </a:cxn>
                  <a:cxn ang="0">
                    <a:pos x="30" y="139"/>
                  </a:cxn>
                  <a:cxn ang="0">
                    <a:pos x="26" y="130"/>
                  </a:cxn>
                  <a:cxn ang="0">
                    <a:pos x="15" y="122"/>
                  </a:cxn>
                  <a:cxn ang="0">
                    <a:pos x="0" y="101"/>
                  </a:cxn>
                  <a:cxn ang="0">
                    <a:pos x="4" y="84"/>
                  </a:cxn>
                  <a:cxn ang="0">
                    <a:pos x="9" y="60"/>
                  </a:cxn>
                  <a:cxn ang="0">
                    <a:pos x="11" y="55"/>
                  </a:cxn>
                  <a:cxn ang="0">
                    <a:pos x="22" y="50"/>
                  </a:cxn>
                  <a:cxn ang="0">
                    <a:pos x="38" y="49"/>
                  </a:cxn>
                  <a:cxn ang="0">
                    <a:pos x="46" y="39"/>
                  </a:cxn>
                  <a:cxn ang="0">
                    <a:pos x="44" y="32"/>
                  </a:cxn>
                  <a:cxn ang="0">
                    <a:pos x="43" y="26"/>
                  </a:cxn>
                  <a:cxn ang="0">
                    <a:pos x="57" y="9"/>
                  </a:cxn>
                  <a:cxn ang="0">
                    <a:pos x="62" y="5"/>
                  </a:cxn>
                  <a:cxn ang="0">
                    <a:pos x="71" y="0"/>
                  </a:cxn>
                  <a:cxn ang="0">
                    <a:pos x="114" y="6"/>
                  </a:cxn>
                  <a:cxn ang="0">
                    <a:pos x="154" y="3"/>
                  </a:cxn>
                  <a:cxn ang="0">
                    <a:pos x="168" y="0"/>
                  </a:cxn>
                  <a:cxn ang="0">
                    <a:pos x="200" y="3"/>
                  </a:cxn>
                  <a:cxn ang="0">
                    <a:pos x="225" y="11"/>
                  </a:cxn>
                  <a:cxn ang="0">
                    <a:pos x="222" y="25"/>
                  </a:cxn>
                  <a:cxn ang="0">
                    <a:pos x="218" y="33"/>
                  </a:cxn>
                  <a:cxn ang="0">
                    <a:pos x="206" y="49"/>
                  </a:cxn>
                  <a:cxn ang="0">
                    <a:pos x="208" y="90"/>
                  </a:cxn>
                  <a:cxn ang="0">
                    <a:pos x="220" y="114"/>
                  </a:cxn>
                  <a:cxn ang="0">
                    <a:pos x="221" y="117"/>
                  </a:cxn>
                  <a:cxn ang="0">
                    <a:pos x="225" y="140"/>
                  </a:cxn>
                  <a:cxn ang="0">
                    <a:pos x="218" y="181"/>
                  </a:cxn>
                  <a:cxn ang="0">
                    <a:pos x="203" y="197"/>
                  </a:cxn>
                </a:cxnLst>
                <a:rect l="0" t="0" r="r" b="b"/>
                <a:pathLst>
                  <a:path w="226" h="221">
                    <a:moveTo>
                      <a:pt x="203" y="197"/>
                    </a:moveTo>
                    <a:lnTo>
                      <a:pt x="197" y="195"/>
                    </a:lnTo>
                    <a:lnTo>
                      <a:pt x="193" y="193"/>
                    </a:lnTo>
                    <a:lnTo>
                      <a:pt x="172" y="187"/>
                    </a:lnTo>
                    <a:lnTo>
                      <a:pt x="150" y="193"/>
                    </a:lnTo>
                    <a:lnTo>
                      <a:pt x="146" y="193"/>
                    </a:lnTo>
                    <a:lnTo>
                      <a:pt x="136" y="190"/>
                    </a:lnTo>
                    <a:lnTo>
                      <a:pt x="129" y="190"/>
                    </a:lnTo>
                    <a:lnTo>
                      <a:pt x="123" y="193"/>
                    </a:lnTo>
                    <a:lnTo>
                      <a:pt x="124" y="217"/>
                    </a:lnTo>
                    <a:lnTo>
                      <a:pt x="120" y="221"/>
                    </a:lnTo>
                    <a:lnTo>
                      <a:pt x="103" y="221"/>
                    </a:lnTo>
                    <a:lnTo>
                      <a:pt x="91" y="216"/>
                    </a:lnTo>
                    <a:lnTo>
                      <a:pt x="91" y="214"/>
                    </a:lnTo>
                    <a:lnTo>
                      <a:pt x="89" y="214"/>
                    </a:lnTo>
                    <a:lnTo>
                      <a:pt x="79" y="205"/>
                    </a:lnTo>
                    <a:lnTo>
                      <a:pt x="65" y="188"/>
                    </a:lnTo>
                    <a:lnTo>
                      <a:pt x="59" y="178"/>
                    </a:lnTo>
                    <a:lnTo>
                      <a:pt x="58" y="172"/>
                    </a:lnTo>
                    <a:lnTo>
                      <a:pt x="52" y="166"/>
                    </a:lnTo>
                    <a:lnTo>
                      <a:pt x="52" y="156"/>
                    </a:lnTo>
                    <a:lnTo>
                      <a:pt x="47" y="151"/>
                    </a:lnTo>
                    <a:lnTo>
                      <a:pt x="46" y="143"/>
                    </a:lnTo>
                    <a:lnTo>
                      <a:pt x="43" y="140"/>
                    </a:lnTo>
                    <a:lnTo>
                      <a:pt x="32" y="140"/>
                    </a:lnTo>
                    <a:lnTo>
                      <a:pt x="30" y="139"/>
                    </a:lnTo>
                    <a:lnTo>
                      <a:pt x="26" y="135"/>
                    </a:lnTo>
                    <a:lnTo>
                      <a:pt x="26" y="130"/>
                    </a:lnTo>
                    <a:lnTo>
                      <a:pt x="17" y="123"/>
                    </a:lnTo>
                    <a:lnTo>
                      <a:pt x="15" y="122"/>
                    </a:lnTo>
                    <a:lnTo>
                      <a:pt x="6" y="107"/>
                    </a:lnTo>
                    <a:lnTo>
                      <a:pt x="0" y="101"/>
                    </a:lnTo>
                    <a:lnTo>
                      <a:pt x="0" y="95"/>
                    </a:lnTo>
                    <a:lnTo>
                      <a:pt x="4" y="84"/>
                    </a:lnTo>
                    <a:lnTo>
                      <a:pt x="9" y="75"/>
                    </a:lnTo>
                    <a:lnTo>
                      <a:pt x="9" y="60"/>
                    </a:lnTo>
                    <a:lnTo>
                      <a:pt x="10" y="58"/>
                    </a:lnTo>
                    <a:lnTo>
                      <a:pt x="11" y="55"/>
                    </a:lnTo>
                    <a:lnTo>
                      <a:pt x="15" y="53"/>
                    </a:lnTo>
                    <a:lnTo>
                      <a:pt x="22" y="50"/>
                    </a:lnTo>
                    <a:lnTo>
                      <a:pt x="32" y="50"/>
                    </a:lnTo>
                    <a:lnTo>
                      <a:pt x="38" y="49"/>
                    </a:lnTo>
                    <a:lnTo>
                      <a:pt x="39" y="46"/>
                    </a:lnTo>
                    <a:lnTo>
                      <a:pt x="46" y="39"/>
                    </a:lnTo>
                    <a:lnTo>
                      <a:pt x="46" y="32"/>
                    </a:lnTo>
                    <a:lnTo>
                      <a:pt x="44" y="32"/>
                    </a:lnTo>
                    <a:lnTo>
                      <a:pt x="42" y="30"/>
                    </a:lnTo>
                    <a:lnTo>
                      <a:pt x="43" y="26"/>
                    </a:lnTo>
                    <a:lnTo>
                      <a:pt x="50" y="15"/>
                    </a:lnTo>
                    <a:lnTo>
                      <a:pt x="57" y="9"/>
                    </a:lnTo>
                    <a:lnTo>
                      <a:pt x="58" y="6"/>
                    </a:lnTo>
                    <a:lnTo>
                      <a:pt x="62" y="5"/>
                    </a:lnTo>
                    <a:lnTo>
                      <a:pt x="66" y="0"/>
                    </a:lnTo>
                    <a:lnTo>
                      <a:pt x="71" y="0"/>
                    </a:lnTo>
                    <a:lnTo>
                      <a:pt x="95" y="6"/>
                    </a:lnTo>
                    <a:lnTo>
                      <a:pt x="114" y="6"/>
                    </a:lnTo>
                    <a:lnTo>
                      <a:pt x="139" y="1"/>
                    </a:lnTo>
                    <a:lnTo>
                      <a:pt x="154" y="3"/>
                    </a:lnTo>
                    <a:lnTo>
                      <a:pt x="166" y="1"/>
                    </a:lnTo>
                    <a:lnTo>
                      <a:pt x="168" y="0"/>
                    </a:lnTo>
                    <a:lnTo>
                      <a:pt x="175" y="0"/>
                    </a:lnTo>
                    <a:lnTo>
                      <a:pt x="200" y="3"/>
                    </a:lnTo>
                    <a:lnTo>
                      <a:pt x="225" y="10"/>
                    </a:lnTo>
                    <a:lnTo>
                      <a:pt x="225" y="11"/>
                    </a:lnTo>
                    <a:lnTo>
                      <a:pt x="225" y="22"/>
                    </a:lnTo>
                    <a:lnTo>
                      <a:pt x="222" y="25"/>
                    </a:lnTo>
                    <a:lnTo>
                      <a:pt x="222" y="27"/>
                    </a:lnTo>
                    <a:lnTo>
                      <a:pt x="218" y="33"/>
                    </a:lnTo>
                    <a:lnTo>
                      <a:pt x="210" y="39"/>
                    </a:lnTo>
                    <a:lnTo>
                      <a:pt x="206" y="49"/>
                    </a:lnTo>
                    <a:lnTo>
                      <a:pt x="206" y="71"/>
                    </a:lnTo>
                    <a:lnTo>
                      <a:pt x="208" y="90"/>
                    </a:lnTo>
                    <a:lnTo>
                      <a:pt x="211" y="101"/>
                    </a:lnTo>
                    <a:lnTo>
                      <a:pt x="220" y="114"/>
                    </a:lnTo>
                    <a:lnTo>
                      <a:pt x="220" y="116"/>
                    </a:lnTo>
                    <a:lnTo>
                      <a:pt x="221" y="117"/>
                    </a:lnTo>
                    <a:lnTo>
                      <a:pt x="226" y="125"/>
                    </a:lnTo>
                    <a:lnTo>
                      <a:pt x="225" y="140"/>
                    </a:lnTo>
                    <a:lnTo>
                      <a:pt x="220" y="162"/>
                    </a:lnTo>
                    <a:lnTo>
                      <a:pt x="218" y="181"/>
                    </a:lnTo>
                    <a:lnTo>
                      <a:pt x="216" y="184"/>
                    </a:lnTo>
                    <a:lnTo>
                      <a:pt x="203" y="19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22" name="Freeform 259"/>
              <p:cNvSpPr>
                <a:spLocks noChangeAspect="1"/>
              </p:cNvSpPr>
              <p:nvPr/>
            </p:nvSpPr>
            <p:spPr bwMode="gray">
              <a:xfrm rot="-1047951">
                <a:off x="1790" y="2357"/>
                <a:ext cx="4" cy="4"/>
              </a:xfrm>
              <a:custGeom>
                <a:avLst/>
                <a:gdLst/>
                <a:ahLst/>
                <a:cxnLst>
                  <a:cxn ang="0">
                    <a:pos x="148" y="0"/>
                  </a:cxn>
                  <a:cxn ang="0">
                    <a:pos x="169" y="17"/>
                  </a:cxn>
                  <a:cxn ang="0">
                    <a:pos x="183" y="54"/>
                  </a:cxn>
                  <a:cxn ang="0">
                    <a:pos x="114" y="93"/>
                  </a:cxn>
                  <a:cxn ang="0">
                    <a:pos x="86" y="86"/>
                  </a:cxn>
                  <a:cxn ang="0">
                    <a:pos x="66" y="72"/>
                  </a:cxn>
                  <a:cxn ang="0">
                    <a:pos x="14" y="72"/>
                  </a:cxn>
                  <a:cxn ang="0">
                    <a:pos x="0" y="41"/>
                  </a:cxn>
                  <a:cxn ang="0">
                    <a:pos x="24" y="24"/>
                  </a:cxn>
                  <a:cxn ang="0">
                    <a:pos x="54" y="24"/>
                  </a:cxn>
                  <a:cxn ang="0">
                    <a:pos x="83" y="44"/>
                  </a:cxn>
                  <a:cxn ang="0">
                    <a:pos x="148" y="0"/>
                  </a:cxn>
                </a:cxnLst>
                <a:rect l="0" t="0" r="r" b="b"/>
                <a:pathLst>
                  <a:path w="183" h="93">
                    <a:moveTo>
                      <a:pt x="148" y="0"/>
                    </a:moveTo>
                    <a:lnTo>
                      <a:pt x="169" y="17"/>
                    </a:lnTo>
                    <a:lnTo>
                      <a:pt x="183" y="54"/>
                    </a:lnTo>
                    <a:lnTo>
                      <a:pt x="114" y="93"/>
                    </a:lnTo>
                    <a:lnTo>
                      <a:pt x="86" y="86"/>
                    </a:lnTo>
                    <a:lnTo>
                      <a:pt x="66" y="72"/>
                    </a:lnTo>
                    <a:lnTo>
                      <a:pt x="14" y="72"/>
                    </a:lnTo>
                    <a:lnTo>
                      <a:pt x="0" y="41"/>
                    </a:lnTo>
                    <a:lnTo>
                      <a:pt x="24" y="24"/>
                    </a:lnTo>
                    <a:lnTo>
                      <a:pt x="54" y="24"/>
                    </a:lnTo>
                    <a:lnTo>
                      <a:pt x="83" y="44"/>
                    </a:lnTo>
                    <a:lnTo>
                      <a:pt x="14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23" name="Freeform 260"/>
              <p:cNvSpPr>
                <a:spLocks noChangeAspect="1"/>
              </p:cNvSpPr>
              <p:nvPr/>
            </p:nvSpPr>
            <p:spPr bwMode="gray">
              <a:xfrm rot="-1047951">
                <a:off x="1753" y="2352"/>
                <a:ext cx="3" cy="4"/>
              </a:xfrm>
              <a:custGeom>
                <a:avLst/>
                <a:gdLst/>
                <a:ahLst/>
                <a:cxnLst>
                  <a:cxn ang="0">
                    <a:pos x="24" y="37"/>
                  </a:cxn>
                  <a:cxn ang="0">
                    <a:pos x="0" y="0"/>
                  </a:cxn>
                  <a:cxn ang="0">
                    <a:pos x="0" y="10"/>
                  </a:cxn>
                  <a:cxn ang="0">
                    <a:pos x="5" y="41"/>
                  </a:cxn>
                  <a:cxn ang="0">
                    <a:pos x="24" y="72"/>
                  </a:cxn>
                  <a:cxn ang="0">
                    <a:pos x="101" y="102"/>
                  </a:cxn>
                  <a:cxn ang="0">
                    <a:pos x="101" y="85"/>
                  </a:cxn>
                  <a:cxn ang="0">
                    <a:pos x="59" y="68"/>
                  </a:cxn>
                  <a:cxn ang="0">
                    <a:pos x="24" y="37"/>
                  </a:cxn>
                </a:cxnLst>
                <a:rect l="0" t="0" r="r" b="b"/>
                <a:pathLst>
                  <a:path w="101" h="102">
                    <a:moveTo>
                      <a:pt x="24" y="37"/>
                    </a:moveTo>
                    <a:lnTo>
                      <a:pt x="0" y="0"/>
                    </a:lnTo>
                    <a:lnTo>
                      <a:pt x="0" y="10"/>
                    </a:lnTo>
                    <a:lnTo>
                      <a:pt x="5" y="41"/>
                    </a:lnTo>
                    <a:lnTo>
                      <a:pt x="24" y="72"/>
                    </a:lnTo>
                    <a:lnTo>
                      <a:pt x="101" y="102"/>
                    </a:lnTo>
                    <a:lnTo>
                      <a:pt x="101" y="85"/>
                    </a:lnTo>
                    <a:lnTo>
                      <a:pt x="59" y="68"/>
                    </a:lnTo>
                    <a:lnTo>
                      <a:pt x="24" y="3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324" name="Freeform 261"/>
              <p:cNvSpPr>
                <a:spLocks noChangeAspect="1"/>
              </p:cNvSpPr>
              <p:nvPr/>
            </p:nvSpPr>
            <p:spPr bwMode="gray">
              <a:xfrm rot="-1047951">
                <a:off x="1758" y="2351"/>
                <a:ext cx="2" cy="4"/>
              </a:xfrm>
              <a:custGeom>
                <a:avLst/>
                <a:gdLst/>
                <a:ahLst/>
                <a:cxnLst>
                  <a:cxn ang="0">
                    <a:pos x="20" y="17"/>
                  </a:cxn>
                  <a:cxn ang="0">
                    <a:pos x="0" y="0"/>
                  </a:cxn>
                  <a:cxn ang="0">
                    <a:pos x="13" y="26"/>
                  </a:cxn>
                  <a:cxn ang="0">
                    <a:pos x="38" y="51"/>
                  </a:cxn>
                  <a:cxn ang="0">
                    <a:pos x="52" y="82"/>
                  </a:cxn>
                  <a:cxn ang="0">
                    <a:pos x="62" y="85"/>
                  </a:cxn>
                  <a:cxn ang="0">
                    <a:pos x="69" y="38"/>
                  </a:cxn>
                  <a:cxn ang="0">
                    <a:pos x="52" y="23"/>
                  </a:cxn>
                  <a:cxn ang="0">
                    <a:pos x="20" y="17"/>
                  </a:cxn>
                </a:cxnLst>
                <a:rect l="0" t="0" r="r" b="b"/>
                <a:pathLst>
                  <a:path w="69" h="85">
                    <a:moveTo>
                      <a:pt x="20" y="17"/>
                    </a:moveTo>
                    <a:lnTo>
                      <a:pt x="0" y="0"/>
                    </a:lnTo>
                    <a:lnTo>
                      <a:pt x="13" y="26"/>
                    </a:lnTo>
                    <a:lnTo>
                      <a:pt x="38" y="51"/>
                    </a:lnTo>
                    <a:lnTo>
                      <a:pt x="52" y="82"/>
                    </a:lnTo>
                    <a:lnTo>
                      <a:pt x="62" y="85"/>
                    </a:lnTo>
                    <a:lnTo>
                      <a:pt x="69" y="38"/>
                    </a:lnTo>
                    <a:lnTo>
                      <a:pt x="52" y="23"/>
                    </a:lnTo>
                    <a:lnTo>
                      <a:pt x="20" y="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105" name="Freeform 262"/>
            <p:cNvSpPr>
              <a:spLocks noChangeAspect="1"/>
            </p:cNvSpPr>
            <p:nvPr/>
          </p:nvSpPr>
          <p:spPr bwMode="gray">
            <a:xfrm>
              <a:off x="3234531" y="3429347"/>
              <a:ext cx="74613" cy="74613"/>
            </a:xfrm>
            <a:custGeom>
              <a:avLst/>
              <a:gdLst/>
              <a:ahLst/>
              <a:cxnLst>
                <a:cxn ang="0">
                  <a:pos x="223" y="0"/>
                </a:cxn>
                <a:cxn ang="0">
                  <a:pos x="206" y="11"/>
                </a:cxn>
                <a:cxn ang="0">
                  <a:pos x="187" y="16"/>
                </a:cxn>
                <a:cxn ang="0">
                  <a:pos x="163" y="21"/>
                </a:cxn>
                <a:cxn ang="0">
                  <a:pos x="156" y="14"/>
                </a:cxn>
                <a:cxn ang="0">
                  <a:pos x="149" y="16"/>
                </a:cxn>
                <a:cxn ang="0">
                  <a:pos x="143" y="18"/>
                </a:cxn>
                <a:cxn ang="0">
                  <a:pos x="136" y="38"/>
                </a:cxn>
                <a:cxn ang="0">
                  <a:pos x="123" y="43"/>
                </a:cxn>
                <a:cxn ang="0">
                  <a:pos x="117" y="50"/>
                </a:cxn>
                <a:cxn ang="0">
                  <a:pos x="110" y="58"/>
                </a:cxn>
                <a:cxn ang="0">
                  <a:pos x="101" y="61"/>
                </a:cxn>
                <a:cxn ang="0">
                  <a:pos x="93" y="63"/>
                </a:cxn>
                <a:cxn ang="0">
                  <a:pos x="78" y="54"/>
                </a:cxn>
                <a:cxn ang="0">
                  <a:pos x="68" y="72"/>
                </a:cxn>
                <a:cxn ang="0">
                  <a:pos x="46" y="72"/>
                </a:cxn>
                <a:cxn ang="0">
                  <a:pos x="43" y="95"/>
                </a:cxn>
                <a:cxn ang="0">
                  <a:pos x="35" y="101"/>
                </a:cxn>
                <a:cxn ang="0">
                  <a:pos x="29" y="111"/>
                </a:cxn>
                <a:cxn ang="0">
                  <a:pos x="2" y="112"/>
                </a:cxn>
                <a:cxn ang="0">
                  <a:pos x="2" y="120"/>
                </a:cxn>
                <a:cxn ang="0">
                  <a:pos x="20" y="141"/>
                </a:cxn>
                <a:cxn ang="0">
                  <a:pos x="57" y="181"/>
                </a:cxn>
                <a:cxn ang="0">
                  <a:pos x="70" y="194"/>
                </a:cxn>
                <a:cxn ang="0">
                  <a:pos x="95" y="211"/>
                </a:cxn>
                <a:cxn ang="0">
                  <a:pos x="98" y="221"/>
                </a:cxn>
                <a:cxn ang="0">
                  <a:pos x="105" y="215"/>
                </a:cxn>
                <a:cxn ang="0">
                  <a:pos x="120" y="220"/>
                </a:cxn>
                <a:cxn ang="0">
                  <a:pos x="152" y="226"/>
                </a:cxn>
                <a:cxn ang="0">
                  <a:pos x="165" y="224"/>
                </a:cxn>
                <a:cxn ang="0">
                  <a:pos x="182" y="235"/>
                </a:cxn>
                <a:cxn ang="0">
                  <a:pos x="197" y="236"/>
                </a:cxn>
                <a:cxn ang="0">
                  <a:pos x="214" y="231"/>
                </a:cxn>
                <a:cxn ang="0">
                  <a:pos x="212" y="224"/>
                </a:cxn>
                <a:cxn ang="0">
                  <a:pos x="204" y="200"/>
                </a:cxn>
                <a:cxn ang="0">
                  <a:pos x="212" y="181"/>
                </a:cxn>
                <a:cxn ang="0">
                  <a:pos x="219" y="117"/>
                </a:cxn>
                <a:cxn ang="0">
                  <a:pos x="231" y="43"/>
                </a:cxn>
                <a:cxn ang="0">
                  <a:pos x="234" y="0"/>
                </a:cxn>
              </a:cxnLst>
              <a:rect l="0" t="0" r="r" b="b"/>
              <a:pathLst>
                <a:path w="234" h="236">
                  <a:moveTo>
                    <a:pt x="234" y="0"/>
                  </a:moveTo>
                  <a:lnTo>
                    <a:pt x="223" y="0"/>
                  </a:lnTo>
                  <a:lnTo>
                    <a:pt x="209" y="6"/>
                  </a:lnTo>
                  <a:lnTo>
                    <a:pt x="206" y="11"/>
                  </a:lnTo>
                  <a:lnTo>
                    <a:pt x="197" y="16"/>
                  </a:lnTo>
                  <a:lnTo>
                    <a:pt x="187" y="16"/>
                  </a:lnTo>
                  <a:lnTo>
                    <a:pt x="180" y="21"/>
                  </a:lnTo>
                  <a:lnTo>
                    <a:pt x="163" y="21"/>
                  </a:lnTo>
                  <a:lnTo>
                    <a:pt x="160" y="18"/>
                  </a:lnTo>
                  <a:lnTo>
                    <a:pt x="156" y="14"/>
                  </a:lnTo>
                  <a:lnTo>
                    <a:pt x="150" y="12"/>
                  </a:lnTo>
                  <a:lnTo>
                    <a:pt x="149" y="16"/>
                  </a:lnTo>
                  <a:lnTo>
                    <a:pt x="147" y="17"/>
                  </a:lnTo>
                  <a:lnTo>
                    <a:pt x="143" y="18"/>
                  </a:lnTo>
                  <a:lnTo>
                    <a:pt x="139" y="25"/>
                  </a:lnTo>
                  <a:lnTo>
                    <a:pt x="136" y="38"/>
                  </a:lnTo>
                  <a:lnTo>
                    <a:pt x="133" y="41"/>
                  </a:lnTo>
                  <a:lnTo>
                    <a:pt x="123" y="43"/>
                  </a:lnTo>
                  <a:lnTo>
                    <a:pt x="118" y="48"/>
                  </a:lnTo>
                  <a:lnTo>
                    <a:pt x="117" y="50"/>
                  </a:lnTo>
                  <a:lnTo>
                    <a:pt x="113" y="52"/>
                  </a:lnTo>
                  <a:lnTo>
                    <a:pt x="110" y="58"/>
                  </a:lnTo>
                  <a:lnTo>
                    <a:pt x="101" y="59"/>
                  </a:lnTo>
                  <a:lnTo>
                    <a:pt x="101" y="61"/>
                  </a:lnTo>
                  <a:lnTo>
                    <a:pt x="99" y="63"/>
                  </a:lnTo>
                  <a:lnTo>
                    <a:pt x="93" y="63"/>
                  </a:lnTo>
                  <a:lnTo>
                    <a:pt x="85" y="57"/>
                  </a:lnTo>
                  <a:lnTo>
                    <a:pt x="78" y="54"/>
                  </a:lnTo>
                  <a:lnTo>
                    <a:pt x="72" y="64"/>
                  </a:lnTo>
                  <a:lnTo>
                    <a:pt x="68" y="72"/>
                  </a:lnTo>
                  <a:lnTo>
                    <a:pt x="51" y="74"/>
                  </a:lnTo>
                  <a:lnTo>
                    <a:pt x="46" y="72"/>
                  </a:lnTo>
                  <a:lnTo>
                    <a:pt x="43" y="80"/>
                  </a:lnTo>
                  <a:lnTo>
                    <a:pt x="43" y="95"/>
                  </a:lnTo>
                  <a:lnTo>
                    <a:pt x="41" y="96"/>
                  </a:lnTo>
                  <a:lnTo>
                    <a:pt x="35" y="101"/>
                  </a:lnTo>
                  <a:lnTo>
                    <a:pt x="32" y="108"/>
                  </a:lnTo>
                  <a:lnTo>
                    <a:pt x="29" y="111"/>
                  </a:lnTo>
                  <a:lnTo>
                    <a:pt x="12" y="112"/>
                  </a:lnTo>
                  <a:lnTo>
                    <a:pt x="2" y="112"/>
                  </a:lnTo>
                  <a:lnTo>
                    <a:pt x="0" y="118"/>
                  </a:lnTo>
                  <a:lnTo>
                    <a:pt x="2" y="120"/>
                  </a:lnTo>
                  <a:lnTo>
                    <a:pt x="16" y="136"/>
                  </a:lnTo>
                  <a:lnTo>
                    <a:pt x="20" y="141"/>
                  </a:lnTo>
                  <a:lnTo>
                    <a:pt x="42" y="162"/>
                  </a:lnTo>
                  <a:lnTo>
                    <a:pt x="57" y="181"/>
                  </a:lnTo>
                  <a:lnTo>
                    <a:pt x="66" y="189"/>
                  </a:lnTo>
                  <a:lnTo>
                    <a:pt x="70" y="194"/>
                  </a:lnTo>
                  <a:lnTo>
                    <a:pt x="77" y="197"/>
                  </a:lnTo>
                  <a:lnTo>
                    <a:pt x="95" y="211"/>
                  </a:lnTo>
                  <a:lnTo>
                    <a:pt x="98" y="217"/>
                  </a:lnTo>
                  <a:lnTo>
                    <a:pt x="98" y="221"/>
                  </a:lnTo>
                  <a:lnTo>
                    <a:pt x="99" y="221"/>
                  </a:lnTo>
                  <a:lnTo>
                    <a:pt x="105" y="215"/>
                  </a:lnTo>
                  <a:lnTo>
                    <a:pt x="110" y="215"/>
                  </a:lnTo>
                  <a:lnTo>
                    <a:pt x="120" y="220"/>
                  </a:lnTo>
                  <a:lnTo>
                    <a:pt x="143" y="226"/>
                  </a:lnTo>
                  <a:lnTo>
                    <a:pt x="152" y="226"/>
                  </a:lnTo>
                  <a:lnTo>
                    <a:pt x="160" y="224"/>
                  </a:lnTo>
                  <a:lnTo>
                    <a:pt x="165" y="224"/>
                  </a:lnTo>
                  <a:lnTo>
                    <a:pt x="174" y="227"/>
                  </a:lnTo>
                  <a:lnTo>
                    <a:pt x="182" y="235"/>
                  </a:lnTo>
                  <a:lnTo>
                    <a:pt x="187" y="236"/>
                  </a:lnTo>
                  <a:lnTo>
                    <a:pt x="197" y="236"/>
                  </a:lnTo>
                  <a:lnTo>
                    <a:pt x="209" y="233"/>
                  </a:lnTo>
                  <a:lnTo>
                    <a:pt x="214" y="231"/>
                  </a:lnTo>
                  <a:lnTo>
                    <a:pt x="214" y="230"/>
                  </a:lnTo>
                  <a:lnTo>
                    <a:pt x="212" y="224"/>
                  </a:lnTo>
                  <a:lnTo>
                    <a:pt x="204" y="211"/>
                  </a:lnTo>
                  <a:lnTo>
                    <a:pt x="204" y="200"/>
                  </a:lnTo>
                  <a:lnTo>
                    <a:pt x="209" y="190"/>
                  </a:lnTo>
                  <a:lnTo>
                    <a:pt x="212" y="181"/>
                  </a:lnTo>
                  <a:lnTo>
                    <a:pt x="213" y="156"/>
                  </a:lnTo>
                  <a:lnTo>
                    <a:pt x="219" y="117"/>
                  </a:lnTo>
                  <a:lnTo>
                    <a:pt x="219" y="82"/>
                  </a:lnTo>
                  <a:lnTo>
                    <a:pt x="231" y="43"/>
                  </a:lnTo>
                  <a:lnTo>
                    <a:pt x="234" y="23"/>
                  </a:lnTo>
                  <a:lnTo>
                    <a:pt x="234"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6" name="Freeform 263"/>
            <p:cNvSpPr>
              <a:spLocks noChangeAspect="1"/>
            </p:cNvSpPr>
            <p:nvPr/>
          </p:nvSpPr>
          <p:spPr bwMode="gray">
            <a:xfrm>
              <a:off x="3313906" y="3524597"/>
              <a:ext cx="101600" cy="42863"/>
            </a:xfrm>
            <a:custGeom>
              <a:avLst/>
              <a:gdLst/>
              <a:ahLst/>
              <a:cxnLst>
                <a:cxn ang="0">
                  <a:pos x="19" y="1"/>
                </a:cxn>
                <a:cxn ang="0">
                  <a:pos x="6" y="9"/>
                </a:cxn>
                <a:cxn ang="0">
                  <a:pos x="16" y="32"/>
                </a:cxn>
                <a:cxn ang="0">
                  <a:pos x="10" y="44"/>
                </a:cxn>
                <a:cxn ang="0">
                  <a:pos x="1" y="71"/>
                </a:cxn>
                <a:cxn ang="0">
                  <a:pos x="7" y="82"/>
                </a:cxn>
                <a:cxn ang="0">
                  <a:pos x="22" y="72"/>
                </a:cxn>
                <a:cxn ang="0">
                  <a:pos x="58" y="80"/>
                </a:cxn>
                <a:cxn ang="0">
                  <a:pos x="75" y="87"/>
                </a:cxn>
                <a:cxn ang="0">
                  <a:pos x="92" y="112"/>
                </a:cxn>
                <a:cxn ang="0">
                  <a:pos x="109" y="103"/>
                </a:cxn>
                <a:cxn ang="0">
                  <a:pos x="117" y="131"/>
                </a:cxn>
                <a:cxn ang="0">
                  <a:pos x="135" y="134"/>
                </a:cxn>
                <a:cxn ang="0">
                  <a:pos x="157" y="110"/>
                </a:cxn>
                <a:cxn ang="0">
                  <a:pos x="139" y="95"/>
                </a:cxn>
                <a:cxn ang="0">
                  <a:pos x="140" y="81"/>
                </a:cxn>
                <a:cxn ang="0">
                  <a:pos x="160" y="72"/>
                </a:cxn>
                <a:cxn ang="0">
                  <a:pos x="187" y="43"/>
                </a:cxn>
                <a:cxn ang="0">
                  <a:pos x="201" y="34"/>
                </a:cxn>
                <a:cxn ang="0">
                  <a:pos x="222" y="45"/>
                </a:cxn>
                <a:cxn ang="0">
                  <a:pos x="260" y="63"/>
                </a:cxn>
                <a:cxn ang="0">
                  <a:pos x="273" y="71"/>
                </a:cxn>
                <a:cxn ang="0">
                  <a:pos x="258" y="85"/>
                </a:cxn>
                <a:cxn ang="0">
                  <a:pos x="261" y="110"/>
                </a:cxn>
                <a:cxn ang="0">
                  <a:pos x="281" y="128"/>
                </a:cxn>
                <a:cxn ang="0">
                  <a:pos x="290" y="109"/>
                </a:cxn>
                <a:cxn ang="0">
                  <a:pos x="302" y="109"/>
                </a:cxn>
                <a:cxn ang="0">
                  <a:pos x="318" y="87"/>
                </a:cxn>
                <a:cxn ang="0">
                  <a:pos x="313" y="77"/>
                </a:cxn>
                <a:cxn ang="0">
                  <a:pos x="304" y="66"/>
                </a:cxn>
                <a:cxn ang="0">
                  <a:pos x="297" y="48"/>
                </a:cxn>
                <a:cxn ang="0">
                  <a:pos x="266" y="18"/>
                </a:cxn>
                <a:cxn ang="0">
                  <a:pos x="231" y="11"/>
                </a:cxn>
                <a:cxn ang="0">
                  <a:pos x="189" y="1"/>
                </a:cxn>
                <a:cxn ang="0">
                  <a:pos x="176" y="11"/>
                </a:cxn>
                <a:cxn ang="0">
                  <a:pos x="164" y="31"/>
                </a:cxn>
                <a:cxn ang="0">
                  <a:pos x="156" y="20"/>
                </a:cxn>
                <a:cxn ang="0">
                  <a:pos x="118" y="36"/>
                </a:cxn>
                <a:cxn ang="0">
                  <a:pos x="101" y="44"/>
                </a:cxn>
                <a:cxn ang="0">
                  <a:pos x="71" y="34"/>
                </a:cxn>
                <a:cxn ang="0">
                  <a:pos x="45" y="23"/>
                </a:cxn>
                <a:cxn ang="0">
                  <a:pos x="35" y="7"/>
                </a:cxn>
              </a:cxnLst>
              <a:rect l="0" t="0" r="r" b="b"/>
              <a:pathLst>
                <a:path w="318" h="135">
                  <a:moveTo>
                    <a:pt x="23" y="0"/>
                  </a:moveTo>
                  <a:lnTo>
                    <a:pt x="22" y="1"/>
                  </a:lnTo>
                  <a:lnTo>
                    <a:pt x="19" y="1"/>
                  </a:lnTo>
                  <a:lnTo>
                    <a:pt x="17" y="0"/>
                  </a:lnTo>
                  <a:lnTo>
                    <a:pt x="13" y="0"/>
                  </a:lnTo>
                  <a:lnTo>
                    <a:pt x="6" y="9"/>
                  </a:lnTo>
                  <a:lnTo>
                    <a:pt x="5" y="23"/>
                  </a:lnTo>
                  <a:lnTo>
                    <a:pt x="12" y="28"/>
                  </a:lnTo>
                  <a:lnTo>
                    <a:pt x="16" y="32"/>
                  </a:lnTo>
                  <a:lnTo>
                    <a:pt x="15" y="37"/>
                  </a:lnTo>
                  <a:lnTo>
                    <a:pt x="11" y="40"/>
                  </a:lnTo>
                  <a:lnTo>
                    <a:pt x="10" y="44"/>
                  </a:lnTo>
                  <a:lnTo>
                    <a:pt x="10" y="56"/>
                  </a:lnTo>
                  <a:lnTo>
                    <a:pt x="8" y="61"/>
                  </a:lnTo>
                  <a:lnTo>
                    <a:pt x="1" y="71"/>
                  </a:lnTo>
                  <a:lnTo>
                    <a:pt x="0" y="71"/>
                  </a:lnTo>
                  <a:lnTo>
                    <a:pt x="6" y="82"/>
                  </a:lnTo>
                  <a:lnTo>
                    <a:pt x="7" y="82"/>
                  </a:lnTo>
                  <a:lnTo>
                    <a:pt x="10" y="75"/>
                  </a:lnTo>
                  <a:lnTo>
                    <a:pt x="12" y="72"/>
                  </a:lnTo>
                  <a:lnTo>
                    <a:pt x="22" y="72"/>
                  </a:lnTo>
                  <a:lnTo>
                    <a:pt x="40" y="75"/>
                  </a:lnTo>
                  <a:lnTo>
                    <a:pt x="48" y="76"/>
                  </a:lnTo>
                  <a:lnTo>
                    <a:pt x="58" y="80"/>
                  </a:lnTo>
                  <a:lnTo>
                    <a:pt x="67" y="81"/>
                  </a:lnTo>
                  <a:lnTo>
                    <a:pt x="70" y="82"/>
                  </a:lnTo>
                  <a:lnTo>
                    <a:pt x="75" y="87"/>
                  </a:lnTo>
                  <a:lnTo>
                    <a:pt x="78" y="96"/>
                  </a:lnTo>
                  <a:lnTo>
                    <a:pt x="85" y="103"/>
                  </a:lnTo>
                  <a:lnTo>
                    <a:pt x="92" y="112"/>
                  </a:lnTo>
                  <a:lnTo>
                    <a:pt x="98" y="112"/>
                  </a:lnTo>
                  <a:lnTo>
                    <a:pt x="103" y="106"/>
                  </a:lnTo>
                  <a:lnTo>
                    <a:pt x="109" y="103"/>
                  </a:lnTo>
                  <a:lnTo>
                    <a:pt x="113" y="112"/>
                  </a:lnTo>
                  <a:lnTo>
                    <a:pt x="113" y="122"/>
                  </a:lnTo>
                  <a:lnTo>
                    <a:pt x="117" y="131"/>
                  </a:lnTo>
                  <a:lnTo>
                    <a:pt x="118" y="134"/>
                  </a:lnTo>
                  <a:lnTo>
                    <a:pt x="130" y="135"/>
                  </a:lnTo>
                  <a:lnTo>
                    <a:pt x="135" y="134"/>
                  </a:lnTo>
                  <a:lnTo>
                    <a:pt x="152" y="124"/>
                  </a:lnTo>
                  <a:lnTo>
                    <a:pt x="160" y="117"/>
                  </a:lnTo>
                  <a:lnTo>
                    <a:pt x="157" y="110"/>
                  </a:lnTo>
                  <a:lnTo>
                    <a:pt x="152" y="107"/>
                  </a:lnTo>
                  <a:lnTo>
                    <a:pt x="148" y="102"/>
                  </a:lnTo>
                  <a:lnTo>
                    <a:pt x="139" y="95"/>
                  </a:lnTo>
                  <a:lnTo>
                    <a:pt x="137" y="91"/>
                  </a:lnTo>
                  <a:lnTo>
                    <a:pt x="137" y="87"/>
                  </a:lnTo>
                  <a:lnTo>
                    <a:pt x="140" y="81"/>
                  </a:lnTo>
                  <a:lnTo>
                    <a:pt x="148" y="75"/>
                  </a:lnTo>
                  <a:lnTo>
                    <a:pt x="156" y="72"/>
                  </a:lnTo>
                  <a:lnTo>
                    <a:pt x="160" y="72"/>
                  </a:lnTo>
                  <a:lnTo>
                    <a:pt x="168" y="68"/>
                  </a:lnTo>
                  <a:lnTo>
                    <a:pt x="177" y="58"/>
                  </a:lnTo>
                  <a:lnTo>
                    <a:pt x="187" y="43"/>
                  </a:lnTo>
                  <a:lnTo>
                    <a:pt x="189" y="39"/>
                  </a:lnTo>
                  <a:lnTo>
                    <a:pt x="190" y="38"/>
                  </a:lnTo>
                  <a:lnTo>
                    <a:pt x="201" y="34"/>
                  </a:lnTo>
                  <a:lnTo>
                    <a:pt x="205" y="34"/>
                  </a:lnTo>
                  <a:lnTo>
                    <a:pt x="209" y="36"/>
                  </a:lnTo>
                  <a:lnTo>
                    <a:pt x="222" y="45"/>
                  </a:lnTo>
                  <a:lnTo>
                    <a:pt x="241" y="54"/>
                  </a:lnTo>
                  <a:lnTo>
                    <a:pt x="252" y="66"/>
                  </a:lnTo>
                  <a:lnTo>
                    <a:pt x="260" y="63"/>
                  </a:lnTo>
                  <a:lnTo>
                    <a:pt x="266" y="63"/>
                  </a:lnTo>
                  <a:lnTo>
                    <a:pt x="273" y="68"/>
                  </a:lnTo>
                  <a:lnTo>
                    <a:pt x="273" y="71"/>
                  </a:lnTo>
                  <a:lnTo>
                    <a:pt x="269" y="71"/>
                  </a:lnTo>
                  <a:lnTo>
                    <a:pt x="259" y="80"/>
                  </a:lnTo>
                  <a:lnTo>
                    <a:pt x="258" y="85"/>
                  </a:lnTo>
                  <a:lnTo>
                    <a:pt x="257" y="93"/>
                  </a:lnTo>
                  <a:lnTo>
                    <a:pt x="258" y="104"/>
                  </a:lnTo>
                  <a:lnTo>
                    <a:pt x="261" y="110"/>
                  </a:lnTo>
                  <a:lnTo>
                    <a:pt x="273" y="123"/>
                  </a:lnTo>
                  <a:lnTo>
                    <a:pt x="280" y="128"/>
                  </a:lnTo>
                  <a:lnTo>
                    <a:pt x="281" y="128"/>
                  </a:lnTo>
                  <a:lnTo>
                    <a:pt x="281" y="123"/>
                  </a:lnTo>
                  <a:lnTo>
                    <a:pt x="290" y="117"/>
                  </a:lnTo>
                  <a:lnTo>
                    <a:pt x="290" y="109"/>
                  </a:lnTo>
                  <a:lnTo>
                    <a:pt x="293" y="108"/>
                  </a:lnTo>
                  <a:lnTo>
                    <a:pt x="298" y="112"/>
                  </a:lnTo>
                  <a:lnTo>
                    <a:pt x="302" y="109"/>
                  </a:lnTo>
                  <a:lnTo>
                    <a:pt x="312" y="96"/>
                  </a:lnTo>
                  <a:lnTo>
                    <a:pt x="318" y="91"/>
                  </a:lnTo>
                  <a:lnTo>
                    <a:pt x="318" y="87"/>
                  </a:lnTo>
                  <a:lnTo>
                    <a:pt x="314" y="85"/>
                  </a:lnTo>
                  <a:lnTo>
                    <a:pt x="313" y="83"/>
                  </a:lnTo>
                  <a:lnTo>
                    <a:pt x="313" y="77"/>
                  </a:lnTo>
                  <a:lnTo>
                    <a:pt x="309" y="71"/>
                  </a:lnTo>
                  <a:lnTo>
                    <a:pt x="304" y="68"/>
                  </a:lnTo>
                  <a:lnTo>
                    <a:pt x="304" y="66"/>
                  </a:lnTo>
                  <a:lnTo>
                    <a:pt x="306" y="58"/>
                  </a:lnTo>
                  <a:lnTo>
                    <a:pt x="307" y="54"/>
                  </a:lnTo>
                  <a:lnTo>
                    <a:pt x="297" y="48"/>
                  </a:lnTo>
                  <a:lnTo>
                    <a:pt x="287" y="37"/>
                  </a:lnTo>
                  <a:lnTo>
                    <a:pt x="284" y="33"/>
                  </a:lnTo>
                  <a:lnTo>
                    <a:pt x="266" y="18"/>
                  </a:lnTo>
                  <a:lnTo>
                    <a:pt x="257" y="15"/>
                  </a:lnTo>
                  <a:lnTo>
                    <a:pt x="244" y="11"/>
                  </a:lnTo>
                  <a:lnTo>
                    <a:pt x="231" y="11"/>
                  </a:lnTo>
                  <a:lnTo>
                    <a:pt x="218" y="7"/>
                  </a:lnTo>
                  <a:lnTo>
                    <a:pt x="209" y="1"/>
                  </a:lnTo>
                  <a:lnTo>
                    <a:pt x="189" y="1"/>
                  </a:lnTo>
                  <a:lnTo>
                    <a:pt x="184" y="2"/>
                  </a:lnTo>
                  <a:lnTo>
                    <a:pt x="182" y="4"/>
                  </a:lnTo>
                  <a:lnTo>
                    <a:pt x="176" y="11"/>
                  </a:lnTo>
                  <a:lnTo>
                    <a:pt x="174" y="27"/>
                  </a:lnTo>
                  <a:lnTo>
                    <a:pt x="167" y="31"/>
                  </a:lnTo>
                  <a:lnTo>
                    <a:pt x="164" y="31"/>
                  </a:lnTo>
                  <a:lnTo>
                    <a:pt x="164" y="21"/>
                  </a:lnTo>
                  <a:lnTo>
                    <a:pt x="160" y="20"/>
                  </a:lnTo>
                  <a:lnTo>
                    <a:pt x="156" y="20"/>
                  </a:lnTo>
                  <a:lnTo>
                    <a:pt x="137" y="31"/>
                  </a:lnTo>
                  <a:lnTo>
                    <a:pt x="121" y="33"/>
                  </a:lnTo>
                  <a:lnTo>
                    <a:pt x="118" y="36"/>
                  </a:lnTo>
                  <a:lnTo>
                    <a:pt x="110" y="43"/>
                  </a:lnTo>
                  <a:lnTo>
                    <a:pt x="105" y="44"/>
                  </a:lnTo>
                  <a:lnTo>
                    <a:pt x="101" y="44"/>
                  </a:lnTo>
                  <a:lnTo>
                    <a:pt x="92" y="43"/>
                  </a:lnTo>
                  <a:lnTo>
                    <a:pt x="75" y="36"/>
                  </a:lnTo>
                  <a:lnTo>
                    <a:pt x="71" y="34"/>
                  </a:lnTo>
                  <a:lnTo>
                    <a:pt x="48" y="34"/>
                  </a:lnTo>
                  <a:lnTo>
                    <a:pt x="45" y="28"/>
                  </a:lnTo>
                  <a:lnTo>
                    <a:pt x="45" y="23"/>
                  </a:lnTo>
                  <a:lnTo>
                    <a:pt x="39" y="20"/>
                  </a:lnTo>
                  <a:lnTo>
                    <a:pt x="37" y="9"/>
                  </a:lnTo>
                  <a:lnTo>
                    <a:pt x="35" y="7"/>
                  </a:lnTo>
                  <a:lnTo>
                    <a:pt x="27" y="5"/>
                  </a:lnTo>
                  <a:lnTo>
                    <a:pt x="23"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7" name="Freeform 264"/>
            <p:cNvSpPr>
              <a:spLocks noChangeAspect="1"/>
            </p:cNvSpPr>
            <p:nvPr/>
          </p:nvSpPr>
          <p:spPr bwMode="gray">
            <a:xfrm>
              <a:off x="3153568" y="3378547"/>
              <a:ext cx="68263" cy="74613"/>
            </a:xfrm>
            <a:custGeom>
              <a:avLst/>
              <a:gdLst/>
              <a:ahLst/>
              <a:cxnLst>
                <a:cxn ang="0">
                  <a:pos x="71" y="1"/>
                </a:cxn>
                <a:cxn ang="0">
                  <a:pos x="39" y="28"/>
                </a:cxn>
                <a:cxn ang="0">
                  <a:pos x="63" y="52"/>
                </a:cxn>
                <a:cxn ang="0">
                  <a:pos x="82" y="71"/>
                </a:cxn>
                <a:cxn ang="0">
                  <a:pos x="95" y="84"/>
                </a:cxn>
                <a:cxn ang="0">
                  <a:pos x="93" y="100"/>
                </a:cxn>
                <a:cxn ang="0">
                  <a:pos x="69" y="99"/>
                </a:cxn>
                <a:cxn ang="0">
                  <a:pos x="16" y="138"/>
                </a:cxn>
                <a:cxn ang="0">
                  <a:pos x="9" y="152"/>
                </a:cxn>
                <a:cxn ang="0">
                  <a:pos x="5" y="158"/>
                </a:cxn>
                <a:cxn ang="0">
                  <a:pos x="6" y="168"/>
                </a:cxn>
                <a:cxn ang="0">
                  <a:pos x="2" y="186"/>
                </a:cxn>
                <a:cxn ang="0">
                  <a:pos x="2" y="191"/>
                </a:cxn>
                <a:cxn ang="0">
                  <a:pos x="9" y="196"/>
                </a:cxn>
                <a:cxn ang="0">
                  <a:pos x="17" y="204"/>
                </a:cxn>
                <a:cxn ang="0">
                  <a:pos x="37" y="217"/>
                </a:cxn>
                <a:cxn ang="0">
                  <a:pos x="55" y="226"/>
                </a:cxn>
                <a:cxn ang="0">
                  <a:pos x="86" y="227"/>
                </a:cxn>
                <a:cxn ang="0">
                  <a:pos x="112" y="232"/>
                </a:cxn>
                <a:cxn ang="0">
                  <a:pos x="119" y="232"/>
                </a:cxn>
                <a:cxn ang="0">
                  <a:pos x="134" y="220"/>
                </a:cxn>
                <a:cxn ang="0">
                  <a:pos x="145" y="211"/>
                </a:cxn>
                <a:cxn ang="0">
                  <a:pos x="149" y="199"/>
                </a:cxn>
                <a:cxn ang="0">
                  <a:pos x="155" y="194"/>
                </a:cxn>
                <a:cxn ang="0">
                  <a:pos x="165" y="184"/>
                </a:cxn>
                <a:cxn ang="0">
                  <a:pos x="163" y="175"/>
                </a:cxn>
                <a:cxn ang="0">
                  <a:pos x="162" y="169"/>
                </a:cxn>
                <a:cxn ang="0">
                  <a:pos x="172" y="159"/>
                </a:cxn>
                <a:cxn ang="0">
                  <a:pos x="177" y="157"/>
                </a:cxn>
                <a:cxn ang="0">
                  <a:pos x="208" y="134"/>
                </a:cxn>
                <a:cxn ang="0">
                  <a:pos x="212" y="124"/>
                </a:cxn>
                <a:cxn ang="0">
                  <a:pos x="211" y="121"/>
                </a:cxn>
                <a:cxn ang="0">
                  <a:pos x="209" y="118"/>
                </a:cxn>
                <a:cxn ang="0">
                  <a:pos x="195" y="121"/>
                </a:cxn>
                <a:cxn ang="0">
                  <a:pos x="187" y="116"/>
                </a:cxn>
                <a:cxn ang="0">
                  <a:pos x="184" y="111"/>
                </a:cxn>
                <a:cxn ang="0">
                  <a:pos x="163" y="108"/>
                </a:cxn>
                <a:cxn ang="0">
                  <a:pos x="166" y="72"/>
                </a:cxn>
              </a:cxnLst>
              <a:rect l="0" t="0" r="r" b="b"/>
              <a:pathLst>
                <a:path w="212" h="235">
                  <a:moveTo>
                    <a:pt x="166" y="0"/>
                  </a:moveTo>
                  <a:lnTo>
                    <a:pt x="71" y="1"/>
                  </a:lnTo>
                  <a:lnTo>
                    <a:pt x="71" y="28"/>
                  </a:lnTo>
                  <a:lnTo>
                    <a:pt x="39" y="28"/>
                  </a:lnTo>
                  <a:lnTo>
                    <a:pt x="37" y="27"/>
                  </a:lnTo>
                  <a:lnTo>
                    <a:pt x="63" y="52"/>
                  </a:lnTo>
                  <a:lnTo>
                    <a:pt x="79" y="62"/>
                  </a:lnTo>
                  <a:lnTo>
                    <a:pt x="82" y="71"/>
                  </a:lnTo>
                  <a:lnTo>
                    <a:pt x="92" y="79"/>
                  </a:lnTo>
                  <a:lnTo>
                    <a:pt x="95" y="84"/>
                  </a:lnTo>
                  <a:lnTo>
                    <a:pt x="93" y="99"/>
                  </a:lnTo>
                  <a:lnTo>
                    <a:pt x="93" y="100"/>
                  </a:lnTo>
                  <a:lnTo>
                    <a:pt x="92" y="99"/>
                  </a:lnTo>
                  <a:lnTo>
                    <a:pt x="69" y="99"/>
                  </a:lnTo>
                  <a:lnTo>
                    <a:pt x="39" y="102"/>
                  </a:lnTo>
                  <a:lnTo>
                    <a:pt x="16" y="138"/>
                  </a:lnTo>
                  <a:lnTo>
                    <a:pt x="15" y="142"/>
                  </a:lnTo>
                  <a:lnTo>
                    <a:pt x="9" y="152"/>
                  </a:lnTo>
                  <a:lnTo>
                    <a:pt x="6" y="157"/>
                  </a:lnTo>
                  <a:lnTo>
                    <a:pt x="5" y="158"/>
                  </a:lnTo>
                  <a:lnTo>
                    <a:pt x="7" y="165"/>
                  </a:lnTo>
                  <a:lnTo>
                    <a:pt x="6" y="168"/>
                  </a:lnTo>
                  <a:lnTo>
                    <a:pt x="4" y="170"/>
                  </a:lnTo>
                  <a:lnTo>
                    <a:pt x="2" y="186"/>
                  </a:lnTo>
                  <a:lnTo>
                    <a:pt x="0" y="188"/>
                  </a:lnTo>
                  <a:lnTo>
                    <a:pt x="2" y="191"/>
                  </a:lnTo>
                  <a:lnTo>
                    <a:pt x="7" y="195"/>
                  </a:lnTo>
                  <a:lnTo>
                    <a:pt x="9" y="196"/>
                  </a:lnTo>
                  <a:lnTo>
                    <a:pt x="16" y="201"/>
                  </a:lnTo>
                  <a:lnTo>
                    <a:pt x="17" y="204"/>
                  </a:lnTo>
                  <a:lnTo>
                    <a:pt x="31" y="213"/>
                  </a:lnTo>
                  <a:lnTo>
                    <a:pt x="37" y="217"/>
                  </a:lnTo>
                  <a:lnTo>
                    <a:pt x="47" y="222"/>
                  </a:lnTo>
                  <a:lnTo>
                    <a:pt x="55" y="226"/>
                  </a:lnTo>
                  <a:lnTo>
                    <a:pt x="66" y="227"/>
                  </a:lnTo>
                  <a:lnTo>
                    <a:pt x="86" y="227"/>
                  </a:lnTo>
                  <a:lnTo>
                    <a:pt x="96" y="228"/>
                  </a:lnTo>
                  <a:lnTo>
                    <a:pt x="112" y="232"/>
                  </a:lnTo>
                  <a:lnTo>
                    <a:pt x="119" y="235"/>
                  </a:lnTo>
                  <a:lnTo>
                    <a:pt x="119" y="232"/>
                  </a:lnTo>
                  <a:lnTo>
                    <a:pt x="125" y="222"/>
                  </a:lnTo>
                  <a:lnTo>
                    <a:pt x="134" y="220"/>
                  </a:lnTo>
                  <a:lnTo>
                    <a:pt x="138" y="213"/>
                  </a:lnTo>
                  <a:lnTo>
                    <a:pt x="145" y="211"/>
                  </a:lnTo>
                  <a:lnTo>
                    <a:pt x="147" y="206"/>
                  </a:lnTo>
                  <a:lnTo>
                    <a:pt x="149" y="199"/>
                  </a:lnTo>
                  <a:lnTo>
                    <a:pt x="152" y="195"/>
                  </a:lnTo>
                  <a:lnTo>
                    <a:pt x="155" y="194"/>
                  </a:lnTo>
                  <a:lnTo>
                    <a:pt x="156" y="189"/>
                  </a:lnTo>
                  <a:lnTo>
                    <a:pt x="165" y="184"/>
                  </a:lnTo>
                  <a:lnTo>
                    <a:pt x="165" y="180"/>
                  </a:lnTo>
                  <a:lnTo>
                    <a:pt x="163" y="175"/>
                  </a:lnTo>
                  <a:lnTo>
                    <a:pt x="162" y="174"/>
                  </a:lnTo>
                  <a:lnTo>
                    <a:pt x="162" y="169"/>
                  </a:lnTo>
                  <a:lnTo>
                    <a:pt x="163" y="165"/>
                  </a:lnTo>
                  <a:lnTo>
                    <a:pt x="172" y="159"/>
                  </a:lnTo>
                  <a:lnTo>
                    <a:pt x="173" y="158"/>
                  </a:lnTo>
                  <a:lnTo>
                    <a:pt x="177" y="157"/>
                  </a:lnTo>
                  <a:lnTo>
                    <a:pt x="189" y="146"/>
                  </a:lnTo>
                  <a:lnTo>
                    <a:pt x="208" y="134"/>
                  </a:lnTo>
                  <a:lnTo>
                    <a:pt x="211" y="127"/>
                  </a:lnTo>
                  <a:lnTo>
                    <a:pt x="212" y="124"/>
                  </a:lnTo>
                  <a:lnTo>
                    <a:pt x="212" y="121"/>
                  </a:lnTo>
                  <a:lnTo>
                    <a:pt x="211" y="121"/>
                  </a:lnTo>
                  <a:lnTo>
                    <a:pt x="210" y="121"/>
                  </a:lnTo>
                  <a:lnTo>
                    <a:pt x="209" y="118"/>
                  </a:lnTo>
                  <a:lnTo>
                    <a:pt x="203" y="116"/>
                  </a:lnTo>
                  <a:lnTo>
                    <a:pt x="195" y="121"/>
                  </a:lnTo>
                  <a:lnTo>
                    <a:pt x="193" y="121"/>
                  </a:lnTo>
                  <a:lnTo>
                    <a:pt x="187" y="116"/>
                  </a:lnTo>
                  <a:lnTo>
                    <a:pt x="183" y="110"/>
                  </a:lnTo>
                  <a:lnTo>
                    <a:pt x="184" y="111"/>
                  </a:lnTo>
                  <a:lnTo>
                    <a:pt x="172" y="110"/>
                  </a:lnTo>
                  <a:lnTo>
                    <a:pt x="163" y="108"/>
                  </a:lnTo>
                  <a:lnTo>
                    <a:pt x="163" y="107"/>
                  </a:lnTo>
                  <a:lnTo>
                    <a:pt x="166" y="72"/>
                  </a:lnTo>
                  <a:lnTo>
                    <a:pt x="166"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8" name="Freeform 265"/>
            <p:cNvSpPr>
              <a:spLocks noChangeAspect="1"/>
            </p:cNvSpPr>
            <p:nvPr/>
          </p:nvSpPr>
          <p:spPr bwMode="gray">
            <a:xfrm>
              <a:off x="3205956" y="3367434"/>
              <a:ext cx="19050" cy="46038"/>
            </a:xfrm>
            <a:custGeom>
              <a:avLst/>
              <a:gdLst/>
              <a:ahLst/>
              <a:cxnLst>
                <a:cxn ang="0">
                  <a:pos x="46" y="2"/>
                </a:cxn>
                <a:cxn ang="0">
                  <a:pos x="41" y="0"/>
                </a:cxn>
                <a:cxn ang="0">
                  <a:pos x="36" y="3"/>
                </a:cxn>
                <a:cxn ang="0">
                  <a:pos x="21" y="31"/>
                </a:cxn>
                <a:cxn ang="0">
                  <a:pos x="16" y="31"/>
                </a:cxn>
                <a:cxn ang="0">
                  <a:pos x="3" y="34"/>
                </a:cxn>
                <a:cxn ang="0">
                  <a:pos x="3" y="106"/>
                </a:cxn>
                <a:cxn ang="0">
                  <a:pos x="2" y="141"/>
                </a:cxn>
                <a:cxn ang="0">
                  <a:pos x="0" y="142"/>
                </a:cxn>
                <a:cxn ang="0">
                  <a:pos x="9" y="144"/>
                </a:cxn>
                <a:cxn ang="0">
                  <a:pos x="21" y="145"/>
                </a:cxn>
                <a:cxn ang="0">
                  <a:pos x="20" y="144"/>
                </a:cxn>
                <a:cxn ang="0">
                  <a:pos x="20" y="136"/>
                </a:cxn>
                <a:cxn ang="0">
                  <a:pos x="21" y="132"/>
                </a:cxn>
                <a:cxn ang="0">
                  <a:pos x="27" y="126"/>
                </a:cxn>
                <a:cxn ang="0">
                  <a:pos x="38" y="118"/>
                </a:cxn>
                <a:cxn ang="0">
                  <a:pos x="45" y="110"/>
                </a:cxn>
                <a:cxn ang="0">
                  <a:pos x="47" y="102"/>
                </a:cxn>
                <a:cxn ang="0">
                  <a:pos x="48" y="102"/>
                </a:cxn>
                <a:cxn ang="0">
                  <a:pos x="51" y="89"/>
                </a:cxn>
                <a:cxn ang="0">
                  <a:pos x="52" y="77"/>
                </a:cxn>
                <a:cxn ang="0">
                  <a:pos x="51" y="56"/>
                </a:cxn>
                <a:cxn ang="0">
                  <a:pos x="53" y="41"/>
                </a:cxn>
                <a:cxn ang="0">
                  <a:pos x="57" y="28"/>
                </a:cxn>
                <a:cxn ang="0">
                  <a:pos x="62" y="18"/>
                </a:cxn>
                <a:cxn ang="0">
                  <a:pos x="62" y="13"/>
                </a:cxn>
                <a:cxn ang="0">
                  <a:pos x="58" y="8"/>
                </a:cxn>
                <a:cxn ang="0">
                  <a:pos x="47" y="3"/>
                </a:cxn>
                <a:cxn ang="0">
                  <a:pos x="46" y="2"/>
                </a:cxn>
              </a:cxnLst>
              <a:rect l="0" t="0" r="r" b="b"/>
              <a:pathLst>
                <a:path w="62" h="145">
                  <a:moveTo>
                    <a:pt x="46" y="2"/>
                  </a:moveTo>
                  <a:lnTo>
                    <a:pt x="41" y="0"/>
                  </a:lnTo>
                  <a:lnTo>
                    <a:pt x="36" y="3"/>
                  </a:lnTo>
                  <a:lnTo>
                    <a:pt x="21" y="31"/>
                  </a:lnTo>
                  <a:lnTo>
                    <a:pt x="16" y="31"/>
                  </a:lnTo>
                  <a:lnTo>
                    <a:pt x="3" y="34"/>
                  </a:lnTo>
                  <a:lnTo>
                    <a:pt x="3" y="106"/>
                  </a:lnTo>
                  <a:lnTo>
                    <a:pt x="2" y="141"/>
                  </a:lnTo>
                  <a:lnTo>
                    <a:pt x="0" y="142"/>
                  </a:lnTo>
                  <a:lnTo>
                    <a:pt x="9" y="144"/>
                  </a:lnTo>
                  <a:lnTo>
                    <a:pt x="21" y="145"/>
                  </a:lnTo>
                  <a:lnTo>
                    <a:pt x="20" y="144"/>
                  </a:lnTo>
                  <a:lnTo>
                    <a:pt x="20" y="136"/>
                  </a:lnTo>
                  <a:lnTo>
                    <a:pt x="21" y="132"/>
                  </a:lnTo>
                  <a:lnTo>
                    <a:pt x="27" y="126"/>
                  </a:lnTo>
                  <a:lnTo>
                    <a:pt x="38" y="118"/>
                  </a:lnTo>
                  <a:lnTo>
                    <a:pt x="45" y="110"/>
                  </a:lnTo>
                  <a:lnTo>
                    <a:pt x="47" y="102"/>
                  </a:lnTo>
                  <a:lnTo>
                    <a:pt x="48" y="102"/>
                  </a:lnTo>
                  <a:lnTo>
                    <a:pt x="51" y="89"/>
                  </a:lnTo>
                  <a:lnTo>
                    <a:pt x="52" y="77"/>
                  </a:lnTo>
                  <a:lnTo>
                    <a:pt x="51" y="56"/>
                  </a:lnTo>
                  <a:lnTo>
                    <a:pt x="53" y="41"/>
                  </a:lnTo>
                  <a:lnTo>
                    <a:pt x="57" y="28"/>
                  </a:lnTo>
                  <a:lnTo>
                    <a:pt x="62" y="18"/>
                  </a:lnTo>
                  <a:lnTo>
                    <a:pt x="62" y="13"/>
                  </a:lnTo>
                  <a:lnTo>
                    <a:pt x="58" y="8"/>
                  </a:lnTo>
                  <a:lnTo>
                    <a:pt x="47" y="3"/>
                  </a:lnTo>
                  <a:lnTo>
                    <a:pt x="46"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09" name="Freeform 266"/>
            <p:cNvSpPr>
              <a:spLocks noChangeAspect="1"/>
            </p:cNvSpPr>
            <p:nvPr/>
          </p:nvSpPr>
          <p:spPr bwMode="gray">
            <a:xfrm>
              <a:off x="3191668" y="3440459"/>
              <a:ext cx="39688" cy="22225"/>
            </a:xfrm>
            <a:custGeom>
              <a:avLst/>
              <a:gdLst/>
              <a:ahLst/>
              <a:cxnLst>
                <a:cxn ang="0">
                  <a:pos x="33" y="0"/>
                </a:cxn>
                <a:cxn ang="0">
                  <a:pos x="31" y="4"/>
                </a:cxn>
                <a:cxn ang="0">
                  <a:pos x="28" y="11"/>
                </a:cxn>
                <a:cxn ang="0">
                  <a:pos x="26" y="16"/>
                </a:cxn>
                <a:cxn ang="0">
                  <a:pos x="19" y="18"/>
                </a:cxn>
                <a:cxn ang="0">
                  <a:pos x="15" y="25"/>
                </a:cxn>
                <a:cxn ang="0">
                  <a:pos x="6" y="27"/>
                </a:cxn>
                <a:cxn ang="0">
                  <a:pos x="0" y="37"/>
                </a:cxn>
                <a:cxn ang="0">
                  <a:pos x="0" y="40"/>
                </a:cxn>
                <a:cxn ang="0">
                  <a:pos x="9" y="48"/>
                </a:cxn>
                <a:cxn ang="0">
                  <a:pos x="21" y="53"/>
                </a:cxn>
                <a:cxn ang="0">
                  <a:pos x="36" y="55"/>
                </a:cxn>
                <a:cxn ang="0">
                  <a:pos x="46" y="56"/>
                </a:cxn>
                <a:cxn ang="0">
                  <a:pos x="58" y="65"/>
                </a:cxn>
                <a:cxn ang="0">
                  <a:pos x="76" y="70"/>
                </a:cxn>
                <a:cxn ang="0">
                  <a:pos x="103" y="71"/>
                </a:cxn>
                <a:cxn ang="0">
                  <a:pos x="120" y="64"/>
                </a:cxn>
                <a:cxn ang="0">
                  <a:pos x="125" y="59"/>
                </a:cxn>
                <a:cxn ang="0">
                  <a:pos x="123" y="56"/>
                </a:cxn>
                <a:cxn ang="0">
                  <a:pos x="123" y="38"/>
                </a:cxn>
                <a:cxn ang="0">
                  <a:pos x="123" y="37"/>
                </a:cxn>
                <a:cxn ang="0">
                  <a:pos x="118" y="32"/>
                </a:cxn>
                <a:cxn ang="0">
                  <a:pos x="109" y="29"/>
                </a:cxn>
                <a:cxn ang="0">
                  <a:pos x="107" y="27"/>
                </a:cxn>
                <a:cxn ang="0">
                  <a:pos x="100" y="28"/>
                </a:cxn>
                <a:cxn ang="0">
                  <a:pos x="95" y="33"/>
                </a:cxn>
                <a:cxn ang="0">
                  <a:pos x="90" y="33"/>
                </a:cxn>
                <a:cxn ang="0">
                  <a:pos x="85" y="31"/>
                </a:cxn>
                <a:cxn ang="0">
                  <a:pos x="82" y="28"/>
                </a:cxn>
                <a:cxn ang="0">
                  <a:pos x="82" y="26"/>
                </a:cxn>
                <a:cxn ang="0">
                  <a:pos x="75" y="26"/>
                </a:cxn>
                <a:cxn ang="0">
                  <a:pos x="73" y="23"/>
                </a:cxn>
                <a:cxn ang="0">
                  <a:pos x="71" y="20"/>
                </a:cxn>
                <a:cxn ang="0">
                  <a:pos x="66" y="20"/>
                </a:cxn>
                <a:cxn ang="0">
                  <a:pos x="59" y="15"/>
                </a:cxn>
                <a:cxn ang="0">
                  <a:pos x="57" y="10"/>
                </a:cxn>
                <a:cxn ang="0">
                  <a:pos x="52" y="4"/>
                </a:cxn>
                <a:cxn ang="0">
                  <a:pos x="39" y="4"/>
                </a:cxn>
                <a:cxn ang="0">
                  <a:pos x="33" y="0"/>
                </a:cxn>
              </a:cxnLst>
              <a:rect l="0" t="0" r="r" b="b"/>
              <a:pathLst>
                <a:path w="125" h="71">
                  <a:moveTo>
                    <a:pt x="33" y="0"/>
                  </a:moveTo>
                  <a:lnTo>
                    <a:pt x="31" y="4"/>
                  </a:lnTo>
                  <a:lnTo>
                    <a:pt x="28" y="11"/>
                  </a:lnTo>
                  <a:lnTo>
                    <a:pt x="26" y="16"/>
                  </a:lnTo>
                  <a:lnTo>
                    <a:pt x="19" y="18"/>
                  </a:lnTo>
                  <a:lnTo>
                    <a:pt x="15" y="25"/>
                  </a:lnTo>
                  <a:lnTo>
                    <a:pt x="6" y="27"/>
                  </a:lnTo>
                  <a:lnTo>
                    <a:pt x="0" y="37"/>
                  </a:lnTo>
                  <a:lnTo>
                    <a:pt x="0" y="40"/>
                  </a:lnTo>
                  <a:lnTo>
                    <a:pt x="9" y="48"/>
                  </a:lnTo>
                  <a:lnTo>
                    <a:pt x="21" y="53"/>
                  </a:lnTo>
                  <a:lnTo>
                    <a:pt x="36" y="55"/>
                  </a:lnTo>
                  <a:lnTo>
                    <a:pt x="46" y="56"/>
                  </a:lnTo>
                  <a:lnTo>
                    <a:pt x="58" y="65"/>
                  </a:lnTo>
                  <a:lnTo>
                    <a:pt x="76" y="70"/>
                  </a:lnTo>
                  <a:lnTo>
                    <a:pt x="103" y="71"/>
                  </a:lnTo>
                  <a:lnTo>
                    <a:pt x="120" y="64"/>
                  </a:lnTo>
                  <a:lnTo>
                    <a:pt x="125" y="59"/>
                  </a:lnTo>
                  <a:lnTo>
                    <a:pt x="123" y="56"/>
                  </a:lnTo>
                  <a:lnTo>
                    <a:pt x="123" y="38"/>
                  </a:lnTo>
                  <a:lnTo>
                    <a:pt x="123" y="37"/>
                  </a:lnTo>
                  <a:lnTo>
                    <a:pt x="118" y="32"/>
                  </a:lnTo>
                  <a:lnTo>
                    <a:pt x="109" y="29"/>
                  </a:lnTo>
                  <a:lnTo>
                    <a:pt x="107" y="27"/>
                  </a:lnTo>
                  <a:lnTo>
                    <a:pt x="100" y="28"/>
                  </a:lnTo>
                  <a:lnTo>
                    <a:pt x="95" y="33"/>
                  </a:lnTo>
                  <a:lnTo>
                    <a:pt x="90" y="33"/>
                  </a:lnTo>
                  <a:lnTo>
                    <a:pt x="85" y="31"/>
                  </a:lnTo>
                  <a:lnTo>
                    <a:pt x="82" y="28"/>
                  </a:lnTo>
                  <a:lnTo>
                    <a:pt x="82" y="26"/>
                  </a:lnTo>
                  <a:lnTo>
                    <a:pt x="75" y="26"/>
                  </a:lnTo>
                  <a:lnTo>
                    <a:pt x="73" y="23"/>
                  </a:lnTo>
                  <a:lnTo>
                    <a:pt x="71" y="20"/>
                  </a:lnTo>
                  <a:lnTo>
                    <a:pt x="66" y="20"/>
                  </a:lnTo>
                  <a:lnTo>
                    <a:pt x="59" y="15"/>
                  </a:lnTo>
                  <a:lnTo>
                    <a:pt x="57" y="10"/>
                  </a:lnTo>
                  <a:lnTo>
                    <a:pt x="52" y="4"/>
                  </a:lnTo>
                  <a:lnTo>
                    <a:pt x="39" y="4"/>
                  </a:lnTo>
                  <a:lnTo>
                    <a:pt x="33"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10" name="Freeform 267"/>
            <p:cNvSpPr>
              <a:spLocks noChangeAspect="1"/>
            </p:cNvSpPr>
            <p:nvPr/>
          </p:nvSpPr>
          <p:spPr bwMode="gray">
            <a:xfrm>
              <a:off x="3264693" y="3497609"/>
              <a:ext cx="57150" cy="50800"/>
            </a:xfrm>
            <a:custGeom>
              <a:avLst/>
              <a:gdLst/>
              <a:ahLst/>
              <a:cxnLst>
                <a:cxn ang="0">
                  <a:pos x="118" y="18"/>
                </a:cxn>
                <a:cxn ang="0">
                  <a:pos x="94" y="21"/>
                </a:cxn>
                <a:cxn ang="0">
                  <a:pos x="81" y="12"/>
                </a:cxn>
                <a:cxn ang="0">
                  <a:pos x="67" y="9"/>
                </a:cxn>
                <a:cxn ang="0">
                  <a:pos x="50" y="11"/>
                </a:cxn>
                <a:cxn ang="0">
                  <a:pos x="17" y="0"/>
                </a:cxn>
                <a:cxn ang="0">
                  <a:pos x="6" y="6"/>
                </a:cxn>
                <a:cxn ang="0">
                  <a:pos x="2" y="12"/>
                </a:cxn>
                <a:cxn ang="0">
                  <a:pos x="6" y="21"/>
                </a:cxn>
                <a:cxn ang="0">
                  <a:pos x="2" y="36"/>
                </a:cxn>
                <a:cxn ang="0">
                  <a:pos x="3" y="53"/>
                </a:cxn>
                <a:cxn ang="0">
                  <a:pos x="11" y="66"/>
                </a:cxn>
                <a:cxn ang="0">
                  <a:pos x="23" y="71"/>
                </a:cxn>
                <a:cxn ang="0">
                  <a:pos x="39" y="82"/>
                </a:cxn>
                <a:cxn ang="0">
                  <a:pos x="45" y="85"/>
                </a:cxn>
                <a:cxn ang="0">
                  <a:pos x="49" y="69"/>
                </a:cxn>
                <a:cxn ang="0">
                  <a:pos x="39" y="61"/>
                </a:cxn>
                <a:cxn ang="0">
                  <a:pos x="51" y="60"/>
                </a:cxn>
                <a:cxn ang="0">
                  <a:pos x="65" y="77"/>
                </a:cxn>
                <a:cxn ang="0">
                  <a:pos x="76" y="92"/>
                </a:cxn>
                <a:cxn ang="0">
                  <a:pos x="106" y="104"/>
                </a:cxn>
                <a:cxn ang="0">
                  <a:pos x="121" y="142"/>
                </a:cxn>
                <a:cxn ang="0">
                  <a:pos x="130" y="149"/>
                </a:cxn>
                <a:cxn ang="0">
                  <a:pos x="141" y="150"/>
                </a:cxn>
                <a:cxn ang="0">
                  <a:pos x="140" y="136"/>
                </a:cxn>
                <a:cxn ang="0">
                  <a:pos x="145" y="139"/>
                </a:cxn>
                <a:cxn ang="0">
                  <a:pos x="154" y="156"/>
                </a:cxn>
                <a:cxn ang="0">
                  <a:pos x="158" y="157"/>
                </a:cxn>
                <a:cxn ang="0">
                  <a:pos x="168" y="142"/>
                </a:cxn>
                <a:cxn ang="0">
                  <a:pos x="168" y="126"/>
                </a:cxn>
                <a:cxn ang="0">
                  <a:pos x="173" y="118"/>
                </a:cxn>
                <a:cxn ang="0">
                  <a:pos x="162" y="109"/>
                </a:cxn>
                <a:cxn ang="0">
                  <a:pos x="170" y="86"/>
                </a:cxn>
                <a:cxn ang="0">
                  <a:pos x="176" y="87"/>
                </a:cxn>
                <a:cxn ang="0">
                  <a:pos x="180" y="86"/>
                </a:cxn>
                <a:cxn ang="0">
                  <a:pos x="161" y="72"/>
                </a:cxn>
                <a:cxn ang="0">
                  <a:pos x="133" y="43"/>
                </a:cxn>
                <a:cxn ang="0">
                  <a:pos x="125" y="25"/>
                </a:cxn>
                <a:cxn ang="0">
                  <a:pos x="121" y="16"/>
                </a:cxn>
              </a:cxnLst>
              <a:rect l="0" t="0" r="r" b="b"/>
              <a:pathLst>
                <a:path w="180" h="157">
                  <a:moveTo>
                    <a:pt x="121" y="16"/>
                  </a:moveTo>
                  <a:lnTo>
                    <a:pt x="118" y="18"/>
                  </a:lnTo>
                  <a:lnTo>
                    <a:pt x="104" y="21"/>
                  </a:lnTo>
                  <a:lnTo>
                    <a:pt x="94" y="21"/>
                  </a:lnTo>
                  <a:lnTo>
                    <a:pt x="89" y="20"/>
                  </a:lnTo>
                  <a:lnTo>
                    <a:pt x="81" y="12"/>
                  </a:lnTo>
                  <a:lnTo>
                    <a:pt x="72" y="9"/>
                  </a:lnTo>
                  <a:lnTo>
                    <a:pt x="67" y="9"/>
                  </a:lnTo>
                  <a:lnTo>
                    <a:pt x="59" y="11"/>
                  </a:lnTo>
                  <a:lnTo>
                    <a:pt x="50" y="11"/>
                  </a:lnTo>
                  <a:lnTo>
                    <a:pt x="27" y="5"/>
                  </a:lnTo>
                  <a:lnTo>
                    <a:pt x="17" y="0"/>
                  </a:lnTo>
                  <a:lnTo>
                    <a:pt x="13" y="0"/>
                  </a:lnTo>
                  <a:lnTo>
                    <a:pt x="6" y="6"/>
                  </a:lnTo>
                  <a:lnTo>
                    <a:pt x="5" y="7"/>
                  </a:lnTo>
                  <a:lnTo>
                    <a:pt x="2" y="12"/>
                  </a:lnTo>
                  <a:lnTo>
                    <a:pt x="2" y="15"/>
                  </a:lnTo>
                  <a:lnTo>
                    <a:pt x="6" y="21"/>
                  </a:lnTo>
                  <a:lnTo>
                    <a:pt x="6" y="33"/>
                  </a:lnTo>
                  <a:lnTo>
                    <a:pt x="2" y="36"/>
                  </a:lnTo>
                  <a:lnTo>
                    <a:pt x="0" y="42"/>
                  </a:lnTo>
                  <a:lnTo>
                    <a:pt x="3" y="53"/>
                  </a:lnTo>
                  <a:lnTo>
                    <a:pt x="7" y="60"/>
                  </a:lnTo>
                  <a:lnTo>
                    <a:pt x="11" y="66"/>
                  </a:lnTo>
                  <a:lnTo>
                    <a:pt x="18" y="71"/>
                  </a:lnTo>
                  <a:lnTo>
                    <a:pt x="23" y="71"/>
                  </a:lnTo>
                  <a:lnTo>
                    <a:pt x="33" y="76"/>
                  </a:lnTo>
                  <a:lnTo>
                    <a:pt x="39" y="82"/>
                  </a:lnTo>
                  <a:lnTo>
                    <a:pt x="44" y="85"/>
                  </a:lnTo>
                  <a:lnTo>
                    <a:pt x="45" y="85"/>
                  </a:lnTo>
                  <a:lnTo>
                    <a:pt x="50" y="74"/>
                  </a:lnTo>
                  <a:lnTo>
                    <a:pt x="49" y="69"/>
                  </a:lnTo>
                  <a:lnTo>
                    <a:pt x="40" y="65"/>
                  </a:lnTo>
                  <a:lnTo>
                    <a:pt x="39" y="61"/>
                  </a:lnTo>
                  <a:lnTo>
                    <a:pt x="45" y="59"/>
                  </a:lnTo>
                  <a:lnTo>
                    <a:pt x="51" y="60"/>
                  </a:lnTo>
                  <a:lnTo>
                    <a:pt x="59" y="68"/>
                  </a:lnTo>
                  <a:lnTo>
                    <a:pt x="65" y="77"/>
                  </a:lnTo>
                  <a:lnTo>
                    <a:pt x="68" y="83"/>
                  </a:lnTo>
                  <a:lnTo>
                    <a:pt x="76" y="92"/>
                  </a:lnTo>
                  <a:lnTo>
                    <a:pt x="78" y="92"/>
                  </a:lnTo>
                  <a:lnTo>
                    <a:pt x="106" y="104"/>
                  </a:lnTo>
                  <a:lnTo>
                    <a:pt x="119" y="115"/>
                  </a:lnTo>
                  <a:lnTo>
                    <a:pt x="121" y="142"/>
                  </a:lnTo>
                  <a:lnTo>
                    <a:pt x="122" y="144"/>
                  </a:lnTo>
                  <a:lnTo>
                    <a:pt x="130" y="149"/>
                  </a:lnTo>
                  <a:lnTo>
                    <a:pt x="138" y="151"/>
                  </a:lnTo>
                  <a:lnTo>
                    <a:pt x="141" y="150"/>
                  </a:lnTo>
                  <a:lnTo>
                    <a:pt x="136" y="139"/>
                  </a:lnTo>
                  <a:lnTo>
                    <a:pt x="140" y="136"/>
                  </a:lnTo>
                  <a:lnTo>
                    <a:pt x="141" y="136"/>
                  </a:lnTo>
                  <a:lnTo>
                    <a:pt x="145" y="139"/>
                  </a:lnTo>
                  <a:lnTo>
                    <a:pt x="151" y="145"/>
                  </a:lnTo>
                  <a:lnTo>
                    <a:pt x="154" y="156"/>
                  </a:lnTo>
                  <a:lnTo>
                    <a:pt x="157" y="157"/>
                  </a:lnTo>
                  <a:lnTo>
                    <a:pt x="158" y="157"/>
                  </a:lnTo>
                  <a:lnTo>
                    <a:pt x="165" y="147"/>
                  </a:lnTo>
                  <a:lnTo>
                    <a:pt x="168" y="142"/>
                  </a:lnTo>
                  <a:lnTo>
                    <a:pt x="167" y="130"/>
                  </a:lnTo>
                  <a:lnTo>
                    <a:pt x="168" y="126"/>
                  </a:lnTo>
                  <a:lnTo>
                    <a:pt x="172" y="123"/>
                  </a:lnTo>
                  <a:lnTo>
                    <a:pt x="173" y="118"/>
                  </a:lnTo>
                  <a:lnTo>
                    <a:pt x="169" y="114"/>
                  </a:lnTo>
                  <a:lnTo>
                    <a:pt x="162" y="109"/>
                  </a:lnTo>
                  <a:lnTo>
                    <a:pt x="164" y="95"/>
                  </a:lnTo>
                  <a:lnTo>
                    <a:pt x="170" y="86"/>
                  </a:lnTo>
                  <a:lnTo>
                    <a:pt x="174" y="86"/>
                  </a:lnTo>
                  <a:lnTo>
                    <a:pt x="176" y="87"/>
                  </a:lnTo>
                  <a:lnTo>
                    <a:pt x="179" y="87"/>
                  </a:lnTo>
                  <a:lnTo>
                    <a:pt x="180" y="86"/>
                  </a:lnTo>
                  <a:lnTo>
                    <a:pt x="174" y="81"/>
                  </a:lnTo>
                  <a:lnTo>
                    <a:pt x="161" y="72"/>
                  </a:lnTo>
                  <a:lnTo>
                    <a:pt x="141" y="54"/>
                  </a:lnTo>
                  <a:lnTo>
                    <a:pt x="133" y="43"/>
                  </a:lnTo>
                  <a:lnTo>
                    <a:pt x="127" y="27"/>
                  </a:lnTo>
                  <a:lnTo>
                    <a:pt x="125" y="25"/>
                  </a:lnTo>
                  <a:lnTo>
                    <a:pt x="122" y="16"/>
                  </a:lnTo>
                  <a:lnTo>
                    <a:pt x="121" y="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11" name="Freeform 268"/>
            <p:cNvSpPr>
              <a:spLocks noChangeAspect="1"/>
            </p:cNvSpPr>
            <p:nvPr/>
          </p:nvSpPr>
          <p:spPr bwMode="gray">
            <a:xfrm>
              <a:off x="3202781" y="3411884"/>
              <a:ext cx="106363" cy="53975"/>
            </a:xfrm>
            <a:custGeom>
              <a:avLst/>
              <a:gdLst/>
              <a:ahLst/>
              <a:cxnLst>
                <a:cxn ang="0">
                  <a:pos x="326" y="54"/>
                </a:cxn>
                <a:cxn ang="0">
                  <a:pos x="309" y="65"/>
                </a:cxn>
                <a:cxn ang="0">
                  <a:pos x="290" y="70"/>
                </a:cxn>
                <a:cxn ang="0">
                  <a:pos x="266" y="75"/>
                </a:cxn>
                <a:cxn ang="0">
                  <a:pos x="259" y="68"/>
                </a:cxn>
                <a:cxn ang="0">
                  <a:pos x="252" y="70"/>
                </a:cxn>
                <a:cxn ang="0">
                  <a:pos x="246" y="72"/>
                </a:cxn>
                <a:cxn ang="0">
                  <a:pos x="239" y="92"/>
                </a:cxn>
                <a:cxn ang="0">
                  <a:pos x="226" y="97"/>
                </a:cxn>
                <a:cxn ang="0">
                  <a:pos x="220" y="104"/>
                </a:cxn>
                <a:cxn ang="0">
                  <a:pos x="213" y="112"/>
                </a:cxn>
                <a:cxn ang="0">
                  <a:pos x="205" y="115"/>
                </a:cxn>
                <a:cxn ang="0">
                  <a:pos x="196" y="117"/>
                </a:cxn>
                <a:cxn ang="0">
                  <a:pos x="181" y="108"/>
                </a:cxn>
                <a:cxn ang="0">
                  <a:pos x="171" y="126"/>
                </a:cxn>
                <a:cxn ang="0">
                  <a:pos x="149" y="126"/>
                </a:cxn>
                <a:cxn ang="0">
                  <a:pos x="148" y="149"/>
                </a:cxn>
                <a:cxn ang="0">
                  <a:pos x="139" y="155"/>
                </a:cxn>
                <a:cxn ang="0">
                  <a:pos x="132" y="165"/>
                </a:cxn>
                <a:cxn ang="0">
                  <a:pos x="115" y="163"/>
                </a:cxn>
                <a:cxn ang="0">
                  <a:pos x="107" y="152"/>
                </a:cxn>
                <a:cxn ang="0">
                  <a:pos x="99" y="144"/>
                </a:cxn>
                <a:cxn ang="0">
                  <a:pos x="90" y="142"/>
                </a:cxn>
                <a:cxn ang="0">
                  <a:pos x="90" y="123"/>
                </a:cxn>
                <a:cxn ang="0">
                  <a:pos x="76" y="115"/>
                </a:cxn>
                <a:cxn ang="0">
                  <a:pos x="67" y="114"/>
                </a:cxn>
                <a:cxn ang="0">
                  <a:pos x="57" y="119"/>
                </a:cxn>
                <a:cxn ang="0">
                  <a:pos x="49" y="114"/>
                </a:cxn>
                <a:cxn ang="0">
                  <a:pos x="42" y="112"/>
                </a:cxn>
                <a:cxn ang="0">
                  <a:pos x="38" y="106"/>
                </a:cxn>
                <a:cxn ang="0">
                  <a:pos x="26" y="101"/>
                </a:cxn>
                <a:cxn ang="0">
                  <a:pos x="19" y="90"/>
                </a:cxn>
                <a:cxn ang="0">
                  <a:pos x="0" y="86"/>
                </a:cxn>
                <a:cxn ang="0">
                  <a:pos x="5" y="80"/>
                </a:cxn>
                <a:cxn ang="0">
                  <a:pos x="13" y="71"/>
                </a:cxn>
                <a:cxn ang="0">
                  <a:pos x="10" y="65"/>
                </a:cxn>
                <a:cxn ang="0">
                  <a:pos x="11" y="56"/>
                </a:cxn>
                <a:cxn ang="0">
                  <a:pos x="21" y="49"/>
                </a:cxn>
                <a:cxn ang="0">
                  <a:pos x="38" y="37"/>
                </a:cxn>
                <a:cxn ang="0">
                  <a:pos x="59" y="18"/>
                </a:cxn>
                <a:cxn ang="0">
                  <a:pos x="74" y="13"/>
                </a:cxn>
                <a:cxn ang="0">
                  <a:pos x="92" y="7"/>
                </a:cxn>
                <a:cxn ang="0">
                  <a:pos x="124" y="11"/>
                </a:cxn>
                <a:cxn ang="0">
                  <a:pos x="166" y="7"/>
                </a:cxn>
                <a:cxn ang="0">
                  <a:pos x="183" y="5"/>
                </a:cxn>
                <a:cxn ang="0">
                  <a:pos x="199" y="0"/>
                </a:cxn>
                <a:cxn ang="0">
                  <a:pos x="209" y="5"/>
                </a:cxn>
                <a:cxn ang="0">
                  <a:pos x="231" y="1"/>
                </a:cxn>
                <a:cxn ang="0">
                  <a:pos x="245" y="2"/>
                </a:cxn>
                <a:cxn ang="0">
                  <a:pos x="271" y="9"/>
                </a:cxn>
                <a:cxn ang="0">
                  <a:pos x="293" y="16"/>
                </a:cxn>
                <a:cxn ang="0">
                  <a:pos x="327" y="38"/>
                </a:cxn>
                <a:cxn ang="0">
                  <a:pos x="337" y="52"/>
                </a:cxn>
              </a:cxnLst>
              <a:rect l="0" t="0" r="r" b="b"/>
              <a:pathLst>
                <a:path w="337" h="166">
                  <a:moveTo>
                    <a:pt x="337" y="54"/>
                  </a:moveTo>
                  <a:lnTo>
                    <a:pt x="326" y="54"/>
                  </a:lnTo>
                  <a:lnTo>
                    <a:pt x="312" y="60"/>
                  </a:lnTo>
                  <a:lnTo>
                    <a:pt x="309" y="65"/>
                  </a:lnTo>
                  <a:lnTo>
                    <a:pt x="300" y="70"/>
                  </a:lnTo>
                  <a:lnTo>
                    <a:pt x="290" y="70"/>
                  </a:lnTo>
                  <a:lnTo>
                    <a:pt x="283" y="75"/>
                  </a:lnTo>
                  <a:lnTo>
                    <a:pt x="266" y="75"/>
                  </a:lnTo>
                  <a:lnTo>
                    <a:pt x="263" y="72"/>
                  </a:lnTo>
                  <a:lnTo>
                    <a:pt x="259" y="68"/>
                  </a:lnTo>
                  <a:lnTo>
                    <a:pt x="253" y="66"/>
                  </a:lnTo>
                  <a:lnTo>
                    <a:pt x="252" y="70"/>
                  </a:lnTo>
                  <a:lnTo>
                    <a:pt x="250" y="71"/>
                  </a:lnTo>
                  <a:lnTo>
                    <a:pt x="246" y="72"/>
                  </a:lnTo>
                  <a:lnTo>
                    <a:pt x="242" y="79"/>
                  </a:lnTo>
                  <a:lnTo>
                    <a:pt x="239" y="92"/>
                  </a:lnTo>
                  <a:lnTo>
                    <a:pt x="236" y="95"/>
                  </a:lnTo>
                  <a:lnTo>
                    <a:pt x="226" y="97"/>
                  </a:lnTo>
                  <a:lnTo>
                    <a:pt x="221" y="102"/>
                  </a:lnTo>
                  <a:lnTo>
                    <a:pt x="220" y="104"/>
                  </a:lnTo>
                  <a:lnTo>
                    <a:pt x="216" y="106"/>
                  </a:lnTo>
                  <a:lnTo>
                    <a:pt x="213" y="112"/>
                  </a:lnTo>
                  <a:lnTo>
                    <a:pt x="205" y="113"/>
                  </a:lnTo>
                  <a:lnTo>
                    <a:pt x="205" y="115"/>
                  </a:lnTo>
                  <a:lnTo>
                    <a:pt x="202" y="117"/>
                  </a:lnTo>
                  <a:lnTo>
                    <a:pt x="196" y="117"/>
                  </a:lnTo>
                  <a:lnTo>
                    <a:pt x="188" y="111"/>
                  </a:lnTo>
                  <a:lnTo>
                    <a:pt x="181" y="108"/>
                  </a:lnTo>
                  <a:lnTo>
                    <a:pt x="175" y="118"/>
                  </a:lnTo>
                  <a:lnTo>
                    <a:pt x="171" y="126"/>
                  </a:lnTo>
                  <a:lnTo>
                    <a:pt x="154" y="128"/>
                  </a:lnTo>
                  <a:lnTo>
                    <a:pt x="149" y="126"/>
                  </a:lnTo>
                  <a:lnTo>
                    <a:pt x="146" y="134"/>
                  </a:lnTo>
                  <a:lnTo>
                    <a:pt x="148" y="149"/>
                  </a:lnTo>
                  <a:lnTo>
                    <a:pt x="144" y="150"/>
                  </a:lnTo>
                  <a:lnTo>
                    <a:pt x="139" y="155"/>
                  </a:lnTo>
                  <a:lnTo>
                    <a:pt x="135" y="162"/>
                  </a:lnTo>
                  <a:lnTo>
                    <a:pt x="132" y="165"/>
                  </a:lnTo>
                  <a:lnTo>
                    <a:pt x="115" y="166"/>
                  </a:lnTo>
                  <a:lnTo>
                    <a:pt x="115" y="163"/>
                  </a:lnTo>
                  <a:lnTo>
                    <a:pt x="107" y="156"/>
                  </a:lnTo>
                  <a:lnTo>
                    <a:pt x="107" y="152"/>
                  </a:lnTo>
                  <a:lnTo>
                    <a:pt x="106" y="147"/>
                  </a:lnTo>
                  <a:lnTo>
                    <a:pt x="99" y="144"/>
                  </a:lnTo>
                  <a:lnTo>
                    <a:pt x="92" y="145"/>
                  </a:lnTo>
                  <a:lnTo>
                    <a:pt x="90" y="142"/>
                  </a:lnTo>
                  <a:lnTo>
                    <a:pt x="90" y="124"/>
                  </a:lnTo>
                  <a:lnTo>
                    <a:pt x="90" y="123"/>
                  </a:lnTo>
                  <a:lnTo>
                    <a:pt x="85" y="118"/>
                  </a:lnTo>
                  <a:lnTo>
                    <a:pt x="76" y="115"/>
                  </a:lnTo>
                  <a:lnTo>
                    <a:pt x="74" y="113"/>
                  </a:lnTo>
                  <a:lnTo>
                    <a:pt x="67" y="114"/>
                  </a:lnTo>
                  <a:lnTo>
                    <a:pt x="62" y="119"/>
                  </a:lnTo>
                  <a:lnTo>
                    <a:pt x="57" y="119"/>
                  </a:lnTo>
                  <a:lnTo>
                    <a:pt x="52" y="117"/>
                  </a:lnTo>
                  <a:lnTo>
                    <a:pt x="49" y="114"/>
                  </a:lnTo>
                  <a:lnTo>
                    <a:pt x="49" y="112"/>
                  </a:lnTo>
                  <a:lnTo>
                    <a:pt x="42" y="112"/>
                  </a:lnTo>
                  <a:lnTo>
                    <a:pt x="40" y="109"/>
                  </a:lnTo>
                  <a:lnTo>
                    <a:pt x="38" y="106"/>
                  </a:lnTo>
                  <a:lnTo>
                    <a:pt x="33" y="106"/>
                  </a:lnTo>
                  <a:lnTo>
                    <a:pt x="26" y="101"/>
                  </a:lnTo>
                  <a:lnTo>
                    <a:pt x="24" y="96"/>
                  </a:lnTo>
                  <a:lnTo>
                    <a:pt x="19" y="90"/>
                  </a:lnTo>
                  <a:lnTo>
                    <a:pt x="6" y="90"/>
                  </a:lnTo>
                  <a:lnTo>
                    <a:pt x="0" y="86"/>
                  </a:lnTo>
                  <a:lnTo>
                    <a:pt x="3" y="85"/>
                  </a:lnTo>
                  <a:lnTo>
                    <a:pt x="5" y="80"/>
                  </a:lnTo>
                  <a:lnTo>
                    <a:pt x="13" y="75"/>
                  </a:lnTo>
                  <a:lnTo>
                    <a:pt x="13" y="71"/>
                  </a:lnTo>
                  <a:lnTo>
                    <a:pt x="11" y="66"/>
                  </a:lnTo>
                  <a:lnTo>
                    <a:pt x="10" y="65"/>
                  </a:lnTo>
                  <a:lnTo>
                    <a:pt x="10" y="60"/>
                  </a:lnTo>
                  <a:lnTo>
                    <a:pt x="11" y="56"/>
                  </a:lnTo>
                  <a:lnTo>
                    <a:pt x="20" y="50"/>
                  </a:lnTo>
                  <a:lnTo>
                    <a:pt x="21" y="49"/>
                  </a:lnTo>
                  <a:lnTo>
                    <a:pt x="25" y="48"/>
                  </a:lnTo>
                  <a:lnTo>
                    <a:pt x="38" y="37"/>
                  </a:lnTo>
                  <a:lnTo>
                    <a:pt x="56" y="25"/>
                  </a:lnTo>
                  <a:lnTo>
                    <a:pt x="59" y="18"/>
                  </a:lnTo>
                  <a:lnTo>
                    <a:pt x="60" y="15"/>
                  </a:lnTo>
                  <a:lnTo>
                    <a:pt x="74" y="13"/>
                  </a:lnTo>
                  <a:lnTo>
                    <a:pt x="85" y="9"/>
                  </a:lnTo>
                  <a:lnTo>
                    <a:pt x="92" y="7"/>
                  </a:lnTo>
                  <a:lnTo>
                    <a:pt x="110" y="9"/>
                  </a:lnTo>
                  <a:lnTo>
                    <a:pt x="124" y="11"/>
                  </a:lnTo>
                  <a:lnTo>
                    <a:pt x="148" y="11"/>
                  </a:lnTo>
                  <a:lnTo>
                    <a:pt x="166" y="7"/>
                  </a:lnTo>
                  <a:lnTo>
                    <a:pt x="178" y="6"/>
                  </a:lnTo>
                  <a:lnTo>
                    <a:pt x="183" y="5"/>
                  </a:lnTo>
                  <a:lnTo>
                    <a:pt x="188" y="1"/>
                  </a:lnTo>
                  <a:lnTo>
                    <a:pt x="199" y="0"/>
                  </a:lnTo>
                  <a:lnTo>
                    <a:pt x="207" y="2"/>
                  </a:lnTo>
                  <a:lnTo>
                    <a:pt x="209" y="5"/>
                  </a:lnTo>
                  <a:lnTo>
                    <a:pt x="223" y="5"/>
                  </a:lnTo>
                  <a:lnTo>
                    <a:pt x="231" y="1"/>
                  </a:lnTo>
                  <a:lnTo>
                    <a:pt x="240" y="1"/>
                  </a:lnTo>
                  <a:lnTo>
                    <a:pt x="245" y="2"/>
                  </a:lnTo>
                  <a:lnTo>
                    <a:pt x="257" y="9"/>
                  </a:lnTo>
                  <a:lnTo>
                    <a:pt x="271" y="9"/>
                  </a:lnTo>
                  <a:lnTo>
                    <a:pt x="283" y="11"/>
                  </a:lnTo>
                  <a:lnTo>
                    <a:pt x="293" y="16"/>
                  </a:lnTo>
                  <a:lnTo>
                    <a:pt x="304" y="27"/>
                  </a:lnTo>
                  <a:lnTo>
                    <a:pt x="327" y="38"/>
                  </a:lnTo>
                  <a:lnTo>
                    <a:pt x="332" y="43"/>
                  </a:lnTo>
                  <a:lnTo>
                    <a:pt x="337" y="52"/>
                  </a:lnTo>
                  <a:lnTo>
                    <a:pt x="337" y="5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12" name="Freeform 269"/>
            <p:cNvSpPr>
              <a:spLocks noChangeAspect="1"/>
            </p:cNvSpPr>
            <p:nvPr/>
          </p:nvSpPr>
          <p:spPr bwMode="gray">
            <a:xfrm>
              <a:off x="2721768" y="3094384"/>
              <a:ext cx="525463" cy="342900"/>
            </a:xfrm>
            <a:custGeom>
              <a:avLst/>
              <a:gdLst/>
              <a:ahLst/>
              <a:cxnLst>
                <a:cxn ang="0">
                  <a:pos x="183" y="77"/>
                </a:cxn>
                <a:cxn ang="0">
                  <a:pos x="233" y="144"/>
                </a:cxn>
                <a:cxn ang="0">
                  <a:pos x="260" y="212"/>
                </a:cxn>
                <a:cxn ang="0">
                  <a:pos x="324" y="292"/>
                </a:cxn>
                <a:cxn ang="0">
                  <a:pos x="367" y="342"/>
                </a:cxn>
                <a:cxn ang="0">
                  <a:pos x="433" y="395"/>
                </a:cxn>
                <a:cxn ang="0">
                  <a:pos x="432" y="445"/>
                </a:cxn>
                <a:cxn ang="0">
                  <a:pos x="501" y="481"/>
                </a:cxn>
                <a:cxn ang="0">
                  <a:pos x="567" y="558"/>
                </a:cxn>
                <a:cxn ang="0">
                  <a:pos x="630" y="627"/>
                </a:cxn>
                <a:cxn ang="0">
                  <a:pos x="658" y="703"/>
                </a:cxn>
                <a:cxn ang="0">
                  <a:pos x="635" y="752"/>
                </a:cxn>
                <a:cxn ang="0">
                  <a:pos x="683" y="821"/>
                </a:cxn>
                <a:cxn ang="0">
                  <a:pos x="740" y="858"/>
                </a:cxn>
                <a:cxn ang="0">
                  <a:pos x="782" y="884"/>
                </a:cxn>
                <a:cxn ang="0">
                  <a:pos x="860" y="913"/>
                </a:cxn>
                <a:cxn ang="0">
                  <a:pos x="905" y="941"/>
                </a:cxn>
                <a:cxn ang="0">
                  <a:pos x="1019" y="983"/>
                </a:cxn>
                <a:cxn ang="0">
                  <a:pos x="1120" y="1020"/>
                </a:cxn>
                <a:cxn ang="0">
                  <a:pos x="1202" y="995"/>
                </a:cxn>
                <a:cxn ang="0">
                  <a:pos x="1336" y="1060"/>
                </a:cxn>
                <a:cxn ang="0">
                  <a:pos x="1371" y="1047"/>
                </a:cxn>
                <a:cxn ang="0">
                  <a:pos x="1454" y="974"/>
                </a:cxn>
                <a:cxn ang="0">
                  <a:pos x="1541" y="892"/>
                </a:cxn>
                <a:cxn ang="0">
                  <a:pos x="1593" y="859"/>
                </a:cxn>
                <a:cxn ang="0">
                  <a:pos x="1616" y="810"/>
                </a:cxn>
                <a:cxn ang="0">
                  <a:pos x="1641" y="736"/>
                </a:cxn>
                <a:cxn ang="0">
                  <a:pos x="1588" y="675"/>
                </a:cxn>
                <a:cxn ang="0">
                  <a:pos x="1464" y="708"/>
                </a:cxn>
                <a:cxn ang="0">
                  <a:pos x="1411" y="830"/>
                </a:cxn>
                <a:cxn ang="0">
                  <a:pos x="1345" y="848"/>
                </a:cxn>
                <a:cxn ang="0">
                  <a:pos x="1215" y="853"/>
                </a:cxn>
                <a:cxn ang="0">
                  <a:pos x="1154" y="822"/>
                </a:cxn>
                <a:cxn ang="0">
                  <a:pos x="1103" y="741"/>
                </a:cxn>
                <a:cxn ang="0">
                  <a:pos x="1063" y="634"/>
                </a:cxn>
                <a:cxn ang="0">
                  <a:pos x="1057" y="498"/>
                </a:cxn>
                <a:cxn ang="0">
                  <a:pos x="1098" y="444"/>
                </a:cxn>
                <a:cxn ang="0">
                  <a:pos x="1078" y="424"/>
                </a:cxn>
                <a:cxn ang="0">
                  <a:pos x="930" y="288"/>
                </a:cxn>
                <a:cxn ang="0">
                  <a:pos x="785" y="185"/>
                </a:cxn>
                <a:cxn ang="0">
                  <a:pos x="615" y="93"/>
                </a:cxn>
                <a:cxn ang="0">
                  <a:pos x="334" y="84"/>
                </a:cxn>
                <a:cxn ang="0">
                  <a:pos x="22" y="52"/>
                </a:cxn>
                <a:cxn ang="0">
                  <a:pos x="57" y="120"/>
                </a:cxn>
                <a:cxn ang="0">
                  <a:pos x="84" y="191"/>
                </a:cxn>
                <a:cxn ang="0">
                  <a:pos x="147" y="241"/>
                </a:cxn>
                <a:cxn ang="0">
                  <a:pos x="164" y="300"/>
                </a:cxn>
                <a:cxn ang="0">
                  <a:pos x="126" y="315"/>
                </a:cxn>
                <a:cxn ang="0">
                  <a:pos x="179" y="358"/>
                </a:cxn>
                <a:cxn ang="0">
                  <a:pos x="239" y="397"/>
                </a:cxn>
                <a:cxn ang="0">
                  <a:pos x="272" y="491"/>
                </a:cxn>
                <a:cxn ang="0">
                  <a:pos x="305" y="509"/>
                </a:cxn>
                <a:cxn ang="0">
                  <a:pos x="394" y="606"/>
                </a:cxn>
                <a:cxn ang="0">
                  <a:pos x="412" y="557"/>
                </a:cxn>
                <a:cxn ang="0">
                  <a:pos x="353" y="507"/>
                </a:cxn>
                <a:cxn ang="0">
                  <a:pos x="323" y="424"/>
                </a:cxn>
                <a:cxn ang="0">
                  <a:pos x="298" y="387"/>
                </a:cxn>
                <a:cxn ang="0">
                  <a:pos x="266" y="330"/>
                </a:cxn>
                <a:cxn ang="0">
                  <a:pos x="231" y="271"/>
                </a:cxn>
                <a:cxn ang="0">
                  <a:pos x="195" y="218"/>
                </a:cxn>
                <a:cxn ang="0">
                  <a:pos x="143" y="164"/>
                </a:cxn>
                <a:cxn ang="0">
                  <a:pos x="127" y="56"/>
                </a:cxn>
              </a:cxnLst>
              <a:rect l="0" t="0" r="r" b="b"/>
              <a:pathLst>
                <a:path w="1657" h="1083">
                  <a:moveTo>
                    <a:pt x="127" y="56"/>
                  </a:moveTo>
                  <a:lnTo>
                    <a:pt x="136" y="59"/>
                  </a:lnTo>
                  <a:lnTo>
                    <a:pt x="140" y="61"/>
                  </a:lnTo>
                  <a:lnTo>
                    <a:pt x="148" y="68"/>
                  </a:lnTo>
                  <a:lnTo>
                    <a:pt x="151" y="67"/>
                  </a:lnTo>
                  <a:lnTo>
                    <a:pt x="152" y="72"/>
                  </a:lnTo>
                  <a:lnTo>
                    <a:pt x="162" y="77"/>
                  </a:lnTo>
                  <a:lnTo>
                    <a:pt x="168" y="79"/>
                  </a:lnTo>
                  <a:lnTo>
                    <a:pt x="183" y="77"/>
                  </a:lnTo>
                  <a:lnTo>
                    <a:pt x="191" y="82"/>
                  </a:lnTo>
                  <a:lnTo>
                    <a:pt x="191" y="88"/>
                  </a:lnTo>
                  <a:lnTo>
                    <a:pt x="196" y="90"/>
                  </a:lnTo>
                  <a:lnTo>
                    <a:pt x="215" y="95"/>
                  </a:lnTo>
                  <a:lnTo>
                    <a:pt x="219" y="99"/>
                  </a:lnTo>
                  <a:lnTo>
                    <a:pt x="223" y="105"/>
                  </a:lnTo>
                  <a:lnTo>
                    <a:pt x="223" y="125"/>
                  </a:lnTo>
                  <a:lnTo>
                    <a:pt x="226" y="131"/>
                  </a:lnTo>
                  <a:lnTo>
                    <a:pt x="233" y="144"/>
                  </a:lnTo>
                  <a:lnTo>
                    <a:pt x="234" y="152"/>
                  </a:lnTo>
                  <a:lnTo>
                    <a:pt x="237" y="154"/>
                  </a:lnTo>
                  <a:lnTo>
                    <a:pt x="240" y="161"/>
                  </a:lnTo>
                  <a:lnTo>
                    <a:pt x="243" y="177"/>
                  </a:lnTo>
                  <a:lnTo>
                    <a:pt x="248" y="183"/>
                  </a:lnTo>
                  <a:lnTo>
                    <a:pt x="251" y="185"/>
                  </a:lnTo>
                  <a:lnTo>
                    <a:pt x="254" y="188"/>
                  </a:lnTo>
                  <a:lnTo>
                    <a:pt x="258" y="207"/>
                  </a:lnTo>
                  <a:lnTo>
                    <a:pt x="260" y="212"/>
                  </a:lnTo>
                  <a:lnTo>
                    <a:pt x="262" y="215"/>
                  </a:lnTo>
                  <a:lnTo>
                    <a:pt x="269" y="219"/>
                  </a:lnTo>
                  <a:lnTo>
                    <a:pt x="272" y="224"/>
                  </a:lnTo>
                  <a:lnTo>
                    <a:pt x="277" y="239"/>
                  </a:lnTo>
                  <a:lnTo>
                    <a:pt x="286" y="245"/>
                  </a:lnTo>
                  <a:lnTo>
                    <a:pt x="290" y="257"/>
                  </a:lnTo>
                  <a:lnTo>
                    <a:pt x="299" y="268"/>
                  </a:lnTo>
                  <a:lnTo>
                    <a:pt x="310" y="272"/>
                  </a:lnTo>
                  <a:lnTo>
                    <a:pt x="324" y="292"/>
                  </a:lnTo>
                  <a:lnTo>
                    <a:pt x="334" y="299"/>
                  </a:lnTo>
                  <a:lnTo>
                    <a:pt x="351" y="303"/>
                  </a:lnTo>
                  <a:lnTo>
                    <a:pt x="357" y="304"/>
                  </a:lnTo>
                  <a:lnTo>
                    <a:pt x="360" y="306"/>
                  </a:lnTo>
                  <a:lnTo>
                    <a:pt x="361" y="320"/>
                  </a:lnTo>
                  <a:lnTo>
                    <a:pt x="358" y="325"/>
                  </a:lnTo>
                  <a:lnTo>
                    <a:pt x="361" y="330"/>
                  </a:lnTo>
                  <a:lnTo>
                    <a:pt x="361" y="335"/>
                  </a:lnTo>
                  <a:lnTo>
                    <a:pt x="367" y="342"/>
                  </a:lnTo>
                  <a:lnTo>
                    <a:pt x="374" y="348"/>
                  </a:lnTo>
                  <a:lnTo>
                    <a:pt x="390" y="355"/>
                  </a:lnTo>
                  <a:lnTo>
                    <a:pt x="398" y="364"/>
                  </a:lnTo>
                  <a:lnTo>
                    <a:pt x="401" y="374"/>
                  </a:lnTo>
                  <a:lnTo>
                    <a:pt x="406" y="376"/>
                  </a:lnTo>
                  <a:lnTo>
                    <a:pt x="407" y="379"/>
                  </a:lnTo>
                  <a:lnTo>
                    <a:pt x="421" y="379"/>
                  </a:lnTo>
                  <a:lnTo>
                    <a:pt x="428" y="384"/>
                  </a:lnTo>
                  <a:lnTo>
                    <a:pt x="433" y="395"/>
                  </a:lnTo>
                  <a:lnTo>
                    <a:pt x="439" y="397"/>
                  </a:lnTo>
                  <a:lnTo>
                    <a:pt x="439" y="402"/>
                  </a:lnTo>
                  <a:lnTo>
                    <a:pt x="433" y="412"/>
                  </a:lnTo>
                  <a:lnTo>
                    <a:pt x="430" y="414"/>
                  </a:lnTo>
                  <a:lnTo>
                    <a:pt x="428" y="421"/>
                  </a:lnTo>
                  <a:lnTo>
                    <a:pt x="427" y="425"/>
                  </a:lnTo>
                  <a:lnTo>
                    <a:pt x="426" y="433"/>
                  </a:lnTo>
                  <a:lnTo>
                    <a:pt x="427" y="438"/>
                  </a:lnTo>
                  <a:lnTo>
                    <a:pt x="432" y="445"/>
                  </a:lnTo>
                  <a:lnTo>
                    <a:pt x="444" y="445"/>
                  </a:lnTo>
                  <a:lnTo>
                    <a:pt x="452" y="439"/>
                  </a:lnTo>
                  <a:lnTo>
                    <a:pt x="454" y="443"/>
                  </a:lnTo>
                  <a:lnTo>
                    <a:pt x="450" y="451"/>
                  </a:lnTo>
                  <a:lnTo>
                    <a:pt x="453" y="456"/>
                  </a:lnTo>
                  <a:lnTo>
                    <a:pt x="476" y="468"/>
                  </a:lnTo>
                  <a:lnTo>
                    <a:pt x="482" y="470"/>
                  </a:lnTo>
                  <a:lnTo>
                    <a:pt x="487" y="466"/>
                  </a:lnTo>
                  <a:lnTo>
                    <a:pt x="501" y="481"/>
                  </a:lnTo>
                  <a:lnTo>
                    <a:pt x="506" y="484"/>
                  </a:lnTo>
                  <a:lnTo>
                    <a:pt x="507" y="492"/>
                  </a:lnTo>
                  <a:lnTo>
                    <a:pt x="507" y="503"/>
                  </a:lnTo>
                  <a:lnTo>
                    <a:pt x="509" y="507"/>
                  </a:lnTo>
                  <a:lnTo>
                    <a:pt x="543" y="535"/>
                  </a:lnTo>
                  <a:lnTo>
                    <a:pt x="554" y="545"/>
                  </a:lnTo>
                  <a:lnTo>
                    <a:pt x="561" y="548"/>
                  </a:lnTo>
                  <a:lnTo>
                    <a:pt x="565" y="553"/>
                  </a:lnTo>
                  <a:lnTo>
                    <a:pt x="567" y="558"/>
                  </a:lnTo>
                  <a:lnTo>
                    <a:pt x="567" y="564"/>
                  </a:lnTo>
                  <a:lnTo>
                    <a:pt x="570" y="568"/>
                  </a:lnTo>
                  <a:lnTo>
                    <a:pt x="576" y="568"/>
                  </a:lnTo>
                  <a:lnTo>
                    <a:pt x="582" y="577"/>
                  </a:lnTo>
                  <a:lnTo>
                    <a:pt x="588" y="589"/>
                  </a:lnTo>
                  <a:lnTo>
                    <a:pt x="592" y="595"/>
                  </a:lnTo>
                  <a:lnTo>
                    <a:pt x="604" y="604"/>
                  </a:lnTo>
                  <a:lnTo>
                    <a:pt x="615" y="617"/>
                  </a:lnTo>
                  <a:lnTo>
                    <a:pt x="630" y="627"/>
                  </a:lnTo>
                  <a:lnTo>
                    <a:pt x="632" y="633"/>
                  </a:lnTo>
                  <a:lnTo>
                    <a:pt x="631" y="635"/>
                  </a:lnTo>
                  <a:lnTo>
                    <a:pt x="631" y="640"/>
                  </a:lnTo>
                  <a:lnTo>
                    <a:pt x="638" y="664"/>
                  </a:lnTo>
                  <a:lnTo>
                    <a:pt x="645" y="672"/>
                  </a:lnTo>
                  <a:lnTo>
                    <a:pt x="646" y="681"/>
                  </a:lnTo>
                  <a:lnTo>
                    <a:pt x="652" y="687"/>
                  </a:lnTo>
                  <a:lnTo>
                    <a:pt x="656" y="694"/>
                  </a:lnTo>
                  <a:lnTo>
                    <a:pt x="658" y="703"/>
                  </a:lnTo>
                  <a:lnTo>
                    <a:pt x="658" y="712"/>
                  </a:lnTo>
                  <a:lnTo>
                    <a:pt x="656" y="717"/>
                  </a:lnTo>
                  <a:lnTo>
                    <a:pt x="646" y="728"/>
                  </a:lnTo>
                  <a:lnTo>
                    <a:pt x="645" y="729"/>
                  </a:lnTo>
                  <a:lnTo>
                    <a:pt x="646" y="733"/>
                  </a:lnTo>
                  <a:lnTo>
                    <a:pt x="653" y="739"/>
                  </a:lnTo>
                  <a:lnTo>
                    <a:pt x="654" y="742"/>
                  </a:lnTo>
                  <a:lnTo>
                    <a:pt x="640" y="748"/>
                  </a:lnTo>
                  <a:lnTo>
                    <a:pt x="635" y="752"/>
                  </a:lnTo>
                  <a:lnTo>
                    <a:pt x="635" y="756"/>
                  </a:lnTo>
                  <a:lnTo>
                    <a:pt x="637" y="758"/>
                  </a:lnTo>
                  <a:lnTo>
                    <a:pt x="642" y="771"/>
                  </a:lnTo>
                  <a:lnTo>
                    <a:pt x="643" y="779"/>
                  </a:lnTo>
                  <a:lnTo>
                    <a:pt x="646" y="788"/>
                  </a:lnTo>
                  <a:lnTo>
                    <a:pt x="656" y="793"/>
                  </a:lnTo>
                  <a:lnTo>
                    <a:pt x="670" y="810"/>
                  </a:lnTo>
                  <a:lnTo>
                    <a:pt x="675" y="815"/>
                  </a:lnTo>
                  <a:lnTo>
                    <a:pt x="683" y="821"/>
                  </a:lnTo>
                  <a:lnTo>
                    <a:pt x="689" y="823"/>
                  </a:lnTo>
                  <a:lnTo>
                    <a:pt x="699" y="827"/>
                  </a:lnTo>
                  <a:lnTo>
                    <a:pt x="706" y="827"/>
                  </a:lnTo>
                  <a:lnTo>
                    <a:pt x="710" y="830"/>
                  </a:lnTo>
                  <a:lnTo>
                    <a:pt x="722" y="841"/>
                  </a:lnTo>
                  <a:lnTo>
                    <a:pt x="731" y="843"/>
                  </a:lnTo>
                  <a:lnTo>
                    <a:pt x="738" y="850"/>
                  </a:lnTo>
                  <a:lnTo>
                    <a:pt x="740" y="855"/>
                  </a:lnTo>
                  <a:lnTo>
                    <a:pt x="740" y="858"/>
                  </a:lnTo>
                  <a:lnTo>
                    <a:pt x="744" y="859"/>
                  </a:lnTo>
                  <a:lnTo>
                    <a:pt x="746" y="861"/>
                  </a:lnTo>
                  <a:lnTo>
                    <a:pt x="748" y="865"/>
                  </a:lnTo>
                  <a:lnTo>
                    <a:pt x="750" y="870"/>
                  </a:lnTo>
                  <a:lnTo>
                    <a:pt x="755" y="874"/>
                  </a:lnTo>
                  <a:lnTo>
                    <a:pt x="769" y="875"/>
                  </a:lnTo>
                  <a:lnTo>
                    <a:pt x="775" y="879"/>
                  </a:lnTo>
                  <a:lnTo>
                    <a:pt x="780" y="880"/>
                  </a:lnTo>
                  <a:lnTo>
                    <a:pt x="782" y="884"/>
                  </a:lnTo>
                  <a:lnTo>
                    <a:pt x="814" y="892"/>
                  </a:lnTo>
                  <a:lnTo>
                    <a:pt x="820" y="895"/>
                  </a:lnTo>
                  <a:lnTo>
                    <a:pt x="828" y="895"/>
                  </a:lnTo>
                  <a:lnTo>
                    <a:pt x="832" y="892"/>
                  </a:lnTo>
                  <a:lnTo>
                    <a:pt x="836" y="895"/>
                  </a:lnTo>
                  <a:lnTo>
                    <a:pt x="850" y="902"/>
                  </a:lnTo>
                  <a:lnTo>
                    <a:pt x="855" y="909"/>
                  </a:lnTo>
                  <a:lnTo>
                    <a:pt x="856" y="912"/>
                  </a:lnTo>
                  <a:lnTo>
                    <a:pt x="860" y="913"/>
                  </a:lnTo>
                  <a:lnTo>
                    <a:pt x="862" y="917"/>
                  </a:lnTo>
                  <a:lnTo>
                    <a:pt x="869" y="919"/>
                  </a:lnTo>
                  <a:lnTo>
                    <a:pt x="875" y="924"/>
                  </a:lnTo>
                  <a:lnTo>
                    <a:pt x="884" y="928"/>
                  </a:lnTo>
                  <a:lnTo>
                    <a:pt x="884" y="931"/>
                  </a:lnTo>
                  <a:lnTo>
                    <a:pt x="890" y="936"/>
                  </a:lnTo>
                  <a:lnTo>
                    <a:pt x="894" y="935"/>
                  </a:lnTo>
                  <a:lnTo>
                    <a:pt x="900" y="939"/>
                  </a:lnTo>
                  <a:lnTo>
                    <a:pt x="905" y="941"/>
                  </a:lnTo>
                  <a:lnTo>
                    <a:pt x="916" y="945"/>
                  </a:lnTo>
                  <a:lnTo>
                    <a:pt x="926" y="946"/>
                  </a:lnTo>
                  <a:lnTo>
                    <a:pt x="943" y="951"/>
                  </a:lnTo>
                  <a:lnTo>
                    <a:pt x="953" y="959"/>
                  </a:lnTo>
                  <a:lnTo>
                    <a:pt x="960" y="961"/>
                  </a:lnTo>
                  <a:lnTo>
                    <a:pt x="985" y="968"/>
                  </a:lnTo>
                  <a:lnTo>
                    <a:pt x="1000" y="974"/>
                  </a:lnTo>
                  <a:lnTo>
                    <a:pt x="1009" y="973"/>
                  </a:lnTo>
                  <a:lnTo>
                    <a:pt x="1019" y="983"/>
                  </a:lnTo>
                  <a:lnTo>
                    <a:pt x="1043" y="998"/>
                  </a:lnTo>
                  <a:lnTo>
                    <a:pt x="1049" y="999"/>
                  </a:lnTo>
                  <a:lnTo>
                    <a:pt x="1052" y="999"/>
                  </a:lnTo>
                  <a:lnTo>
                    <a:pt x="1057" y="1003"/>
                  </a:lnTo>
                  <a:lnTo>
                    <a:pt x="1063" y="1005"/>
                  </a:lnTo>
                  <a:lnTo>
                    <a:pt x="1074" y="1009"/>
                  </a:lnTo>
                  <a:lnTo>
                    <a:pt x="1103" y="1011"/>
                  </a:lnTo>
                  <a:lnTo>
                    <a:pt x="1113" y="1017"/>
                  </a:lnTo>
                  <a:lnTo>
                    <a:pt x="1120" y="1020"/>
                  </a:lnTo>
                  <a:lnTo>
                    <a:pt x="1122" y="1020"/>
                  </a:lnTo>
                  <a:lnTo>
                    <a:pt x="1130" y="1024"/>
                  </a:lnTo>
                  <a:lnTo>
                    <a:pt x="1145" y="1025"/>
                  </a:lnTo>
                  <a:lnTo>
                    <a:pt x="1152" y="1024"/>
                  </a:lnTo>
                  <a:lnTo>
                    <a:pt x="1158" y="1021"/>
                  </a:lnTo>
                  <a:lnTo>
                    <a:pt x="1162" y="1017"/>
                  </a:lnTo>
                  <a:lnTo>
                    <a:pt x="1173" y="1013"/>
                  </a:lnTo>
                  <a:lnTo>
                    <a:pt x="1181" y="1010"/>
                  </a:lnTo>
                  <a:lnTo>
                    <a:pt x="1202" y="995"/>
                  </a:lnTo>
                  <a:lnTo>
                    <a:pt x="1207" y="994"/>
                  </a:lnTo>
                  <a:lnTo>
                    <a:pt x="1215" y="992"/>
                  </a:lnTo>
                  <a:lnTo>
                    <a:pt x="1232" y="992"/>
                  </a:lnTo>
                  <a:lnTo>
                    <a:pt x="1244" y="995"/>
                  </a:lnTo>
                  <a:lnTo>
                    <a:pt x="1266" y="1004"/>
                  </a:lnTo>
                  <a:lnTo>
                    <a:pt x="1291" y="1015"/>
                  </a:lnTo>
                  <a:lnTo>
                    <a:pt x="1309" y="1033"/>
                  </a:lnTo>
                  <a:lnTo>
                    <a:pt x="1316" y="1042"/>
                  </a:lnTo>
                  <a:lnTo>
                    <a:pt x="1336" y="1060"/>
                  </a:lnTo>
                  <a:lnTo>
                    <a:pt x="1345" y="1070"/>
                  </a:lnTo>
                  <a:lnTo>
                    <a:pt x="1362" y="1083"/>
                  </a:lnTo>
                  <a:lnTo>
                    <a:pt x="1364" y="1081"/>
                  </a:lnTo>
                  <a:lnTo>
                    <a:pt x="1366" y="1065"/>
                  </a:lnTo>
                  <a:lnTo>
                    <a:pt x="1368" y="1063"/>
                  </a:lnTo>
                  <a:lnTo>
                    <a:pt x="1369" y="1060"/>
                  </a:lnTo>
                  <a:lnTo>
                    <a:pt x="1367" y="1053"/>
                  </a:lnTo>
                  <a:lnTo>
                    <a:pt x="1368" y="1052"/>
                  </a:lnTo>
                  <a:lnTo>
                    <a:pt x="1371" y="1047"/>
                  </a:lnTo>
                  <a:lnTo>
                    <a:pt x="1377" y="1037"/>
                  </a:lnTo>
                  <a:lnTo>
                    <a:pt x="1378" y="1033"/>
                  </a:lnTo>
                  <a:lnTo>
                    <a:pt x="1401" y="997"/>
                  </a:lnTo>
                  <a:lnTo>
                    <a:pt x="1431" y="994"/>
                  </a:lnTo>
                  <a:lnTo>
                    <a:pt x="1454" y="994"/>
                  </a:lnTo>
                  <a:lnTo>
                    <a:pt x="1455" y="995"/>
                  </a:lnTo>
                  <a:lnTo>
                    <a:pt x="1455" y="994"/>
                  </a:lnTo>
                  <a:lnTo>
                    <a:pt x="1457" y="979"/>
                  </a:lnTo>
                  <a:lnTo>
                    <a:pt x="1454" y="974"/>
                  </a:lnTo>
                  <a:lnTo>
                    <a:pt x="1444" y="966"/>
                  </a:lnTo>
                  <a:lnTo>
                    <a:pt x="1441" y="957"/>
                  </a:lnTo>
                  <a:lnTo>
                    <a:pt x="1425" y="947"/>
                  </a:lnTo>
                  <a:lnTo>
                    <a:pt x="1399" y="922"/>
                  </a:lnTo>
                  <a:lnTo>
                    <a:pt x="1401" y="923"/>
                  </a:lnTo>
                  <a:lnTo>
                    <a:pt x="1433" y="923"/>
                  </a:lnTo>
                  <a:lnTo>
                    <a:pt x="1433" y="896"/>
                  </a:lnTo>
                  <a:lnTo>
                    <a:pt x="1528" y="895"/>
                  </a:lnTo>
                  <a:lnTo>
                    <a:pt x="1541" y="892"/>
                  </a:lnTo>
                  <a:lnTo>
                    <a:pt x="1546" y="892"/>
                  </a:lnTo>
                  <a:lnTo>
                    <a:pt x="1561" y="864"/>
                  </a:lnTo>
                  <a:lnTo>
                    <a:pt x="1565" y="861"/>
                  </a:lnTo>
                  <a:lnTo>
                    <a:pt x="1571" y="863"/>
                  </a:lnTo>
                  <a:lnTo>
                    <a:pt x="1572" y="855"/>
                  </a:lnTo>
                  <a:lnTo>
                    <a:pt x="1583" y="839"/>
                  </a:lnTo>
                  <a:lnTo>
                    <a:pt x="1590" y="842"/>
                  </a:lnTo>
                  <a:lnTo>
                    <a:pt x="1588" y="858"/>
                  </a:lnTo>
                  <a:lnTo>
                    <a:pt x="1593" y="859"/>
                  </a:lnTo>
                  <a:lnTo>
                    <a:pt x="1595" y="861"/>
                  </a:lnTo>
                  <a:lnTo>
                    <a:pt x="1594" y="876"/>
                  </a:lnTo>
                  <a:lnTo>
                    <a:pt x="1597" y="886"/>
                  </a:lnTo>
                  <a:lnTo>
                    <a:pt x="1600" y="881"/>
                  </a:lnTo>
                  <a:lnTo>
                    <a:pt x="1606" y="860"/>
                  </a:lnTo>
                  <a:lnTo>
                    <a:pt x="1608" y="849"/>
                  </a:lnTo>
                  <a:lnTo>
                    <a:pt x="1616" y="825"/>
                  </a:lnTo>
                  <a:lnTo>
                    <a:pt x="1619" y="815"/>
                  </a:lnTo>
                  <a:lnTo>
                    <a:pt x="1616" y="810"/>
                  </a:lnTo>
                  <a:lnTo>
                    <a:pt x="1611" y="806"/>
                  </a:lnTo>
                  <a:lnTo>
                    <a:pt x="1620" y="801"/>
                  </a:lnTo>
                  <a:lnTo>
                    <a:pt x="1619" y="794"/>
                  </a:lnTo>
                  <a:lnTo>
                    <a:pt x="1611" y="790"/>
                  </a:lnTo>
                  <a:lnTo>
                    <a:pt x="1617" y="782"/>
                  </a:lnTo>
                  <a:lnTo>
                    <a:pt x="1622" y="772"/>
                  </a:lnTo>
                  <a:lnTo>
                    <a:pt x="1622" y="763"/>
                  </a:lnTo>
                  <a:lnTo>
                    <a:pt x="1632" y="744"/>
                  </a:lnTo>
                  <a:lnTo>
                    <a:pt x="1641" y="736"/>
                  </a:lnTo>
                  <a:lnTo>
                    <a:pt x="1653" y="723"/>
                  </a:lnTo>
                  <a:lnTo>
                    <a:pt x="1656" y="714"/>
                  </a:lnTo>
                  <a:lnTo>
                    <a:pt x="1657" y="703"/>
                  </a:lnTo>
                  <a:lnTo>
                    <a:pt x="1654" y="692"/>
                  </a:lnTo>
                  <a:lnTo>
                    <a:pt x="1648" y="683"/>
                  </a:lnTo>
                  <a:lnTo>
                    <a:pt x="1617" y="680"/>
                  </a:lnTo>
                  <a:lnTo>
                    <a:pt x="1605" y="691"/>
                  </a:lnTo>
                  <a:lnTo>
                    <a:pt x="1605" y="678"/>
                  </a:lnTo>
                  <a:lnTo>
                    <a:pt x="1588" y="675"/>
                  </a:lnTo>
                  <a:lnTo>
                    <a:pt x="1576" y="676"/>
                  </a:lnTo>
                  <a:lnTo>
                    <a:pt x="1555" y="682"/>
                  </a:lnTo>
                  <a:lnTo>
                    <a:pt x="1544" y="690"/>
                  </a:lnTo>
                  <a:lnTo>
                    <a:pt x="1519" y="691"/>
                  </a:lnTo>
                  <a:lnTo>
                    <a:pt x="1504" y="691"/>
                  </a:lnTo>
                  <a:lnTo>
                    <a:pt x="1495" y="692"/>
                  </a:lnTo>
                  <a:lnTo>
                    <a:pt x="1484" y="697"/>
                  </a:lnTo>
                  <a:lnTo>
                    <a:pt x="1474" y="699"/>
                  </a:lnTo>
                  <a:lnTo>
                    <a:pt x="1464" y="708"/>
                  </a:lnTo>
                  <a:lnTo>
                    <a:pt x="1459" y="720"/>
                  </a:lnTo>
                  <a:lnTo>
                    <a:pt x="1457" y="750"/>
                  </a:lnTo>
                  <a:lnTo>
                    <a:pt x="1453" y="767"/>
                  </a:lnTo>
                  <a:lnTo>
                    <a:pt x="1449" y="779"/>
                  </a:lnTo>
                  <a:lnTo>
                    <a:pt x="1443" y="788"/>
                  </a:lnTo>
                  <a:lnTo>
                    <a:pt x="1441" y="801"/>
                  </a:lnTo>
                  <a:lnTo>
                    <a:pt x="1436" y="812"/>
                  </a:lnTo>
                  <a:lnTo>
                    <a:pt x="1426" y="823"/>
                  </a:lnTo>
                  <a:lnTo>
                    <a:pt x="1411" y="830"/>
                  </a:lnTo>
                  <a:lnTo>
                    <a:pt x="1414" y="849"/>
                  </a:lnTo>
                  <a:lnTo>
                    <a:pt x="1395" y="859"/>
                  </a:lnTo>
                  <a:lnTo>
                    <a:pt x="1387" y="860"/>
                  </a:lnTo>
                  <a:lnTo>
                    <a:pt x="1380" y="859"/>
                  </a:lnTo>
                  <a:lnTo>
                    <a:pt x="1377" y="854"/>
                  </a:lnTo>
                  <a:lnTo>
                    <a:pt x="1377" y="848"/>
                  </a:lnTo>
                  <a:lnTo>
                    <a:pt x="1368" y="846"/>
                  </a:lnTo>
                  <a:lnTo>
                    <a:pt x="1351" y="846"/>
                  </a:lnTo>
                  <a:lnTo>
                    <a:pt x="1345" y="848"/>
                  </a:lnTo>
                  <a:lnTo>
                    <a:pt x="1335" y="850"/>
                  </a:lnTo>
                  <a:lnTo>
                    <a:pt x="1321" y="858"/>
                  </a:lnTo>
                  <a:lnTo>
                    <a:pt x="1312" y="860"/>
                  </a:lnTo>
                  <a:lnTo>
                    <a:pt x="1303" y="859"/>
                  </a:lnTo>
                  <a:lnTo>
                    <a:pt x="1275" y="864"/>
                  </a:lnTo>
                  <a:lnTo>
                    <a:pt x="1251" y="876"/>
                  </a:lnTo>
                  <a:lnTo>
                    <a:pt x="1238" y="876"/>
                  </a:lnTo>
                  <a:lnTo>
                    <a:pt x="1226" y="868"/>
                  </a:lnTo>
                  <a:lnTo>
                    <a:pt x="1215" y="853"/>
                  </a:lnTo>
                  <a:lnTo>
                    <a:pt x="1210" y="849"/>
                  </a:lnTo>
                  <a:lnTo>
                    <a:pt x="1210" y="852"/>
                  </a:lnTo>
                  <a:lnTo>
                    <a:pt x="1195" y="850"/>
                  </a:lnTo>
                  <a:lnTo>
                    <a:pt x="1183" y="846"/>
                  </a:lnTo>
                  <a:lnTo>
                    <a:pt x="1175" y="843"/>
                  </a:lnTo>
                  <a:lnTo>
                    <a:pt x="1169" y="839"/>
                  </a:lnTo>
                  <a:lnTo>
                    <a:pt x="1164" y="832"/>
                  </a:lnTo>
                  <a:lnTo>
                    <a:pt x="1160" y="830"/>
                  </a:lnTo>
                  <a:lnTo>
                    <a:pt x="1154" y="822"/>
                  </a:lnTo>
                  <a:lnTo>
                    <a:pt x="1152" y="820"/>
                  </a:lnTo>
                  <a:lnTo>
                    <a:pt x="1149" y="820"/>
                  </a:lnTo>
                  <a:lnTo>
                    <a:pt x="1148" y="818"/>
                  </a:lnTo>
                  <a:lnTo>
                    <a:pt x="1146" y="809"/>
                  </a:lnTo>
                  <a:lnTo>
                    <a:pt x="1130" y="773"/>
                  </a:lnTo>
                  <a:lnTo>
                    <a:pt x="1126" y="766"/>
                  </a:lnTo>
                  <a:lnTo>
                    <a:pt x="1120" y="761"/>
                  </a:lnTo>
                  <a:lnTo>
                    <a:pt x="1108" y="747"/>
                  </a:lnTo>
                  <a:lnTo>
                    <a:pt x="1103" y="741"/>
                  </a:lnTo>
                  <a:lnTo>
                    <a:pt x="1088" y="717"/>
                  </a:lnTo>
                  <a:lnTo>
                    <a:pt x="1084" y="705"/>
                  </a:lnTo>
                  <a:lnTo>
                    <a:pt x="1086" y="703"/>
                  </a:lnTo>
                  <a:lnTo>
                    <a:pt x="1090" y="696"/>
                  </a:lnTo>
                  <a:lnTo>
                    <a:pt x="1090" y="690"/>
                  </a:lnTo>
                  <a:lnTo>
                    <a:pt x="1089" y="686"/>
                  </a:lnTo>
                  <a:lnTo>
                    <a:pt x="1071" y="664"/>
                  </a:lnTo>
                  <a:lnTo>
                    <a:pt x="1063" y="645"/>
                  </a:lnTo>
                  <a:lnTo>
                    <a:pt x="1063" y="634"/>
                  </a:lnTo>
                  <a:lnTo>
                    <a:pt x="1068" y="611"/>
                  </a:lnTo>
                  <a:lnTo>
                    <a:pt x="1067" y="574"/>
                  </a:lnTo>
                  <a:lnTo>
                    <a:pt x="1067" y="562"/>
                  </a:lnTo>
                  <a:lnTo>
                    <a:pt x="1065" y="552"/>
                  </a:lnTo>
                  <a:lnTo>
                    <a:pt x="1061" y="547"/>
                  </a:lnTo>
                  <a:lnTo>
                    <a:pt x="1060" y="529"/>
                  </a:lnTo>
                  <a:lnTo>
                    <a:pt x="1060" y="505"/>
                  </a:lnTo>
                  <a:lnTo>
                    <a:pt x="1057" y="502"/>
                  </a:lnTo>
                  <a:lnTo>
                    <a:pt x="1057" y="498"/>
                  </a:lnTo>
                  <a:lnTo>
                    <a:pt x="1062" y="484"/>
                  </a:lnTo>
                  <a:lnTo>
                    <a:pt x="1068" y="479"/>
                  </a:lnTo>
                  <a:lnTo>
                    <a:pt x="1071" y="467"/>
                  </a:lnTo>
                  <a:lnTo>
                    <a:pt x="1071" y="459"/>
                  </a:lnTo>
                  <a:lnTo>
                    <a:pt x="1073" y="455"/>
                  </a:lnTo>
                  <a:lnTo>
                    <a:pt x="1086" y="459"/>
                  </a:lnTo>
                  <a:lnTo>
                    <a:pt x="1089" y="457"/>
                  </a:lnTo>
                  <a:lnTo>
                    <a:pt x="1095" y="450"/>
                  </a:lnTo>
                  <a:lnTo>
                    <a:pt x="1098" y="444"/>
                  </a:lnTo>
                  <a:lnTo>
                    <a:pt x="1099" y="434"/>
                  </a:lnTo>
                  <a:lnTo>
                    <a:pt x="1098" y="433"/>
                  </a:lnTo>
                  <a:lnTo>
                    <a:pt x="1095" y="439"/>
                  </a:lnTo>
                  <a:lnTo>
                    <a:pt x="1093" y="443"/>
                  </a:lnTo>
                  <a:lnTo>
                    <a:pt x="1090" y="444"/>
                  </a:lnTo>
                  <a:lnTo>
                    <a:pt x="1089" y="444"/>
                  </a:lnTo>
                  <a:lnTo>
                    <a:pt x="1090" y="438"/>
                  </a:lnTo>
                  <a:lnTo>
                    <a:pt x="1095" y="425"/>
                  </a:lnTo>
                  <a:lnTo>
                    <a:pt x="1078" y="424"/>
                  </a:lnTo>
                  <a:lnTo>
                    <a:pt x="1060" y="416"/>
                  </a:lnTo>
                  <a:lnTo>
                    <a:pt x="1033" y="413"/>
                  </a:lnTo>
                  <a:lnTo>
                    <a:pt x="1018" y="405"/>
                  </a:lnTo>
                  <a:lnTo>
                    <a:pt x="1004" y="403"/>
                  </a:lnTo>
                  <a:lnTo>
                    <a:pt x="987" y="392"/>
                  </a:lnTo>
                  <a:lnTo>
                    <a:pt x="970" y="366"/>
                  </a:lnTo>
                  <a:lnTo>
                    <a:pt x="955" y="319"/>
                  </a:lnTo>
                  <a:lnTo>
                    <a:pt x="938" y="308"/>
                  </a:lnTo>
                  <a:lnTo>
                    <a:pt x="930" y="288"/>
                  </a:lnTo>
                  <a:lnTo>
                    <a:pt x="914" y="271"/>
                  </a:lnTo>
                  <a:lnTo>
                    <a:pt x="894" y="225"/>
                  </a:lnTo>
                  <a:lnTo>
                    <a:pt x="883" y="217"/>
                  </a:lnTo>
                  <a:lnTo>
                    <a:pt x="877" y="207"/>
                  </a:lnTo>
                  <a:lnTo>
                    <a:pt x="860" y="191"/>
                  </a:lnTo>
                  <a:lnTo>
                    <a:pt x="852" y="181"/>
                  </a:lnTo>
                  <a:lnTo>
                    <a:pt x="807" y="183"/>
                  </a:lnTo>
                  <a:lnTo>
                    <a:pt x="796" y="180"/>
                  </a:lnTo>
                  <a:lnTo>
                    <a:pt x="785" y="185"/>
                  </a:lnTo>
                  <a:lnTo>
                    <a:pt x="782" y="188"/>
                  </a:lnTo>
                  <a:lnTo>
                    <a:pt x="759" y="235"/>
                  </a:lnTo>
                  <a:lnTo>
                    <a:pt x="735" y="230"/>
                  </a:lnTo>
                  <a:lnTo>
                    <a:pt x="711" y="214"/>
                  </a:lnTo>
                  <a:lnTo>
                    <a:pt x="692" y="198"/>
                  </a:lnTo>
                  <a:lnTo>
                    <a:pt x="678" y="180"/>
                  </a:lnTo>
                  <a:lnTo>
                    <a:pt x="664" y="129"/>
                  </a:lnTo>
                  <a:lnTo>
                    <a:pt x="635" y="110"/>
                  </a:lnTo>
                  <a:lnTo>
                    <a:pt x="615" y="93"/>
                  </a:lnTo>
                  <a:lnTo>
                    <a:pt x="606" y="80"/>
                  </a:lnTo>
                  <a:lnTo>
                    <a:pt x="594" y="74"/>
                  </a:lnTo>
                  <a:lnTo>
                    <a:pt x="587" y="62"/>
                  </a:lnTo>
                  <a:lnTo>
                    <a:pt x="582" y="59"/>
                  </a:lnTo>
                  <a:lnTo>
                    <a:pt x="572" y="53"/>
                  </a:lnTo>
                  <a:lnTo>
                    <a:pt x="482" y="54"/>
                  </a:lnTo>
                  <a:lnTo>
                    <a:pt x="481" y="84"/>
                  </a:lnTo>
                  <a:lnTo>
                    <a:pt x="437" y="84"/>
                  </a:lnTo>
                  <a:lnTo>
                    <a:pt x="334" y="84"/>
                  </a:lnTo>
                  <a:lnTo>
                    <a:pt x="125" y="7"/>
                  </a:lnTo>
                  <a:lnTo>
                    <a:pt x="124" y="0"/>
                  </a:lnTo>
                  <a:lnTo>
                    <a:pt x="0" y="10"/>
                  </a:lnTo>
                  <a:lnTo>
                    <a:pt x="7" y="18"/>
                  </a:lnTo>
                  <a:lnTo>
                    <a:pt x="8" y="25"/>
                  </a:lnTo>
                  <a:lnTo>
                    <a:pt x="12" y="31"/>
                  </a:lnTo>
                  <a:lnTo>
                    <a:pt x="16" y="41"/>
                  </a:lnTo>
                  <a:lnTo>
                    <a:pt x="22" y="47"/>
                  </a:lnTo>
                  <a:lnTo>
                    <a:pt x="22" y="52"/>
                  </a:lnTo>
                  <a:lnTo>
                    <a:pt x="25" y="52"/>
                  </a:lnTo>
                  <a:lnTo>
                    <a:pt x="29" y="57"/>
                  </a:lnTo>
                  <a:lnTo>
                    <a:pt x="30" y="73"/>
                  </a:lnTo>
                  <a:lnTo>
                    <a:pt x="48" y="99"/>
                  </a:lnTo>
                  <a:lnTo>
                    <a:pt x="50" y="106"/>
                  </a:lnTo>
                  <a:lnTo>
                    <a:pt x="50" y="111"/>
                  </a:lnTo>
                  <a:lnTo>
                    <a:pt x="52" y="112"/>
                  </a:lnTo>
                  <a:lnTo>
                    <a:pt x="54" y="117"/>
                  </a:lnTo>
                  <a:lnTo>
                    <a:pt x="57" y="120"/>
                  </a:lnTo>
                  <a:lnTo>
                    <a:pt x="65" y="137"/>
                  </a:lnTo>
                  <a:lnTo>
                    <a:pt x="65" y="147"/>
                  </a:lnTo>
                  <a:lnTo>
                    <a:pt x="66" y="149"/>
                  </a:lnTo>
                  <a:lnTo>
                    <a:pt x="70" y="145"/>
                  </a:lnTo>
                  <a:lnTo>
                    <a:pt x="72" y="147"/>
                  </a:lnTo>
                  <a:lnTo>
                    <a:pt x="75" y="155"/>
                  </a:lnTo>
                  <a:lnTo>
                    <a:pt x="78" y="176"/>
                  </a:lnTo>
                  <a:lnTo>
                    <a:pt x="82" y="187"/>
                  </a:lnTo>
                  <a:lnTo>
                    <a:pt x="84" y="191"/>
                  </a:lnTo>
                  <a:lnTo>
                    <a:pt x="94" y="195"/>
                  </a:lnTo>
                  <a:lnTo>
                    <a:pt x="98" y="197"/>
                  </a:lnTo>
                  <a:lnTo>
                    <a:pt x="104" y="198"/>
                  </a:lnTo>
                  <a:lnTo>
                    <a:pt x="111" y="208"/>
                  </a:lnTo>
                  <a:lnTo>
                    <a:pt x="121" y="209"/>
                  </a:lnTo>
                  <a:lnTo>
                    <a:pt x="126" y="217"/>
                  </a:lnTo>
                  <a:lnTo>
                    <a:pt x="132" y="228"/>
                  </a:lnTo>
                  <a:lnTo>
                    <a:pt x="136" y="230"/>
                  </a:lnTo>
                  <a:lnTo>
                    <a:pt x="147" y="241"/>
                  </a:lnTo>
                  <a:lnTo>
                    <a:pt x="151" y="244"/>
                  </a:lnTo>
                  <a:lnTo>
                    <a:pt x="170" y="268"/>
                  </a:lnTo>
                  <a:lnTo>
                    <a:pt x="172" y="276"/>
                  </a:lnTo>
                  <a:lnTo>
                    <a:pt x="172" y="284"/>
                  </a:lnTo>
                  <a:lnTo>
                    <a:pt x="173" y="287"/>
                  </a:lnTo>
                  <a:lnTo>
                    <a:pt x="172" y="290"/>
                  </a:lnTo>
                  <a:lnTo>
                    <a:pt x="173" y="295"/>
                  </a:lnTo>
                  <a:lnTo>
                    <a:pt x="168" y="296"/>
                  </a:lnTo>
                  <a:lnTo>
                    <a:pt x="164" y="300"/>
                  </a:lnTo>
                  <a:lnTo>
                    <a:pt x="164" y="305"/>
                  </a:lnTo>
                  <a:lnTo>
                    <a:pt x="167" y="306"/>
                  </a:lnTo>
                  <a:lnTo>
                    <a:pt x="165" y="311"/>
                  </a:lnTo>
                  <a:lnTo>
                    <a:pt x="159" y="306"/>
                  </a:lnTo>
                  <a:lnTo>
                    <a:pt x="142" y="311"/>
                  </a:lnTo>
                  <a:lnTo>
                    <a:pt x="120" y="309"/>
                  </a:lnTo>
                  <a:lnTo>
                    <a:pt x="120" y="317"/>
                  </a:lnTo>
                  <a:lnTo>
                    <a:pt x="122" y="319"/>
                  </a:lnTo>
                  <a:lnTo>
                    <a:pt x="126" y="315"/>
                  </a:lnTo>
                  <a:lnTo>
                    <a:pt x="137" y="326"/>
                  </a:lnTo>
                  <a:lnTo>
                    <a:pt x="147" y="330"/>
                  </a:lnTo>
                  <a:lnTo>
                    <a:pt x="149" y="333"/>
                  </a:lnTo>
                  <a:lnTo>
                    <a:pt x="152" y="344"/>
                  </a:lnTo>
                  <a:lnTo>
                    <a:pt x="156" y="347"/>
                  </a:lnTo>
                  <a:lnTo>
                    <a:pt x="165" y="348"/>
                  </a:lnTo>
                  <a:lnTo>
                    <a:pt x="170" y="351"/>
                  </a:lnTo>
                  <a:lnTo>
                    <a:pt x="173" y="357"/>
                  </a:lnTo>
                  <a:lnTo>
                    <a:pt x="179" y="358"/>
                  </a:lnTo>
                  <a:lnTo>
                    <a:pt x="188" y="363"/>
                  </a:lnTo>
                  <a:lnTo>
                    <a:pt x="192" y="369"/>
                  </a:lnTo>
                  <a:lnTo>
                    <a:pt x="199" y="373"/>
                  </a:lnTo>
                  <a:lnTo>
                    <a:pt x="212" y="375"/>
                  </a:lnTo>
                  <a:lnTo>
                    <a:pt x="222" y="363"/>
                  </a:lnTo>
                  <a:lnTo>
                    <a:pt x="224" y="368"/>
                  </a:lnTo>
                  <a:lnTo>
                    <a:pt x="223" y="375"/>
                  </a:lnTo>
                  <a:lnTo>
                    <a:pt x="227" y="380"/>
                  </a:lnTo>
                  <a:lnTo>
                    <a:pt x="239" y="397"/>
                  </a:lnTo>
                  <a:lnTo>
                    <a:pt x="251" y="405"/>
                  </a:lnTo>
                  <a:lnTo>
                    <a:pt x="258" y="408"/>
                  </a:lnTo>
                  <a:lnTo>
                    <a:pt x="264" y="408"/>
                  </a:lnTo>
                  <a:lnTo>
                    <a:pt x="267" y="414"/>
                  </a:lnTo>
                  <a:lnTo>
                    <a:pt x="277" y="436"/>
                  </a:lnTo>
                  <a:lnTo>
                    <a:pt x="278" y="444"/>
                  </a:lnTo>
                  <a:lnTo>
                    <a:pt x="280" y="466"/>
                  </a:lnTo>
                  <a:lnTo>
                    <a:pt x="276" y="483"/>
                  </a:lnTo>
                  <a:lnTo>
                    <a:pt x="272" y="491"/>
                  </a:lnTo>
                  <a:lnTo>
                    <a:pt x="272" y="497"/>
                  </a:lnTo>
                  <a:lnTo>
                    <a:pt x="275" y="492"/>
                  </a:lnTo>
                  <a:lnTo>
                    <a:pt x="277" y="491"/>
                  </a:lnTo>
                  <a:lnTo>
                    <a:pt x="280" y="495"/>
                  </a:lnTo>
                  <a:lnTo>
                    <a:pt x="286" y="494"/>
                  </a:lnTo>
                  <a:lnTo>
                    <a:pt x="291" y="498"/>
                  </a:lnTo>
                  <a:lnTo>
                    <a:pt x="292" y="504"/>
                  </a:lnTo>
                  <a:lnTo>
                    <a:pt x="294" y="508"/>
                  </a:lnTo>
                  <a:lnTo>
                    <a:pt x="305" y="509"/>
                  </a:lnTo>
                  <a:lnTo>
                    <a:pt x="305" y="514"/>
                  </a:lnTo>
                  <a:lnTo>
                    <a:pt x="315" y="524"/>
                  </a:lnTo>
                  <a:lnTo>
                    <a:pt x="334" y="534"/>
                  </a:lnTo>
                  <a:lnTo>
                    <a:pt x="340" y="541"/>
                  </a:lnTo>
                  <a:lnTo>
                    <a:pt x="361" y="559"/>
                  </a:lnTo>
                  <a:lnTo>
                    <a:pt x="368" y="562"/>
                  </a:lnTo>
                  <a:lnTo>
                    <a:pt x="379" y="575"/>
                  </a:lnTo>
                  <a:lnTo>
                    <a:pt x="388" y="600"/>
                  </a:lnTo>
                  <a:lnTo>
                    <a:pt x="394" y="606"/>
                  </a:lnTo>
                  <a:lnTo>
                    <a:pt x="399" y="607"/>
                  </a:lnTo>
                  <a:lnTo>
                    <a:pt x="404" y="601"/>
                  </a:lnTo>
                  <a:lnTo>
                    <a:pt x="412" y="597"/>
                  </a:lnTo>
                  <a:lnTo>
                    <a:pt x="419" y="590"/>
                  </a:lnTo>
                  <a:lnTo>
                    <a:pt x="422" y="584"/>
                  </a:lnTo>
                  <a:lnTo>
                    <a:pt x="423" y="575"/>
                  </a:lnTo>
                  <a:lnTo>
                    <a:pt x="421" y="569"/>
                  </a:lnTo>
                  <a:lnTo>
                    <a:pt x="415" y="563"/>
                  </a:lnTo>
                  <a:lnTo>
                    <a:pt x="412" y="557"/>
                  </a:lnTo>
                  <a:lnTo>
                    <a:pt x="404" y="546"/>
                  </a:lnTo>
                  <a:lnTo>
                    <a:pt x="404" y="541"/>
                  </a:lnTo>
                  <a:lnTo>
                    <a:pt x="390" y="532"/>
                  </a:lnTo>
                  <a:lnTo>
                    <a:pt x="382" y="524"/>
                  </a:lnTo>
                  <a:lnTo>
                    <a:pt x="373" y="531"/>
                  </a:lnTo>
                  <a:lnTo>
                    <a:pt x="367" y="529"/>
                  </a:lnTo>
                  <a:lnTo>
                    <a:pt x="362" y="524"/>
                  </a:lnTo>
                  <a:lnTo>
                    <a:pt x="355" y="511"/>
                  </a:lnTo>
                  <a:lnTo>
                    <a:pt x="353" y="507"/>
                  </a:lnTo>
                  <a:lnTo>
                    <a:pt x="353" y="488"/>
                  </a:lnTo>
                  <a:lnTo>
                    <a:pt x="346" y="475"/>
                  </a:lnTo>
                  <a:lnTo>
                    <a:pt x="342" y="468"/>
                  </a:lnTo>
                  <a:lnTo>
                    <a:pt x="341" y="470"/>
                  </a:lnTo>
                  <a:lnTo>
                    <a:pt x="341" y="451"/>
                  </a:lnTo>
                  <a:lnTo>
                    <a:pt x="333" y="445"/>
                  </a:lnTo>
                  <a:lnTo>
                    <a:pt x="330" y="441"/>
                  </a:lnTo>
                  <a:lnTo>
                    <a:pt x="324" y="434"/>
                  </a:lnTo>
                  <a:lnTo>
                    <a:pt x="323" y="424"/>
                  </a:lnTo>
                  <a:lnTo>
                    <a:pt x="320" y="405"/>
                  </a:lnTo>
                  <a:lnTo>
                    <a:pt x="317" y="402"/>
                  </a:lnTo>
                  <a:lnTo>
                    <a:pt x="315" y="395"/>
                  </a:lnTo>
                  <a:lnTo>
                    <a:pt x="308" y="379"/>
                  </a:lnTo>
                  <a:lnTo>
                    <a:pt x="299" y="370"/>
                  </a:lnTo>
                  <a:lnTo>
                    <a:pt x="294" y="370"/>
                  </a:lnTo>
                  <a:lnTo>
                    <a:pt x="296" y="382"/>
                  </a:lnTo>
                  <a:lnTo>
                    <a:pt x="299" y="387"/>
                  </a:lnTo>
                  <a:lnTo>
                    <a:pt x="298" y="387"/>
                  </a:lnTo>
                  <a:lnTo>
                    <a:pt x="292" y="380"/>
                  </a:lnTo>
                  <a:lnTo>
                    <a:pt x="292" y="375"/>
                  </a:lnTo>
                  <a:lnTo>
                    <a:pt x="287" y="368"/>
                  </a:lnTo>
                  <a:lnTo>
                    <a:pt x="285" y="360"/>
                  </a:lnTo>
                  <a:lnTo>
                    <a:pt x="285" y="358"/>
                  </a:lnTo>
                  <a:lnTo>
                    <a:pt x="282" y="353"/>
                  </a:lnTo>
                  <a:lnTo>
                    <a:pt x="274" y="349"/>
                  </a:lnTo>
                  <a:lnTo>
                    <a:pt x="272" y="341"/>
                  </a:lnTo>
                  <a:lnTo>
                    <a:pt x="266" y="330"/>
                  </a:lnTo>
                  <a:lnTo>
                    <a:pt x="247" y="309"/>
                  </a:lnTo>
                  <a:lnTo>
                    <a:pt x="244" y="298"/>
                  </a:lnTo>
                  <a:lnTo>
                    <a:pt x="243" y="289"/>
                  </a:lnTo>
                  <a:lnTo>
                    <a:pt x="240" y="282"/>
                  </a:lnTo>
                  <a:lnTo>
                    <a:pt x="239" y="274"/>
                  </a:lnTo>
                  <a:lnTo>
                    <a:pt x="238" y="274"/>
                  </a:lnTo>
                  <a:lnTo>
                    <a:pt x="237" y="271"/>
                  </a:lnTo>
                  <a:lnTo>
                    <a:pt x="234" y="269"/>
                  </a:lnTo>
                  <a:lnTo>
                    <a:pt x="231" y="271"/>
                  </a:lnTo>
                  <a:lnTo>
                    <a:pt x="229" y="269"/>
                  </a:lnTo>
                  <a:lnTo>
                    <a:pt x="224" y="261"/>
                  </a:lnTo>
                  <a:lnTo>
                    <a:pt x="219" y="246"/>
                  </a:lnTo>
                  <a:lnTo>
                    <a:pt x="217" y="247"/>
                  </a:lnTo>
                  <a:lnTo>
                    <a:pt x="215" y="246"/>
                  </a:lnTo>
                  <a:lnTo>
                    <a:pt x="208" y="241"/>
                  </a:lnTo>
                  <a:lnTo>
                    <a:pt x="204" y="242"/>
                  </a:lnTo>
                  <a:lnTo>
                    <a:pt x="197" y="229"/>
                  </a:lnTo>
                  <a:lnTo>
                    <a:pt x="195" y="218"/>
                  </a:lnTo>
                  <a:lnTo>
                    <a:pt x="175" y="202"/>
                  </a:lnTo>
                  <a:lnTo>
                    <a:pt x="170" y="197"/>
                  </a:lnTo>
                  <a:lnTo>
                    <a:pt x="168" y="192"/>
                  </a:lnTo>
                  <a:lnTo>
                    <a:pt x="164" y="190"/>
                  </a:lnTo>
                  <a:lnTo>
                    <a:pt x="157" y="188"/>
                  </a:lnTo>
                  <a:lnTo>
                    <a:pt x="156" y="183"/>
                  </a:lnTo>
                  <a:lnTo>
                    <a:pt x="152" y="176"/>
                  </a:lnTo>
                  <a:lnTo>
                    <a:pt x="148" y="169"/>
                  </a:lnTo>
                  <a:lnTo>
                    <a:pt x="143" y="164"/>
                  </a:lnTo>
                  <a:lnTo>
                    <a:pt x="140" y="143"/>
                  </a:lnTo>
                  <a:lnTo>
                    <a:pt x="138" y="125"/>
                  </a:lnTo>
                  <a:lnTo>
                    <a:pt x="137" y="115"/>
                  </a:lnTo>
                  <a:lnTo>
                    <a:pt x="132" y="107"/>
                  </a:lnTo>
                  <a:lnTo>
                    <a:pt x="130" y="100"/>
                  </a:lnTo>
                  <a:lnTo>
                    <a:pt x="127" y="82"/>
                  </a:lnTo>
                  <a:lnTo>
                    <a:pt x="127" y="72"/>
                  </a:lnTo>
                  <a:lnTo>
                    <a:pt x="129" y="64"/>
                  </a:lnTo>
                  <a:lnTo>
                    <a:pt x="127" y="5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113" name="Group 270"/>
            <p:cNvGrpSpPr>
              <a:grpSpLocks noChangeAspect="1"/>
            </p:cNvGrpSpPr>
            <p:nvPr/>
          </p:nvGrpSpPr>
          <p:grpSpPr bwMode="gray">
            <a:xfrm>
              <a:off x="1832768" y="1897409"/>
              <a:ext cx="1765300" cy="1346200"/>
              <a:chOff x="672" y="1356"/>
              <a:chExt cx="1112" cy="848"/>
            </a:xfrm>
            <a:grpFill/>
          </p:grpSpPr>
          <p:grpSp>
            <p:nvGrpSpPr>
              <p:cNvPr id="288" name="Group 271"/>
              <p:cNvGrpSpPr>
                <a:grpSpLocks noChangeAspect="1"/>
              </p:cNvGrpSpPr>
              <p:nvPr/>
            </p:nvGrpSpPr>
            <p:grpSpPr bwMode="gray">
              <a:xfrm>
                <a:off x="672" y="1356"/>
                <a:ext cx="418" cy="413"/>
                <a:chOff x="672" y="1356"/>
                <a:chExt cx="418" cy="413"/>
              </a:xfrm>
              <a:grpFill/>
            </p:grpSpPr>
            <p:sp>
              <p:nvSpPr>
                <p:cNvPr id="295" name="Freeform 272"/>
                <p:cNvSpPr>
                  <a:spLocks noChangeAspect="1"/>
                </p:cNvSpPr>
                <p:nvPr/>
              </p:nvSpPr>
              <p:spPr bwMode="gray">
                <a:xfrm>
                  <a:off x="776" y="1738"/>
                  <a:ext cx="3" cy="7"/>
                </a:xfrm>
                <a:custGeom>
                  <a:avLst/>
                  <a:gdLst/>
                  <a:ahLst/>
                  <a:cxnLst>
                    <a:cxn ang="0">
                      <a:pos x="3" y="0"/>
                    </a:cxn>
                    <a:cxn ang="0">
                      <a:pos x="0" y="5"/>
                    </a:cxn>
                    <a:cxn ang="0">
                      <a:pos x="1" y="3"/>
                    </a:cxn>
                    <a:cxn ang="0">
                      <a:pos x="7" y="3"/>
                    </a:cxn>
                    <a:cxn ang="0">
                      <a:pos x="12" y="6"/>
                    </a:cxn>
                    <a:cxn ang="0">
                      <a:pos x="9" y="10"/>
                    </a:cxn>
                    <a:cxn ang="0">
                      <a:pos x="11" y="13"/>
                    </a:cxn>
                    <a:cxn ang="0">
                      <a:pos x="5" y="33"/>
                    </a:cxn>
                    <a:cxn ang="0">
                      <a:pos x="4" y="29"/>
                    </a:cxn>
                    <a:cxn ang="0">
                      <a:pos x="4" y="9"/>
                    </a:cxn>
                    <a:cxn ang="0">
                      <a:pos x="3" y="6"/>
                    </a:cxn>
                    <a:cxn ang="0">
                      <a:pos x="3" y="0"/>
                    </a:cxn>
                  </a:cxnLst>
                  <a:rect l="0" t="0" r="r" b="b"/>
                  <a:pathLst>
                    <a:path w="12" h="33">
                      <a:moveTo>
                        <a:pt x="3" y="0"/>
                      </a:moveTo>
                      <a:lnTo>
                        <a:pt x="0" y="5"/>
                      </a:lnTo>
                      <a:lnTo>
                        <a:pt x="1" y="3"/>
                      </a:lnTo>
                      <a:lnTo>
                        <a:pt x="7" y="3"/>
                      </a:lnTo>
                      <a:lnTo>
                        <a:pt x="12" y="6"/>
                      </a:lnTo>
                      <a:lnTo>
                        <a:pt x="9" y="10"/>
                      </a:lnTo>
                      <a:lnTo>
                        <a:pt x="11" y="13"/>
                      </a:lnTo>
                      <a:lnTo>
                        <a:pt x="5" y="33"/>
                      </a:lnTo>
                      <a:lnTo>
                        <a:pt x="4" y="29"/>
                      </a:lnTo>
                      <a:lnTo>
                        <a:pt x="4" y="9"/>
                      </a:lnTo>
                      <a:lnTo>
                        <a:pt x="3" y="6"/>
                      </a:lnTo>
                      <a:lnTo>
                        <a:pt x="3"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6" name="Freeform 273"/>
                <p:cNvSpPr>
                  <a:spLocks noChangeAspect="1"/>
                </p:cNvSpPr>
                <p:nvPr/>
              </p:nvSpPr>
              <p:spPr bwMode="gray">
                <a:xfrm>
                  <a:off x="833" y="1721"/>
                  <a:ext cx="6" cy="4"/>
                </a:xfrm>
                <a:custGeom>
                  <a:avLst/>
                  <a:gdLst/>
                  <a:ahLst/>
                  <a:cxnLst>
                    <a:cxn ang="0">
                      <a:pos x="13" y="9"/>
                    </a:cxn>
                    <a:cxn ang="0">
                      <a:pos x="5" y="18"/>
                    </a:cxn>
                    <a:cxn ang="0">
                      <a:pos x="0" y="9"/>
                    </a:cxn>
                    <a:cxn ang="0">
                      <a:pos x="5" y="2"/>
                    </a:cxn>
                    <a:cxn ang="0">
                      <a:pos x="10" y="0"/>
                    </a:cxn>
                    <a:cxn ang="0">
                      <a:pos x="13" y="1"/>
                    </a:cxn>
                    <a:cxn ang="0">
                      <a:pos x="26" y="1"/>
                    </a:cxn>
                    <a:cxn ang="0">
                      <a:pos x="27" y="3"/>
                    </a:cxn>
                    <a:cxn ang="0">
                      <a:pos x="13" y="9"/>
                    </a:cxn>
                  </a:cxnLst>
                  <a:rect l="0" t="0" r="r" b="b"/>
                  <a:pathLst>
                    <a:path w="27" h="18">
                      <a:moveTo>
                        <a:pt x="13" y="9"/>
                      </a:moveTo>
                      <a:lnTo>
                        <a:pt x="5" y="18"/>
                      </a:lnTo>
                      <a:lnTo>
                        <a:pt x="0" y="9"/>
                      </a:lnTo>
                      <a:lnTo>
                        <a:pt x="5" y="2"/>
                      </a:lnTo>
                      <a:lnTo>
                        <a:pt x="10" y="0"/>
                      </a:lnTo>
                      <a:lnTo>
                        <a:pt x="13" y="1"/>
                      </a:lnTo>
                      <a:lnTo>
                        <a:pt x="26" y="1"/>
                      </a:lnTo>
                      <a:lnTo>
                        <a:pt x="27" y="3"/>
                      </a:lnTo>
                      <a:lnTo>
                        <a:pt x="13" y="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7" name="Freeform 274"/>
                <p:cNvSpPr>
                  <a:spLocks noChangeAspect="1"/>
                </p:cNvSpPr>
                <p:nvPr/>
              </p:nvSpPr>
              <p:spPr bwMode="gray">
                <a:xfrm>
                  <a:off x="817" y="1706"/>
                  <a:ext cx="29" cy="24"/>
                </a:xfrm>
                <a:custGeom>
                  <a:avLst/>
                  <a:gdLst/>
                  <a:ahLst/>
                  <a:cxnLst>
                    <a:cxn ang="0">
                      <a:pos x="0" y="60"/>
                    </a:cxn>
                    <a:cxn ang="0">
                      <a:pos x="9" y="56"/>
                    </a:cxn>
                    <a:cxn ang="0">
                      <a:pos x="21" y="33"/>
                    </a:cxn>
                    <a:cxn ang="0">
                      <a:pos x="28" y="30"/>
                    </a:cxn>
                    <a:cxn ang="0">
                      <a:pos x="45" y="29"/>
                    </a:cxn>
                    <a:cxn ang="0">
                      <a:pos x="44" y="39"/>
                    </a:cxn>
                    <a:cxn ang="0">
                      <a:pos x="48" y="51"/>
                    </a:cxn>
                    <a:cxn ang="0">
                      <a:pos x="58" y="43"/>
                    </a:cxn>
                    <a:cxn ang="0">
                      <a:pos x="58" y="34"/>
                    </a:cxn>
                    <a:cxn ang="0">
                      <a:pos x="50" y="16"/>
                    </a:cxn>
                    <a:cxn ang="0">
                      <a:pos x="53" y="6"/>
                    </a:cxn>
                    <a:cxn ang="0">
                      <a:pos x="66" y="14"/>
                    </a:cxn>
                    <a:cxn ang="0">
                      <a:pos x="70" y="25"/>
                    </a:cxn>
                    <a:cxn ang="0">
                      <a:pos x="80" y="12"/>
                    </a:cxn>
                    <a:cxn ang="0">
                      <a:pos x="93" y="9"/>
                    </a:cxn>
                    <a:cxn ang="0">
                      <a:pos x="90" y="0"/>
                    </a:cxn>
                    <a:cxn ang="0">
                      <a:pos x="100" y="1"/>
                    </a:cxn>
                    <a:cxn ang="0">
                      <a:pos x="104" y="14"/>
                    </a:cxn>
                    <a:cxn ang="0">
                      <a:pos x="117" y="4"/>
                    </a:cxn>
                    <a:cxn ang="0">
                      <a:pos x="128" y="7"/>
                    </a:cxn>
                    <a:cxn ang="0">
                      <a:pos x="125" y="23"/>
                    </a:cxn>
                    <a:cxn ang="0">
                      <a:pos x="127" y="29"/>
                    </a:cxn>
                    <a:cxn ang="0">
                      <a:pos x="145" y="34"/>
                    </a:cxn>
                    <a:cxn ang="0">
                      <a:pos x="129" y="49"/>
                    </a:cxn>
                    <a:cxn ang="0">
                      <a:pos x="104" y="40"/>
                    </a:cxn>
                    <a:cxn ang="0">
                      <a:pos x="118" y="52"/>
                    </a:cxn>
                    <a:cxn ang="0">
                      <a:pos x="122" y="65"/>
                    </a:cxn>
                    <a:cxn ang="0">
                      <a:pos x="112" y="56"/>
                    </a:cxn>
                    <a:cxn ang="0">
                      <a:pos x="103" y="61"/>
                    </a:cxn>
                    <a:cxn ang="0">
                      <a:pos x="96" y="63"/>
                    </a:cxn>
                    <a:cxn ang="0">
                      <a:pos x="95" y="68"/>
                    </a:cxn>
                    <a:cxn ang="0">
                      <a:pos x="74" y="86"/>
                    </a:cxn>
                    <a:cxn ang="0">
                      <a:pos x="65" y="90"/>
                    </a:cxn>
                    <a:cxn ang="0">
                      <a:pos x="66" y="102"/>
                    </a:cxn>
                    <a:cxn ang="0">
                      <a:pos x="43" y="117"/>
                    </a:cxn>
                    <a:cxn ang="0">
                      <a:pos x="53" y="100"/>
                    </a:cxn>
                    <a:cxn ang="0">
                      <a:pos x="44" y="93"/>
                    </a:cxn>
                    <a:cxn ang="0">
                      <a:pos x="44" y="83"/>
                    </a:cxn>
                    <a:cxn ang="0">
                      <a:pos x="31" y="77"/>
                    </a:cxn>
                    <a:cxn ang="0">
                      <a:pos x="29" y="82"/>
                    </a:cxn>
                    <a:cxn ang="0">
                      <a:pos x="37" y="102"/>
                    </a:cxn>
                    <a:cxn ang="0">
                      <a:pos x="20" y="98"/>
                    </a:cxn>
                    <a:cxn ang="0">
                      <a:pos x="16" y="78"/>
                    </a:cxn>
                    <a:cxn ang="0">
                      <a:pos x="7" y="66"/>
                    </a:cxn>
                  </a:cxnLst>
                  <a:rect l="0" t="0" r="r" b="b"/>
                  <a:pathLst>
                    <a:path w="145" h="117">
                      <a:moveTo>
                        <a:pt x="4" y="59"/>
                      </a:moveTo>
                      <a:lnTo>
                        <a:pt x="0" y="60"/>
                      </a:lnTo>
                      <a:lnTo>
                        <a:pt x="0" y="56"/>
                      </a:lnTo>
                      <a:lnTo>
                        <a:pt x="9" y="56"/>
                      </a:lnTo>
                      <a:lnTo>
                        <a:pt x="9" y="47"/>
                      </a:lnTo>
                      <a:lnTo>
                        <a:pt x="21" y="33"/>
                      </a:lnTo>
                      <a:lnTo>
                        <a:pt x="25" y="34"/>
                      </a:lnTo>
                      <a:lnTo>
                        <a:pt x="28" y="30"/>
                      </a:lnTo>
                      <a:lnTo>
                        <a:pt x="39" y="29"/>
                      </a:lnTo>
                      <a:lnTo>
                        <a:pt x="45" y="29"/>
                      </a:lnTo>
                      <a:lnTo>
                        <a:pt x="39" y="38"/>
                      </a:lnTo>
                      <a:lnTo>
                        <a:pt x="44" y="39"/>
                      </a:lnTo>
                      <a:lnTo>
                        <a:pt x="47" y="44"/>
                      </a:lnTo>
                      <a:lnTo>
                        <a:pt x="48" y="51"/>
                      </a:lnTo>
                      <a:lnTo>
                        <a:pt x="57" y="54"/>
                      </a:lnTo>
                      <a:lnTo>
                        <a:pt x="58" y="43"/>
                      </a:lnTo>
                      <a:lnTo>
                        <a:pt x="60" y="39"/>
                      </a:lnTo>
                      <a:lnTo>
                        <a:pt x="58" y="34"/>
                      </a:lnTo>
                      <a:lnTo>
                        <a:pt x="63" y="32"/>
                      </a:lnTo>
                      <a:lnTo>
                        <a:pt x="50" y="16"/>
                      </a:lnTo>
                      <a:lnTo>
                        <a:pt x="49" y="9"/>
                      </a:lnTo>
                      <a:lnTo>
                        <a:pt x="53" y="6"/>
                      </a:lnTo>
                      <a:lnTo>
                        <a:pt x="61" y="4"/>
                      </a:lnTo>
                      <a:lnTo>
                        <a:pt x="66" y="14"/>
                      </a:lnTo>
                      <a:lnTo>
                        <a:pt x="68" y="24"/>
                      </a:lnTo>
                      <a:lnTo>
                        <a:pt x="70" y="25"/>
                      </a:lnTo>
                      <a:lnTo>
                        <a:pt x="75" y="16"/>
                      </a:lnTo>
                      <a:lnTo>
                        <a:pt x="80" y="12"/>
                      </a:lnTo>
                      <a:lnTo>
                        <a:pt x="90" y="14"/>
                      </a:lnTo>
                      <a:lnTo>
                        <a:pt x="93" y="9"/>
                      </a:lnTo>
                      <a:lnTo>
                        <a:pt x="95" y="6"/>
                      </a:lnTo>
                      <a:lnTo>
                        <a:pt x="90" y="0"/>
                      </a:lnTo>
                      <a:lnTo>
                        <a:pt x="96" y="2"/>
                      </a:lnTo>
                      <a:lnTo>
                        <a:pt x="100" y="1"/>
                      </a:lnTo>
                      <a:lnTo>
                        <a:pt x="104" y="2"/>
                      </a:lnTo>
                      <a:lnTo>
                        <a:pt x="104" y="14"/>
                      </a:lnTo>
                      <a:lnTo>
                        <a:pt x="108" y="18"/>
                      </a:lnTo>
                      <a:lnTo>
                        <a:pt x="117" y="4"/>
                      </a:lnTo>
                      <a:lnTo>
                        <a:pt x="125" y="2"/>
                      </a:lnTo>
                      <a:lnTo>
                        <a:pt x="128" y="7"/>
                      </a:lnTo>
                      <a:lnTo>
                        <a:pt x="127" y="20"/>
                      </a:lnTo>
                      <a:lnTo>
                        <a:pt x="125" y="23"/>
                      </a:lnTo>
                      <a:lnTo>
                        <a:pt x="125" y="29"/>
                      </a:lnTo>
                      <a:lnTo>
                        <a:pt x="127" y="29"/>
                      </a:lnTo>
                      <a:lnTo>
                        <a:pt x="128" y="34"/>
                      </a:lnTo>
                      <a:lnTo>
                        <a:pt x="145" y="34"/>
                      </a:lnTo>
                      <a:lnTo>
                        <a:pt x="138" y="49"/>
                      </a:lnTo>
                      <a:lnTo>
                        <a:pt x="129" y="49"/>
                      </a:lnTo>
                      <a:lnTo>
                        <a:pt x="111" y="39"/>
                      </a:lnTo>
                      <a:lnTo>
                        <a:pt x="104" y="40"/>
                      </a:lnTo>
                      <a:lnTo>
                        <a:pt x="102" y="49"/>
                      </a:lnTo>
                      <a:lnTo>
                        <a:pt x="118" y="52"/>
                      </a:lnTo>
                      <a:lnTo>
                        <a:pt x="122" y="56"/>
                      </a:lnTo>
                      <a:lnTo>
                        <a:pt x="122" y="65"/>
                      </a:lnTo>
                      <a:lnTo>
                        <a:pt x="112" y="63"/>
                      </a:lnTo>
                      <a:lnTo>
                        <a:pt x="112" y="56"/>
                      </a:lnTo>
                      <a:lnTo>
                        <a:pt x="108" y="56"/>
                      </a:lnTo>
                      <a:lnTo>
                        <a:pt x="103" y="61"/>
                      </a:lnTo>
                      <a:lnTo>
                        <a:pt x="93" y="63"/>
                      </a:lnTo>
                      <a:lnTo>
                        <a:pt x="96" y="63"/>
                      </a:lnTo>
                      <a:lnTo>
                        <a:pt x="100" y="68"/>
                      </a:lnTo>
                      <a:lnTo>
                        <a:pt x="95" y="68"/>
                      </a:lnTo>
                      <a:lnTo>
                        <a:pt x="84" y="72"/>
                      </a:lnTo>
                      <a:lnTo>
                        <a:pt x="74" y="86"/>
                      </a:lnTo>
                      <a:lnTo>
                        <a:pt x="66" y="87"/>
                      </a:lnTo>
                      <a:lnTo>
                        <a:pt x="65" y="90"/>
                      </a:lnTo>
                      <a:lnTo>
                        <a:pt x="66" y="94"/>
                      </a:lnTo>
                      <a:lnTo>
                        <a:pt x="66" y="102"/>
                      </a:lnTo>
                      <a:lnTo>
                        <a:pt x="63" y="109"/>
                      </a:lnTo>
                      <a:lnTo>
                        <a:pt x="43" y="117"/>
                      </a:lnTo>
                      <a:lnTo>
                        <a:pt x="47" y="108"/>
                      </a:lnTo>
                      <a:lnTo>
                        <a:pt x="53" y="100"/>
                      </a:lnTo>
                      <a:lnTo>
                        <a:pt x="53" y="95"/>
                      </a:lnTo>
                      <a:lnTo>
                        <a:pt x="44" y="93"/>
                      </a:lnTo>
                      <a:lnTo>
                        <a:pt x="43" y="87"/>
                      </a:lnTo>
                      <a:lnTo>
                        <a:pt x="44" y="83"/>
                      </a:lnTo>
                      <a:lnTo>
                        <a:pt x="39" y="79"/>
                      </a:lnTo>
                      <a:lnTo>
                        <a:pt x="31" y="77"/>
                      </a:lnTo>
                      <a:lnTo>
                        <a:pt x="27" y="79"/>
                      </a:lnTo>
                      <a:lnTo>
                        <a:pt x="29" y="82"/>
                      </a:lnTo>
                      <a:lnTo>
                        <a:pt x="36" y="83"/>
                      </a:lnTo>
                      <a:lnTo>
                        <a:pt x="37" y="102"/>
                      </a:lnTo>
                      <a:lnTo>
                        <a:pt x="29" y="106"/>
                      </a:lnTo>
                      <a:lnTo>
                        <a:pt x="20" y="98"/>
                      </a:lnTo>
                      <a:lnTo>
                        <a:pt x="17" y="88"/>
                      </a:lnTo>
                      <a:lnTo>
                        <a:pt x="16" y="78"/>
                      </a:lnTo>
                      <a:lnTo>
                        <a:pt x="14" y="68"/>
                      </a:lnTo>
                      <a:lnTo>
                        <a:pt x="7" y="66"/>
                      </a:lnTo>
                      <a:lnTo>
                        <a:pt x="4" y="5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8" name="Freeform 275"/>
                <p:cNvSpPr>
                  <a:spLocks noChangeAspect="1"/>
                </p:cNvSpPr>
                <p:nvPr/>
              </p:nvSpPr>
              <p:spPr bwMode="gray">
                <a:xfrm>
                  <a:off x="672" y="1356"/>
                  <a:ext cx="328" cy="411"/>
                </a:xfrm>
                <a:custGeom>
                  <a:avLst/>
                  <a:gdLst/>
                  <a:ahLst/>
                  <a:cxnLst>
                    <a:cxn ang="0">
                      <a:pos x="1427" y="242"/>
                    </a:cxn>
                    <a:cxn ang="0">
                      <a:pos x="1252" y="223"/>
                    </a:cxn>
                    <a:cxn ang="0">
                      <a:pos x="977" y="152"/>
                    </a:cxn>
                    <a:cxn ang="0">
                      <a:pos x="845" y="94"/>
                    </a:cxn>
                    <a:cxn ang="0">
                      <a:pos x="709" y="40"/>
                    </a:cxn>
                    <a:cxn ang="0">
                      <a:pos x="672" y="64"/>
                    </a:cxn>
                    <a:cxn ang="0">
                      <a:pos x="602" y="33"/>
                    </a:cxn>
                    <a:cxn ang="0">
                      <a:pos x="466" y="88"/>
                    </a:cxn>
                    <a:cxn ang="0">
                      <a:pos x="440" y="158"/>
                    </a:cxn>
                    <a:cxn ang="0">
                      <a:pos x="353" y="233"/>
                    </a:cxn>
                    <a:cxn ang="0">
                      <a:pos x="270" y="323"/>
                    </a:cxn>
                    <a:cxn ang="0">
                      <a:pos x="102" y="459"/>
                    </a:cxn>
                    <a:cxn ang="0">
                      <a:pos x="233" y="608"/>
                    </a:cxn>
                    <a:cxn ang="0">
                      <a:pos x="319" y="670"/>
                    </a:cxn>
                    <a:cxn ang="0">
                      <a:pos x="436" y="717"/>
                    </a:cxn>
                    <a:cxn ang="0">
                      <a:pos x="392" y="748"/>
                    </a:cxn>
                    <a:cxn ang="0">
                      <a:pos x="393" y="780"/>
                    </a:cxn>
                    <a:cxn ang="0">
                      <a:pos x="289" y="796"/>
                    </a:cxn>
                    <a:cxn ang="0">
                      <a:pos x="160" y="749"/>
                    </a:cxn>
                    <a:cxn ang="0">
                      <a:pos x="36" y="829"/>
                    </a:cxn>
                    <a:cxn ang="0">
                      <a:pos x="70" y="906"/>
                    </a:cxn>
                    <a:cxn ang="0">
                      <a:pos x="270" y="1001"/>
                    </a:cxn>
                    <a:cxn ang="0">
                      <a:pos x="405" y="970"/>
                    </a:cxn>
                    <a:cxn ang="0">
                      <a:pos x="394" y="1115"/>
                    </a:cxn>
                    <a:cxn ang="0">
                      <a:pos x="256" y="1179"/>
                    </a:cxn>
                    <a:cxn ang="0">
                      <a:pos x="127" y="1305"/>
                    </a:cxn>
                    <a:cxn ang="0">
                      <a:pos x="155" y="1358"/>
                    </a:cxn>
                    <a:cxn ang="0">
                      <a:pos x="193" y="1420"/>
                    </a:cxn>
                    <a:cxn ang="0">
                      <a:pos x="222" y="1535"/>
                    </a:cxn>
                    <a:cxn ang="0">
                      <a:pos x="313" y="1517"/>
                    </a:cxn>
                    <a:cxn ang="0">
                      <a:pos x="349" y="1583"/>
                    </a:cxn>
                    <a:cxn ang="0">
                      <a:pos x="345" y="1683"/>
                    </a:cxn>
                    <a:cxn ang="0">
                      <a:pos x="461" y="1652"/>
                    </a:cxn>
                    <a:cxn ang="0">
                      <a:pos x="548" y="1679"/>
                    </a:cxn>
                    <a:cxn ang="0">
                      <a:pos x="549" y="1814"/>
                    </a:cxn>
                    <a:cxn ang="0">
                      <a:pos x="414" y="1939"/>
                    </a:cxn>
                    <a:cxn ang="0">
                      <a:pos x="326" y="1968"/>
                    </a:cxn>
                    <a:cxn ang="0">
                      <a:pos x="263" y="2054"/>
                    </a:cxn>
                    <a:cxn ang="0">
                      <a:pos x="334" y="2020"/>
                    </a:cxn>
                    <a:cxn ang="0">
                      <a:pos x="432" y="1975"/>
                    </a:cxn>
                    <a:cxn ang="0">
                      <a:pos x="515" y="1925"/>
                    </a:cxn>
                    <a:cxn ang="0">
                      <a:pos x="576" y="1872"/>
                    </a:cxn>
                    <a:cxn ang="0">
                      <a:pos x="658" y="1788"/>
                    </a:cxn>
                    <a:cxn ang="0">
                      <a:pos x="767" y="1707"/>
                    </a:cxn>
                    <a:cxn ang="0">
                      <a:pos x="785" y="1592"/>
                    </a:cxn>
                    <a:cxn ang="0">
                      <a:pos x="827" y="1501"/>
                    </a:cxn>
                    <a:cxn ang="0">
                      <a:pos x="983" y="1287"/>
                    </a:cxn>
                    <a:cxn ang="0">
                      <a:pos x="1042" y="1436"/>
                    </a:cxn>
                    <a:cxn ang="0">
                      <a:pos x="892" y="1567"/>
                    </a:cxn>
                    <a:cxn ang="0">
                      <a:pos x="892" y="1617"/>
                    </a:cxn>
                    <a:cxn ang="0">
                      <a:pos x="1000" y="1550"/>
                    </a:cxn>
                    <a:cxn ang="0">
                      <a:pos x="1088" y="1509"/>
                    </a:cxn>
                    <a:cxn ang="0">
                      <a:pos x="1066" y="1448"/>
                    </a:cxn>
                    <a:cxn ang="0">
                      <a:pos x="1115" y="1405"/>
                    </a:cxn>
                    <a:cxn ang="0">
                      <a:pos x="1168" y="1454"/>
                    </a:cxn>
                    <a:cxn ang="0">
                      <a:pos x="1263" y="1481"/>
                    </a:cxn>
                    <a:cxn ang="0">
                      <a:pos x="1383" y="1528"/>
                    </a:cxn>
                    <a:cxn ang="0">
                      <a:pos x="1574" y="1540"/>
                    </a:cxn>
                    <a:cxn ang="0">
                      <a:pos x="1564" y="1570"/>
                    </a:cxn>
                    <a:cxn ang="0">
                      <a:pos x="1628" y="1599"/>
                    </a:cxn>
                  </a:cxnLst>
                  <a:rect l="0" t="0" r="r" b="b"/>
                  <a:pathLst>
                    <a:path w="1638" h="2054">
                      <a:moveTo>
                        <a:pt x="1486" y="1466"/>
                      </a:moveTo>
                      <a:lnTo>
                        <a:pt x="1486" y="1356"/>
                      </a:lnTo>
                      <a:lnTo>
                        <a:pt x="1486" y="1249"/>
                      </a:lnTo>
                      <a:lnTo>
                        <a:pt x="1486" y="1148"/>
                      </a:lnTo>
                      <a:lnTo>
                        <a:pt x="1486" y="1039"/>
                      </a:lnTo>
                      <a:lnTo>
                        <a:pt x="1486" y="915"/>
                      </a:lnTo>
                      <a:lnTo>
                        <a:pt x="1486" y="793"/>
                      </a:lnTo>
                      <a:lnTo>
                        <a:pt x="1486" y="678"/>
                      </a:lnTo>
                      <a:lnTo>
                        <a:pt x="1486" y="553"/>
                      </a:lnTo>
                      <a:lnTo>
                        <a:pt x="1486" y="409"/>
                      </a:lnTo>
                      <a:lnTo>
                        <a:pt x="1486" y="266"/>
                      </a:lnTo>
                      <a:lnTo>
                        <a:pt x="1484" y="263"/>
                      </a:lnTo>
                      <a:lnTo>
                        <a:pt x="1477" y="263"/>
                      </a:lnTo>
                      <a:lnTo>
                        <a:pt x="1475" y="270"/>
                      </a:lnTo>
                      <a:lnTo>
                        <a:pt x="1470" y="280"/>
                      </a:lnTo>
                      <a:lnTo>
                        <a:pt x="1467" y="276"/>
                      </a:lnTo>
                      <a:lnTo>
                        <a:pt x="1456" y="259"/>
                      </a:lnTo>
                      <a:lnTo>
                        <a:pt x="1429" y="248"/>
                      </a:lnTo>
                      <a:lnTo>
                        <a:pt x="1427" y="242"/>
                      </a:lnTo>
                      <a:lnTo>
                        <a:pt x="1408" y="232"/>
                      </a:lnTo>
                      <a:lnTo>
                        <a:pt x="1408" y="228"/>
                      </a:lnTo>
                      <a:lnTo>
                        <a:pt x="1403" y="221"/>
                      </a:lnTo>
                      <a:lnTo>
                        <a:pt x="1365" y="201"/>
                      </a:lnTo>
                      <a:lnTo>
                        <a:pt x="1361" y="205"/>
                      </a:lnTo>
                      <a:lnTo>
                        <a:pt x="1355" y="206"/>
                      </a:lnTo>
                      <a:lnTo>
                        <a:pt x="1350" y="202"/>
                      </a:lnTo>
                      <a:lnTo>
                        <a:pt x="1351" y="214"/>
                      </a:lnTo>
                      <a:lnTo>
                        <a:pt x="1349" y="220"/>
                      </a:lnTo>
                      <a:lnTo>
                        <a:pt x="1341" y="209"/>
                      </a:lnTo>
                      <a:lnTo>
                        <a:pt x="1335" y="205"/>
                      </a:lnTo>
                      <a:lnTo>
                        <a:pt x="1330" y="209"/>
                      </a:lnTo>
                      <a:lnTo>
                        <a:pt x="1303" y="214"/>
                      </a:lnTo>
                      <a:lnTo>
                        <a:pt x="1302" y="217"/>
                      </a:lnTo>
                      <a:lnTo>
                        <a:pt x="1290" y="225"/>
                      </a:lnTo>
                      <a:lnTo>
                        <a:pt x="1280" y="225"/>
                      </a:lnTo>
                      <a:lnTo>
                        <a:pt x="1273" y="217"/>
                      </a:lnTo>
                      <a:lnTo>
                        <a:pt x="1271" y="225"/>
                      </a:lnTo>
                      <a:lnTo>
                        <a:pt x="1252" y="223"/>
                      </a:lnTo>
                      <a:lnTo>
                        <a:pt x="1251" y="221"/>
                      </a:lnTo>
                      <a:lnTo>
                        <a:pt x="1253" y="215"/>
                      </a:lnTo>
                      <a:lnTo>
                        <a:pt x="1232" y="211"/>
                      </a:lnTo>
                      <a:lnTo>
                        <a:pt x="1222" y="201"/>
                      </a:lnTo>
                      <a:lnTo>
                        <a:pt x="1211" y="194"/>
                      </a:lnTo>
                      <a:lnTo>
                        <a:pt x="1178" y="194"/>
                      </a:lnTo>
                      <a:lnTo>
                        <a:pt x="1158" y="199"/>
                      </a:lnTo>
                      <a:lnTo>
                        <a:pt x="1128" y="183"/>
                      </a:lnTo>
                      <a:lnTo>
                        <a:pt x="1115" y="180"/>
                      </a:lnTo>
                      <a:lnTo>
                        <a:pt x="1107" y="172"/>
                      </a:lnTo>
                      <a:lnTo>
                        <a:pt x="1091" y="167"/>
                      </a:lnTo>
                      <a:lnTo>
                        <a:pt x="1074" y="166"/>
                      </a:lnTo>
                      <a:lnTo>
                        <a:pt x="1072" y="156"/>
                      </a:lnTo>
                      <a:lnTo>
                        <a:pt x="1054" y="152"/>
                      </a:lnTo>
                      <a:lnTo>
                        <a:pt x="1032" y="142"/>
                      </a:lnTo>
                      <a:lnTo>
                        <a:pt x="1010" y="142"/>
                      </a:lnTo>
                      <a:lnTo>
                        <a:pt x="1001" y="148"/>
                      </a:lnTo>
                      <a:lnTo>
                        <a:pt x="975" y="158"/>
                      </a:lnTo>
                      <a:lnTo>
                        <a:pt x="977" y="152"/>
                      </a:lnTo>
                      <a:lnTo>
                        <a:pt x="985" y="151"/>
                      </a:lnTo>
                      <a:lnTo>
                        <a:pt x="983" y="144"/>
                      </a:lnTo>
                      <a:lnTo>
                        <a:pt x="977" y="141"/>
                      </a:lnTo>
                      <a:lnTo>
                        <a:pt x="967" y="140"/>
                      </a:lnTo>
                      <a:lnTo>
                        <a:pt x="929" y="151"/>
                      </a:lnTo>
                      <a:lnTo>
                        <a:pt x="899" y="148"/>
                      </a:lnTo>
                      <a:lnTo>
                        <a:pt x="908" y="140"/>
                      </a:lnTo>
                      <a:lnTo>
                        <a:pt x="909" y="132"/>
                      </a:lnTo>
                      <a:lnTo>
                        <a:pt x="872" y="132"/>
                      </a:lnTo>
                      <a:lnTo>
                        <a:pt x="866" y="129"/>
                      </a:lnTo>
                      <a:lnTo>
                        <a:pt x="887" y="128"/>
                      </a:lnTo>
                      <a:lnTo>
                        <a:pt x="882" y="120"/>
                      </a:lnTo>
                      <a:lnTo>
                        <a:pt x="872" y="120"/>
                      </a:lnTo>
                      <a:lnTo>
                        <a:pt x="870" y="114"/>
                      </a:lnTo>
                      <a:lnTo>
                        <a:pt x="877" y="99"/>
                      </a:lnTo>
                      <a:lnTo>
                        <a:pt x="877" y="87"/>
                      </a:lnTo>
                      <a:lnTo>
                        <a:pt x="859" y="80"/>
                      </a:lnTo>
                      <a:lnTo>
                        <a:pt x="843" y="80"/>
                      </a:lnTo>
                      <a:lnTo>
                        <a:pt x="845" y="94"/>
                      </a:lnTo>
                      <a:lnTo>
                        <a:pt x="843" y="91"/>
                      </a:lnTo>
                      <a:lnTo>
                        <a:pt x="835" y="94"/>
                      </a:lnTo>
                      <a:lnTo>
                        <a:pt x="832" y="81"/>
                      </a:lnTo>
                      <a:lnTo>
                        <a:pt x="827" y="69"/>
                      </a:lnTo>
                      <a:lnTo>
                        <a:pt x="817" y="69"/>
                      </a:lnTo>
                      <a:lnTo>
                        <a:pt x="807" y="71"/>
                      </a:lnTo>
                      <a:lnTo>
                        <a:pt x="790" y="83"/>
                      </a:lnTo>
                      <a:lnTo>
                        <a:pt x="785" y="75"/>
                      </a:lnTo>
                      <a:lnTo>
                        <a:pt x="778" y="80"/>
                      </a:lnTo>
                      <a:lnTo>
                        <a:pt x="771" y="91"/>
                      </a:lnTo>
                      <a:lnTo>
                        <a:pt x="763" y="91"/>
                      </a:lnTo>
                      <a:lnTo>
                        <a:pt x="757" y="83"/>
                      </a:lnTo>
                      <a:lnTo>
                        <a:pt x="747" y="83"/>
                      </a:lnTo>
                      <a:lnTo>
                        <a:pt x="740" y="78"/>
                      </a:lnTo>
                      <a:lnTo>
                        <a:pt x="744" y="70"/>
                      </a:lnTo>
                      <a:lnTo>
                        <a:pt x="733" y="45"/>
                      </a:lnTo>
                      <a:lnTo>
                        <a:pt x="716" y="39"/>
                      </a:lnTo>
                      <a:lnTo>
                        <a:pt x="716" y="48"/>
                      </a:lnTo>
                      <a:lnTo>
                        <a:pt x="709" y="40"/>
                      </a:lnTo>
                      <a:lnTo>
                        <a:pt x="710" y="51"/>
                      </a:lnTo>
                      <a:lnTo>
                        <a:pt x="704" y="51"/>
                      </a:lnTo>
                      <a:lnTo>
                        <a:pt x="697" y="58"/>
                      </a:lnTo>
                      <a:lnTo>
                        <a:pt x="695" y="72"/>
                      </a:lnTo>
                      <a:lnTo>
                        <a:pt x="704" y="83"/>
                      </a:lnTo>
                      <a:lnTo>
                        <a:pt x="704" y="91"/>
                      </a:lnTo>
                      <a:lnTo>
                        <a:pt x="705" y="103"/>
                      </a:lnTo>
                      <a:lnTo>
                        <a:pt x="695" y="103"/>
                      </a:lnTo>
                      <a:lnTo>
                        <a:pt x="694" y="94"/>
                      </a:lnTo>
                      <a:lnTo>
                        <a:pt x="688" y="87"/>
                      </a:lnTo>
                      <a:lnTo>
                        <a:pt x="683" y="94"/>
                      </a:lnTo>
                      <a:lnTo>
                        <a:pt x="678" y="83"/>
                      </a:lnTo>
                      <a:lnTo>
                        <a:pt x="676" y="96"/>
                      </a:lnTo>
                      <a:lnTo>
                        <a:pt x="657" y="83"/>
                      </a:lnTo>
                      <a:lnTo>
                        <a:pt x="649" y="82"/>
                      </a:lnTo>
                      <a:lnTo>
                        <a:pt x="646" y="85"/>
                      </a:lnTo>
                      <a:lnTo>
                        <a:pt x="654" y="66"/>
                      </a:lnTo>
                      <a:lnTo>
                        <a:pt x="660" y="70"/>
                      </a:lnTo>
                      <a:lnTo>
                        <a:pt x="672" y="64"/>
                      </a:lnTo>
                      <a:lnTo>
                        <a:pt x="689" y="49"/>
                      </a:lnTo>
                      <a:lnTo>
                        <a:pt x="690" y="42"/>
                      </a:lnTo>
                      <a:lnTo>
                        <a:pt x="689" y="33"/>
                      </a:lnTo>
                      <a:lnTo>
                        <a:pt x="681" y="26"/>
                      </a:lnTo>
                      <a:lnTo>
                        <a:pt x="661" y="30"/>
                      </a:lnTo>
                      <a:lnTo>
                        <a:pt x="660" y="27"/>
                      </a:lnTo>
                      <a:lnTo>
                        <a:pt x="658" y="16"/>
                      </a:lnTo>
                      <a:lnTo>
                        <a:pt x="650" y="11"/>
                      </a:lnTo>
                      <a:lnTo>
                        <a:pt x="642" y="15"/>
                      </a:lnTo>
                      <a:lnTo>
                        <a:pt x="635" y="10"/>
                      </a:lnTo>
                      <a:lnTo>
                        <a:pt x="627" y="0"/>
                      </a:lnTo>
                      <a:lnTo>
                        <a:pt x="622" y="3"/>
                      </a:lnTo>
                      <a:lnTo>
                        <a:pt x="619" y="10"/>
                      </a:lnTo>
                      <a:lnTo>
                        <a:pt x="613" y="17"/>
                      </a:lnTo>
                      <a:lnTo>
                        <a:pt x="612" y="24"/>
                      </a:lnTo>
                      <a:lnTo>
                        <a:pt x="609" y="22"/>
                      </a:lnTo>
                      <a:lnTo>
                        <a:pt x="612" y="33"/>
                      </a:lnTo>
                      <a:lnTo>
                        <a:pt x="608" y="37"/>
                      </a:lnTo>
                      <a:lnTo>
                        <a:pt x="602" y="33"/>
                      </a:lnTo>
                      <a:lnTo>
                        <a:pt x="598" y="35"/>
                      </a:lnTo>
                      <a:lnTo>
                        <a:pt x="597" y="40"/>
                      </a:lnTo>
                      <a:lnTo>
                        <a:pt x="591" y="48"/>
                      </a:lnTo>
                      <a:lnTo>
                        <a:pt x="584" y="60"/>
                      </a:lnTo>
                      <a:lnTo>
                        <a:pt x="558" y="86"/>
                      </a:lnTo>
                      <a:lnTo>
                        <a:pt x="536" y="86"/>
                      </a:lnTo>
                      <a:lnTo>
                        <a:pt x="537" y="91"/>
                      </a:lnTo>
                      <a:lnTo>
                        <a:pt x="511" y="96"/>
                      </a:lnTo>
                      <a:lnTo>
                        <a:pt x="491" y="91"/>
                      </a:lnTo>
                      <a:lnTo>
                        <a:pt x="495" y="96"/>
                      </a:lnTo>
                      <a:lnTo>
                        <a:pt x="486" y="101"/>
                      </a:lnTo>
                      <a:lnTo>
                        <a:pt x="489" y="113"/>
                      </a:lnTo>
                      <a:lnTo>
                        <a:pt x="472" y="103"/>
                      </a:lnTo>
                      <a:lnTo>
                        <a:pt x="480" y="92"/>
                      </a:lnTo>
                      <a:lnTo>
                        <a:pt x="483" y="83"/>
                      </a:lnTo>
                      <a:lnTo>
                        <a:pt x="496" y="78"/>
                      </a:lnTo>
                      <a:lnTo>
                        <a:pt x="500" y="73"/>
                      </a:lnTo>
                      <a:lnTo>
                        <a:pt x="478" y="81"/>
                      </a:lnTo>
                      <a:lnTo>
                        <a:pt x="466" y="88"/>
                      </a:lnTo>
                      <a:lnTo>
                        <a:pt x="452" y="101"/>
                      </a:lnTo>
                      <a:lnTo>
                        <a:pt x="448" y="109"/>
                      </a:lnTo>
                      <a:lnTo>
                        <a:pt x="448" y="113"/>
                      </a:lnTo>
                      <a:lnTo>
                        <a:pt x="440" y="116"/>
                      </a:lnTo>
                      <a:lnTo>
                        <a:pt x="445" y="121"/>
                      </a:lnTo>
                      <a:lnTo>
                        <a:pt x="452" y="124"/>
                      </a:lnTo>
                      <a:lnTo>
                        <a:pt x="457" y="136"/>
                      </a:lnTo>
                      <a:lnTo>
                        <a:pt x="464" y="141"/>
                      </a:lnTo>
                      <a:lnTo>
                        <a:pt x="474" y="139"/>
                      </a:lnTo>
                      <a:lnTo>
                        <a:pt x="461" y="145"/>
                      </a:lnTo>
                      <a:lnTo>
                        <a:pt x="453" y="145"/>
                      </a:lnTo>
                      <a:lnTo>
                        <a:pt x="450" y="155"/>
                      </a:lnTo>
                      <a:lnTo>
                        <a:pt x="453" y="162"/>
                      </a:lnTo>
                      <a:lnTo>
                        <a:pt x="452" y="174"/>
                      </a:lnTo>
                      <a:lnTo>
                        <a:pt x="447" y="182"/>
                      </a:lnTo>
                      <a:lnTo>
                        <a:pt x="442" y="175"/>
                      </a:lnTo>
                      <a:lnTo>
                        <a:pt x="442" y="162"/>
                      </a:lnTo>
                      <a:lnTo>
                        <a:pt x="434" y="168"/>
                      </a:lnTo>
                      <a:lnTo>
                        <a:pt x="440" y="158"/>
                      </a:lnTo>
                      <a:lnTo>
                        <a:pt x="439" y="146"/>
                      </a:lnTo>
                      <a:lnTo>
                        <a:pt x="445" y="140"/>
                      </a:lnTo>
                      <a:lnTo>
                        <a:pt x="442" y="131"/>
                      </a:lnTo>
                      <a:lnTo>
                        <a:pt x="432" y="128"/>
                      </a:lnTo>
                      <a:lnTo>
                        <a:pt x="405" y="148"/>
                      </a:lnTo>
                      <a:lnTo>
                        <a:pt x="405" y="152"/>
                      </a:lnTo>
                      <a:lnTo>
                        <a:pt x="418" y="145"/>
                      </a:lnTo>
                      <a:lnTo>
                        <a:pt x="408" y="156"/>
                      </a:lnTo>
                      <a:lnTo>
                        <a:pt x="366" y="184"/>
                      </a:lnTo>
                      <a:lnTo>
                        <a:pt x="348" y="188"/>
                      </a:lnTo>
                      <a:lnTo>
                        <a:pt x="338" y="200"/>
                      </a:lnTo>
                      <a:lnTo>
                        <a:pt x="342" y="191"/>
                      </a:lnTo>
                      <a:lnTo>
                        <a:pt x="342" y="183"/>
                      </a:lnTo>
                      <a:lnTo>
                        <a:pt x="348" y="177"/>
                      </a:lnTo>
                      <a:lnTo>
                        <a:pt x="337" y="175"/>
                      </a:lnTo>
                      <a:lnTo>
                        <a:pt x="326" y="200"/>
                      </a:lnTo>
                      <a:lnTo>
                        <a:pt x="323" y="211"/>
                      </a:lnTo>
                      <a:lnTo>
                        <a:pt x="342" y="228"/>
                      </a:lnTo>
                      <a:lnTo>
                        <a:pt x="353" y="233"/>
                      </a:lnTo>
                      <a:lnTo>
                        <a:pt x="353" y="239"/>
                      </a:lnTo>
                      <a:lnTo>
                        <a:pt x="324" y="225"/>
                      </a:lnTo>
                      <a:lnTo>
                        <a:pt x="321" y="218"/>
                      </a:lnTo>
                      <a:lnTo>
                        <a:pt x="312" y="217"/>
                      </a:lnTo>
                      <a:lnTo>
                        <a:pt x="307" y="227"/>
                      </a:lnTo>
                      <a:lnTo>
                        <a:pt x="285" y="253"/>
                      </a:lnTo>
                      <a:lnTo>
                        <a:pt x="295" y="258"/>
                      </a:lnTo>
                      <a:lnTo>
                        <a:pt x="318" y="259"/>
                      </a:lnTo>
                      <a:lnTo>
                        <a:pt x="314" y="261"/>
                      </a:lnTo>
                      <a:lnTo>
                        <a:pt x="287" y="261"/>
                      </a:lnTo>
                      <a:lnTo>
                        <a:pt x="280" y="264"/>
                      </a:lnTo>
                      <a:lnTo>
                        <a:pt x="279" y="268"/>
                      </a:lnTo>
                      <a:lnTo>
                        <a:pt x="291" y="282"/>
                      </a:lnTo>
                      <a:lnTo>
                        <a:pt x="302" y="288"/>
                      </a:lnTo>
                      <a:lnTo>
                        <a:pt x="299" y="293"/>
                      </a:lnTo>
                      <a:lnTo>
                        <a:pt x="279" y="279"/>
                      </a:lnTo>
                      <a:lnTo>
                        <a:pt x="280" y="287"/>
                      </a:lnTo>
                      <a:lnTo>
                        <a:pt x="273" y="318"/>
                      </a:lnTo>
                      <a:lnTo>
                        <a:pt x="270" y="323"/>
                      </a:lnTo>
                      <a:lnTo>
                        <a:pt x="269" y="306"/>
                      </a:lnTo>
                      <a:lnTo>
                        <a:pt x="263" y="331"/>
                      </a:lnTo>
                      <a:lnTo>
                        <a:pt x="251" y="356"/>
                      </a:lnTo>
                      <a:lnTo>
                        <a:pt x="226" y="379"/>
                      </a:lnTo>
                      <a:lnTo>
                        <a:pt x="189" y="388"/>
                      </a:lnTo>
                      <a:lnTo>
                        <a:pt x="155" y="393"/>
                      </a:lnTo>
                      <a:lnTo>
                        <a:pt x="127" y="401"/>
                      </a:lnTo>
                      <a:lnTo>
                        <a:pt x="117" y="400"/>
                      </a:lnTo>
                      <a:lnTo>
                        <a:pt x="125" y="397"/>
                      </a:lnTo>
                      <a:lnTo>
                        <a:pt x="124" y="393"/>
                      </a:lnTo>
                      <a:lnTo>
                        <a:pt x="102" y="395"/>
                      </a:lnTo>
                      <a:lnTo>
                        <a:pt x="102" y="397"/>
                      </a:lnTo>
                      <a:lnTo>
                        <a:pt x="103" y="401"/>
                      </a:lnTo>
                      <a:lnTo>
                        <a:pt x="101" y="419"/>
                      </a:lnTo>
                      <a:lnTo>
                        <a:pt x="101" y="435"/>
                      </a:lnTo>
                      <a:lnTo>
                        <a:pt x="98" y="453"/>
                      </a:lnTo>
                      <a:lnTo>
                        <a:pt x="103" y="455"/>
                      </a:lnTo>
                      <a:lnTo>
                        <a:pt x="108" y="452"/>
                      </a:lnTo>
                      <a:lnTo>
                        <a:pt x="102" y="459"/>
                      </a:lnTo>
                      <a:lnTo>
                        <a:pt x="88" y="465"/>
                      </a:lnTo>
                      <a:lnTo>
                        <a:pt x="85" y="471"/>
                      </a:lnTo>
                      <a:lnTo>
                        <a:pt x="79" y="471"/>
                      </a:lnTo>
                      <a:lnTo>
                        <a:pt x="86" y="465"/>
                      </a:lnTo>
                      <a:lnTo>
                        <a:pt x="88" y="457"/>
                      </a:lnTo>
                      <a:lnTo>
                        <a:pt x="86" y="458"/>
                      </a:lnTo>
                      <a:lnTo>
                        <a:pt x="71" y="468"/>
                      </a:lnTo>
                      <a:lnTo>
                        <a:pt x="69" y="474"/>
                      </a:lnTo>
                      <a:lnTo>
                        <a:pt x="102" y="489"/>
                      </a:lnTo>
                      <a:lnTo>
                        <a:pt x="112" y="500"/>
                      </a:lnTo>
                      <a:lnTo>
                        <a:pt x="118" y="511"/>
                      </a:lnTo>
                      <a:lnTo>
                        <a:pt x="140" y="524"/>
                      </a:lnTo>
                      <a:lnTo>
                        <a:pt x="152" y="527"/>
                      </a:lnTo>
                      <a:lnTo>
                        <a:pt x="182" y="556"/>
                      </a:lnTo>
                      <a:lnTo>
                        <a:pt x="206" y="572"/>
                      </a:lnTo>
                      <a:lnTo>
                        <a:pt x="221" y="587"/>
                      </a:lnTo>
                      <a:lnTo>
                        <a:pt x="221" y="592"/>
                      </a:lnTo>
                      <a:lnTo>
                        <a:pt x="230" y="599"/>
                      </a:lnTo>
                      <a:lnTo>
                        <a:pt x="233" y="608"/>
                      </a:lnTo>
                      <a:lnTo>
                        <a:pt x="237" y="621"/>
                      </a:lnTo>
                      <a:lnTo>
                        <a:pt x="241" y="626"/>
                      </a:lnTo>
                      <a:lnTo>
                        <a:pt x="238" y="629"/>
                      </a:lnTo>
                      <a:lnTo>
                        <a:pt x="240" y="641"/>
                      </a:lnTo>
                      <a:lnTo>
                        <a:pt x="244" y="657"/>
                      </a:lnTo>
                      <a:lnTo>
                        <a:pt x="259" y="659"/>
                      </a:lnTo>
                      <a:lnTo>
                        <a:pt x="268" y="666"/>
                      </a:lnTo>
                      <a:lnTo>
                        <a:pt x="291" y="675"/>
                      </a:lnTo>
                      <a:lnTo>
                        <a:pt x="287" y="670"/>
                      </a:lnTo>
                      <a:lnTo>
                        <a:pt x="292" y="666"/>
                      </a:lnTo>
                      <a:lnTo>
                        <a:pt x="294" y="658"/>
                      </a:lnTo>
                      <a:lnTo>
                        <a:pt x="308" y="659"/>
                      </a:lnTo>
                      <a:lnTo>
                        <a:pt x="310" y="657"/>
                      </a:lnTo>
                      <a:lnTo>
                        <a:pt x="307" y="651"/>
                      </a:lnTo>
                      <a:lnTo>
                        <a:pt x="313" y="648"/>
                      </a:lnTo>
                      <a:lnTo>
                        <a:pt x="317" y="648"/>
                      </a:lnTo>
                      <a:lnTo>
                        <a:pt x="305" y="673"/>
                      </a:lnTo>
                      <a:lnTo>
                        <a:pt x="310" y="677"/>
                      </a:lnTo>
                      <a:lnTo>
                        <a:pt x="319" y="670"/>
                      </a:lnTo>
                      <a:lnTo>
                        <a:pt x="335" y="666"/>
                      </a:lnTo>
                      <a:lnTo>
                        <a:pt x="348" y="667"/>
                      </a:lnTo>
                      <a:lnTo>
                        <a:pt x="354" y="669"/>
                      </a:lnTo>
                      <a:lnTo>
                        <a:pt x="362" y="678"/>
                      </a:lnTo>
                      <a:lnTo>
                        <a:pt x="359" y="683"/>
                      </a:lnTo>
                      <a:lnTo>
                        <a:pt x="349" y="686"/>
                      </a:lnTo>
                      <a:lnTo>
                        <a:pt x="343" y="705"/>
                      </a:lnTo>
                      <a:lnTo>
                        <a:pt x="355" y="723"/>
                      </a:lnTo>
                      <a:lnTo>
                        <a:pt x="372" y="736"/>
                      </a:lnTo>
                      <a:lnTo>
                        <a:pt x="375" y="729"/>
                      </a:lnTo>
                      <a:lnTo>
                        <a:pt x="375" y="718"/>
                      </a:lnTo>
                      <a:lnTo>
                        <a:pt x="378" y="713"/>
                      </a:lnTo>
                      <a:lnTo>
                        <a:pt x="377" y="724"/>
                      </a:lnTo>
                      <a:lnTo>
                        <a:pt x="381" y="727"/>
                      </a:lnTo>
                      <a:lnTo>
                        <a:pt x="383" y="721"/>
                      </a:lnTo>
                      <a:lnTo>
                        <a:pt x="399" y="720"/>
                      </a:lnTo>
                      <a:lnTo>
                        <a:pt x="415" y="731"/>
                      </a:lnTo>
                      <a:lnTo>
                        <a:pt x="427" y="727"/>
                      </a:lnTo>
                      <a:lnTo>
                        <a:pt x="436" y="717"/>
                      </a:lnTo>
                      <a:lnTo>
                        <a:pt x="446" y="720"/>
                      </a:lnTo>
                      <a:lnTo>
                        <a:pt x="453" y="713"/>
                      </a:lnTo>
                      <a:lnTo>
                        <a:pt x="469" y="716"/>
                      </a:lnTo>
                      <a:lnTo>
                        <a:pt x="464" y="722"/>
                      </a:lnTo>
                      <a:lnTo>
                        <a:pt x="440" y="731"/>
                      </a:lnTo>
                      <a:lnTo>
                        <a:pt x="435" y="739"/>
                      </a:lnTo>
                      <a:lnTo>
                        <a:pt x="441" y="742"/>
                      </a:lnTo>
                      <a:lnTo>
                        <a:pt x="443" y="736"/>
                      </a:lnTo>
                      <a:lnTo>
                        <a:pt x="467" y="728"/>
                      </a:lnTo>
                      <a:lnTo>
                        <a:pt x="472" y="732"/>
                      </a:lnTo>
                      <a:lnTo>
                        <a:pt x="472" y="739"/>
                      </a:lnTo>
                      <a:lnTo>
                        <a:pt x="464" y="745"/>
                      </a:lnTo>
                      <a:lnTo>
                        <a:pt x="442" y="747"/>
                      </a:lnTo>
                      <a:lnTo>
                        <a:pt x="434" y="750"/>
                      </a:lnTo>
                      <a:lnTo>
                        <a:pt x="430" y="756"/>
                      </a:lnTo>
                      <a:lnTo>
                        <a:pt x="410" y="759"/>
                      </a:lnTo>
                      <a:lnTo>
                        <a:pt x="403" y="758"/>
                      </a:lnTo>
                      <a:lnTo>
                        <a:pt x="398" y="750"/>
                      </a:lnTo>
                      <a:lnTo>
                        <a:pt x="392" y="748"/>
                      </a:lnTo>
                      <a:lnTo>
                        <a:pt x="389" y="744"/>
                      </a:lnTo>
                      <a:lnTo>
                        <a:pt x="382" y="743"/>
                      </a:lnTo>
                      <a:lnTo>
                        <a:pt x="381" y="737"/>
                      </a:lnTo>
                      <a:lnTo>
                        <a:pt x="376" y="738"/>
                      </a:lnTo>
                      <a:lnTo>
                        <a:pt x="369" y="744"/>
                      </a:lnTo>
                      <a:lnTo>
                        <a:pt x="351" y="744"/>
                      </a:lnTo>
                      <a:lnTo>
                        <a:pt x="342" y="736"/>
                      </a:lnTo>
                      <a:lnTo>
                        <a:pt x="332" y="717"/>
                      </a:lnTo>
                      <a:lnTo>
                        <a:pt x="338" y="734"/>
                      </a:lnTo>
                      <a:lnTo>
                        <a:pt x="344" y="744"/>
                      </a:lnTo>
                      <a:lnTo>
                        <a:pt x="339" y="755"/>
                      </a:lnTo>
                      <a:lnTo>
                        <a:pt x="339" y="766"/>
                      </a:lnTo>
                      <a:lnTo>
                        <a:pt x="346" y="769"/>
                      </a:lnTo>
                      <a:lnTo>
                        <a:pt x="344" y="764"/>
                      </a:lnTo>
                      <a:lnTo>
                        <a:pt x="349" y="753"/>
                      </a:lnTo>
                      <a:lnTo>
                        <a:pt x="361" y="755"/>
                      </a:lnTo>
                      <a:lnTo>
                        <a:pt x="388" y="764"/>
                      </a:lnTo>
                      <a:lnTo>
                        <a:pt x="394" y="771"/>
                      </a:lnTo>
                      <a:lnTo>
                        <a:pt x="393" y="780"/>
                      </a:lnTo>
                      <a:lnTo>
                        <a:pt x="385" y="791"/>
                      </a:lnTo>
                      <a:lnTo>
                        <a:pt x="386" y="785"/>
                      </a:lnTo>
                      <a:lnTo>
                        <a:pt x="383" y="779"/>
                      </a:lnTo>
                      <a:lnTo>
                        <a:pt x="364" y="771"/>
                      </a:lnTo>
                      <a:lnTo>
                        <a:pt x="354" y="793"/>
                      </a:lnTo>
                      <a:lnTo>
                        <a:pt x="350" y="802"/>
                      </a:lnTo>
                      <a:lnTo>
                        <a:pt x="350" y="809"/>
                      </a:lnTo>
                      <a:lnTo>
                        <a:pt x="346" y="814"/>
                      </a:lnTo>
                      <a:lnTo>
                        <a:pt x="339" y="810"/>
                      </a:lnTo>
                      <a:lnTo>
                        <a:pt x="337" y="804"/>
                      </a:lnTo>
                      <a:lnTo>
                        <a:pt x="332" y="798"/>
                      </a:lnTo>
                      <a:lnTo>
                        <a:pt x="322" y="801"/>
                      </a:lnTo>
                      <a:lnTo>
                        <a:pt x="321" y="803"/>
                      </a:lnTo>
                      <a:lnTo>
                        <a:pt x="314" y="799"/>
                      </a:lnTo>
                      <a:lnTo>
                        <a:pt x="302" y="802"/>
                      </a:lnTo>
                      <a:lnTo>
                        <a:pt x="300" y="797"/>
                      </a:lnTo>
                      <a:lnTo>
                        <a:pt x="296" y="801"/>
                      </a:lnTo>
                      <a:lnTo>
                        <a:pt x="297" y="795"/>
                      </a:lnTo>
                      <a:lnTo>
                        <a:pt x="289" y="796"/>
                      </a:lnTo>
                      <a:lnTo>
                        <a:pt x="285" y="802"/>
                      </a:lnTo>
                      <a:lnTo>
                        <a:pt x="280" y="799"/>
                      </a:lnTo>
                      <a:lnTo>
                        <a:pt x="269" y="797"/>
                      </a:lnTo>
                      <a:lnTo>
                        <a:pt x="246" y="799"/>
                      </a:lnTo>
                      <a:lnTo>
                        <a:pt x="237" y="792"/>
                      </a:lnTo>
                      <a:lnTo>
                        <a:pt x="237" y="782"/>
                      </a:lnTo>
                      <a:lnTo>
                        <a:pt x="221" y="781"/>
                      </a:lnTo>
                      <a:lnTo>
                        <a:pt x="238" y="767"/>
                      </a:lnTo>
                      <a:lnTo>
                        <a:pt x="237" y="756"/>
                      </a:lnTo>
                      <a:lnTo>
                        <a:pt x="238" y="744"/>
                      </a:lnTo>
                      <a:lnTo>
                        <a:pt x="237" y="736"/>
                      </a:lnTo>
                      <a:lnTo>
                        <a:pt x="227" y="729"/>
                      </a:lnTo>
                      <a:lnTo>
                        <a:pt x="230" y="727"/>
                      </a:lnTo>
                      <a:lnTo>
                        <a:pt x="246" y="724"/>
                      </a:lnTo>
                      <a:lnTo>
                        <a:pt x="227" y="723"/>
                      </a:lnTo>
                      <a:lnTo>
                        <a:pt x="215" y="727"/>
                      </a:lnTo>
                      <a:lnTo>
                        <a:pt x="188" y="728"/>
                      </a:lnTo>
                      <a:lnTo>
                        <a:pt x="172" y="747"/>
                      </a:lnTo>
                      <a:lnTo>
                        <a:pt x="160" y="749"/>
                      </a:lnTo>
                      <a:lnTo>
                        <a:pt x="154" y="753"/>
                      </a:lnTo>
                      <a:lnTo>
                        <a:pt x="149" y="752"/>
                      </a:lnTo>
                      <a:lnTo>
                        <a:pt x="136" y="761"/>
                      </a:lnTo>
                      <a:lnTo>
                        <a:pt x="125" y="772"/>
                      </a:lnTo>
                      <a:lnTo>
                        <a:pt x="135" y="780"/>
                      </a:lnTo>
                      <a:lnTo>
                        <a:pt x="141" y="790"/>
                      </a:lnTo>
                      <a:lnTo>
                        <a:pt x="136" y="792"/>
                      </a:lnTo>
                      <a:lnTo>
                        <a:pt x="115" y="793"/>
                      </a:lnTo>
                      <a:lnTo>
                        <a:pt x="111" y="790"/>
                      </a:lnTo>
                      <a:lnTo>
                        <a:pt x="109" y="783"/>
                      </a:lnTo>
                      <a:lnTo>
                        <a:pt x="101" y="787"/>
                      </a:lnTo>
                      <a:lnTo>
                        <a:pt x="77" y="802"/>
                      </a:lnTo>
                      <a:lnTo>
                        <a:pt x="71" y="810"/>
                      </a:lnTo>
                      <a:lnTo>
                        <a:pt x="68" y="808"/>
                      </a:lnTo>
                      <a:lnTo>
                        <a:pt x="66" y="814"/>
                      </a:lnTo>
                      <a:lnTo>
                        <a:pt x="61" y="823"/>
                      </a:lnTo>
                      <a:lnTo>
                        <a:pt x="50" y="828"/>
                      </a:lnTo>
                      <a:lnTo>
                        <a:pt x="45" y="822"/>
                      </a:lnTo>
                      <a:lnTo>
                        <a:pt x="36" y="829"/>
                      </a:lnTo>
                      <a:lnTo>
                        <a:pt x="32" y="835"/>
                      </a:lnTo>
                      <a:lnTo>
                        <a:pt x="32" y="840"/>
                      </a:lnTo>
                      <a:lnTo>
                        <a:pt x="34" y="842"/>
                      </a:lnTo>
                      <a:lnTo>
                        <a:pt x="11" y="855"/>
                      </a:lnTo>
                      <a:lnTo>
                        <a:pt x="6" y="856"/>
                      </a:lnTo>
                      <a:lnTo>
                        <a:pt x="12" y="842"/>
                      </a:lnTo>
                      <a:lnTo>
                        <a:pt x="0" y="850"/>
                      </a:lnTo>
                      <a:lnTo>
                        <a:pt x="0" y="858"/>
                      </a:lnTo>
                      <a:lnTo>
                        <a:pt x="6" y="865"/>
                      </a:lnTo>
                      <a:lnTo>
                        <a:pt x="43" y="889"/>
                      </a:lnTo>
                      <a:lnTo>
                        <a:pt x="71" y="899"/>
                      </a:lnTo>
                      <a:lnTo>
                        <a:pt x="75" y="898"/>
                      </a:lnTo>
                      <a:lnTo>
                        <a:pt x="70" y="890"/>
                      </a:lnTo>
                      <a:lnTo>
                        <a:pt x="107" y="903"/>
                      </a:lnTo>
                      <a:lnTo>
                        <a:pt x="90" y="910"/>
                      </a:lnTo>
                      <a:lnTo>
                        <a:pt x="81" y="922"/>
                      </a:lnTo>
                      <a:lnTo>
                        <a:pt x="72" y="919"/>
                      </a:lnTo>
                      <a:lnTo>
                        <a:pt x="74" y="911"/>
                      </a:lnTo>
                      <a:lnTo>
                        <a:pt x="70" y="906"/>
                      </a:lnTo>
                      <a:lnTo>
                        <a:pt x="68" y="915"/>
                      </a:lnTo>
                      <a:lnTo>
                        <a:pt x="80" y="941"/>
                      </a:lnTo>
                      <a:lnTo>
                        <a:pt x="91" y="952"/>
                      </a:lnTo>
                      <a:lnTo>
                        <a:pt x="91" y="963"/>
                      </a:lnTo>
                      <a:lnTo>
                        <a:pt x="88" y="976"/>
                      </a:lnTo>
                      <a:lnTo>
                        <a:pt x="100" y="990"/>
                      </a:lnTo>
                      <a:lnTo>
                        <a:pt x="104" y="991"/>
                      </a:lnTo>
                      <a:lnTo>
                        <a:pt x="108" y="996"/>
                      </a:lnTo>
                      <a:lnTo>
                        <a:pt x="150" y="1005"/>
                      </a:lnTo>
                      <a:lnTo>
                        <a:pt x="160" y="1003"/>
                      </a:lnTo>
                      <a:lnTo>
                        <a:pt x="179" y="1013"/>
                      </a:lnTo>
                      <a:lnTo>
                        <a:pt x="210" y="997"/>
                      </a:lnTo>
                      <a:lnTo>
                        <a:pt x="231" y="1001"/>
                      </a:lnTo>
                      <a:lnTo>
                        <a:pt x="247" y="996"/>
                      </a:lnTo>
                      <a:lnTo>
                        <a:pt x="263" y="1003"/>
                      </a:lnTo>
                      <a:lnTo>
                        <a:pt x="275" y="1017"/>
                      </a:lnTo>
                      <a:lnTo>
                        <a:pt x="278" y="1013"/>
                      </a:lnTo>
                      <a:lnTo>
                        <a:pt x="279" y="1003"/>
                      </a:lnTo>
                      <a:lnTo>
                        <a:pt x="270" y="1001"/>
                      </a:lnTo>
                      <a:lnTo>
                        <a:pt x="263" y="995"/>
                      </a:lnTo>
                      <a:lnTo>
                        <a:pt x="260" y="990"/>
                      </a:lnTo>
                      <a:lnTo>
                        <a:pt x="275" y="989"/>
                      </a:lnTo>
                      <a:lnTo>
                        <a:pt x="280" y="997"/>
                      </a:lnTo>
                      <a:lnTo>
                        <a:pt x="290" y="1005"/>
                      </a:lnTo>
                      <a:lnTo>
                        <a:pt x="294" y="1033"/>
                      </a:lnTo>
                      <a:lnTo>
                        <a:pt x="297" y="1033"/>
                      </a:lnTo>
                      <a:lnTo>
                        <a:pt x="303" y="1017"/>
                      </a:lnTo>
                      <a:lnTo>
                        <a:pt x="312" y="1002"/>
                      </a:lnTo>
                      <a:lnTo>
                        <a:pt x="324" y="990"/>
                      </a:lnTo>
                      <a:lnTo>
                        <a:pt x="330" y="981"/>
                      </a:lnTo>
                      <a:lnTo>
                        <a:pt x="351" y="971"/>
                      </a:lnTo>
                      <a:lnTo>
                        <a:pt x="350" y="964"/>
                      </a:lnTo>
                      <a:lnTo>
                        <a:pt x="365" y="970"/>
                      </a:lnTo>
                      <a:lnTo>
                        <a:pt x="371" y="969"/>
                      </a:lnTo>
                      <a:lnTo>
                        <a:pt x="377" y="962"/>
                      </a:lnTo>
                      <a:lnTo>
                        <a:pt x="389" y="954"/>
                      </a:lnTo>
                      <a:lnTo>
                        <a:pt x="400" y="968"/>
                      </a:lnTo>
                      <a:lnTo>
                        <a:pt x="405" y="970"/>
                      </a:lnTo>
                      <a:lnTo>
                        <a:pt x="405" y="984"/>
                      </a:lnTo>
                      <a:lnTo>
                        <a:pt x="400" y="995"/>
                      </a:lnTo>
                      <a:lnTo>
                        <a:pt x="394" y="1003"/>
                      </a:lnTo>
                      <a:lnTo>
                        <a:pt x="382" y="1008"/>
                      </a:lnTo>
                      <a:lnTo>
                        <a:pt x="373" y="1003"/>
                      </a:lnTo>
                      <a:lnTo>
                        <a:pt x="365" y="1003"/>
                      </a:lnTo>
                      <a:lnTo>
                        <a:pt x="365" y="1014"/>
                      </a:lnTo>
                      <a:lnTo>
                        <a:pt x="367" y="1021"/>
                      </a:lnTo>
                      <a:lnTo>
                        <a:pt x="372" y="1016"/>
                      </a:lnTo>
                      <a:lnTo>
                        <a:pt x="382" y="1019"/>
                      </a:lnTo>
                      <a:lnTo>
                        <a:pt x="387" y="1033"/>
                      </a:lnTo>
                      <a:lnTo>
                        <a:pt x="397" y="1052"/>
                      </a:lnTo>
                      <a:lnTo>
                        <a:pt x="396" y="1061"/>
                      </a:lnTo>
                      <a:lnTo>
                        <a:pt x="394" y="1065"/>
                      </a:lnTo>
                      <a:lnTo>
                        <a:pt x="400" y="1070"/>
                      </a:lnTo>
                      <a:lnTo>
                        <a:pt x="403" y="1077"/>
                      </a:lnTo>
                      <a:lnTo>
                        <a:pt x="404" y="1084"/>
                      </a:lnTo>
                      <a:lnTo>
                        <a:pt x="403" y="1098"/>
                      </a:lnTo>
                      <a:lnTo>
                        <a:pt x="394" y="1115"/>
                      </a:lnTo>
                      <a:lnTo>
                        <a:pt x="387" y="1125"/>
                      </a:lnTo>
                      <a:lnTo>
                        <a:pt x="380" y="1132"/>
                      </a:lnTo>
                      <a:lnTo>
                        <a:pt x="371" y="1135"/>
                      </a:lnTo>
                      <a:lnTo>
                        <a:pt x="360" y="1135"/>
                      </a:lnTo>
                      <a:lnTo>
                        <a:pt x="353" y="1140"/>
                      </a:lnTo>
                      <a:lnTo>
                        <a:pt x="344" y="1138"/>
                      </a:lnTo>
                      <a:lnTo>
                        <a:pt x="326" y="1143"/>
                      </a:lnTo>
                      <a:lnTo>
                        <a:pt x="322" y="1143"/>
                      </a:lnTo>
                      <a:lnTo>
                        <a:pt x="332" y="1132"/>
                      </a:lnTo>
                      <a:lnTo>
                        <a:pt x="330" y="1130"/>
                      </a:lnTo>
                      <a:lnTo>
                        <a:pt x="321" y="1131"/>
                      </a:lnTo>
                      <a:lnTo>
                        <a:pt x="317" y="1135"/>
                      </a:lnTo>
                      <a:lnTo>
                        <a:pt x="312" y="1147"/>
                      </a:lnTo>
                      <a:lnTo>
                        <a:pt x="303" y="1158"/>
                      </a:lnTo>
                      <a:lnTo>
                        <a:pt x="286" y="1174"/>
                      </a:lnTo>
                      <a:lnTo>
                        <a:pt x="280" y="1183"/>
                      </a:lnTo>
                      <a:lnTo>
                        <a:pt x="271" y="1186"/>
                      </a:lnTo>
                      <a:lnTo>
                        <a:pt x="260" y="1183"/>
                      </a:lnTo>
                      <a:lnTo>
                        <a:pt x="256" y="1179"/>
                      </a:lnTo>
                      <a:lnTo>
                        <a:pt x="240" y="1191"/>
                      </a:lnTo>
                      <a:lnTo>
                        <a:pt x="222" y="1197"/>
                      </a:lnTo>
                      <a:lnTo>
                        <a:pt x="219" y="1202"/>
                      </a:lnTo>
                      <a:lnTo>
                        <a:pt x="217" y="1207"/>
                      </a:lnTo>
                      <a:lnTo>
                        <a:pt x="220" y="1211"/>
                      </a:lnTo>
                      <a:lnTo>
                        <a:pt x="222" y="1219"/>
                      </a:lnTo>
                      <a:lnTo>
                        <a:pt x="219" y="1224"/>
                      </a:lnTo>
                      <a:lnTo>
                        <a:pt x="201" y="1221"/>
                      </a:lnTo>
                      <a:lnTo>
                        <a:pt x="190" y="1223"/>
                      </a:lnTo>
                      <a:lnTo>
                        <a:pt x="178" y="1237"/>
                      </a:lnTo>
                      <a:lnTo>
                        <a:pt x="174" y="1245"/>
                      </a:lnTo>
                      <a:lnTo>
                        <a:pt x="170" y="1243"/>
                      </a:lnTo>
                      <a:lnTo>
                        <a:pt x="162" y="1244"/>
                      </a:lnTo>
                      <a:lnTo>
                        <a:pt x="145" y="1266"/>
                      </a:lnTo>
                      <a:lnTo>
                        <a:pt x="142" y="1267"/>
                      </a:lnTo>
                      <a:lnTo>
                        <a:pt x="139" y="1271"/>
                      </a:lnTo>
                      <a:lnTo>
                        <a:pt x="138" y="1277"/>
                      </a:lnTo>
                      <a:lnTo>
                        <a:pt x="128" y="1299"/>
                      </a:lnTo>
                      <a:lnTo>
                        <a:pt x="127" y="1305"/>
                      </a:lnTo>
                      <a:lnTo>
                        <a:pt x="128" y="1323"/>
                      </a:lnTo>
                      <a:lnTo>
                        <a:pt x="125" y="1328"/>
                      </a:lnTo>
                      <a:lnTo>
                        <a:pt x="117" y="1330"/>
                      </a:lnTo>
                      <a:lnTo>
                        <a:pt x="111" y="1329"/>
                      </a:lnTo>
                      <a:lnTo>
                        <a:pt x="107" y="1330"/>
                      </a:lnTo>
                      <a:lnTo>
                        <a:pt x="107" y="1336"/>
                      </a:lnTo>
                      <a:lnTo>
                        <a:pt x="118" y="1345"/>
                      </a:lnTo>
                      <a:lnTo>
                        <a:pt x="115" y="1348"/>
                      </a:lnTo>
                      <a:lnTo>
                        <a:pt x="104" y="1351"/>
                      </a:lnTo>
                      <a:lnTo>
                        <a:pt x="102" y="1358"/>
                      </a:lnTo>
                      <a:lnTo>
                        <a:pt x="101" y="1366"/>
                      </a:lnTo>
                      <a:lnTo>
                        <a:pt x="104" y="1363"/>
                      </a:lnTo>
                      <a:lnTo>
                        <a:pt x="124" y="1360"/>
                      </a:lnTo>
                      <a:lnTo>
                        <a:pt x="131" y="1357"/>
                      </a:lnTo>
                      <a:lnTo>
                        <a:pt x="138" y="1351"/>
                      </a:lnTo>
                      <a:lnTo>
                        <a:pt x="156" y="1348"/>
                      </a:lnTo>
                      <a:lnTo>
                        <a:pt x="157" y="1352"/>
                      </a:lnTo>
                      <a:lnTo>
                        <a:pt x="151" y="1355"/>
                      </a:lnTo>
                      <a:lnTo>
                        <a:pt x="155" y="1358"/>
                      </a:lnTo>
                      <a:lnTo>
                        <a:pt x="134" y="1362"/>
                      </a:lnTo>
                      <a:lnTo>
                        <a:pt x="125" y="1366"/>
                      </a:lnTo>
                      <a:lnTo>
                        <a:pt x="119" y="1373"/>
                      </a:lnTo>
                      <a:lnTo>
                        <a:pt x="118" y="1378"/>
                      </a:lnTo>
                      <a:lnTo>
                        <a:pt x="133" y="1388"/>
                      </a:lnTo>
                      <a:lnTo>
                        <a:pt x="145" y="1378"/>
                      </a:lnTo>
                      <a:lnTo>
                        <a:pt x="151" y="1379"/>
                      </a:lnTo>
                      <a:lnTo>
                        <a:pt x="146" y="1385"/>
                      </a:lnTo>
                      <a:lnTo>
                        <a:pt x="144" y="1394"/>
                      </a:lnTo>
                      <a:lnTo>
                        <a:pt x="147" y="1405"/>
                      </a:lnTo>
                      <a:lnTo>
                        <a:pt x="151" y="1410"/>
                      </a:lnTo>
                      <a:lnTo>
                        <a:pt x="152" y="1417"/>
                      </a:lnTo>
                      <a:lnTo>
                        <a:pt x="156" y="1423"/>
                      </a:lnTo>
                      <a:lnTo>
                        <a:pt x="161" y="1427"/>
                      </a:lnTo>
                      <a:lnTo>
                        <a:pt x="165" y="1425"/>
                      </a:lnTo>
                      <a:lnTo>
                        <a:pt x="174" y="1411"/>
                      </a:lnTo>
                      <a:lnTo>
                        <a:pt x="176" y="1420"/>
                      </a:lnTo>
                      <a:lnTo>
                        <a:pt x="179" y="1422"/>
                      </a:lnTo>
                      <a:lnTo>
                        <a:pt x="193" y="1420"/>
                      </a:lnTo>
                      <a:lnTo>
                        <a:pt x="184" y="1436"/>
                      </a:lnTo>
                      <a:lnTo>
                        <a:pt x="197" y="1441"/>
                      </a:lnTo>
                      <a:lnTo>
                        <a:pt x="219" y="1446"/>
                      </a:lnTo>
                      <a:lnTo>
                        <a:pt x="230" y="1439"/>
                      </a:lnTo>
                      <a:lnTo>
                        <a:pt x="238" y="1439"/>
                      </a:lnTo>
                      <a:lnTo>
                        <a:pt x="242" y="1449"/>
                      </a:lnTo>
                      <a:lnTo>
                        <a:pt x="237" y="1457"/>
                      </a:lnTo>
                      <a:lnTo>
                        <a:pt x="220" y="1463"/>
                      </a:lnTo>
                      <a:lnTo>
                        <a:pt x="214" y="1474"/>
                      </a:lnTo>
                      <a:lnTo>
                        <a:pt x="203" y="1487"/>
                      </a:lnTo>
                      <a:lnTo>
                        <a:pt x="197" y="1497"/>
                      </a:lnTo>
                      <a:lnTo>
                        <a:pt x="194" y="1506"/>
                      </a:lnTo>
                      <a:lnTo>
                        <a:pt x="194" y="1514"/>
                      </a:lnTo>
                      <a:lnTo>
                        <a:pt x="204" y="1533"/>
                      </a:lnTo>
                      <a:lnTo>
                        <a:pt x="209" y="1534"/>
                      </a:lnTo>
                      <a:lnTo>
                        <a:pt x="216" y="1529"/>
                      </a:lnTo>
                      <a:lnTo>
                        <a:pt x="224" y="1527"/>
                      </a:lnTo>
                      <a:lnTo>
                        <a:pt x="226" y="1531"/>
                      </a:lnTo>
                      <a:lnTo>
                        <a:pt x="222" y="1535"/>
                      </a:lnTo>
                      <a:lnTo>
                        <a:pt x="224" y="1538"/>
                      </a:lnTo>
                      <a:lnTo>
                        <a:pt x="237" y="1538"/>
                      </a:lnTo>
                      <a:lnTo>
                        <a:pt x="235" y="1540"/>
                      </a:lnTo>
                      <a:lnTo>
                        <a:pt x="222" y="1541"/>
                      </a:lnTo>
                      <a:lnTo>
                        <a:pt x="215" y="1546"/>
                      </a:lnTo>
                      <a:lnTo>
                        <a:pt x="220" y="1554"/>
                      </a:lnTo>
                      <a:lnTo>
                        <a:pt x="232" y="1563"/>
                      </a:lnTo>
                      <a:lnTo>
                        <a:pt x="238" y="1563"/>
                      </a:lnTo>
                      <a:lnTo>
                        <a:pt x="243" y="1566"/>
                      </a:lnTo>
                      <a:lnTo>
                        <a:pt x="248" y="1565"/>
                      </a:lnTo>
                      <a:lnTo>
                        <a:pt x="254" y="1568"/>
                      </a:lnTo>
                      <a:lnTo>
                        <a:pt x="262" y="1567"/>
                      </a:lnTo>
                      <a:lnTo>
                        <a:pt x="269" y="1571"/>
                      </a:lnTo>
                      <a:lnTo>
                        <a:pt x="276" y="1571"/>
                      </a:lnTo>
                      <a:lnTo>
                        <a:pt x="278" y="1565"/>
                      </a:lnTo>
                      <a:lnTo>
                        <a:pt x="285" y="1559"/>
                      </a:lnTo>
                      <a:lnTo>
                        <a:pt x="301" y="1536"/>
                      </a:lnTo>
                      <a:lnTo>
                        <a:pt x="307" y="1519"/>
                      </a:lnTo>
                      <a:lnTo>
                        <a:pt x="313" y="1517"/>
                      </a:lnTo>
                      <a:lnTo>
                        <a:pt x="312" y="1512"/>
                      </a:lnTo>
                      <a:lnTo>
                        <a:pt x="305" y="1507"/>
                      </a:lnTo>
                      <a:lnTo>
                        <a:pt x="301" y="1496"/>
                      </a:lnTo>
                      <a:lnTo>
                        <a:pt x="318" y="1468"/>
                      </a:lnTo>
                      <a:lnTo>
                        <a:pt x="334" y="1457"/>
                      </a:lnTo>
                      <a:lnTo>
                        <a:pt x="342" y="1447"/>
                      </a:lnTo>
                      <a:lnTo>
                        <a:pt x="348" y="1442"/>
                      </a:lnTo>
                      <a:lnTo>
                        <a:pt x="361" y="1441"/>
                      </a:lnTo>
                      <a:lnTo>
                        <a:pt x="328" y="1471"/>
                      </a:lnTo>
                      <a:lnTo>
                        <a:pt x="312" y="1495"/>
                      </a:lnTo>
                      <a:lnTo>
                        <a:pt x="311" y="1501"/>
                      </a:lnTo>
                      <a:lnTo>
                        <a:pt x="312" y="1504"/>
                      </a:lnTo>
                      <a:lnTo>
                        <a:pt x="318" y="1509"/>
                      </a:lnTo>
                      <a:lnTo>
                        <a:pt x="321" y="1519"/>
                      </a:lnTo>
                      <a:lnTo>
                        <a:pt x="322" y="1528"/>
                      </a:lnTo>
                      <a:lnTo>
                        <a:pt x="326" y="1538"/>
                      </a:lnTo>
                      <a:lnTo>
                        <a:pt x="333" y="1546"/>
                      </a:lnTo>
                      <a:lnTo>
                        <a:pt x="343" y="1576"/>
                      </a:lnTo>
                      <a:lnTo>
                        <a:pt x="349" y="1583"/>
                      </a:lnTo>
                      <a:lnTo>
                        <a:pt x="349" y="1589"/>
                      </a:lnTo>
                      <a:lnTo>
                        <a:pt x="338" y="1604"/>
                      </a:lnTo>
                      <a:lnTo>
                        <a:pt x="337" y="1608"/>
                      </a:lnTo>
                      <a:lnTo>
                        <a:pt x="333" y="1609"/>
                      </a:lnTo>
                      <a:lnTo>
                        <a:pt x="332" y="1617"/>
                      </a:lnTo>
                      <a:lnTo>
                        <a:pt x="338" y="1631"/>
                      </a:lnTo>
                      <a:lnTo>
                        <a:pt x="343" y="1627"/>
                      </a:lnTo>
                      <a:lnTo>
                        <a:pt x="350" y="1627"/>
                      </a:lnTo>
                      <a:lnTo>
                        <a:pt x="356" y="1631"/>
                      </a:lnTo>
                      <a:lnTo>
                        <a:pt x="351" y="1633"/>
                      </a:lnTo>
                      <a:lnTo>
                        <a:pt x="345" y="1641"/>
                      </a:lnTo>
                      <a:lnTo>
                        <a:pt x="346" y="1657"/>
                      </a:lnTo>
                      <a:lnTo>
                        <a:pt x="351" y="1657"/>
                      </a:lnTo>
                      <a:lnTo>
                        <a:pt x="355" y="1660"/>
                      </a:lnTo>
                      <a:lnTo>
                        <a:pt x="351" y="1662"/>
                      </a:lnTo>
                      <a:lnTo>
                        <a:pt x="342" y="1673"/>
                      </a:lnTo>
                      <a:lnTo>
                        <a:pt x="333" y="1673"/>
                      </a:lnTo>
                      <a:lnTo>
                        <a:pt x="326" y="1680"/>
                      </a:lnTo>
                      <a:lnTo>
                        <a:pt x="345" y="1683"/>
                      </a:lnTo>
                      <a:lnTo>
                        <a:pt x="357" y="1676"/>
                      </a:lnTo>
                      <a:lnTo>
                        <a:pt x="366" y="1664"/>
                      </a:lnTo>
                      <a:lnTo>
                        <a:pt x="373" y="1662"/>
                      </a:lnTo>
                      <a:lnTo>
                        <a:pt x="388" y="1649"/>
                      </a:lnTo>
                      <a:lnTo>
                        <a:pt x="399" y="1649"/>
                      </a:lnTo>
                      <a:lnTo>
                        <a:pt x="413" y="1637"/>
                      </a:lnTo>
                      <a:lnTo>
                        <a:pt x="426" y="1611"/>
                      </a:lnTo>
                      <a:lnTo>
                        <a:pt x="429" y="1620"/>
                      </a:lnTo>
                      <a:lnTo>
                        <a:pt x="429" y="1630"/>
                      </a:lnTo>
                      <a:lnTo>
                        <a:pt x="425" y="1635"/>
                      </a:lnTo>
                      <a:lnTo>
                        <a:pt x="425" y="1642"/>
                      </a:lnTo>
                      <a:lnTo>
                        <a:pt x="426" y="1648"/>
                      </a:lnTo>
                      <a:lnTo>
                        <a:pt x="432" y="1654"/>
                      </a:lnTo>
                      <a:lnTo>
                        <a:pt x="436" y="1653"/>
                      </a:lnTo>
                      <a:lnTo>
                        <a:pt x="440" y="1659"/>
                      </a:lnTo>
                      <a:lnTo>
                        <a:pt x="446" y="1662"/>
                      </a:lnTo>
                      <a:lnTo>
                        <a:pt x="456" y="1653"/>
                      </a:lnTo>
                      <a:lnTo>
                        <a:pt x="458" y="1648"/>
                      </a:lnTo>
                      <a:lnTo>
                        <a:pt x="461" y="1652"/>
                      </a:lnTo>
                      <a:lnTo>
                        <a:pt x="466" y="1652"/>
                      </a:lnTo>
                      <a:lnTo>
                        <a:pt x="464" y="1658"/>
                      </a:lnTo>
                      <a:lnTo>
                        <a:pt x="470" y="1662"/>
                      </a:lnTo>
                      <a:lnTo>
                        <a:pt x="477" y="1670"/>
                      </a:lnTo>
                      <a:lnTo>
                        <a:pt x="491" y="1699"/>
                      </a:lnTo>
                      <a:lnTo>
                        <a:pt x="498" y="1703"/>
                      </a:lnTo>
                      <a:lnTo>
                        <a:pt x="501" y="1702"/>
                      </a:lnTo>
                      <a:lnTo>
                        <a:pt x="509" y="1694"/>
                      </a:lnTo>
                      <a:lnTo>
                        <a:pt x="509" y="1678"/>
                      </a:lnTo>
                      <a:lnTo>
                        <a:pt x="504" y="1668"/>
                      </a:lnTo>
                      <a:lnTo>
                        <a:pt x="506" y="1664"/>
                      </a:lnTo>
                      <a:lnTo>
                        <a:pt x="511" y="1654"/>
                      </a:lnTo>
                      <a:lnTo>
                        <a:pt x="520" y="1647"/>
                      </a:lnTo>
                      <a:lnTo>
                        <a:pt x="522" y="1641"/>
                      </a:lnTo>
                      <a:lnTo>
                        <a:pt x="526" y="1640"/>
                      </a:lnTo>
                      <a:lnTo>
                        <a:pt x="526" y="1647"/>
                      </a:lnTo>
                      <a:lnTo>
                        <a:pt x="522" y="1660"/>
                      </a:lnTo>
                      <a:lnTo>
                        <a:pt x="538" y="1676"/>
                      </a:lnTo>
                      <a:lnTo>
                        <a:pt x="548" y="1679"/>
                      </a:lnTo>
                      <a:lnTo>
                        <a:pt x="572" y="1667"/>
                      </a:lnTo>
                      <a:lnTo>
                        <a:pt x="590" y="1653"/>
                      </a:lnTo>
                      <a:lnTo>
                        <a:pt x="607" y="1636"/>
                      </a:lnTo>
                      <a:lnTo>
                        <a:pt x="619" y="1629"/>
                      </a:lnTo>
                      <a:lnTo>
                        <a:pt x="620" y="1632"/>
                      </a:lnTo>
                      <a:lnTo>
                        <a:pt x="606" y="1658"/>
                      </a:lnTo>
                      <a:lnTo>
                        <a:pt x="599" y="1663"/>
                      </a:lnTo>
                      <a:lnTo>
                        <a:pt x="603" y="1664"/>
                      </a:lnTo>
                      <a:lnTo>
                        <a:pt x="603" y="1667"/>
                      </a:lnTo>
                      <a:lnTo>
                        <a:pt x="595" y="1679"/>
                      </a:lnTo>
                      <a:lnTo>
                        <a:pt x="584" y="1686"/>
                      </a:lnTo>
                      <a:lnTo>
                        <a:pt x="579" y="1713"/>
                      </a:lnTo>
                      <a:lnTo>
                        <a:pt x="588" y="1714"/>
                      </a:lnTo>
                      <a:lnTo>
                        <a:pt x="575" y="1729"/>
                      </a:lnTo>
                      <a:lnTo>
                        <a:pt x="570" y="1760"/>
                      </a:lnTo>
                      <a:lnTo>
                        <a:pt x="569" y="1775"/>
                      </a:lnTo>
                      <a:lnTo>
                        <a:pt x="566" y="1783"/>
                      </a:lnTo>
                      <a:lnTo>
                        <a:pt x="560" y="1792"/>
                      </a:lnTo>
                      <a:lnTo>
                        <a:pt x="549" y="1814"/>
                      </a:lnTo>
                      <a:lnTo>
                        <a:pt x="545" y="1810"/>
                      </a:lnTo>
                      <a:lnTo>
                        <a:pt x="541" y="1812"/>
                      </a:lnTo>
                      <a:lnTo>
                        <a:pt x="538" y="1819"/>
                      </a:lnTo>
                      <a:lnTo>
                        <a:pt x="525" y="1837"/>
                      </a:lnTo>
                      <a:lnTo>
                        <a:pt x="522" y="1837"/>
                      </a:lnTo>
                      <a:lnTo>
                        <a:pt x="518" y="1846"/>
                      </a:lnTo>
                      <a:lnTo>
                        <a:pt x="516" y="1858"/>
                      </a:lnTo>
                      <a:lnTo>
                        <a:pt x="512" y="1866"/>
                      </a:lnTo>
                      <a:lnTo>
                        <a:pt x="506" y="1863"/>
                      </a:lnTo>
                      <a:lnTo>
                        <a:pt x="502" y="1867"/>
                      </a:lnTo>
                      <a:lnTo>
                        <a:pt x="498" y="1863"/>
                      </a:lnTo>
                      <a:lnTo>
                        <a:pt x="484" y="1877"/>
                      </a:lnTo>
                      <a:lnTo>
                        <a:pt x="472" y="1879"/>
                      </a:lnTo>
                      <a:lnTo>
                        <a:pt x="456" y="1891"/>
                      </a:lnTo>
                      <a:lnTo>
                        <a:pt x="451" y="1890"/>
                      </a:lnTo>
                      <a:lnTo>
                        <a:pt x="431" y="1910"/>
                      </a:lnTo>
                      <a:lnTo>
                        <a:pt x="423" y="1925"/>
                      </a:lnTo>
                      <a:lnTo>
                        <a:pt x="416" y="1932"/>
                      </a:lnTo>
                      <a:lnTo>
                        <a:pt x="414" y="1939"/>
                      </a:lnTo>
                      <a:lnTo>
                        <a:pt x="412" y="1952"/>
                      </a:lnTo>
                      <a:lnTo>
                        <a:pt x="410" y="1953"/>
                      </a:lnTo>
                      <a:lnTo>
                        <a:pt x="424" y="1958"/>
                      </a:lnTo>
                      <a:lnTo>
                        <a:pt x="427" y="1964"/>
                      </a:lnTo>
                      <a:lnTo>
                        <a:pt x="418" y="1963"/>
                      </a:lnTo>
                      <a:lnTo>
                        <a:pt x="412" y="1958"/>
                      </a:lnTo>
                      <a:lnTo>
                        <a:pt x="404" y="1955"/>
                      </a:lnTo>
                      <a:lnTo>
                        <a:pt x="403" y="1960"/>
                      </a:lnTo>
                      <a:lnTo>
                        <a:pt x="399" y="1963"/>
                      </a:lnTo>
                      <a:lnTo>
                        <a:pt x="394" y="1960"/>
                      </a:lnTo>
                      <a:lnTo>
                        <a:pt x="389" y="1953"/>
                      </a:lnTo>
                      <a:lnTo>
                        <a:pt x="393" y="1948"/>
                      </a:lnTo>
                      <a:lnTo>
                        <a:pt x="393" y="1943"/>
                      </a:lnTo>
                      <a:lnTo>
                        <a:pt x="383" y="1945"/>
                      </a:lnTo>
                      <a:lnTo>
                        <a:pt x="375" y="1942"/>
                      </a:lnTo>
                      <a:lnTo>
                        <a:pt x="370" y="1943"/>
                      </a:lnTo>
                      <a:lnTo>
                        <a:pt x="365" y="1947"/>
                      </a:lnTo>
                      <a:lnTo>
                        <a:pt x="349" y="1953"/>
                      </a:lnTo>
                      <a:lnTo>
                        <a:pt x="326" y="1968"/>
                      </a:lnTo>
                      <a:lnTo>
                        <a:pt x="310" y="1982"/>
                      </a:lnTo>
                      <a:lnTo>
                        <a:pt x="303" y="1992"/>
                      </a:lnTo>
                      <a:lnTo>
                        <a:pt x="301" y="1995"/>
                      </a:lnTo>
                      <a:lnTo>
                        <a:pt x="300" y="1997"/>
                      </a:lnTo>
                      <a:lnTo>
                        <a:pt x="300" y="2006"/>
                      </a:lnTo>
                      <a:lnTo>
                        <a:pt x="286" y="2013"/>
                      </a:lnTo>
                      <a:lnTo>
                        <a:pt x="286" y="2018"/>
                      </a:lnTo>
                      <a:lnTo>
                        <a:pt x="281" y="2022"/>
                      </a:lnTo>
                      <a:lnTo>
                        <a:pt x="276" y="2018"/>
                      </a:lnTo>
                      <a:lnTo>
                        <a:pt x="274" y="2018"/>
                      </a:lnTo>
                      <a:lnTo>
                        <a:pt x="270" y="2022"/>
                      </a:lnTo>
                      <a:lnTo>
                        <a:pt x="263" y="2026"/>
                      </a:lnTo>
                      <a:lnTo>
                        <a:pt x="258" y="2028"/>
                      </a:lnTo>
                      <a:lnTo>
                        <a:pt x="252" y="2031"/>
                      </a:lnTo>
                      <a:lnTo>
                        <a:pt x="252" y="2033"/>
                      </a:lnTo>
                      <a:lnTo>
                        <a:pt x="257" y="2033"/>
                      </a:lnTo>
                      <a:lnTo>
                        <a:pt x="260" y="2042"/>
                      </a:lnTo>
                      <a:lnTo>
                        <a:pt x="259" y="2054"/>
                      </a:lnTo>
                      <a:lnTo>
                        <a:pt x="263" y="2054"/>
                      </a:lnTo>
                      <a:lnTo>
                        <a:pt x="269" y="2050"/>
                      </a:lnTo>
                      <a:lnTo>
                        <a:pt x="271" y="2044"/>
                      </a:lnTo>
                      <a:lnTo>
                        <a:pt x="269" y="2031"/>
                      </a:lnTo>
                      <a:lnTo>
                        <a:pt x="274" y="2031"/>
                      </a:lnTo>
                      <a:lnTo>
                        <a:pt x="278" y="2040"/>
                      </a:lnTo>
                      <a:lnTo>
                        <a:pt x="284" y="2045"/>
                      </a:lnTo>
                      <a:lnTo>
                        <a:pt x="301" y="2038"/>
                      </a:lnTo>
                      <a:lnTo>
                        <a:pt x="297" y="2019"/>
                      </a:lnTo>
                      <a:lnTo>
                        <a:pt x="299" y="2017"/>
                      </a:lnTo>
                      <a:lnTo>
                        <a:pt x="305" y="2023"/>
                      </a:lnTo>
                      <a:lnTo>
                        <a:pt x="307" y="2028"/>
                      </a:lnTo>
                      <a:lnTo>
                        <a:pt x="306" y="2034"/>
                      </a:lnTo>
                      <a:lnTo>
                        <a:pt x="312" y="2034"/>
                      </a:lnTo>
                      <a:lnTo>
                        <a:pt x="316" y="2036"/>
                      </a:lnTo>
                      <a:lnTo>
                        <a:pt x="322" y="2033"/>
                      </a:lnTo>
                      <a:lnTo>
                        <a:pt x="324" y="2029"/>
                      </a:lnTo>
                      <a:lnTo>
                        <a:pt x="328" y="2031"/>
                      </a:lnTo>
                      <a:lnTo>
                        <a:pt x="332" y="2028"/>
                      </a:lnTo>
                      <a:lnTo>
                        <a:pt x="334" y="2020"/>
                      </a:lnTo>
                      <a:lnTo>
                        <a:pt x="342" y="2013"/>
                      </a:lnTo>
                      <a:lnTo>
                        <a:pt x="344" y="2001"/>
                      </a:lnTo>
                      <a:lnTo>
                        <a:pt x="349" y="1987"/>
                      </a:lnTo>
                      <a:lnTo>
                        <a:pt x="356" y="1982"/>
                      </a:lnTo>
                      <a:lnTo>
                        <a:pt x="364" y="1981"/>
                      </a:lnTo>
                      <a:lnTo>
                        <a:pt x="365" y="1992"/>
                      </a:lnTo>
                      <a:lnTo>
                        <a:pt x="357" y="2001"/>
                      </a:lnTo>
                      <a:lnTo>
                        <a:pt x="360" y="2006"/>
                      </a:lnTo>
                      <a:lnTo>
                        <a:pt x="373" y="2002"/>
                      </a:lnTo>
                      <a:lnTo>
                        <a:pt x="388" y="1993"/>
                      </a:lnTo>
                      <a:lnTo>
                        <a:pt x="402" y="1996"/>
                      </a:lnTo>
                      <a:lnTo>
                        <a:pt x="402" y="1990"/>
                      </a:lnTo>
                      <a:lnTo>
                        <a:pt x="404" y="1988"/>
                      </a:lnTo>
                      <a:lnTo>
                        <a:pt x="405" y="1983"/>
                      </a:lnTo>
                      <a:lnTo>
                        <a:pt x="413" y="1991"/>
                      </a:lnTo>
                      <a:lnTo>
                        <a:pt x="418" y="1982"/>
                      </a:lnTo>
                      <a:lnTo>
                        <a:pt x="419" y="1980"/>
                      </a:lnTo>
                      <a:lnTo>
                        <a:pt x="423" y="1976"/>
                      </a:lnTo>
                      <a:lnTo>
                        <a:pt x="432" y="1975"/>
                      </a:lnTo>
                      <a:lnTo>
                        <a:pt x="436" y="1969"/>
                      </a:lnTo>
                      <a:lnTo>
                        <a:pt x="441" y="1966"/>
                      </a:lnTo>
                      <a:lnTo>
                        <a:pt x="446" y="1966"/>
                      </a:lnTo>
                      <a:lnTo>
                        <a:pt x="450" y="1961"/>
                      </a:lnTo>
                      <a:lnTo>
                        <a:pt x="457" y="1961"/>
                      </a:lnTo>
                      <a:lnTo>
                        <a:pt x="459" y="1968"/>
                      </a:lnTo>
                      <a:lnTo>
                        <a:pt x="459" y="1979"/>
                      </a:lnTo>
                      <a:lnTo>
                        <a:pt x="458" y="1986"/>
                      </a:lnTo>
                      <a:lnTo>
                        <a:pt x="459" y="1987"/>
                      </a:lnTo>
                      <a:lnTo>
                        <a:pt x="468" y="1969"/>
                      </a:lnTo>
                      <a:lnTo>
                        <a:pt x="470" y="1955"/>
                      </a:lnTo>
                      <a:lnTo>
                        <a:pt x="473" y="1958"/>
                      </a:lnTo>
                      <a:lnTo>
                        <a:pt x="478" y="1958"/>
                      </a:lnTo>
                      <a:lnTo>
                        <a:pt x="495" y="1954"/>
                      </a:lnTo>
                      <a:lnTo>
                        <a:pt x="506" y="1945"/>
                      </a:lnTo>
                      <a:lnTo>
                        <a:pt x="512" y="1945"/>
                      </a:lnTo>
                      <a:lnTo>
                        <a:pt x="516" y="1941"/>
                      </a:lnTo>
                      <a:lnTo>
                        <a:pt x="515" y="1931"/>
                      </a:lnTo>
                      <a:lnTo>
                        <a:pt x="515" y="1925"/>
                      </a:lnTo>
                      <a:lnTo>
                        <a:pt x="506" y="1922"/>
                      </a:lnTo>
                      <a:lnTo>
                        <a:pt x="498" y="1915"/>
                      </a:lnTo>
                      <a:lnTo>
                        <a:pt x="493" y="1907"/>
                      </a:lnTo>
                      <a:lnTo>
                        <a:pt x="490" y="1898"/>
                      </a:lnTo>
                      <a:lnTo>
                        <a:pt x="495" y="1898"/>
                      </a:lnTo>
                      <a:lnTo>
                        <a:pt x="499" y="1909"/>
                      </a:lnTo>
                      <a:lnTo>
                        <a:pt x="504" y="1915"/>
                      </a:lnTo>
                      <a:lnTo>
                        <a:pt x="513" y="1916"/>
                      </a:lnTo>
                      <a:lnTo>
                        <a:pt x="528" y="1902"/>
                      </a:lnTo>
                      <a:lnTo>
                        <a:pt x="538" y="1899"/>
                      </a:lnTo>
                      <a:lnTo>
                        <a:pt x="556" y="1899"/>
                      </a:lnTo>
                      <a:lnTo>
                        <a:pt x="560" y="1890"/>
                      </a:lnTo>
                      <a:lnTo>
                        <a:pt x="558" y="1889"/>
                      </a:lnTo>
                      <a:lnTo>
                        <a:pt x="548" y="1891"/>
                      </a:lnTo>
                      <a:lnTo>
                        <a:pt x="552" y="1886"/>
                      </a:lnTo>
                      <a:lnTo>
                        <a:pt x="564" y="1879"/>
                      </a:lnTo>
                      <a:lnTo>
                        <a:pt x="569" y="1884"/>
                      </a:lnTo>
                      <a:lnTo>
                        <a:pt x="577" y="1884"/>
                      </a:lnTo>
                      <a:lnTo>
                        <a:pt x="576" y="1872"/>
                      </a:lnTo>
                      <a:lnTo>
                        <a:pt x="577" y="1864"/>
                      </a:lnTo>
                      <a:lnTo>
                        <a:pt x="584" y="1862"/>
                      </a:lnTo>
                      <a:lnTo>
                        <a:pt x="596" y="1867"/>
                      </a:lnTo>
                      <a:lnTo>
                        <a:pt x="609" y="1855"/>
                      </a:lnTo>
                      <a:lnTo>
                        <a:pt x="611" y="1850"/>
                      </a:lnTo>
                      <a:lnTo>
                        <a:pt x="615" y="1851"/>
                      </a:lnTo>
                      <a:lnTo>
                        <a:pt x="618" y="1848"/>
                      </a:lnTo>
                      <a:lnTo>
                        <a:pt x="619" y="1843"/>
                      </a:lnTo>
                      <a:lnTo>
                        <a:pt x="625" y="1847"/>
                      </a:lnTo>
                      <a:lnTo>
                        <a:pt x="627" y="1843"/>
                      </a:lnTo>
                      <a:lnTo>
                        <a:pt x="634" y="1839"/>
                      </a:lnTo>
                      <a:lnTo>
                        <a:pt x="639" y="1831"/>
                      </a:lnTo>
                      <a:lnTo>
                        <a:pt x="639" y="1818"/>
                      </a:lnTo>
                      <a:lnTo>
                        <a:pt x="633" y="1818"/>
                      </a:lnTo>
                      <a:lnTo>
                        <a:pt x="630" y="1815"/>
                      </a:lnTo>
                      <a:lnTo>
                        <a:pt x="635" y="1809"/>
                      </a:lnTo>
                      <a:lnTo>
                        <a:pt x="652" y="1797"/>
                      </a:lnTo>
                      <a:lnTo>
                        <a:pt x="655" y="1800"/>
                      </a:lnTo>
                      <a:lnTo>
                        <a:pt x="658" y="1788"/>
                      </a:lnTo>
                      <a:lnTo>
                        <a:pt x="672" y="1788"/>
                      </a:lnTo>
                      <a:lnTo>
                        <a:pt x="673" y="1783"/>
                      </a:lnTo>
                      <a:lnTo>
                        <a:pt x="676" y="1778"/>
                      </a:lnTo>
                      <a:lnTo>
                        <a:pt x="677" y="1770"/>
                      </a:lnTo>
                      <a:lnTo>
                        <a:pt x="684" y="1770"/>
                      </a:lnTo>
                      <a:lnTo>
                        <a:pt x="693" y="1775"/>
                      </a:lnTo>
                      <a:lnTo>
                        <a:pt x="698" y="1764"/>
                      </a:lnTo>
                      <a:lnTo>
                        <a:pt x="701" y="1762"/>
                      </a:lnTo>
                      <a:lnTo>
                        <a:pt x="708" y="1757"/>
                      </a:lnTo>
                      <a:lnTo>
                        <a:pt x="712" y="1751"/>
                      </a:lnTo>
                      <a:lnTo>
                        <a:pt x="714" y="1746"/>
                      </a:lnTo>
                      <a:lnTo>
                        <a:pt x="726" y="1742"/>
                      </a:lnTo>
                      <a:lnTo>
                        <a:pt x="740" y="1739"/>
                      </a:lnTo>
                      <a:lnTo>
                        <a:pt x="746" y="1729"/>
                      </a:lnTo>
                      <a:lnTo>
                        <a:pt x="752" y="1732"/>
                      </a:lnTo>
                      <a:lnTo>
                        <a:pt x="763" y="1726"/>
                      </a:lnTo>
                      <a:lnTo>
                        <a:pt x="764" y="1717"/>
                      </a:lnTo>
                      <a:lnTo>
                        <a:pt x="757" y="1712"/>
                      </a:lnTo>
                      <a:lnTo>
                        <a:pt x="767" y="1707"/>
                      </a:lnTo>
                      <a:lnTo>
                        <a:pt x="767" y="1703"/>
                      </a:lnTo>
                      <a:lnTo>
                        <a:pt x="765" y="1699"/>
                      </a:lnTo>
                      <a:lnTo>
                        <a:pt x="767" y="1692"/>
                      </a:lnTo>
                      <a:lnTo>
                        <a:pt x="773" y="1691"/>
                      </a:lnTo>
                      <a:lnTo>
                        <a:pt x="779" y="1681"/>
                      </a:lnTo>
                      <a:lnTo>
                        <a:pt x="796" y="1675"/>
                      </a:lnTo>
                      <a:lnTo>
                        <a:pt x="803" y="1668"/>
                      </a:lnTo>
                      <a:lnTo>
                        <a:pt x="805" y="1660"/>
                      </a:lnTo>
                      <a:lnTo>
                        <a:pt x="805" y="1653"/>
                      </a:lnTo>
                      <a:lnTo>
                        <a:pt x="801" y="1649"/>
                      </a:lnTo>
                      <a:lnTo>
                        <a:pt x="787" y="1642"/>
                      </a:lnTo>
                      <a:lnTo>
                        <a:pt x="785" y="1637"/>
                      </a:lnTo>
                      <a:lnTo>
                        <a:pt x="776" y="1633"/>
                      </a:lnTo>
                      <a:lnTo>
                        <a:pt x="762" y="1638"/>
                      </a:lnTo>
                      <a:lnTo>
                        <a:pt x="757" y="1636"/>
                      </a:lnTo>
                      <a:lnTo>
                        <a:pt x="765" y="1605"/>
                      </a:lnTo>
                      <a:lnTo>
                        <a:pt x="765" y="1600"/>
                      </a:lnTo>
                      <a:lnTo>
                        <a:pt x="779" y="1598"/>
                      </a:lnTo>
                      <a:lnTo>
                        <a:pt x="785" y="1592"/>
                      </a:lnTo>
                      <a:lnTo>
                        <a:pt x="785" y="1586"/>
                      </a:lnTo>
                      <a:lnTo>
                        <a:pt x="791" y="1582"/>
                      </a:lnTo>
                      <a:lnTo>
                        <a:pt x="791" y="1574"/>
                      </a:lnTo>
                      <a:lnTo>
                        <a:pt x="790" y="1566"/>
                      </a:lnTo>
                      <a:lnTo>
                        <a:pt x="795" y="1570"/>
                      </a:lnTo>
                      <a:lnTo>
                        <a:pt x="797" y="1561"/>
                      </a:lnTo>
                      <a:lnTo>
                        <a:pt x="805" y="1559"/>
                      </a:lnTo>
                      <a:lnTo>
                        <a:pt x="805" y="1568"/>
                      </a:lnTo>
                      <a:lnTo>
                        <a:pt x="816" y="1566"/>
                      </a:lnTo>
                      <a:lnTo>
                        <a:pt x="822" y="1561"/>
                      </a:lnTo>
                      <a:lnTo>
                        <a:pt x="822" y="1554"/>
                      </a:lnTo>
                      <a:lnTo>
                        <a:pt x="812" y="1550"/>
                      </a:lnTo>
                      <a:lnTo>
                        <a:pt x="818" y="1546"/>
                      </a:lnTo>
                      <a:lnTo>
                        <a:pt x="834" y="1545"/>
                      </a:lnTo>
                      <a:lnTo>
                        <a:pt x="843" y="1533"/>
                      </a:lnTo>
                      <a:lnTo>
                        <a:pt x="843" y="1525"/>
                      </a:lnTo>
                      <a:lnTo>
                        <a:pt x="840" y="1519"/>
                      </a:lnTo>
                      <a:lnTo>
                        <a:pt x="821" y="1502"/>
                      </a:lnTo>
                      <a:lnTo>
                        <a:pt x="827" y="1501"/>
                      </a:lnTo>
                      <a:lnTo>
                        <a:pt x="833" y="1508"/>
                      </a:lnTo>
                      <a:lnTo>
                        <a:pt x="846" y="1508"/>
                      </a:lnTo>
                      <a:lnTo>
                        <a:pt x="864" y="1490"/>
                      </a:lnTo>
                      <a:lnTo>
                        <a:pt x="870" y="1470"/>
                      </a:lnTo>
                      <a:lnTo>
                        <a:pt x="889" y="1447"/>
                      </a:lnTo>
                      <a:lnTo>
                        <a:pt x="892" y="1433"/>
                      </a:lnTo>
                      <a:lnTo>
                        <a:pt x="925" y="1415"/>
                      </a:lnTo>
                      <a:lnTo>
                        <a:pt x="950" y="1390"/>
                      </a:lnTo>
                      <a:lnTo>
                        <a:pt x="950" y="1383"/>
                      </a:lnTo>
                      <a:lnTo>
                        <a:pt x="948" y="1374"/>
                      </a:lnTo>
                      <a:lnTo>
                        <a:pt x="950" y="1362"/>
                      </a:lnTo>
                      <a:lnTo>
                        <a:pt x="953" y="1353"/>
                      </a:lnTo>
                      <a:lnTo>
                        <a:pt x="959" y="1342"/>
                      </a:lnTo>
                      <a:lnTo>
                        <a:pt x="973" y="1305"/>
                      </a:lnTo>
                      <a:lnTo>
                        <a:pt x="974" y="1296"/>
                      </a:lnTo>
                      <a:lnTo>
                        <a:pt x="974" y="1287"/>
                      </a:lnTo>
                      <a:lnTo>
                        <a:pt x="977" y="1276"/>
                      </a:lnTo>
                      <a:lnTo>
                        <a:pt x="982" y="1278"/>
                      </a:lnTo>
                      <a:lnTo>
                        <a:pt x="983" y="1287"/>
                      </a:lnTo>
                      <a:lnTo>
                        <a:pt x="978" y="1329"/>
                      </a:lnTo>
                      <a:lnTo>
                        <a:pt x="973" y="1342"/>
                      </a:lnTo>
                      <a:lnTo>
                        <a:pt x="961" y="1364"/>
                      </a:lnTo>
                      <a:lnTo>
                        <a:pt x="957" y="1378"/>
                      </a:lnTo>
                      <a:lnTo>
                        <a:pt x="957" y="1390"/>
                      </a:lnTo>
                      <a:lnTo>
                        <a:pt x="962" y="1395"/>
                      </a:lnTo>
                      <a:lnTo>
                        <a:pt x="983" y="1394"/>
                      </a:lnTo>
                      <a:lnTo>
                        <a:pt x="1002" y="1373"/>
                      </a:lnTo>
                      <a:lnTo>
                        <a:pt x="1017" y="1366"/>
                      </a:lnTo>
                      <a:lnTo>
                        <a:pt x="1027" y="1364"/>
                      </a:lnTo>
                      <a:lnTo>
                        <a:pt x="1018" y="1374"/>
                      </a:lnTo>
                      <a:lnTo>
                        <a:pt x="1011" y="1378"/>
                      </a:lnTo>
                      <a:lnTo>
                        <a:pt x="1001" y="1385"/>
                      </a:lnTo>
                      <a:lnTo>
                        <a:pt x="996" y="1395"/>
                      </a:lnTo>
                      <a:lnTo>
                        <a:pt x="988" y="1401"/>
                      </a:lnTo>
                      <a:lnTo>
                        <a:pt x="988" y="1411"/>
                      </a:lnTo>
                      <a:lnTo>
                        <a:pt x="995" y="1418"/>
                      </a:lnTo>
                      <a:lnTo>
                        <a:pt x="1021" y="1425"/>
                      </a:lnTo>
                      <a:lnTo>
                        <a:pt x="1042" y="1436"/>
                      </a:lnTo>
                      <a:lnTo>
                        <a:pt x="999" y="1428"/>
                      </a:lnTo>
                      <a:lnTo>
                        <a:pt x="983" y="1436"/>
                      </a:lnTo>
                      <a:lnTo>
                        <a:pt x="975" y="1434"/>
                      </a:lnTo>
                      <a:lnTo>
                        <a:pt x="968" y="1422"/>
                      </a:lnTo>
                      <a:lnTo>
                        <a:pt x="962" y="1423"/>
                      </a:lnTo>
                      <a:lnTo>
                        <a:pt x="954" y="1428"/>
                      </a:lnTo>
                      <a:lnTo>
                        <a:pt x="946" y="1437"/>
                      </a:lnTo>
                      <a:lnTo>
                        <a:pt x="918" y="1450"/>
                      </a:lnTo>
                      <a:lnTo>
                        <a:pt x="913" y="1459"/>
                      </a:lnTo>
                      <a:lnTo>
                        <a:pt x="916" y="1471"/>
                      </a:lnTo>
                      <a:lnTo>
                        <a:pt x="916" y="1487"/>
                      </a:lnTo>
                      <a:lnTo>
                        <a:pt x="914" y="1504"/>
                      </a:lnTo>
                      <a:lnTo>
                        <a:pt x="910" y="1513"/>
                      </a:lnTo>
                      <a:lnTo>
                        <a:pt x="902" y="1522"/>
                      </a:lnTo>
                      <a:lnTo>
                        <a:pt x="897" y="1534"/>
                      </a:lnTo>
                      <a:lnTo>
                        <a:pt x="896" y="1541"/>
                      </a:lnTo>
                      <a:lnTo>
                        <a:pt x="891" y="1551"/>
                      </a:lnTo>
                      <a:lnTo>
                        <a:pt x="888" y="1561"/>
                      </a:lnTo>
                      <a:lnTo>
                        <a:pt x="892" y="1567"/>
                      </a:lnTo>
                      <a:lnTo>
                        <a:pt x="904" y="1574"/>
                      </a:lnTo>
                      <a:lnTo>
                        <a:pt x="931" y="1557"/>
                      </a:lnTo>
                      <a:lnTo>
                        <a:pt x="936" y="1559"/>
                      </a:lnTo>
                      <a:lnTo>
                        <a:pt x="931" y="1571"/>
                      </a:lnTo>
                      <a:lnTo>
                        <a:pt x="926" y="1579"/>
                      </a:lnTo>
                      <a:lnTo>
                        <a:pt x="919" y="1586"/>
                      </a:lnTo>
                      <a:lnTo>
                        <a:pt x="913" y="1586"/>
                      </a:lnTo>
                      <a:lnTo>
                        <a:pt x="912" y="1589"/>
                      </a:lnTo>
                      <a:lnTo>
                        <a:pt x="916" y="1593"/>
                      </a:lnTo>
                      <a:lnTo>
                        <a:pt x="904" y="1589"/>
                      </a:lnTo>
                      <a:lnTo>
                        <a:pt x="902" y="1589"/>
                      </a:lnTo>
                      <a:lnTo>
                        <a:pt x="899" y="1592"/>
                      </a:lnTo>
                      <a:lnTo>
                        <a:pt x="898" y="1598"/>
                      </a:lnTo>
                      <a:lnTo>
                        <a:pt x="892" y="1592"/>
                      </a:lnTo>
                      <a:lnTo>
                        <a:pt x="888" y="1598"/>
                      </a:lnTo>
                      <a:lnTo>
                        <a:pt x="889" y="1604"/>
                      </a:lnTo>
                      <a:lnTo>
                        <a:pt x="883" y="1606"/>
                      </a:lnTo>
                      <a:lnTo>
                        <a:pt x="883" y="1615"/>
                      </a:lnTo>
                      <a:lnTo>
                        <a:pt x="892" y="1617"/>
                      </a:lnTo>
                      <a:lnTo>
                        <a:pt x="896" y="1622"/>
                      </a:lnTo>
                      <a:lnTo>
                        <a:pt x="907" y="1619"/>
                      </a:lnTo>
                      <a:lnTo>
                        <a:pt x="923" y="1617"/>
                      </a:lnTo>
                      <a:lnTo>
                        <a:pt x="923" y="1608"/>
                      </a:lnTo>
                      <a:lnTo>
                        <a:pt x="924" y="1605"/>
                      </a:lnTo>
                      <a:lnTo>
                        <a:pt x="932" y="1609"/>
                      </a:lnTo>
                      <a:lnTo>
                        <a:pt x="939" y="1614"/>
                      </a:lnTo>
                      <a:lnTo>
                        <a:pt x="948" y="1595"/>
                      </a:lnTo>
                      <a:lnTo>
                        <a:pt x="957" y="1584"/>
                      </a:lnTo>
                      <a:lnTo>
                        <a:pt x="963" y="1586"/>
                      </a:lnTo>
                      <a:lnTo>
                        <a:pt x="970" y="1581"/>
                      </a:lnTo>
                      <a:lnTo>
                        <a:pt x="970" y="1592"/>
                      </a:lnTo>
                      <a:lnTo>
                        <a:pt x="968" y="1603"/>
                      </a:lnTo>
                      <a:lnTo>
                        <a:pt x="980" y="1583"/>
                      </a:lnTo>
                      <a:lnTo>
                        <a:pt x="980" y="1572"/>
                      </a:lnTo>
                      <a:lnTo>
                        <a:pt x="993" y="1565"/>
                      </a:lnTo>
                      <a:lnTo>
                        <a:pt x="997" y="1568"/>
                      </a:lnTo>
                      <a:lnTo>
                        <a:pt x="1002" y="1560"/>
                      </a:lnTo>
                      <a:lnTo>
                        <a:pt x="1000" y="1550"/>
                      </a:lnTo>
                      <a:lnTo>
                        <a:pt x="1001" y="1546"/>
                      </a:lnTo>
                      <a:lnTo>
                        <a:pt x="1005" y="1540"/>
                      </a:lnTo>
                      <a:lnTo>
                        <a:pt x="1007" y="1554"/>
                      </a:lnTo>
                      <a:lnTo>
                        <a:pt x="1011" y="1566"/>
                      </a:lnTo>
                      <a:lnTo>
                        <a:pt x="1013" y="1551"/>
                      </a:lnTo>
                      <a:lnTo>
                        <a:pt x="1015" y="1540"/>
                      </a:lnTo>
                      <a:lnTo>
                        <a:pt x="1020" y="1534"/>
                      </a:lnTo>
                      <a:lnTo>
                        <a:pt x="1020" y="1524"/>
                      </a:lnTo>
                      <a:lnTo>
                        <a:pt x="1023" y="1536"/>
                      </a:lnTo>
                      <a:lnTo>
                        <a:pt x="1028" y="1534"/>
                      </a:lnTo>
                      <a:lnTo>
                        <a:pt x="1033" y="1534"/>
                      </a:lnTo>
                      <a:lnTo>
                        <a:pt x="1038" y="1538"/>
                      </a:lnTo>
                      <a:lnTo>
                        <a:pt x="1055" y="1540"/>
                      </a:lnTo>
                      <a:lnTo>
                        <a:pt x="1064" y="1534"/>
                      </a:lnTo>
                      <a:lnTo>
                        <a:pt x="1069" y="1533"/>
                      </a:lnTo>
                      <a:lnTo>
                        <a:pt x="1074" y="1518"/>
                      </a:lnTo>
                      <a:lnTo>
                        <a:pt x="1077" y="1519"/>
                      </a:lnTo>
                      <a:lnTo>
                        <a:pt x="1083" y="1517"/>
                      </a:lnTo>
                      <a:lnTo>
                        <a:pt x="1088" y="1509"/>
                      </a:lnTo>
                      <a:lnTo>
                        <a:pt x="1085" y="1508"/>
                      </a:lnTo>
                      <a:lnTo>
                        <a:pt x="1082" y="1504"/>
                      </a:lnTo>
                      <a:lnTo>
                        <a:pt x="1076" y="1506"/>
                      </a:lnTo>
                      <a:lnTo>
                        <a:pt x="1081" y="1496"/>
                      </a:lnTo>
                      <a:lnTo>
                        <a:pt x="1088" y="1486"/>
                      </a:lnTo>
                      <a:lnTo>
                        <a:pt x="1093" y="1486"/>
                      </a:lnTo>
                      <a:lnTo>
                        <a:pt x="1096" y="1476"/>
                      </a:lnTo>
                      <a:lnTo>
                        <a:pt x="1091" y="1469"/>
                      </a:lnTo>
                      <a:lnTo>
                        <a:pt x="1082" y="1477"/>
                      </a:lnTo>
                      <a:lnTo>
                        <a:pt x="1076" y="1477"/>
                      </a:lnTo>
                      <a:lnTo>
                        <a:pt x="1065" y="1482"/>
                      </a:lnTo>
                      <a:lnTo>
                        <a:pt x="1064" y="1474"/>
                      </a:lnTo>
                      <a:lnTo>
                        <a:pt x="1074" y="1470"/>
                      </a:lnTo>
                      <a:lnTo>
                        <a:pt x="1082" y="1463"/>
                      </a:lnTo>
                      <a:lnTo>
                        <a:pt x="1083" y="1453"/>
                      </a:lnTo>
                      <a:lnTo>
                        <a:pt x="1076" y="1458"/>
                      </a:lnTo>
                      <a:lnTo>
                        <a:pt x="1076" y="1453"/>
                      </a:lnTo>
                      <a:lnTo>
                        <a:pt x="1066" y="1454"/>
                      </a:lnTo>
                      <a:lnTo>
                        <a:pt x="1066" y="1448"/>
                      </a:lnTo>
                      <a:lnTo>
                        <a:pt x="1063" y="1447"/>
                      </a:lnTo>
                      <a:lnTo>
                        <a:pt x="1066" y="1439"/>
                      </a:lnTo>
                      <a:lnTo>
                        <a:pt x="1077" y="1436"/>
                      </a:lnTo>
                      <a:lnTo>
                        <a:pt x="1083" y="1425"/>
                      </a:lnTo>
                      <a:lnTo>
                        <a:pt x="1074" y="1423"/>
                      </a:lnTo>
                      <a:lnTo>
                        <a:pt x="1082" y="1411"/>
                      </a:lnTo>
                      <a:lnTo>
                        <a:pt x="1086" y="1409"/>
                      </a:lnTo>
                      <a:lnTo>
                        <a:pt x="1090" y="1417"/>
                      </a:lnTo>
                      <a:lnTo>
                        <a:pt x="1093" y="1416"/>
                      </a:lnTo>
                      <a:lnTo>
                        <a:pt x="1098" y="1405"/>
                      </a:lnTo>
                      <a:lnTo>
                        <a:pt x="1109" y="1394"/>
                      </a:lnTo>
                      <a:lnTo>
                        <a:pt x="1109" y="1404"/>
                      </a:lnTo>
                      <a:lnTo>
                        <a:pt x="1099" y="1421"/>
                      </a:lnTo>
                      <a:lnTo>
                        <a:pt x="1096" y="1431"/>
                      </a:lnTo>
                      <a:lnTo>
                        <a:pt x="1102" y="1437"/>
                      </a:lnTo>
                      <a:lnTo>
                        <a:pt x="1111" y="1436"/>
                      </a:lnTo>
                      <a:lnTo>
                        <a:pt x="1114" y="1431"/>
                      </a:lnTo>
                      <a:lnTo>
                        <a:pt x="1114" y="1415"/>
                      </a:lnTo>
                      <a:lnTo>
                        <a:pt x="1115" y="1405"/>
                      </a:lnTo>
                      <a:lnTo>
                        <a:pt x="1120" y="1418"/>
                      </a:lnTo>
                      <a:lnTo>
                        <a:pt x="1120" y="1426"/>
                      </a:lnTo>
                      <a:lnTo>
                        <a:pt x="1128" y="1427"/>
                      </a:lnTo>
                      <a:lnTo>
                        <a:pt x="1144" y="1425"/>
                      </a:lnTo>
                      <a:lnTo>
                        <a:pt x="1150" y="1426"/>
                      </a:lnTo>
                      <a:lnTo>
                        <a:pt x="1160" y="1423"/>
                      </a:lnTo>
                      <a:lnTo>
                        <a:pt x="1166" y="1414"/>
                      </a:lnTo>
                      <a:lnTo>
                        <a:pt x="1178" y="1409"/>
                      </a:lnTo>
                      <a:lnTo>
                        <a:pt x="1190" y="1409"/>
                      </a:lnTo>
                      <a:lnTo>
                        <a:pt x="1189" y="1412"/>
                      </a:lnTo>
                      <a:lnTo>
                        <a:pt x="1173" y="1415"/>
                      </a:lnTo>
                      <a:lnTo>
                        <a:pt x="1173" y="1422"/>
                      </a:lnTo>
                      <a:lnTo>
                        <a:pt x="1171" y="1432"/>
                      </a:lnTo>
                      <a:lnTo>
                        <a:pt x="1171" y="1439"/>
                      </a:lnTo>
                      <a:lnTo>
                        <a:pt x="1177" y="1442"/>
                      </a:lnTo>
                      <a:lnTo>
                        <a:pt x="1194" y="1436"/>
                      </a:lnTo>
                      <a:lnTo>
                        <a:pt x="1195" y="1441"/>
                      </a:lnTo>
                      <a:lnTo>
                        <a:pt x="1179" y="1450"/>
                      </a:lnTo>
                      <a:lnTo>
                        <a:pt x="1168" y="1454"/>
                      </a:lnTo>
                      <a:lnTo>
                        <a:pt x="1183" y="1457"/>
                      </a:lnTo>
                      <a:lnTo>
                        <a:pt x="1190" y="1448"/>
                      </a:lnTo>
                      <a:lnTo>
                        <a:pt x="1200" y="1443"/>
                      </a:lnTo>
                      <a:lnTo>
                        <a:pt x="1204" y="1446"/>
                      </a:lnTo>
                      <a:lnTo>
                        <a:pt x="1190" y="1463"/>
                      </a:lnTo>
                      <a:lnTo>
                        <a:pt x="1208" y="1458"/>
                      </a:lnTo>
                      <a:lnTo>
                        <a:pt x="1212" y="1461"/>
                      </a:lnTo>
                      <a:lnTo>
                        <a:pt x="1222" y="1460"/>
                      </a:lnTo>
                      <a:lnTo>
                        <a:pt x="1224" y="1463"/>
                      </a:lnTo>
                      <a:lnTo>
                        <a:pt x="1216" y="1475"/>
                      </a:lnTo>
                      <a:lnTo>
                        <a:pt x="1224" y="1477"/>
                      </a:lnTo>
                      <a:lnTo>
                        <a:pt x="1238" y="1495"/>
                      </a:lnTo>
                      <a:lnTo>
                        <a:pt x="1246" y="1498"/>
                      </a:lnTo>
                      <a:lnTo>
                        <a:pt x="1253" y="1497"/>
                      </a:lnTo>
                      <a:lnTo>
                        <a:pt x="1253" y="1493"/>
                      </a:lnTo>
                      <a:lnTo>
                        <a:pt x="1254" y="1490"/>
                      </a:lnTo>
                      <a:lnTo>
                        <a:pt x="1254" y="1485"/>
                      </a:lnTo>
                      <a:lnTo>
                        <a:pt x="1258" y="1482"/>
                      </a:lnTo>
                      <a:lnTo>
                        <a:pt x="1263" y="1481"/>
                      </a:lnTo>
                      <a:lnTo>
                        <a:pt x="1268" y="1485"/>
                      </a:lnTo>
                      <a:lnTo>
                        <a:pt x="1270" y="1491"/>
                      </a:lnTo>
                      <a:lnTo>
                        <a:pt x="1270" y="1500"/>
                      </a:lnTo>
                      <a:lnTo>
                        <a:pt x="1279" y="1506"/>
                      </a:lnTo>
                      <a:lnTo>
                        <a:pt x="1284" y="1512"/>
                      </a:lnTo>
                      <a:lnTo>
                        <a:pt x="1287" y="1514"/>
                      </a:lnTo>
                      <a:lnTo>
                        <a:pt x="1289" y="1509"/>
                      </a:lnTo>
                      <a:lnTo>
                        <a:pt x="1296" y="1514"/>
                      </a:lnTo>
                      <a:lnTo>
                        <a:pt x="1301" y="1513"/>
                      </a:lnTo>
                      <a:lnTo>
                        <a:pt x="1307" y="1517"/>
                      </a:lnTo>
                      <a:lnTo>
                        <a:pt x="1313" y="1524"/>
                      </a:lnTo>
                      <a:lnTo>
                        <a:pt x="1313" y="1528"/>
                      </a:lnTo>
                      <a:lnTo>
                        <a:pt x="1312" y="1531"/>
                      </a:lnTo>
                      <a:lnTo>
                        <a:pt x="1316" y="1534"/>
                      </a:lnTo>
                      <a:lnTo>
                        <a:pt x="1324" y="1535"/>
                      </a:lnTo>
                      <a:lnTo>
                        <a:pt x="1337" y="1530"/>
                      </a:lnTo>
                      <a:lnTo>
                        <a:pt x="1370" y="1529"/>
                      </a:lnTo>
                      <a:lnTo>
                        <a:pt x="1373" y="1523"/>
                      </a:lnTo>
                      <a:lnTo>
                        <a:pt x="1383" y="1528"/>
                      </a:lnTo>
                      <a:lnTo>
                        <a:pt x="1387" y="1523"/>
                      </a:lnTo>
                      <a:lnTo>
                        <a:pt x="1399" y="1525"/>
                      </a:lnTo>
                      <a:lnTo>
                        <a:pt x="1405" y="1531"/>
                      </a:lnTo>
                      <a:lnTo>
                        <a:pt x="1437" y="1538"/>
                      </a:lnTo>
                      <a:lnTo>
                        <a:pt x="1445" y="1539"/>
                      </a:lnTo>
                      <a:lnTo>
                        <a:pt x="1459" y="1531"/>
                      </a:lnTo>
                      <a:lnTo>
                        <a:pt x="1466" y="1536"/>
                      </a:lnTo>
                      <a:lnTo>
                        <a:pt x="1467" y="1539"/>
                      </a:lnTo>
                      <a:lnTo>
                        <a:pt x="1459" y="1541"/>
                      </a:lnTo>
                      <a:lnTo>
                        <a:pt x="1458" y="1545"/>
                      </a:lnTo>
                      <a:lnTo>
                        <a:pt x="1463" y="1549"/>
                      </a:lnTo>
                      <a:lnTo>
                        <a:pt x="1483" y="1557"/>
                      </a:lnTo>
                      <a:lnTo>
                        <a:pt x="1504" y="1562"/>
                      </a:lnTo>
                      <a:lnTo>
                        <a:pt x="1522" y="1565"/>
                      </a:lnTo>
                      <a:lnTo>
                        <a:pt x="1540" y="1556"/>
                      </a:lnTo>
                      <a:lnTo>
                        <a:pt x="1555" y="1538"/>
                      </a:lnTo>
                      <a:lnTo>
                        <a:pt x="1559" y="1529"/>
                      </a:lnTo>
                      <a:lnTo>
                        <a:pt x="1563" y="1525"/>
                      </a:lnTo>
                      <a:lnTo>
                        <a:pt x="1574" y="1540"/>
                      </a:lnTo>
                      <a:lnTo>
                        <a:pt x="1580" y="1546"/>
                      </a:lnTo>
                      <a:lnTo>
                        <a:pt x="1590" y="1550"/>
                      </a:lnTo>
                      <a:lnTo>
                        <a:pt x="1586" y="1551"/>
                      </a:lnTo>
                      <a:lnTo>
                        <a:pt x="1579" y="1557"/>
                      </a:lnTo>
                      <a:lnTo>
                        <a:pt x="1579" y="1565"/>
                      </a:lnTo>
                      <a:lnTo>
                        <a:pt x="1580" y="1571"/>
                      </a:lnTo>
                      <a:lnTo>
                        <a:pt x="1581" y="1578"/>
                      </a:lnTo>
                      <a:lnTo>
                        <a:pt x="1579" y="1582"/>
                      </a:lnTo>
                      <a:lnTo>
                        <a:pt x="1574" y="1577"/>
                      </a:lnTo>
                      <a:lnTo>
                        <a:pt x="1572" y="1557"/>
                      </a:lnTo>
                      <a:lnTo>
                        <a:pt x="1574" y="1552"/>
                      </a:lnTo>
                      <a:lnTo>
                        <a:pt x="1574" y="1545"/>
                      </a:lnTo>
                      <a:lnTo>
                        <a:pt x="1570" y="1539"/>
                      </a:lnTo>
                      <a:lnTo>
                        <a:pt x="1567" y="1536"/>
                      </a:lnTo>
                      <a:lnTo>
                        <a:pt x="1563" y="1541"/>
                      </a:lnTo>
                      <a:lnTo>
                        <a:pt x="1561" y="1546"/>
                      </a:lnTo>
                      <a:lnTo>
                        <a:pt x="1561" y="1560"/>
                      </a:lnTo>
                      <a:lnTo>
                        <a:pt x="1564" y="1563"/>
                      </a:lnTo>
                      <a:lnTo>
                        <a:pt x="1564" y="1570"/>
                      </a:lnTo>
                      <a:lnTo>
                        <a:pt x="1563" y="1574"/>
                      </a:lnTo>
                      <a:lnTo>
                        <a:pt x="1560" y="1578"/>
                      </a:lnTo>
                      <a:lnTo>
                        <a:pt x="1555" y="1579"/>
                      </a:lnTo>
                      <a:lnTo>
                        <a:pt x="1548" y="1587"/>
                      </a:lnTo>
                      <a:lnTo>
                        <a:pt x="1552" y="1592"/>
                      </a:lnTo>
                      <a:lnTo>
                        <a:pt x="1567" y="1595"/>
                      </a:lnTo>
                      <a:lnTo>
                        <a:pt x="1567" y="1599"/>
                      </a:lnTo>
                      <a:lnTo>
                        <a:pt x="1572" y="1601"/>
                      </a:lnTo>
                      <a:lnTo>
                        <a:pt x="1579" y="1601"/>
                      </a:lnTo>
                      <a:lnTo>
                        <a:pt x="1581" y="1603"/>
                      </a:lnTo>
                      <a:lnTo>
                        <a:pt x="1580" y="1606"/>
                      </a:lnTo>
                      <a:lnTo>
                        <a:pt x="1598" y="1614"/>
                      </a:lnTo>
                      <a:lnTo>
                        <a:pt x="1612" y="1627"/>
                      </a:lnTo>
                      <a:lnTo>
                        <a:pt x="1612" y="1624"/>
                      </a:lnTo>
                      <a:lnTo>
                        <a:pt x="1615" y="1620"/>
                      </a:lnTo>
                      <a:lnTo>
                        <a:pt x="1629" y="1620"/>
                      </a:lnTo>
                      <a:lnTo>
                        <a:pt x="1630" y="1619"/>
                      </a:lnTo>
                      <a:lnTo>
                        <a:pt x="1631" y="1608"/>
                      </a:lnTo>
                      <a:lnTo>
                        <a:pt x="1628" y="1599"/>
                      </a:lnTo>
                      <a:lnTo>
                        <a:pt x="1630" y="1598"/>
                      </a:lnTo>
                      <a:lnTo>
                        <a:pt x="1635" y="1600"/>
                      </a:lnTo>
                      <a:lnTo>
                        <a:pt x="1638" y="1595"/>
                      </a:lnTo>
                      <a:lnTo>
                        <a:pt x="1635" y="1592"/>
                      </a:lnTo>
                      <a:lnTo>
                        <a:pt x="1608" y="1557"/>
                      </a:lnTo>
                      <a:lnTo>
                        <a:pt x="1603" y="1546"/>
                      </a:lnTo>
                      <a:lnTo>
                        <a:pt x="1590" y="1535"/>
                      </a:lnTo>
                      <a:lnTo>
                        <a:pt x="1583" y="1529"/>
                      </a:lnTo>
                      <a:lnTo>
                        <a:pt x="1587" y="1529"/>
                      </a:lnTo>
                      <a:lnTo>
                        <a:pt x="1587" y="1523"/>
                      </a:lnTo>
                      <a:lnTo>
                        <a:pt x="1587" y="1501"/>
                      </a:lnTo>
                      <a:lnTo>
                        <a:pt x="1554" y="1502"/>
                      </a:lnTo>
                      <a:lnTo>
                        <a:pt x="1542" y="1517"/>
                      </a:lnTo>
                      <a:lnTo>
                        <a:pt x="1536" y="1514"/>
                      </a:lnTo>
                      <a:lnTo>
                        <a:pt x="1521" y="1503"/>
                      </a:lnTo>
                      <a:lnTo>
                        <a:pt x="1506" y="1514"/>
                      </a:lnTo>
                      <a:lnTo>
                        <a:pt x="1486" y="1502"/>
                      </a:lnTo>
                      <a:lnTo>
                        <a:pt x="1486" y="146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9" name="Freeform 276"/>
                <p:cNvSpPr>
                  <a:spLocks noChangeAspect="1"/>
                </p:cNvSpPr>
                <p:nvPr/>
              </p:nvSpPr>
              <p:spPr bwMode="gray">
                <a:xfrm>
                  <a:off x="999" y="1668"/>
                  <a:ext cx="91" cy="101"/>
                </a:xfrm>
                <a:custGeom>
                  <a:avLst/>
                  <a:gdLst/>
                  <a:ahLst/>
                  <a:cxnLst>
                    <a:cxn ang="0">
                      <a:pos x="39" y="90"/>
                    </a:cxn>
                    <a:cxn ang="0">
                      <a:pos x="91" y="60"/>
                    </a:cxn>
                    <a:cxn ang="0">
                      <a:pos x="103" y="29"/>
                    </a:cxn>
                    <a:cxn ang="0">
                      <a:pos x="162" y="7"/>
                    </a:cxn>
                    <a:cxn ang="0">
                      <a:pos x="192" y="55"/>
                    </a:cxn>
                    <a:cxn ang="0">
                      <a:pos x="214" y="100"/>
                    </a:cxn>
                    <a:cxn ang="0">
                      <a:pos x="292" y="206"/>
                    </a:cxn>
                    <a:cxn ang="0">
                      <a:pos x="322" y="262"/>
                    </a:cxn>
                    <a:cxn ang="0">
                      <a:pos x="334" y="292"/>
                    </a:cxn>
                    <a:cxn ang="0">
                      <a:pos x="353" y="335"/>
                    </a:cxn>
                    <a:cxn ang="0">
                      <a:pos x="450" y="384"/>
                    </a:cxn>
                    <a:cxn ang="0">
                      <a:pos x="451" y="416"/>
                    </a:cxn>
                    <a:cxn ang="0">
                      <a:pos x="451" y="474"/>
                    </a:cxn>
                    <a:cxn ang="0">
                      <a:pos x="424" y="498"/>
                    </a:cxn>
                    <a:cxn ang="0">
                      <a:pos x="404" y="506"/>
                    </a:cxn>
                    <a:cxn ang="0">
                      <a:pos x="416" y="479"/>
                    </a:cxn>
                    <a:cxn ang="0">
                      <a:pos x="421" y="454"/>
                    </a:cxn>
                    <a:cxn ang="0">
                      <a:pos x="407" y="439"/>
                    </a:cxn>
                    <a:cxn ang="0">
                      <a:pos x="394" y="390"/>
                    </a:cxn>
                    <a:cxn ang="0">
                      <a:pos x="389" y="378"/>
                    </a:cxn>
                    <a:cxn ang="0">
                      <a:pos x="362" y="396"/>
                    </a:cxn>
                    <a:cxn ang="0">
                      <a:pos x="354" y="418"/>
                    </a:cxn>
                    <a:cxn ang="0">
                      <a:pos x="338" y="431"/>
                    </a:cxn>
                    <a:cxn ang="0">
                      <a:pos x="342" y="405"/>
                    </a:cxn>
                    <a:cxn ang="0">
                      <a:pos x="369" y="366"/>
                    </a:cxn>
                    <a:cxn ang="0">
                      <a:pos x="328" y="320"/>
                    </a:cxn>
                    <a:cxn ang="0">
                      <a:pos x="302" y="305"/>
                    </a:cxn>
                    <a:cxn ang="0">
                      <a:pos x="305" y="299"/>
                    </a:cxn>
                    <a:cxn ang="0">
                      <a:pos x="286" y="282"/>
                    </a:cxn>
                    <a:cxn ang="0">
                      <a:pos x="275" y="276"/>
                    </a:cxn>
                    <a:cxn ang="0">
                      <a:pos x="279" y="260"/>
                    </a:cxn>
                    <a:cxn ang="0">
                      <a:pos x="268" y="246"/>
                    </a:cxn>
                    <a:cxn ang="0">
                      <a:pos x="267" y="229"/>
                    </a:cxn>
                    <a:cxn ang="0">
                      <a:pos x="284" y="238"/>
                    </a:cxn>
                    <a:cxn ang="0">
                      <a:pos x="276" y="219"/>
                    </a:cxn>
                    <a:cxn ang="0">
                      <a:pos x="264" y="198"/>
                    </a:cxn>
                    <a:cxn ang="0">
                      <a:pos x="254" y="203"/>
                    </a:cxn>
                    <a:cxn ang="0">
                      <a:pos x="251" y="190"/>
                    </a:cxn>
                    <a:cxn ang="0">
                      <a:pos x="256" y="169"/>
                    </a:cxn>
                    <a:cxn ang="0">
                      <a:pos x="233" y="183"/>
                    </a:cxn>
                    <a:cxn ang="0">
                      <a:pos x="219" y="165"/>
                    </a:cxn>
                    <a:cxn ang="0">
                      <a:pos x="178" y="124"/>
                    </a:cxn>
                    <a:cxn ang="0">
                      <a:pos x="156" y="52"/>
                    </a:cxn>
                    <a:cxn ang="0">
                      <a:pos x="150" y="63"/>
                    </a:cxn>
                    <a:cxn ang="0">
                      <a:pos x="172" y="142"/>
                    </a:cxn>
                    <a:cxn ang="0">
                      <a:pos x="152" y="142"/>
                    </a:cxn>
                    <a:cxn ang="0">
                      <a:pos x="133" y="127"/>
                    </a:cxn>
                    <a:cxn ang="0">
                      <a:pos x="117" y="90"/>
                    </a:cxn>
                    <a:cxn ang="0">
                      <a:pos x="90" y="85"/>
                    </a:cxn>
                    <a:cxn ang="0">
                      <a:pos x="71" y="82"/>
                    </a:cxn>
                    <a:cxn ang="0">
                      <a:pos x="77" y="95"/>
                    </a:cxn>
                    <a:cxn ang="0">
                      <a:pos x="98" y="121"/>
                    </a:cxn>
                    <a:cxn ang="0">
                      <a:pos x="117" y="141"/>
                    </a:cxn>
                    <a:cxn ang="0">
                      <a:pos x="97" y="149"/>
                    </a:cxn>
                    <a:cxn ang="0">
                      <a:pos x="48" y="135"/>
                    </a:cxn>
                    <a:cxn ang="0">
                      <a:pos x="27" y="116"/>
                    </a:cxn>
                    <a:cxn ang="0">
                      <a:pos x="5" y="47"/>
                    </a:cxn>
                  </a:cxnLst>
                  <a:rect l="0" t="0" r="r" b="b"/>
                  <a:pathLst>
                    <a:path w="456" h="507">
                      <a:moveTo>
                        <a:pt x="10" y="44"/>
                      </a:moveTo>
                      <a:lnTo>
                        <a:pt x="26" y="57"/>
                      </a:lnTo>
                      <a:lnTo>
                        <a:pt x="36" y="81"/>
                      </a:lnTo>
                      <a:lnTo>
                        <a:pt x="39" y="87"/>
                      </a:lnTo>
                      <a:lnTo>
                        <a:pt x="39" y="90"/>
                      </a:lnTo>
                      <a:lnTo>
                        <a:pt x="42" y="92"/>
                      </a:lnTo>
                      <a:lnTo>
                        <a:pt x="55" y="87"/>
                      </a:lnTo>
                      <a:lnTo>
                        <a:pt x="71" y="73"/>
                      </a:lnTo>
                      <a:lnTo>
                        <a:pt x="87" y="68"/>
                      </a:lnTo>
                      <a:lnTo>
                        <a:pt x="91" y="60"/>
                      </a:lnTo>
                      <a:lnTo>
                        <a:pt x="91" y="51"/>
                      </a:lnTo>
                      <a:lnTo>
                        <a:pt x="93" y="47"/>
                      </a:lnTo>
                      <a:lnTo>
                        <a:pt x="100" y="44"/>
                      </a:lnTo>
                      <a:lnTo>
                        <a:pt x="102" y="41"/>
                      </a:lnTo>
                      <a:lnTo>
                        <a:pt x="103" y="29"/>
                      </a:lnTo>
                      <a:lnTo>
                        <a:pt x="108" y="23"/>
                      </a:lnTo>
                      <a:lnTo>
                        <a:pt x="129" y="17"/>
                      </a:lnTo>
                      <a:lnTo>
                        <a:pt x="151" y="0"/>
                      </a:lnTo>
                      <a:lnTo>
                        <a:pt x="156" y="1"/>
                      </a:lnTo>
                      <a:lnTo>
                        <a:pt x="162" y="7"/>
                      </a:lnTo>
                      <a:lnTo>
                        <a:pt x="171" y="25"/>
                      </a:lnTo>
                      <a:lnTo>
                        <a:pt x="174" y="29"/>
                      </a:lnTo>
                      <a:lnTo>
                        <a:pt x="179" y="29"/>
                      </a:lnTo>
                      <a:lnTo>
                        <a:pt x="183" y="41"/>
                      </a:lnTo>
                      <a:lnTo>
                        <a:pt x="192" y="55"/>
                      </a:lnTo>
                      <a:lnTo>
                        <a:pt x="194" y="63"/>
                      </a:lnTo>
                      <a:lnTo>
                        <a:pt x="206" y="74"/>
                      </a:lnTo>
                      <a:lnTo>
                        <a:pt x="210" y="90"/>
                      </a:lnTo>
                      <a:lnTo>
                        <a:pt x="210" y="93"/>
                      </a:lnTo>
                      <a:lnTo>
                        <a:pt x="214" y="100"/>
                      </a:lnTo>
                      <a:lnTo>
                        <a:pt x="235" y="109"/>
                      </a:lnTo>
                      <a:lnTo>
                        <a:pt x="246" y="120"/>
                      </a:lnTo>
                      <a:lnTo>
                        <a:pt x="253" y="141"/>
                      </a:lnTo>
                      <a:lnTo>
                        <a:pt x="264" y="160"/>
                      </a:lnTo>
                      <a:lnTo>
                        <a:pt x="292" y="206"/>
                      </a:lnTo>
                      <a:lnTo>
                        <a:pt x="299" y="224"/>
                      </a:lnTo>
                      <a:lnTo>
                        <a:pt x="300" y="227"/>
                      </a:lnTo>
                      <a:lnTo>
                        <a:pt x="303" y="227"/>
                      </a:lnTo>
                      <a:lnTo>
                        <a:pt x="308" y="245"/>
                      </a:lnTo>
                      <a:lnTo>
                        <a:pt x="322" y="262"/>
                      </a:lnTo>
                      <a:lnTo>
                        <a:pt x="326" y="270"/>
                      </a:lnTo>
                      <a:lnTo>
                        <a:pt x="326" y="273"/>
                      </a:lnTo>
                      <a:lnTo>
                        <a:pt x="323" y="278"/>
                      </a:lnTo>
                      <a:lnTo>
                        <a:pt x="324" y="283"/>
                      </a:lnTo>
                      <a:lnTo>
                        <a:pt x="334" y="292"/>
                      </a:lnTo>
                      <a:lnTo>
                        <a:pt x="338" y="299"/>
                      </a:lnTo>
                      <a:lnTo>
                        <a:pt x="338" y="303"/>
                      </a:lnTo>
                      <a:lnTo>
                        <a:pt x="343" y="320"/>
                      </a:lnTo>
                      <a:lnTo>
                        <a:pt x="348" y="329"/>
                      </a:lnTo>
                      <a:lnTo>
                        <a:pt x="353" y="335"/>
                      </a:lnTo>
                      <a:lnTo>
                        <a:pt x="365" y="342"/>
                      </a:lnTo>
                      <a:lnTo>
                        <a:pt x="401" y="352"/>
                      </a:lnTo>
                      <a:lnTo>
                        <a:pt x="426" y="373"/>
                      </a:lnTo>
                      <a:lnTo>
                        <a:pt x="431" y="379"/>
                      </a:lnTo>
                      <a:lnTo>
                        <a:pt x="450" y="384"/>
                      </a:lnTo>
                      <a:lnTo>
                        <a:pt x="452" y="388"/>
                      </a:lnTo>
                      <a:lnTo>
                        <a:pt x="456" y="394"/>
                      </a:lnTo>
                      <a:lnTo>
                        <a:pt x="456" y="396"/>
                      </a:lnTo>
                      <a:lnTo>
                        <a:pt x="453" y="401"/>
                      </a:lnTo>
                      <a:lnTo>
                        <a:pt x="451" y="416"/>
                      </a:lnTo>
                      <a:lnTo>
                        <a:pt x="451" y="443"/>
                      </a:lnTo>
                      <a:lnTo>
                        <a:pt x="456" y="459"/>
                      </a:lnTo>
                      <a:lnTo>
                        <a:pt x="456" y="464"/>
                      </a:lnTo>
                      <a:lnTo>
                        <a:pt x="453" y="470"/>
                      </a:lnTo>
                      <a:lnTo>
                        <a:pt x="451" y="474"/>
                      </a:lnTo>
                      <a:lnTo>
                        <a:pt x="450" y="481"/>
                      </a:lnTo>
                      <a:lnTo>
                        <a:pt x="441" y="480"/>
                      </a:lnTo>
                      <a:lnTo>
                        <a:pt x="435" y="488"/>
                      </a:lnTo>
                      <a:lnTo>
                        <a:pt x="429" y="496"/>
                      </a:lnTo>
                      <a:lnTo>
                        <a:pt x="424" y="498"/>
                      </a:lnTo>
                      <a:lnTo>
                        <a:pt x="419" y="498"/>
                      </a:lnTo>
                      <a:lnTo>
                        <a:pt x="415" y="503"/>
                      </a:lnTo>
                      <a:lnTo>
                        <a:pt x="410" y="496"/>
                      </a:lnTo>
                      <a:lnTo>
                        <a:pt x="409" y="507"/>
                      </a:lnTo>
                      <a:lnTo>
                        <a:pt x="404" y="506"/>
                      </a:lnTo>
                      <a:lnTo>
                        <a:pt x="403" y="496"/>
                      </a:lnTo>
                      <a:lnTo>
                        <a:pt x="403" y="482"/>
                      </a:lnTo>
                      <a:lnTo>
                        <a:pt x="409" y="480"/>
                      </a:lnTo>
                      <a:lnTo>
                        <a:pt x="413" y="482"/>
                      </a:lnTo>
                      <a:lnTo>
                        <a:pt x="416" y="479"/>
                      </a:lnTo>
                      <a:lnTo>
                        <a:pt x="419" y="480"/>
                      </a:lnTo>
                      <a:lnTo>
                        <a:pt x="421" y="475"/>
                      </a:lnTo>
                      <a:lnTo>
                        <a:pt x="425" y="474"/>
                      </a:lnTo>
                      <a:lnTo>
                        <a:pt x="423" y="467"/>
                      </a:lnTo>
                      <a:lnTo>
                        <a:pt x="421" y="454"/>
                      </a:lnTo>
                      <a:lnTo>
                        <a:pt x="416" y="453"/>
                      </a:lnTo>
                      <a:lnTo>
                        <a:pt x="414" y="456"/>
                      </a:lnTo>
                      <a:lnTo>
                        <a:pt x="410" y="456"/>
                      </a:lnTo>
                      <a:lnTo>
                        <a:pt x="408" y="454"/>
                      </a:lnTo>
                      <a:lnTo>
                        <a:pt x="407" y="439"/>
                      </a:lnTo>
                      <a:lnTo>
                        <a:pt x="408" y="432"/>
                      </a:lnTo>
                      <a:lnTo>
                        <a:pt x="405" y="426"/>
                      </a:lnTo>
                      <a:lnTo>
                        <a:pt x="404" y="416"/>
                      </a:lnTo>
                      <a:lnTo>
                        <a:pt x="397" y="402"/>
                      </a:lnTo>
                      <a:lnTo>
                        <a:pt x="394" y="390"/>
                      </a:lnTo>
                      <a:lnTo>
                        <a:pt x="392" y="395"/>
                      </a:lnTo>
                      <a:lnTo>
                        <a:pt x="393" y="388"/>
                      </a:lnTo>
                      <a:lnTo>
                        <a:pt x="397" y="382"/>
                      </a:lnTo>
                      <a:lnTo>
                        <a:pt x="394" y="377"/>
                      </a:lnTo>
                      <a:lnTo>
                        <a:pt x="389" y="378"/>
                      </a:lnTo>
                      <a:lnTo>
                        <a:pt x="382" y="386"/>
                      </a:lnTo>
                      <a:lnTo>
                        <a:pt x="377" y="390"/>
                      </a:lnTo>
                      <a:lnTo>
                        <a:pt x="375" y="396"/>
                      </a:lnTo>
                      <a:lnTo>
                        <a:pt x="367" y="393"/>
                      </a:lnTo>
                      <a:lnTo>
                        <a:pt x="362" y="396"/>
                      </a:lnTo>
                      <a:lnTo>
                        <a:pt x="356" y="400"/>
                      </a:lnTo>
                      <a:lnTo>
                        <a:pt x="358" y="404"/>
                      </a:lnTo>
                      <a:lnTo>
                        <a:pt x="355" y="411"/>
                      </a:lnTo>
                      <a:lnTo>
                        <a:pt x="354" y="415"/>
                      </a:lnTo>
                      <a:lnTo>
                        <a:pt x="354" y="418"/>
                      </a:lnTo>
                      <a:lnTo>
                        <a:pt x="350" y="423"/>
                      </a:lnTo>
                      <a:lnTo>
                        <a:pt x="346" y="423"/>
                      </a:lnTo>
                      <a:lnTo>
                        <a:pt x="346" y="429"/>
                      </a:lnTo>
                      <a:lnTo>
                        <a:pt x="342" y="434"/>
                      </a:lnTo>
                      <a:lnTo>
                        <a:pt x="338" y="431"/>
                      </a:lnTo>
                      <a:lnTo>
                        <a:pt x="333" y="423"/>
                      </a:lnTo>
                      <a:lnTo>
                        <a:pt x="331" y="416"/>
                      </a:lnTo>
                      <a:lnTo>
                        <a:pt x="332" y="411"/>
                      </a:lnTo>
                      <a:lnTo>
                        <a:pt x="337" y="410"/>
                      </a:lnTo>
                      <a:lnTo>
                        <a:pt x="342" y="405"/>
                      </a:lnTo>
                      <a:lnTo>
                        <a:pt x="346" y="389"/>
                      </a:lnTo>
                      <a:lnTo>
                        <a:pt x="346" y="375"/>
                      </a:lnTo>
                      <a:lnTo>
                        <a:pt x="351" y="370"/>
                      </a:lnTo>
                      <a:lnTo>
                        <a:pt x="367" y="369"/>
                      </a:lnTo>
                      <a:lnTo>
                        <a:pt x="369" y="366"/>
                      </a:lnTo>
                      <a:lnTo>
                        <a:pt x="350" y="359"/>
                      </a:lnTo>
                      <a:lnTo>
                        <a:pt x="344" y="352"/>
                      </a:lnTo>
                      <a:lnTo>
                        <a:pt x="335" y="348"/>
                      </a:lnTo>
                      <a:lnTo>
                        <a:pt x="329" y="339"/>
                      </a:lnTo>
                      <a:lnTo>
                        <a:pt x="328" y="320"/>
                      </a:lnTo>
                      <a:lnTo>
                        <a:pt x="318" y="319"/>
                      </a:lnTo>
                      <a:lnTo>
                        <a:pt x="317" y="315"/>
                      </a:lnTo>
                      <a:lnTo>
                        <a:pt x="317" y="310"/>
                      </a:lnTo>
                      <a:lnTo>
                        <a:pt x="315" y="307"/>
                      </a:lnTo>
                      <a:lnTo>
                        <a:pt x="302" y="305"/>
                      </a:lnTo>
                      <a:lnTo>
                        <a:pt x="299" y="302"/>
                      </a:lnTo>
                      <a:lnTo>
                        <a:pt x="290" y="288"/>
                      </a:lnTo>
                      <a:lnTo>
                        <a:pt x="289" y="283"/>
                      </a:lnTo>
                      <a:lnTo>
                        <a:pt x="303" y="296"/>
                      </a:lnTo>
                      <a:lnTo>
                        <a:pt x="305" y="299"/>
                      </a:lnTo>
                      <a:lnTo>
                        <a:pt x="300" y="287"/>
                      </a:lnTo>
                      <a:lnTo>
                        <a:pt x="300" y="278"/>
                      </a:lnTo>
                      <a:lnTo>
                        <a:pt x="296" y="278"/>
                      </a:lnTo>
                      <a:lnTo>
                        <a:pt x="291" y="282"/>
                      </a:lnTo>
                      <a:lnTo>
                        <a:pt x="286" y="282"/>
                      </a:lnTo>
                      <a:lnTo>
                        <a:pt x="281" y="278"/>
                      </a:lnTo>
                      <a:lnTo>
                        <a:pt x="281" y="275"/>
                      </a:lnTo>
                      <a:lnTo>
                        <a:pt x="280" y="273"/>
                      </a:lnTo>
                      <a:lnTo>
                        <a:pt x="276" y="273"/>
                      </a:lnTo>
                      <a:lnTo>
                        <a:pt x="275" y="276"/>
                      </a:lnTo>
                      <a:lnTo>
                        <a:pt x="270" y="278"/>
                      </a:lnTo>
                      <a:lnTo>
                        <a:pt x="264" y="271"/>
                      </a:lnTo>
                      <a:lnTo>
                        <a:pt x="263" y="267"/>
                      </a:lnTo>
                      <a:lnTo>
                        <a:pt x="264" y="261"/>
                      </a:lnTo>
                      <a:lnTo>
                        <a:pt x="279" y="260"/>
                      </a:lnTo>
                      <a:lnTo>
                        <a:pt x="281" y="255"/>
                      </a:lnTo>
                      <a:lnTo>
                        <a:pt x="270" y="255"/>
                      </a:lnTo>
                      <a:lnTo>
                        <a:pt x="265" y="253"/>
                      </a:lnTo>
                      <a:lnTo>
                        <a:pt x="265" y="250"/>
                      </a:lnTo>
                      <a:lnTo>
                        <a:pt x="268" y="246"/>
                      </a:lnTo>
                      <a:lnTo>
                        <a:pt x="267" y="244"/>
                      </a:lnTo>
                      <a:lnTo>
                        <a:pt x="262" y="244"/>
                      </a:lnTo>
                      <a:lnTo>
                        <a:pt x="262" y="237"/>
                      </a:lnTo>
                      <a:lnTo>
                        <a:pt x="268" y="233"/>
                      </a:lnTo>
                      <a:lnTo>
                        <a:pt x="267" y="229"/>
                      </a:lnTo>
                      <a:lnTo>
                        <a:pt x="256" y="233"/>
                      </a:lnTo>
                      <a:lnTo>
                        <a:pt x="253" y="229"/>
                      </a:lnTo>
                      <a:lnTo>
                        <a:pt x="257" y="219"/>
                      </a:lnTo>
                      <a:lnTo>
                        <a:pt x="279" y="230"/>
                      </a:lnTo>
                      <a:lnTo>
                        <a:pt x="284" y="238"/>
                      </a:lnTo>
                      <a:lnTo>
                        <a:pt x="289" y="239"/>
                      </a:lnTo>
                      <a:lnTo>
                        <a:pt x="286" y="239"/>
                      </a:lnTo>
                      <a:lnTo>
                        <a:pt x="281" y="232"/>
                      </a:lnTo>
                      <a:lnTo>
                        <a:pt x="280" y="222"/>
                      </a:lnTo>
                      <a:lnTo>
                        <a:pt x="276" y="219"/>
                      </a:lnTo>
                      <a:lnTo>
                        <a:pt x="276" y="223"/>
                      </a:lnTo>
                      <a:lnTo>
                        <a:pt x="272" y="219"/>
                      </a:lnTo>
                      <a:lnTo>
                        <a:pt x="263" y="208"/>
                      </a:lnTo>
                      <a:lnTo>
                        <a:pt x="260" y="203"/>
                      </a:lnTo>
                      <a:lnTo>
                        <a:pt x="264" y="198"/>
                      </a:lnTo>
                      <a:lnTo>
                        <a:pt x="275" y="201"/>
                      </a:lnTo>
                      <a:lnTo>
                        <a:pt x="279" y="198"/>
                      </a:lnTo>
                      <a:lnTo>
                        <a:pt x="273" y="196"/>
                      </a:lnTo>
                      <a:lnTo>
                        <a:pt x="254" y="196"/>
                      </a:lnTo>
                      <a:lnTo>
                        <a:pt x="254" y="203"/>
                      </a:lnTo>
                      <a:lnTo>
                        <a:pt x="249" y="208"/>
                      </a:lnTo>
                      <a:lnTo>
                        <a:pt x="247" y="203"/>
                      </a:lnTo>
                      <a:lnTo>
                        <a:pt x="243" y="196"/>
                      </a:lnTo>
                      <a:lnTo>
                        <a:pt x="245" y="190"/>
                      </a:lnTo>
                      <a:lnTo>
                        <a:pt x="251" y="190"/>
                      </a:lnTo>
                      <a:lnTo>
                        <a:pt x="262" y="181"/>
                      </a:lnTo>
                      <a:lnTo>
                        <a:pt x="259" y="178"/>
                      </a:lnTo>
                      <a:lnTo>
                        <a:pt x="251" y="184"/>
                      </a:lnTo>
                      <a:lnTo>
                        <a:pt x="249" y="180"/>
                      </a:lnTo>
                      <a:lnTo>
                        <a:pt x="256" y="169"/>
                      </a:lnTo>
                      <a:lnTo>
                        <a:pt x="249" y="169"/>
                      </a:lnTo>
                      <a:lnTo>
                        <a:pt x="246" y="173"/>
                      </a:lnTo>
                      <a:lnTo>
                        <a:pt x="243" y="180"/>
                      </a:lnTo>
                      <a:lnTo>
                        <a:pt x="238" y="186"/>
                      </a:lnTo>
                      <a:lnTo>
                        <a:pt x="233" y="183"/>
                      </a:lnTo>
                      <a:lnTo>
                        <a:pt x="230" y="171"/>
                      </a:lnTo>
                      <a:lnTo>
                        <a:pt x="230" y="165"/>
                      </a:lnTo>
                      <a:lnTo>
                        <a:pt x="226" y="162"/>
                      </a:lnTo>
                      <a:lnTo>
                        <a:pt x="224" y="162"/>
                      </a:lnTo>
                      <a:lnTo>
                        <a:pt x="219" y="165"/>
                      </a:lnTo>
                      <a:lnTo>
                        <a:pt x="215" y="159"/>
                      </a:lnTo>
                      <a:lnTo>
                        <a:pt x="202" y="148"/>
                      </a:lnTo>
                      <a:lnTo>
                        <a:pt x="190" y="146"/>
                      </a:lnTo>
                      <a:lnTo>
                        <a:pt x="183" y="130"/>
                      </a:lnTo>
                      <a:lnTo>
                        <a:pt x="178" y="124"/>
                      </a:lnTo>
                      <a:lnTo>
                        <a:pt x="181" y="117"/>
                      </a:lnTo>
                      <a:lnTo>
                        <a:pt x="178" y="104"/>
                      </a:lnTo>
                      <a:lnTo>
                        <a:pt x="173" y="108"/>
                      </a:lnTo>
                      <a:lnTo>
                        <a:pt x="162" y="68"/>
                      </a:lnTo>
                      <a:lnTo>
                        <a:pt x="156" y="52"/>
                      </a:lnTo>
                      <a:lnTo>
                        <a:pt x="154" y="40"/>
                      </a:lnTo>
                      <a:lnTo>
                        <a:pt x="149" y="49"/>
                      </a:lnTo>
                      <a:lnTo>
                        <a:pt x="155" y="63"/>
                      </a:lnTo>
                      <a:lnTo>
                        <a:pt x="154" y="67"/>
                      </a:lnTo>
                      <a:lnTo>
                        <a:pt x="150" y="63"/>
                      </a:lnTo>
                      <a:lnTo>
                        <a:pt x="155" y="81"/>
                      </a:lnTo>
                      <a:lnTo>
                        <a:pt x="155" y="85"/>
                      </a:lnTo>
                      <a:lnTo>
                        <a:pt x="163" y="105"/>
                      </a:lnTo>
                      <a:lnTo>
                        <a:pt x="166" y="126"/>
                      </a:lnTo>
                      <a:lnTo>
                        <a:pt x="172" y="142"/>
                      </a:lnTo>
                      <a:lnTo>
                        <a:pt x="173" y="149"/>
                      </a:lnTo>
                      <a:lnTo>
                        <a:pt x="168" y="160"/>
                      </a:lnTo>
                      <a:lnTo>
                        <a:pt x="166" y="165"/>
                      </a:lnTo>
                      <a:lnTo>
                        <a:pt x="157" y="163"/>
                      </a:lnTo>
                      <a:lnTo>
                        <a:pt x="152" y="142"/>
                      </a:lnTo>
                      <a:lnTo>
                        <a:pt x="147" y="136"/>
                      </a:lnTo>
                      <a:lnTo>
                        <a:pt x="146" y="147"/>
                      </a:lnTo>
                      <a:lnTo>
                        <a:pt x="129" y="146"/>
                      </a:lnTo>
                      <a:lnTo>
                        <a:pt x="129" y="128"/>
                      </a:lnTo>
                      <a:lnTo>
                        <a:pt x="133" y="127"/>
                      </a:lnTo>
                      <a:lnTo>
                        <a:pt x="127" y="122"/>
                      </a:lnTo>
                      <a:lnTo>
                        <a:pt x="120" y="110"/>
                      </a:lnTo>
                      <a:lnTo>
                        <a:pt x="120" y="100"/>
                      </a:lnTo>
                      <a:lnTo>
                        <a:pt x="123" y="98"/>
                      </a:lnTo>
                      <a:lnTo>
                        <a:pt x="117" y="90"/>
                      </a:lnTo>
                      <a:lnTo>
                        <a:pt x="113" y="92"/>
                      </a:lnTo>
                      <a:lnTo>
                        <a:pt x="112" y="104"/>
                      </a:lnTo>
                      <a:lnTo>
                        <a:pt x="106" y="106"/>
                      </a:lnTo>
                      <a:lnTo>
                        <a:pt x="98" y="100"/>
                      </a:lnTo>
                      <a:lnTo>
                        <a:pt x="90" y="85"/>
                      </a:lnTo>
                      <a:lnTo>
                        <a:pt x="86" y="84"/>
                      </a:lnTo>
                      <a:lnTo>
                        <a:pt x="87" y="90"/>
                      </a:lnTo>
                      <a:lnTo>
                        <a:pt x="85" y="93"/>
                      </a:lnTo>
                      <a:lnTo>
                        <a:pt x="77" y="88"/>
                      </a:lnTo>
                      <a:lnTo>
                        <a:pt x="71" y="82"/>
                      </a:lnTo>
                      <a:lnTo>
                        <a:pt x="75" y="88"/>
                      </a:lnTo>
                      <a:lnTo>
                        <a:pt x="73" y="92"/>
                      </a:lnTo>
                      <a:lnTo>
                        <a:pt x="66" y="93"/>
                      </a:lnTo>
                      <a:lnTo>
                        <a:pt x="66" y="94"/>
                      </a:lnTo>
                      <a:lnTo>
                        <a:pt x="77" y="95"/>
                      </a:lnTo>
                      <a:lnTo>
                        <a:pt x="86" y="101"/>
                      </a:lnTo>
                      <a:lnTo>
                        <a:pt x="88" y="106"/>
                      </a:lnTo>
                      <a:lnTo>
                        <a:pt x="87" y="108"/>
                      </a:lnTo>
                      <a:lnTo>
                        <a:pt x="98" y="115"/>
                      </a:lnTo>
                      <a:lnTo>
                        <a:pt x="98" y="121"/>
                      </a:lnTo>
                      <a:lnTo>
                        <a:pt x="101" y="122"/>
                      </a:lnTo>
                      <a:lnTo>
                        <a:pt x="103" y="121"/>
                      </a:lnTo>
                      <a:lnTo>
                        <a:pt x="108" y="121"/>
                      </a:lnTo>
                      <a:lnTo>
                        <a:pt x="116" y="135"/>
                      </a:lnTo>
                      <a:lnTo>
                        <a:pt x="117" y="141"/>
                      </a:lnTo>
                      <a:lnTo>
                        <a:pt x="116" y="148"/>
                      </a:lnTo>
                      <a:lnTo>
                        <a:pt x="108" y="153"/>
                      </a:lnTo>
                      <a:lnTo>
                        <a:pt x="98" y="154"/>
                      </a:lnTo>
                      <a:lnTo>
                        <a:pt x="96" y="148"/>
                      </a:lnTo>
                      <a:lnTo>
                        <a:pt x="97" y="149"/>
                      </a:lnTo>
                      <a:lnTo>
                        <a:pt x="97" y="158"/>
                      </a:lnTo>
                      <a:lnTo>
                        <a:pt x="86" y="162"/>
                      </a:lnTo>
                      <a:lnTo>
                        <a:pt x="66" y="144"/>
                      </a:lnTo>
                      <a:lnTo>
                        <a:pt x="54" y="141"/>
                      </a:lnTo>
                      <a:lnTo>
                        <a:pt x="48" y="135"/>
                      </a:lnTo>
                      <a:lnTo>
                        <a:pt x="41" y="130"/>
                      </a:lnTo>
                      <a:lnTo>
                        <a:pt x="33" y="127"/>
                      </a:lnTo>
                      <a:lnTo>
                        <a:pt x="38" y="115"/>
                      </a:lnTo>
                      <a:lnTo>
                        <a:pt x="33" y="114"/>
                      </a:lnTo>
                      <a:lnTo>
                        <a:pt x="27" y="116"/>
                      </a:lnTo>
                      <a:lnTo>
                        <a:pt x="17" y="105"/>
                      </a:lnTo>
                      <a:lnTo>
                        <a:pt x="1" y="82"/>
                      </a:lnTo>
                      <a:lnTo>
                        <a:pt x="0" y="73"/>
                      </a:lnTo>
                      <a:lnTo>
                        <a:pt x="3" y="66"/>
                      </a:lnTo>
                      <a:lnTo>
                        <a:pt x="5" y="47"/>
                      </a:lnTo>
                      <a:lnTo>
                        <a:pt x="10" y="4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grpSp>
            <p:nvGrpSpPr>
              <p:cNvPr id="289" name="Group 277"/>
              <p:cNvGrpSpPr>
                <a:grpSpLocks noChangeAspect="1"/>
              </p:cNvGrpSpPr>
              <p:nvPr/>
            </p:nvGrpSpPr>
            <p:grpSpPr bwMode="gray">
              <a:xfrm>
                <a:off x="1149" y="1865"/>
                <a:ext cx="635" cy="339"/>
                <a:chOff x="1149" y="1865"/>
                <a:chExt cx="635" cy="339"/>
              </a:xfrm>
              <a:grpFill/>
            </p:grpSpPr>
            <p:sp>
              <p:nvSpPr>
                <p:cNvPr id="290" name="Freeform 278"/>
                <p:cNvSpPr>
                  <a:spLocks noChangeAspect="1"/>
                </p:cNvSpPr>
                <p:nvPr/>
              </p:nvSpPr>
              <p:spPr bwMode="gray">
                <a:xfrm>
                  <a:off x="1782" y="1939"/>
                  <a:ext cx="2" cy="3"/>
                </a:xfrm>
                <a:custGeom>
                  <a:avLst/>
                  <a:gdLst/>
                  <a:ahLst/>
                  <a:cxnLst>
                    <a:cxn ang="0">
                      <a:pos x="5" y="0"/>
                    </a:cxn>
                    <a:cxn ang="0">
                      <a:pos x="2" y="3"/>
                    </a:cxn>
                    <a:cxn ang="0">
                      <a:pos x="1" y="10"/>
                    </a:cxn>
                    <a:cxn ang="0">
                      <a:pos x="0" y="15"/>
                    </a:cxn>
                    <a:cxn ang="0">
                      <a:pos x="5" y="10"/>
                    </a:cxn>
                    <a:cxn ang="0">
                      <a:pos x="8" y="10"/>
                    </a:cxn>
                    <a:cxn ang="0">
                      <a:pos x="8" y="6"/>
                    </a:cxn>
                    <a:cxn ang="0">
                      <a:pos x="10" y="1"/>
                    </a:cxn>
                    <a:cxn ang="0">
                      <a:pos x="5" y="0"/>
                    </a:cxn>
                  </a:cxnLst>
                  <a:rect l="0" t="0" r="r" b="b"/>
                  <a:pathLst>
                    <a:path w="10" h="15">
                      <a:moveTo>
                        <a:pt x="5" y="0"/>
                      </a:moveTo>
                      <a:lnTo>
                        <a:pt x="2" y="3"/>
                      </a:lnTo>
                      <a:lnTo>
                        <a:pt x="1" y="10"/>
                      </a:lnTo>
                      <a:lnTo>
                        <a:pt x="0" y="15"/>
                      </a:lnTo>
                      <a:lnTo>
                        <a:pt x="5" y="10"/>
                      </a:lnTo>
                      <a:lnTo>
                        <a:pt x="8" y="10"/>
                      </a:lnTo>
                      <a:lnTo>
                        <a:pt x="8" y="6"/>
                      </a:lnTo>
                      <a:lnTo>
                        <a:pt x="10" y="1"/>
                      </a:lnTo>
                      <a:lnTo>
                        <a:pt x="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1" name="Freeform 279"/>
                <p:cNvSpPr>
                  <a:spLocks noChangeAspect="1"/>
                </p:cNvSpPr>
                <p:nvPr/>
              </p:nvSpPr>
              <p:spPr bwMode="gray">
                <a:xfrm>
                  <a:off x="1782" y="1939"/>
                  <a:ext cx="2" cy="3"/>
                </a:xfrm>
                <a:custGeom>
                  <a:avLst/>
                  <a:gdLst/>
                  <a:ahLst/>
                  <a:cxnLst>
                    <a:cxn ang="0">
                      <a:pos x="5" y="0"/>
                    </a:cxn>
                    <a:cxn ang="0">
                      <a:pos x="2" y="3"/>
                    </a:cxn>
                    <a:cxn ang="0">
                      <a:pos x="1" y="10"/>
                    </a:cxn>
                    <a:cxn ang="0">
                      <a:pos x="0" y="15"/>
                    </a:cxn>
                    <a:cxn ang="0">
                      <a:pos x="5" y="10"/>
                    </a:cxn>
                    <a:cxn ang="0">
                      <a:pos x="8" y="10"/>
                    </a:cxn>
                    <a:cxn ang="0">
                      <a:pos x="8" y="6"/>
                    </a:cxn>
                    <a:cxn ang="0">
                      <a:pos x="10" y="1"/>
                    </a:cxn>
                    <a:cxn ang="0">
                      <a:pos x="5" y="0"/>
                    </a:cxn>
                  </a:cxnLst>
                  <a:rect l="0" t="0" r="r" b="b"/>
                  <a:pathLst>
                    <a:path w="10" h="15">
                      <a:moveTo>
                        <a:pt x="5" y="0"/>
                      </a:moveTo>
                      <a:lnTo>
                        <a:pt x="2" y="3"/>
                      </a:lnTo>
                      <a:lnTo>
                        <a:pt x="1" y="10"/>
                      </a:lnTo>
                      <a:lnTo>
                        <a:pt x="0" y="15"/>
                      </a:lnTo>
                      <a:lnTo>
                        <a:pt x="5" y="10"/>
                      </a:lnTo>
                      <a:lnTo>
                        <a:pt x="8" y="10"/>
                      </a:lnTo>
                      <a:lnTo>
                        <a:pt x="8" y="6"/>
                      </a:lnTo>
                      <a:lnTo>
                        <a:pt x="10" y="1"/>
                      </a:lnTo>
                      <a:lnTo>
                        <a:pt x="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2" name="Freeform 280"/>
                <p:cNvSpPr>
                  <a:spLocks noChangeAspect="1"/>
                </p:cNvSpPr>
                <p:nvPr/>
              </p:nvSpPr>
              <p:spPr bwMode="gray">
                <a:xfrm>
                  <a:off x="1671" y="2027"/>
                  <a:ext cx="1" cy="1"/>
                </a:xfrm>
                <a:custGeom>
                  <a:avLst/>
                  <a:gdLst/>
                  <a:ahLst/>
                  <a:cxnLst>
                    <a:cxn ang="0">
                      <a:pos x="0" y="3"/>
                    </a:cxn>
                    <a:cxn ang="0">
                      <a:pos x="0" y="0"/>
                    </a:cxn>
                    <a:cxn ang="0">
                      <a:pos x="0" y="3"/>
                    </a:cxn>
                  </a:cxnLst>
                  <a:rect l="0" t="0" r="r" b="b"/>
                  <a:pathLst>
                    <a:path h="3">
                      <a:moveTo>
                        <a:pt x="0" y="3"/>
                      </a:moveTo>
                      <a:lnTo>
                        <a:pt x="0" y="0"/>
                      </a:lnTo>
                      <a:lnTo>
                        <a:pt x="0"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3" name="Freeform 281"/>
                <p:cNvSpPr>
                  <a:spLocks noChangeAspect="1"/>
                </p:cNvSpPr>
                <p:nvPr/>
              </p:nvSpPr>
              <p:spPr bwMode="gray">
                <a:xfrm>
                  <a:off x="1670" y="2025"/>
                  <a:ext cx="1" cy="1"/>
                </a:xfrm>
                <a:custGeom>
                  <a:avLst/>
                  <a:gdLst/>
                  <a:ahLst/>
                  <a:cxnLst>
                    <a:cxn ang="0">
                      <a:pos x="3" y="2"/>
                    </a:cxn>
                    <a:cxn ang="0">
                      <a:pos x="0" y="0"/>
                    </a:cxn>
                    <a:cxn ang="0">
                      <a:pos x="3" y="2"/>
                    </a:cxn>
                    <a:cxn ang="0">
                      <a:pos x="5" y="6"/>
                    </a:cxn>
                    <a:cxn ang="0">
                      <a:pos x="3" y="2"/>
                    </a:cxn>
                  </a:cxnLst>
                  <a:rect l="0" t="0" r="r" b="b"/>
                  <a:pathLst>
                    <a:path w="5" h="6">
                      <a:moveTo>
                        <a:pt x="3" y="2"/>
                      </a:moveTo>
                      <a:lnTo>
                        <a:pt x="0" y="0"/>
                      </a:lnTo>
                      <a:lnTo>
                        <a:pt x="3" y="2"/>
                      </a:lnTo>
                      <a:lnTo>
                        <a:pt x="5" y="6"/>
                      </a:lnTo>
                      <a:lnTo>
                        <a:pt x="3"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94" name="Freeform 282"/>
                <p:cNvSpPr>
                  <a:spLocks noChangeAspect="1"/>
                </p:cNvSpPr>
                <p:nvPr/>
              </p:nvSpPr>
              <p:spPr bwMode="gray">
                <a:xfrm>
                  <a:off x="1149" y="1865"/>
                  <a:ext cx="633" cy="339"/>
                </a:xfrm>
                <a:custGeom>
                  <a:avLst/>
                  <a:gdLst/>
                  <a:ahLst/>
                  <a:cxnLst>
                    <a:cxn ang="0">
                      <a:pos x="3079" y="181"/>
                    </a:cxn>
                    <a:cxn ang="0">
                      <a:pos x="2964" y="328"/>
                    </a:cxn>
                    <a:cxn ang="0">
                      <a:pos x="2682" y="394"/>
                    </a:cxn>
                    <a:cxn ang="0">
                      <a:pos x="2593" y="483"/>
                    </a:cxn>
                    <a:cxn ang="0">
                      <a:pos x="2432" y="575"/>
                    </a:cxn>
                    <a:cxn ang="0">
                      <a:pos x="2290" y="541"/>
                    </a:cxn>
                    <a:cxn ang="0">
                      <a:pos x="2235" y="456"/>
                    </a:cxn>
                    <a:cxn ang="0">
                      <a:pos x="2211" y="306"/>
                    </a:cxn>
                    <a:cxn ang="0">
                      <a:pos x="2135" y="345"/>
                    </a:cxn>
                    <a:cxn ang="0">
                      <a:pos x="2081" y="588"/>
                    </a:cxn>
                    <a:cxn ang="0">
                      <a:pos x="2036" y="404"/>
                    </a:cxn>
                    <a:cxn ang="0">
                      <a:pos x="2077" y="294"/>
                    </a:cxn>
                    <a:cxn ang="0">
                      <a:pos x="2231" y="279"/>
                    </a:cxn>
                    <a:cxn ang="0">
                      <a:pos x="2111" y="222"/>
                    </a:cxn>
                    <a:cxn ang="0">
                      <a:pos x="2021" y="160"/>
                    </a:cxn>
                    <a:cxn ang="0">
                      <a:pos x="1811" y="226"/>
                    </a:cxn>
                    <a:cxn ang="0">
                      <a:pos x="1785" y="86"/>
                    </a:cxn>
                    <a:cxn ang="0">
                      <a:pos x="1640" y="33"/>
                    </a:cxn>
                    <a:cxn ang="0">
                      <a:pos x="888" y="36"/>
                    </a:cxn>
                    <a:cxn ang="0">
                      <a:pos x="133" y="58"/>
                    </a:cxn>
                    <a:cxn ang="0">
                      <a:pos x="101" y="150"/>
                    </a:cxn>
                    <a:cxn ang="0">
                      <a:pos x="4" y="86"/>
                    </a:cxn>
                    <a:cxn ang="0">
                      <a:pos x="46" y="225"/>
                    </a:cxn>
                    <a:cxn ang="0">
                      <a:pos x="47" y="295"/>
                    </a:cxn>
                    <a:cxn ang="0">
                      <a:pos x="27" y="576"/>
                    </a:cxn>
                    <a:cxn ang="0">
                      <a:pos x="98" y="850"/>
                    </a:cxn>
                    <a:cxn ang="0">
                      <a:pos x="130" y="886"/>
                    </a:cxn>
                    <a:cxn ang="0">
                      <a:pos x="223" y="1056"/>
                    </a:cxn>
                    <a:cxn ang="0">
                      <a:pos x="336" y="1131"/>
                    </a:cxn>
                    <a:cxn ang="0">
                      <a:pos x="989" y="1276"/>
                    </a:cxn>
                    <a:cxn ang="0">
                      <a:pos x="1294" y="1430"/>
                    </a:cxn>
                    <a:cxn ang="0">
                      <a:pos x="1501" y="1624"/>
                    </a:cxn>
                    <a:cxn ang="0">
                      <a:pos x="1515" y="1515"/>
                    </a:cxn>
                    <a:cxn ang="0">
                      <a:pos x="1564" y="1480"/>
                    </a:cxn>
                    <a:cxn ang="0">
                      <a:pos x="1629" y="1410"/>
                    </a:cxn>
                    <a:cxn ang="0">
                      <a:pos x="1784" y="1405"/>
                    </a:cxn>
                    <a:cxn ang="0">
                      <a:pos x="1912" y="1435"/>
                    </a:cxn>
                    <a:cxn ang="0">
                      <a:pos x="1905" y="1382"/>
                    </a:cxn>
                    <a:cxn ang="0">
                      <a:pos x="2012" y="1367"/>
                    </a:cxn>
                    <a:cxn ang="0">
                      <a:pos x="2117" y="1377"/>
                    </a:cxn>
                    <a:cxn ang="0">
                      <a:pos x="2264" y="1424"/>
                    </a:cxn>
                    <a:cxn ang="0">
                      <a:pos x="2323" y="1587"/>
                    </a:cxn>
                    <a:cxn ang="0">
                      <a:pos x="2409" y="1690"/>
                    </a:cxn>
                    <a:cxn ang="0">
                      <a:pos x="2365" y="1348"/>
                    </a:cxn>
                    <a:cxn ang="0">
                      <a:pos x="2446" y="1228"/>
                    </a:cxn>
                    <a:cxn ang="0">
                      <a:pos x="2579" y="1118"/>
                    </a:cxn>
                    <a:cxn ang="0">
                      <a:pos x="2645" y="1037"/>
                    </a:cxn>
                    <a:cxn ang="0">
                      <a:pos x="2634" y="986"/>
                    </a:cxn>
                    <a:cxn ang="0">
                      <a:pos x="2655" y="940"/>
                    </a:cxn>
                    <a:cxn ang="0">
                      <a:pos x="2654" y="871"/>
                    </a:cxn>
                    <a:cxn ang="0">
                      <a:pos x="2651" y="857"/>
                    </a:cxn>
                    <a:cxn ang="0">
                      <a:pos x="2661" y="778"/>
                    </a:cxn>
                    <a:cxn ang="0">
                      <a:pos x="2683" y="867"/>
                    </a:cxn>
                    <a:cxn ang="0">
                      <a:pos x="2708" y="796"/>
                    </a:cxn>
                    <a:cxn ang="0">
                      <a:pos x="2774" y="727"/>
                    </a:cxn>
                    <a:cxn ang="0">
                      <a:pos x="2843" y="631"/>
                    </a:cxn>
                    <a:cxn ang="0">
                      <a:pos x="3004" y="602"/>
                    </a:cxn>
                    <a:cxn ang="0">
                      <a:pos x="2957" y="538"/>
                    </a:cxn>
                    <a:cxn ang="0">
                      <a:pos x="3032" y="440"/>
                    </a:cxn>
                    <a:cxn ang="0">
                      <a:pos x="3107" y="399"/>
                    </a:cxn>
                  </a:cxnLst>
                  <a:rect l="0" t="0" r="r" b="b"/>
                  <a:pathLst>
                    <a:path w="3166" h="1693">
                      <a:moveTo>
                        <a:pt x="3165" y="365"/>
                      </a:moveTo>
                      <a:lnTo>
                        <a:pt x="3158" y="364"/>
                      </a:lnTo>
                      <a:lnTo>
                        <a:pt x="3160" y="361"/>
                      </a:lnTo>
                      <a:lnTo>
                        <a:pt x="3162" y="355"/>
                      </a:lnTo>
                      <a:lnTo>
                        <a:pt x="3162" y="344"/>
                      </a:lnTo>
                      <a:lnTo>
                        <a:pt x="3161" y="339"/>
                      </a:lnTo>
                      <a:lnTo>
                        <a:pt x="3160" y="343"/>
                      </a:lnTo>
                      <a:lnTo>
                        <a:pt x="3155" y="343"/>
                      </a:lnTo>
                      <a:lnTo>
                        <a:pt x="3146" y="342"/>
                      </a:lnTo>
                      <a:lnTo>
                        <a:pt x="3138" y="335"/>
                      </a:lnTo>
                      <a:lnTo>
                        <a:pt x="3135" y="330"/>
                      </a:lnTo>
                      <a:lnTo>
                        <a:pt x="3134" y="326"/>
                      </a:lnTo>
                      <a:lnTo>
                        <a:pt x="3134" y="310"/>
                      </a:lnTo>
                      <a:lnTo>
                        <a:pt x="3119" y="302"/>
                      </a:lnTo>
                      <a:lnTo>
                        <a:pt x="3119" y="246"/>
                      </a:lnTo>
                      <a:lnTo>
                        <a:pt x="3119" y="195"/>
                      </a:lnTo>
                      <a:lnTo>
                        <a:pt x="3093" y="170"/>
                      </a:lnTo>
                      <a:lnTo>
                        <a:pt x="3086" y="170"/>
                      </a:lnTo>
                      <a:lnTo>
                        <a:pt x="3079" y="181"/>
                      </a:lnTo>
                      <a:lnTo>
                        <a:pt x="3061" y="184"/>
                      </a:lnTo>
                      <a:lnTo>
                        <a:pt x="3049" y="179"/>
                      </a:lnTo>
                      <a:lnTo>
                        <a:pt x="3047" y="176"/>
                      </a:lnTo>
                      <a:lnTo>
                        <a:pt x="3044" y="170"/>
                      </a:lnTo>
                      <a:lnTo>
                        <a:pt x="3037" y="163"/>
                      </a:lnTo>
                      <a:lnTo>
                        <a:pt x="3031" y="162"/>
                      </a:lnTo>
                      <a:lnTo>
                        <a:pt x="3025" y="166"/>
                      </a:lnTo>
                      <a:lnTo>
                        <a:pt x="2998" y="211"/>
                      </a:lnTo>
                      <a:lnTo>
                        <a:pt x="2994" y="235"/>
                      </a:lnTo>
                      <a:lnTo>
                        <a:pt x="2988" y="247"/>
                      </a:lnTo>
                      <a:lnTo>
                        <a:pt x="2987" y="253"/>
                      </a:lnTo>
                      <a:lnTo>
                        <a:pt x="2982" y="262"/>
                      </a:lnTo>
                      <a:lnTo>
                        <a:pt x="2979" y="269"/>
                      </a:lnTo>
                      <a:lnTo>
                        <a:pt x="2975" y="305"/>
                      </a:lnTo>
                      <a:lnTo>
                        <a:pt x="2974" y="307"/>
                      </a:lnTo>
                      <a:lnTo>
                        <a:pt x="2967" y="312"/>
                      </a:lnTo>
                      <a:lnTo>
                        <a:pt x="2964" y="317"/>
                      </a:lnTo>
                      <a:lnTo>
                        <a:pt x="2963" y="322"/>
                      </a:lnTo>
                      <a:lnTo>
                        <a:pt x="2964" y="328"/>
                      </a:lnTo>
                      <a:lnTo>
                        <a:pt x="2964" y="330"/>
                      </a:lnTo>
                      <a:lnTo>
                        <a:pt x="2957" y="327"/>
                      </a:lnTo>
                      <a:lnTo>
                        <a:pt x="2956" y="328"/>
                      </a:lnTo>
                      <a:lnTo>
                        <a:pt x="2956" y="334"/>
                      </a:lnTo>
                      <a:lnTo>
                        <a:pt x="2945" y="330"/>
                      </a:lnTo>
                      <a:lnTo>
                        <a:pt x="2936" y="333"/>
                      </a:lnTo>
                      <a:lnTo>
                        <a:pt x="2934" y="335"/>
                      </a:lnTo>
                      <a:lnTo>
                        <a:pt x="2921" y="337"/>
                      </a:lnTo>
                      <a:lnTo>
                        <a:pt x="2918" y="340"/>
                      </a:lnTo>
                      <a:lnTo>
                        <a:pt x="2912" y="356"/>
                      </a:lnTo>
                      <a:lnTo>
                        <a:pt x="2910" y="356"/>
                      </a:lnTo>
                      <a:lnTo>
                        <a:pt x="2812" y="356"/>
                      </a:lnTo>
                      <a:lnTo>
                        <a:pt x="2737" y="356"/>
                      </a:lnTo>
                      <a:lnTo>
                        <a:pt x="2722" y="356"/>
                      </a:lnTo>
                      <a:lnTo>
                        <a:pt x="2706" y="371"/>
                      </a:lnTo>
                      <a:lnTo>
                        <a:pt x="2687" y="382"/>
                      </a:lnTo>
                      <a:lnTo>
                        <a:pt x="2684" y="387"/>
                      </a:lnTo>
                      <a:lnTo>
                        <a:pt x="2683" y="388"/>
                      </a:lnTo>
                      <a:lnTo>
                        <a:pt x="2682" y="394"/>
                      </a:lnTo>
                      <a:lnTo>
                        <a:pt x="2676" y="404"/>
                      </a:lnTo>
                      <a:lnTo>
                        <a:pt x="2655" y="418"/>
                      </a:lnTo>
                      <a:lnTo>
                        <a:pt x="2651" y="423"/>
                      </a:lnTo>
                      <a:lnTo>
                        <a:pt x="2652" y="428"/>
                      </a:lnTo>
                      <a:lnTo>
                        <a:pt x="2660" y="428"/>
                      </a:lnTo>
                      <a:lnTo>
                        <a:pt x="2663" y="431"/>
                      </a:lnTo>
                      <a:lnTo>
                        <a:pt x="2662" y="436"/>
                      </a:lnTo>
                      <a:lnTo>
                        <a:pt x="2659" y="439"/>
                      </a:lnTo>
                      <a:lnTo>
                        <a:pt x="2655" y="437"/>
                      </a:lnTo>
                      <a:lnTo>
                        <a:pt x="2654" y="440"/>
                      </a:lnTo>
                      <a:lnTo>
                        <a:pt x="2655" y="442"/>
                      </a:lnTo>
                      <a:lnTo>
                        <a:pt x="2660" y="448"/>
                      </a:lnTo>
                      <a:lnTo>
                        <a:pt x="2661" y="458"/>
                      </a:lnTo>
                      <a:lnTo>
                        <a:pt x="2660" y="466"/>
                      </a:lnTo>
                      <a:lnTo>
                        <a:pt x="2643" y="468"/>
                      </a:lnTo>
                      <a:lnTo>
                        <a:pt x="2627" y="480"/>
                      </a:lnTo>
                      <a:lnTo>
                        <a:pt x="2617" y="484"/>
                      </a:lnTo>
                      <a:lnTo>
                        <a:pt x="2597" y="484"/>
                      </a:lnTo>
                      <a:lnTo>
                        <a:pt x="2593" y="483"/>
                      </a:lnTo>
                      <a:lnTo>
                        <a:pt x="2582" y="486"/>
                      </a:lnTo>
                      <a:lnTo>
                        <a:pt x="2575" y="480"/>
                      </a:lnTo>
                      <a:lnTo>
                        <a:pt x="2560" y="477"/>
                      </a:lnTo>
                      <a:lnTo>
                        <a:pt x="2553" y="477"/>
                      </a:lnTo>
                      <a:lnTo>
                        <a:pt x="2532" y="479"/>
                      </a:lnTo>
                      <a:lnTo>
                        <a:pt x="2511" y="484"/>
                      </a:lnTo>
                      <a:lnTo>
                        <a:pt x="2501" y="489"/>
                      </a:lnTo>
                      <a:lnTo>
                        <a:pt x="2504" y="499"/>
                      </a:lnTo>
                      <a:lnTo>
                        <a:pt x="2509" y="506"/>
                      </a:lnTo>
                      <a:lnTo>
                        <a:pt x="2511" y="518"/>
                      </a:lnTo>
                      <a:lnTo>
                        <a:pt x="2499" y="531"/>
                      </a:lnTo>
                      <a:lnTo>
                        <a:pt x="2495" y="536"/>
                      </a:lnTo>
                      <a:lnTo>
                        <a:pt x="2491" y="538"/>
                      </a:lnTo>
                      <a:lnTo>
                        <a:pt x="2488" y="539"/>
                      </a:lnTo>
                      <a:lnTo>
                        <a:pt x="2478" y="549"/>
                      </a:lnTo>
                      <a:lnTo>
                        <a:pt x="2461" y="560"/>
                      </a:lnTo>
                      <a:lnTo>
                        <a:pt x="2452" y="566"/>
                      </a:lnTo>
                      <a:lnTo>
                        <a:pt x="2441" y="568"/>
                      </a:lnTo>
                      <a:lnTo>
                        <a:pt x="2432" y="575"/>
                      </a:lnTo>
                      <a:lnTo>
                        <a:pt x="2419" y="582"/>
                      </a:lnTo>
                      <a:lnTo>
                        <a:pt x="2404" y="585"/>
                      </a:lnTo>
                      <a:lnTo>
                        <a:pt x="2386" y="593"/>
                      </a:lnTo>
                      <a:lnTo>
                        <a:pt x="2350" y="614"/>
                      </a:lnTo>
                      <a:lnTo>
                        <a:pt x="2334" y="614"/>
                      </a:lnTo>
                      <a:lnTo>
                        <a:pt x="2316" y="620"/>
                      </a:lnTo>
                      <a:lnTo>
                        <a:pt x="2296" y="618"/>
                      </a:lnTo>
                      <a:lnTo>
                        <a:pt x="2294" y="614"/>
                      </a:lnTo>
                      <a:lnTo>
                        <a:pt x="2286" y="614"/>
                      </a:lnTo>
                      <a:lnTo>
                        <a:pt x="2281" y="613"/>
                      </a:lnTo>
                      <a:lnTo>
                        <a:pt x="2274" y="607"/>
                      </a:lnTo>
                      <a:lnTo>
                        <a:pt x="2259" y="602"/>
                      </a:lnTo>
                      <a:lnTo>
                        <a:pt x="2264" y="595"/>
                      </a:lnTo>
                      <a:lnTo>
                        <a:pt x="2278" y="581"/>
                      </a:lnTo>
                      <a:lnTo>
                        <a:pt x="2278" y="570"/>
                      </a:lnTo>
                      <a:lnTo>
                        <a:pt x="2283" y="558"/>
                      </a:lnTo>
                      <a:lnTo>
                        <a:pt x="2289" y="553"/>
                      </a:lnTo>
                      <a:lnTo>
                        <a:pt x="2289" y="545"/>
                      </a:lnTo>
                      <a:lnTo>
                        <a:pt x="2290" y="541"/>
                      </a:lnTo>
                      <a:lnTo>
                        <a:pt x="2296" y="534"/>
                      </a:lnTo>
                      <a:lnTo>
                        <a:pt x="2308" y="534"/>
                      </a:lnTo>
                      <a:lnTo>
                        <a:pt x="2308" y="534"/>
                      </a:lnTo>
                      <a:lnTo>
                        <a:pt x="2316" y="507"/>
                      </a:lnTo>
                      <a:lnTo>
                        <a:pt x="2316" y="500"/>
                      </a:lnTo>
                      <a:lnTo>
                        <a:pt x="2315" y="502"/>
                      </a:lnTo>
                      <a:lnTo>
                        <a:pt x="2312" y="496"/>
                      </a:lnTo>
                      <a:lnTo>
                        <a:pt x="2308" y="489"/>
                      </a:lnTo>
                      <a:lnTo>
                        <a:pt x="2306" y="467"/>
                      </a:lnTo>
                      <a:lnTo>
                        <a:pt x="2305" y="456"/>
                      </a:lnTo>
                      <a:lnTo>
                        <a:pt x="2301" y="445"/>
                      </a:lnTo>
                      <a:lnTo>
                        <a:pt x="2289" y="425"/>
                      </a:lnTo>
                      <a:lnTo>
                        <a:pt x="2280" y="426"/>
                      </a:lnTo>
                      <a:lnTo>
                        <a:pt x="2263" y="434"/>
                      </a:lnTo>
                      <a:lnTo>
                        <a:pt x="2262" y="435"/>
                      </a:lnTo>
                      <a:lnTo>
                        <a:pt x="2256" y="451"/>
                      </a:lnTo>
                      <a:lnTo>
                        <a:pt x="2248" y="456"/>
                      </a:lnTo>
                      <a:lnTo>
                        <a:pt x="2242" y="458"/>
                      </a:lnTo>
                      <a:lnTo>
                        <a:pt x="2235" y="456"/>
                      </a:lnTo>
                      <a:lnTo>
                        <a:pt x="2232" y="451"/>
                      </a:lnTo>
                      <a:lnTo>
                        <a:pt x="2235" y="442"/>
                      </a:lnTo>
                      <a:lnTo>
                        <a:pt x="2240" y="432"/>
                      </a:lnTo>
                      <a:lnTo>
                        <a:pt x="2254" y="421"/>
                      </a:lnTo>
                      <a:lnTo>
                        <a:pt x="2258" y="412"/>
                      </a:lnTo>
                      <a:lnTo>
                        <a:pt x="2264" y="404"/>
                      </a:lnTo>
                      <a:lnTo>
                        <a:pt x="2267" y="398"/>
                      </a:lnTo>
                      <a:lnTo>
                        <a:pt x="2267" y="388"/>
                      </a:lnTo>
                      <a:lnTo>
                        <a:pt x="2263" y="367"/>
                      </a:lnTo>
                      <a:lnTo>
                        <a:pt x="2259" y="360"/>
                      </a:lnTo>
                      <a:lnTo>
                        <a:pt x="2259" y="353"/>
                      </a:lnTo>
                      <a:lnTo>
                        <a:pt x="2262" y="349"/>
                      </a:lnTo>
                      <a:lnTo>
                        <a:pt x="2263" y="348"/>
                      </a:lnTo>
                      <a:lnTo>
                        <a:pt x="2257" y="334"/>
                      </a:lnTo>
                      <a:lnTo>
                        <a:pt x="2251" y="328"/>
                      </a:lnTo>
                      <a:lnTo>
                        <a:pt x="2235" y="323"/>
                      </a:lnTo>
                      <a:lnTo>
                        <a:pt x="2229" y="318"/>
                      </a:lnTo>
                      <a:lnTo>
                        <a:pt x="2225" y="316"/>
                      </a:lnTo>
                      <a:lnTo>
                        <a:pt x="2211" y="306"/>
                      </a:lnTo>
                      <a:lnTo>
                        <a:pt x="2206" y="303"/>
                      </a:lnTo>
                      <a:lnTo>
                        <a:pt x="2199" y="305"/>
                      </a:lnTo>
                      <a:lnTo>
                        <a:pt x="2198" y="302"/>
                      </a:lnTo>
                      <a:lnTo>
                        <a:pt x="2186" y="299"/>
                      </a:lnTo>
                      <a:lnTo>
                        <a:pt x="2175" y="300"/>
                      </a:lnTo>
                      <a:lnTo>
                        <a:pt x="2170" y="307"/>
                      </a:lnTo>
                      <a:lnTo>
                        <a:pt x="2170" y="312"/>
                      </a:lnTo>
                      <a:lnTo>
                        <a:pt x="2171" y="318"/>
                      </a:lnTo>
                      <a:lnTo>
                        <a:pt x="2176" y="324"/>
                      </a:lnTo>
                      <a:lnTo>
                        <a:pt x="2173" y="327"/>
                      </a:lnTo>
                      <a:lnTo>
                        <a:pt x="2160" y="333"/>
                      </a:lnTo>
                      <a:lnTo>
                        <a:pt x="2151" y="334"/>
                      </a:lnTo>
                      <a:lnTo>
                        <a:pt x="2150" y="349"/>
                      </a:lnTo>
                      <a:lnTo>
                        <a:pt x="2149" y="360"/>
                      </a:lnTo>
                      <a:lnTo>
                        <a:pt x="2144" y="361"/>
                      </a:lnTo>
                      <a:lnTo>
                        <a:pt x="2140" y="367"/>
                      </a:lnTo>
                      <a:lnTo>
                        <a:pt x="2139" y="364"/>
                      </a:lnTo>
                      <a:lnTo>
                        <a:pt x="2138" y="351"/>
                      </a:lnTo>
                      <a:lnTo>
                        <a:pt x="2135" y="345"/>
                      </a:lnTo>
                      <a:lnTo>
                        <a:pt x="2130" y="349"/>
                      </a:lnTo>
                      <a:lnTo>
                        <a:pt x="2125" y="355"/>
                      </a:lnTo>
                      <a:lnTo>
                        <a:pt x="2112" y="362"/>
                      </a:lnTo>
                      <a:lnTo>
                        <a:pt x="2109" y="372"/>
                      </a:lnTo>
                      <a:lnTo>
                        <a:pt x="2104" y="378"/>
                      </a:lnTo>
                      <a:lnTo>
                        <a:pt x="2104" y="389"/>
                      </a:lnTo>
                      <a:lnTo>
                        <a:pt x="2103" y="396"/>
                      </a:lnTo>
                      <a:lnTo>
                        <a:pt x="2102" y="408"/>
                      </a:lnTo>
                      <a:lnTo>
                        <a:pt x="2103" y="412"/>
                      </a:lnTo>
                      <a:lnTo>
                        <a:pt x="2097" y="416"/>
                      </a:lnTo>
                      <a:lnTo>
                        <a:pt x="2095" y="435"/>
                      </a:lnTo>
                      <a:lnTo>
                        <a:pt x="2090" y="457"/>
                      </a:lnTo>
                      <a:lnTo>
                        <a:pt x="2097" y="480"/>
                      </a:lnTo>
                      <a:lnTo>
                        <a:pt x="2103" y="490"/>
                      </a:lnTo>
                      <a:lnTo>
                        <a:pt x="2106" y="499"/>
                      </a:lnTo>
                      <a:lnTo>
                        <a:pt x="2104" y="533"/>
                      </a:lnTo>
                      <a:lnTo>
                        <a:pt x="2095" y="559"/>
                      </a:lnTo>
                      <a:lnTo>
                        <a:pt x="2084" y="580"/>
                      </a:lnTo>
                      <a:lnTo>
                        <a:pt x="2081" y="588"/>
                      </a:lnTo>
                      <a:lnTo>
                        <a:pt x="2068" y="597"/>
                      </a:lnTo>
                      <a:lnTo>
                        <a:pt x="2054" y="606"/>
                      </a:lnTo>
                      <a:lnTo>
                        <a:pt x="2046" y="606"/>
                      </a:lnTo>
                      <a:lnTo>
                        <a:pt x="2039" y="602"/>
                      </a:lnTo>
                      <a:lnTo>
                        <a:pt x="2034" y="601"/>
                      </a:lnTo>
                      <a:lnTo>
                        <a:pt x="2032" y="595"/>
                      </a:lnTo>
                      <a:lnTo>
                        <a:pt x="2028" y="582"/>
                      </a:lnTo>
                      <a:lnTo>
                        <a:pt x="2020" y="560"/>
                      </a:lnTo>
                      <a:lnTo>
                        <a:pt x="2020" y="545"/>
                      </a:lnTo>
                      <a:lnTo>
                        <a:pt x="2020" y="533"/>
                      </a:lnTo>
                      <a:lnTo>
                        <a:pt x="2020" y="525"/>
                      </a:lnTo>
                      <a:lnTo>
                        <a:pt x="2016" y="506"/>
                      </a:lnTo>
                      <a:lnTo>
                        <a:pt x="2015" y="490"/>
                      </a:lnTo>
                      <a:lnTo>
                        <a:pt x="2018" y="477"/>
                      </a:lnTo>
                      <a:lnTo>
                        <a:pt x="2027" y="456"/>
                      </a:lnTo>
                      <a:lnTo>
                        <a:pt x="2027" y="442"/>
                      </a:lnTo>
                      <a:lnTo>
                        <a:pt x="2030" y="432"/>
                      </a:lnTo>
                      <a:lnTo>
                        <a:pt x="2036" y="413"/>
                      </a:lnTo>
                      <a:lnTo>
                        <a:pt x="2036" y="404"/>
                      </a:lnTo>
                      <a:lnTo>
                        <a:pt x="2038" y="391"/>
                      </a:lnTo>
                      <a:lnTo>
                        <a:pt x="2043" y="378"/>
                      </a:lnTo>
                      <a:lnTo>
                        <a:pt x="2053" y="362"/>
                      </a:lnTo>
                      <a:lnTo>
                        <a:pt x="2060" y="344"/>
                      </a:lnTo>
                      <a:lnTo>
                        <a:pt x="2058" y="334"/>
                      </a:lnTo>
                      <a:lnTo>
                        <a:pt x="2044" y="350"/>
                      </a:lnTo>
                      <a:lnTo>
                        <a:pt x="2043" y="359"/>
                      </a:lnTo>
                      <a:lnTo>
                        <a:pt x="2041" y="367"/>
                      </a:lnTo>
                      <a:lnTo>
                        <a:pt x="2034" y="369"/>
                      </a:lnTo>
                      <a:lnTo>
                        <a:pt x="2011" y="389"/>
                      </a:lnTo>
                      <a:lnTo>
                        <a:pt x="2011" y="385"/>
                      </a:lnTo>
                      <a:lnTo>
                        <a:pt x="2018" y="369"/>
                      </a:lnTo>
                      <a:lnTo>
                        <a:pt x="2021" y="364"/>
                      </a:lnTo>
                      <a:lnTo>
                        <a:pt x="2027" y="359"/>
                      </a:lnTo>
                      <a:lnTo>
                        <a:pt x="2034" y="346"/>
                      </a:lnTo>
                      <a:lnTo>
                        <a:pt x="2057" y="308"/>
                      </a:lnTo>
                      <a:lnTo>
                        <a:pt x="2066" y="296"/>
                      </a:lnTo>
                      <a:lnTo>
                        <a:pt x="2070" y="297"/>
                      </a:lnTo>
                      <a:lnTo>
                        <a:pt x="2077" y="294"/>
                      </a:lnTo>
                      <a:lnTo>
                        <a:pt x="2085" y="287"/>
                      </a:lnTo>
                      <a:lnTo>
                        <a:pt x="2084" y="307"/>
                      </a:lnTo>
                      <a:lnTo>
                        <a:pt x="2090" y="306"/>
                      </a:lnTo>
                      <a:lnTo>
                        <a:pt x="2107" y="287"/>
                      </a:lnTo>
                      <a:lnTo>
                        <a:pt x="2120" y="284"/>
                      </a:lnTo>
                      <a:lnTo>
                        <a:pt x="2136" y="281"/>
                      </a:lnTo>
                      <a:lnTo>
                        <a:pt x="2144" y="273"/>
                      </a:lnTo>
                      <a:lnTo>
                        <a:pt x="2155" y="270"/>
                      </a:lnTo>
                      <a:lnTo>
                        <a:pt x="2167" y="274"/>
                      </a:lnTo>
                      <a:lnTo>
                        <a:pt x="2178" y="279"/>
                      </a:lnTo>
                      <a:lnTo>
                        <a:pt x="2181" y="281"/>
                      </a:lnTo>
                      <a:lnTo>
                        <a:pt x="2184" y="286"/>
                      </a:lnTo>
                      <a:lnTo>
                        <a:pt x="2193" y="286"/>
                      </a:lnTo>
                      <a:lnTo>
                        <a:pt x="2194" y="279"/>
                      </a:lnTo>
                      <a:lnTo>
                        <a:pt x="2197" y="275"/>
                      </a:lnTo>
                      <a:lnTo>
                        <a:pt x="2202" y="278"/>
                      </a:lnTo>
                      <a:lnTo>
                        <a:pt x="2205" y="284"/>
                      </a:lnTo>
                      <a:lnTo>
                        <a:pt x="2224" y="279"/>
                      </a:lnTo>
                      <a:lnTo>
                        <a:pt x="2231" y="279"/>
                      </a:lnTo>
                      <a:lnTo>
                        <a:pt x="2231" y="278"/>
                      </a:lnTo>
                      <a:lnTo>
                        <a:pt x="2230" y="275"/>
                      </a:lnTo>
                      <a:lnTo>
                        <a:pt x="2225" y="272"/>
                      </a:lnTo>
                      <a:lnTo>
                        <a:pt x="2221" y="267"/>
                      </a:lnTo>
                      <a:lnTo>
                        <a:pt x="2215" y="263"/>
                      </a:lnTo>
                      <a:lnTo>
                        <a:pt x="2215" y="252"/>
                      </a:lnTo>
                      <a:lnTo>
                        <a:pt x="2213" y="246"/>
                      </a:lnTo>
                      <a:lnTo>
                        <a:pt x="2211" y="242"/>
                      </a:lnTo>
                      <a:lnTo>
                        <a:pt x="2209" y="238"/>
                      </a:lnTo>
                      <a:lnTo>
                        <a:pt x="2202" y="238"/>
                      </a:lnTo>
                      <a:lnTo>
                        <a:pt x="2187" y="240"/>
                      </a:lnTo>
                      <a:lnTo>
                        <a:pt x="2179" y="238"/>
                      </a:lnTo>
                      <a:lnTo>
                        <a:pt x="2171" y="233"/>
                      </a:lnTo>
                      <a:lnTo>
                        <a:pt x="2171" y="222"/>
                      </a:lnTo>
                      <a:lnTo>
                        <a:pt x="2168" y="216"/>
                      </a:lnTo>
                      <a:lnTo>
                        <a:pt x="2160" y="216"/>
                      </a:lnTo>
                      <a:lnTo>
                        <a:pt x="2150" y="221"/>
                      </a:lnTo>
                      <a:lnTo>
                        <a:pt x="2141" y="224"/>
                      </a:lnTo>
                      <a:lnTo>
                        <a:pt x="2111" y="222"/>
                      </a:lnTo>
                      <a:lnTo>
                        <a:pt x="2101" y="229"/>
                      </a:lnTo>
                      <a:lnTo>
                        <a:pt x="2092" y="232"/>
                      </a:lnTo>
                      <a:lnTo>
                        <a:pt x="2085" y="240"/>
                      </a:lnTo>
                      <a:lnTo>
                        <a:pt x="2080" y="242"/>
                      </a:lnTo>
                      <a:lnTo>
                        <a:pt x="2055" y="237"/>
                      </a:lnTo>
                      <a:lnTo>
                        <a:pt x="2047" y="238"/>
                      </a:lnTo>
                      <a:lnTo>
                        <a:pt x="2036" y="227"/>
                      </a:lnTo>
                      <a:lnTo>
                        <a:pt x="2030" y="217"/>
                      </a:lnTo>
                      <a:lnTo>
                        <a:pt x="2011" y="208"/>
                      </a:lnTo>
                      <a:lnTo>
                        <a:pt x="1995" y="210"/>
                      </a:lnTo>
                      <a:lnTo>
                        <a:pt x="1990" y="209"/>
                      </a:lnTo>
                      <a:lnTo>
                        <a:pt x="1983" y="216"/>
                      </a:lnTo>
                      <a:lnTo>
                        <a:pt x="1982" y="213"/>
                      </a:lnTo>
                      <a:lnTo>
                        <a:pt x="1983" y="200"/>
                      </a:lnTo>
                      <a:lnTo>
                        <a:pt x="1988" y="194"/>
                      </a:lnTo>
                      <a:lnTo>
                        <a:pt x="1995" y="190"/>
                      </a:lnTo>
                      <a:lnTo>
                        <a:pt x="2011" y="171"/>
                      </a:lnTo>
                      <a:lnTo>
                        <a:pt x="2020" y="165"/>
                      </a:lnTo>
                      <a:lnTo>
                        <a:pt x="2021" y="160"/>
                      </a:lnTo>
                      <a:lnTo>
                        <a:pt x="2018" y="159"/>
                      </a:lnTo>
                      <a:lnTo>
                        <a:pt x="2007" y="160"/>
                      </a:lnTo>
                      <a:lnTo>
                        <a:pt x="1996" y="163"/>
                      </a:lnTo>
                      <a:lnTo>
                        <a:pt x="1985" y="170"/>
                      </a:lnTo>
                      <a:lnTo>
                        <a:pt x="1969" y="179"/>
                      </a:lnTo>
                      <a:lnTo>
                        <a:pt x="1958" y="193"/>
                      </a:lnTo>
                      <a:lnTo>
                        <a:pt x="1947" y="199"/>
                      </a:lnTo>
                      <a:lnTo>
                        <a:pt x="1936" y="208"/>
                      </a:lnTo>
                      <a:lnTo>
                        <a:pt x="1921" y="211"/>
                      </a:lnTo>
                      <a:lnTo>
                        <a:pt x="1909" y="215"/>
                      </a:lnTo>
                      <a:lnTo>
                        <a:pt x="1890" y="229"/>
                      </a:lnTo>
                      <a:lnTo>
                        <a:pt x="1877" y="230"/>
                      </a:lnTo>
                      <a:lnTo>
                        <a:pt x="1856" y="227"/>
                      </a:lnTo>
                      <a:lnTo>
                        <a:pt x="1853" y="232"/>
                      </a:lnTo>
                      <a:lnTo>
                        <a:pt x="1851" y="230"/>
                      </a:lnTo>
                      <a:lnTo>
                        <a:pt x="1854" y="219"/>
                      </a:lnTo>
                      <a:lnTo>
                        <a:pt x="1854" y="209"/>
                      </a:lnTo>
                      <a:lnTo>
                        <a:pt x="1848" y="203"/>
                      </a:lnTo>
                      <a:lnTo>
                        <a:pt x="1811" y="226"/>
                      </a:lnTo>
                      <a:lnTo>
                        <a:pt x="1799" y="229"/>
                      </a:lnTo>
                      <a:lnTo>
                        <a:pt x="1790" y="227"/>
                      </a:lnTo>
                      <a:lnTo>
                        <a:pt x="1785" y="221"/>
                      </a:lnTo>
                      <a:lnTo>
                        <a:pt x="1792" y="213"/>
                      </a:lnTo>
                      <a:lnTo>
                        <a:pt x="1831" y="179"/>
                      </a:lnTo>
                      <a:lnTo>
                        <a:pt x="1872" y="145"/>
                      </a:lnTo>
                      <a:lnTo>
                        <a:pt x="1892" y="138"/>
                      </a:lnTo>
                      <a:lnTo>
                        <a:pt x="1915" y="118"/>
                      </a:lnTo>
                      <a:lnTo>
                        <a:pt x="1910" y="118"/>
                      </a:lnTo>
                      <a:lnTo>
                        <a:pt x="1896" y="111"/>
                      </a:lnTo>
                      <a:lnTo>
                        <a:pt x="1870" y="111"/>
                      </a:lnTo>
                      <a:lnTo>
                        <a:pt x="1853" y="103"/>
                      </a:lnTo>
                      <a:lnTo>
                        <a:pt x="1844" y="104"/>
                      </a:lnTo>
                      <a:lnTo>
                        <a:pt x="1831" y="111"/>
                      </a:lnTo>
                      <a:lnTo>
                        <a:pt x="1824" y="112"/>
                      </a:lnTo>
                      <a:lnTo>
                        <a:pt x="1812" y="106"/>
                      </a:lnTo>
                      <a:lnTo>
                        <a:pt x="1805" y="96"/>
                      </a:lnTo>
                      <a:lnTo>
                        <a:pt x="1792" y="92"/>
                      </a:lnTo>
                      <a:lnTo>
                        <a:pt x="1785" y="86"/>
                      </a:lnTo>
                      <a:lnTo>
                        <a:pt x="1776" y="84"/>
                      </a:lnTo>
                      <a:lnTo>
                        <a:pt x="1772" y="81"/>
                      </a:lnTo>
                      <a:lnTo>
                        <a:pt x="1765" y="74"/>
                      </a:lnTo>
                      <a:lnTo>
                        <a:pt x="1757" y="68"/>
                      </a:lnTo>
                      <a:lnTo>
                        <a:pt x="1747" y="64"/>
                      </a:lnTo>
                      <a:lnTo>
                        <a:pt x="1721" y="63"/>
                      </a:lnTo>
                      <a:lnTo>
                        <a:pt x="1713" y="68"/>
                      </a:lnTo>
                      <a:lnTo>
                        <a:pt x="1702" y="68"/>
                      </a:lnTo>
                      <a:lnTo>
                        <a:pt x="1695" y="66"/>
                      </a:lnTo>
                      <a:lnTo>
                        <a:pt x="1695" y="64"/>
                      </a:lnTo>
                      <a:lnTo>
                        <a:pt x="1693" y="63"/>
                      </a:lnTo>
                      <a:lnTo>
                        <a:pt x="1679" y="59"/>
                      </a:lnTo>
                      <a:lnTo>
                        <a:pt x="1675" y="55"/>
                      </a:lnTo>
                      <a:lnTo>
                        <a:pt x="1665" y="58"/>
                      </a:lnTo>
                      <a:lnTo>
                        <a:pt x="1661" y="58"/>
                      </a:lnTo>
                      <a:lnTo>
                        <a:pt x="1660" y="55"/>
                      </a:lnTo>
                      <a:lnTo>
                        <a:pt x="1651" y="57"/>
                      </a:lnTo>
                      <a:lnTo>
                        <a:pt x="1643" y="34"/>
                      </a:lnTo>
                      <a:lnTo>
                        <a:pt x="1640" y="33"/>
                      </a:lnTo>
                      <a:lnTo>
                        <a:pt x="1629" y="1"/>
                      </a:lnTo>
                      <a:lnTo>
                        <a:pt x="1622" y="0"/>
                      </a:lnTo>
                      <a:lnTo>
                        <a:pt x="1617" y="0"/>
                      </a:lnTo>
                      <a:lnTo>
                        <a:pt x="1617" y="36"/>
                      </a:lnTo>
                      <a:lnTo>
                        <a:pt x="1558" y="36"/>
                      </a:lnTo>
                      <a:lnTo>
                        <a:pt x="1503" y="36"/>
                      </a:lnTo>
                      <a:lnTo>
                        <a:pt x="1503" y="36"/>
                      </a:lnTo>
                      <a:lnTo>
                        <a:pt x="1491" y="36"/>
                      </a:lnTo>
                      <a:lnTo>
                        <a:pt x="1445" y="36"/>
                      </a:lnTo>
                      <a:lnTo>
                        <a:pt x="1397" y="36"/>
                      </a:lnTo>
                      <a:lnTo>
                        <a:pt x="1344" y="36"/>
                      </a:lnTo>
                      <a:lnTo>
                        <a:pt x="1294" y="36"/>
                      </a:lnTo>
                      <a:lnTo>
                        <a:pt x="1277" y="36"/>
                      </a:lnTo>
                      <a:lnTo>
                        <a:pt x="1130" y="36"/>
                      </a:lnTo>
                      <a:lnTo>
                        <a:pt x="1086" y="36"/>
                      </a:lnTo>
                      <a:lnTo>
                        <a:pt x="1032" y="36"/>
                      </a:lnTo>
                      <a:lnTo>
                        <a:pt x="983" y="36"/>
                      </a:lnTo>
                      <a:lnTo>
                        <a:pt x="936" y="36"/>
                      </a:lnTo>
                      <a:lnTo>
                        <a:pt x="888" y="36"/>
                      </a:lnTo>
                      <a:lnTo>
                        <a:pt x="834" y="36"/>
                      </a:lnTo>
                      <a:lnTo>
                        <a:pt x="802" y="36"/>
                      </a:lnTo>
                      <a:lnTo>
                        <a:pt x="753" y="34"/>
                      </a:lnTo>
                      <a:lnTo>
                        <a:pt x="699" y="34"/>
                      </a:lnTo>
                      <a:lnTo>
                        <a:pt x="649" y="34"/>
                      </a:lnTo>
                      <a:lnTo>
                        <a:pt x="580" y="34"/>
                      </a:lnTo>
                      <a:lnTo>
                        <a:pt x="471" y="34"/>
                      </a:lnTo>
                      <a:lnTo>
                        <a:pt x="418" y="34"/>
                      </a:lnTo>
                      <a:lnTo>
                        <a:pt x="365" y="34"/>
                      </a:lnTo>
                      <a:lnTo>
                        <a:pt x="320" y="34"/>
                      </a:lnTo>
                      <a:lnTo>
                        <a:pt x="270" y="34"/>
                      </a:lnTo>
                      <a:lnTo>
                        <a:pt x="218" y="34"/>
                      </a:lnTo>
                      <a:lnTo>
                        <a:pt x="167" y="34"/>
                      </a:lnTo>
                      <a:lnTo>
                        <a:pt x="105" y="34"/>
                      </a:lnTo>
                      <a:lnTo>
                        <a:pt x="108" y="43"/>
                      </a:lnTo>
                      <a:lnTo>
                        <a:pt x="113" y="50"/>
                      </a:lnTo>
                      <a:lnTo>
                        <a:pt x="121" y="50"/>
                      </a:lnTo>
                      <a:lnTo>
                        <a:pt x="129" y="53"/>
                      </a:lnTo>
                      <a:lnTo>
                        <a:pt x="133" y="58"/>
                      </a:lnTo>
                      <a:lnTo>
                        <a:pt x="132" y="59"/>
                      </a:lnTo>
                      <a:lnTo>
                        <a:pt x="128" y="57"/>
                      </a:lnTo>
                      <a:lnTo>
                        <a:pt x="124" y="58"/>
                      </a:lnTo>
                      <a:lnTo>
                        <a:pt x="124" y="66"/>
                      </a:lnTo>
                      <a:lnTo>
                        <a:pt x="119" y="74"/>
                      </a:lnTo>
                      <a:lnTo>
                        <a:pt x="116" y="75"/>
                      </a:lnTo>
                      <a:lnTo>
                        <a:pt x="116" y="76"/>
                      </a:lnTo>
                      <a:lnTo>
                        <a:pt x="122" y="81"/>
                      </a:lnTo>
                      <a:lnTo>
                        <a:pt x="127" y="84"/>
                      </a:lnTo>
                      <a:lnTo>
                        <a:pt x="128" y="87"/>
                      </a:lnTo>
                      <a:lnTo>
                        <a:pt x="133" y="103"/>
                      </a:lnTo>
                      <a:lnTo>
                        <a:pt x="133" y="119"/>
                      </a:lnTo>
                      <a:lnTo>
                        <a:pt x="132" y="133"/>
                      </a:lnTo>
                      <a:lnTo>
                        <a:pt x="130" y="133"/>
                      </a:lnTo>
                      <a:lnTo>
                        <a:pt x="127" y="125"/>
                      </a:lnTo>
                      <a:lnTo>
                        <a:pt x="124" y="125"/>
                      </a:lnTo>
                      <a:lnTo>
                        <a:pt x="118" y="127"/>
                      </a:lnTo>
                      <a:lnTo>
                        <a:pt x="111" y="143"/>
                      </a:lnTo>
                      <a:lnTo>
                        <a:pt x="101" y="150"/>
                      </a:lnTo>
                      <a:lnTo>
                        <a:pt x="98" y="155"/>
                      </a:lnTo>
                      <a:lnTo>
                        <a:pt x="101" y="156"/>
                      </a:lnTo>
                      <a:lnTo>
                        <a:pt x="101" y="162"/>
                      </a:lnTo>
                      <a:lnTo>
                        <a:pt x="92" y="162"/>
                      </a:lnTo>
                      <a:lnTo>
                        <a:pt x="92" y="151"/>
                      </a:lnTo>
                      <a:lnTo>
                        <a:pt x="101" y="130"/>
                      </a:lnTo>
                      <a:lnTo>
                        <a:pt x="103" y="127"/>
                      </a:lnTo>
                      <a:lnTo>
                        <a:pt x="109" y="124"/>
                      </a:lnTo>
                      <a:lnTo>
                        <a:pt x="111" y="122"/>
                      </a:lnTo>
                      <a:lnTo>
                        <a:pt x="112" y="112"/>
                      </a:lnTo>
                      <a:lnTo>
                        <a:pt x="109" y="104"/>
                      </a:lnTo>
                      <a:lnTo>
                        <a:pt x="98" y="106"/>
                      </a:lnTo>
                      <a:lnTo>
                        <a:pt x="84" y="100"/>
                      </a:lnTo>
                      <a:lnTo>
                        <a:pt x="70" y="101"/>
                      </a:lnTo>
                      <a:lnTo>
                        <a:pt x="58" y="98"/>
                      </a:lnTo>
                      <a:lnTo>
                        <a:pt x="48" y="98"/>
                      </a:lnTo>
                      <a:lnTo>
                        <a:pt x="19" y="87"/>
                      </a:lnTo>
                      <a:lnTo>
                        <a:pt x="9" y="81"/>
                      </a:lnTo>
                      <a:lnTo>
                        <a:pt x="4" y="86"/>
                      </a:lnTo>
                      <a:lnTo>
                        <a:pt x="1" y="96"/>
                      </a:lnTo>
                      <a:lnTo>
                        <a:pt x="0" y="106"/>
                      </a:lnTo>
                      <a:lnTo>
                        <a:pt x="3" y="113"/>
                      </a:lnTo>
                      <a:lnTo>
                        <a:pt x="6" y="122"/>
                      </a:lnTo>
                      <a:lnTo>
                        <a:pt x="15" y="131"/>
                      </a:lnTo>
                      <a:lnTo>
                        <a:pt x="21" y="147"/>
                      </a:lnTo>
                      <a:lnTo>
                        <a:pt x="28" y="181"/>
                      </a:lnTo>
                      <a:lnTo>
                        <a:pt x="32" y="193"/>
                      </a:lnTo>
                      <a:lnTo>
                        <a:pt x="33" y="194"/>
                      </a:lnTo>
                      <a:lnTo>
                        <a:pt x="38" y="188"/>
                      </a:lnTo>
                      <a:lnTo>
                        <a:pt x="42" y="193"/>
                      </a:lnTo>
                      <a:lnTo>
                        <a:pt x="41" y="199"/>
                      </a:lnTo>
                      <a:lnTo>
                        <a:pt x="37" y="205"/>
                      </a:lnTo>
                      <a:lnTo>
                        <a:pt x="37" y="211"/>
                      </a:lnTo>
                      <a:lnTo>
                        <a:pt x="38" y="215"/>
                      </a:lnTo>
                      <a:lnTo>
                        <a:pt x="42" y="216"/>
                      </a:lnTo>
                      <a:lnTo>
                        <a:pt x="46" y="215"/>
                      </a:lnTo>
                      <a:lnTo>
                        <a:pt x="47" y="217"/>
                      </a:lnTo>
                      <a:lnTo>
                        <a:pt x="46" y="225"/>
                      </a:lnTo>
                      <a:lnTo>
                        <a:pt x="47" y="236"/>
                      </a:lnTo>
                      <a:lnTo>
                        <a:pt x="46" y="240"/>
                      </a:lnTo>
                      <a:lnTo>
                        <a:pt x="43" y="238"/>
                      </a:lnTo>
                      <a:lnTo>
                        <a:pt x="42" y="229"/>
                      </a:lnTo>
                      <a:lnTo>
                        <a:pt x="38" y="225"/>
                      </a:lnTo>
                      <a:lnTo>
                        <a:pt x="37" y="238"/>
                      </a:lnTo>
                      <a:lnTo>
                        <a:pt x="39" y="246"/>
                      </a:lnTo>
                      <a:lnTo>
                        <a:pt x="47" y="252"/>
                      </a:lnTo>
                      <a:lnTo>
                        <a:pt x="68" y="251"/>
                      </a:lnTo>
                      <a:lnTo>
                        <a:pt x="74" y="257"/>
                      </a:lnTo>
                      <a:lnTo>
                        <a:pt x="81" y="260"/>
                      </a:lnTo>
                      <a:lnTo>
                        <a:pt x="80" y="264"/>
                      </a:lnTo>
                      <a:lnTo>
                        <a:pt x="68" y="259"/>
                      </a:lnTo>
                      <a:lnTo>
                        <a:pt x="48" y="262"/>
                      </a:lnTo>
                      <a:lnTo>
                        <a:pt x="46" y="264"/>
                      </a:lnTo>
                      <a:lnTo>
                        <a:pt x="44" y="269"/>
                      </a:lnTo>
                      <a:lnTo>
                        <a:pt x="43" y="285"/>
                      </a:lnTo>
                      <a:lnTo>
                        <a:pt x="43" y="291"/>
                      </a:lnTo>
                      <a:lnTo>
                        <a:pt x="47" y="295"/>
                      </a:lnTo>
                      <a:lnTo>
                        <a:pt x="44" y="301"/>
                      </a:lnTo>
                      <a:lnTo>
                        <a:pt x="46" y="312"/>
                      </a:lnTo>
                      <a:lnTo>
                        <a:pt x="42" y="321"/>
                      </a:lnTo>
                      <a:lnTo>
                        <a:pt x="41" y="353"/>
                      </a:lnTo>
                      <a:lnTo>
                        <a:pt x="37" y="366"/>
                      </a:lnTo>
                      <a:lnTo>
                        <a:pt x="38" y="409"/>
                      </a:lnTo>
                      <a:lnTo>
                        <a:pt x="36" y="419"/>
                      </a:lnTo>
                      <a:lnTo>
                        <a:pt x="36" y="431"/>
                      </a:lnTo>
                      <a:lnTo>
                        <a:pt x="30" y="457"/>
                      </a:lnTo>
                      <a:lnTo>
                        <a:pt x="28" y="464"/>
                      </a:lnTo>
                      <a:lnTo>
                        <a:pt x="30" y="466"/>
                      </a:lnTo>
                      <a:lnTo>
                        <a:pt x="31" y="466"/>
                      </a:lnTo>
                      <a:lnTo>
                        <a:pt x="32" y="474"/>
                      </a:lnTo>
                      <a:lnTo>
                        <a:pt x="26" y="478"/>
                      </a:lnTo>
                      <a:lnTo>
                        <a:pt x="20" y="488"/>
                      </a:lnTo>
                      <a:lnTo>
                        <a:pt x="15" y="515"/>
                      </a:lnTo>
                      <a:lnTo>
                        <a:pt x="17" y="529"/>
                      </a:lnTo>
                      <a:lnTo>
                        <a:pt x="20" y="555"/>
                      </a:lnTo>
                      <a:lnTo>
                        <a:pt x="27" y="576"/>
                      </a:lnTo>
                      <a:lnTo>
                        <a:pt x="28" y="580"/>
                      </a:lnTo>
                      <a:lnTo>
                        <a:pt x="31" y="590"/>
                      </a:lnTo>
                      <a:lnTo>
                        <a:pt x="39" y="624"/>
                      </a:lnTo>
                      <a:lnTo>
                        <a:pt x="36" y="646"/>
                      </a:lnTo>
                      <a:lnTo>
                        <a:pt x="36" y="667"/>
                      </a:lnTo>
                      <a:lnTo>
                        <a:pt x="30" y="678"/>
                      </a:lnTo>
                      <a:lnTo>
                        <a:pt x="22" y="688"/>
                      </a:lnTo>
                      <a:lnTo>
                        <a:pt x="22" y="697"/>
                      </a:lnTo>
                      <a:lnTo>
                        <a:pt x="24" y="701"/>
                      </a:lnTo>
                      <a:lnTo>
                        <a:pt x="30" y="706"/>
                      </a:lnTo>
                      <a:lnTo>
                        <a:pt x="54" y="747"/>
                      </a:lnTo>
                      <a:lnTo>
                        <a:pt x="55" y="752"/>
                      </a:lnTo>
                      <a:lnTo>
                        <a:pt x="54" y="758"/>
                      </a:lnTo>
                      <a:lnTo>
                        <a:pt x="54" y="769"/>
                      </a:lnTo>
                      <a:lnTo>
                        <a:pt x="63" y="806"/>
                      </a:lnTo>
                      <a:lnTo>
                        <a:pt x="69" y="813"/>
                      </a:lnTo>
                      <a:lnTo>
                        <a:pt x="78" y="824"/>
                      </a:lnTo>
                      <a:lnTo>
                        <a:pt x="95" y="841"/>
                      </a:lnTo>
                      <a:lnTo>
                        <a:pt x="98" y="850"/>
                      </a:lnTo>
                      <a:lnTo>
                        <a:pt x="98" y="857"/>
                      </a:lnTo>
                      <a:lnTo>
                        <a:pt x="100" y="862"/>
                      </a:lnTo>
                      <a:lnTo>
                        <a:pt x="108" y="868"/>
                      </a:lnTo>
                      <a:lnTo>
                        <a:pt x="114" y="868"/>
                      </a:lnTo>
                      <a:lnTo>
                        <a:pt x="116" y="872"/>
                      </a:lnTo>
                      <a:lnTo>
                        <a:pt x="119" y="872"/>
                      </a:lnTo>
                      <a:lnTo>
                        <a:pt x="122" y="870"/>
                      </a:lnTo>
                      <a:lnTo>
                        <a:pt x="123" y="868"/>
                      </a:lnTo>
                      <a:lnTo>
                        <a:pt x="124" y="854"/>
                      </a:lnTo>
                      <a:lnTo>
                        <a:pt x="138" y="854"/>
                      </a:lnTo>
                      <a:lnTo>
                        <a:pt x="150" y="859"/>
                      </a:lnTo>
                      <a:lnTo>
                        <a:pt x="144" y="864"/>
                      </a:lnTo>
                      <a:lnTo>
                        <a:pt x="138" y="865"/>
                      </a:lnTo>
                      <a:lnTo>
                        <a:pt x="133" y="870"/>
                      </a:lnTo>
                      <a:lnTo>
                        <a:pt x="134" y="876"/>
                      </a:lnTo>
                      <a:lnTo>
                        <a:pt x="144" y="894"/>
                      </a:lnTo>
                      <a:lnTo>
                        <a:pt x="145" y="899"/>
                      </a:lnTo>
                      <a:lnTo>
                        <a:pt x="137" y="893"/>
                      </a:lnTo>
                      <a:lnTo>
                        <a:pt x="130" y="886"/>
                      </a:lnTo>
                      <a:lnTo>
                        <a:pt x="129" y="881"/>
                      </a:lnTo>
                      <a:lnTo>
                        <a:pt x="124" y="880"/>
                      </a:lnTo>
                      <a:lnTo>
                        <a:pt x="123" y="887"/>
                      </a:lnTo>
                      <a:lnTo>
                        <a:pt x="124" y="894"/>
                      </a:lnTo>
                      <a:lnTo>
                        <a:pt x="129" y="905"/>
                      </a:lnTo>
                      <a:lnTo>
                        <a:pt x="133" y="925"/>
                      </a:lnTo>
                      <a:lnTo>
                        <a:pt x="143" y="934"/>
                      </a:lnTo>
                      <a:lnTo>
                        <a:pt x="155" y="936"/>
                      </a:lnTo>
                      <a:lnTo>
                        <a:pt x="161" y="946"/>
                      </a:lnTo>
                      <a:lnTo>
                        <a:pt x="161" y="958"/>
                      </a:lnTo>
                      <a:lnTo>
                        <a:pt x="155" y="963"/>
                      </a:lnTo>
                      <a:lnTo>
                        <a:pt x="155" y="977"/>
                      </a:lnTo>
                      <a:lnTo>
                        <a:pt x="157" y="980"/>
                      </a:lnTo>
                      <a:lnTo>
                        <a:pt x="180" y="1004"/>
                      </a:lnTo>
                      <a:lnTo>
                        <a:pt x="192" y="1023"/>
                      </a:lnTo>
                      <a:lnTo>
                        <a:pt x="207" y="1038"/>
                      </a:lnTo>
                      <a:lnTo>
                        <a:pt x="213" y="1042"/>
                      </a:lnTo>
                      <a:lnTo>
                        <a:pt x="214" y="1053"/>
                      </a:lnTo>
                      <a:lnTo>
                        <a:pt x="223" y="1056"/>
                      </a:lnTo>
                      <a:lnTo>
                        <a:pt x="227" y="1064"/>
                      </a:lnTo>
                      <a:lnTo>
                        <a:pt x="227" y="1066"/>
                      </a:lnTo>
                      <a:lnTo>
                        <a:pt x="226" y="1072"/>
                      </a:lnTo>
                      <a:lnTo>
                        <a:pt x="226" y="1081"/>
                      </a:lnTo>
                      <a:lnTo>
                        <a:pt x="229" y="1096"/>
                      </a:lnTo>
                      <a:lnTo>
                        <a:pt x="231" y="1099"/>
                      </a:lnTo>
                      <a:lnTo>
                        <a:pt x="238" y="1102"/>
                      </a:lnTo>
                      <a:lnTo>
                        <a:pt x="257" y="1104"/>
                      </a:lnTo>
                      <a:lnTo>
                        <a:pt x="268" y="1110"/>
                      </a:lnTo>
                      <a:lnTo>
                        <a:pt x="273" y="1108"/>
                      </a:lnTo>
                      <a:lnTo>
                        <a:pt x="280" y="1109"/>
                      </a:lnTo>
                      <a:lnTo>
                        <a:pt x="289" y="1114"/>
                      </a:lnTo>
                      <a:lnTo>
                        <a:pt x="299" y="1118"/>
                      </a:lnTo>
                      <a:lnTo>
                        <a:pt x="302" y="1124"/>
                      </a:lnTo>
                      <a:lnTo>
                        <a:pt x="318" y="1130"/>
                      </a:lnTo>
                      <a:lnTo>
                        <a:pt x="324" y="1134"/>
                      </a:lnTo>
                      <a:lnTo>
                        <a:pt x="328" y="1137"/>
                      </a:lnTo>
                      <a:lnTo>
                        <a:pt x="331" y="1131"/>
                      </a:lnTo>
                      <a:lnTo>
                        <a:pt x="336" y="1131"/>
                      </a:lnTo>
                      <a:lnTo>
                        <a:pt x="339" y="1134"/>
                      </a:lnTo>
                      <a:lnTo>
                        <a:pt x="348" y="1141"/>
                      </a:lnTo>
                      <a:lnTo>
                        <a:pt x="349" y="1151"/>
                      </a:lnTo>
                      <a:lnTo>
                        <a:pt x="350" y="1153"/>
                      </a:lnTo>
                      <a:lnTo>
                        <a:pt x="364" y="1155"/>
                      </a:lnTo>
                      <a:lnTo>
                        <a:pt x="376" y="1161"/>
                      </a:lnTo>
                      <a:lnTo>
                        <a:pt x="383" y="1167"/>
                      </a:lnTo>
                      <a:lnTo>
                        <a:pt x="397" y="1183"/>
                      </a:lnTo>
                      <a:lnTo>
                        <a:pt x="406" y="1192"/>
                      </a:lnTo>
                      <a:lnTo>
                        <a:pt x="412" y="1201"/>
                      </a:lnTo>
                      <a:lnTo>
                        <a:pt x="415" y="1227"/>
                      </a:lnTo>
                      <a:lnTo>
                        <a:pt x="417" y="1233"/>
                      </a:lnTo>
                      <a:lnTo>
                        <a:pt x="541" y="1223"/>
                      </a:lnTo>
                      <a:lnTo>
                        <a:pt x="542" y="1230"/>
                      </a:lnTo>
                      <a:lnTo>
                        <a:pt x="751" y="1307"/>
                      </a:lnTo>
                      <a:lnTo>
                        <a:pt x="854" y="1307"/>
                      </a:lnTo>
                      <a:lnTo>
                        <a:pt x="898" y="1307"/>
                      </a:lnTo>
                      <a:lnTo>
                        <a:pt x="899" y="1277"/>
                      </a:lnTo>
                      <a:lnTo>
                        <a:pt x="989" y="1276"/>
                      </a:lnTo>
                      <a:lnTo>
                        <a:pt x="999" y="1282"/>
                      </a:lnTo>
                      <a:lnTo>
                        <a:pt x="1004" y="1285"/>
                      </a:lnTo>
                      <a:lnTo>
                        <a:pt x="1011" y="1297"/>
                      </a:lnTo>
                      <a:lnTo>
                        <a:pt x="1023" y="1303"/>
                      </a:lnTo>
                      <a:lnTo>
                        <a:pt x="1032" y="1316"/>
                      </a:lnTo>
                      <a:lnTo>
                        <a:pt x="1052" y="1333"/>
                      </a:lnTo>
                      <a:lnTo>
                        <a:pt x="1081" y="1352"/>
                      </a:lnTo>
                      <a:lnTo>
                        <a:pt x="1095" y="1403"/>
                      </a:lnTo>
                      <a:lnTo>
                        <a:pt x="1109" y="1421"/>
                      </a:lnTo>
                      <a:lnTo>
                        <a:pt x="1128" y="1437"/>
                      </a:lnTo>
                      <a:lnTo>
                        <a:pt x="1152" y="1453"/>
                      </a:lnTo>
                      <a:lnTo>
                        <a:pt x="1176" y="1458"/>
                      </a:lnTo>
                      <a:lnTo>
                        <a:pt x="1199" y="1411"/>
                      </a:lnTo>
                      <a:lnTo>
                        <a:pt x="1202" y="1408"/>
                      </a:lnTo>
                      <a:lnTo>
                        <a:pt x="1213" y="1403"/>
                      </a:lnTo>
                      <a:lnTo>
                        <a:pt x="1224" y="1406"/>
                      </a:lnTo>
                      <a:lnTo>
                        <a:pt x="1269" y="1404"/>
                      </a:lnTo>
                      <a:lnTo>
                        <a:pt x="1277" y="1414"/>
                      </a:lnTo>
                      <a:lnTo>
                        <a:pt x="1294" y="1430"/>
                      </a:lnTo>
                      <a:lnTo>
                        <a:pt x="1300" y="1440"/>
                      </a:lnTo>
                      <a:lnTo>
                        <a:pt x="1311" y="1448"/>
                      </a:lnTo>
                      <a:lnTo>
                        <a:pt x="1331" y="1494"/>
                      </a:lnTo>
                      <a:lnTo>
                        <a:pt x="1347" y="1511"/>
                      </a:lnTo>
                      <a:lnTo>
                        <a:pt x="1355" y="1531"/>
                      </a:lnTo>
                      <a:lnTo>
                        <a:pt x="1372" y="1542"/>
                      </a:lnTo>
                      <a:lnTo>
                        <a:pt x="1387" y="1589"/>
                      </a:lnTo>
                      <a:lnTo>
                        <a:pt x="1404" y="1615"/>
                      </a:lnTo>
                      <a:lnTo>
                        <a:pt x="1421" y="1626"/>
                      </a:lnTo>
                      <a:lnTo>
                        <a:pt x="1435" y="1628"/>
                      </a:lnTo>
                      <a:lnTo>
                        <a:pt x="1450" y="1636"/>
                      </a:lnTo>
                      <a:lnTo>
                        <a:pt x="1477" y="1639"/>
                      </a:lnTo>
                      <a:lnTo>
                        <a:pt x="1495" y="1647"/>
                      </a:lnTo>
                      <a:lnTo>
                        <a:pt x="1512" y="1648"/>
                      </a:lnTo>
                      <a:lnTo>
                        <a:pt x="1514" y="1647"/>
                      </a:lnTo>
                      <a:lnTo>
                        <a:pt x="1509" y="1644"/>
                      </a:lnTo>
                      <a:lnTo>
                        <a:pt x="1505" y="1632"/>
                      </a:lnTo>
                      <a:lnTo>
                        <a:pt x="1503" y="1625"/>
                      </a:lnTo>
                      <a:lnTo>
                        <a:pt x="1501" y="1624"/>
                      </a:lnTo>
                      <a:lnTo>
                        <a:pt x="1495" y="1598"/>
                      </a:lnTo>
                      <a:lnTo>
                        <a:pt x="1494" y="1588"/>
                      </a:lnTo>
                      <a:lnTo>
                        <a:pt x="1499" y="1585"/>
                      </a:lnTo>
                      <a:lnTo>
                        <a:pt x="1499" y="1572"/>
                      </a:lnTo>
                      <a:lnTo>
                        <a:pt x="1498" y="1571"/>
                      </a:lnTo>
                      <a:lnTo>
                        <a:pt x="1491" y="1570"/>
                      </a:lnTo>
                      <a:lnTo>
                        <a:pt x="1489" y="1567"/>
                      </a:lnTo>
                      <a:lnTo>
                        <a:pt x="1490" y="1564"/>
                      </a:lnTo>
                      <a:lnTo>
                        <a:pt x="1498" y="1564"/>
                      </a:lnTo>
                      <a:lnTo>
                        <a:pt x="1500" y="1566"/>
                      </a:lnTo>
                      <a:lnTo>
                        <a:pt x="1505" y="1564"/>
                      </a:lnTo>
                      <a:lnTo>
                        <a:pt x="1506" y="1556"/>
                      </a:lnTo>
                      <a:lnTo>
                        <a:pt x="1506" y="1543"/>
                      </a:lnTo>
                      <a:lnTo>
                        <a:pt x="1501" y="1533"/>
                      </a:lnTo>
                      <a:lnTo>
                        <a:pt x="1516" y="1531"/>
                      </a:lnTo>
                      <a:lnTo>
                        <a:pt x="1521" y="1521"/>
                      </a:lnTo>
                      <a:lnTo>
                        <a:pt x="1520" y="1518"/>
                      </a:lnTo>
                      <a:lnTo>
                        <a:pt x="1515" y="1519"/>
                      </a:lnTo>
                      <a:lnTo>
                        <a:pt x="1515" y="1515"/>
                      </a:lnTo>
                      <a:lnTo>
                        <a:pt x="1525" y="1508"/>
                      </a:lnTo>
                      <a:lnTo>
                        <a:pt x="1528" y="1510"/>
                      </a:lnTo>
                      <a:lnTo>
                        <a:pt x="1533" y="1502"/>
                      </a:lnTo>
                      <a:lnTo>
                        <a:pt x="1534" y="1500"/>
                      </a:lnTo>
                      <a:lnTo>
                        <a:pt x="1537" y="1496"/>
                      </a:lnTo>
                      <a:lnTo>
                        <a:pt x="1547" y="1496"/>
                      </a:lnTo>
                      <a:lnTo>
                        <a:pt x="1550" y="1494"/>
                      </a:lnTo>
                      <a:lnTo>
                        <a:pt x="1552" y="1489"/>
                      </a:lnTo>
                      <a:lnTo>
                        <a:pt x="1546" y="1485"/>
                      </a:lnTo>
                      <a:lnTo>
                        <a:pt x="1546" y="1480"/>
                      </a:lnTo>
                      <a:lnTo>
                        <a:pt x="1547" y="1476"/>
                      </a:lnTo>
                      <a:lnTo>
                        <a:pt x="1552" y="1479"/>
                      </a:lnTo>
                      <a:lnTo>
                        <a:pt x="1555" y="1481"/>
                      </a:lnTo>
                      <a:lnTo>
                        <a:pt x="1557" y="1481"/>
                      </a:lnTo>
                      <a:lnTo>
                        <a:pt x="1557" y="1476"/>
                      </a:lnTo>
                      <a:lnTo>
                        <a:pt x="1558" y="1475"/>
                      </a:lnTo>
                      <a:lnTo>
                        <a:pt x="1559" y="1476"/>
                      </a:lnTo>
                      <a:lnTo>
                        <a:pt x="1563" y="1480"/>
                      </a:lnTo>
                      <a:lnTo>
                        <a:pt x="1564" y="1480"/>
                      </a:lnTo>
                      <a:lnTo>
                        <a:pt x="1566" y="1479"/>
                      </a:lnTo>
                      <a:lnTo>
                        <a:pt x="1569" y="1475"/>
                      </a:lnTo>
                      <a:lnTo>
                        <a:pt x="1570" y="1474"/>
                      </a:lnTo>
                      <a:lnTo>
                        <a:pt x="1571" y="1483"/>
                      </a:lnTo>
                      <a:lnTo>
                        <a:pt x="1587" y="1476"/>
                      </a:lnTo>
                      <a:lnTo>
                        <a:pt x="1590" y="1478"/>
                      </a:lnTo>
                      <a:lnTo>
                        <a:pt x="1590" y="1479"/>
                      </a:lnTo>
                      <a:lnTo>
                        <a:pt x="1585" y="1481"/>
                      </a:lnTo>
                      <a:lnTo>
                        <a:pt x="1575" y="1485"/>
                      </a:lnTo>
                      <a:lnTo>
                        <a:pt x="1566" y="1489"/>
                      </a:lnTo>
                      <a:lnTo>
                        <a:pt x="1565" y="1492"/>
                      </a:lnTo>
                      <a:lnTo>
                        <a:pt x="1568" y="1492"/>
                      </a:lnTo>
                      <a:lnTo>
                        <a:pt x="1584" y="1486"/>
                      </a:lnTo>
                      <a:lnTo>
                        <a:pt x="1598" y="1479"/>
                      </a:lnTo>
                      <a:lnTo>
                        <a:pt x="1606" y="1473"/>
                      </a:lnTo>
                      <a:lnTo>
                        <a:pt x="1619" y="1463"/>
                      </a:lnTo>
                      <a:lnTo>
                        <a:pt x="1622" y="1459"/>
                      </a:lnTo>
                      <a:lnTo>
                        <a:pt x="1628" y="1443"/>
                      </a:lnTo>
                      <a:lnTo>
                        <a:pt x="1629" y="1410"/>
                      </a:lnTo>
                      <a:lnTo>
                        <a:pt x="1632" y="1408"/>
                      </a:lnTo>
                      <a:lnTo>
                        <a:pt x="1635" y="1406"/>
                      </a:lnTo>
                      <a:lnTo>
                        <a:pt x="1638" y="1406"/>
                      </a:lnTo>
                      <a:lnTo>
                        <a:pt x="1638" y="1419"/>
                      </a:lnTo>
                      <a:lnTo>
                        <a:pt x="1645" y="1419"/>
                      </a:lnTo>
                      <a:lnTo>
                        <a:pt x="1643" y="1422"/>
                      </a:lnTo>
                      <a:lnTo>
                        <a:pt x="1636" y="1425"/>
                      </a:lnTo>
                      <a:lnTo>
                        <a:pt x="1639" y="1426"/>
                      </a:lnTo>
                      <a:lnTo>
                        <a:pt x="1659" y="1419"/>
                      </a:lnTo>
                      <a:lnTo>
                        <a:pt x="1671" y="1411"/>
                      </a:lnTo>
                      <a:lnTo>
                        <a:pt x="1688" y="1411"/>
                      </a:lnTo>
                      <a:lnTo>
                        <a:pt x="1719" y="1406"/>
                      </a:lnTo>
                      <a:lnTo>
                        <a:pt x="1740" y="1413"/>
                      </a:lnTo>
                      <a:lnTo>
                        <a:pt x="1751" y="1418"/>
                      </a:lnTo>
                      <a:lnTo>
                        <a:pt x="1763" y="1420"/>
                      </a:lnTo>
                      <a:lnTo>
                        <a:pt x="1775" y="1420"/>
                      </a:lnTo>
                      <a:lnTo>
                        <a:pt x="1781" y="1414"/>
                      </a:lnTo>
                      <a:lnTo>
                        <a:pt x="1781" y="1409"/>
                      </a:lnTo>
                      <a:lnTo>
                        <a:pt x="1784" y="1405"/>
                      </a:lnTo>
                      <a:lnTo>
                        <a:pt x="1794" y="1405"/>
                      </a:lnTo>
                      <a:lnTo>
                        <a:pt x="1810" y="1414"/>
                      </a:lnTo>
                      <a:lnTo>
                        <a:pt x="1816" y="1421"/>
                      </a:lnTo>
                      <a:lnTo>
                        <a:pt x="1822" y="1422"/>
                      </a:lnTo>
                      <a:lnTo>
                        <a:pt x="1833" y="1440"/>
                      </a:lnTo>
                      <a:lnTo>
                        <a:pt x="1845" y="1440"/>
                      </a:lnTo>
                      <a:lnTo>
                        <a:pt x="1848" y="1442"/>
                      </a:lnTo>
                      <a:lnTo>
                        <a:pt x="1856" y="1445"/>
                      </a:lnTo>
                      <a:lnTo>
                        <a:pt x="1864" y="1441"/>
                      </a:lnTo>
                      <a:lnTo>
                        <a:pt x="1870" y="1445"/>
                      </a:lnTo>
                      <a:lnTo>
                        <a:pt x="1875" y="1442"/>
                      </a:lnTo>
                      <a:lnTo>
                        <a:pt x="1880" y="1442"/>
                      </a:lnTo>
                      <a:lnTo>
                        <a:pt x="1890" y="1445"/>
                      </a:lnTo>
                      <a:lnTo>
                        <a:pt x="1897" y="1436"/>
                      </a:lnTo>
                      <a:lnTo>
                        <a:pt x="1898" y="1433"/>
                      </a:lnTo>
                      <a:lnTo>
                        <a:pt x="1897" y="1429"/>
                      </a:lnTo>
                      <a:lnTo>
                        <a:pt x="1899" y="1427"/>
                      </a:lnTo>
                      <a:lnTo>
                        <a:pt x="1904" y="1427"/>
                      </a:lnTo>
                      <a:lnTo>
                        <a:pt x="1912" y="1435"/>
                      </a:lnTo>
                      <a:lnTo>
                        <a:pt x="1923" y="1440"/>
                      </a:lnTo>
                      <a:lnTo>
                        <a:pt x="1934" y="1453"/>
                      </a:lnTo>
                      <a:lnTo>
                        <a:pt x="1937" y="1452"/>
                      </a:lnTo>
                      <a:lnTo>
                        <a:pt x="1945" y="1449"/>
                      </a:lnTo>
                      <a:lnTo>
                        <a:pt x="1946" y="1445"/>
                      </a:lnTo>
                      <a:lnTo>
                        <a:pt x="1941" y="1438"/>
                      </a:lnTo>
                      <a:lnTo>
                        <a:pt x="1925" y="1430"/>
                      </a:lnTo>
                      <a:lnTo>
                        <a:pt x="1918" y="1420"/>
                      </a:lnTo>
                      <a:lnTo>
                        <a:pt x="1918" y="1418"/>
                      </a:lnTo>
                      <a:lnTo>
                        <a:pt x="1923" y="1410"/>
                      </a:lnTo>
                      <a:lnTo>
                        <a:pt x="1934" y="1402"/>
                      </a:lnTo>
                      <a:lnTo>
                        <a:pt x="1936" y="1387"/>
                      </a:lnTo>
                      <a:lnTo>
                        <a:pt x="1934" y="1386"/>
                      </a:lnTo>
                      <a:lnTo>
                        <a:pt x="1933" y="1384"/>
                      </a:lnTo>
                      <a:lnTo>
                        <a:pt x="1920" y="1389"/>
                      </a:lnTo>
                      <a:lnTo>
                        <a:pt x="1914" y="1395"/>
                      </a:lnTo>
                      <a:lnTo>
                        <a:pt x="1910" y="1394"/>
                      </a:lnTo>
                      <a:lnTo>
                        <a:pt x="1908" y="1383"/>
                      </a:lnTo>
                      <a:lnTo>
                        <a:pt x="1905" y="1382"/>
                      </a:lnTo>
                      <a:lnTo>
                        <a:pt x="1902" y="1383"/>
                      </a:lnTo>
                      <a:lnTo>
                        <a:pt x="1893" y="1388"/>
                      </a:lnTo>
                      <a:lnTo>
                        <a:pt x="1883" y="1389"/>
                      </a:lnTo>
                      <a:lnTo>
                        <a:pt x="1876" y="1382"/>
                      </a:lnTo>
                      <a:lnTo>
                        <a:pt x="1878" y="1371"/>
                      </a:lnTo>
                      <a:lnTo>
                        <a:pt x="1891" y="1367"/>
                      </a:lnTo>
                      <a:lnTo>
                        <a:pt x="1905" y="1375"/>
                      </a:lnTo>
                      <a:lnTo>
                        <a:pt x="1921" y="1377"/>
                      </a:lnTo>
                      <a:lnTo>
                        <a:pt x="1934" y="1371"/>
                      </a:lnTo>
                      <a:lnTo>
                        <a:pt x="1942" y="1373"/>
                      </a:lnTo>
                      <a:lnTo>
                        <a:pt x="1953" y="1366"/>
                      </a:lnTo>
                      <a:lnTo>
                        <a:pt x="1987" y="1368"/>
                      </a:lnTo>
                      <a:lnTo>
                        <a:pt x="1995" y="1370"/>
                      </a:lnTo>
                      <a:lnTo>
                        <a:pt x="1999" y="1367"/>
                      </a:lnTo>
                      <a:lnTo>
                        <a:pt x="2007" y="1334"/>
                      </a:lnTo>
                      <a:lnTo>
                        <a:pt x="2010" y="1341"/>
                      </a:lnTo>
                      <a:lnTo>
                        <a:pt x="2010" y="1350"/>
                      </a:lnTo>
                      <a:lnTo>
                        <a:pt x="2012" y="1363"/>
                      </a:lnTo>
                      <a:lnTo>
                        <a:pt x="2012" y="1367"/>
                      </a:lnTo>
                      <a:lnTo>
                        <a:pt x="2010" y="1373"/>
                      </a:lnTo>
                      <a:lnTo>
                        <a:pt x="2011" y="1377"/>
                      </a:lnTo>
                      <a:lnTo>
                        <a:pt x="2020" y="1376"/>
                      </a:lnTo>
                      <a:lnTo>
                        <a:pt x="2041" y="1370"/>
                      </a:lnTo>
                      <a:lnTo>
                        <a:pt x="2049" y="1361"/>
                      </a:lnTo>
                      <a:lnTo>
                        <a:pt x="2054" y="1361"/>
                      </a:lnTo>
                      <a:lnTo>
                        <a:pt x="2059" y="1356"/>
                      </a:lnTo>
                      <a:lnTo>
                        <a:pt x="2061" y="1356"/>
                      </a:lnTo>
                      <a:lnTo>
                        <a:pt x="2061" y="1359"/>
                      </a:lnTo>
                      <a:lnTo>
                        <a:pt x="2058" y="1366"/>
                      </a:lnTo>
                      <a:lnTo>
                        <a:pt x="2065" y="1366"/>
                      </a:lnTo>
                      <a:lnTo>
                        <a:pt x="2087" y="1361"/>
                      </a:lnTo>
                      <a:lnTo>
                        <a:pt x="2098" y="1361"/>
                      </a:lnTo>
                      <a:lnTo>
                        <a:pt x="2103" y="1362"/>
                      </a:lnTo>
                      <a:lnTo>
                        <a:pt x="2102" y="1366"/>
                      </a:lnTo>
                      <a:lnTo>
                        <a:pt x="2100" y="1367"/>
                      </a:lnTo>
                      <a:lnTo>
                        <a:pt x="2100" y="1370"/>
                      </a:lnTo>
                      <a:lnTo>
                        <a:pt x="2107" y="1373"/>
                      </a:lnTo>
                      <a:lnTo>
                        <a:pt x="2117" y="1377"/>
                      </a:lnTo>
                      <a:lnTo>
                        <a:pt x="2143" y="1392"/>
                      </a:lnTo>
                      <a:lnTo>
                        <a:pt x="2147" y="1397"/>
                      </a:lnTo>
                      <a:lnTo>
                        <a:pt x="2152" y="1406"/>
                      </a:lnTo>
                      <a:lnTo>
                        <a:pt x="2157" y="1410"/>
                      </a:lnTo>
                      <a:lnTo>
                        <a:pt x="2171" y="1406"/>
                      </a:lnTo>
                      <a:lnTo>
                        <a:pt x="2186" y="1404"/>
                      </a:lnTo>
                      <a:lnTo>
                        <a:pt x="2199" y="1397"/>
                      </a:lnTo>
                      <a:lnTo>
                        <a:pt x="2205" y="1397"/>
                      </a:lnTo>
                      <a:lnTo>
                        <a:pt x="2206" y="1397"/>
                      </a:lnTo>
                      <a:lnTo>
                        <a:pt x="2208" y="1390"/>
                      </a:lnTo>
                      <a:lnTo>
                        <a:pt x="2213" y="1387"/>
                      </a:lnTo>
                      <a:lnTo>
                        <a:pt x="2221" y="1387"/>
                      </a:lnTo>
                      <a:lnTo>
                        <a:pt x="2226" y="1387"/>
                      </a:lnTo>
                      <a:lnTo>
                        <a:pt x="2236" y="1390"/>
                      </a:lnTo>
                      <a:lnTo>
                        <a:pt x="2243" y="1398"/>
                      </a:lnTo>
                      <a:lnTo>
                        <a:pt x="2253" y="1409"/>
                      </a:lnTo>
                      <a:lnTo>
                        <a:pt x="2258" y="1411"/>
                      </a:lnTo>
                      <a:lnTo>
                        <a:pt x="2259" y="1421"/>
                      </a:lnTo>
                      <a:lnTo>
                        <a:pt x="2264" y="1424"/>
                      </a:lnTo>
                      <a:lnTo>
                        <a:pt x="2274" y="1437"/>
                      </a:lnTo>
                      <a:lnTo>
                        <a:pt x="2280" y="1441"/>
                      </a:lnTo>
                      <a:lnTo>
                        <a:pt x="2292" y="1446"/>
                      </a:lnTo>
                      <a:lnTo>
                        <a:pt x="2295" y="1449"/>
                      </a:lnTo>
                      <a:lnTo>
                        <a:pt x="2296" y="1457"/>
                      </a:lnTo>
                      <a:lnTo>
                        <a:pt x="2297" y="1476"/>
                      </a:lnTo>
                      <a:lnTo>
                        <a:pt x="2292" y="1511"/>
                      </a:lnTo>
                      <a:lnTo>
                        <a:pt x="2292" y="1517"/>
                      </a:lnTo>
                      <a:lnTo>
                        <a:pt x="2295" y="1527"/>
                      </a:lnTo>
                      <a:lnTo>
                        <a:pt x="2295" y="1528"/>
                      </a:lnTo>
                      <a:lnTo>
                        <a:pt x="2300" y="1528"/>
                      </a:lnTo>
                      <a:lnTo>
                        <a:pt x="2301" y="1518"/>
                      </a:lnTo>
                      <a:lnTo>
                        <a:pt x="2305" y="1521"/>
                      </a:lnTo>
                      <a:lnTo>
                        <a:pt x="2308" y="1524"/>
                      </a:lnTo>
                      <a:lnTo>
                        <a:pt x="2305" y="1537"/>
                      </a:lnTo>
                      <a:lnTo>
                        <a:pt x="2303" y="1545"/>
                      </a:lnTo>
                      <a:lnTo>
                        <a:pt x="2305" y="1556"/>
                      </a:lnTo>
                      <a:lnTo>
                        <a:pt x="2310" y="1566"/>
                      </a:lnTo>
                      <a:lnTo>
                        <a:pt x="2323" y="1587"/>
                      </a:lnTo>
                      <a:lnTo>
                        <a:pt x="2326" y="1587"/>
                      </a:lnTo>
                      <a:lnTo>
                        <a:pt x="2333" y="1585"/>
                      </a:lnTo>
                      <a:lnTo>
                        <a:pt x="2335" y="1602"/>
                      </a:lnTo>
                      <a:lnTo>
                        <a:pt x="2340" y="1601"/>
                      </a:lnTo>
                      <a:lnTo>
                        <a:pt x="2340" y="1601"/>
                      </a:lnTo>
                      <a:lnTo>
                        <a:pt x="2338" y="1605"/>
                      </a:lnTo>
                      <a:lnTo>
                        <a:pt x="2337" y="1609"/>
                      </a:lnTo>
                      <a:lnTo>
                        <a:pt x="2345" y="1623"/>
                      </a:lnTo>
                      <a:lnTo>
                        <a:pt x="2349" y="1635"/>
                      </a:lnTo>
                      <a:lnTo>
                        <a:pt x="2353" y="1641"/>
                      </a:lnTo>
                      <a:lnTo>
                        <a:pt x="2358" y="1647"/>
                      </a:lnTo>
                      <a:lnTo>
                        <a:pt x="2366" y="1647"/>
                      </a:lnTo>
                      <a:lnTo>
                        <a:pt x="2371" y="1653"/>
                      </a:lnTo>
                      <a:lnTo>
                        <a:pt x="2381" y="1674"/>
                      </a:lnTo>
                      <a:lnTo>
                        <a:pt x="2381" y="1688"/>
                      </a:lnTo>
                      <a:lnTo>
                        <a:pt x="2382" y="1690"/>
                      </a:lnTo>
                      <a:lnTo>
                        <a:pt x="2386" y="1693"/>
                      </a:lnTo>
                      <a:lnTo>
                        <a:pt x="2399" y="1693"/>
                      </a:lnTo>
                      <a:lnTo>
                        <a:pt x="2409" y="1690"/>
                      </a:lnTo>
                      <a:lnTo>
                        <a:pt x="2421" y="1684"/>
                      </a:lnTo>
                      <a:lnTo>
                        <a:pt x="2429" y="1688"/>
                      </a:lnTo>
                      <a:lnTo>
                        <a:pt x="2432" y="1680"/>
                      </a:lnTo>
                      <a:lnTo>
                        <a:pt x="2429" y="1677"/>
                      </a:lnTo>
                      <a:lnTo>
                        <a:pt x="2434" y="1657"/>
                      </a:lnTo>
                      <a:lnTo>
                        <a:pt x="2440" y="1636"/>
                      </a:lnTo>
                      <a:lnTo>
                        <a:pt x="2442" y="1617"/>
                      </a:lnTo>
                      <a:lnTo>
                        <a:pt x="2440" y="1597"/>
                      </a:lnTo>
                      <a:lnTo>
                        <a:pt x="2441" y="1583"/>
                      </a:lnTo>
                      <a:lnTo>
                        <a:pt x="2424" y="1539"/>
                      </a:lnTo>
                      <a:lnTo>
                        <a:pt x="2414" y="1522"/>
                      </a:lnTo>
                      <a:lnTo>
                        <a:pt x="2412" y="1508"/>
                      </a:lnTo>
                      <a:lnTo>
                        <a:pt x="2414" y="1492"/>
                      </a:lnTo>
                      <a:lnTo>
                        <a:pt x="2412" y="1483"/>
                      </a:lnTo>
                      <a:lnTo>
                        <a:pt x="2404" y="1469"/>
                      </a:lnTo>
                      <a:lnTo>
                        <a:pt x="2387" y="1441"/>
                      </a:lnTo>
                      <a:lnTo>
                        <a:pt x="2374" y="1400"/>
                      </a:lnTo>
                      <a:lnTo>
                        <a:pt x="2362" y="1354"/>
                      </a:lnTo>
                      <a:lnTo>
                        <a:pt x="2365" y="1348"/>
                      </a:lnTo>
                      <a:lnTo>
                        <a:pt x="2365" y="1332"/>
                      </a:lnTo>
                      <a:lnTo>
                        <a:pt x="2371" y="1322"/>
                      </a:lnTo>
                      <a:lnTo>
                        <a:pt x="2374" y="1311"/>
                      </a:lnTo>
                      <a:lnTo>
                        <a:pt x="2377" y="1302"/>
                      </a:lnTo>
                      <a:lnTo>
                        <a:pt x="2389" y="1274"/>
                      </a:lnTo>
                      <a:lnTo>
                        <a:pt x="2396" y="1264"/>
                      </a:lnTo>
                      <a:lnTo>
                        <a:pt x="2398" y="1264"/>
                      </a:lnTo>
                      <a:lnTo>
                        <a:pt x="2398" y="1259"/>
                      </a:lnTo>
                      <a:lnTo>
                        <a:pt x="2399" y="1257"/>
                      </a:lnTo>
                      <a:lnTo>
                        <a:pt x="2408" y="1252"/>
                      </a:lnTo>
                      <a:lnTo>
                        <a:pt x="2413" y="1252"/>
                      </a:lnTo>
                      <a:lnTo>
                        <a:pt x="2417" y="1247"/>
                      </a:lnTo>
                      <a:lnTo>
                        <a:pt x="2414" y="1242"/>
                      </a:lnTo>
                      <a:lnTo>
                        <a:pt x="2409" y="1234"/>
                      </a:lnTo>
                      <a:lnTo>
                        <a:pt x="2409" y="1232"/>
                      </a:lnTo>
                      <a:lnTo>
                        <a:pt x="2409" y="1230"/>
                      </a:lnTo>
                      <a:lnTo>
                        <a:pt x="2425" y="1228"/>
                      </a:lnTo>
                      <a:lnTo>
                        <a:pt x="2441" y="1230"/>
                      </a:lnTo>
                      <a:lnTo>
                        <a:pt x="2446" y="1228"/>
                      </a:lnTo>
                      <a:lnTo>
                        <a:pt x="2468" y="1210"/>
                      </a:lnTo>
                      <a:lnTo>
                        <a:pt x="2471" y="1210"/>
                      </a:lnTo>
                      <a:lnTo>
                        <a:pt x="2475" y="1206"/>
                      </a:lnTo>
                      <a:lnTo>
                        <a:pt x="2478" y="1199"/>
                      </a:lnTo>
                      <a:lnTo>
                        <a:pt x="2487" y="1196"/>
                      </a:lnTo>
                      <a:lnTo>
                        <a:pt x="2493" y="1192"/>
                      </a:lnTo>
                      <a:lnTo>
                        <a:pt x="2495" y="1185"/>
                      </a:lnTo>
                      <a:lnTo>
                        <a:pt x="2493" y="1179"/>
                      </a:lnTo>
                      <a:lnTo>
                        <a:pt x="2499" y="1174"/>
                      </a:lnTo>
                      <a:lnTo>
                        <a:pt x="2505" y="1163"/>
                      </a:lnTo>
                      <a:lnTo>
                        <a:pt x="2512" y="1156"/>
                      </a:lnTo>
                      <a:lnTo>
                        <a:pt x="2526" y="1150"/>
                      </a:lnTo>
                      <a:lnTo>
                        <a:pt x="2527" y="1145"/>
                      </a:lnTo>
                      <a:lnTo>
                        <a:pt x="2533" y="1144"/>
                      </a:lnTo>
                      <a:lnTo>
                        <a:pt x="2550" y="1141"/>
                      </a:lnTo>
                      <a:lnTo>
                        <a:pt x="2569" y="1133"/>
                      </a:lnTo>
                      <a:lnTo>
                        <a:pt x="2571" y="1126"/>
                      </a:lnTo>
                      <a:lnTo>
                        <a:pt x="2574" y="1123"/>
                      </a:lnTo>
                      <a:lnTo>
                        <a:pt x="2579" y="1118"/>
                      </a:lnTo>
                      <a:lnTo>
                        <a:pt x="2585" y="1109"/>
                      </a:lnTo>
                      <a:lnTo>
                        <a:pt x="2592" y="1103"/>
                      </a:lnTo>
                      <a:lnTo>
                        <a:pt x="2611" y="1094"/>
                      </a:lnTo>
                      <a:lnTo>
                        <a:pt x="2631" y="1093"/>
                      </a:lnTo>
                      <a:lnTo>
                        <a:pt x="2646" y="1083"/>
                      </a:lnTo>
                      <a:lnTo>
                        <a:pt x="2649" y="1079"/>
                      </a:lnTo>
                      <a:lnTo>
                        <a:pt x="2649" y="1071"/>
                      </a:lnTo>
                      <a:lnTo>
                        <a:pt x="2640" y="1069"/>
                      </a:lnTo>
                      <a:lnTo>
                        <a:pt x="2635" y="1071"/>
                      </a:lnTo>
                      <a:lnTo>
                        <a:pt x="2634" y="1074"/>
                      </a:lnTo>
                      <a:lnTo>
                        <a:pt x="2634" y="1071"/>
                      </a:lnTo>
                      <a:lnTo>
                        <a:pt x="2634" y="1065"/>
                      </a:lnTo>
                      <a:lnTo>
                        <a:pt x="2639" y="1061"/>
                      </a:lnTo>
                      <a:lnTo>
                        <a:pt x="2640" y="1056"/>
                      </a:lnTo>
                      <a:lnTo>
                        <a:pt x="2645" y="1053"/>
                      </a:lnTo>
                      <a:lnTo>
                        <a:pt x="2641" y="1048"/>
                      </a:lnTo>
                      <a:lnTo>
                        <a:pt x="2625" y="1042"/>
                      </a:lnTo>
                      <a:lnTo>
                        <a:pt x="2639" y="1042"/>
                      </a:lnTo>
                      <a:lnTo>
                        <a:pt x="2645" y="1037"/>
                      </a:lnTo>
                      <a:lnTo>
                        <a:pt x="2647" y="1043"/>
                      </a:lnTo>
                      <a:lnTo>
                        <a:pt x="2651" y="1043"/>
                      </a:lnTo>
                      <a:lnTo>
                        <a:pt x="2655" y="1048"/>
                      </a:lnTo>
                      <a:lnTo>
                        <a:pt x="2665" y="1048"/>
                      </a:lnTo>
                      <a:lnTo>
                        <a:pt x="2671" y="1044"/>
                      </a:lnTo>
                      <a:lnTo>
                        <a:pt x="2679" y="1032"/>
                      </a:lnTo>
                      <a:lnTo>
                        <a:pt x="2686" y="1028"/>
                      </a:lnTo>
                      <a:lnTo>
                        <a:pt x="2686" y="1020"/>
                      </a:lnTo>
                      <a:lnTo>
                        <a:pt x="2684" y="1013"/>
                      </a:lnTo>
                      <a:lnTo>
                        <a:pt x="2679" y="1007"/>
                      </a:lnTo>
                      <a:lnTo>
                        <a:pt x="2674" y="1012"/>
                      </a:lnTo>
                      <a:lnTo>
                        <a:pt x="2670" y="1023"/>
                      </a:lnTo>
                      <a:lnTo>
                        <a:pt x="2670" y="1023"/>
                      </a:lnTo>
                      <a:lnTo>
                        <a:pt x="2667" y="1018"/>
                      </a:lnTo>
                      <a:lnTo>
                        <a:pt x="2666" y="1006"/>
                      </a:lnTo>
                      <a:lnTo>
                        <a:pt x="2641" y="1010"/>
                      </a:lnTo>
                      <a:lnTo>
                        <a:pt x="2635" y="1008"/>
                      </a:lnTo>
                      <a:lnTo>
                        <a:pt x="2634" y="1001"/>
                      </a:lnTo>
                      <a:lnTo>
                        <a:pt x="2634" y="986"/>
                      </a:lnTo>
                      <a:lnTo>
                        <a:pt x="2635" y="984"/>
                      </a:lnTo>
                      <a:lnTo>
                        <a:pt x="2639" y="997"/>
                      </a:lnTo>
                      <a:lnTo>
                        <a:pt x="2643" y="1000"/>
                      </a:lnTo>
                      <a:lnTo>
                        <a:pt x="2647" y="1000"/>
                      </a:lnTo>
                      <a:lnTo>
                        <a:pt x="2662" y="991"/>
                      </a:lnTo>
                      <a:lnTo>
                        <a:pt x="2666" y="993"/>
                      </a:lnTo>
                      <a:lnTo>
                        <a:pt x="2666" y="989"/>
                      </a:lnTo>
                      <a:lnTo>
                        <a:pt x="2672" y="991"/>
                      </a:lnTo>
                      <a:lnTo>
                        <a:pt x="2678" y="991"/>
                      </a:lnTo>
                      <a:lnTo>
                        <a:pt x="2682" y="999"/>
                      </a:lnTo>
                      <a:lnTo>
                        <a:pt x="2682" y="997"/>
                      </a:lnTo>
                      <a:lnTo>
                        <a:pt x="2679" y="990"/>
                      </a:lnTo>
                      <a:lnTo>
                        <a:pt x="2677" y="984"/>
                      </a:lnTo>
                      <a:lnTo>
                        <a:pt x="2674" y="975"/>
                      </a:lnTo>
                      <a:lnTo>
                        <a:pt x="2673" y="973"/>
                      </a:lnTo>
                      <a:lnTo>
                        <a:pt x="2676" y="957"/>
                      </a:lnTo>
                      <a:lnTo>
                        <a:pt x="2674" y="943"/>
                      </a:lnTo>
                      <a:lnTo>
                        <a:pt x="2657" y="938"/>
                      </a:lnTo>
                      <a:lnTo>
                        <a:pt x="2655" y="940"/>
                      </a:lnTo>
                      <a:lnTo>
                        <a:pt x="2654" y="942"/>
                      </a:lnTo>
                      <a:lnTo>
                        <a:pt x="2647" y="940"/>
                      </a:lnTo>
                      <a:lnTo>
                        <a:pt x="2643" y="936"/>
                      </a:lnTo>
                      <a:lnTo>
                        <a:pt x="2643" y="931"/>
                      </a:lnTo>
                      <a:lnTo>
                        <a:pt x="2652" y="931"/>
                      </a:lnTo>
                      <a:lnTo>
                        <a:pt x="2657" y="929"/>
                      </a:lnTo>
                      <a:lnTo>
                        <a:pt x="2656" y="925"/>
                      </a:lnTo>
                      <a:lnTo>
                        <a:pt x="2651" y="923"/>
                      </a:lnTo>
                      <a:lnTo>
                        <a:pt x="2649" y="916"/>
                      </a:lnTo>
                      <a:lnTo>
                        <a:pt x="2649" y="913"/>
                      </a:lnTo>
                      <a:lnTo>
                        <a:pt x="2654" y="910"/>
                      </a:lnTo>
                      <a:lnTo>
                        <a:pt x="2657" y="910"/>
                      </a:lnTo>
                      <a:lnTo>
                        <a:pt x="2654" y="903"/>
                      </a:lnTo>
                      <a:lnTo>
                        <a:pt x="2649" y="899"/>
                      </a:lnTo>
                      <a:lnTo>
                        <a:pt x="2647" y="892"/>
                      </a:lnTo>
                      <a:lnTo>
                        <a:pt x="2647" y="891"/>
                      </a:lnTo>
                      <a:lnTo>
                        <a:pt x="2651" y="889"/>
                      </a:lnTo>
                      <a:lnTo>
                        <a:pt x="2654" y="877"/>
                      </a:lnTo>
                      <a:lnTo>
                        <a:pt x="2654" y="871"/>
                      </a:lnTo>
                      <a:lnTo>
                        <a:pt x="2647" y="864"/>
                      </a:lnTo>
                      <a:lnTo>
                        <a:pt x="2635" y="857"/>
                      </a:lnTo>
                      <a:lnTo>
                        <a:pt x="2625" y="855"/>
                      </a:lnTo>
                      <a:lnTo>
                        <a:pt x="2616" y="846"/>
                      </a:lnTo>
                      <a:lnTo>
                        <a:pt x="2598" y="838"/>
                      </a:lnTo>
                      <a:lnTo>
                        <a:pt x="2597" y="835"/>
                      </a:lnTo>
                      <a:lnTo>
                        <a:pt x="2597" y="832"/>
                      </a:lnTo>
                      <a:lnTo>
                        <a:pt x="2600" y="825"/>
                      </a:lnTo>
                      <a:lnTo>
                        <a:pt x="2604" y="824"/>
                      </a:lnTo>
                      <a:lnTo>
                        <a:pt x="2604" y="827"/>
                      </a:lnTo>
                      <a:lnTo>
                        <a:pt x="2601" y="833"/>
                      </a:lnTo>
                      <a:lnTo>
                        <a:pt x="2603" y="835"/>
                      </a:lnTo>
                      <a:lnTo>
                        <a:pt x="2611" y="837"/>
                      </a:lnTo>
                      <a:lnTo>
                        <a:pt x="2622" y="843"/>
                      </a:lnTo>
                      <a:lnTo>
                        <a:pt x="2628" y="843"/>
                      </a:lnTo>
                      <a:lnTo>
                        <a:pt x="2631" y="846"/>
                      </a:lnTo>
                      <a:lnTo>
                        <a:pt x="2639" y="849"/>
                      </a:lnTo>
                      <a:lnTo>
                        <a:pt x="2644" y="854"/>
                      </a:lnTo>
                      <a:lnTo>
                        <a:pt x="2651" y="857"/>
                      </a:lnTo>
                      <a:lnTo>
                        <a:pt x="2646" y="841"/>
                      </a:lnTo>
                      <a:lnTo>
                        <a:pt x="2640" y="835"/>
                      </a:lnTo>
                      <a:lnTo>
                        <a:pt x="2645" y="834"/>
                      </a:lnTo>
                      <a:lnTo>
                        <a:pt x="2645" y="833"/>
                      </a:lnTo>
                      <a:lnTo>
                        <a:pt x="2643" y="828"/>
                      </a:lnTo>
                      <a:lnTo>
                        <a:pt x="2641" y="816"/>
                      </a:lnTo>
                      <a:lnTo>
                        <a:pt x="2644" y="790"/>
                      </a:lnTo>
                      <a:lnTo>
                        <a:pt x="2641" y="781"/>
                      </a:lnTo>
                      <a:lnTo>
                        <a:pt x="2649" y="778"/>
                      </a:lnTo>
                      <a:lnTo>
                        <a:pt x="2662" y="767"/>
                      </a:lnTo>
                      <a:lnTo>
                        <a:pt x="2666" y="760"/>
                      </a:lnTo>
                      <a:lnTo>
                        <a:pt x="2668" y="755"/>
                      </a:lnTo>
                      <a:lnTo>
                        <a:pt x="2671" y="755"/>
                      </a:lnTo>
                      <a:lnTo>
                        <a:pt x="2673" y="758"/>
                      </a:lnTo>
                      <a:lnTo>
                        <a:pt x="2674" y="760"/>
                      </a:lnTo>
                      <a:lnTo>
                        <a:pt x="2672" y="767"/>
                      </a:lnTo>
                      <a:lnTo>
                        <a:pt x="2670" y="770"/>
                      </a:lnTo>
                      <a:lnTo>
                        <a:pt x="2665" y="773"/>
                      </a:lnTo>
                      <a:lnTo>
                        <a:pt x="2661" y="778"/>
                      </a:lnTo>
                      <a:lnTo>
                        <a:pt x="2661" y="782"/>
                      </a:lnTo>
                      <a:lnTo>
                        <a:pt x="2663" y="789"/>
                      </a:lnTo>
                      <a:lnTo>
                        <a:pt x="2662" y="792"/>
                      </a:lnTo>
                      <a:lnTo>
                        <a:pt x="2655" y="801"/>
                      </a:lnTo>
                      <a:lnTo>
                        <a:pt x="2656" y="803"/>
                      </a:lnTo>
                      <a:lnTo>
                        <a:pt x="2662" y="803"/>
                      </a:lnTo>
                      <a:lnTo>
                        <a:pt x="2663" y="806"/>
                      </a:lnTo>
                      <a:lnTo>
                        <a:pt x="2663" y="812"/>
                      </a:lnTo>
                      <a:lnTo>
                        <a:pt x="2663" y="821"/>
                      </a:lnTo>
                      <a:lnTo>
                        <a:pt x="2660" y="823"/>
                      </a:lnTo>
                      <a:lnTo>
                        <a:pt x="2657" y="827"/>
                      </a:lnTo>
                      <a:lnTo>
                        <a:pt x="2656" y="832"/>
                      </a:lnTo>
                      <a:lnTo>
                        <a:pt x="2657" y="838"/>
                      </a:lnTo>
                      <a:lnTo>
                        <a:pt x="2663" y="845"/>
                      </a:lnTo>
                      <a:lnTo>
                        <a:pt x="2672" y="846"/>
                      </a:lnTo>
                      <a:lnTo>
                        <a:pt x="2676" y="848"/>
                      </a:lnTo>
                      <a:lnTo>
                        <a:pt x="2681" y="859"/>
                      </a:lnTo>
                      <a:lnTo>
                        <a:pt x="2682" y="865"/>
                      </a:lnTo>
                      <a:lnTo>
                        <a:pt x="2683" y="867"/>
                      </a:lnTo>
                      <a:lnTo>
                        <a:pt x="2688" y="870"/>
                      </a:lnTo>
                      <a:lnTo>
                        <a:pt x="2687" y="876"/>
                      </a:lnTo>
                      <a:lnTo>
                        <a:pt x="2682" y="877"/>
                      </a:lnTo>
                      <a:lnTo>
                        <a:pt x="2679" y="881"/>
                      </a:lnTo>
                      <a:lnTo>
                        <a:pt x="2671" y="903"/>
                      </a:lnTo>
                      <a:lnTo>
                        <a:pt x="2671" y="911"/>
                      </a:lnTo>
                      <a:lnTo>
                        <a:pt x="2672" y="923"/>
                      </a:lnTo>
                      <a:lnTo>
                        <a:pt x="2674" y="925"/>
                      </a:lnTo>
                      <a:lnTo>
                        <a:pt x="2679" y="924"/>
                      </a:lnTo>
                      <a:lnTo>
                        <a:pt x="2683" y="921"/>
                      </a:lnTo>
                      <a:lnTo>
                        <a:pt x="2686" y="916"/>
                      </a:lnTo>
                      <a:lnTo>
                        <a:pt x="2693" y="892"/>
                      </a:lnTo>
                      <a:lnTo>
                        <a:pt x="2709" y="862"/>
                      </a:lnTo>
                      <a:lnTo>
                        <a:pt x="2709" y="854"/>
                      </a:lnTo>
                      <a:lnTo>
                        <a:pt x="2717" y="843"/>
                      </a:lnTo>
                      <a:lnTo>
                        <a:pt x="2720" y="834"/>
                      </a:lnTo>
                      <a:lnTo>
                        <a:pt x="2722" y="828"/>
                      </a:lnTo>
                      <a:lnTo>
                        <a:pt x="2717" y="811"/>
                      </a:lnTo>
                      <a:lnTo>
                        <a:pt x="2708" y="796"/>
                      </a:lnTo>
                      <a:lnTo>
                        <a:pt x="2694" y="771"/>
                      </a:lnTo>
                      <a:lnTo>
                        <a:pt x="2692" y="763"/>
                      </a:lnTo>
                      <a:lnTo>
                        <a:pt x="2694" y="757"/>
                      </a:lnTo>
                      <a:lnTo>
                        <a:pt x="2700" y="764"/>
                      </a:lnTo>
                      <a:lnTo>
                        <a:pt x="2708" y="773"/>
                      </a:lnTo>
                      <a:lnTo>
                        <a:pt x="2715" y="775"/>
                      </a:lnTo>
                      <a:lnTo>
                        <a:pt x="2721" y="780"/>
                      </a:lnTo>
                      <a:lnTo>
                        <a:pt x="2732" y="781"/>
                      </a:lnTo>
                      <a:lnTo>
                        <a:pt x="2731" y="795"/>
                      </a:lnTo>
                      <a:lnTo>
                        <a:pt x="2732" y="797"/>
                      </a:lnTo>
                      <a:lnTo>
                        <a:pt x="2740" y="790"/>
                      </a:lnTo>
                      <a:lnTo>
                        <a:pt x="2751" y="773"/>
                      </a:lnTo>
                      <a:lnTo>
                        <a:pt x="2758" y="765"/>
                      </a:lnTo>
                      <a:lnTo>
                        <a:pt x="2762" y="759"/>
                      </a:lnTo>
                      <a:lnTo>
                        <a:pt x="2762" y="754"/>
                      </a:lnTo>
                      <a:lnTo>
                        <a:pt x="2767" y="752"/>
                      </a:lnTo>
                      <a:lnTo>
                        <a:pt x="2769" y="749"/>
                      </a:lnTo>
                      <a:lnTo>
                        <a:pt x="2773" y="730"/>
                      </a:lnTo>
                      <a:lnTo>
                        <a:pt x="2774" y="727"/>
                      </a:lnTo>
                      <a:lnTo>
                        <a:pt x="2776" y="728"/>
                      </a:lnTo>
                      <a:lnTo>
                        <a:pt x="2779" y="727"/>
                      </a:lnTo>
                      <a:lnTo>
                        <a:pt x="2783" y="712"/>
                      </a:lnTo>
                      <a:lnTo>
                        <a:pt x="2784" y="708"/>
                      </a:lnTo>
                      <a:lnTo>
                        <a:pt x="2781" y="703"/>
                      </a:lnTo>
                      <a:lnTo>
                        <a:pt x="2776" y="697"/>
                      </a:lnTo>
                      <a:lnTo>
                        <a:pt x="2769" y="693"/>
                      </a:lnTo>
                      <a:lnTo>
                        <a:pt x="2769" y="690"/>
                      </a:lnTo>
                      <a:lnTo>
                        <a:pt x="2769" y="687"/>
                      </a:lnTo>
                      <a:lnTo>
                        <a:pt x="2773" y="678"/>
                      </a:lnTo>
                      <a:lnTo>
                        <a:pt x="2775" y="674"/>
                      </a:lnTo>
                      <a:lnTo>
                        <a:pt x="2785" y="662"/>
                      </a:lnTo>
                      <a:lnTo>
                        <a:pt x="2790" y="662"/>
                      </a:lnTo>
                      <a:lnTo>
                        <a:pt x="2796" y="652"/>
                      </a:lnTo>
                      <a:lnTo>
                        <a:pt x="2807" y="650"/>
                      </a:lnTo>
                      <a:lnTo>
                        <a:pt x="2819" y="644"/>
                      </a:lnTo>
                      <a:lnTo>
                        <a:pt x="2830" y="641"/>
                      </a:lnTo>
                      <a:lnTo>
                        <a:pt x="2835" y="635"/>
                      </a:lnTo>
                      <a:lnTo>
                        <a:pt x="2843" y="631"/>
                      </a:lnTo>
                      <a:lnTo>
                        <a:pt x="2856" y="634"/>
                      </a:lnTo>
                      <a:lnTo>
                        <a:pt x="2869" y="631"/>
                      </a:lnTo>
                      <a:lnTo>
                        <a:pt x="2894" y="630"/>
                      </a:lnTo>
                      <a:lnTo>
                        <a:pt x="2913" y="625"/>
                      </a:lnTo>
                      <a:lnTo>
                        <a:pt x="2918" y="623"/>
                      </a:lnTo>
                      <a:lnTo>
                        <a:pt x="2923" y="619"/>
                      </a:lnTo>
                      <a:lnTo>
                        <a:pt x="2929" y="604"/>
                      </a:lnTo>
                      <a:lnTo>
                        <a:pt x="2931" y="602"/>
                      </a:lnTo>
                      <a:lnTo>
                        <a:pt x="2936" y="604"/>
                      </a:lnTo>
                      <a:lnTo>
                        <a:pt x="2937" y="614"/>
                      </a:lnTo>
                      <a:lnTo>
                        <a:pt x="2941" y="614"/>
                      </a:lnTo>
                      <a:lnTo>
                        <a:pt x="2948" y="613"/>
                      </a:lnTo>
                      <a:lnTo>
                        <a:pt x="2963" y="604"/>
                      </a:lnTo>
                      <a:lnTo>
                        <a:pt x="2967" y="604"/>
                      </a:lnTo>
                      <a:lnTo>
                        <a:pt x="2969" y="612"/>
                      </a:lnTo>
                      <a:lnTo>
                        <a:pt x="2974" y="613"/>
                      </a:lnTo>
                      <a:lnTo>
                        <a:pt x="2987" y="608"/>
                      </a:lnTo>
                      <a:lnTo>
                        <a:pt x="2993" y="609"/>
                      </a:lnTo>
                      <a:lnTo>
                        <a:pt x="3004" y="602"/>
                      </a:lnTo>
                      <a:lnTo>
                        <a:pt x="3006" y="599"/>
                      </a:lnTo>
                      <a:lnTo>
                        <a:pt x="3004" y="586"/>
                      </a:lnTo>
                      <a:lnTo>
                        <a:pt x="3002" y="583"/>
                      </a:lnTo>
                      <a:lnTo>
                        <a:pt x="3000" y="583"/>
                      </a:lnTo>
                      <a:lnTo>
                        <a:pt x="3000" y="596"/>
                      </a:lnTo>
                      <a:lnTo>
                        <a:pt x="2999" y="599"/>
                      </a:lnTo>
                      <a:lnTo>
                        <a:pt x="2991" y="602"/>
                      </a:lnTo>
                      <a:lnTo>
                        <a:pt x="2982" y="599"/>
                      </a:lnTo>
                      <a:lnTo>
                        <a:pt x="2972" y="593"/>
                      </a:lnTo>
                      <a:lnTo>
                        <a:pt x="2967" y="582"/>
                      </a:lnTo>
                      <a:lnTo>
                        <a:pt x="2963" y="580"/>
                      </a:lnTo>
                      <a:lnTo>
                        <a:pt x="2962" y="569"/>
                      </a:lnTo>
                      <a:lnTo>
                        <a:pt x="2957" y="564"/>
                      </a:lnTo>
                      <a:lnTo>
                        <a:pt x="2948" y="559"/>
                      </a:lnTo>
                      <a:lnTo>
                        <a:pt x="2947" y="558"/>
                      </a:lnTo>
                      <a:lnTo>
                        <a:pt x="2947" y="552"/>
                      </a:lnTo>
                      <a:lnTo>
                        <a:pt x="2950" y="548"/>
                      </a:lnTo>
                      <a:lnTo>
                        <a:pt x="2953" y="547"/>
                      </a:lnTo>
                      <a:lnTo>
                        <a:pt x="2957" y="538"/>
                      </a:lnTo>
                      <a:lnTo>
                        <a:pt x="2962" y="536"/>
                      </a:lnTo>
                      <a:lnTo>
                        <a:pt x="2957" y="528"/>
                      </a:lnTo>
                      <a:lnTo>
                        <a:pt x="2951" y="515"/>
                      </a:lnTo>
                      <a:lnTo>
                        <a:pt x="2956" y="500"/>
                      </a:lnTo>
                      <a:lnTo>
                        <a:pt x="2971" y="488"/>
                      </a:lnTo>
                      <a:lnTo>
                        <a:pt x="2982" y="470"/>
                      </a:lnTo>
                      <a:lnTo>
                        <a:pt x="2987" y="466"/>
                      </a:lnTo>
                      <a:lnTo>
                        <a:pt x="2989" y="455"/>
                      </a:lnTo>
                      <a:lnTo>
                        <a:pt x="2996" y="446"/>
                      </a:lnTo>
                      <a:lnTo>
                        <a:pt x="3005" y="442"/>
                      </a:lnTo>
                      <a:lnTo>
                        <a:pt x="3009" y="443"/>
                      </a:lnTo>
                      <a:lnTo>
                        <a:pt x="3011" y="451"/>
                      </a:lnTo>
                      <a:lnTo>
                        <a:pt x="3014" y="451"/>
                      </a:lnTo>
                      <a:lnTo>
                        <a:pt x="3017" y="447"/>
                      </a:lnTo>
                      <a:lnTo>
                        <a:pt x="3020" y="437"/>
                      </a:lnTo>
                      <a:lnTo>
                        <a:pt x="3022" y="437"/>
                      </a:lnTo>
                      <a:lnTo>
                        <a:pt x="3025" y="441"/>
                      </a:lnTo>
                      <a:lnTo>
                        <a:pt x="3027" y="441"/>
                      </a:lnTo>
                      <a:lnTo>
                        <a:pt x="3032" y="440"/>
                      </a:lnTo>
                      <a:lnTo>
                        <a:pt x="3036" y="432"/>
                      </a:lnTo>
                      <a:lnTo>
                        <a:pt x="3039" y="429"/>
                      </a:lnTo>
                      <a:lnTo>
                        <a:pt x="3045" y="431"/>
                      </a:lnTo>
                      <a:lnTo>
                        <a:pt x="3048" y="430"/>
                      </a:lnTo>
                      <a:lnTo>
                        <a:pt x="3053" y="421"/>
                      </a:lnTo>
                      <a:lnTo>
                        <a:pt x="3054" y="414"/>
                      </a:lnTo>
                      <a:lnTo>
                        <a:pt x="3058" y="408"/>
                      </a:lnTo>
                      <a:lnTo>
                        <a:pt x="3059" y="398"/>
                      </a:lnTo>
                      <a:lnTo>
                        <a:pt x="3065" y="393"/>
                      </a:lnTo>
                      <a:lnTo>
                        <a:pt x="3068" y="392"/>
                      </a:lnTo>
                      <a:lnTo>
                        <a:pt x="3070" y="393"/>
                      </a:lnTo>
                      <a:lnTo>
                        <a:pt x="3071" y="400"/>
                      </a:lnTo>
                      <a:lnTo>
                        <a:pt x="3072" y="405"/>
                      </a:lnTo>
                      <a:lnTo>
                        <a:pt x="3077" y="407"/>
                      </a:lnTo>
                      <a:lnTo>
                        <a:pt x="3082" y="404"/>
                      </a:lnTo>
                      <a:lnTo>
                        <a:pt x="3092" y="412"/>
                      </a:lnTo>
                      <a:lnTo>
                        <a:pt x="3097" y="410"/>
                      </a:lnTo>
                      <a:lnTo>
                        <a:pt x="3100" y="405"/>
                      </a:lnTo>
                      <a:lnTo>
                        <a:pt x="3107" y="399"/>
                      </a:lnTo>
                      <a:lnTo>
                        <a:pt x="3112" y="399"/>
                      </a:lnTo>
                      <a:lnTo>
                        <a:pt x="3118" y="396"/>
                      </a:lnTo>
                      <a:lnTo>
                        <a:pt x="3120" y="389"/>
                      </a:lnTo>
                      <a:lnTo>
                        <a:pt x="3133" y="388"/>
                      </a:lnTo>
                      <a:lnTo>
                        <a:pt x="3136" y="387"/>
                      </a:lnTo>
                      <a:lnTo>
                        <a:pt x="3141" y="383"/>
                      </a:lnTo>
                      <a:lnTo>
                        <a:pt x="3147" y="383"/>
                      </a:lnTo>
                      <a:lnTo>
                        <a:pt x="3151" y="380"/>
                      </a:lnTo>
                      <a:lnTo>
                        <a:pt x="3158" y="380"/>
                      </a:lnTo>
                      <a:lnTo>
                        <a:pt x="3165" y="375"/>
                      </a:lnTo>
                      <a:lnTo>
                        <a:pt x="3166" y="370"/>
                      </a:lnTo>
                      <a:lnTo>
                        <a:pt x="3165" y="365"/>
                      </a:lnTo>
                      <a:close/>
                    </a:path>
                  </a:pathLst>
                </a:custGeom>
                <a:solidFill>
                  <a:schemeClr val="accent2"/>
                </a:solidFill>
                <a:ln w="6350" cap="flat" cmpd="sng">
                  <a:solidFill>
                    <a:schemeClr val="bg1"/>
                  </a:solidFill>
                  <a:prstDash val="solid"/>
                  <a:round/>
                  <a:headEnd type="none" w="med" len="med"/>
                  <a:tailEnd type="none" w="med" len="med"/>
                </a:ln>
                <a:effectLst/>
              </p:spPr>
              <p:txBody>
                <a:bodyPr/>
                <a:lstStyle/>
                <a:p>
                  <a:endParaRPr lang="en-US" dirty="0"/>
                </a:p>
              </p:txBody>
            </p:sp>
          </p:grpSp>
        </p:grpSp>
        <p:grpSp>
          <p:nvGrpSpPr>
            <p:cNvPr id="114" name="Group 283"/>
            <p:cNvGrpSpPr>
              <a:grpSpLocks noChangeAspect="1"/>
            </p:cNvGrpSpPr>
            <p:nvPr/>
          </p:nvGrpSpPr>
          <p:grpSpPr bwMode="gray">
            <a:xfrm>
              <a:off x="2304256" y="1268759"/>
              <a:ext cx="1538288" cy="1622425"/>
              <a:chOff x="969" y="960"/>
              <a:chExt cx="969" cy="1022"/>
            </a:xfrm>
            <a:grpFill/>
          </p:grpSpPr>
          <p:sp>
            <p:nvSpPr>
              <p:cNvPr id="259" name="Freeform 284"/>
              <p:cNvSpPr>
                <a:spLocks noChangeAspect="1"/>
              </p:cNvSpPr>
              <p:nvPr/>
            </p:nvSpPr>
            <p:spPr bwMode="gray">
              <a:xfrm>
                <a:off x="1903" y="1791"/>
                <a:ext cx="1" cy="1"/>
              </a:xfrm>
              <a:custGeom>
                <a:avLst/>
                <a:gdLst/>
                <a:ahLst/>
                <a:cxnLst>
                  <a:cxn ang="0">
                    <a:pos x="0" y="0"/>
                  </a:cxn>
                  <a:cxn ang="0">
                    <a:pos x="0" y="1"/>
                  </a:cxn>
                  <a:cxn ang="0">
                    <a:pos x="3" y="2"/>
                  </a:cxn>
                  <a:cxn ang="0">
                    <a:pos x="0" y="0"/>
                  </a:cxn>
                </a:cxnLst>
                <a:rect l="0" t="0" r="r" b="b"/>
                <a:pathLst>
                  <a:path w="3" h="2">
                    <a:moveTo>
                      <a:pt x="0" y="0"/>
                    </a:moveTo>
                    <a:lnTo>
                      <a:pt x="0" y="1"/>
                    </a:lnTo>
                    <a:lnTo>
                      <a:pt x="3" y="2"/>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0" name="Freeform 285"/>
              <p:cNvSpPr>
                <a:spLocks noChangeAspect="1"/>
              </p:cNvSpPr>
              <p:nvPr/>
            </p:nvSpPr>
            <p:spPr bwMode="gray">
              <a:xfrm>
                <a:off x="1865" y="1826"/>
                <a:ext cx="73" cy="84"/>
              </a:xfrm>
              <a:custGeom>
                <a:avLst/>
                <a:gdLst/>
                <a:ahLst/>
                <a:cxnLst>
                  <a:cxn ang="0">
                    <a:pos x="147" y="25"/>
                  </a:cxn>
                  <a:cxn ang="0">
                    <a:pos x="138" y="43"/>
                  </a:cxn>
                  <a:cxn ang="0">
                    <a:pos x="129" y="52"/>
                  </a:cxn>
                  <a:cxn ang="0">
                    <a:pos x="120" y="75"/>
                  </a:cxn>
                  <a:cxn ang="0">
                    <a:pos x="115" y="89"/>
                  </a:cxn>
                  <a:cxn ang="0">
                    <a:pos x="103" y="121"/>
                  </a:cxn>
                  <a:cxn ang="0">
                    <a:pos x="92" y="139"/>
                  </a:cxn>
                  <a:cxn ang="0">
                    <a:pos x="82" y="178"/>
                  </a:cxn>
                  <a:cxn ang="0">
                    <a:pos x="65" y="193"/>
                  </a:cxn>
                  <a:cxn ang="0">
                    <a:pos x="71" y="208"/>
                  </a:cxn>
                  <a:cxn ang="0">
                    <a:pos x="71" y="221"/>
                  </a:cxn>
                  <a:cxn ang="0">
                    <a:pos x="31" y="259"/>
                  </a:cxn>
                  <a:cxn ang="0">
                    <a:pos x="11" y="263"/>
                  </a:cxn>
                  <a:cxn ang="0">
                    <a:pos x="44" y="267"/>
                  </a:cxn>
                  <a:cxn ang="0">
                    <a:pos x="1" y="318"/>
                  </a:cxn>
                  <a:cxn ang="0">
                    <a:pos x="18" y="344"/>
                  </a:cxn>
                  <a:cxn ang="0">
                    <a:pos x="90" y="338"/>
                  </a:cxn>
                  <a:cxn ang="0">
                    <a:pos x="141" y="343"/>
                  </a:cxn>
                  <a:cxn ang="0">
                    <a:pos x="180" y="329"/>
                  </a:cxn>
                  <a:cxn ang="0">
                    <a:pos x="194" y="339"/>
                  </a:cxn>
                  <a:cxn ang="0">
                    <a:pos x="187" y="350"/>
                  </a:cxn>
                  <a:cxn ang="0">
                    <a:pos x="221" y="336"/>
                  </a:cxn>
                  <a:cxn ang="0">
                    <a:pos x="248" y="343"/>
                  </a:cxn>
                  <a:cxn ang="0">
                    <a:pos x="212" y="380"/>
                  </a:cxn>
                  <a:cxn ang="0">
                    <a:pos x="189" y="397"/>
                  </a:cxn>
                  <a:cxn ang="0">
                    <a:pos x="224" y="392"/>
                  </a:cxn>
                  <a:cxn ang="0">
                    <a:pos x="264" y="354"/>
                  </a:cxn>
                  <a:cxn ang="0">
                    <a:pos x="289" y="315"/>
                  </a:cxn>
                  <a:cxn ang="0">
                    <a:pos x="297" y="361"/>
                  </a:cxn>
                  <a:cxn ang="0">
                    <a:pos x="294" y="403"/>
                  </a:cxn>
                  <a:cxn ang="0">
                    <a:pos x="314" y="392"/>
                  </a:cxn>
                  <a:cxn ang="0">
                    <a:pos x="320" y="420"/>
                  </a:cxn>
                  <a:cxn ang="0">
                    <a:pos x="351" y="396"/>
                  </a:cxn>
                  <a:cxn ang="0">
                    <a:pos x="362" y="332"/>
                  </a:cxn>
                  <a:cxn ang="0">
                    <a:pos x="339" y="347"/>
                  </a:cxn>
                  <a:cxn ang="0">
                    <a:pos x="348" y="306"/>
                  </a:cxn>
                  <a:cxn ang="0">
                    <a:pos x="332" y="307"/>
                  </a:cxn>
                  <a:cxn ang="0">
                    <a:pos x="313" y="337"/>
                  </a:cxn>
                  <a:cxn ang="0">
                    <a:pos x="307" y="320"/>
                  </a:cxn>
                  <a:cxn ang="0">
                    <a:pos x="307" y="300"/>
                  </a:cxn>
                  <a:cxn ang="0">
                    <a:pos x="326" y="274"/>
                  </a:cxn>
                  <a:cxn ang="0">
                    <a:pos x="340" y="254"/>
                  </a:cxn>
                  <a:cxn ang="0">
                    <a:pos x="293" y="272"/>
                  </a:cxn>
                  <a:cxn ang="0">
                    <a:pos x="304" y="247"/>
                  </a:cxn>
                  <a:cxn ang="0">
                    <a:pos x="300" y="226"/>
                  </a:cxn>
                  <a:cxn ang="0">
                    <a:pos x="318" y="197"/>
                  </a:cxn>
                  <a:cxn ang="0">
                    <a:pos x="275" y="192"/>
                  </a:cxn>
                  <a:cxn ang="0">
                    <a:pos x="218" y="204"/>
                  </a:cxn>
                  <a:cxn ang="0">
                    <a:pos x="218" y="184"/>
                  </a:cxn>
                  <a:cxn ang="0">
                    <a:pos x="189" y="184"/>
                  </a:cxn>
                  <a:cxn ang="0">
                    <a:pos x="191" y="157"/>
                  </a:cxn>
                  <a:cxn ang="0">
                    <a:pos x="176" y="144"/>
                  </a:cxn>
                  <a:cxn ang="0">
                    <a:pos x="162" y="148"/>
                  </a:cxn>
                  <a:cxn ang="0">
                    <a:pos x="137" y="161"/>
                  </a:cxn>
                  <a:cxn ang="0">
                    <a:pos x="153" y="122"/>
                  </a:cxn>
                  <a:cxn ang="0">
                    <a:pos x="172" y="81"/>
                  </a:cxn>
                  <a:cxn ang="0">
                    <a:pos x="176" y="71"/>
                  </a:cxn>
                  <a:cxn ang="0">
                    <a:pos x="185" y="33"/>
                  </a:cxn>
                  <a:cxn ang="0">
                    <a:pos x="207" y="8"/>
                  </a:cxn>
                  <a:cxn ang="0">
                    <a:pos x="194" y="5"/>
                  </a:cxn>
                </a:cxnLst>
                <a:rect l="0" t="0" r="r" b="b"/>
                <a:pathLst>
                  <a:path w="362" h="420">
                    <a:moveTo>
                      <a:pt x="170" y="11"/>
                    </a:moveTo>
                    <a:lnTo>
                      <a:pt x="159" y="16"/>
                    </a:lnTo>
                    <a:lnTo>
                      <a:pt x="147" y="25"/>
                    </a:lnTo>
                    <a:lnTo>
                      <a:pt x="144" y="33"/>
                    </a:lnTo>
                    <a:lnTo>
                      <a:pt x="141" y="38"/>
                    </a:lnTo>
                    <a:lnTo>
                      <a:pt x="138" y="43"/>
                    </a:lnTo>
                    <a:lnTo>
                      <a:pt x="135" y="46"/>
                    </a:lnTo>
                    <a:lnTo>
                      <a:pt x="135" y="48"/>
                    </a:lnTo>
                    <a:lnTo>
                      <a:pt x="129" y="52"/>
                    </a:lnTo>
                    <a:lnTo>
                      <a:pt x="127" y="60"/>
                    </a:lnTo>
                    <a:lnTo>
                      <a:pt x="126" y="68"/>
                    </a:lnTo>
                    <a:lnTo>
                      <a:pt x="120" y="75"/>
                    </a:lnTo>
                    <a:lnTo>
                      <a:pt x="111" y="78"/>
                    </a:lnTo>
                    <a:lnTo>
                      <a:pt x="106" y="83"/>
                    </a:lnTo>
                    <a:lnTo>
                      <a:pt x="115" y="89"/>
                    </a:lnTo>
                    <a:lnTo>
                      <a:pt x="109" y="96"/>
                    </a:lnTo>
                    <a:lnTo>
                      <a:pt x="103" y="119"/>
                    </a:lnTo>
                    <a:lnTo>
                      <a:pt x="103" y="121"/>
                    </a:lnTo>
                    <a:lnTo>
                      <a:pt x="110" y="128"/>
                    </a:lnTo>
                    <a:lnTo>
                      <a:pt x="93" y="134"/>
                    </a:lnTo>
                    <a:lnTo>
                      <a:pt x="92" y="139"/>
                    </a:lnTo>
                    <a:lnTo>
                      <a:pt x="81" y="164"/>
                    </a:lnTo>
                    <a:lnTo>
                      <a:pt x="79" y="175"/>
                    </a:lnTo>
                    <a:lnTo>
                      <a:pt x="82" y="178"/>
                    </a:lnTo>
                    <a:lnTo>
                      <a:pt x="82" y="182"/>
                    </a:lnTo>
                    <a:lnTo>
                      <a:pt x="73" y="182"/>
                    </a:lnTo>
                    <a:lnTo>
                      <a:pt x="65" y="193"/>
                    </a:lnTo>
                    <a:lnTo>
                      <a:pt x="61" y="202"/>
                    </a:lnTo>
                    <a:lnTo>
                      <a:pt x="63" y="207"/>
                    </a:lnTo>
                    <a:lnTo>
                      <a:pt x="71" y="208"/>
                    </a:lnTo>
                    <a:lnTo>
                      <a:pt x="71" y="210"/>
                    </a:lnTo>
                    <a:lnTo>
                      <a:pt x="68" y="215"/>
                    </a:lnTo>
                    <a:lnTo>
                      <a:pt x="71" y="221"/>
                    </a:lnTo>
                    <a:lnTo>
                      <a:pt x="52" y="219"/>
                    </a:lnTo>
                    <a:lnTo>
                      <a:pt x="39" y="254"/>
                    </a:lnTo>
                    <a:lnTo>
                      <a:pt x="31" y="259"/>
                    </a:lnTo>
                    <a:lnTo>
                      <a:pt x="27" y="252"/>
                    </a:lnTo>
                    <a:lnTo>
                      <a:pt x="19" y="257"/>
                    </a:lnTo>
                    <a:lnTo>
                      <a:pt x="11" y="263"/>
                    </a:lnTo>
                    <a:lnTo>
                      <a:pt x="11" y="267"/>
                    </a:lnTo>
                    <a:lnTo>
                      <a:pt x="33" y="264"/>
                    </a:lnTo>
                    <a:lnTo>
                      <a:pt x="44" y="267"/>
                    </a:lnTo>
                    <a:lnTo>
                      <a:pt x="47" y="274"/>
                    </a:lnTo>
                    <a:lnTo>
                      <a:pt x="18" y="300"/>
                    </a:lnTo>
                    <a:lnTo>
                      <a:pt x="1" y="318"/>
                    </a:lnTo>
                    <a:lnTo>
                      <a:pt x="0" y="332"/>
                    </a:lnTo>
                    <a:lnTo>
                      <a:pt x="4" y="342"/>
                    </a:lnTo>
                    <a:lnTo>
                      <a:pt x="18" y="344"/>
                    </a:lnTo>
                    <a:lnTo>
                      <a:pt x="38" y="339"/>
                    </a:lnTo>
                    <a:lnTo>
                      <a:pt x="68" y="334"/>
                    </a:lnTo>
                    <a:lnTo>
                      <a:pt x="90" y="338"/>
                    </a:lnTo>
                    <a:lnTo>
                      <a:pt x="103" y="338"/>
                    </a:lnTo>
                    <a:lnTo>
                      <a:pt x="113" y="342"/>
                    </a:lnTo>
                    <a:lnTo>
                      <a:pt x="141" y="343"/>
                    </a:lnTo>
                    <a:lnTo>
                      <a:pt x="156" y="339"/>
                    </a:lnTo>
                    <a:lnTo>
                      <a:pt x="173" y="337"/>
                    </a:lnTo>
                    <a:lnTo>
                      <a:pt x="180" y="329"/>
                    </a:lnTo>
                    <a:lnTo>
                      <a:pt x="196" y="322"/>
                    </a:lnTo>
                    <a:lnTo>
                      <a:pt x="194" y="332"/>
                    </a:lnTo>
                    <a:lnTo>
                      <a:pt x="194" y="339"/>
                    </a:lnTo>
                    <a:lnTo>
                      <a:pt x="179" y="345"/>
                    </a:lnTo>
                    <a:lnTo>
                      <a:pt x="176" y="350"/>
                    </a:lnTo>
                    <a:lnTo>
                      <a:pt x="187" y="350"/>
                    </a:lnTo>
                    <a:lnTo>
                      <a:pt x="189" y="354"/>
                    </a:lnTo>
                    <a:lnTo>
                      <a:pt x="211" y="352"/>
                    </a:lnTo>
                    <a:lnTo>
                      <a:pt x="221" y="336"/>
                    </a:lnTo>
                    <a:lnTo>
                      <a:pt x="229" y="339"/>
                    </a:lnTo>
                    <a:lnTo>
                      <a:pt x="244" y="339"/>
                    </a:lnTo>
                    <a:lnTo>
                      <a:pt x="248" y="343"/>
                    </a:lnTo>
                    <a:lnTo>
                      <a:pt x="235" y="352"/>
                    </a:lnTo>
                    <a:lnTo>
                      <a:pt x="224" y="361"/>
                    </a:lnTo>
                    <a:lnTo>
                      <a:pt x="212" y="380"/>
                    </a:lnTo>
                    <a:lnTo>
                      <a:pt x="199" y="383"/>
                    </a:lnTo>
                    <a:lnTo>
                      <a:pt x="191" y="387"/>
                    </a:lnTo>
                    <a:lnTo>
                      <a:pt x="189" y="397"/>
                    </a:lnTo>
                    <a:lnTo>
                      <a:pt x="200" y="399"/>
                    </a:lnTo>
                    <a:lnTo>
                      <a:pt x="213" y="397"/>
                    </a:lnTo>
                    <a:lnTo>
                      <a:pt x="224" y="392"/>
                    </a:lnTo>
                    <a:lnTo>
                      <a:pt x="234" y="376"/>
                    </a:lnTo>
                    <a:lnTo>
                      <a:pt x="248" y="360"/>
                    </a:lnTo>
                    <a:lnTo>
                      <a:pt x="264" y="354"/>
                    </a:lnTo>
                    <a:lnTo>
                      <a:pt x="267" y="356"/>
                    </a:lnTo>
                    <a:lnTo>
                      <a:pt x="281" y="315"/>
                    </a:lnTo>
                    <a:lnTo>
                      <a:pt x="289" y="315"/>
                    </a:lnTo>
                    <a:lnTo>
                      <a:pt x="291" y="327"/>
                    </a:lnTo>
                    <a:lnTo>
                      <a:pt x="294" y="344"/>
                    </a:lnTo>
                    <a:lnTo>
                      <a:pt x="297" y="361"/>
                    </a:lnTo>
                    <a:lnTo>
                      <a:pt x="289" y="382"/>
                    </a:lnTo>
                    <a:lnTo>
                      <a:pt x="287" y="401"/>
                    </a:lnTo>
                    <a:lnTo>
                      <a:pt x="294" y="403"/>
                    </a:lnTo>
                    <a:lnTo>
                      <a:pt x="314" y="376"/>
                    </a:lnTo>
                    <a:lnTo>
                      <a:pt x="319" y="380"/>
                    </a:lnTo>
                    <a:lnTo>
                      <a:pt x="314" y="392"/>
                    </a:lnTo>
                    <a:lnTo>
                      <a:pt x="315" y="402"/>
                    </a:lnTo>
                    <a:lnTo>
                      <a:pt x="315" y="412"/>
                    </a:lnTo>
                    <a:lnTo>
                      <a:pt x="320" y="420"/>
                    </a:lnTo>
                    <a:lnTo>
                      <a:pt x="330" y="412"/>
                    </a:lnTo>
                    <a:lnTo>
                      <a:pt x="343" y="414"/>
                    </a:lnTo>
                    <a:lnTo>
                      <a:pt x="351" y="396"/>
                    </a:lnTo>
                    <a:lnTo>
                      <a:pt x="356" y="372"/>
                    </a:lnTo>
                    <a:lnTo>
                      <a:pt x="362" y="354"/>
                    </a:lnTo>
                    <a:lnTo>
                      <a:pt x="362" y="332"/>
                    </a:lnTo>
                    <a:lnTo>
                      <a:pt x="357" y="329"/>
                    </a:lnTo>
                    <a:lnTo>
                      <a:pt x="343" y="353"/>
                    </a:lnTo>
                    <a:lnTo>
                      <a:pt x="339" y="347"/>
                    </a:lnTo>
                    <a:lnTo>
                      <a:pt x="339" y="332"/>
                    </a:lnTo>
                    <a:lnTo>
                      <a:pt x="343" y="317"/>
                    </a:lnTo>
                    <a:lnTo>
                      <a:pt x="348" y="306"/>
                    </a:lnTo>
                    <a:lnTo>
                      <a:pt x="353" y="301"/>
                    </a:lnTo>
                    <a:lnTo>
                      <a:pt x="353" y="293"/>
                    </a:lnTo>
                    <a:lnTo>
                      <a:pt x="332" y="307"/>
                    </a:lnTo>
                    <a:lnTo>
                      <a:pt x="324" y="323"/>
                    </a:lnTo>
                    <a:lnTo>
                      <a:pt x="319" y="337"/>
                    </a:lnTo>
                    <a:lnTo>
                      <a:pt x="313" y="337"/>
                    </a:lnTo>
                    <a:lnTo>
                      <a:pt x="307" y="333"/>
                    </a:lnTo>
                    <a:lnTo>
                      <a:pt x="304" y="327"/>
                    </a:lnTo>
                    <a:lnTo>
                      <a:pt x="307" y="320"/>
                    </a:lnTo>
                    <a:lnTo>
                      <a:pt x="310" y="306"/>
                    </a:lnTo>
                    <a:lnTo>
                      <a:pt x="308" y="305"/>
                    </a:lnTo>
                    <a:lnTo>
                      <a:pt x="307" y="300"/>
                    </a:lnTo>
                    <a:lnTo>
                      <a:pt x="298" y="291"/>
                    </a:lnTo>
                    <a:lnTo>
                      <a:pt x="319" y="284"/>
                    </a:lnTo>
                    <a:lnTo>
                      <a:pt x="326" y="274"/>
                    </a:lnTo>
                    <a:lnTo>
                      <a:pt x="336" y="270"/>
                    </a:lnTo>
                    <a:lnTo>
                      <a:pt x="342" y="259"/>
                    </a:lnTo>
                    <a:lnTo>
                      <a:pt x="340" y="254"/>
                    </a:lnTo>
                    <a:lnTo>
                      <a:pt x="314" y="267"/>
                    </a:lnTo>
                    <a:lnTo>
                      <a:pt x="308" y="266"/>
                    </a:lnTo>
                    <a:lnTo>
                      <a:pt x="293" y="272"/>
                    </a:lnTo>
                    <a:lnTo>
                      <a:pt x="291" y="268"/>
                    </a:lnTo>
                    <a:lnTo>
                      <a:pt x="297" y="259"/>
                    </a:lnTo>
                    <a:lnTo>
                      <a:pt x="304" y="247"/>
                    </a:lnTo>
                    <a:lnTo>
                      <a:pt x="300" y="242"/>
                    </a:lnTo>
                    <a:lnTo>
                      <a:pt x="294" y="241"/>
                    </a:lnTo>
                    <a:lnTo>
                      <a:pt x="300" y="226"/>
                    </a:lnTo>
                    <a:lnTo>
                      <a:pt x="312" y="215"/>
                    </a:lnTo>
                    <a:lnTo>
                      <a:pt x="319" y="202"/>
                    </a:lnTo>
                    <a:lnTo>
                      <a:pt x="318" y="197"/>
                    </a:lnTo>
                    <a:lnTo>
                      <a:pt x="313" y="196"/>
                    </a:lnTo>
                    <a:lnTo>
                      <a:pt x="293" y="189"/>
                    </a:lnTo>
                    <a:lnTo>
                      <a:pt x="275" y="192"/>
                    </a:lnTo>
                    <a:lnTo>
                      <a:pt x="267" y="184"/>
                    </a:lnTo>
                    <a:lnTo>
                      <a:pt x="229" y="203"/>
                    </a:lnTo>
                    <a:lnTo>
                      <a:pt x="218" y="204"/>
                    </a:lnTo>
                    <a:lnTo>
                      <a:pt x="228" y="186"/>
                    </a:lnTo>
                    <a:lnTo>
                      <a:pt x="229" y="178"/>
                    </a:lnTo>
                    <a:lnTo>
                      <a:pt x="218" y="184"/>
                    </a:lnTo>
                    <a:lnTo>
                      <a:pt x="216" y="189"/>
                    </a:lnTo>
                    <a:lnTo>
                      <a:pt x="210" y="186"/>
                    </a:lnTo>
                    <a:lnTo>
                      <a:pt x="189" y="184"/>
                    </a:lnTo>
                    <a:lnTo>
                      <a:pt x="190" y="172"/>
                    </a:lnTo>
                    <a:lnTo>
                      <a:pt x="179" y="168"/>
                    </a:lnTo>
                    <a:lnTo>
                      <a:pt x="191" y="157"/>
                    </a:lnTo>
                    <a:lnTo>
                      <a:pt x="210" y="149"/>
                    </a:lnTo>
                    <a:lnTo>
                      <a:pt x="202" y="145"/>
                    </a:lnTo>
                    <a:lnTo>
                      <a:pt x="176" y="144"/>
                    </a:lnTo>
                    <a:lnTo>
                      <a:pt x="179" y="132"/>
                    </a:lnTo>
                    <a:lnTo>
                      <a:pt x="172" y="132"/>
                    </a:lnTo>
                    <a:lnTo>
                      <a:pt x="162" y="148"/>
                    </a:lnTo>
                    <a:lnTo>
                      <a:pt x="149" y="159"/>
                    </a:lnTo>
                    <a:lnTo>
                      <a:pt x="142" y="173"/>
                    </a:lnTo>
                    <a:lnTo>
                      <a:pt x="137" y="161"/>
                    </a:lnTo>
                    <a:lnTo>
                      <a:pt x="142" y="149"/>
                    </a:lnTo>
                    <a:lnTo>
                      <a:pt x="142" y="137"/>
                    </a:lnTo>
                    <a:lnTo>
                      <a:pt x="153" y="122"/>
                    </a:lnTo>
                    <a:lnTo>
                      <a:pt x="160" y="105"/>
                    </a:lnTo>
                    <a:lnTo>
                      <a:pt x="170" y="91"/>
                    </a:lnTo>
                    <a:lnTo>
                      <a:pt x="172" y="81"/>
                    </a:lnTo>
                    <a:lnTo>
                      <a:pt x="170" y="75"/>
                    </a:lnTo>
                    <a:lnTo>
                      <a:pt x="172" y="64"/>
                    </a:lnTo>
                    <a:lnTo>
                      <a:pt x="176" y="71"/>
                    </a:lnTo>
                    <a:lnTo>
                      <a:pt x="187" y="64"/>
                    </a:lnTo>
                    <a:lnTo>
                      <a:pt x="195" y="42"/>
                    </a:lnTo>
                    <a:lnTo>
                      <a:pt x="185" y="33"/>
                    </a:lnTo>
                    <a:lnTo>
                      <a:pt x="186" y="26"/>
                    </a:lnTo>
                    <a:lnTo>
                      <a:pt x="200" y="25"/>
                    </a:lnTo>
                    <a:lnTo>
                      <a:pt x="207" y="8"/>
                    </a:lnTo>
                    <a:lnTo>
                      <a:pt x="207" y="0"/>
                    </a:lnTo>
                    <a:lnTo>
                      <a:pt x="199" y="8"/>
                    </a:lnTo>
                    <a:lnTo>
                      <a:pt x="194" y="5"/>
                    </a:lnTo>
                    <a:lnTo>
                      <a:pt x="183" y="5"/>
                    </a:lnTo>
                    <a:lnTo>
                      <a:pt x="170" y="1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1" name="Freeform 286"/>
              <p:cNvSpPr>
                <a:spLocks noChangeAspect="1"/>
              </p:cNvSpPr>
              <p:nvPr/>
            </p:nvSpPr>
            <p:spPr bwMode="gray">
              <a:xfrm>
                <a:off x="1108" y="1839"/>
                <a:ext cx="55" cy="43"/>
              </a:xfrm>
              <a:custGeom>
                <a:avLst/>
                <a:gdLst/>
                <a:ahLst/>
                <a:cxnLst>
                  <a:cxn ang="0">
                    <a:pos x="48" y="41"/>
                  </a:cxn>
                  <a:cxn ang="0">
                    <a:pos x="48" y="41"/>
                  </a:cxn>
                  <a:cxn ang="0">
                    <a:pos x="45" y="22"/>
                  </a:cxn>
                  <a:cxn ang="0">
                    <a:pos x="19" y="15"/>
                  </a:cxn>
                  <a:cxn ang="0">
                    <a:pos x="13" y="27"/>
                  </a:cxn>
                  <a:cxn ang="0">
                    <a:pos x="0" y="19"/>
                  </a:cxn>
                  <a:cxn ang="0">
                    <a:pos x="2" y="6"/>
                  </a:cxn>
                  <a:cxn ang="0">
                    <a:pos x="18" y="0"/>
                  </a:cxn>
                  <a:cxn ang="0">
                    <a:pos x="38" y="9"/>
                  </a:cxn>
                  <a:cxn ang="0">
                    <a:pos x="56" y="18"/>
                  </a:cxn>
                  <a:cxn ang="0">
                    <a:pos x="119" y="38"/>
                  </a:cxn>
                  <a:cxn ang="0">
                    <a:pos x="148" y="46"/>
                  </a:cxn>
                  <a:cxn ang="0">
                    <a:pos x="157" y="57"/>
                  </a:cxn>
                  <a:cxn ang="0">
                    <a:pos x="188" y="99"/>
                  </a:cxn>
                  <a:cxn ang="0">
                    <a:pos x="188" y="106"/>
                  </a:cxn>
                  <a:cxn ang="0">
                    <a:pos x="194" y="116"/>
                  </a:cxn>
                  <a:cxn ang="0">
                    <a:pos x="215" y="129"/>
                  </a:cxn>
                  <a:cxn ang="0">
                    <a:pos x="228" y="134"/>
                  </a:cxn>
                  <a:cxn ang="0">
                    <a:pos x="250" y="151"/>
                  </a:cxn>
                  <a:cxn ang="0">
                    <a:pos x="260" y="174"/>
                  </a:cxn>
                  <a:cxn ang="0">
                    <a:pos x="264" y="189"/>
                  </a:cxn>
                  <a:cxn ang="0">
                    <a:pos x="269" y="188"/>
                  </a:cxn>
                  <a:cxn ang="0">
                    <a:pos x="272" y="203"/>
                  </a:cxn>
                  <a:cxn ang="0">
                    <a:pos x="264" y="214"/>
                  </a:cxn>
                  <a:cxn ang="0">
                    <a:pos x="239" y="207"/>
                  </a:cxn>
                  <a:cxn ang="0">
                    <a:pos x="222" y="196"/>
                  </a:cxn>
                  <a:cxn ang="0">
                    <a:pos x="211" y="196"/>
                  </a:cxn>
                  <a:cxn ang="0">
                    <a:pos x="196" y="185"/>
                  </a:cxn>
                  <a:cxn ang="0">
                    <a:pos x="202" y="175"/>
                  </a:cxn>
                  <a:cxn ang="0">
                    <a:pos x="196" y="182"/>
                  </a:cxn>
                  <a:cxn ang="0">
                    <a:pos x="182" y="176"/>
                  </a:cxn>
                  <a:cxn ang="0">
                    <a:pos x="179" y="167"/>
                  </a:cxn>
                  <a:cxn ang="0">
                    <a:pos x="190" y="160"/>
                  </a:cxn>
                  <a:cxn ang="0">
                    <a:pos x="178" y="155"/>
                  </a:cxn>
                  <a:cxn ang="0">
                    <a:pos x="166" y="160"/>
                  </a:cxn>
                  <a:cxn ang="0">
                    <a:pos x="143" y="154"/>
                  </a:cxn>
                  <a:cxn ang="0">
                    <a:pos x="157" y="153"/>
                  </a:cxn>
                  <a:cxn ang="0">
                    <a:pos x="143" y="135"/>
                  </a:cxn>
                  <a:cxn ang="0">
                    <a:pos x="130" y="129"/>
                  </a:cxn>
                  <a:cxn ang="0">
                    <a:pos x="109" y="126"/>
                  </a:cxn>
                  <a:cxn ang="0">
                    <a:pos x="100" y="112"/>
                  </a:cxn>
                  <a:cxn ang="0">
                    <a:pos x="118" y="110"/>
                  </a:cxn>
                  <a:cxn ang="0">
                    <a:pos x="119" y="100"/>
                  </a:cxn>
                  <a:cxn ang="0">
                    <a:pos x="107" y="100"/>
                  </a:cxn>
                  <a:cxn ang="0">
                    <a:pos x="99" y="99"/>
                  </a:cxn>
                  <a:cxn ang="0">
                    <a:pos x="86" y="83"/>
                  </a:cxn>
                  <a:cxn ang="0">
                    <a:pos x="80" y="80"/>
                  </a:cxn>
                  <a:cxn ang="0">
                    <a:pos x="65" y="80"/>
                  </a:cxn>
                  <a:cxn ang="0">
                    <a:pos x="70" y="65"/>
                  </a:cxn>
                  <a:cxn ang="0">
                    <a:pos x="60" y="61"/>
                  </a:cxn>
                  <a:cxn ang="0">
                    <a:pos x="49" y="61"/>
                  </a:cxn>
                  <a:cxn ang="0">
                    <a:pos x="40" y="59"/>
                  </a:cxn>
                  <a:cxn ang="0">
                    <a:pos x="29" y="64"/>
                  </a:cxn>
                  <a:cxn ang="0">
                    <a:pos x="29" y="57"/>
                  </a:cxn>
                  <a:cxn ang="0">
                    <a:pos x="24" y="45"/>
                  </a:cxn>
                  <a:cxn ang="0">
                    <a:pos x="33" y="35"/>
                  </a:cxn>
                  <a:cxn ang="0">
                    <a:pos x="45" y="41"/>
                  </a:cxn>
                </a:cxnLst>
                <a:rect l="0" t="0" r="r" b="b"/>
                <a:pathLst>
                  <a:path w="275" h="214">
                    <a:moveTo>
                      <a:pt x="45" y="41"/>
                    </a:moveTo>
                    <a:lnTo>
                      <a:pt x="48" y="41"/>
                    </a:lnTo>
                    <a:lnTo>
                      <a:pt x="48" y="42"/>
                    </a:lnTo>
                    <a:lnTo>
                      <a:pt x="48" y="41"/>
                    </a:lnTo>
                    <a:lnTo>
                      <a:pt x="45" y="31"/>
                    </a:lnTo>
                    <a:lnTo>
                      <a:pt x="45" y="22"/>
                    </a:lnTo>
                    <a:lnTo>
                      <a:pt x="24" y="20"/>
                    </a:lnTo>
                    <a:lnTo>
                      <a:pt x="19" y="15"/>
                    </a:lnTo>
                    <a:lnTo>
                      <a:pt x="16" y="21"/>
                    </a:lnTo>
                    <a:lnTo>
                      <a:pt x="13" y="27"/>
                    </a:lnTo>
                    <a:lnTo>
                      <a:pt x="6" y="24"/>
                    </a:lnTo>
                    <a:lnTo>
                      <a:pt x="0" y="19"/>
                    </a:lnTo>
                    <a:lnTo>
                      <a:pt x="0" y="11"/>
                    </a:lnTo>
                    <a:lnTo>
                      <a:pt x="2" y="6"/>
                    </a:lnTo>
                    <a:lnTo>
                      <a:pt x="8" y="2"/>
                    </a:lnTo>
                    <a:lnTo>
                      <a:pt x="18" y="0"/>
                    </a:lnTo>
                    <a:lnTo>
                      <a:pt x="28" y="4"/>
                    </a:lnTo>
                    <a:lnTo>
                      <a:pt x="38" y="9"/>
                    </a:lnTo>
                    <a:lnTo>
                      <a:pt x="46" y="10"/>
                    </a:lnTo>
                    <a:lnTo>
                      <a:pt x="56" y="18"/>
                    </a:lnTo>
                    <a:lnTo>
                      <a:pt x="89" y="31"/>
                    </a:lnTo>
                    <a:lnTo>
                      <a:pt x="119" y="38"/>
                    </a:lnTo>
                    <a:lnTo>
                      <a:pt x="134" y="43"/>
                    </a:lnTo>
                    <a:lnTo>
                      <a:pt x="148" y="46"/>
                    </a:lnTo>
                    <a:lnTo>
                      <a:pt x="153" y="51"/>
                    </a:lnTo>
                    <a:lnTo>
                      <a:pt x="157" y="57"/>
                    </a:lnTo>
                    <a:lnTo>
                      <a:pt x="158" y="65"/>
                    </a:lnTo>
                    <a:lnTo>
                      <a:pt x="188" y="99"/>
                    </a:lnTo>
                    <a:lnTo>
                      <a:pt x="189" y="101"/>
                    </a:lnTo>
                    <a:lnTo>
                      <a:pt x="188" y="106"/>
                    </a:lnTo>
                    <a:lnTo>
                      <a:pt x="190" y="112"/>
                    </a:lnTo>
                    <a:lnTo>
                      <a:pt x="194" y="116"/>
                    </a:lnTo>
                    <a:lnTo>
                      <a:pt x="206" y="126"/>
                    </a:lnTo>
                    <a:lnTo>
                      <a:pt x="215" y="129"/>
                    </a:lnTo>
                    <a:lnTo>
                      <a:pt x="225" y="131"/>
                    </a:lnTo>
                    <a:lnTo>
                      <a:pt x="228" y="134"/>
                    </a:lnTo>
                    <a:lnTo>
                      <a:pt x="236" y="137"/>
                    </a:lnTo>
                    <a:lnTo>
                      <a:pt x="250" y="151"/>
                    </a:lnTo>
                    <a:lnTo>
                      <a:pt x="253" y="160"/>
                    </a:lnTo>
                    <a:lnTo>
                      <a:pt x="260" y="174"/>
                    </a:lnTo>
                    <a:lnTo>
                      <a:pt x="261" y="180"/>
                    </a:lnTo>
                    <a:lnTo>
                      <a:pt x="264" y="189"/>
                    </a:lnTo>
                    <a:lnTo>
                      <a:pt x="266" y="194"/>
                    </a:lnTo>
                    <a:lnTo>
                      <a:pt x="269" y="188"/>
                    </a:lnTo>
                    <a:lnTo>
                      <a:pt x="275" y="202"/>
                    </a:lnTo>
                    <a:lnTo>
                      <a:pt x="272" y="203"/>
                    </a:lnTo>
                    <a:lnTo>
                      <a:pt x="271" y="209"/>
                    </a:lnTo>
                    <a:lnTo>
                      <a:pt x="264" y="214"/>
                    </a:lnTo>
                    <a:lnTo>
                      <a:pt x="258" y="214"/>
                    </a:lnTo>
                    <a:lnTo>
                      <a:pt x="239" y="207"/>
                    </a:lnTo>
                    <a:lnTo>
                      <a:pt x="222" y="198"/>
                    </a:lnTo>
                    <a:lnTo>
                      <a:pt x="222" y="196"/>
                    </a:lnTo>
                    <a:lnTo>
                      <a:pt x="217" y="193"/>
                    </a:lnTo>
                    <a:lnTo>
                      <a:pt x="211" y="196"/>
                    </a:lnTo>
                    <a:lnTo>
                      <a:pt x="196" y="189"/>
                    </a:lnTo>
                    <a:lnTo>
                      <a:pt x="196" y="185"/>
                    </a:lnTo>
                    <a:lnTo>
                      <a:pt x="200" y="180"/>
                    </a:lnTo>
                    <a:lnTo>
                      <a:pt x="202" y="175"/>
                    </a:lnTo>
                    <a:lnTo>
                      <a:pt x="199" y="176"/>
                    </a:lnTo>
                    <a:lnTo>
                      <a:pt x="196" y="182"/>
                    </a:lnTo>
                    <a:lnTo>
                      <a:pt x="190" y="183"/>
                    </a:lnTo>
                    <a:lnTo>
                      <a:pt x="182" y="176"/>
                    </a:lnTo>
                    <a:lnTo>
                      <a:pt x="179" y="172"/>
                    </a:lnTo>
                    <a:lnTo>
                      <a:pt x="179" y="167"/>
                    </a:lnTo>
                    <a:lnTo>
                      <a:pt x="184" y="165"/>
                    </a:lnTo>
                    <a:lnTo>
                      <a:pt x="190" y="160"/>
                    </a:lnTo>
                    <a:lnTo>
                      <a:pt x="184" y="159"/>
                    </a:lnTo>
                    <a:lnTo>
                      <a:pt x="178" y="155"/>
                    </a:lnTo>
                    <a:lnTo>
                      <a:pt x="173" y="161"/>
                    </a:lnTo>
                    <a:lnTo>
                      <a:pt x="166" y="160"/>
                    </a:lnTo>
                    <a:lnTo>
                      <a:pt x="153" y="162"/>
                    </a:lnTo>
                    <a:lnTo>
                      <a:pt x="143" y="154"/>
                    </a:lnTo>
                    <a:lnTo>
                      <a:pt x="147" y="155"/>
                    </a:lnTo>
                    <a:lnTo>
                      <a:pt x="157" y="153"/>
                    </a:lnTo>
                    <a:lnTo>
                      <a:pt x="153" y="145"/>
                    </a:lnTo>
                    <a:lnTo>
                      <a:pt x="143" y="135"/>
                    </a:lnTo>
                    <a:lnTo>
                      <a:pt x="132" y="134"/>
                    </a:lnTo>
                    <a:lnTo>
                      <a:pt x="130" y="129"/>
                    </a:lnTo>
                    <a:lnTo>
                      <a:pt x="120" y="124"/>
                    </a:lnTo>
                    <a:lnTo>
                      <a:pt x="109" y="126"/>
                    </a:lnTo>
                    <a:lnTo>
                      <a:pt x="104" y="124"/>
                    </a:lnTo>
                    <a:lnTo>
                      <a:pt x="100" y="112"/>
                    </a:lnTo>
                    <a:lnTo>
                      <a:pt x="105" y="108"/>
                    </a:lnTo>
                    <a:lnTo>
                      <a:pt x="118" y="110"/>
                    </a:lnTo>
                    <a:lnTo>
                      <a:pt x="129" y="105"/>
                    </a:lnTo>
                    <a:lnTo>
                      <a:pt x="119" y="100"/>
                    </a:lnTo>
                    <a:lnTo>
                      <a:pt x="109" y="102"/>
                    </a:lnTo>
                    <a:lnTo>
                      <a:pt x="107" y="100"/>
                    </a:lnTo>
                    <a:lnTo>
                      <a:pt x="105" y="94"/>
                    </a:lnTo>
                    <a:lnTo>
                      <a:pt x="99" y="99"/>
                    </a:lnTo>
                    <a:lnTo>
                      <a:pt x="96" y="89"/>
                    </a:lnTo>
                    <a:lnTo>
                      <a:pt x="86" y="83"/>
                    </a:lnTo>
                    <a:lnTo>
                      <a:pt x="82" y="84"/>
                    </a:lnTo>
                    <a:lnTo>
                      <a:pt x="80" y="80"/>
                    </a:lnTo>
                    <a:lnTo>
                      <a:pt x="72" y="86"/>
                    </a:lnTo>
                    <a:lnTo>
                      <a:pt x="65" y="80"/>
                    </a:lnTo>
                    <a:lnTo>
                      <a:pt x="66" y="70"/>
                    </a:lnTo>
                    <a:lnTo>
                      <a:pt x="70" y="65"/>
                    </a:lnTo>
                    <a:lnTo>
                      <a:pt x="66" y="65"/>
                    </a:lnTo>
                    <a:lnTo>
                      <a:pt x="60" y="61"/>
                    </a:lnTo>
                    <a:lnTo>
                      <a:pt x="56" y="70"/>
                    </a:lnTo>
                    <a:lnTo>
                      <a:pt x="49" y="61"/>
                    </a:lnTo>
                    <a:lnTo>
                      <a:pt x="45" y="62"/>
                    </a:lnTo>
                    <a:lnTo>
                      <a:pt x="40" y="59"/>
                    </a:lnTo>
                    <a:lnTo>
                      <a:pt x="34" y="67"/>
                    </a:lnTo>
                    <a:lnTo>
                      <a:pt x="29" y="64"/>
                    </a:lnTo>
                    <a:lnTo>
                      <a:pt x="27" y="62"/>
                    </a:lnTo>
                    <a:lnTo>
                      <a:pt x="29" y="57"/>
                    </a:lnTo>
                    <a:lnTo>
                      <a:pt x="30" y="48"/>
                    </a:lnTo>
                    <a:lnTo>
                      <a:pt x="24" y="45"/>
                    </a:lnTo>
                    <a:lnTo>
                      <a:pt x="23" y="37"/>
                    </a:lnTo>
                    <a:lnTo>
                      <a:pt x="33" y="35"/>
                    </a:lnTo>
                    <a:lnTo>
                      <a:pt x="41" y="36"/>
                    </a:lnTo>
                    <a:lnTo>
                      <a:pt x="45" y="4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2" name="Freeform 287"/>
              <p:cNvSpPr>
                <a:spLocks noChangeAspect="1"/>
              </p:cNvSpPr>
              <p:nvPr/>
            </p:nvSpPr>
            <p:spPr bwMode="gray">
              <a:xfrm>
                <a:off x="1425" y="1404"/>
                <a:ext cx="47" cy="44"/>
              </a:xfrm>
              <a:custGeom>
                <a:avLst/>
                <a:gdLst/>
                <a:ahLst/>
                <a:cxnLst>
                  <a:cxn ang="0">
                    <a:pos x="132" y="38"/>
                  </a:cxn>
                  <a:cxn ang="0">
                    <a:pos x="118" y="33"/>
                  </a:cxn>
                  <a:cxn ang="0">
                    <a:pos x="118" y="18"/>
                  </a:cxn>
                  <a:cxn ang="0">
                    <a:pos x="104" y="4"/>
                  </a:cxn>
                  <a:cxn ang="0">
                    <a:pos x="86" y="0"/>
                  </a:cxn>
                  <a:cxn ang="0">
                    <a:pos x="73" y="20"/>
                  </a:cxn>
                  <a:cxn ang="0">
                    <a:pos x="71" y="52"/>
                  </a:cxn>
                  <a:cxn ang="0">
                    <a:pos x="66" y="51"/>
                  </a:cxn>
                  <a:cxn ang="0">
                    <a:pos x="53" y="57"/>
                  </a:cxn>
                  <a:cxn ang="0">
                    <a:pos x="53" y="73"/>
                  </a:cxn>
                  <a:cxn ang="0">
                    <a:pos x="50" y="98"/>
                  </a:cxn>
                  <a:cxn ang="0">
                    <a:pos x="40" y="109"/>
                  </a:cxn>
                  <a:cxn ang="0">
                    <a:pos x="11" y="119"/>
                  </a:cxn>
                  <a:cxn ang="0">
                    <a:pos x="0" y="136"/>
                  </a:cxn>
                  <a:cxn ang="0">
                    <a:pos x="10" y="163"/>
                  </a:cxn>
                  <a:cxn ang="0">
                    <a:pos x="21" y="158"/>
                  </a:cxn>
                  <a:cxn ang="0">
                    <a:pos x="32" y="152"/>
                  </a:cxn>
                  <a:cxn ang="0">
                    <a:pos x="44" y="167"/>
                  </a:cxn>
                  <a:cxn ang="0">
                    <a:pos x="55" y="175"/>
                  </a:cxn>
                  <a:cxn ang="0">
                    <a:pos x="62" y="165"/>
                  </a:cxn>
                  <a:cxn ang="0">
                    <a:pos x="71" y="180"/>
                  </a:cxn>
                  <a:cxn ang="0">
                    <a:pos x="89" y="180"/>
                  </a:cxn>
                  <a:cxn ang="0">
                    <a:pos x="109" y="202"/>
                  </a:cxn>
                  <a:cxn ang="0">
                    <a:pos x="132" y="210"/>
                  </a:cxn>
                  <a:cxn ang="0">
                    <a:pos x="136" y="202"/>
                  </a:cxn>
                  <a:cxn ang="0">
                    <a:pos x="167" y="221"/>
                  </a:cxn>
                  <a:cxn ang="0">
                    <a:pos x="186" y="195"/>
                  </a:cxn>
                  <a:cxn ang="0">
                    <a:pos x="209" y="179"/>
                  </a:cxn>
                  <a:cxn ang="0">
                    <a:pos x="216" y="186"/>
                  </a:cxn>
                  <a:cxn ang="0">
                    <a:pos x="233" y="174"/>
                  </a:cxn>
                  <a:cxn ang="0">
                    <a:pos x="231" y="163"/>
                  </a:cxn>
                  <a:cxn ang="0">
                    <a:pos x="207" y="153"/>
                  </a:cxn>
                  <a:cxn ang="0">
                    <a:pos x="202" y="132"/>
                  </a:cxn>
                  <a:cxn ang="0">
                    <a:pos x="179" y="100"/>
                  </a:cxn>
                  <a:cxn ang="0">
                    <a:pos x="143" y="60"/>
                  </a:cxn>
                </a:cxnLst>
                <a:rect l="0" t="0" r="r" b="b"/>
                <a:pathLst>
                  <a:path w="236" h="221">
                    <a:moveTo>
                      <a:pt x="141" y="55"/>
                    </a:moveTo>
                    <a:lnTo>
                      <a:pt x="132" y="38"/>
                    </a:lnTo>
                    <a:lnTo>
                      <a:pt x="126" y="33"/>
                    </a:lnTo>
                    <a:lnTo>
                      <a:pt x="118" y="33"/>
                    </a:lnTo>
                    <a:lnTo>
                      <a:pt x="120" y="24"/>
                    </a:lnTo>
                    <a:lnTo>
                      <a:pt x="118" y="18"/>
                    </a:lnTo>
                    <a:lnTo>
                      <a:pt x="108" y="14"/>
                    </a:lnTo>
                    <a:lnTo>
                      <a:pt x="104" y="4"/>
                    </a:lnTo>
                    <a:lnTo>
                      <a:pt x="96" y="0"/>
                    </a:lnTo>
                    <a:lnTo>
                      <a:pt x="86" y="0"/>
                    </a:lnTo>
                    <a:lnTo>
                      <a:pt x="84" y="11"/>
                    </a:lnTo>
                    <a:lnTo>
                      <a:pt x="73" y="20"/>
                    </a:lnTo>
                    <a:lnTo>
                      <a:pt x="65" y="44"/>
                    </a:lnTo>
                    <a:lnTo>
                      <a:pt x="71" y="52"/>
                    </a:lnTo>
                    <a:lnTo>
                      <a:pt x="71" y="57"/>
                    </a:lnTo>
                    <a:lnTo>
                      <a:pt x="66" y="51"/>
                    </a:lnTo>
                    <a:lnTo>
                      <a:pt x="56" y="51"/>
                    </a:lnTo>
                    <a:lnTo>
                      <a:pt x="53" y="57"/>
                    </a:lnTo>
                    <a:lnTo>
                      <a:pt x="54" y="62"/>
                    </a:lnTo>
                    <a:lnTo>
                      <a:pt x="53" y="73"/>
                    </a:lnTo>
                    <a:lnTo>
                      <a:pt x="57" y="90"/>
                    </a:lnTo>
                    <a:lnTo>
                      <a:pt x="50" y="98"/>
                    </a:lnTo>
                    <a:lnTo>
                      <a:pt x="48" y="108"/>
                    </a:lnTo>
                    <a:lnTo>
                      <a:pt x="40" y="109"/>
                    </a:lnTo>
                    <a:lnTo>
                      <a:pt x="24" y="117"/>
                    </a:lnTo>
                    <a:lnTo>
                      <a:pt x="11" y="119"/>
                    </a:lnTo>
                    <a:lnTo>
                      <a:pt x="2" y="125"/>
                    </a:lnTo>
                    <a:lnTo>
                      <a:pt x="0" y="136"/>
                    </a:lnTo>
                    <a:lnTo>
                      <a:pt x="0" y="152"/>
                    </a:lnTo>
                    <a:lnTo>
                      <a:pt x="10" y="163"/>
                    </a:lnTo>
                    <a:lnTo>
                      <a:pt x="21" y="168"/>
                    </a:lnTo>
                    <a:lnTo>
                      <a:pt x="21" y="158"/>
                    </a:lnTo>
                    <a:lnTo>
                      <a:pt x="24" y="153"/>
                    </a:lnTo>
                    <a:lnTo>
                      <a:pt x="32" y="152"/>
                    </a:lnTo>
                    <a:lnTo>
                      <a:pt x="41" y="158"/>
                    </a:lnTo>
                    <a:lnTo>
                      <a:pt x="44" y="167"/>
                    </a:lnTo>
                    <a:lnTo>
                      <a:pt x="51" y="170"/>
                    </a:lnTo>
                    <a:lnTo>
                      <a:pt x="55" y="175"/>
                    </a:lnTo>
                    <a:lnTo>
                      <a:pt x="60" y="172"/>
                    </a:lnTo>
                    <a:lnTo>
                      <a:pt x="62" y="165"/>
                    </a:lnTo>
                    <a:lnTo>
                      <a:pt x="71" y="172"/>
                    </a:lnTo>
                    <a:lnTo>
                      <a:pt x="71" y="180"/>
                    </a:lnTo>
                    <a:lnTo>
                      <a:pt x="77" y="183"/>
                    </a:lnTo>
                    <a:lnTo>
                      <a:pt x="89" y="180"/>
                    </a:lnTo>
                    <a:lnTo>
                      <a:pt x="99" y="196"/>
                    </a:lnTo>
                    <a:lnTo>
                      <a:pt x="109" y="202"/>
                    </a:lnTo>
                    <a:lnTo>
                      <a:pt x="129" y="206"/>
                    </a:lnTo>
                    <a:lnTo>
                      <a:pt x="132" y="210"/>
                    </a:lnTo>
                    <a:lnTo>
                      <a:pt x="134" y="202"/>
                    </a:lnTo>
                    <a:lnTo>
                      <a:pt x="136" y="202"/>
                    </a:lnTo>
                    <a:lnTo>
                      <a:pt x="152" y="213"/>
                    </a:lnTo>
                    <a:lnTo>
                      <a:pt x="167" y="221"/>
                    </a:lnTo>
                    <a:lnTo>
                      <a:pt x="177" y="216"/>
                    </a:lnTo>
                    <a:lnTo>
                      <a:pt x="186" y="195"/>
                    </a:lnTo>
                    <a:lnTo>
                      <a:pt x="194" y="194"/>
                    </a:lnTo>
                    <a:lnTo>
                      <a:pt x="209" y="179"/>
                    </a:lnTo>
                    <a:lnTo>
                      <a:pt x="216" y="178"/>
                    </a:lnTo>
                    <a:lnTo>
                      <a:pt x="216" y="186"/>
                    </a:lnTo>
                    <a:lnTo>
                      <a:pt x="223" y="183"/>
                    </a:lnTo>
                    <a:lnTo>
                      <a:pt x="233" y="174"/>
                    </a:lnTo>
                    <a:lnTo>
                      <a:pt x="236" y="164"/>
                    </a:lnTo>
                    <a:lnTo>
                      <a:pt x="231" y="163"/>
                    </a:lnTo>
                    <a:lnTo>
                      <a:pt x="220" y="169"/>
                    </a:lnTo>
                    <a:lnTo>
                      <a:pt x="207" y="153"/>
                    </a:lnTo>
                    <a:lnTo>
                      <a:pt x="202" y="142"/>
                    </a:lnTo>
                    <a:lnTo>
                      <a:pt x="202" y="132"/>
                    </a:lnTo>
                    <a:lnTo>
                      <a:pt x="190" y="110"/>
                    </a:lnTo>
                    <a:lnTo>
                      <a:pt x="179" y="100"/>
                    </a:lnTo>
                    <a:lnTo>
                      <a:pt x="174" y="89"/>
                    </a:lnTo>
                    <a:lnTo>
                      <a:pt x="143" y="60"/>
                    </a:lnTo>
                    <a:lnTo>
                      <a:pt x="141" y="5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3" name="Freeform 288"/>
              <p:cNvSpPr>
                <a:spLocks noChangeAspect="1"/>
              </p:cNvSpPr>
              <p:nvPr/>
            </p:nvSpPr>
            <p:spPr bwMode="gray">
              <a:xfrm>
                <a:off x="1134" y="1234"/>
                <a:ext cx="117" cy="130"/>
              </a:xfrm>
              <a:custGeom>
                <a:avLst/>
                <a:gdLst/>
                <a:ahLst/>
                <a:cxnLst>
                  <a:cxn ang="0">
                    <a:pos x="109" y="137"/>
                  </a:cxn>
                  <a:cxn ang="0">
                    <a:pos x="97" y="189"/>
                  </a:cxn>
                  <a:cxn ang="0">
                    <a:pos x="84" y="213"/>
                  </a:cxn>
                  <a:cxn ang="0">
                    <a:pos x="72" y="242"/>
                  </a:cxn>
                  <a:cxn ang="0">
                    <a:pos x="66" y="272"/>
                  </a:cxn>
                  <a:cxn ang="0">
                    <a:pos x="55" y="288"/>
                  </a:cxn>
                  <a:cxn ang="0">
                    <a:pos x="66" y="305"/>
                  </a:cxn>
                  <a:cxn ang="0">
                    <a:pos x="72" y="321"/>
                  </a:cxn>
                  <a:cxn ang="0">
                    <a:pos x="41" y="333"/>
                  </a:cxn>
                  <a:cxn ang="0">
                    <a:pos x="46" y="358"/>
                  </a:cxn>
                  <a:cxn ang="0">
                    <a:pos x="44" y="380"/>
                  </a:cxn>
                  <a:cxn ang="0">
                    <a:pos x="44" y="391"/>
                  </a:cxn>
                  <a:cxn ang="0">
                    <a:pos x="40" y="409"/>
                  </a:cxn>
                  <a:cxn ang="0">
                    <a:pos x="27" y="430"/>
                  </a:cxn>
                  <a:cxn ang="0">
                    <a:pos x="30" y="449"/>
                  </a:cxn>
                  <a:cxn ang="0">
                    <a:pos x="18" y="465"/>
                  </a:cxn>
                  <a:cxn ang="0">
                    <a:pos x="11" y="479"/>
                  </a:cxn>
                  <a:cxn ang="0">
                    <a:pos x="0" y="500"/>
                  </a:cxn>
                  <a:cxn ang="0">
                    <a:pos x="49" y="504"/>
                  </a:cxn>
                  <a:cxn ang="0">
                    <a:pos x="41" y="511"/>
                  </a:cxn>
                  <a:cxn ang="0">
                    <a:pos x="66" y="519"/>
                  </a:cxn>
                  <a:cxn ang="0">
                    <a:pos x="99" y="541"/>
                  </a:cxn>
                  <a:cxn ang="0">
                    <a:pos x="124" y="585"/>
                  </a:cxn>
                  <a:cxn ang="0">
                    <a:pos x="163" y="650"/>
                  </a:cxn>
                  <a:cxn ang="0">
                    <a:pos x="215" y="603"/>
                  </a:cxn>
                  <a:cxn ang="0">
                    <a:pos x="238" y="587"/>
                  </a:cxn>
                  <a:cxn ang="0">
                    <a:pos x="249" y="601"/>
                  </a:cxn>
                  <a:cxn ang="0">
                    <a:pos x="264" y="581"/>
                  </a:cxn>
                  <a:cxn ang="0">
                    <a:pos x="279" y="587"/>
                  </a:cxn>
                  <a:cxn ang="0">
                    <a:pos x="298" y="549"/>
                  </a:cxn>
                  <a:cxn ang="0">
                    <a:pos x="299" y="511"/>
                  </a:cxn>
                  <a:cxn ang="0">
                    <a:pos x="313" y="461"/>
                  </a:cxn>
                  <a:cxn ang="0">
                    <a:pos x="328" y="455"/>
                  </a:cxn>
                  <a:cxn ang="0">
                    <a:pos x="362" y="433"/>
                  </a:cxn>
                  <a:cxn ang="0">
                    <a:pos x="371" y="381"/>
                  </a:cxn>
                  <a:cxn ang="0">
                    <a:pos x="406" y="357"/>
                  </a:cxn>
                  <a:cxn ang="0">
                    <a:pos x="462" y="309"/>
                  </a:cxn>
                  <a:cxn ang="0">
                    <a:pos x="514" y="267"/>
                  </a:cxn>
                  <a:cxn ang="0">
                    <a:pos x="581" y="203"/>
                  </a:cxn>
                  <a:cxn ang="0">
                    <a:pos x="552" y="176"/>
                  </a:cxn>
                  <a:cxn ang="0">
                    <a:pos x="506" y="119"/>
                  </a:cxn>
                  <a:cxn ang="0">
                    <a:pos x="462" y="69"/>
                  </a:cxn>
                  <a:cxn ang="0">
                    <a:pos x="385" y="78"/>
                  </a:cxn>
                  <a:cxn ang="0">
                    <a:pos x="384" y="105"/>
                  </a:cxn>
                  <a:cxn ang="0">
                    <a:pos x="368" y="108"/>
                  </a:cxn>
                  <a:cxn ang="0">
                    <a:pos x="373" y="78"/>
                  </a:cxn>
                  <a:cxn ang="0">
                    <a:pos x="352" y="86"/>
                  </a:cxn>
                  <a:cxn ang="0">
                    <a:pos x="338" y="102"/>
                  </a:cxn>
                  <a:cxn ang="0">
                    <a:pos x="304" y="52"/>
                  </a:cxn>
                  <a:cxn ang="0">
                    <a:pos x="276" y="13"/>
                  </a:cxn>
                  <a:cxn ang="0">
                    <a:pos x="224" y="14"/>
                  </a:cxn>
                  <a:cxn ang="0">
                    <a:pos x="157" y="19"/>
                  </a:cxn>
                  <a:cxn ang="0">
                    <a:pos x="158" y="46"/>
                  </a:cxn>
                  <a:cxn ang="0">
                    <a:pos x="150" y="21"/>
                  </a:cxn>
                  <a:cxn ang="0">
                    <a:pos x="139" y="27"/>
                  </a:cxn>
                  <a:cxn ang="0">
                    <a:pos x="120" y="27"/>
                  </a:cxn>
                  <a:cxn ang="0">
                    <a:pos x="99" y="31"/>
                  </a:cxn>
                  <a:cxn ang="0">
                    <a:pos x="75" y="42"/>
                  </a:cxn>
                  <a:cxn ang="0">
                    <a:pos x="84" y="78"/>
                  </a:cxn>
                </a:cxnLst>
                <a:rect l="0" t="0" r="r" b="b"/>
                <a:pathLst>
                  <a:path w="582" h="653">
                    <a:moveTo>
                      <a:pt x="93" y="117"/>
                    </a:moveTo>
                    <a:lnTo>
                      <a:pt x="100" y="129"/>
                    </a:lnTo>
                    <a:lnTo>
                      <a:pt x="109" y="137"/>
                    </a:lnTo>
                    <a:lnTo>
                      <a:pt x="113" y="148"/>
                    </a:lnTo>
                    <a:lnTo>
                      <a:pt x="105" y="161"/>
                    </a:lnTo>
                    <a:lnTo>
                      <a:pt x="97" y="189"/>
                    </a:lnTo>
                    <a:lnTo>
                      <a:pt x="93" y="198"/>
                    </a:lnTo>
                    <a:lnTo>
                      <a:pt x="84" y="208"/>
                    </a:lnTo>
                    <a:lnTo>
                      <a:pt x="84" y="213"/>
                    </a:lnTo>
                    <a:lnTo>
                      <a:pt x="81" y="225"/>
                    </a:lnTo>
                    <a:lnTo>
                      <a:pt x="76" y="229"/>
                    </a:lnTo>
                    <a:lnTo>
                      <a:pt x="72" y="242"/>
                    </a:lnTo>
                    <a:lnTo>
                      <a:pt x="72" y="251"/>
                    </a:lnTo>
                    <a:lnTo>
                      <a:pt x="65" y="263"/>
                    </a:lnTo>
                    <a:lnTo>
                      <a:pt x="66" y="272"/>
                    </a:lnTo>
                    <a:lnTo>
                      <a:pt x="64" y="275"/>
                    </a:lnTo>
                    <a:lnTo>
                      <a:pt x="60" y="284"/>
                    </a:lnTo>
                    <a:lnTo>
                      <a:pt x="55" y="288"/>
                    </a:lnTo>
                    <a:lnTo>
                      <a:pt x="57" y="299"/>
                    </a:lnTo>
                    <a:lnTo>
                      <a:pt x="64" y="298"/>
                    </a:lnTo>
                    <a:lnTo>
                      <a:pt x="66" y="305"/>
                    </a:lnTo>
                    <a:lnTo>
                      <a:pt x="72" y="309"/>
                    </a:lnTo>
                    <a:lnTo>
                      <a:pt x="73" y="315"/>
                    </a:lnTo>
                    <a:lnTo>
                      <a:pt x="72" y="321"/>
                    </a:lnTo>
                    <a:lnTo>
                      <a:pt x="51" y="331"/>
                    </a:lnTo>
                    <a:lnTo>
                      <a:pt x="43" y="327"/>
                    </a:lnTo>
                    <a:lnTo>
                      <a:pt x="41" y="333"/>
                    </a:lnTo>
                    <a:lnTo>
                      <a:pt x="44" y="342"/>
                    </a:lnTo>
                    <a:lnTo>
                      <a:pt x="46" y="345"/>
                    </a:lnTo>
                    <a:lnTo>
                      <a:pt x="46" y="358"/>
                    </a:lnTo>
                    <a:lnTo>
                      <a:pt x="48" y="359"/>
                    </a:lnTo>
                    <a:lnTo>
                      <a:pt x="48" y="366"/>
                    </a:lnTo>
                    <a:lnTo>
                      <a:pt x="44" y="380"/>
                    </a:lnTo>
                    <a:lnTo>
                      <a:pt x="49" y="377"/>
                    </a:lnTo>
                    <a:lnTo>
                      <a:pt x="50" y="387"/>
                    </a:lnTo>
                    <a:lnTo>
                      <a:pt x="44" y="391"/>
                    </a:lnTo>
                    <a:lnTo>
                      <a:pt x="38" y="400"/>
                    </a:lnTo>
                    <a:lnTo>
                      <a:pt x="45" y="404"/>
                    </a:lnTo>
                    <a:lnTo>
                      <a:pt x="40" y="409"/>
                    </a:lnTo>
                    <a:lnTo>
                      <a:pt x="33" y="406"/>
                    </a:lnTo>
                    <a:lnTo>
                      <a:pt x="27" y="418"/>
                    </a:lnTo>
                    <a:lnTo>
                      <a:pt x="27" y="430"/>
                    </a:lnTo>
                    <a:lnTo>
                      <a:pt x="21" y="435"/>
                    </a:lnTo>
                    <a:lnTo>
                      <a:pt x="22" y="441"/>
                    </a:lnTo>
                    <a:lnTo>
                      <a:pt x="30" y="449"/>
                    </a:lnTo>
                    <a:lnTo>
                      <a:pt x="12" y="455"/>
                    </a:lnTo>
                    <a:lnTo>
                      <a:pt x="17" y="457"/>
                    </a:lnTo>
                    <a:lnTo>
                      <a:pt x="18" y="465"/>
                    </a:lnTo>
                    <a:lnTo>
                      <a:pt x="13" y="463"/>
                    </a:lnTo>
                    <a:lnTo>
                      <a:pt x="10" y="471"/>
                    </a:lnTo>
                    <a:lnTo>
                      <a:pt x="11" y="479"/>
                    </a:lnTo>
                    <a:lnTo>
                      <a:pt x="16" y="482"/>
                    </a:lnTo>
                    <a:lnTo>
                      <a:pt x="8" y="499"/>
                    </a:lnTo>
                    <a:lnTo>
                      <a:pt x="0" y="500"/>
                    </a:lnTo>
                    <a:lnTo>
                      <a:pt x="3" y="509"/>
                    </a:lnTo>
                    <a:lnTo>
                      <a:pt x="30" y="499"/>
                    </a:lnTo>
                    <a:lnTo>
                      <a:pt x="49" y="504"/>
                    </a:lnTo>
                    <a:lnTo>
                      <a:pt x="51" y="509"/>
                    </a:lnTo>
                    <a:lnTo>
                      <a:pt x="41" y="505"/>
                    </a:lnTo>
                    <a:lnTo>
                      <a:pt x="41" y="511"/>
                    </a:lnTo>
                    <a:lnTo>
                      <a:pt x="60" y="522"/>
                    </a:lnTo>
                    <a:lnTo>
                      <a:pt x="66" y="530"/>
                    </a:lnTo>
                    <a:lnTo>
                      <a:pt x="66" y="519"/>
                    </a:lnTo>
                    <a:lnTo>
                      <a:pt x="75" y="520"/>
                    </a:lnTo>
                    <a:lnTo>
                      <a:pt x="75" y="531"/>
                    </a:lnTo>
                    <a:lnTo>
                      <a:pt x="99" y="541"/>
                    </a:lnTo>
                    <a:lnTo>
                      <a:pt x="113" y="560"/>
                    </a:lnTo>
                    <a:lnTo>
                      <a:pt x="116" y="575"/>
                    </a:lnTo>
                    <a:lnTo>
                      <a:pt x="124" y="585"/>
                    </a:lnTo>
                    <a:lnTo>
                      <a:pt x="139" y="632"/>
                    </a:lnTo>
                    <a:lnTo>
                      <a:pt x="151" y="653"/>
                    </a:lnTo>
                    <a:lnTo>
                      <a:pt x="163" y="650"/>
                    </a:lnTo>
                    <a:lnTo>
                      <a:pt x="180" y="628"/>
                    </a:lnTo>
                    <a:lnTo>
                      <a:pt x="194" y="624"/>
                    </a:lnTo>
                    <a:lnTo>
                      <a:pt x="215" y="603"/>
                    </a:lnTo>
                    <a:lnTo>
                      <a:pt x="223" y="592"/>
                    </a:lnTo>
                    <a:lnTo>
                      <a:pt x="229" y="580"/>
                    </a:lnTo>
                    <a:lnTo>
                      <a:pt x="238" y="587"/>
                    </a:lnTo>
                    <a:lnTo>
                      <a:pt x="239" y="592"/>
                    </a:lnTo>
                    <a:lnTo>
                      <a:pt x="238" y="600"/>
                    </a:lnTo>
                    <a:lnTo>
                      <a:pt x="249" y="601"/>
                    </a:lnTo>
                    <a:lnTo>
                      <a:pt x="259" y="600"/>
                    </a:lnTo>
                    <a:lnTo>
                      <a:pt x="263" y="591"/>
                    </a:lnTo>
                    <a:lnTo>
                      <a:pt x="264" y="581"/>
                    </a:lnTo>
                    <a:lnTo>
                      <a:pt x="269" y="590"/>
                    </a:lnTo>
                    <a:lnTo>
                      <a:pt x="272" y="591"/>
                    </a:lnTo>
                    <a:lnTo>
                      <a:pt x="279" y="587"/>
                    </a:lnTo>
                    <a:lnTo>
                      <a:pt x="291" y="575"/>
                    </a:lnTo>
                    <a:lnTo>
                      <a:pt x="298" y="562"/>
                    </a:lnTo>
                    <a:lnTo>
                      <a:pt x="298" y="549"/>
                    </a:lnTo>
                    <a:lnTo>
                      <a:pt x="301" y="542"/>
                    </a:lnTo>
                    <a:lnTo>
                      <a:pt x="298" y="537"/>
                    </a:lnTo>
                    <a:lnTo>
                      <a:pt x="299" y="511"/>
                    </a:lnTo>
                    <a:lnTo>
                      <a:pt x="297" y="501"/>
                    </a:lnTo>
                    <a:lnTo>
                      <a:pt x="310" y="474"/>
                    </a:lnTo>
                    <a:lnTo>
                      <a:pt x="313" y="461"/>
                    </a:lnTo>
                    <a:lnTo>
                      <a:pt x="314" y="449"/>
                    </a:lnTo>
                    <a:lnTo>
                      <a:pt x="317" y="446"/>
                    </a:lnTo>
                    <a:lnTo>
                      <a:pt x="328" y="455"/>
                    </a:lnTo>
                    <a:lnTo>
                      <a:pt x="336" y="446"/>
                    </a:lnTo>
                    <a:lnTo>
                      <a:pt x="346" y="444"/>
                    </a:lnTo>
                    <a:lnTo>
                      <a:pt x="362" y="433"/>
                    </a:lnTo>
                    <a:lnTo>
                      <a:pt x="366" y="412"/>
                    </a:lnTo>
                    <a:lnTo>
                      <a:pt x="371" y="395"/>
                    </a:lnTo>
                    <a:lnTo>
                      <a:pt x="371" y="381"/>
                    </a:lnTo>
                    <a:lnTo>
                      <a:pt x="379" y="370"/>
                    </a:lnTo>
                    <a:lnTo>
                      <a:pt x="392" y="361"/>
                    </a:lnTo>
                    <a:lnTo>
                      <a:pt x="406" y="357"/>
                    </a:lnTo>
                    <a:lnTo>
                      <a:pt x="416" y="343"/>
                    </a:lnTo>
                    <a:lnTo>
                      <a:pt x="438" y="330"/>
                    </a:lnTo>
                    <a:lnTo>
                      <a:pt x="462" y="309"/>
                    </a:lnTo>
                    <a:lnTo>
                      <a:pt x="474" y="304"/>
                    </a:lnTo>
                    <a:lnTo>
                      <a:pt x="481" y="294"/>
                    </a:lnTo>
                    <a:lnTo>
                      <a:pt x="514" y="267"/>
                    </a:lnTo>
                    <a:lnTo>
                      <a:pt x="550" y="251"/>
                    </a:lnTo>
                    <a:lnTo>
                      <a:pt x="582" y="224"/>
                    </a:lnTo>
                    <a:lnTo>
                      <a:pt x="581" y="203"/>
                    </a:lnTo>
                    <a:lnTo>
                      <a:pt x="573" y="198"/>
                    </a:lnTo>
                    <a:lnTo>
                      <a:pt x="561" y="180"/>
                    </a:lnTo>
                    <a:lnTo>
                      <a:pt x="552" y="176"/>
                    </a:lnTo>
                    <a:lnTo>
                      <a:pt x="535" y="150"/>
                    </a:lnTo>
                    <a:lnTo>
                      <a:pt x="512" y="129"/>
                    </a:lnTo>
                    <a:lnTo>
                      <a:pt x="506" y="119"/>
                    </a:lnTo>
                    <a:lnTo>
                      <a:pt x="487" y="95"/>
                    </a:lnTo>
                    <a:lnTo>
                      <a:pt x="478" y="89"/>
                    </a:lnTo>
                    <a:lnTo>
                      <a:pt x="462" y="69"/>
                    </a:lnTo>
                    <a:lnTo>
                      <a:pt x="420" y="59"/>
                    </a:lnTo>
                    <a:lnTo>
                      <a:pt x="390" y="73"/>
                    </a:lnTo>
                    <a:lnTo>
                      <a:pt x="385" y="78"/>
                    </a:lnTo>
                    <a:lnTo>
                      <a:pt x="382" y="86"/>
                    </a:lnTo>
                    <a:lnTo>
                      <a:pt x="389" y="96"/>
                    </a:lnTo>
                    <a:lnTo>
                      <a:pt x="384" y="105"/>
                    </a:lnTo>
                    <a:lnTo>
                      <a:pt x="382" y="115"/>
                    </a:lnTo>
                    <a:lnTo>
                      <a:pt x="371" y="121"/>
                    </a:lnTo>
                    <a:lnTo>
                      <a:pt x="368" y="108"/>
                    </a:lnTo>
                    <a:lnTo>
                      <a:pt x="374" y="101"/>
                    </a:lnTo>
                    <a:lnTo>
                      <a:pt x="374" y="85"/>
                    </a:lnTo>
                    <a:lnTo>
                      <a:pt x="373" y="78"/>
                    </a:lnTo>
                    <a:lnTo>
                      <a:pt x="358" y="75"/>
                    </a:lnTo>
                    <a:lnTo>
                      <a:pt x="352" y="81"/>
                    </a:lnTo>
                    <a:lnTo>
                      <a:pt x="352" y="86"/>
                    </a:lnTo>
                    <a:lnTo>
                      <a:pt x="345" y="92"/>
                    </a:lnTo>
                    <a:lnTo>
                      <a:pt x="340" y="111"/>
                    </a:lnTo>
                    <a:lnTo>
                      <a:pt x="338" y="102"/>
                    </a:lnTo>
                    <a:lnTo>
                      <a:pt x="336" y="90"/>
                    </a:lnTo>
                    <a:lnTo>
                      <a:pt x="345" y="76"/>
                    </a:lnTo>
                    <a:lnTo>
                      <a:pt x="304" y="52"/>
                    </a:lnTo>
                    <a:lnTo>
                      <a:pt x="291" y="33"/>
                    </a:lnTo>
                    <a:lnTo>
                      <a:pt x="279" y="24"/>
                    </a:lnTo>
                    <a:lnTo>
                      <a:pt x="276" y="13"/>
                    </a:lnTo>
                    <a:lnTo>
                      <a:pt x="244" y="0"/>
                    </a:lnTo>
                    <a:lnTo>
                      <a:pt x="231" y="3"/>
                    </a:lnTo>
                    <a:lnTo>
                      <a:pt x="224" y="14"/>
                    </a:lnTo>
                    <a:lnTo>
                      <a:pt x="213" y="9"/>
                    </a:lnTo>
                    <a:lnTo>
                      <a:pt x="197" y="16"/>
                    </a:lnTo>
                    <a:lnTo>
                      <a:pt x="157" y="19"/>
                    </a:lnTo>
                    <a:lnTo>
                      <a:pt x="156" y="24"/>
                    </a:lnTo>
                    <a:lnTo>
                      <a:pt x="158" y="36"/>
                    </a:lnTo>
                    <a:lnTo>
                      <a:pt x="158" y="46"/>
                    </a:lnTo>
                    <a:lnTo>
                      <a:pt x="154" y="36"/>
                    </a:lnTo>
                    <a:lnTo>
                      <a:pt x="151" y="31"/>
                    </a:lnTo>
                    <a:lnTo>
                      <a:pt x="150" y="21"/>
                    </a:lnTo>
                    <a:lnTo>
                      <a:pt x="146" y="19"/>
                    </a:lnTo>
                    <a:lnTo>
                      <a:pt x="141" y="29"/>
                    </a:lnTo>
                    <a:lnTo>
                      <a:pt x="139" y="27"/>
                    </a:lnTo>
                    <a:lnTo>
                      <a:pt x="136" y="20"/>
                    </a:lnTo>
                    <a:lnTo>
                      <a:pt x="120" y="24"/>
                    </a:lnTo>
                    <a:lnTo>
                      <a:pt x="120" y="27"/>
                    </a:lnTo>
                    <a:lnTo>
                      <a:pt x="105" y="24"/>
                    </a:lnTo>
                    <a:lnTo>
                      <a:pt x="99" y="25"/>
                    </a:lnTo>
                    <a:lnTo>
                      <a:pt x="99" y="31"/>
                    </a:lnTo>
                    <a:lnTo>
                      <a:pt x="83" y="33"/>
                    </a:lnTo>
                    <a:lnTo>
                      <a:pt x="70" y="40"/>
                    </a:lnTo>
                    <a:lnTo>
                      <a:pt x="75" y="42"/>
                    </a:lnTo>
                    <a:lnTo>
                      <a:pt x="80" y="63"/>
                    </a:lnTo>
                    <a:lnTo>
                      <a:pt x="93" y="73"/>
                    </a:lnTo>
                    <a:lnTo>
                      <a:pt x="84" y="78"/>
                    </a:lnTo>
                    <a:lnTo>
                      <a:pt x="83" y="89"/>
                    </a:lnTo>
                    <a:lnTo>
                      <a:pt x="93" y="1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4" name="Freeform 289"/>
              <p:cNvSpPr>
                <a:spLocks noChangeAspect="1"/>
              </p:cNvSpPr>
              <p:nvPr/>
            </p:nvSpPr>
            <p:spPr bwMode="gray">
              <a:xfrm>
                <a:off x="1210" y="1283"/>
                <a:ext cx="200" cy="164"/>
              </a:xfrm>
              <a:custGeom>
                <a:avLst/>
                <a:gdLst/>
                <a:ahLst/>
                <a:cxnLst>
                  <a:cxn ang="0">
                    <a:pos x="126" y="657"/>
                  </a:cxn>
                  <a:cxn ang="0">
                    <a:pos x="169" y="549"/>
                  </a:cxn>
                  <a:cxn ang="0">
                    <a:pos x="358" y="544"/>
                  </a:cxn>
                  <a:cxn ang="0">
                    <a:pos x="368" y="506"/>
                  </a:cxn>
                  <a:cxn ang="0">
                    <a:pos x="282" y="473"/>
                  </a:cxn>
                  <a:cxn ang="0">
                    <a:pos x="101" y="478"/>
                  </a:cxn>
                  <a:cxn ang="0">
                    <a:pos x="62" y="396"/>
                  </a:cxn>
                  <a:cxn ang="0">
                    <a:pos x="178" y="361"/>
                  </a:cxn>
                  <a:cxn ang="0">
                    <a:pos x="133" y="340"/>
                  </a:cxn>
                  <a:cxn ang="0">
                    <a:pos x="79" y="345"/>
                  </a:cxn>
                  <a:cxn ang="0">
                    <a:pos x="47" y="338"/>
                  </a:cxn>
                  <a:cxn ang="0">
                    <a:pos x="29" y="309"/>
                  </a:cxn>
                  <a:cxn ang="0">
                    <a:pos x="52" y="209"/>
                  </a:cxn>
                  <a:cxn ang="0">
                    <a:pos x="46" y="135"/>
                  </a:cxn>
                  <a:cxn ang="0">
                    <a:pos x="239" y="0"/>
                  </a:cxn>
                  <a:cxn ang="0">
                    <a:pos x="272" y="94"/>
                  </a:cxn>
                  <a:cxn ang="0">
                    <a:pos x="244" y="146"/>
                  </a:cxn>
                  <a:cxn ang="0">
                    <a:pos x="300" y="81"/>
                  </a:cxn>
                  <a:cxn ang="0">
                    <a:pos x="406" y="106"/>
                  </a:cxn>
                  <a:cxn ang="0">
                    <a:pos x="415" y="173"/>
                  </a:cxn>
                  <a:cxn ang="0">
                    <a:pos x="446" y="157"/>
                  </a:cxn>
                  <a:cxn ang="0">
                    <a:pos x="486" y="144"/>
                  </a:cxn>
                  <a:cxn ang="0">
                    <a:pos x="503" y="123"/>
                  </a:cxn>
                  <a:cxn ang="0">
                    <a:pos x="504" y="76"/>
                  </a:cxn>
                  <a:cxn ang="0">
                    <a:pos x="546" y="121"/>
                  </a:cxn>
                  <a:cxn ang="0">
                    <a:pos x="570" y="205"/>
                  </a:cxn>
                  <a:cxn ang="0">
                    <a:pos x="606" y="310"/>
                  </a:cxn>
                  <a:cxn ang="0">
                    <a:pos x="627" y="247"/>
                  </a:cxn>
                  <a:cxn ang="0">
                    <a:pos x="617" y="166"/>
                  </a:cxn>
                  <a:cxn ang="0">
                    <a:pos x="600" y="49"/>
                  </a:cxn>
                  <a:cxn ang="0">
                    <a:pos x="602" y="8"/>
                  </a:cxn>
                  <a:cxn ang="0">
                    <a:pos x="669" y="31"/>
                  </a:cxn>
                  <a:cxn ang="0">
                    <a:pos x="691" y="44"/>
                  </a:cxn>
                  <a:cxn ang="0">
                    <a:pos x="751" y="110"/>
                  </a:cxn>
                  <a:cxn ang="0">
                    <a:pos x="766" y="200"/>
                  </a:cxn>
                  <a:cxn ang="0">
                    <a:pos x="805" y="336"/>
                  </a:cxn>
                  <a:cxn ang="0">
                    <a:pos x="815" y="428"/>
                  </a:cxn>
                  <a:cxn ang="0">
                    <a:pos x="881" y="478"/>
                  </a:cxn>
                  <a:cxn ang="0">
                    <a:pos x="963" y="543"/>
                  </a:cxn>
                  <a:cxn ang="0">
                    <a:pos x="999" y="584"/>
                  </a:cxn>
                  <a:cxn ang="0">
                    <a:pos x="961" y="616"/>
                  </a:cxn>
                  <a:cxn ang="0">
                    <a:pos x="934" y="597"/>
                  </a:cxn>
                  <a:cxn ang="0">
                    <a:pos x="906" y="632"/>
                  </a:cxn>
                  <a:cxn ang="0">
                    <a:pos x="880" y="677"/>
                  </a:cxn>
                  <a:cxn ang="0">
                    <a:pos x="940" y="671"/>
                  </a:cxn>
                  <a:cxn ang="0">
                    <a:pos x="933" y="711"/>
                  </a:cxn>
                  <a:cxn ang="0">
                    <a:pos x="949" y="734"/>
                  </a:cxn>
                  <a:cxn ang="0">
                    <a:pos x="893" y="767"/>
                  </a:cxn>
                  <a:cxn ang="0">
                    <a:pos x="809" y="749"/>
                  </a:cxn>
                  <a:cxn ang="0">
                    <a:pos x="758" y="724"/>
                  </a:cxn>
                  <a:cxn ang="0">
                    <a:pos x="697" y="677"/>
                  </a:cxn>
                  <a:cxn ang="0">
                    <a:pos x="655" y="718"/>
                  </a:cxn>
                  <a:cxn ang="0">
                    <a:pos x="521" y="796"/>
                  </a:cxn>
                  <a:cxn ang="0">
                    <a:pos x="425" y="805"/>
                  </a:cxn>
                  <a:cxn ang="0">
                    <a:pos x="320" y="819"/>
                  </a:cxn>
                  <a:cxn ang="0">
                    <a:pos x="300" y="732"/>
                  </a:cxn>
                  <a:cxn ang="0">
                    <a:pos x="230" y="698"/>
                  </a:cxn>
                </a:cxnLst>
                <a:rect l="0" t="0" r="r" b="b"/>
                <a:pathLst>
                  <a:path w="999" h="819">
                    <a:moveTo>
                      <a:pt x="230" y="698"/>
                    </a:moveTo>
                    <a:lnTo>
                      <a:pt x="225" y="704"/>
                    </a:lnTo>
                    <a:lnTo>
                      <a:pt x="203" y="704"/>
                    </a:lnTo>
                    <a:lnTo>
                      <a:pt x="196" y="698"/>
                    </a:lnTo>
                    <a:lnTo>
                      <a:pt x="173" y="697"/>
                    </a:lnTo>
                    <a:lnTo>
                      <a:pt x="137" y="671"/>
                    </a:lnTo>
                    <a:lnTo>
                      <a:pt x="137" y="660"/>
                    </a:lnTo>
                    <a:lnTo>
                      <a:pt x="126" y="657"/>
                    </a:lnTo>
                    <a:lnTo>
                      <a:pt x="118" y="650"/>
                    </a:lnTo>
                    <a:lnTo>
                      <a:pt x="116" y="630"/>
                    </a:lnTo>
                    <a:lnTo>
                      <a:pt x="105" y="622"/>
                    </a:lnTo>
                    <a:lnTo>
                      <a:pt x="101" y="613"/>
                    </a:lnTo>
                    <a:lnTo>
                      <a:pt x="94" y="593"/>
                    </a:lnTo>
                    <a:lnTo>
                      <a:pt x="91" y="581"/>
                    </a:lnTo>
                    <a:lnTo>
                      <a:pt x="112" y="571"/>
                    </a:lnTo>
                    <a:lnTo>
                      <a:pt x="169" y="549"/>
                    </a:lnTo>
                    <a:lnTo>
                      <a:pt x="209" y="539"/>
                    </a:lnTo>
                    <a:lnTo>
                      <a:pt x="232" y="538"/>
                    </a:lnTo>
                    <a:lnTo>
                      <a:pt x="253" y="530"/>
                    </a:lnTo>
                    <a:lnTo>
                      <a:pt x="266" y="528"/>
                    </a:lnTo>
                    <a:lnTo>
                      <a:pt x="279" y="536"/>
                    </a:lnTo>
                    <a:lnTo>
                      <a:pt x="318" y="539"/>
                    </a:lnTo>
                    <a:lnTo>
                      <a:pt x="339" y="546"/>
                    </a:lnTo>
                    <a:lnTo>
                      <a:pt x="358" y="544"/>
                    </a:lnTo>
                    <a:lnTo>
                      <a:pt x="369" y="533"/>
                    </a:lnTo>
                    <a:lnTo>
                      <a:pt x="365" y="526"/>
                    </a:lnTo>
                    <a:lnTo>
                      <a:pt x="365" y="522"/>
                    </a:lnTo>
                    <a:lnTo>
                      <a:pt x="374" y="527"/>
                    </a:lnTo>
                    <a:lnTo>
                      <a:pt x="382" y="525"/>
                    </a:lnTo>
                    <a:lnTo>
                      <a:pt x="381" y="520"/>
                    </a:lnTo>
                    <a:lnTo>
                      <a:pt x="375" y="510"/>
                    </a:lnTo>
                    <a:lnTo>
                      <a:pt x="368" y="506"/>
                    </a:lnTo>
                    <a:lnTo>
                      <a:pt x="348" y="503"/>
                    </a:lnTo>
                    <a:lnTo>
                      <a:pt x="344" y="495"/>
                    </a:lnTo>
                    <a:lnTo>
                      <a:pt x="332" y="495"/>
                    </a:lnTo>
                    <a:lnTo>
                      <a:pt x="317" y="488"/>
                    </a:lnTo>
                    <a:lnTo>
                      <a:pt x="312" y="482"/>
                    </a:lnTo>
                    <a:lnTo>
                      <a:pt x="296" y="479"/>
                    </a:lnTo>
                    <a:lnTo>
                      <a:pt x="289" y="480"/>
                    </a:lnTo>
                    <a:lnTo>
                      <a:pt x="282" y="473"/>
                    </a:lnTo>
                    <a:lnTo>
                      <a:pt x="248" y="479"/>
                    </a:lnTo>
                    <a:lnTo>
                      <a:pt x="196" y="499"/>
                    </a:lnTo>
                    <a:lnTo>
                      <a:pt x="188" y="493"/>
                    </a:lnTo>
                    <a:lnTo>
                      <a:pt x="172" y="493"/>
                    </a:lnTo>
                    <a:lnTo>
                      <a:pt x="162" y="488"/>
                    </a:lnTo>
                    <a:lnTo>
                      <a:pt x="158" y="480"/>
                    </a:lnTo>
                    <a:lnTo>
                      <a:pt x="118" y="489"/>
                    </a:lnTo>
                    <a:lnTo>
                      <a:pt x="101" y="478"/>
                    </a:lnTo>
                    <a:lnTo>
                      <a:pt x="83" y="482"/>
                    </a:lnTo>
                    <a:lnTo>
                      <a:pt x="81" y="476"/>
                    </a:lnTo>
                    <a:lnTo>
                      <a:pt x="81" y="472"/>
                    </a:lnTo>
                    <a:lnTo>
                      <a:pt x="68" y="467"/>
                    </a:lnTo>
                    <a:lnTo>
                      <a:pt x="57" y="452"/>
                    </a:lnTo>
                    <a:lnTo>
                      <a:pt x="46" y="434"/>
                    </a:lnTo>
                    <a:lnTo>
                      <a:pt x="42" y="418"/>
                    </a:lnTo>
                    <a:lnTo>
                      <a:pt x="62" y="396"/>
                    </a:lnTo>
                    <a:lnTo>
                      <a:pt x="83" y="387"/>
                    </a:lnTo>
                    <a:lnTo>
                      <a:pt x="103" y="385"/>
                    </a:lnTo>
                    <a:lnTo>
                      <a:pt x="122" y="377"/>
                    </a:lnTo>
                    <a:lnTo>
                      <a:pt x="142" y="363"/>
                    </a:lnTo>
                    <a:lnTo>
                      <a:pt x="161" y="358"/>
                    </a:lnTo>
                    <a:lnTo>
                      <a:pt x="160" y="361"/>
                    </a:lnTo>
                    <a:lnTo>
                      <a:pt x="165" y="364"/>
                    </a:lnTo>
                    <a:lnTo>
                      <a:pt x="178" y="361"/>
                    </a:lnTo>
                    <a:lnTo>
                      <a:pt x="185" y="358"/>
                    </a:lnTo>
                    <a:lnTo>
                      <a:pt x="181" y="353"/>
                    </a:lnTo>
                    <a:lnTo>
                      <a:pt x="165" y="352"/>
                    </a:lnTo>
                    <a:lnTo>
                      <a:pt x="173" y="342"/>
                    </a:lnTo>
                    <a:lnTo>
                      <a:pt x="187" y="339"/>
                    </a:lnTo>
                    <a:lnTo>
                      <a:pt x="193" y="334"/>
                    </a:lnTo>
                    <a:lnTo>
                      <a:pt x="194" y="329"/>
                    </a:lnTo>
                    <a:lnTo>
                      <a:pt x="133" y="340"/>
                    </a:lnTo>
                    <a:lnTo>
                      <a:pt x="122" y="345"/>
                    </a:lnTo>
                    <a:lnTo>
                      <a:pt x="111" y="347"/>
                    </a:lnTo>
                    <a:lnTo>
                      <a:pt x="105" y="352"/>
                    </a:lnTo>
                    <a:lnTo>
                      <a:pt x="96" y="352"/>
                    </a:lnTo>
                    <a:lnTo>
                      <a:pt x="91" y="348"/>
                    </a:lnTo>
                    <a:lnTo>
                      <a:pt x="90" y="344"/>
                    </a:lnTo>
                    <a:lnTo>
                      <a:pt x="83" y="343"/>
                    </a:lnTo>
                    <a:lnTo>
                      <a:pt x="79" y="345"/>
                    </a:lnTo>
                    <a:lnTo>
                      <a:pt x="83" y="348"/>
                    </a:lnTo>
                    <a:lnTo>
                      <a:pt x="83" y="354"/>
                    </a:lnTo>
                    <a:lnTo>
                      <a:pt x="68" y="354"/>
                    </a:lnTo>
                    <a:lnTo>
                      <a:pt x="64" y="359"/>
                    </a:lnTo>
                    <a:lnTo>
                      <a:pt x="51" y="360"/>
                    </a:lnTo>
                    <a:lnTo>
                      <a:pt x="45" y="355"/>
                    </a:lnTo>
                    <a:lnTo>
                      <a:pt x="43" y="347"/>
                    </a:lnTo>
                    <a:lnTo>
                      <a:pt x="47" y="338"/>
                    </a:lnTo>
                    <a:lnTo>
                      <a:pt x="53" y="333"/>
                    </a:lnTo>
                    <a:lnTo>
                      <a:pt x="69" y="332"/>
                    </a:lnTo>
                    <a:lnTo>
                      <a:pt x="67" y="310"/>
                    </a:lnTo>
                    <a:lnTo>
                      <a:pt x="53" y="313"/>
                    </a:lnTo>
                    <a:lnTo>
                      <a:pt x="41" y="322"/>
                    </a:lnTo>
                    <a:lnTo>
                      <a:pt x="35" y="320"/>
                    </a:lnTo>
                    <a:lnTo>
                      <a:pt x="33" y="311"/>
                    </a:lnTo>
                    <a:lnTo>
                      <a:pt x="29" y="309"/>
                    </a:lnTo>
                    <a:lnTo>
                      <a:pt x="8" y="313"/>
                    </a:lnTo>
                    <a:lnTo>
                      <a:pt x="6" y="304"/>
                    </a:lnTo>
                    <a:lnTo>
                      <a:pt x="2" y="290"/>
                    </a:lnTo>
                    <a:lnTo>
                      <a:pt x="0" y="273"/>
                    </a:lnTo>
                    <a:lnTo>
                      <a:pt x="6" y="256"/>
                    </a:lnTo>
                    <a:lnTo>
                      <a:pt x="22" y="234"/>
                    </a:lnTo>
                    <a:lnTo>
                      <a:pt x="32" y="218"/>
                    </a:lnTo>
                    <a:lnTo>
                      <a:pt x="52" y="209"/>
                    </a:lnTo>
                    <a:lnTo>
                      <a:pt x="53" y="202"/>
                    </a:lnTo>
                    <a:lnTo>
                      <a:pt x="51" y="194"/>
                    </a:lnTo>
                    <a:lnTo>
                      <a:pt x="48" y="189"/>
                    </a:lnTo>
                    <a:lnTo>
                      <a:pt x="36" y="189"/>
                    </a:lnTo>
                    <a:lnTo>
                      <a:pt x="32" y="182"/>
                    </a:lnTo>
                    <a:lnTo>
                      <a:pt x="31" y="165"/>
                    </a:lnTo>
                    <a:lnTo>
                      <a:pt x="36" y="151"/>
                    </a:lnTo>
                    <a:lnTo>
                      <a:pt x="46" y="135"/>
                    </a:lnTo>
                    <a:lnTo>
                      <a:pt x="85" y="94"/>
                    </a:lnTo>
                    <a:lnTo>
                      <a:pt x="122" y="68"/>
                    </a:lnTo>
                    <a:lnTo>
                      <a:pt x="129" y="59"/>
                    </a:lnTo>
                    <a:lnTo>
                      <a:pt x="142" y="55"/>
                    </a:lnTo>
                    <a:lnTo>
                      <a:pt x="148" y="44"/>
                    </a:lnTo>
                    <a:lnTo>
                      <a:pt x="162" y="42"/>
                    </a:lnTo>
                    <a:lnTo>
                      <a:pt x="194" y="22"/>
                    </a:lnTo>
                    <a:lnTo>
                      <a:pt x="239" y="0"/>
                    </a:lnTo>
                    <a:lnTo>
                      <a:pt x="252" y="3"/>
                    </a:lnTo>
                    <a:lnTo>
                      <a:pt x="255" y="10"/>
                    </a:lnTo>
                    <a:lnTo>
                      <a:pt x="261" y="14"/>
                    </a:lnTo>
                    <a:lnTo>
                      <a:pt x="262" y="21"/>
                    </a:lnTo>
                    <a:lnTo>
                      <a:pt x="269" y="31"/>
                    </a:lnTo>
                    <a:lnTo>
                      <a:pt x="272" y="43"/>
                    </a:lnTo>
                    <a:lnTo>
                      <a:pt x="273" y="71"/>
                    </a:lnTo>
                    <a:lnTo>
                      <a:pt x="272" y="94"/>
                    </a:lnTo>
                    <a:lnTo>
                      <a:pt x="259" y="101"/>
                    </a:lnTo>
                    <a:lnTo>
                      <a:pt x="255" y="111"/>
                    </a:lnTo>
                    <a:lnTo>
                      <a:pt x="253" y="117"/>
                    </a:lnTo>
                    <a:lnTo>
                      <a:pt x="255" y="121"/>
                    </a:lnTo>
                    <a:lnTo>
                      <a:pt x="252" y="127"/>
                    </a:lnTo>
                    <a:lnTo>
                      <a:pt x="239" y="133"/>
                    </a:lnTo>
                    <a:lnTo>
                      <a:pt x="237" y="138"/>
                    </a:lnTo>
                    <a:lnTo>
                      <a:pt x="244" y="146"/>
                    </a:lnTo>
                    <a:lnTo>
                      <a:pt x="268" y="126"/>
                    </a:lnTo>
                    <a:lnTo>
                      <a:pt x="274" y="126"/>
                    </a:lnTo>
                    <a:lnTo>
                      <a:pt x="277" y="135"/>
                    </a:lnTo>
                    <a:lnTo>
                      <a:pt x="295" y="127"/>
                    </a:lnTo>
                    <a:lnTo>
                      <a:pt x="300" y="113"/>
                    </a:lnTo>
                    <a:lnTo>
                      <a:pt x="294" y="110"/>
                    </a:lnTo>
                    <a:lnTo>
                      <a:pt x="294" y="97"/>
                    </a:lnTo>
                    <a:lnTo>
                      <a:pt x="300" y="81"/>
                    </a:lnTo>
                    <a:lnTo>
                      <a:pt x="309" y="76"/>
                    </a:lnTo>
                    <a:lnTo>
                      <a:pt x="310" y="69"/>
                    </a:lnTo>
                    <a:lnTo>
                      <a:pt x="315" y="64"/>
                    </a:lnTo>
                    <a:lnTo>
                      <a:pt x="329" y="62"/>
                    </a:lnTo>
                    <a:lnTo>
                      <a:pt x="355" y="80"/>
                    </a:lnTo>
                    <a:lnTo>
                      <a:pt x="388" y="91"/>
                    </a:lnTo>
                    <a:lnTo>
                      <a:pt x="396" y="101"/>
                    </a:lnTo>
                    <a:lnTo>
                      <a:pt x="406" y="106"/>
                    </a:lnTo>
                    <a:lnTo>
                      <a:pt x="415" y="113"/>
                    </a:lnTo>
                    <a:lnTo>
                      <a:pt x="424" y="128"/>
                    </a:lnTo>
                    <a:lnTo>
                      <a:pt x="427" y="145"/>
                    </a:lnTo>
                    <a:lnTo>
                      <a:pt x="408" y="171"/>
                    </a:lnTo>
                    <a:lnTo>
                      <a:pt x="388" y="189"/>
                    </a:lnTo>
                    <a:lnTo>
                      <a:pt x="388" y="192"/>
                    </a:lnTo>
                    <a:lnTo>
                      <a:pt x="406" y="188"/>
                    </a:lnTo>
                    <a:lnTo>
                      <a:pt x="415" y="173"/>
                    </a:lnTo>
                    <a:lnTo>
                      <a:pt x="427" y="166"/>
                    </a:lnTo>
                    <a:lnTo>
                      <a:pt x="425" y="173"/>
                    </a:lnTo>
                    <a:lnTo>
                      <a:pt x="420" y="187"/>
                    </a:lnTo>
                    <a:lnTo>
                      <a:pt x="433" y="192"/>
                    </a:lnTo>
                    <a:lnTo>
                      <a:pt x="435" y="187"/>
                    </a:lnTo>
                    <a:lnTo>
                      <a:pt x="439" y="167"/>
                    </a:lnTo>
                    <a:lnTo>
                      <a:pt x="440" y="161"/>
                    </a:lnTo>
                    <a:lnTo>
                      <a:pt x="446" y="157"/>
                    </a:lnTo>
                    <a:lnTo>
                      <a:pt x="454" y="148"/>
                    </a:lnTo>
                    <a:lnTo>
                      <a:pt x="465" y="150"/>
                    </a:lnTo>
                    <a:lnTo>
                      <a:pt x="472" y="146"/>
                    </a:lnTo>
                    <a:lnTo>
                      <a:pt x="486" y="164"/>
                    </a:lnTo>
                    <a:lnTo>
                      <a:pt x="488" y="157"/>
                    </a:lnTo>
                    <a:lnTo>
                      <a:pt x="486" y="148"/>
                    </a:lnTo>
                    <a:lnTo>
                      <a:pt x="483" y="145"/>
                    </a:lnTo>
                    <a:lnTo>
                      <a:pt x="486" y="144"/>
                    </a:lnTo>
                    <a:lnTo>
                      <a:pt x="494" y="151"/>
                    </a:lnTo>
                    <a:lnTo>
                      <a:pt x="499" y="148"/>
                    </a:lnTo>
                    <a:lnTo>
                      <a:pt x="497" y="138"/>
                    </a:lnTo>
                    <a:lnTo>
                      <a:pt x="484" y="129"/>
                    </a:lnTo>
                    <a:lnTo>
                      <a:pt x="484" y="123"/>
                    </a:lnTo>
                    <a:lnTo>
                      <a:pt x="486" y="122"/>
                    </a:lnTo>
                    <a:lnTo>
                      <a:pt x="498" y="132"/>
                    </a:lnTo>
                    <a:lnTo>
                      <a:pt x="503" y="123"/>
                    </a:lnTo>
                    <a:lnTo>
                      <a:pt x="488" y="103"/>
                    </a:lnTo>
                    <a:lnTo>
                      <a:pt x="481" y="100"/>
                    </a:lnTo>
                    <a:lnTo>
                      <a:pt x="473" y="90"/>
                    </a:lnTo>
                    <a:lnTo>
                      <a:pt x="470" y="78"/>
                    </a:lnTo>
                    <a:lnTo>
                      <a:pt x="468" y="68"/>
                    </a:lnTo>
                    <a:lnTo>
                      <a:pt x="477" y="67"/>
                    </a:lnTo>
                    <a:lnTo>
                      <a:pt x="494" y="71"/>
                    </a:lnTo>
                    <a:lnTo>
                      <a:pt x="504" y="76"/>
                    </a:lnTo>
                    <a:lnTo>
                      <a:pt x="508" y="87"/>
                    </a:lnTo>
                    <a:lnTo>
                      <a:pt x="519" y="86"/>
                    </a:lnTo>
                    <a:lnTo>
                      <a:pt x="519" y="92"/>
                    </a:lnTo>
                    <a:lnTo>
                      <a:pt x="526" y="108"/>
                    </a:lnTo>
                    <a:lnTo>
                      <a:pt x="533" y="113"/>
                    </a:lnTo>
                    <a:lnTo>
                      <a:pt x="540" y="111"/>
                    </a:lnTo>
                    <a:lnTo>
                      <a:pt x="546" y="117"/>
                    </a:lnTo>
                    <a:lnTo>
                      <a:pt x="546" y="121"/>
                    </a:lnTo>
                    <a:lnTo>
                      <a:pt x="554" y="127"/>
                    </a:lnTo>
                    <a:lnTo>
                      <a:pt x="553" y="133"/>
                    </a:lnTo>
                    <a:lnTo>
                      <a:pt x="551" y="135"/>
                    </a:lnTo>
                    <a:lnTo>
                      <a:pt x="560" y="139"/>
                    </a:lnTo>
                    <a:lnTo>
                      <a:pt x="568" y="155"/>
                    </a:lnTo>
                    <a:lnTo>
                      <a:pt x="567" y="186"/>
                    </a:lnTo>
                    <a:lnTo>
                      <a:pt x="568" y="197"/>
                    </a:lnTo>
                    <a:lnTo>
                      <a:pt x="570" y="205"/>
                    </a:lnTo>
                    <a:lnTo>
                      <a:pt x="575" y="214"/>
                    </a:lnTo>
                    <a:lnTo>
                      <a:pt x="578" y="243"/>
                    </a:lnTo>
                    <a:lnTo>
                      <a:pt x="592" y="258"/>
                    </a:lnTo>
                    <a:lnTo>
                      <a:pt x="585" y="273"/>
                    </a:lnTo>
                    <a:lnTo>
                      <a:pt x="585" y="295"/>
                    </a:lnTo>
                    <a:lnTo>
                      <a:pt x="591" y="296"/>
                    </a:lnTo>
                    <a:lnTo>
                      <a:pt x="600" y="311"/>
                    </a:lnTo>
                    <a:lnTo>
                      <a:pt x="606" y="310"/>
                    </a:lnTo>
                    <a:lnTo>
                      <a:pt x="608" y="301"/>
                    </a:lnTo>
                    <a:lnTo>
                      <a:pt x="616" y="297"/>
                    </a:lnTo>
                    <a:lnTo>
                      <a:pt x="622" y="295"/>
                    </a:lnTo>
                    <a:lnTo>
                      <a:pt x="629" y="285"/>
                    </a:lnTo>
                    <a:lnTo>
                      <a:pt x="630" y="274"/>
                    </a:lnTo>
                    <a:lnTo>
                      <a:pt x="639" y="270"/>
                    </a:lnTo>
                    <a:lnTo>
                      <a:pt x="639" y="264"/>
                    </a:lnTo>
                    <a:lnTo>
                      <a:pt x="627" y="247"/>
                    </a:lnTo>
                    <a:lnTo>
                      <a:pt x="624" y="236"/>
                    </a:lnTo>
                    <a:lnTo>
                      <a:pt x="624" y="225"/>
                    </a:lnTo>
                    <a:lnTo>
                      <a:pt x="619" y="220"/>
                    </a:lnTo>
                    <a:lnTo>
                      <a:pt x="617" y="203"/>
                    </a:lnTo>
                    <a:lnTo>
                      <a:pt x="614" y="187"/>
                    </a:lnTo>
                    <a:lnTo>
                      <a:pt x="618" y="186"/>
                    </a:lnTo>
                    <a:lnTo>
                      <a:pt x="617" y="177"/>
                    </a:lnTo>
                    <a:lnTo>
                      <a:pt x="617" y="166"/>
                    </a:lnTo>
                    <a:lnTo>
                      <a:pt x="613" y="160"/>
                    </a:lnTo>
                    <a:lnTo>
                      <a:pt x="612" y="139"/>
                    </a:lnTo>
                    <a:lnTo>
                      <a:pt x="610" y="121"/>
                    </a:lnTo>
                    <a:lnTo>
                      <a:pt x="605" y="103"/>
                    </a:lnTo>
                    <a:lnTo>
                      <a:pt x="597" y="68"/>
                    </a:lnTo>
                    <a:lnTo>
                      <a:pt x="595" y="62"/>
                    </a:lnTo>
                    <a:lnTo>
                      <a:pt x="599" y="62"/>
                    </a:lnTo>
                    <a:lnTo>
                      <a:pt x="600" y="49"/>
                    </a:lnTo>
                    <a:lnTo>
                      <a:pt x="596" y="49"/>
                    </a:lnTo>
                    <a:lnTo>
                      <a:pt x="592" y="38"/>
                    </a:lnTo>
                    <a:lnTo>
                      <a:pt x="596" y="33"/>
                    </a:lnTo>
                    <a:lnTo>
                      <a:pt x="606" y="33"/>
                    </a:lnTo>
                    <a:lnTo>
                      <a:pt x="608" y="27"/>
                    </a:lnTo>
                    <a:lnTo>
                      <a:pt x="597" y="16"/>
                    </a:lnTo>
                    <a:lnTo>
                      <a:pt x="599" y="8"/>
                    </a:lnTo>
                    <a:lnTo>
                      <a:pt x="602" y="8"/>
                    </a:lnTo>
                    <a:lnTo>
                      <a:pt x="602" y="3"/>
                    </a:lnTo>
                    <a:lnTo>
                      <a:pt x="608" y="3"/>
                    </a:lnTo>
                    <a:lnTo>
                      <a:pt x="630" y="9"/>
                    </a:lnTo>
                    <a:lnTo>
                      <a:pt x="632" y="15"/>
                    </a:lnTo>
                    <a:lnTo>
                      <a:pt x="650" y="33"/>
                    </a:lnTo>
                    <a:lnTo>
                      <a:pt x="665" y="40"/>
                    </a:lnTo>
                    <a:lnTo>
                      <a:pt x="667" y="37"/>
                    </a:lnTo>
                    <a:lnTo>
                      <a:pt x="669" y="31"/>
                    </a:lnTo>
                    <a:lnTo>
                      <a:pt x="662" y="28"/>
                    </a:lnTo>
                    <a:lnTo>
                      <a:pt x="661" y="21"/>
                    </a:lnTo>
                    <a:lnTo>
                      <a:pt x="661" y="15"/>
                    </a:lnTo>
                    <a:lnTo>
                      <a:pt x="666" y="14"/>
                    </a:lnTo>
                    <a:lnTo>
                      <a:pt x="676" y="19"/>
                    </a:lnTo>
                    <a:lnTo>
                      <a:pt x="678" y="25"/>
                    </a:lnTo>
                    <a:lnTo>
                      <a:pt x="687" y="28"/>
                    </a:lnTo>
                    <a:lnTo>
                      <a:pt x="691" y="44"/>
                    </a:lnTo>
                    <a:lnTo>
                      <a:pt x="696" y="52"/>
                    </a:lnTo>
                    <a:lnTo>
                      <a:pt x="720" y="67"/>
                    </a:lnTo>
                    <a:lnTo>
                      <a:pt x="720" y="74"/>
                    </a:lnTo>
                    <a:lnTo>
                      <a:pt x="734" y="81"/>
                    </a:lnTo>
                    <a:lnTo>
                      <a:pt x="741" y="91"/>
                    </a:lnTo>
                    <a:lnTo>
                      <a:pt x="742" y="96"/>
                    </a:lnTo>
                    <a:lnTo>
                      <a:pt x="750" y="102"/>
                    </a:lnTo>
                    <a:lnTo>
                      <a:pt x="751" y="110"/>
                    </a:lnTo>
                    <a:lnTo>
                      <a:pt x="745" y="123"/>
                    </a:lnTo>
                    <a:lnTo>
                      <a:pt x="751" y="123"/>
                    </a:lnTo>
                    <a:lnTo>
                      <a:pt x="756" y="140"/>
                    </a:lnTo>
                    <a:lnTo>
                      <a:pt x="756" y="151"/>
                    </a:lnTo>
                    <a:lnTo>
                      <a:pt x="755" y="156"/>
                    </a:lnTo>
                    <a:lnTo>
                      <a:pt x="758" y="166"/>
                    </a:lnTo>
                    <a:lnTo>
                      <a:pt x="759" y="177"/>
                    </a:lnTo>
                    <a:lnTo>
                      <a:pt x="766" y="200"/>
                    </a:lnTo>
                    <a:lnTo>
                      <a:pt x="768" y="246"/>
                    </a:lnTo>
                    <a:lnTo>
                      <a:pt x="771" y="250"/>
                    </a:lnTo>
                    <a:lnTo>
                      <a:pt x="775" y="273"/>
                    </a:lnTo>
                    <a:lnTo>
                      <a:pt x="791" y="294"/>
                    </a:lnTo>
                    <a:lnTo>
                      <a:pt x="799" y="306"/>
                    </a:lnTo>
                    <a:lnTo>
                      <a:pt x="804" y="322"/>
                    </a:lnTo>
                    <a:lnTo>
                      <a:pt x="802" y="329"/>
                    </a:lnTo>
                    <a:lnTo>
                      <a:pt x="805" y="336"/>
                    </a:lnTo>
                    <a:lnTo>
                      <a:pt x="806" y="353"/>
                    </a:lnTo>
                    <a:lnTo>
                      <a:pt x="804" y="353"/>
                    </a:lnTo>
                    <a:lnTo>
                      <a:pt x="796" y="358"/>
                    </a:lnTo>
                    <a:lnTo>
                      <a:pt x="798" y="383"/>
                    </a:lnTo>
                    <a:lnTo>
                      <a:pt x="794" y="396"/>
                    </a:lnTo>
                    <a:lnTo>
                      <a:pt x="798" y="409"/>
                    </a:lnTo>
                    <a:lnTo>
                      <a:pt x="812" y="419"/>
                    </a:lnTo>
                    <a:lnTo>
                      <a:pt x="815" y="428"/>
                    </a:lnTo>
                    <a:lnTo>
                      <a:pt x="829" y="455"/>
                    </a:lnTo>
                    <a:lnTo>
                      <a:pt x="847" y="460"/>
                    </a:lnTo>
                    <a:lnTo>
                      <a:pt x="854" y="479"/>
                    </a:lnTo>
                    <a:lnTo>
                      <a:pt x="860" y="483"/>
                    </a:lnTo>
                    <a:lnTo>
                      <a:pt x="870" y="484"/>
                    </a:lnTo>
                    <a:lnTo>
                      <a:pt x="876" y="492"/>
                    </a:lnTo>
                    <a:lnTo>
                      <a:pt x="881" y="487"/>
                    </a:lnTo>
                    <a:lnTo>
                      <a:pt x="881" y="478"/>
                    </a:lnTo>
                    <a:lnTo>
                      <a:pt x="885" y="476"/>
                    </a:lnTo>
                    <a:lnTo>
                      <a:pt x="896" y="480"/>
                    </a:lnTo>
                    <a:lnTo>
                      <a:pt x="901" y="485"/>
                    </a:lnTo>
                    <a:lnTo>
                      <a:pt x="898" y="494"/>
                    </a:lnTo>
                    <a:lnTo>
                      <a:pt x="938" y="531"/>
                    </a:lnTo>
                    <a:lnTo>
                      <a:pt x="946" y="536"/>
                    </a:lnTo>
                    <a:lnTo>
                      <a:pt x="958" y="536"/>
                    </a:lnTo>
                    <a:lnTo>
                      <a:pt x="963" y="543"/>
                    </a:lnTo>
                    <a:lnTo>
                      <a:pt x="962" y="552"/>
                    </a:lnTo>
                    <a:lnTo>
                      <a:pt x="963" y="560"/>
                    </a:lnTo>
                    <a:lnTo>
                      <a:pt x="972" y="562"/>
                    </a:lnTo>
                    <a:lnTo>
                      <a:pt x="978" y="558"/>
                    </a:lnTo>
                    <a:lnTo>
                      <a:pt x="981" y="562"/>
                    </a:lnTo>
                    <a:lnTo>
                      <a:pt x="989" y="558"/>
                    </a:lnTo>
                    <a:lnTo>
                      <a:pt x="994" y="560"/>
                    </a:lnTo>
                    <a:lnTo>
                      <a:pt x="999" y="584"/>
                    </a:lnTo>
                    <a:lnTo>
                      <a:pt x="994" y="596"/>
                    </a:lnTo>
                    <a:lnTo>
                      <a:pt x="997" y="622"/>
                    </a:lnTo>
                    <a:lnTo>
                      <a:pt x="992" y="635"/>
                    </a:lnTo>
                    <a:lnTo>
                      <a:pt x="984" y="638"/>
                    </a:lnTo>
                    <a:lnTo>
                      <a:pt x="977" y="635"/>
                    </a:lnTo>
                    <a:lnTo>
                      <a:pt x="967" y="617"/>
                    </a:lnTo>
                    <a:lnTo>
                      <a:pt x="967" y="595"/>
                    </a:lnTo>
                    <a:lnTo>
                      <a:pt x="961" y="616"/>
                    </a:lnTo>
                    <a:lnTo>
                      <a:pt x="958" y="635"/>
                    </a:lnTo>
                    <a:lnTo>
                      <a:pt x="956" y="640"/>
                    </a:lnTo>
                    <a:lnTo>
                      <a:pt x="952" y="629"/>
                    </a:lnTo>
                    <a:lnTo>
                      <a:pt x="946" y="627"/>
                    </a:lnTo>
                    <a:lnTo>
                      <a:pt x="944" y="633"/>
                    </a:lnTo>
                    <a:lnTo>
                      <a:pt x="938" y="623"/>
                    </a:lnTo>
                    <a:lnTo>
                      <a:pt x="934" y="611"/>
                    </a:lnTo>
                    <a:lnTo>
                      <a:pt x="934" y="597"/>
                    </a:lnTo>
                    <a:lnTo>
                      <a:pt x="931" y="605"/>
                    </a:lnTo>
                    <a:lnTo>
                      <a:pt x="925" y="606"/>
                    </a:lnTo>
                    <a:lnTo>
                      <a:pt x="924" y="602"/>
                    </a:lnTo>
                    <a:lnTo>
                      <a:pt x="918" y="617"/>
                    </a:lnTo>
                    <a:lnTo>
                      <a:pt x="914" y="617"/>
                    </a:lnTo>
                    <a:lnTo>
                      <a:pt x="902" y="624"/>
                    </a:lnTo>
                    <a:lnTo>
                      <a:pt x="902" y="632"/>
                    </a:lnTo>
                    <a:lnTo>
                      <a:pt x="906" y="632"/>
                    </a:lnTo>
                    <a:lnTo>
                      <a:pt x="907" y="656"/>
                    </a:lnTo>
                    <a:lnTo>
                      <a:pt x="899" y="657"/>
                    </a:lnTo>
                    <a:lnTo>
                      <a:pt x="895" y="652"/>
                    </a:lnTo>
                    <a:lnTo>
                      <a:pt x="881" y="651"/>
                    </a:lnTo>
                    <a:lnTo>
                      <a:pt x="874" y="654"/>
                    </a:lnTo>
                    <a:lnTo>
                      <a:pt x="872" y="657"/>
                    </a:lnTo>
                    <a:lnTo>
                      <a:pt x="879" y="670"/>
                    </a:lnTo>
                    <a:lnTo>
                      <a:pt x="880" y="677"/>
                    </a:lnTo>
                    <a:lnTo>
                      <a:pt x="877" y="694"/>
                    </a:lnTo>
                    <a:lnTo>
                      <a:pt x="879" y="700"/>
                    </a:lnTo>
                    <a:lnTo>
                      <a:pt x="888" y="681"/>
                    </a:lnTo>
                    <a:lnTo>
                      <a:pt x="902" y="672"/>
                    </a:lnTo>
                    <a:lnTo>
                      <a:pt x="906" y="663"/>
                    </a:lnTo>
                    <a:lnTo>
                      <a:pt x="929" y="662"/>
                    </a:lnTo>
                    <a:lnTo>
                      <a:pt x="931" y="668"/>
                    </a:lnTo>
                    <a:lnTo>
                      <a:pt x="940" y="671"/>
                    </a:lnTo>
                    <a:lnTo>
                      <a:pt x="936" y="677"/>
                    </a:lnTo>
                    <a:lnTo>
                      <a:pt x="935" y="684"/>
                    </a:lnTo>
                    <a:lnTo>
                      <a:pt x="929" y="691"/>
                    </a:lnTo>
                    <a:lnTo>
                      <a:pt x="930" y="695"/>
                    </a:lnTo>
                    <a:lnTo>
                      <a:pt x="925" y="694"/>
                    </a:lnTo>
                    <a:lnTo>
                      <a:pt x="923" y="700"/>
                    </a:lnTo>
                    <a:lnTo>
                      <a:pt x="927" y="710"/>
                    </a:lnTo>
                    <a:lnTo>
                      <a:pt x="933" y="711"/>
                    </a:lnTo>
                    <a:lnTo>
                      <a:pt x="935" y="700"/>
                    </a:lnTo>
                    <a:lnTo>
                      <a:pt x="947" y="706"/>
                    </a:lnTo>
                    <a:lnTo>
                      <a:pt x="958" y="708"/>
                    </a:lnTo>
                    <a:lnTo>
                      <a:pt x="961" y="719"/>
                    </a:lnTo>
                    <a:lnTo>
                      <a:pt x="960" y="727"/>
                    </a:lnTo>
                    <a:lnTo>
                      <a:pt x="954" y="729"/>
                    </a:lnTo>
                    <a:lnTo>
                      <a:pt x="951" y="726"/>
                    </a:lnTo>
                    <a:lnTo>
                      <a:pt x="949" y="734"/>
                    </a:lnTo>
                    <a:lnTo>
                      <a:pt x="944" y="740"/>
                    </a:lnTo>
                    <a:lnTo>
                      <a:pt x="944" y="745"/>
                    </a:lnTo>
                    <a:lnTo>
                      <a:pt x="936" y="743"/>
                    </a:lnTo>
                    <a:lnTo>
                      <a:pt x="917" y="751"/>
                    </a:lnTo>
                    <a:lnTo>
                      <a:pt x="914" y="761"/>
                    </a:lnTo>
                    <a:lnTo>
                      <a:pt x="901" y="761"/>
                    </a:lnTo>
                    <a:lnTo>
                      <a:pt x="895" y="757"/>
                    </a:lnTo>
                    <a:lnTo>
                      <a:pt x="893" y="767"/>
                    </a:lnTo>
                    <a:lnTo>
                      <a:pt x="887" y="770"/>
                    </a:lnTo>
                    <a:lnTo>
                      <a:pt x="885" y="774"/>
                    </a:lnTo>
                    <a:lnTo>
                      <a:pt x="876" y="769"/>
                    </a:lnTo>
                    <a:lnTo>
                      <a:pt x="861" y="775"/>
                    </a:lnTo>
                    <a:lnTo>
                      <a:pt x="836" y="769"/>
                    </a:lnTo>
                    <a:lnTo>
                      <a:pt x="831" y="761"/>
                    </a:lnTo>
                    <a:lnTo>
                      <a:pt x="814" y="756"/>
                    </a:lnTo>
                    <a:lnTo>
                      <a:pt x="809" y="749"/>
                    </a:lnTo>
                    <a:lnTo>
                      <a:pt x="800" y="749"/>
                    </a:lnTo>
                    <a:lnTo>
                      <a:pt x="795" y="758"/>
                    </a:lnTo>
                    <a:lnTo>
                      <a:pt x="771" y="754"/>
                    </a:lnTo>
                    <a:lnTo>
                      <a:pt x="758" y="749"/>
                    </a:lnTo>
                    <a:lnTo>
                      <a:pt x="757" y="742"/>
                    </a:lnTo>
                    <a:lnTo>
                      <a:pt x="773" y="726"/>
                    </a:lnTo>
                    <a:lnTo>
                      <a:pt x="768" y="720"/>
                    </a:lnTo>
                    <a:lnTo>
                      <a:pt x="758" y="724"/>
                    </a:lnTo>
                    <a:lnTo>
                      <a:pt x="742" y="722"/>
                    </a:lnTo>
                    <a:lnTo>
                      <a:pt x="740" y="715"/>
                    </a:lnTo>
                    <a:lnTo>
                      <a:pt x="726" y="711"/>
                    </a:lnTo>
                    <a:lnTo>
                      <a:pt x="721" y="714"/>
                    </a:lnTo>
                    <a:lnTo>
                      <a:pt x="697" y="710"/>
                    </a:lnTo>
                    <a:lnTo>
                      <a:pt x="696" y="700"/>
                    </a:lnTo>
                    <a:lnTo>
                      <a:pt x="699" y="693"/>
                    </a:lnTo>
                    <a:lnTo>
                      <a:pt x="697" y="677"/>
                    </a:lnTo>
                    <a:lnTo>
                      <a:pt x="693" y="666"/>
                    </a:lnTo>
                    <a:lnTo>
                      <a:pt x="682" y="662"/>
                    </a:lnTo>
                    <a:lnTo>
                      <a:pt x="678" y="670"/>
                    </a:lnTo>
                    <a:lnTo>
                      <a:pt x="673" y="678"/>
                    </a:lnTo>
                    <a:lnTo>
                      <a:pt x="660" y="684"/>
                    </a:lnTo>
                    <a:lnTo>
                      <a:pt x="665" y="702"/>
                    </a:lnTo>
                    <a:lnTo>
                      <a:pt x="665" y="710"/>
                    </a:lnTo>
                    <a:lnTo>
                      <a:pt x="655" y="718"/>
                    </a:lnTo>
                    <a:lnTo>
                      <a:pt x="639" y="741"/>
                    </a:lnTo>
                    <a:lnTo>
                      <a:pt x="612" y="748"/>
                    </a:lnTo>
                    <a:lnTo>
                      <a:pt x="572" y="748"/>
                    </a:lnTo>
                    <a:lnTo>
                      <a:pt x="578" y="753"/>
                    </a:lnTo>
                    <a:lnTo>
                      <a:pt x="567" y="770"/>
                    </a:lnTo>
                    <a:lnTo>
                      <a:pt x="552" y="781"/>
                    </a:lnTo>
                    <a:lnTo>
                      <a:pt x="535" y="788"/>
                    </a:lnTo>
                    <a:lnTo>
                      <a:pt x="521" y="796"/>
                    </a:lnTo>
                    <a:lnTo>
                      <a:pt x="503" y="799"/>
                    </a:lnTo>
                    <a:lnTo>
                      <a:pt x="495" y="795"/>
                    </a:lnTo>
                    <a:lnTo>
                      <a:pt x="482" y="801"/>
                    </a:lnTo>
                    <a:lnTo>
                      <a:pt x="467" y="797"/>
                    </a:lnTo>
                    <a:lnTo>
                      <a:pt x="460" y="802"/>
                    </a:lnTo>
                    <a:lnTo>
                      <a:pt x="455" y="796"/>
                    </a:lnTo>
                    <a:lnTo>
                      <a:pt x="440" y="802"/>
                    </a:lnTo>
                    <a:lnTo>
                      <a:pt x="425" y="805"/>
                    </a:lnTo>
                    <a:lnTo>
                      <a:pt x="423" y="807"/>
                    </a:lnTo>
                    <a:lnTo>
                      <a:pt x="430" y="807"/>
                    </a:lnTo>
                    <a:lnTo>
                      <a:pt x="429" y="812"/>
                    </a:lnTo>
                    <a:lnTo>
                      <a:pt x="415" y="812"/>
                    </a:lnTo>
                    <a:lnTo>
                      <a:pt x="393" y="818"/>
                    </a:lnTo>
                    <a:lnTo>
                      <a:pt x="387" y="815"/>
                    </a:lnTo>
                    <a:lnTo>
                      <a:pt x="369" y="815"/>
                    </a:lnTo>
                    <a:lnTo>
                      <a:pt x="320" y="819"/>
                    </a:lnTo>
                    <a:lnTo>
                      <a:pt x="321" y="816"/>
                    </a:lnTo>
                    <a:lnTo>
                      <a:pt x="332" y="807"/>
                    </a:lnTo>
                    <a:lnTo>
                      <a:pt x="314" y="796"/>
                    </a:lnTo>
                    <a:lnTo>
                      <a:pt x="305" y="783"/>
                    </a:lnTo>
                    <a:lnTo>
                      <a:pt x="301" y="770"/>
                    </a:lnTo>
                    <a:lnTo>
                      <a:pt x="296" y="758"/>
                    </a:lnTo>
                    <a:lnTo>
                      <a:pt x="296" y="743"/>
                    </a:lnTo>
                    <a:lnTo>
                      <a:pt x="300" y="732"/>
                    </a:lnTo>
                    <a:lnTo>
                      <a:pt x="300" y="729"/>
                    </a:lnTo>
                    <a:lnTo>
                      <a:pt x="291" y="724"/>
                    </a:lnTo>
                    <a:lnTo>
                      <a:pt x="290" y="719"/>
                    </a:lnTo>
                    <a:lnTo>
                      <a:pt x="287" y="713"/>
                    </a:lnTo>
                    <a:lnTo>
                      <a:pt x="277" y="706"/>
                    </a:lnTo>
                    <a:lnTo>
                      <a:pt x="277" y="702"/>
                    </a:lnTo>
                    <a:lnTo>
                      <a:pt x="259" y="697"/>
                    </a:lnTo>
                    <a:lnTo>
                      <a:pt x="230" y="69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5" name="Freeform 290"/>
              <p:cNvSpPr>
                <a:spLocks noChangeAspect="1"/>
              </p:cNvSpPr>
              <p:nvPr/>
            </p:nvSpPr>
            <p:spPr bwMode="gray">
              <a:xfrm>
                <a:off x="1342" y="1267"/>
                <a:ext cx="27" cy="34"/>
              </a:xfrm>
              <a:custGeom>
                <a:avLst/>
                <a:gdLst/>
                <a:ahLst/>
                <a:cxnLst>
                  <a:cxn ang="0">
                    <a:pos x="114" y="130"/>
                  </a:cxn>
                  <a:cxn ang="0">
                    <a:pos x="114" y="121"/>
                  </a:cxn>
                  <a:cxn ang="0">
                    <a:pos x="118" y="111"/>
                  </a:cxn>
                  <a:cxn ang="0">
                    <a:pos x="127" y="95"/>
                  </a:cxn>
                  <a:cxn ang="0">
                    <a:pos x="132" y="76"/>
                  </a:cxn>
                  <a:cxn ang="0">
                    <a:pos x="135" y="59"/>
                  </a:cxn>
                  <a:cxn ang="0">
                    <a:pos x="135" y="46"/>
                  </a:cxn>
                  <a:cxn ang="0">
                    <a:pos x="137" y="39"/>
                  </a:cxn>
                  <a:cxn ang="0">
                    <a:pos x="134" y="29"/>
                  </a:cxn>
                  <a:cxn ang="0">
                    <a:pos x="126" y="28"/>
                  </a:cxn>
                  <a:cxn ang="0">
                    <a:pos x="120" y="16"/>
                  </a:cxn>
                  <a:cxn ang="0">
                    <a:pos x="99" y="2"/>
                  </a:cxn>
                  <a:cxn ang="0">
                    <a:pos x="88" y="0"/>
                  </a:cxn>
                  <a:cxn ang="0">
                    <a:pos x="69" y="6"/>
                  </a:cxn>
                  <a:cxn ang="0">
                    <a:pos x="34" y="6"/>
                  </a:cxn>
                  <a:cxn ang="0">
                    <a:pos x="23" y="12"/>
                  </a:cxn>
                  <a:cxn ang="0">
                    <a:pos x="13" y="32"/>
                  </a:cxn>
                  <a:cxn ang="0">
                    <a:pos x="2" y="48"/>
                  </a:cxn>
                  <a:cxn ang="0">
                    <a:pos x="0" y="57"/>
                  </a:cxn>
                  <a:cxn ang="0">
                    <a:pos x="26" y="71"/>
                  </a:cxn>
                  <a:cxn ang="0">
                    <a:pos x="32" y="81"/>
                  </a:cxn>
                  <a:cxn ang="0">
                    <a:pos x="44" y="92"/>
                  </a:cxn>
                  <a:cxn ang="0">
                    <a:pos x="54" y="109"/>
                  </a:cxn>
                  <a:cxn ang="0">
                    <a:pos x="60" y="115"/>
                  </a:cxn>
                  <a:cxn ang="0">
                    <a:pos x="71" y="132"/>
                  </a:cxn>
                  <a:cxn ang="0">
                    <a:pos x="72" y="141"/>
                  </a:cxn>
                  <a:cxn ang="0">
                    <a:pos x="93" y="167"/>
                  </a:cxn>
                  <a:cxn ang="0">
                    <a:pos x="96" y="163"/>
                  </a:cxn>
                  <a:cxn ang="0">
                    <a:pos x="96" y="158"/>
                  </a:cxn>
                  <a:cxn ang="0">
                    <a:pos x="100" y="158"/>
                  </a:cxn>
                  <a:cxn ang="0">
                    <a:pos x="110" y="145"/>
                  </a:cxn>
                  <a:cxn ang="0">
                    <a:pos x="114" y="136"/>
                  </a:cxn>
                  <a:cxn ang="0">
                    <a:pos x="114" y="130"/>
                  </a:cxn>
                </a:cxnLst>
                <a:rect l="0" t="0" r="r" b="b"/>
                <a:pathLst>
                  <a:path w="137" h="167">
                    <a:moveTo>
                      <a:pt x="114" y="130"/>
                    </a:moveTo>
                    <a:lnTo>
                      <a:pt x="114" y="121"/>
                    </a:lnTo>
                    <a:lnTo>
                      <a:pt x="118" y="111"/>
                    </a:lnTo>
                    <a:lnTo>
                      <a:pt x="127" y="95"/>
                    </a:lnTo>
                    <a:lnTo>
                      <a:pt x="132" y="76"/>
                    </a:lnTo>
                    <a:lnTo>
                      <a:pt x="135" y="59"/>
                    </a:lnTo>
                    <a:lnTo>
                      <a:pt x="135" y="46"/>
                    </a:lnTo>
                    <a:lnTo>
                      <a:pt x="137" y="39"/>
                    </a:lnTo>
                    <a:lnTo>
                      <a:pt x="134" y="29"/>
                    </a:lnTo>
                    <a:lnTo>
                      <a:pt x="126" y="28"/>
                    </a:lnTo>
                    <a:lnTo>
                      <a:pt x="120" y="16"/>
                    </a:lnTo>
                    <a:lnTo>
                      <a:pt x="99" y="2"/>
                    </a:lnTo>
                    <a:lnTo>
                      <a:pt x="88" y="0"/>
                    </a:lnTo>
                    <a:lnTo>
                      <a:pt x="69" y="6"/>
                    </a:lnTo>
                    <a:lnTo>
                      <a:pt x="34" y="6"/>
                    </a:lnTo>
                    <a:lnTo>
                      <a:pt x="23" y="12"/>
                    </a:lnTo>
                    <a:lnTo>
                      <a:pt x="13" y="32"/>
                    </a:lnTo>
                    <a:lnTo>
                      <a:pt x="2" y="48"/>
                    </a:lnTo>
                    <a:lnTo>
                      <a:pt x="0" y="57"/>
                    </a:lnTo>
                    <a:lnTo>
                      <a:pt x="26" y="71"/>
                    </a:lnTo>
                    <a:lnTo>
                      <a:pt x="32" y="81"/>
                    </a:lnTo>
                    <a:lnTo>
                      <a:pt x="44" y="92"/>
                    </a:lnTo>
                    <a:lnTo>
                      <a:pt x="54" y="109"/>
                    </a:lnTo>
                    <a:lnTo>
                      <a:pt x="60" y="115"/>
                    </a:lnTo>
                    <a:lnTo>
                      <a:pt x="71" y="132"/>
                    </a:lnTo>
                    <a:lnTo>
                      <a:pt x="72" y="141"/>
                    </a:lnTo>
                    <a:lnTo>
                      <a:pt x="93" y="167"/>
                    </a:lnTo>
                    <a:lnTo>
                      <a:pt x="96" y="163"/>
                    </a:lnTo>
                    <a:lnTo>
                      <a:pt x="96" y="158"/>
                    </a:lnTo>
                    <a:lnTo>
                      <a:pt x="100" y="158"/>
                    </a:lnTo>
                    <a:lnTo>
                      <a:pt x="110" y="145"/>
                    </a:lnTo>
                    <a:lnTo>
                      <a:pt x="114" y="136"/>
                    </a:lnTo>
                    <a:lnTo>
                      <a:pt x="114" y="13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6" name="Freeform 291"/>
              <p:cNvSpPr>
                <a:spLocks noChangeAspect="1"/>
              </p:cNvSpPr>
              <p:nvPr/>
            </p:nvSpPr>
            <p:spPr bwMode="gray">
              <a:xfrm>
                <a:off x="1392" y="1262"/>
                <a:ext cx="67" cy="97"/>
              </a:xfrm>
              <a:custGeom>
                <a:avLst/>
                <a:gdLst/>
                <a:ahLst/>
                <a:cxnLst>
                  <a:cxn ang="0">
                    <a:pos x="124" y="351"/>
                  </a:cxn>
                  <a:cxn ang="0">
                    <a:pos x="109" y="334"/>
                  </a:cxn>
                  <a:cxn ang="0">
                    <a:pos x="87" y="317"/>
                  </a:cxn>
                  <a:cxn ang="0">
                    <a:pos x="55" y="322"/>
                  </a:cxn>
                  <a:cxn ang="0">
                    <a:pos x="40" y="291"/>
                  </a:cxn>
                  <a:cxn ang="0">
                    <a:pos x="1" y="245"/>
                  </a:cxn>
                  <a:cxn ang="0">
                    <a:pos x="6" y="189"/>
                  </a:cxn>
                  <a:cxn ang="0">
                    <a:pos x="35" y="189"/>
                  </a:cxn>
                  <a:cxn ang="0">
                    <a:pos x="42" y="202"/>
                  </a:cxn>
                  <a:cxn ang="0">
                    <a:pos x="64" y="217"/>
                  </a:cxn>
                  <a:cxn ang="0">
                    <a:pos x="71" y="244"/>
                  </a:cxn>
                  <a:cxn ang="0">
                    <a:pos x="99" y="236"/>
                  </a:cxn>
                  <a:cxn ang="0">
                    <a:pos x="124" y="223"/>
                  </a:cxn>
                  <a:cxn ang="0">
                    <a:pos x="120" y="196"/>
                  </a:cxn>
                  <a:cxn ang="0">
                    <a:pos x="132" y="190"/>
                  </a:cxn>
                  <a:cxn ang="0">
                    <a:pos x="116" y="171"/>
                  </a:cxn>
                  <a:cxn ang="0">
                    <a:pos x="110" y="144"/>
                  </a:cxn>
                  <a:cxn ang="0">
                    <a:pos x="137" y="151"/>
                  </a:cxn>
                  <a:cxn ang="0">
                    <a:pos x="114" y="119"/>
                  </a:cxn>
                  <a:cxn ang="0">
                    <a:pos x="93" y="134"/>
                  </a:cxn>
                  <a:cxn ang="0">
                    <a:pos x="61" y="105"/>
                  </a:cxn>
                  <a:cxn ang="0">
                    <a:pos x="80" y="78"/>
                  </a:cxn>
                  <a:cxn ang="0">
                    <a:pos x="99" y="98"/>
                  </a:cxn>
                  <a:cxn ang="0">
                    <a:pos x="98" y="71"/>
                  </a:cxn>
                  <a:cxn ang="0">
                    <a:pos x="71" y="59"/>
                  </a:cxn>
                  <a:cxn ang="0">
                    <a:pos x="96" y="21"/>
                  </a:cxn>
                  <a:cxn ang="0">
                    <a:pos x="124" y="39"/>
                  </a:cxn>
                  <a:cxn ang="0">
                    <a:pos x="113" y="19"/>
                  </a:cxn>
                  <a:cxn ang="0">
                    <a:pos x="129" y="0"/>
                  </a:cxn>
                  <a:cxn ang="0">
                    <a:pos x="152" y="22"/>
                  </a:cxn>
                  <a:cxn ang="0">
                    <a:pos x="188" y="34"/>
                  </a:cxn>
                  <a:cxn ang="0">
                    <a:pos x="248" y="8"/>
                  </a:cxn>
                  <a:cxn ang="0">
                    <a:pos x="288" y="26"/>
                  </a:cxn>
                  <a:cxn ang="0">
                    <a:pos x="284" y="66"/>
                  </a:cxn>
                  <a:cxn ang="0">
                    <a:pos x="270" y="76"/>
                  </a:cxn>
                  <a:cxn ang="0">
                    <a:pos x="282" y="112"/>
                  </a:cxn>
                  <a:cxn ang="0">
                    <a:pos x="250" y="130"/>
                  </a:cxn>
                  <a:cxn ang="0">
                    <a:pos x="228" y="164"/>
                  </a:cxn>
                  <a:cxn ang="0">
                    <a:pos x="220" y="195"/>
                  </a:cxn>
                  <a:cxn ang="0">
                    <a:pos x="265" y="173"/>
                  </a:cxn>
                  <a:cxn ang="0">
                    <a:pos x="282" y="204"/>
                  </a:cxn>
                  <a:cxn ang="0">
                    <a:pos x="293" y="222"/>
                  </a:cxn>
                  <a:cxn ang="0">
                    <a:pos x="290" y="248"/>
                  </a:cxn>
                  <a:cxn ang="0">
                    <a:pos x="315" y="222"/>
                  </a:cxn>
                  <a:cxn ang="0">
                    <a:pos x="324" y="247"/>
                  </a:cxn>
                  <a:cxn ang="0">
                    <a:pos x="329" y="288"/>
                  </a:cxn>
                  <a:cxn ang="0">
                    <a:pos x="320" y="313"/>
                  </a:cxn>
                  <a:cxn ang="0">
                    <a:pos x="323" y="344"/>
                  </a:cxn>
                  <a:cxn ang="0">
                    <a:pos x="325" y="360"/>
                  </a:cxn>
                  <a:cxn ang="0">
                    <a:pos x="322" y="389"/>
                  </a:cxn>
                  <a:cxn ang="0">
                    <a:pos x="303" y="410"/>
                  </a:cxn>
                  <a:cxn ang="0">
                    <a:pos x="249" y="426"/>
                  </a:cxn>
                  <a:cxn ang="0">
                    <a:pos x="248" y="444"/>
                  </a:cxn>
                  <a:cxn ang="0">
                    <a:pos x="229" y="475"/>
                  </a:cxn>
                  <a:cxn ang="0">
                    <a:pos x="205" y="464"/>
                  </a:cxn>
                  <a:cxn ang="0">
                    <a:pos x="187" y="473"/>
                  </a:cxn>
                  <a:cxn ang="0">
                    <a:pos x="172" y="424"/>
                  </a:cxn>
                  <a:cxn ang="0">
                    <a:pos x="144" y="384"/>
                  </a:cxn>
                </a:cxnLst>
                <a:rect l="0" t="0" r="r" b="b"/>
                <a:pathLst>
                  <a:path w="331" h="484">
                    <a:moveTo>
                      <a:pt x="137" y="376"/>
                    </a:moveTo>
                    <a:lnTo>
                      <a:pt x="132" y="371"/>
                    </a:lnTo>
                    <a:lnTo>
                      <a:pt x="124" y="351"/>
                    </a:lnTo>
                    <a:lnTo>
                      <a:pt x="123" y="344"/>
                    </a:lnTo>
                    <a:lnTo>
                      <a:pt x="116" y="336"/>
                    </a:lnTo>
                    <a:lnTo>
                      <a:pt x="109" y="334"/>
                    </a:lnTo>
                    <a:lnTo>
                      <a:pt x="99" y="341"/>
                    </a:lnTo>
                    <a:lnTo>
                      <a:pt x="94" y="328"/>
                    </a:lnTo>
                    <a:lnTo>
                      <a:pt x="87" y="317"/>
                    </a:lnTo>
                    <a:lnTo>
                      <a:pt x="81" y="317"/>
                    </a:lnTo>
                    <a:lnTo>
                      <a:pt x="78" y="325"/>
                    </a:lnTo>
                    <a:lnTo>
                      <a:pt x="55" y="322"/>
                    </a:lnTo>
                    <a:lnTo>
                      <a:pt x="51" y="307"/>
                    </a:lnTo>
                    <a:lnTo>
                      <a:pt x="42" y="297"/>
                    </a:lnTo>
                    <a:lnTo>
                      <a:pt x="40" y="291"/>
                    </a:lnTo>
                    <a:lnTo>
                      <a:pt x="22" y="275"/>
                    </a:lnTo>
                    <a:lnTo>
                      <a:pt x="18" y="268"/>
                    </a:lnTo>
                    <a:lnTo>
                      <a:pt x="1" y="245"/>
                    </a:lnTo>
                    <a:lnTo>
                      <a:pt x="0" y="227"/>
                    </a:lnTo>
                    <a:lnTo>
                      <a:pt x="2" y="205"/>
                    </a:lnTo>
                    <a:lnTo>
                      <a:pt x="6" y="189"/>
                    </a:lnTo>
                    <a:lnTo>
                      <a:pt x="15" y="182"/>
                    </a:lnTo>
                    <a:lnTo>
                      <a:pt x="28" y="179"/>
                    </a:lnTo>
                    <a:lnTo>
                      <a:pt x="35" y="189"/>
                    </a:lnTo>
                    <a:lnTo>
                      <a:pt x="43" y="194"/>
                    </a:lnTo>
                    <a:lnTo>
                      <a:pt x="44" y="195"/>
                    </a:lnTo>
                    <a:lnTo>
                      <a:pt x="42" y="202"/>
                    </a:lnTo>
                    <a:lnTo>
                      <a:pt x="48" y="209"/>
                    </a:lnTo>
                    <a:lnTo>
                      <a:pt x="59" y="212"/>
                    </a:lnTo>
                    <a:lnTo>
                      <a:pt x="64" y="217"/>
                    </a:lnTo>
                    <a:lnTo>
                      <a:pt x="65" y="228"/>
                    </a:lnTo>
                    <a:lnTo>
                      <a:pt x="69" y="236"/>
                    </a:lnTo>
                    <a:lnTo>
                      <a:pt x="71" y="244"/>
                    </a:lnTo>
                    <a:lnTo>
                      <a:pt x="89" y="245"/>
                    </a:lnTo>
                    <a:lnTo>
                      <a:pt x="97" y="241"/>
                    </a:lnTo>
                    <a:lnTo>
                      <a:pt x="99" y="236"/>
                    </a:lnTo>
                    <a:lnTo>
                      <a:pt x="105" y="238"/>
                    </a:lnTo>
                    <a:lnTo>
                      <a:pt x="113" y="236"/>
                    </a:lnTo>
                    <a:lnTo>
                      <a:pt x="124" y="223"/>
                    </a:lnTo>
                    <a:lnTo>
                      <a:pt x="119" y="214"/>
                    </a:lnTo>
                    <a:lnTo>
                      <a:pt x="116" y="196"/>
                    </a:lnTo>
                    <a:lnTo>
                      <a:pt x="120" y="196"/>
                    </a:lnTo>
                    <a:lnTo>
                      <a:pt x="128" y="206"/>
                    </a:lnTo>
                    <a:lnTo>
                      <a:pt x="132" y="204"/>
                    </a:lnTo>
                    <a:lnTo>
                      <a:pt x="132" y="190"/>
                    </a:lnTo>
                    <a:lnTo>
                      <a:pt x="129" y="183"/>
                    </a:lnTo>
                    <a:lnTo>
                      <a:pt x="119" y="182"/>
                    </a:lnTo>
                    <a:lnTo>
                      <a:pt x="116" y="171"/>
                    </a:lnTo>
                    <a:lnTo>
                      <a:pt x="112" y="168"/>
                    </a:lnTo>
                    <a:lnTo>
                      <a:pt x="112" y="155"/>
                    </a:lnTo>
                    <a:lnTo>
                      <a:pt x="110" y="144"/>
                    </a:lnTo>
                    <a:lnTo>
                      <a:pt x="112" y="140"/>
                    </a:lnTo>
                    <a:lnTo>
                      <a:pt x="121" y="137"/>
                    </a:lnTo>
                    <a:lnTo>
                      <a:pt x="137" y="151"/>
                    </a:lnTo>
                    <a:lnTo>
                      <a:pt x="140" y="146"/>
                    </a:lnTo>
                    <a:lnTo>
                      <a:pt x="118" y="113"/>
                    </a:lnTo>
                    <a:lnTo>
                      <a:pt x="114" y="119"/>
                    </a:lnTo>
                    <a:lnTo>
                      <a:pt x="113" y="128"/>
                    </a:lnTo>
                    <a:lnTo>
                      <a:pt x="104" y="131"/>
                    </a:lnTo>
                    <a:lnTo>
                      <a:pt x="93" y="134"/>
                    </a:lnTo>
                    <a:lnTo>
                      <a:pt x="77" y="123"/>
                    </a:lnTo>
                    <a:lnTo>
                      <a:pt x="69" y="107"/>
                    </a:lnTo>
                    <a:lnTo>
                      <a:pt x="61" y="105"/>
                    </a:lnTo>
                    <a:lnTo>
                      <a:pt x="59" y="89"/>
                    </a:lnTo>
                    <a:lnTo>
                      <a:pt x="60" y="78"/>
                    </a:lnTo>
                    <a:lnTo>
                      <a:pt x="80" y="78"/>
                    </a:lnTo>
                    <a:lnTo>
                      <a:pt x="87" y="85"/>
                    </a:lnTo>
                    <a:lnTo>
                      <a:pt x="89" y="92"/>
                    </a:lnTo>
                    <a:lnTo>
                      <a:pt x="99" y="98"/>
                    </a:lnTo>
                    <a:lnTo>
                      <a:pt x="102" y="92"/>
                    </a:lnTo>
                    <a:lnTo>
                      <a:pt x="98" y="80"/>
                    </a:lnTo>
                    <a:lnTo>
                      <a:pt x="98" y="71"/>
                    </a:lnTo>
                    <a:lnTo>
                      <a:pt x="85" y="67"/>
                    </a:lnTo>
                    <a:lnTo>
                      <a:pt x="80" y="59"/>
                    </a:lnTo>
                    <a:lnTo>
                      <a:pt x="71" y="59"/>
                    </a:lnTo>
                    <a:lnTo>
                      <a:pt x="66" y="45"/>
                    </a:lnTo>
                    <a:lnTo>
                      <a:pt x="77" y="32"/>
                    </a:lnTo>
                    <a:lnTo>
                      <a:pt x="96" y="21"/>
                    </a:lnTo>
                    <a:lnTo>
                      <a:pt x="101" y="28"/>
                    </a:lnTo>
                    <a:lnTo>
                      <a:pt x="114" y="32"/>
                    </a:lnTo>
                    <a:lnTo>
                      <a:pt x="124" y="39"/>
                    </a:lnTo>
                    <a:lnTo>
                      <a:pt x="126" y="32"/>
                    </a:lnTo>
                    <a:lnTo>
                      <a:pt x="126" y="24"/>
                    </a:lnTo>
                    <a:lnTo>
                      <a:pt x="113" y="19"/>
                    </a:lnTo>
                    <a:lnTo>
                      <a:pt x="109" y="12"/>
                    </a:lnTo>
                    <a:lnTo>
                      <a:pt x="119" y="5"/>
                    </a:lnTo>
                    <a:lnTo>
                      <a:pt x="129" y="0"/>
                    </a:lnTo>
                    <a:lnTo>
                      <a:pt x="135" y="5"/>
                    </a:lnTo>
                    <a:lnTo>
                      <a:pt x="144" y="21"/>
                    </a:lnTo>
                    <a:lnTo>
                      <a:pt x="152" y="22"/>
                    </a:lnTo>
                    <a:lnTo>
                      <a:pt x="164" y="32"/>
                    </a:lnTo>
                    <a:lnTo>
                      <a:pt x="175" y="37"/>
                    </a:lnTo>
                    <a:lnTo>
                      <a:pt x="188" y="34"/>
                    </a:lnTo>
                    <a:lnTo>
                      <a:pt x="193" y="38"/>
                    </a:lnTo>
                    <a:lnTo>
                      <a:pt x="217" y="31"/>
                    </a:lnTo>
                    <a:lnTo>
                      <a:pt x="248" y="8"/>
                    </a:lnTo>
                    <a:lnTo>
                      <a:pt x="274" y="1"/>
                    </a:lnTo>
                    <a:lnTo>
                      <a:pt x="276" y="8"/>
                    </a:lnTo>
                    <a:lnTo>
                      <a:pt x="288" y="26"/>
                    </a:lnTo>
                    <a:lnTo>
                      <a:pt x="295" y="28"/>
                    </a:lnTo>
                    <a:lnTo>
                      <a:pt x="293" y="51"/>
                    </a:lnTo>
                    <a:lnTo>
                      <a:pt x="284" y="66"/>
                    </a:lnTo>
                    <a:lnTo>
                      <a:pt x="270" y="69"/>
                    </a:lnTo>
                    <a:lnTo>
                      <a:pt x="266" y="75"/>
                    </a:lnTo>
                    <a:lnTo>
                      <a:pt x="270" y="76"/>
                    </a:lnTo>
                    <a:lnTo>
                      <a:pt x="281" y="86"/>
                    </a:lnTo>
                    <a:lnTo>
                      <a:pt x="284" y="94"/>
                    </a:lnTo>
                    <a:lnTo>
                      <a:pt x="282" y="112"/>
                    </a:lnTo>
                    <a:lnTo>
                      <a:pt x="279" y="108"/>
                    </a:lnTo>
                    <a:lnTo>
                      <a:pt x="268" y="112"/>
                    </a:lnTo>
                    <a:lnTo>
                      <a:pt x="250" y="130"/>
                    </a:lnTo>
                    <a:lnTo>
                      <a:pt x="241" y="148"/>
                    </a:lnTo>
                    <a:lnTo>
                      <a:pt x="233" y="155"/>
                    </a:lnTo>
                    <a:lnTo>
                      <a:pt x="228" y="164"/>
                    </a:lnTo>
                    <a:lnTo>
                      <a:pt x="221" y="172"/>
                    </a:lnTo>
                    <a:lnTo>
                      <a:pt x="220" y="184"/>
                    </a:lnTo>
                    <a:lnTo>
                      <a:pt x="220" y="195"/>
                    </a:lnTo>
                    <a:lnTo>
                      <a:pt x="242" y="172"/>
                    </a:lnTo>
                    <a:lnTo>
                      <a:pt x="257" y="167"/>
                    </a:lnTo>
                    <a:lnTo>
                      <a:pt x="265" y="173"/>
                    </a:lnTo>
                    <a:lnTo>
                      <a:pt x="280" y="189"/>
                    </a:lnTo>
                    <a:lnTo>
                      <a:pt x="279" y="201"/>
                    </a:lnTo>
                    <a:lnTo>
                      <a:pt x="282" y="204"/>
                    </a:lnTo>
                    <a:lnTo>
                      <a:pt x="285" y="215"/>
                    </a:lnTo>
                    <a:lnTo>
                      <a:pt x="290" y="216"/>
                    </a:lnTo>
                    <a:lnTo>
                      <a:pt x="293" y="222"/>
                    </a:lnTo>
                    <a:lnTo>
                      <a:pt x="295" y="228"/>
                    </a:lnTo>
                    <a:lnTo>
                      <a:pt x="290" y="238"/>
                    </a:lnTo>
                    <a:lnTo>
                      <a:pt x="290" y="248"/>
                    </a:lnTo>
                    <a:lnTo>
                      <a:pt x="303" y="236"/>
                    </a:lnTo>
                    <a:lnTo>
                      <a:pt x="314" y="234"/>
                    </a:lnTo>
                    <a:lnTo>
                      <a:pt x="315" y="222"/>
                    </a:lnTo>
                    <a:lnTo>
                      <a:pt x="322" y="232"/>
                    </a:lnTo>
                    <a:lnTo>
                      <a:pt x="322" y="242"/>
                    </a:lnTo>
                    <a:lnTo>
                      <a:pt x="324" y="247"/>
                    </a:lnTo>
                    <a:lnTo>
                      <a:pt x="331" y="274"/>
                    </a:lnTo>
                    <a:lnTo>
                      <a:pt x="331" y="282"/>
                    </a:lnTo>
                    <a:lnTo>
                      <a:pt x="329" y="288"/>
                    </a:lnTo>
                    <a:lnTo>
                      <a:pt x="319" y="300"/>
                    </a:lnTo>
                    <a:lnTo>
                      <a:pt x="314" y="301"/>
                    </a:lnTo>
                    <a:lnTo>
                      <a:pt x="320" y="313"/>
                    </a:lnTo>
                    <a:lnTo>
                      <a:pt x="323" y="322"/>
                    </a:lnTo>
                    <a:lnTo>
                      <a:pt x="324" y="338"/>
                    </a:lnTo>
                    <a:lnTo>
                      <a:pt x="323" y="344"/>
                    </a:lnTo>
                    <a:lnTo>
                      <a:pt x="315" y="355"/>
                    </a:lnTo>
                    <a:lnTo>
                      <a:pt x="323" y="354"/>
                    </a:lnTo>
                    <a:lnTo>
                      <a:pt x="325" y="360"/>
                    </a:lnTo>
                    <a:lnTo>
                      <a:pt x="327" y="373"/>
                    </a:lnTo>
                    <a:lnTo>
                      <a:pt x="327" y="385"/>
                    </a:lnTo>
                    <a:lnTo>
                      <a:pt x="322" y="389"/>
                    </a:lnTo>
                    <a:lnTo>
                      <a:pt x="318" y="384"/>
                    </a:lnTo>
                    <a:lnTo>
                      <a:pt x="307" y="393"/>
                    </a:lnTo>
                    <a:lnTo>
                      <a:pt x="303" y="410"/>
                    </a:lnTo>
                    <a:lnTo>
                      <a:pt x="280" y="428"/>
                    </a:lnTo>
                    <a:lnTo>
                      <a:pt x="266" y="422"/>
                    </a:lnTo>
                    <a:lnTo>
                      <a:pt x="249" y="426"/>
                    </a:lnTo>
                    <a:lnTo>
                      <a:pt x="238" y="422"/>
                    </a:lnTo>
                    <a:lnTo>
                      <a:pt x="236" y="428"/>
                    </a:lnTo>
                    <a:lnTo>
                      <a:pt x="248" y="444"/>
                    </a:lnTo>
                    <a:lnTo>
                      <a:pt x="248" y="454"/>
                    </a:lnTo>
                    <a:lnTo>
                      <a:pt x="231" y="467"/>
                    </a:lnTo>
                    <a:lnTo>
                      <a:pt x="229" y="475"/>
                    </a:lnTo>
                    <a:lnTo>
                      <a:pt x="221" y="483"/>
                    </a:lnTo>
                    <a:lnTo>
                      <a:pt x="212" y="484"/>
                    </a:lnTo>
                    <a:lnTo>
                      <a:pt x="205" y="464"/>
                    </a:lnTo>
                    <a:lnTo>
                      <a:pt x="199" y="465"/>
                    </a:lnTo>
                    <a:lnTo>
                      <a:pt x="195" y="473"/>
                    </a:lnTo>
                    <a:lnTo>
                      <a:pt x="187" y="473"/>
                    </a:lnTo>
                    <a:lnTo>
                      <a:pt x="182" y="454"/>
                    </a:lnTo>
                    <a:lnTo>
                      <a:pt x="178" y="431"/>
                    </a:lnTo>
                    <a:lnTo>
                      <a:pt x="172" y="424"/>
                    </a:lnTo>
                    <a:lnTo>
                      <a:pt x="167" y="406"/>
                    </a:lnTo>
                    <a:lnTo>
                      <a:pt x="158" y="394"/>
                    </a:lnTo>
                    <a:lnTo>
                      <a:pt x="144" y="384"/>
                    </a:lnTo>
                    <a:lnTo>
                      <a:pt x="137" y="37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7" name="Freeform 292"/>
              <p:cNvSpPr>
                <a:spLocks noChangeAspect="1"/>
              </p:cNvSpPr>
              <p:nvPr/>
            </p:nvSpPr>
            <p:spPr bwMode="gray">
              <a:xfrm>
                <a:off x="1388" y="1141"/>
                <a:ext cx="59" cy="76"/>
              </a:xfrm>
              <a:custGeom>
                <a:avLst/>
                <a:gdLst/>
                <a:ahLst/>
                <a:cxnLst>
                  <a:cxn ang="0">
                    <a:pos x="281" y="171"/>
                  </a:cxn>
                  <a:cxn ang="0">
                    <a:pos x="266" y="206"/>
                  </a:cxn>
                  <a:cxn ang="0">
                    <a:pos x="291" y="237"/>
                  </a:cxn>
                  <a:cxn ang="0">
                    <a:pos x="279" y="244"/>
                  </a:cxn>
                  <a:cxn ang="0">
                    <a:pos x="260" y="249"/>
                  </a:cxn>
                  <a:cxn ang="0">
                    <a:pos x="265" y="259"/>
                  </a:cxn>
                  <a:cxn ang="0">
                    <a:pos x="259" y="280"/>
                  </a:cxn>
                  <a:cxn ang="0">
                    <a:pos x="253" y="286"/>
                  </a:cxn>
                  <a:cxn ang="0">
                    <a:pos x="271" y="338"/>
                  </a:cxn>
                  <a:cxn ang="0">
                    <a:pos x="258" y="334"/>
                  </a:cxn>
                  <a:cxn ang="0">
                    <a:pos x="250" y="345"/>
                  </a:cxn>
                  <a:cxn ang="0">
                    <a:pos x="230" y="372"/>
                  </a:cxn>
                  <a:cxn ang="0">
                    <a:pos x="208" y="370"/>
                  </a:cxn>
                  <a:cxn ang="0">
                    <a:pos x="190" y="371"/>
                  </a:cxn>
                  <a:cxn ang="0">
                    <a:pos x="177" y="364"/>
                  </a:cxn>
                  <a:cxn ang="0">
                    <a:pos x="130" y="373"/>
                  </a:cxn>
                  <a:cxn ang="0">
                    <a:pos x="119" y="327"/>
                  </a:cxn>
                  <a:cxn ang="0">
                    <a:pos x="136" y="303"/>
                  </a:cxn>
                  <a:cxn ang="0">
                    <a:pos x="113" y="280"/>
                  </a:cxn>
                  <a:cxn ang="0">
                    <a:pos x="141" y="270"/>
                  </a:cxn>
                  <a:cxn ang="0">
                    <a:pos x="155" y="256"/>
                  </a:cxn>
                  <a:cxn ang="0">
                    <a:pos x="168" y="237"/>
                  </a:cxn>
                  <a:cxn ang="0">
                    <a:pos x="211" y="214"/>
                  </a:cxn>
                  <a:cxn ang="0">
                    <a:pos x="172" y="214"/>
                  </a:cxn>
                  <a:cxn ang="0">
                    <a:pos x="129" y="225"/>
                  </a:cxn>
                  <a:cxn ang="0">
                    <a:pos x="60" y="242"/>
                  </a:cxn>
                  <a:cxn ang="0">
                    <a:pos x="4" y="256"/>
                  </a:cxn>
                  <a:cxn ang="0">
                    <a:pos x="10" y="222"/>
                  </a:cxn>
                  <a:cxn ang="0">
                    <a:pos x="31" y="215"/>
                  </a:cxn>
                  <a:cxn ang="0">
                    <a:pos x="42" y="183"/>
                  </a:cxn>
                  <a:cxn ang="0">
                    <a:pos x="83" y="205"/>
                  </a:cxn>
                  <a:cxn ang="0">
                    <a:pos x="69" y="166"/>
                  </a:cxn>
                  <a:cxn ang="0">
                    <a:pos x="51" y="149"/>
                  </a:cxn>
                  <a:cxn ang="0">
                    <a:pos x="33" y="109"/>
                  </a:cxn>
                  <a:cxn ang="0">
                    <a:pos x="43" y="65"/>
                  </a:cxn>
                  <a:cxn ang="0">
                    <a:pos x="77" y="57"/>
                  </a:cxn>
                  <a:cxn ang="0">
                    <a:pos x="96" y="82"/>
                  </a:cxn>
                  <a:cxn ang="0">
                    <a:pos x="114" y="133"/>
                  </a:cxn>
                  <a:cxn ang="0">
                    <a:pos x="134" y="147"/>
                  </a:cxn>
                  <a:cxn ang="0">
                    <a:pos x="171" y="156"/>
                  </a:cxn>
                  <a:cxn ang="0">
                    <a:pos x="158" y="113"/>
                  </a:cxn>
                  <a:cxn ang="0">
                    <a:pos x="125" y="93"/>
                  </a:cxn>
                  <a:cxn ang="0">
                    <a:pos x="141" y="82"/>
                  </a:cxn>
                  <a:cxn ang="0">
                    <a:pos x="96" y="45"/>
                  </a:cxn>
                  <a:cxn ang="0">
                    <a:pos x="129" y="7"/>
                  </a:cxn>
                  <a:cxn ang="0">
                    <a:pos x="183" y="28"/>
                  </a:cxn>
                  <a:cxn ang="0">
                    <a:pos x="205" y="45"/>
                  </a:cxn>
                  <a:cxn ang="0">
                    <a:pos x="216" y="15"/>
                  </a:cxn>
                  <a:cxn ang="0">
                    <a:pos x="237" y="0"/>
                  </a:cxn>
                  <a:cxn ang="0">
                    <a:pos x="246" y="26"/>
                  </a:cxn>
                  <a:cxn ang="0">
                    <a:pos x="274" y="72"/>
                  </a:cxn>
                  <a:cxn ang="0">
                    <a:pos x="280" y="134"/>
                  </a:cxn>
                </a:cxnLst>
                <a:rect l="0" t="0" r="r" b="b"/>
                <a:pathLst>
                  <a:path w="292" h="380">
                    <a:moveTo>
                      <a:pt x="281" y="160"/>
                    </a:moveTo>
                    <a:lnTo>
                      <a:pt x="282" y="162"/>
                    </a:lnTo>
                    <a:lnTo>
                      <a:pt x="281" y="165"/>
                    </a:lnTo>
                    <a:lnTo>
                      <a:pt x="281" y="171"/>
                    </a:lnTo>
                    <a:lnTo>
                      <a:pt x="282" y="177"/>
                    </a:lnTo>
                    <a:lnTo>
                      <a:pt x="281" y="187"/>
                    </a:lnTo>
                    <a:lnTo>
                      <a:pt x="268" y="198"/>
                    </a:lnTo>
                    <a:lnTo>
                      <a:pt x="266" y="206"/>
                    </a:lnTo>
                    <a:lnTo>
                      <a:pt x="285" y="213"/>
                    </a:lnTo>
                    <a:lnTo>
                      <a:pt x="291" y="210"/>
                    </a:lnTo>
                    <a:lnTo>
                      <a:pt x="292" y="224"/>
                    </a:lnTo>
                    <a:lnTo>
                      <a:pt x="291" y="237"/>
                    </a:lnTo>
                    <a:lnTo>
                      <a:pt x="290" y="267"/>
                    </a:lnTo>
                    <a:lnTo>
                      <a:pt x="292" y="285"/>
                    </a:lnTo>
                    <a:lnTo>
                      <a:pt x="284" y="254"/>
                    </a:lnTo>
                    <a:lnTo>
                      <a:pt x="279" y="244"/>
                    </a:lnTo>
                    <a:lnTo>
                      <a:pt x="274" y="240"/>
                    </a:lnTo>
                    <a:lnTo>
                      <a:pt x="270" y="244"/>
                    </a:lnTo>
                    <a:lnTo>
                      <a:pt x="263" y="242"/>
                    </a:lnTo>
                    <a:lnTo>
                      <a:pt x="260" y="249"/>
                    </a:lnTo>
                    <a:lnTo>
                      <a:pt x="268" y="254"/>
                    </a:lnTo>
                    <a:lnTo>
                      <a:pt x="269" y="263"/>
                    </a:lnTo>
                    <a:lnTo>
                      <a:pt x="268" y="267"/>
                    </a:lnTo>
                    <a:lnTo>
                      <a:pt x="265" y="259"/>
                    </a:lnTo>
                    <a:lnTo>
                      <a:pt x="258" y="264"/>
                    </a:lnTo>
                    <a:lnTo>
                      <a:pt x="255" y="270"/>
                    </a:lnTo>
                    <a:lnTo>
                      <a:pt x="263" y="279"/>
                    </a:lnTo>
                    <a:lnTo>
                      <a:pt x="259" y="280"/>
                    </a:lnTo>
                    <a:lnTo>
                      <a:pt x="258" y="285"/>
                    </a:lnTo>
                    <a:lnTo>
                      <a:pt x="260" y="291"/>
                    </a:lnTo>
                    <a:lnTo>
                      <a:pt x="258" y="292"/>
                    </a:lnTo>
                    <a:lnTo>
                      <a:pt x="253" y="286"/>
                    </a:lnTo>
                    <a:lnTo>
                      <a:pt x="248" y="302"/>
                    </a:lnTo>
                    <a:lnTo>
                      <a:pt x="249" y="308"/>
                    </a:lnTo>
                    <a:lnTo>
                      <a:pt x="254" y="306"/>
                    </a:lnTo>
                    <a:lnTo>
                      <a:pt x="271" y="338"/>
                    </a:lnTo>
                    <a:lnTo>
                      <a:pt x="274" y="345"/>
                    </a:lnTo>
                    <a:lnTo>
                      <a:pt x="269" y="349"/>
                    </a:lnTo>
                    <a:lnTo>
                      <a:pt x="263" y="345"/>
                    </a:lnTo>
                    <a:lnTo>
                      <a:pt x="258" y="334"/>
                    </a:lnTo>
                    <a:lnTo>
                      <a:pt x="254" y="330"/>
                    </a:lnTo>
                    <a:lnTo>
                      <a:pt x="248" y="332"/>
                    </a:lnTo>
                    <a:lnTo>
                      <a:pt x="248" y="339"/>
                    </a:lnTo>
                    <a:lnTo>
                      <a:pt x="250" y="345"/>
                    </a:lnTo>
                    <a:lnTo>
                      <a:pt x="250" y="350"/>
                    </a:lnTo>
                    <a:lnTo>
                      <a:pt x="255" y="359"/>
                    </a:lnTo>
                    <a:lnTo>
                      <a:pt x="255" y="369"/>
                    </a:lnTo>
                    <a:lnTo>
                      <a:pt x="230" y="372"/>
                    </a:lnTo>
                    <a:lnTo>
                      <a:pt x="228" y="365"/>
                    </a:lnTo>
                    <a:lnTo>
                      <a:pt x="219" y="375"/>
                    </a:lnTo>
                    <a:lnTo>
                      <a:pt x="211" y="375"/>
                    </a:lnTo>
                    <a:lnTo>
                      <a:pt x="208" y="370"/>
                    </a:lnTo>
                    <a:lnTo>
                      <a:pt x="209" y="360"/>
                    </a:lnTo>
                    <a:lnTo>
                      <a:pt x="203" y="364"/>
                    </a:lnTo>
                    <a:lnTo>
                      <a:pt x="201" y="373"/>
                    </a:lnTo>
                    <a:lnTo>
                      <a:pt x="190" y="371"/>
                    </a:lnTo>
                    <a:lnTo>
                      <a:pt x="190" y="360"/>
                    </a:lnTo>
                    <a:lnTo>
                      <a:pt x="188" y="369"/>
                    </a:lnTo>
                    <a:lnTo>
                      <a:pt x="180" y="372"/>
                    </a:lnTo>
                    <a:lnTo>
                      <a:pt x="177" y="364"/>
                    </a:lnTo>
                    <a:lnTo>
                      <a:pt x="179" y="354"/>
                    </a:lnTo>
                    <a:lnTo>
                      <a:pt x="167" y="380"/>
                    </a:lnTo>
                    <a:lnTo>
                      <a:pt x="144" y="380"/>
                    </a:lnTo>
                    <a:lnTo>
                      <a:pt x="130" y="373"/>
                    </a:lnTo>
                    <a:lnTo>
                      <a:pt x="123" y="365"/>
                    </a:lnTo>
                    <a:lnTo>
                      <a:pt x="122" y="339"/>
                    </a:lnTo>
                    <a:lnTo>
                      <a:pt x="118" y="332"/>
                    </a:lnTo>
                    <a:lnTo>
                      <a:pt x="119" y="327"/>
                    </a:lnTo>
                    <a:lnTo>
                      <a:pt x="142" y="327"/>
                    </a:lnTo>
                    <a:lnTo>
                      <a:pt x="147" y="322"/>
                    </a:lnTo>
                    <a:lnTo>
                      <a:pt x="131" y="319"/>
                    </a:lnTo>
                    <a:lnTo>
                      <a:pt x="136" y="303"/>
                    </a:lnTo>
                    <a:lnTo>
                      <a:pt x="119" y="310"/>
                    </a:lnTo>
                    <a:lnTo>
                      <a:pt x="115" y="300"/>
                    </a:lnTo>
                    <a:lnTo>
                      <a:pt x="128" y="291"/>
                    </a:lnTo>
                    <a:lnTo>
                      <a:pt x="113" y="280"/>
                    </a:lnTo>
                    <a:lnTo>
                      <a:pt x="131" y="276"/>
                    </a:lnTo>
                    <a:lnTo>
                      <a:pt x="141" y="279"/>
                    </a:lnTo>
                    <a:lnTo>
                      <a:pt x="145" y="273"/>
                    </a:lnTo>
                    <a:lnTo>
                      <a:pt x="141" y="270"/>
                    </a:lnTo>
                    <a:lnTo>
                      <a:pt x="162" y="268"/>
                    </a:lnTo>
                    <a:lnTo>
                      <a:pt x="163" y="262"/>
                    </a:lnTo>
                    <a:lnTo>
                      <a:pt x="141" y="265"/>
                    </a:lnTo>
                    <a:lnTo>
                      <a:pt x="155" y="256"/>
                    </a:lnTo>
                    <a:lnTo>
                      <a:pt x="152" y="252"/>
                    </a:lnTo>
                    <a:lnTo>
                      <a:pt x="156" y="247"/>
                    </a:lnTo>
                    <a:lnTo>
                      <a:pt x="169" y="242"/>
                    </a:lnTo>
                    <a:lnTo>
                      <a:pt x="168" y="237"/>
                    </a:lnTo>
                    <a:lnTo>
                      <a:pt x="163" y="232"/>
                    </a:lnTo>
                    <a:lnTo>
                      <a:pt x="166" y="225"/>
                    </a:lnTo>
                    <a:lnTo>
                      <a:pt x="204" y="219"/>
                    </a:lnTo>
                    <a:lnTo>
                      <a:pt x="211" y="214"/>
                    </a:lnTo>
                    <a:lnTo>
                      <a:pt x="210" y="209"/>
                    </a:lnTo>
                    <a:lnTo>
                      <a:pt x="203" y="214"/>
                    </a:lnTo>
                    <a:lnTo>
                      <a:pt x="174" y="216"/>
                    </a:lnTo>
                    <a:lnTo>
                      <a:pt x="172" y="214"/>
                    </a:lnTo>
                    <a:lnTo>
                      <a:pt x="163" y="220"/>
                    </a:lnTo>
                    <a:lnTo>
                      <a:pt x="153" y="219"/>
                    </a:lnTo>
                    <a:lnTo>
                      <a:pt x="135" y="227"/>
                    </a:lnTo>
                    <a:lnTo>
                      <a:pt x="129" y="225"/>
                    </a:lnTo>
                    <a:lnTo>
                      <a:pt x="92" y="241"/>
                    </a:lnTo>
                    <a:lnTo>
                      <a:pt x="72" y="240"/>
                    </a:lnTo>
                    <a:lnTo>
                      <a:pt x="67" y="248"/>
                    </a:lnTo>
                    <a:lnTo>
                      <a:pt x="60" y="242"/>
                    </a:lnTo>
                    <a:lnTo>
                      <a:pt x="50" y="252"/>
                    </a:lnTo>
                    <a:lnTo>
                      <a:pt x="26" y="254"/>
                    </a:lnTo>
                    <a:lnTo>
                      <a:pt x="17" y="263"/>
                    </a:lnTo>
                    <a:lnTo>
                      <a:pt x="4" y="256"/>
                    </a:lnTo>
                    <a:lnTo>
                      <a:pt x="0" y="242"/>
                    </a:lnTo>
                    <a:lnTo>
                      <a:pt x="8" y="240"/>
                    </a:lnTo>
                    <a:lnTo>
                      <a:pt x="7" y="232"/>
                    </a:lnTo>
                    <a:lnTo>
                      <a:pt x="10" y="222"/>
                    </a:lnTo>
                    <a:lnTo>
                      <a:pt x="18" y="220"/>
                    </a:lnTo>
                    <a:lnTo>
                      <a:pt x="39" y="227"/>
                    </a:lnTo>
                    <a:lnTo>
                      <a:pt x="37" y="219"/>
                    </a:lnTo>
                    <a:lnTo>
                      <a:pt x="31" y="215"/>
                    </a:lnTo>
                    <a:lnTo>
                      <a:pt x="33" y="206"/>
                    </a:lnTo>
                    <a:lnTo>
                      <a:pt x="27" y="206"/>
                    </a:lnTo>
                    <a:lnTo>
                      <a:pt x="28" y="193"/>
                    </a:lnTo>
                    <a:lnTo>
                      <a:pt x="42" y="183"/>
                    </a:lnTo>
                    <a:lnTo>
                      <a:pt x="49" y="183"/>
                    </a:lnTo>
                    <a:lnTo>
                      <a:pt x="67" y="198"/>
                    </a:lnTo>
                    <a:lnTo>
                      <a:pt x="71" y="209"/>
                    </a:lnTo>
                    <a:lnTo>
                      <a:pt x="83" y="205"/>
                    </a:lnTo>
                    <a:lnTo>
                      <a:pt x="82" y="195"/>
                    </a:lnTo>
                    <a:lnTo>
                      <a:pt x="81" y="187"/>
                    </a:lnTo>
                    <a:lnTo>
                      <a:pt x="65" y="176"/>
                    </a:lnTo>
                    <a:lnTo>
                      <a:pt x="69" y="166"/>
                    </a:lnTo>
                    <a:lnTo>
                      <a:pt x="77" y="156"/>
                    </a:lnTo>
                    <a:lnTo>
                      <a:pt x="77" y="150"/>
                    </a:lnTo>
                    <a:lnTo>
                      <a:pt x="53" y="161"/>
                    </a:lnTo>
                    <a:lnTo>
                      <a:pt x="51" y="149"/>
                    </a:lnTo>
                    <a:lnTo>
                      <a:pt x="44" y="136"/>
                    </a:lnTo>
                    <a:lnTo>
                      <a:pt x="44" y="122"/>
                    </a:lnTo>
                    <a:lnTo>
                      <a:pt x="48" y="109"/>
                    </a:lnTo>
                    <a:lnTo>
                      <a:pt x="33" y="109"/>
                    </a:lnTo>
                    <a:lnTo>
                      <a:pt x="34" y="95"/>
                    </a:lnTo>
                    <a:lnTo>
                      <a:pt x="33" y="85"/>
                    </a:lnTo>
                    <a:lnTo>
                      <a:pt x="44" y="66"/>
                    </a:lnTo>
                    <a:lnTo>
                      <a:pt x="43" y="65"/>
                    </a:lnTo>
                    <a:lnTo>
                      <a:pt x="47" y="55"/>
                    </a:lnTo>
                    <a:lnTo>
                      <a:pt x="53" y="50"/>
                    </a:lnTo>
                    <a:lnTo>
                      <a:pt x="74" y="58"/>
                    </a:lnTo>
                    <a:lnTo>
                      <a:pt x="77" y="57"/>
                    </a:lnTo>
                    <a:lnTo>
                      <a:pt x="81" y="63"/>
                    </a:lnTo>
                    <a:lnTo>
                      <a:pt x="81" y="74"/>
                    </a:lnTo>
                    <a:lnTo>
                      <a:pt x="85" y="72"/>
                    </a:lnTo>
                    <a:lnTo>
                      <a:pt x="96" y="82"/>
                    </a:lnTo>
                    <a:lnTo>
                      <a:pt x="90" y="93"/>
                    </a:lnTo>
                    <a:lnTo>
                      <a:pt x="110" y="123"/>
                    </a:lnTo>
                    <a:lnTo>
                      <a:pt x="110" y="127"/>
                    </a:lnTo>
                    <a:lnTo>
                      <a:pt x="114" y="133"/>
                    </a:lnTo>
                    <a:lnTo>
                      <a:pt x="122" y="129"/>
                    </a:lnTo>
                    <a:lnTo>
                      <a:pt x="128" y="131"/>
                    </a:lnTo>
                    <a:lnTo>
                      <a:pt x="122" y="140"/>
                    </a:lnTo>
                    <a:lnTo>
                      <a:pt x="134" y="147"/>
                    </a:lnTo>
                    <a:lnTo>
                      <a:pt x="150" y="165"/>
                    </a:lnTo>
                    <a:lnTo>
                      <a:pt x="161" y="167"/>
                    </a:lnTo>
                    <a:lnTo>
                      <a:pt x="169" y="160"/>
                    </a:lnTo>
                    <a:lnTo>
                      <a:pt x="171" y="156"/>
                    </a:lnTo>
                    <a:lnTo>
                      <a:pt x="161" y="158"/>
                    </a:lnTo>
                    <a:lnTo>
                      <a:pt x="152" y="144"/>
                    </a:lnTo>
                    <a:lnTo>
                      <a:pt x="142" y="117"/>
                    </a:lnTo>
                    <a:lnTo>
                      <a:pt x="158" y="113"/>
                    </a:lnTo>
                    <a:lnTo>
                      <a:pt x="153" y="104"/>
                    </a:lnTo>
                    <a:lnTo>
                      <a:pt x="130" y="108"/>
                    </a:lnTo>
                    <a:lnTo>
                      <a:pt x="122" y="100"/>
                    </a:lnTo>
                    <a:lnTo>
                      <a:pt x="125" y="93"/>
                    </a:lnTo>
                    <a:lnTo>
                      <a:pt x="137" y="93"/>
                    </a:lnTo>
                    <a:lnTo>
                      <a:pt x="140" y="86"/>
                    </a:lnTo>
                    <a:lnTo>
                      <a:pt x="147" y="86"/>
                    </a:lnTo>
                    <a:lnTo>
                      <a:pt x="141" y="82"/>
                    </a:lnTo>
                    <a:lnTo>
                      <a:pt x="133" y="71"/>
                    </a:lnTo>
                    <a:lnTo>
                      <a:pt x="115" y="71"/>
                    </a:lnTo>
                    <a:lnTo>
                      <a:pt x="107" y="64"/>
                    </a:lnTo>
                    <a:lnTo>
                      <a:pt x="96" y="45"/>
                    </a:lnTo>
                    <a:lnTo>
                      <a:pt x="97" y="38"/>
                    </a:lnTo>
                    <a:lnTo>
                      <a:pt x="108" y="37"/>
                    </a:lnTo>
                    <a:lnTo>
                      <a:pt x="112" y="21"/>
                    </a:lnTo>
                    <a:lnTo>
                      <a:pt x="129" y="7"/>
                    </a:lnTo>
                    <a:lnTo>
                      <a:pt x="153" y="11"/>
                    </a:lnTo>
                    <a:lnTo>
                      <a:pt x="168" y="6"/>
                    </a:lnTo>
                    <a:lnTo>
                      <a:pt x="172" y="16"/>
                    </a:lnTo>
                    <a:lnTo>
                      <a:pt x="183" y="28"/>
                    </a:lnTo>
                    <a:lnTo>
                      <a:pt x="204" y="36"/>
                    </a:lnTo>
                    <a:lnTo>
                      <a:pt x="201" y="45"/>
                    </a:lnTo>
                    <a:lnTo>
                      <a:pt x="203" y="52"/>
                    </a:lnTo>
                    <a:lnTo>
                      <a:pt x="205" y="45"/>
                    </a:lnTo>
                    <a:lnTo>
                      <a:pt x="216" y="49"/>
                    </a:lnTo>
                    <a:lnTo>
                      <a:pt x="220" y="39"/>
                    </a:lnTo>
                    <a:lnTo>
                      <a:pt x="212" y="21"/>
                    </a:lnTo>
                    <a:lnTo>
                      <a:pt x="216" y="15"/>
                    </a:lnTo>
                    <a:lnTo>
                      <a:pt x="231" y="18"/>
                    </a:lnTo>
                    <a:lnTo>
                      <a:pt x="235" y="6"/>
                    </a:lnTo>
                    <a:lnTo>
                      <a:pt x="219" y="0"/>
                    </a:lnTo>
                    <a:lnTo>
                      <a:pt x="237" y="0"/>
                    </a:lnTo>
                    <a:lnTo>
                      <a:pt x="243" y="11"/>
                    </a:lnTo>
                    <a:lnTo>
                      <a:pt x="255" y="22"/>
                    </a:lnTo>
                    <a:lnTo>
                      <a:pt x="242" y="20"/>
                    </a:lnTo>
                    <a:lnTo>
                      <a:pt x="246" y="26"/>
                    </a:lnTo>
                    <a:lnTo>
                      <a:pt x="265" y="33"/>
                    </a:lnTo>
                    <a:lnTo>
                      <a:pt x="276" y="48"/>
                    </a:lnTo>
                    <a:lnTo>
                      <a:pt x="278" y="60"/>
                    </a:lnTo>
                    <a:lnTo>
                      <a:pt x="274" y="72"/>
                    </a:lnTo>
                    <a:lnTo>
                      <a:pt x="274" y="90"/>
                    </a:lnTo>
                    <a:lnTo>
                      <a:pt x="282" y="107"/>
                    </a:lnTo>
                    <a:lnTo>
                      <a:pt x="284" y="123"/>
                    </a:lnTo>
                    <a:lnTo>
                      <a:pt x="280" y="134"/>
                    </a:lnTo>
                    <a:lnTo>
                      <a:pt x="281" y="140"/>
                    </a:lnTo>
                    <a:lnTo>
                      <a:pt x="280" y="149"/>
                    </a:lnTo>
                    <a:lnTo>
                      <a:pt x="281" y="16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8" name="Freeform 293"/>
              <p:cNvSpPr>
                <a:spLocks noChangeAspect="1"/>
              </p:cNvSpPr>
              <p:nvPr/>
            </p:nvSpPr>
            <p:spPr bwMode="gray">
              <a:xfrm>
                <a:off x="1225" y="1133"/>
                <a:ext cx="134" cy="107"/>
              </a:xfrm>
              <a:custGeom>
                <a:avLst/>
                <a:gdLst/>
                <a:ahLst/>
                <a:cxnLst>
                  <a:cxn ang="0">
                    <a:pos x="439" y="71"/>
                  </a:cxn>
                  <a:cxn ang="0">
                    <a:pos x="489" y="0"/>
                  </a:cxn>
                  <a:cxn ang="0">
                    <a:pos x="501" y="69"/>
                  </a:cxn>
                  <a:cxn ang="0">
                    <a:pos x="525" y="120"/>
                  </a:cxn>
                  <a:cxn ang="0">
                    <a:pos x="510" y="172"/>
                  </a:cxn>
                  <a:cxn ang="0">
                    <a:pos x="548" y="213"/>
                  </a:cxn>
                  <a:cxn ang="0">
                    <a:pos x="551" y="218"/>
                  </a:cxn>
                  <a:cxn ang="0">
                    <a:pos x="605" y="240"/>
                  </a:cxn>
                  <a:cxn ang="0">
                    <a:pos x="637" y="191"/>
                  </a:cxn>
                  <a:cxn ang="0">
                    <a:pos x="672" y="281"/>
                  </a:cxn>
                  <a:cxn ang="0">
                    <a:pos x="643" y="385"/>
                  </a:cxn>
                  <a:cxn ang="0">
                    <a:pos x="575" y="430"/>
                  </a:cxn>
                  <a:cxn ang="0">
                    <a:pos x="526" y="423"/>
                  </a:cxn>
                  <a:cxn ang="0">
                    <a:pos x="492" y="389"/>
                  </a:cxn>
                  <a:cxn ang="0">
                    <a:pos x="450" y="435"/>
                  </a:cxn>
                  <a:cxn ang="0">
                    <a:pos x="383" y="475"/>
                  </a:cxn>
                  <a:cxn ang="0">
                    <a:pos x="347" y="502"/>
                  </a:cxn>
                  <a:cxn ang="0">
                    <a:pos x="231" y="530"/>
                  </a:cxn>
                  <a:cxn ang="0">
                    <a:pos x="181" y="466"/>
                  </a:cxn>
                  <a:cxn ang="0">
                    <a:pos x="229" y="448"/>
                  </a:cxn>
                  <a:cxn ang="0">
                    <a:pos x="304" y="408"/>
                  </a:cxn>
                  <a:cxn ang="0">
                    <a:pos x="344" y="396"/>
                  </a:cxn>
                  <a:cxn ang="0">
                    <a:pos x="355" y="352"/>
                  </a:cxn>
                  <a:cxn ang="0">
                    <a:pos x="293" y="361"/>
                  </a:cxn>
                  <a:cxn ang="0">
                    <a:pos x="263" y="389"/>
                  </a:cxn>
                  <a:cxn ang="0">
                    <a:pos x="207" y="408"/>
                  </a:cxn>
                  <a:cxn ang="0">
                    <a:pos x="209" y="357"/>
                  </a:cxn>
                  <a:cxn ang="0">
                    <a:pos x="218" y="329"/>
                  </a:cxn>
                  <a:cxn ang="0">
                    <a:pos x="171" y="346"/>
                  </a:cxn>
                  <a:cxn ang="0">
                    <a:pos x="155" y="416"/>
                  </a:cxn>
                  <a:cxn ang="0">
                    <a:pos x="113" y="388"/>
                  </a:cxn>
                  <a:cxn ang="0">
                    <a:pos x="85" y="389"/>
                  </a:cxn>
                  <a:cxn ang="0">
                    <a:pos x="25" y="379"/>
                  </a:cxn>
                  <a:cxn ang="0">
                    <a:pos x="24" y="309"/>
                  </a:cxn>
                  <a:cxn ang="0">
                    <a:pos x="130" y="276"/>
                  </a:cxn>
                  <a:cxn ang="0">
                    <a:pos x="60" y="297"/>
                  </a:cxn>
                  <a:cxn ang="0">
                    <a:pos x="103" y="231"/>
                  </a:cxn>
                  <a:cxn ang="0">
                    <a:pos x="47" y="225"/>
                  </a:cxn>
                  <a:cxn ang="0">
                    <a:pos x="51" y="179"/>
                  </a:cxn>
                  <a:cxn ang="0">
                    <a:pos x="156" y="159"/>
                  </a:cxn>
                  <a:cxn ang="0">
                    <a:pos x="92" y="129"/>
                  </a:cxn>
                  <a:cxn ang="0">
                    <a:pos x="166" y="78"/>
                  </a:cxn>
                  <a:cxn ang="0">
                    <a:pos x="192" y="147"/>
                  </a:cxn>
                  <a:cxn ang="0">
                    <a:pos x="280" y="152"/>
                  </a:cxn>
                  <a:cxn ang="0">
                    <a:pos x="301" y="223"/>
                  </a:cxn>
                  <a:cxn ang="0">
                    <a:pos x="339" y="239"/>
                  </a:cxn>
                  <a:cxn ang="0">
                    <a:pos x="343" y="287"/>
                  </a:cxn>
                  <a:cxn ang="0">
                    <a:pos x="377" y="293"/>
                  </a:cxn>
                  <a:cxn ang="0">
                    <a:pos x="478" y="301"/>
                  </a:cxn>
                  <a:cxn ang="0">
                    <a:pos x="450" y="236"/>
                  </a:cxn>
                  <a:cxn ang="0">
                    <a:pos x="449" y="204"/>
                  </a:cxn>
                  <a:cxn ang="0">
                    <a:pos x="440" y="148"/>
                  </a:cxn>
                  <a:cxn ang="0">
                    <a:pos x="401" y="100"/>
                  </a:cxn>
                </a:cxnLst>
                <a:rect l="0" t="0" r="r" b="b"/>
                <a:pathLst>
                  <a:path w="672" h="534">
                    <a:moveTo>
                      <a:pt x="420" y="83"/>
                    </a:moveTo>
                    <a:lnTo>
                      <a:pt x="420" y="80"/>
                    </a:lnTo>
                    <a:lnTo>
                      <a:pt x="420" y="82"/>
                    </a:lnTo>
                    <a:lnTo>
                      <a:pt x="433" y="81"/>
                    </a:lnTo>
                    <a:lnTo>
                      <a:pt x="439" y="71"/>
                    </a:lnTo>
                    <a:lnTo>
                      <a:pt x="439" y="59"/>
                    </a:lnTo>
                    <a:lnTo>
                      <a:pt x="458" y="8"/>
                    </a:lnTo>
                    <a:lnTo>
                      <a:pt x="466" y="3"/>
                    </a:lnTo>
                    <a:lnTo>
                      <a:pt x="478" y="6"/>
                    </a:lnTo>
                    <a:lnTo>
                      <a:pt x="489" y="0"/>
                    </a:lnTo>
                    <a:lnTo>
                      <a:pt x="503" y="26"/>
                    </a:lnTo>
                    <a:lnTo>
                      <a:pt x="503" y="37"/>
                    </a:lnTo>
                    <a:lnTo>
                      <a:pt x="493" y="49"/>
                    </a:lnTo>
                    <a:lnTo>
                      <a:pt x="495" y="61"/>
                    </a:lnTo>
                    <a:lnTo>
                      <a:pt x="501" y="69"/>
                    </a:lnTo>
                    <a:lnTo>
                      <a:pt x="500" y="76"/>
                    </a:lnTo>
                    <a:lnTo>
                      <a:pt x="501" y="94"/>
                    </a:lnTo>
                    <a:lnTo>
                      <a:pt x="504" y="99"/>
                    </a:lnTo>
                    <a:lnTo>
                      <a:pt x="511" y="102"/>
                    </a:lnTo>
                    <a:lnTo>
                      <a:pt x="525" y="120"/>
                    </a:lnTo>
                    <a:lnTo>
                      <a:pt x="526" y="129"/>
                    </a:lnTo>
                    <a:lnTo>
                      <a:pt x="525" y="139"/>
                    </a:lnTo>
                    <a:lnTo>
                      <a:pt x="527" y="143"/>
                    </a:lnTo>
                    <a:lnTo>
                      <a:pt x="519" y="152"/>
                    </a:lnTo>
                    <a:lnTo>
                      <a:pt x="510" y="172"/>
                    </a:lnTo>
                    <a:lnTo>
                      <a:pt x="500" y="178"/>
                    </a:lnTo>
                    <a:lnTo>
                      <a:pt x="512" y="183"/>
                    </a:lnTo>
                    <a:lnTo>
                      <a:pt x="536" y="178"/>
                    </a:lnTo>
                    <a:lnTo>
                      <a:pt x="554" y="196"/>
                    </a:lnTo>
                    <a:lnTo>
                      <a:pt x="548" y="213"/>
                    </a:lnTo>
                    <a:lnTo>
                      <a:pt x="541" y="215"/>
                    </a:lnTo>
                    <a:lnTo>
                      <a:pt x="531" y="234"/>
                    </a:lnTo>
                    <a:lnTo>
                      <a:pt x="533" y="243"/>
                    </a:lnTo>
                    <a:lnTo>
                      <a:pt x="543" y="222"/>
                    </a:lnTo>
                    <a:lnTo>
                      <a:pt x="551" y="218"/>
                    </a:lnTo>
                    <a:lnTo>
                      <a:pt x="560" y="215"/>
                    </a:lnTo>
                    <a:lnTo>
                      <a:pt x="579" y="218"/>
                    </a:lnTo>
                    <a:lnTo>
                      <a:pt x="594" y="266"/>
                    </a:lnTo>
                    <a:lnTo>
                      <a:pt x="600" y="242"/>
                    </a:lnTo>
                    <a:lnTo>
                      <a:pt x="605" y="240"/>
                    </a:lnTo>
                    <a:lnTo>
                      <a:pt x="600" y="236"/>
                    </a:lnTo>
                    <a:lnTo>
                      <a:pt x="595" y="207"/>
                    </a:lnTo>
                    <a:lnTo>
                      <a:pt x="601" y="196"/>
                    </a:lnTo>
                    <a:lnTo>
                      <a:pt x="606" y="184"/>
                    </a:lnTo>
                    <a:lnTo>
                      <a:pt x="637" y="191"/>
                    </a:lnTo>
                    <a:lnTo>
                      <a:pt x="659" y="215"/>
                    </a:lnTo>
                    <a:lnTo>
                      <a:pt x="671" y="245"/>
                    </a:lnTo>
                    <a:lnTo>
                      <a:pt x="670" y="258"/>
                    </a:lnTo>
                    <a:lnTo>
                      <a:pt x="672" y="265"/>
                    </a:lnTo>
                    <a:lnTo>
                      <a:pt x="672" y="281"/>
                    </a:lnTo>
                    <a:lnTo>
                      <a:pt x="670" y="296"/>
                    </a:lnTo>
                    <a:lnTo>
                      <a:pt x="660" y="304"/>
                    </a:lnTo>
                    <a:lnTo>
                      <a:pt x="654" y="347"/>
                    </a:lnTo>
                    <a:lnTo>
                      <a:pt x="649" y="357"/>
                    </a:lnTo>
                    <a:lnTo>
                      <a:pt x="643" y="385"/>
                    </a:lnTo>
                    <a:lnTo>
                      <a:pt x="635" y="404"/>
                    </a:lnTo>
                    <a:lnTo>
                      <a:pt x="618" y="405"/>
                    </a:lnTo>
                    <a:lnTo>
                      <a:pt x="611" y="410"/>
                    </a:lnTo>
                    <a:lnTo>
                      <a:pt x="600" y="425"/>
                    </a:lnTo>
                    <a:lnTo>
                      <a:pt x="575" y="430"/>
                    </a:lnTo>
                    <a:lnTo>
                      <a:pt x="560" y="423"/>
                    </a:lnTo>
                    <a:lnTo>
                      <a:pt x="552" y="416"/>
                    </a:lnTo>
                    <a:lnTo>
                      <a:pt x="546" y="409"/>
                    </a:lnTo>
                    <a:lnTo>
                      <a:pt x="547" y="395"/>
                    </a:lnTo>
                    <a:lnTo>
                      <a:pt x="526" y="423"/>
                    </a:lnTo>
                    <a:lnTo>
                      <a:pt x="509" y="425"/>
                    </a:lnTo>
                    <a:lnTo>
                      <a:pt x="490" y="421"/>
                    </a:lnTo>
                    <a:lnTo>
                      <a:pt x="500" y="411"/>
                    </a:lnTo>
                    <a:lnTo>
                      <a:pt x="492" y="398"/>
                    </a:lnTo>
                    <a:lnTo>
                      <a:pt x="492" y="389"/>
                    </a:lnTo>
                    <a:lnTo>
                      <a:pt x="484" y="394"/>
                    </a:lnTo>
                    <a:lnTo>
                      <a:pt x="481" y="405"/>
                    </a:lnTo>
                    <a:lnTo>
                      <a:pt x="472" y="416"/>
                    </a:lnTo>
                    <a:lnTo>
                      <a:pt x="461" y="421"/>
                    </a:lnTo>
                    <a:lnTo>
                      <a:pt x="450" y="435"/>
                    </a:lnTo>
                    <a:lnTo>
                      <a:pt x="425" y="442"/>
                    </a:lnTo>
                    <a:lnTo>
                      <a:pt x="414" y="442"/>
                    </a:lnTo>
                    <a:lnTo>
                      <a:pt x="386" y="457"/>
                    </a:lnTo>
                    <a:lnTo>
                      <a:pt x="387" y="466"/>
                    </a:lnTo>
                    <a:lnTo>
                      <a:pt x="383" y="475"/>
                    </a:lnTo>
                    <a:lnTo>
                      <a:pt x="376" y="480"/>
                    </a:lnTo>
                    <a:lnTo>
                      <a:pt x="375" y="485"/>
                    </a:lnTo>
                    <a:lnTo>
                      <a:pt x="358" y="495"/>
                    </a:lnTo>
                    <a:lnTo>
                      <a:pt x="348" y="497"/>
                    </a:lnTo>
                    <a:lnTo>
                      <a:pt x="347" y="502"/>
                    </a:lnTo>
                    <a:lnTo>
                      <a:pt x="332" y="503"/>
                    </a:lnTo>
                    <a:lnTo>
                      <a:pt x="325" y="514"/>
                    </a:lnTo>
                    <a:lnTo>
                      <a:pt x="299" y="528"/>
                    </a:lnTo>
                    <a:lnTo>
                      <a:pt x="277" y="534"/>
                    </a:lnTo>
                    <a:lnTo>
                      <a:pt x="231" y="530"/>
                    </a:lnTo>
                    <a:lnTo>
                      <a:pt x="202" y="512"/>
                    </a:lnTo>
                    <a:lnTo>
                      <a:pt x="184" y="495"/>
                    </a:lnTo>
                    <a:lnTo>
                      <a:pt x="177" y="482"/>
                    </a:lnTo>
                    <a:lnTo>
                      <a:pt x="177" y="478"/>
                    </a:lnTo>
                    <a:lnTo>
                      <a:pt x="181" y="466"/>
                    </a:lnTo>
                    <a:lnTo>
                      <a:pt x="191" y="455"/>
                    </a:lnTo>
                    <a:lnTo>
                      <a:pt x="198" y="454"/>
                    </a:lnTo>
                    <a:lnTo>
                      <a:pt x="212" y="446"/>
                    </a:lnTo>
                    <a:lnTo>
                      <a:pt x="224" y="443"/>
                    </a:lnTo>
                    <a:lnTo>
                      <a:pt x="229" y="448"/>
                    </a:lnTo>
                    <a:lnTo>
                      <a:pt x="235" y="447"/>
                    </a:lnTo>
                    <a:lnTo>
                      <a:pt x="242" y="441"/>
                    </a:lnTo>
                    <a:lnTo>
                      <a:pt x="242" y="431"/>
                    </a:lnTo>
                    <a:lnTo>
                      <a:pt x="253" y="415"/>
                    </a:lnTo>
                    <a:lnTo>
                      <a:pt x="304" y="408"/>
                    </a:lnTo>
                    <a:lnTo>
                      <a:pt x="315" y="409"/>
                    </a:lnTo>
                    <a:lnTo>
                      <a:pt x="317" y="420"/>
                    </a:lnTo>
                    <a:lnTo>
                      <a:pt x="327" y="420"/>
                    </a:lnTo>
                    <a:lnTo>
                      <a:pt x="334" y="404"/>
                    </a:lnTo>
                    <a:lnTo>
                      <a:pt x="344" y="396"/>
                    </a:lnTo>
                    <a:lnTo>
                      <a:pt x="350" y="383"/>
                    </a:lnTo>
                    <a:lnTo>
                      <a:pt x="363" y="372"/>
                    </a:lnTo>
                    <a:lnTo>
                      <a:pt x="368" y="362"/>
                    </a:lnTo>
                    <a:lnTo>
                      <a:pt x="366" y="352"/>
                    </a:lnTo>
                    <a:lnTo>
                      <a:pt x="355" y="352"/>
                    </a:lnTo>
                    <a:lnTo>
                      <a:pt x="343" y="376"/>
                    </a:lnTo>
                    <a:lnTo>
                      <a:pt x="331" y="372"/>
                    </a:lnTo>
                    <a:lnTo>
                      <a:pt x="294" y="383"/>
                    </a:lnTo>
                    <a:lnTo>
                      <a:pt x="289" y="372"/>
                    </a:lnTo>
                    <a:lnTo>
                      <a:pt x="293" y="361"/>
                    </a:lnTo>
                    <a:lnTo>
                      <a:pt x="278" y="372"/>
                    </a:lnTo>
                    <a:lnTo>
                      <a:pt x="277" y="358"/>
                    </a:lnTo>
                    <a:lnTo>
                      <a:pt x="272" y="356"/>
                    </a:lnTo>
                    <a:lnTo>
                      <a:pt x="270" y="376"/>
                    </a:lnTo>
                    <a:lnTo>
                      <a:pt x="263" y="389"/>
                    </a:lnTo>
                    <a:lnTo>
                      <a:pt x="251" y="392"/>
                    </a:lnTo>
                    <a:lnTo>
                      <a:pt x="247" y="379"/>
                    </a:lnTo>
                    <a:lnTo>
                      <a:pt x="239" y="394"/>
                    </a:lnTo>
                    <a:lnTo>
                      <a:pt x="224" y="398"/>
                    </a:lnTo>
                    <a:lnTo>
                      <a:pt x="207" y="408"/>
                    </a:lnTo>
                    <a:lnTo>
                      <a:pt x="200" y="396"/>
                    </a:lnTo>
                    <a:lnTo>
                      <a:pt x="202" y="389"/>
                    </a:lnTo>
                    <a:lnTo>
                      <a:pt x="215" y="373"/>
                    </a:lnTo>
                    <a:lnTo>
                      <a:pt x="212" y="372"/>
                    </a:lnTo>
                    <a:lnTo>
                      <a:pt x="209" y="357"/>
                    </a:lnTo>
                    <a:lnTo>
                      <a:pt x="210" y="340"/>
                    </a:lnTo>
                    <a:lnTo>
                      <a:pt x="225" y="330"/>
                    </a:lnTo>
                    <a:lnTo>
                      <a:pt x="235" y="319"/>
                    </a:lnTo>
                    <a:lnTo>
                      <a:pt x="227" y="319"/>
                    </a:lnTo>
                    <a:lnTo>
                      <a:pt x="218" y="329"/>
                    </a:lnTo>
                    <a:lnTo>
                      <a:pt x="199" y="324"/>
                    </a:lnTo>
                    <a:lnTo>
                      <a:pt x="191" y="363"/>
                    </a:lnTo>
                    <a:lnTo>
                      <a:pt x="186" y="367"/>
                    </a:lnTo>
                    <a:lnTo>
                      <a:pt x="180" y="349"/>
                    </a:lnTo>
                    <a:lnTo>
                      <a:pt x="171" y="346"/>
                    </a:lnTo>
                    <a:lnTo>
                      <a:pt x="170" y="363"/>
                    </a:lnTo>
                    <a:lnTo>
                      <a:pt x="178" y="376"/>
                    </a:lnTo>
                    <a:lnTo>
                      <a:pt x="177" y="394"/>
                    </a:lnTo>
                    <a:lnTo>
                      <a:pt x="171" y="396"/>
                    </a:lnTo>
                    <a:lnTo>
                      <a:pt x="155" y="416"/>
                    </a:lnTo>
                    <a:lnTo>
                      <a:pt x="143" y="415"/>
                    </a:lnTo>
                    <a:lnTo>
                      <a:pt x="138" y="396"/>
                    </a:lnTo>
                    <a:lnTo>
                      <a:pt x="138" y="378"/>
                    </a:lnTo>
                    <a:lnTo>
                      <a:pt x="124" y="389"/>
                    </a:lnTo>
                    <a:lnTo>
                      <a:pt x="113" y="388"/>
                    </a:lnTo>
                    <a:lnTo>
                      <a:pt x="114" y="405"/>
                    </a:lnTo>
                    <a:lnTo>
                      <a:pt x="114" y="420"/>
                    </a:lnTo>
                    <a:lnTo>
                      <a:pt x="102" y="417"/>
                    </a:lnTo>
                    <a:lnTo>
                      <a:pt x="80" y="399"/>
                    </a:lnTo>
                    <a:lnTo>
                      <a:pt x="85" y="389"/>
                    </a:lnTo>
                    <a:lnTo>
                      <a:pt x="76" y="383"/>
                    </a:lnTo>
                    <a:lnTo>
                      <a:pt x="78" y="369"/>
                    </a:lnTo>
                    <a:lnTo>
                      <a:pt x="64" y="374"/>
                    </a:lnTo>
                    <a:lnTo>
                      <a:pt x="58" y="388"/>
                    </a:lnTo>
                    <a:lnTo>
                      <a:pt x="25" y="379"/>
                    </a:lnTo>
                    <a:lnTo>
                      <a:pt x="10" y="372"/>
                    </a:lnTo>
                    <a:lnTo>
                      <a:pt x="0" y="358"/>
                    </a:lnTo>
                    <a:lnTo>
                      <a:pt x="1" y="351"/>
                    </a:lnTo>
                    <a:lnTo>
                      <a:pt x="11" y="325"/>
                    </a:lnTo>
                    <a:lnTo>
                      <a:pt x="24" y="309"/>
                    </a:lnTo>
                    <a:lnTo>
                      <a:pt x="51" y="307"/>
                    </a:lnTo>
                    <a:lnTo>
                      <a:pt x="87" y="309"/>
                    </a:lnTo>
                    <a:lnTo>
                      <a:pt x="94" y="306"/>
                    </a:lnTo>
                    <a:lnTo>
                      <a:pt x="105" y="291"/>
                    </a:lnTo>
                    <a:lnTo>
                      <a:pt x="130" y="276"/>
                    </a:lnTo>
                    <a:lnTo>
                      <a:pt x="140" y="259"/>
                    </a:lnTo>
                    <a:lnTo>
                      <a:pt x="122" y="272"/>
                    </a:lnTo>
                    <a:lnTo>
                      <a:pt x="101" y="276"/>
                    </a:lnTo>
                    <a:lnTo>
                      <a:pt x="86" y="288"/>
                    </a:lnTo>
                    <a:lnTo>
                      <a:pt x="60" y="297"/>
                    </a:lnTo>
                    <a:lnTo>
                      <a:pt x="22" y="293"/>
                    </a:lnTo>
                    <a:lnTo>
                      <a:pt x="22" y="270"/>
                    </a:lnTo>
                    <a:lnTo>
                      <a:pt x="33" y="245"/>
                    </a:lnTo>
                    <a:lnTo>
                      <a:pt x="76" y="240"/>
                    </a:lnTo>
                    <a:lnTo>
                      <a:pt x="103" y="231"/>
                    </a:lnTo>
                    <a:lnTo>
                      <a:pt x="144" y="226"/>
                    </a:lnTo>
                    <a:lnTo>
                      <a:pt x="157" y="212"/>
                    </a:lnTo>
                    <a:lnTo>
                      <a:pt x="134" y="222"/>
                    </a:lnTo>
                    <a:lnTo>
                      <a:pt x="55" y="231"/>
                    </a:lnTo>
                    <a:lnTo>
                      <a:pt x="47" y="225"/>
                    </a:lnTo>
                    <a:lnTo>
                      <a:pt x="47" y="210"/>
                    </a:lnTo>
                    <a:lnTo>
                      <a:pt x="53" y="200"/>
                    </a:lnTo>
                    <a:lnTo>
                      <a:pt x="60" y="196"/>
                    </a:lnTo>
                    <a:lnTo>
                      <a:pt x="58" y="188"/>
                    </a:lnTo>
                    <a:lnTo>
                      <a:pt x="51" y="179"/>
                    </a:lnTo>
                    <a:lnTo>
                      <a:pt x="62" y="158"/>
                    </a:lnTo>
                    <a:lnTo>
                      <a:pt x="76" y="151"/>
                    </a:lnTo>
                    <a:lnTo>
                      <a:pt x="103" y="153"/>
                    </a:lnTo>
                    <a:lnTo>
                      <a:pt x="118" y="151"/>
                    </a:lnTo>
                    <a:lnTo>
                      <a:pt x="156" y="159"/>
                    </a:lnTo>
                    <a:lnTo>
                      <a:pt x="161" y="154"/>
                    </a:lnTo>
                    <a:lnTo>
                      <a:pt x="151" y="154"/>
                    </a:lnTo>
                    <a:lnTo>
                      <a:pt x="144" y="143"/>
                    </a:lnTo>
                    <a:lnTo>
                      <a:pt x="100" y="139"/>
                    </a:lnTo>
                    <a:lnTo>
                      <a:pt x="92" y="129"/>
                    </a:lnTo>
                    <a:lnTo>
                      <a:pt x="101" y="103"/>
                    </a:lnTo>
                    <a:lnTo>
                      <a:pt x="113" y="88"/>
                    </a:lnTo>
                    <a:lnTo>
                      <a:pt x="138" y="88"/>
                    </a:lnTo>
                    <a:lnTo>
                      <a:pt x="146" y="78"/>
                    </a:lnTo>
                    <a:lnTo>
                      <a:pt x="166" y="78"/>
                    </a:lnTo>
                    <a:lnTo>
                      <a:pt x="180" y="83"/>
                    </a:lnTo>
                    <a:lnTo>
                      <a:pt x="191" y="97"/>
                    </a:lnTo>
                    <a:lnTo>
                      <a:pt x="191" y="116"/>
                    </a:lnTo>
                    <a:lnTo>
                      <a:pt x="186" y="124"/>
                    </a:lnTo>
                    <a:lnTo>
                      <a:pt x="192" y="147"/>
                    </a:lnTo>
                    <a:lnTo>
                      <a:pt x="219" y="147"/>
                    </a:lnTo>
                    <a:lnTo>
                      <a:pt x="234" y="136"/>
                    </a:lnTo>
                    <a:lnTo>
                      <a:pt x="258" y="135"/>
                    </a:lnTo>
                    <a:lnTo>
                      <a:pt x="258" y="148"/>
                    </a:lnTo>
                    <a:lnTo>
                      <a:pt x="280" y="152"/>
                    </a:lnTo>
                    <a:lnTo>
                      <a:pt x="288" y="179"/>
                    </a:lnTo>
                    <a:lnTo>
                      <a:pt x="302" y="200"/>
                    </a:lnTo>
                    <a:lnTo>
                      <a:pt x="312" y="200"/>
                    </a:lnTo>
                    <a:lnTo>
                      <a:pt x="321" y="210"/>
                    </a:lnTo>
                    <a:lnTo>
                      <a:pt x="301" y="223"/>
                    </a:lnTo>
                    <a:lnTo>
                      <a:pt x="300" y="234"/>
                    </a:lnTo>
                    <a:lnTo>
                      <a:pt x="310" y="237"/>
                    </a:lnTo>
                    <a:lnTo>
                      <a:pt x="336" y="227"/>
                    </a:lnTo>
                    <a:lnTo>
                      <a:pt x="336" y="232"/>
                    </a:lnTo>
                    <a:lnTo>
                      <a:pt x="339" y="239"/>
                    </a:lnTo>
                    <a:lnTo>
                      <a:pt x="342" y="250"/>
                    </a:lnTo>
                    <a:lnTo>
                      <a:pt x="336" y="258"/>
                    </a:lnTo>
                    <a:lnTo>
                      <a:pt x="340" y="256"/>
                    </a:lnTo>
                    <a:lnTo>
                      <a:pt x="344" y="271"/>
                    </a:lnTo>
                    <a:lnTo>
                      <a:pt x="343" y="287"/>
                    </a:lnTo>
                    <a:lnTo>
                      <a:pt x="349" y="297"/>
                    </a:lnTo>
                    <a:lnTo>
                      <a:pt x="359" y="298"/>
                    </a:lnTo>
                    <a:lnTo>
                      <a:pt x="366" y="297"/>
                    </a:lnTo>
                    <a:lnTo>
                      <a:pt x="371" y="292"/>
                    </a:lnTo>
                    <a:lnTo>
                      <a:pt x="377" y="293"/>
                    </a:lnTo>
                    <a:lnTo>
                      <a:pt x="395" y="288"/>
                    </a:lnTo>
                    <a:lnTo>
                      <a:pt x="399" y="297"/>
                    </a:lnTo>
                    <a:lnTo>
                      <a:pt x="419" y="293"/>
                    </a:lnTo>
                    <a:lnTo>
                      <a:pt x="469" y="303"/>
                    </a:lnTo>
                    <a:lnTo>
                      <a:pt x="478" y="301"/>
                    </a:lnTo>
                    <a:lnTo>
                      <a:pt x="482" y="283"/>
                    </a:lnTo>
                    <a:lnTo>
                      <a:pt x="482" y="261"/>
                    </a:lnTo>
                    <a:lnTo>
                      <a:pt x="468" y="245"/>
                    </a:lnTo>
                    <a:lnTo>
                      <a:pt x="462" y="233"/>
                    </a:lnTo>
                    <a:lnTo>
                      <a:pt x="450" y="236"/>
                    </a:lnTo>
                    <a:lnTo>
                      <a:pt x="444" y="229"/>
                    </a:lnTo>
                    <a:lnTo>
                      <a:pt x="440" y="221"/>
                    </a:lnTo>
                    <a:lnTo>
                      <a:pt x="431" y="227"/>
                    </a:lnTo>
                    <a:lnTo>
                      <a:pt x="425" y="218"/>
                    </a:lnTo>
                    <a:lnTo>
                      <a:pt x="449" y="204"/>
                    </a:lnTo>
                    <a:lnTo>
                      <a:pt x="451" y="193"/>
                    </a:lnTo>
                    <a:lnTo>
                      <a:pt x="462" y="190"/>
                    </a:lnTo>
                    <a:lnTo>
                      <a:pt x="456" y="163"/>
                    </a:lnTo>
                    <a:lnTo>
                      <a:pt x="450" y="152"/>
                    </a:lnTo>
                    <a:lnTo>
                      <a:pt x="440" y="148"/>
                    </a:lnTo>
                    <a:lnTo>
                      <a:pt x="438" y="142"/>
                    </a:lnTo>
                    <a:lnTo>
                      <a:pt x="424" y="139"/>
                    </a:lnTo>
                    <a:lnTo>
                      <a:pt x="402" y="120"/>
                    </a:lnTo>
                    <a:lnTo>
                      <a:pt x="401" y="110"/>
                    </a:lnTo>
                    <a:lnTo>
                      <a:pt x="401" y="100"/>
                    </a:lnTo>
                    <a:lnTo>
                      <a:pt x="396" y="93"/>
                    </a:lnTo>
                    <a:lnTo>
                      <a:pt x="412" y="89"/>
                    </a:lnTo>
                    <a:lnTo>
                      <a:pt x="420" y="8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69" name="Freeform 294"/>
              <p:cNvSpPr>
                <a:spLocks noChangeAspect="1"/>
              </p:cNvSpPr>
              <p:nvPr/>
            </p:nvSpPr>
            <p:spPr bwMode="gray">
              <a:xfrm>
                <a:off x="1168" y="1099"/>
                <a:ext cx="80" cy="82"/>
              </a:xfrm>
              <a:custGeom>
                <a:avLst/>
                <a:gdLst/>
                <a:ahLst/>
                <a:cxnLst>
                  <a:cxn ang="0">
                    <a:pos x="157" y="126"/>
                  </a:cxn>
                  <a:cxn ang="0">
                    <a:pos x="177" y="100"/>
                  </a:cxn>
                  <a:cxn ang="0">
                    <a:pos x="197" y="75"/>
                  </a:cxn>
                  <a:cxn ang="0">
                    <a:pos x="224" y="48"/>
                  </a:cxn>
                  <a:cxn ang="0">
                    <a:pos x="242" y="51"/>
                  </a:cxn>
                  <a:cxn ang="0">
                    <a:pos x="269" y="44"/>
                  </a:cxn>
                  <a:cxn ang="0">
                    <a:pos x="274" y="72"/>
                  </a:cxn>
                  <a:cxn ang="0">
                    <a:pos x="285" y="59"/>
                  </a:cxn>
                  <a:cxn ang="0">
                    <a:pos x="303" y="57"/>
                  </a:cxn>
                  <a:cxn ang="0">
                    <a:pos x="329" y="43"/>
                  </a:cxn>
                  <a:cxn ang="0">
                    <a:pos x="307" y="23"/>
                  </a:cxn>
                  <a:cxn ang="0">
                    <a:pos x="343" y="0"/>
                  </a:cxn>
                  <a:cxn ang="0">
                    <a:pos x="382" y="37"/>
                  </a:cxn>
                  <a:cxn ang="0">
                    <a:pos x="397" y="72"/>
                  </a:cxn>
                  <a:cxn ang="0">
                    <a:pos x="356" y="91"/>
                  </a:cxn>
                  <a:cxn ang="0">
                    <a:pos x="353" y="119"/>
                  </a:cxn>
                  <a:cxn ang="0">
                    <a:pos x="369" y="159"/>
                  </a:cxn>
                  <a:cxn ang="0">
                    <a:pos x="355" y="173"/>
                  </a:cxn>
                  <a:cxn ang="0">
                    <a:pos x="370" y="190"/>
                  </a:cxn>
                  <a:cxn ang="0">
                    <a:pos x="350" y="237"/>
                  </a:cxn>
                  <a:cxn ang="0">
                    <a:pos x="314" y="258"/>
                  </a:cxn>
                  <a:cxn ang="0">
                    <a:pos x="300" y="309"/>
                  </a:cxn>
                  <a:cxn ang="0">
                    <a:pos x="265" y="253"/>
                  </a:cxn>
                  <a:cxn ang="0">
                    <a:pos x="275" y="195"/>
                  </a:cxn>
                  <a:cxn ang="0">
                    <a:pos x="262" y="193"/>
                  </a:cxn>
                  <a:cxn ang="0">
                    <a:pos x="244" y="206"/>
                  </a:cxn>
                  <a:cxn ang="0">
                    <a:pos x="244" y="244"/>
                  </a:cxn>
                  <a:cxn ang="0">
                    <a:pos x="216" y="239"/>
                  </a:cxn>
                  <a:cxn ang="0">
                    <a:pos x="217" y="264"/>
                  </a:cxn>
                  <a:cxn ang="0">
                    <a:pos x="231" y="302"/>
                  </a:cxn>
                  <a:cxn ang="0">
                    <a:pos x="211" y="342"/>
                  </a:cxn>
                  <a:cxn ang="0">
                    <a:pos x="195" y="324"/>
                  </a:cxn>
                  <a:cxn ang="0">
                    <a:pos x="181" y="295"/>
                  </a:cxn>
                  <a:cxn ang="0">
                    <a:pos x="174" y="318"/>
                  </a:cxn>
                  <a:cxn ang="0">
                    <a:pos x="181" y="336"/>
                  </a:cxn>
                  <a:cxn ang="0">
                    <a:pos x="181" y="368"/>
                  </a:cxn>
                  <a:cxn ang="0">
                    <a:pos x="171" y="393"/>
                  </a:cxn>
                  <a:cxn ang="0">
                    <a:pos x="145" y="384"/>
                  </a:cxn>
                  <a:cxn ang="0">
                    <a:pos x="131" y="393"/>
                  </a:cxn>
                  <a:cxn ang="0">
                    <a:pos x="114" y="351"/>
                  </a:cxn>
                  <a:cxn ang="0">
                    <a:pos x="114" y="319"/>
                  </a:cxn>
                  <a:cxn ang="0">
                    <a:pos x="101" y="360"/>
                  </a:cxn>
                  <a:cxn ang="0">
                    <a:pos x="56" y="360"/>
                  </a:cxn>
                  <a:cxn ang="0">
                    <a:pos x="58" y="334"/>
                  </a:cxn>
                  <a:cxn ang="0">
                    <a:pos x="37" y="378"/>
                  </a:cxn>
                  <a:cxn ang="0">
                    <a:pos x="12" y="367"/>
                  </a:cxn>
                  <a:cxn ang="0">
                    <a:pos x="2" y="346"/>
                  </a:cxn>
                  <a:cxn ang="0">
                    <a:pos x="15" y="308"/>
                  </a:cxn>
                  <a:cxn ang="0">
                    <a:pos x="29" y="274"/>
                  </a:cxn>
                  <a:cxn ang="0">
                    <a:pos x="59" y="274"/>
                  </a:cxn>
                  <a:cxn ang="0">
                    <a:pos x="82" y="239"/>
                  </a:cxn>
                  <a:cxn ang="0">
                    <a:pos x="90" y="209"/>
                  </a:cxn>
                  <a:cxn ang="0">
                    <a:pos x="111" y="206"/>
                  </a:cxn>
                  <a:cxn ang="0">
                    <a:pos x="134" y="178"/>
                  </a:cxn>
                  <a:cxn ang="0">
                    <a:pos x="147" y="150"/>
                  </a:cxn>
                </a:cxnLst>
                <a:rect l="0" t="0" r="r" b="b"/>
                <a:pathLst>
                  <a:path w="399" h="411">
                    <a:moveTo>
                      <a:pt x="154" y="134"/>
                    </a:moveTo>
                    <a:lnTo>
                      <a:pt x="156" y="136"/>
                    </a:lnTo>
                    <a:lnTo>
                      <a:pt x="157" y="126"/>
                    </a:lnTo>
                    <a:lnTo>
                      <a:pt x="166" y="120"/>
                    </a:lnTo>
                    <a:lnTo>
                      <a:pt x="170" y="109"/>
                    </a:lnTo>
                    <a:lnTo>
                      <a:pt x="177" y="100"/>
                    </a:lnTo>
                    <a:lnTo>
                      <a:pt x="184" y="99"/>
                    </a:lnTo>
                    <a:lnTo>
                      <a:pt x="187" y="89"/>
                    </a:lnTo>
                    <a:lnTo>
                      <a:pt x="197" y="75"/>
                    </a:lnTo>
                    <a:lnTo>
                      <a:pt x="198" y="61"/>
                    </a:lnTo>
                    <a:lnTo>
                      <a:pt x="221" y="57"/>
                    </a:lnTo>
                    <a:lnTo>
                      <a:pt x="224" y="48"/>
                    </a:lnTo>
                    <a:lnTo>
                      <a:pt x="232" y="49"/>
                    </a:lnTo>
                    <a:lnTo>
                      <a:pt x="238" y="57"/>
                    </a:lnTo>
                    <a:lnTo>
                      <a:pt x="242" y="51"/>
                    </a:lnTo>
                    <a:lnTo>
                      <a:pt x="256" y="50"/>
                    </a:lnTo>
                    <a:lnTo>
                      <a:pt x="260" y="45"/>
                    </a:lnTo>
                    <a:lnTo>
                      <a:pt x="269" y="44"/>
                    </a:lnTo>
                    <a:lnTo>
                      <a:pt x="267" y="60"/>
                    </a:lnTo>
                    <a:lnTo>
                      <a:pt x="270" y="76"/>
                    </a:lnTo>
                    <a:lnTo>
                      <a:pt x="274" y="72"/>
                    </a:lnTo>
                    <a:lnTo>
                      <a:pt x="271" y="57"/>
                    </a:lnTo>
                    <a:lnTo>
                      <a:pt x="275" y="48"/>
                    </a:lnTo>
                    <a:lnTo>
                      <a:pt x="285" y="59"/>
                    </a:lnTo>
                    <a:lnTo>
                      <a:pt x="298" y="66"/>
                    </a:lnTo>
                    <a:lnTo>
                      <a:pt x="306" y="66"/>
                    </a:lnTo>
                    <a:lnTo>
                      <a:pt x="303" y="57"/>
                    </a:lnTo>
                    <a:lnTo>
                      <a:pt x="319" y="61"/>
                    </a:lnTo>
                    <a:lnTo>
                      <a:pt x="330" y="49"/>
                    </a:lnTo>
                    <a:lnTo>
                      <a:pt x="329" y="43"/>
                    </a:lnTo>
                    <a:lnTo>
                      <a:pt x="322" y="44"/>
                    </a:lnTo>
                    <a:lnTo>
                      <a:pt x="313" y="37"/>
                    </a:lnTo>
                    <a:lnTo>
                      <a:pt x="307" y="23"/>
                    </a:lnTo>
                    <a:lnTo>
                      <a:pt x="317" y="19"/>
                    </a:lnTo>
                    <a:lnTo>
                      <a:pt x="323" y="7"/>
                    </a:lnTo>
                    <a:lnTo>
                      <a:pt x="343" y="0"/>
                    </a:lnTo>
                    <a:lnTo>
                      <a:pt x="365" y="18"/>
                    </a:lnTo>
                    <a:lnTo>
                      <a:pt x="365" y="24"/>
                    </a:lnTo>
                    <a:lnTo>
                      <a:pt x="382" y="37"/>
                    </a:lnTo>
                    <a:lnTo>
                      <a:pt x="399" y="57"/>
                    </a:lnTo>
                    <a:lnTo>
                      <a:pt x="399" y="66"/>
                    </a:lnTo>
                    <a:lnTo>
                      <a:pt x="397" y="72"/>
                    </a:lnTo>
                    <a:lnTo>
                      <a:pt x="384" y="77"/>
                    </a:lnTo>
                    <a:lnTo>
                      <a:pt x="381" y="85"/>
                    </a:lnTo>
                    <a:lnTo>
                      <a:pt x="356" y="91"/>
                    </a:lnTo>
                    <a:lnTo>
                      <a:pt x="349" y="99"/>
                    </a:lnTo>
                    <a:lnTo>
                      <a:pt x="348" y="108"/>
                    </a:lnTo>
                    <a:lnTo>
                      <a:pt x="353" y="119"/>
                    </a:lnTo>
                    <a:lnTo>
                      <a:pt x="376" y="148"/>
                    </a:lnTo>
                    <a:lnTo>
                      <a:pt x="377" y="159"/>
                    </a:lnTo>
                    <a:lnTo>
                      <a:pt x="369" y="159"/>
                    </a:lnTo>
                    <a:lnTo>
                      <a:pt x="360" y="152"/>
                    </a:lnTo>
                    <a:lnTo>
                      <a:pt x="353" y="159"/>
                    </a:lnTo>
                    <a:lnTo>
                      <a:pt x="355" y="173"/>
                    </a:lnTo>
                    <a:lnTo>
                      <a:pt x="364" y="174"/>
                    </a:lnTo>
                    <a:lnTo>
                      <a:pt x="366" y="186"/>
                    </a:lnTo>
                    <a:lnTo>
                      <a:pt x="370" y="190"/>
                    </a:lnTo>
                    <a:lnTo>
                      <a:pt x="375" y="210"/>
                    </a:lnTo>
                    <a:lnTo>
                      <a:pt x="366" y="222"/>
                    </a:lnTo>
                    <a:lnTo>
                      <a:pt x="350" y="237"/>
                    </a:lnTo>
                    <a:lnTo>
                      <a:pt x="324" y="237"/>
                    </a:lnTo>
                    <a:lnTo>
                      <a:pt x="318" y="244"/>
                    </a:lnTo>
                    <a:lnTo>
                      <a:pt x="314" y="258"/>
                    </a:lnTo>
                    <a:lnTo>
                      <a:pt x="317" y="288"/>
                    </a:lnTo>
                    <a:lnTo>
                      <a:pt x="313" y="302"/>
                    </a:lnTo>
                    <a:lnTo>
                      <a:pt x="300" y="309"/>
                    </a:lnTo>
                    <a:lnTo>
                      <a:pt x="287" y="307"/>
                    </a:lnTo>
                    <a:lnTo>
                      <a:pt x="265" y="269"/>
                    </a:lnTo>
                    <a:lnTo>
                      <a:pt x="265" y="253"/>
                    </a:lnTo>
                    <a:lnTo>
                      <a:pt x="269" y="237"/>
                    </a:lnTo>
                    <a:lnTo>
                      <a:pt x="268" y="220"/>
                    </a:lnTo>
                    <a:lnTo>
                      <a:pt x="275" y="195"/>
                    </a:lnTo>
                    <a:lnTo>
                      <a:pt x="276" y="183"/>
                    </a:lnTo>
                    <a:lnTo>
                      <a:pt x="270" y="182"/>
                    </a:lnTo>
                    <a:lnTo>
                      <a:pt x="262" y="193"/>
                    </a:lnTo>
                    <a:lnTo>
                      <a:pt x="246" y="189"/>
                    </a:lnTo>
                    <a:lnTo>
                      <a:pt x="244" y="200"/>
                    </a:lnTo>
                    <a:lnTo>
                      <a:pt x="244" y="206"/>
                    </a:lnTo>
                    <a:lnTo>
                      <a:pt x="237" y="213"/>
                    </a:lnTo>
                    <a:lnTo>
                      <a:pt x="243" y="220"/>
                    </a:lnTo>
                    <a:lnTo>
                      <a:pt x="244" y="244"/>
                    </a:lnTo>
                    <a:lnTo>
                      <a:pt x="235" y="255"/>
                    </a:lnTo>
                    <a:lnTo>
                      <a:pt x="225" y="242"/>
                    </a:lnTo>
                    <a:lnTo>
                      <a:pt x="216" y="239"/>
                    </a:lnTo>
                    <a:lnTo>
                      <a:pt x="216" y="247"/>
                    </a:lnTo>
                    <a:lnTo>
                      <a:pt x="211" y="256"/>
                    </a:lnTo>
                    <a:lnTo>
                      <a:pt x="217" y="264"/>
                    </a:lnTo>
                    <a:lnTo>
                      <a:pt x="227" y="268"/>
                    </a:lnTo>
                    <a:lnTo>
                      <a:pt x="233" y="291"/>
                    </a:lnTo>
                    <a:lnTo>
                      <a:pt x="231" y="302"/>
                    </a:lnTo>
                    <a:lnTo>
                      <a:pt x="216" y="311"/>
                    </a:lnTo>
                    <a:lnTo>
                      <a:pt x="215" y="331"/>
                    </a:lnTo>
                    <a:lnTo>
                      <a:pt x="211" y="342"/>
                    </a:lnTo>
                    <a:lnTo>
                      <a:pt x="209" y="340"/>
                    </a:lnTo>
                    <a:lnTo>
                      <a:pt x="201" y="344"/>
                    </a:lnTo>
                    <a:lnTo>
                      <a:pt x="195" y="324"/>
                    </a:lnTo>
                    <a:lnTo>
                      <a:pt x="188" y="308"/>
                    </a:lnTo>
                    <a:lnTo>
                      <a:pt x="185" y="287"/>
                    </a:lnTo>
                    <a:lnTo>
                      <a:pt x="181" y="295"/>
                    </a:lnTo>
                    <a:lnTo>
                      <a:pt x="173" y="290"/>
                    </a:lnTo>
                    <a:lnTo>
                      <a:pt x="172" y="301"/>
                    </a:lnTo>
                    <a:lnTo>
                      <a:pt x="174" y="318"/>
                    </a:lnTo>
                    <a:lnTo>
                      <a:pt x="178" y="324"/>
                    </a:lnTo>
                    <a:lnTo>
                      <a:pt x="173" y="334"/>
                    </a:lnTo>
                    <a:lnTo>
                      <a:pt x="181" y="336"/>
                    </a:lnTo>
                    <a:lnTo>
                      <a:pt x="162" y="346"/>
                    </a:lnTo>
                    <a:lnTo>
                      <a:pt x="173" y="352"/>
                    </a:lnTo>
                    <a:lnTo>
                      <a:pt x="181" y="368"/>
                    </a:lnTo>
                    <a:lnTo>
                      <a:pt x="182" y="376"/>
                    </a:lnTo>
                    <a:lnTo>
                      <a:pt x="173" y="376"/>
                    </a:lnTo>
                    <a:lnTo>
                      <a:pt x="171" y="393"/>
                    </a:lnTo>
                    <a:lnTo>
                      <a:pt x="162" y="398"/>
                    </a:lnTo>
                    <a:lnTo>
                      <a:pt x="154" y="398"/>
                    </a:lnTo>
                    <a:lnTo>
                      <a:pt x="145" y="384"/>
                    </a:lnTo>
                    <a:lnTo>
                      <a:pt x="144" y="400"/>
                    </a:lnTo>
                    <a:lnTo>
                      <a:pt x="139" y="411"/>
                    </a:lnTo>
                    <a:lnTo>
                      <a:pt x="131" y="393"/>
                    </a:lnTo>
                    <a:lnTo>
                      <a:pt x="130" y="367"/>
                    </a:lnTo>
                    <a:lnTo>
                      <a:pt x="123" y="367"/>
                    </a:lnTo>
                    <a:lnTo>
                      <a:pt x="114" y="351"/>
                    </a:lnTo>
                    <a:lnTo>
                      <a:pt x="118" y="339"/>
                    </a:lnTo>
                    <a:lnTo>
                      <a:pt x="117" y="328"/>
                    </a:lnTo>
                    <a:lnTo>
                      <a:pt x="114" y="319"/>
                    </a:lnTo>
                    <a:lnTo>
                      <a:pt x="103" y="329"/>
                    </a:lnTo>
                    <a:lnTo>
                      <a:pt x="101" y="349"/>
                    </a:lnTo>
                    <a:lnTo>
                      <a:pt x="101" y="360"/>
                    </a:lnTo>
                    <a:lnTo>
                      <a:pt x="91" y="382"/>
                    </a:lnTo>
                    <a:lnTo>
                      <a:pt x="82" y="371"/>
                    </a:lnTo>
                    <a:lnTo>
                      <a:pt x="56" y="360"/>
                    </a:lnTo>
                    <a:lnTo>
                      <a:pt x="55" y="352"/>
                    </a:lnTo>
                    <a:lnTo>
                      <a:pt x="58" y="346"/>
                    </a:lnTo>
                    <a:lnTo>
                      <a:pt x="58" y="334"/>
                    </a:lnTo>
                    <a:lnTo>
                      <a:pt x="50" y="356"/>
                    </a:lnTo>
                    <a:lnTo>
                      <a:pt x="44" y="361"/>
                    </a:lnTo>
                    <a:lnTo>
                      <a:pt x="37" y="378"/>
                    </a:lnTo>
                    <a:lnTo>
                      <a:pt x="21" y="383"/>
                    </a:lnTo>
                    <a:lnTo>
                      <a:pt x="12" y="373"/>
                    </a:lnTo>
                    <a:lnTo>
                      <a:pt x="12" y="367"/>
                    </a:lnTo>
                    <a:lnTo>
                      <a:pt x="25" y="333"/>
                    </a:lnTo>
                    <a:lnTo>
                      <a:pt x="16" y="328"/>
                    </a:lnTo>
                    <a:lnTo>
                      <a:pt x="2" y="346"/>
                    </a:lnTo>
                    <a:lnTo>
                      <a:pt x="0" y="326"/>
                    </a:lnTo>
                    <a:lnTo>
                      <a:pt x="5" y="317"/>
                    </a:lnTo>
                    <a:lnTo>
                      <a:pt x="15" y="308"/>
                    </a:lnTo>
                    <a:lnTo>
                      <a:pt x="16" y="285"/>
                    </a:lnTo>
                    <a:lnTo>
                      <a:pt x="27" y="280"/>
                    </a:lnTo>
                    <a:lnTo>
                      <a:pt x="29" y="274"/>
                    </a:lnTo>
                    <a:lnTo>
                      <a:pt x="39" y="266"/>
                    </a:lnTo>
                    <a:lnTo>
                      <a:pt x="47" y="266"/>
                    </a:lnTo>
                    <a:lnTo>
                      <a:pt x="59" y="274"/>
                    </a:lnTo>
                    <a:lnTo>
                      <a:pt x="64" y="269"/>
                    </a:lnTo>
                    <a:lnTo>
                      <a:pt x="70" y="271"/>
                    </a:lnTo>
                    <a:lnTo>
                      <a:pt x="82" y="239"/>
                    </a:lnTo>
                    <a:lnTo>
                      <a:pt x="90" y="231"/>
                    </a:lnTo>
                    <a:lnTo>
                      <a:pt x="91" y="225"/>
                    </a:lnTo>
                    <a:lnTo>
                      <a:pt x="90" y="209"/>
                    </a:lnTo>
                    <a:lnTo>
                      <a:pt x="93" y="216"/>
                    </a:lnTo>
                    <a:lnTo>
                      <a:pt x="99" y="213"/>
                    </a:lnTo>
                    <a:lnTo>
                      <a:pt x="111" y="206"/>
                    </a:lnTo>
                    <a:lnTo>
                      <a:pt x="114" y="198"/>
                    </a:lnTo>
                    <a:lnTo>
                      <a:pt x="120" y="198"/>
                    </a:lnTo>
                    <a:lnTo>
                      <a:pt x="134" y="178"/>
                    </a:lnTo>
                    <a:lnTo>
                      <a:pt x="147" y="174"/>
                    </a:lnTo>
                    <a:lnTo>
                      <a:pt x="138" y="170"/>
                    </a:lnTo>
                    <a:lnTo>
                      <a:pt x="147" y="150"/>
                    </a:lnTo>
                    <a:lnTo>
                      <a:pt x="149" y="139"/>
                    </a:lnTo>
                    <a:lnTo>
                      <a:pt x="154" y="13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0" name="Freeform 295"/>
              <p:cNvSpPr>
                <a:spLocks noChangeAspect="1"/>
              </p:cNvSpPr>
              <p:nvPr/>
            </p:nvSpPr>
            <p:spPr bwMode="gray">
              <a:xfrm>
                <a:off x="1271" y="1070"/>
                <a:ext cx="40" cy="39"/>
              </a:xfrm>
              <a:custGeom>
                <a:avLst/>
                <a:gdLst/>
                <a:ahLst/>
                <a:cxnLst>
                  <a:cxn ang="0">
                    <a:pos x="76" y="19"/>
                  </a:cxn>
                  <a:cxn ang="0">
                    <a:pos x="84" y="23"/>
                  </a:cxn>
                  <a:cxn ang="0">
                    <a:pos x="84" y="19"/>
                  </a:cxn>
                  <a:cxn ang="0">
                    <a:pos x="95" y="13"/>
                  </a:cxn>
                  <a:cxn ang="0">
                    <a:pos x="127" y="7"/>
                  </a:cxn>
                  <a:cxn ang="0">
                    <a:pos x="128" y="13"/>
                  </a:cxn>
                  <a:cxn ang="0">
                    <a:pos x="138" y="16"/>
                  </a:cxn>
                  <a:cxn ang="0">
                    <a:pos x="145" y="5"/>
                  </a:cxn>
                  <a:cxn ang="0">
                    <a:pos x="172" y="0"/>
                  </a:cxn>
                  <a:cxn ang="0">
                    <a:pos x="198" y="8"/>
                  </a:cxn>
                  <a:cxn ang="0">
                    <a:pos x="200" y="21"/>
                  </a:cxn>
                  <a:cxn ang="0">
                    <a:pos x="199" y="37"/>
                  </a:cxn>
                  <a:cxn ang="0">
                    <a:pos x="194" y="46"/>
                  </a:cxn>
                  <a:cxn ang="0">
                    <a:pos x="149" y="60"/>
                  </a:cxn>
                  <a:cxn ang="0">
                    <a:pos x="135" y="60"/>
                  </a:cxn>
                  <a:cxn ang="0">
                    <a:pos x="134" y="65"/>
                  </a:cxn>
                  <a:cxn ang="0">
                    <a:pos x="127" y="70"/>
                  </a:cxn>
                  <a:cxn ang="0">
                    <a:pos x="134" y="76"/>
                  </a:cxn>
                  <a:cxn ang="0">
                    <a:pos x="129" y="80"/>
                  </a:cxn>
                  <a:cxn ang="0">
                    <a:pos x="105" y="81"/>
                  </a:cxn>
                  <a:cxn ang="0">
                    <a:pos x="107" y="85"/>
                  </a:cxn>
                  <a:cxn ang="0">
                    <a:pos x="107" y="97"/>
                  </a:cxn>
                  <a:cxn ang="0">
                    <a:pos x="114" y="87"/>
                  </a:cxn>
                  <a:cxn ang="0">
                    <a:pos x="116" y="94"/>
                  </a:cxn>
                  <a:cxn ang="0">
                    <a:pos x="111" y="104"/>
                  </a:cxn>
                  <a:cxn ang="0">
                    <a:pos x="123" y="92"/>
                  </a:cxn>
                  <a:cxn ang="0">
                    <a:pos x="129" y="92"/>
                  </a:cxn>
                  <a:cxn ang="0">
                    <a:pos x="129" y="104"/>
                  </a:cxn>
                  <a:cxn ang="0">
                    <a:pos x="134" y="99"/>
                  </a:cxn>
                  <a:cxn ang="0">
                    <a:pos x="135" y="87"/>
                  </a:cxn>
                  <a:cxn ang="0">
                    <a:pos x="140" y="81"/>
                  </a:cxn>
                  <a:cxn ang="0">
                    <a:pos x="144" y="89"/>
                  </a:cxn>
                  <a:cxn ang="0">
                    <a:pos x="155" y="92"/>
                  </a:cxn>
                  <a:cxn ang="0">
                    <a:pos x="173" y="87"/>
                  </a:cxn>
                  <a:cxn ang="0">
                    <a:pos x="177" y="115"/>
                  </a:cxn>
                  <a:cxn ang="0">
                    <a:pos x="173" y="150"/>
                  </a:cxn>
                  <a:cxn ang="0">
                    <a:pos x="168" y="157"/>
                  </a:cxn>
                  <a:cxn ang="0">
                    <a:pos x="161" y="163"/>
                  </a:cxn>
                  <a:cxn ang="0">
                    <a:pos x="125" y="177"/>
                  </a:cxn>
                  <a:cxn ang="0">
                    <a:pos x="117" y="172"/>
                  </a:cxn>
                  <a:cxn ang="0">
                    <a:pos x="76" y="195"/>
                  </a:cxn>
                  <a:cxn ang="0">
                    <a:pos x="64" y="195"/>
                  </a:cxn>
                  <a:cxn ang="0">
                    <a:pos x="52" y="190"/>
                  </a:cxn>
                  <a:cxn ang="0">
                    <a:pos x="46" y="179"/>
                  </a:cxn>
                  <a:cxn ang="0">
                    <a:pos x="44" y="169"/>
                  </a:cxn>
                  <a:cxn ang="0">
                    <a:pos x="14" y="158"/>
                  </a:cxn>
                  <a:cxn ang="0">
                    <a:pos x="6" y="148"/>
                  </a:cxn>
                  <a:cxn ang="0">
                    <a:pos x="6" y="136"/>
                  </a:cxn>
                  <a:cxn ang="0">
                    <a:pos x="9" y="129"/>
                  </a:cxn>
                  <a:cxn ang="0">
                    <a:pos x="6" y="118"/>
                  </a:cxn>
                  <a:cxn ang="0">
                    <a:pos x="6" y="102"/>
                  </a:cxn>
                  <a:cxn ang="0">
                    <a:pos x="0" y="83"/>
                  </a:cxn>
                  <a:cxn ang="0">
                    <a:pos x="4" y="61"/>
                  </a:cxn>
                  <a:cxn ang="0">
                    <a:pos x="8" y="56"/>
                  </a:cxn>
                  <a:cxn ang="0">
                    <a:pos x="32" y="49"/>
                  </a:cxn>
                  <a:cxn ang="0">
                    <a:pos x="37" y="39"/>
                  </a:cxn>
                  <a:cxn ang="0">
                    <a:pos x="46" y="33"/>
                  </a:cxn>
                  <a:cxn ang="0">
                    <a:pos x="54" y="37"/>
                  </a:cxn>
                  <a:cxn ang="0">
                    <a:pos x="63" y="23"/>
                  </a:cxn>
                  <a:cxn ang="0">
                    <a:pos x="71" y="23"/>
                  </a:cxn>
                  <a:cxn ang="0">
                    <a:pos x="76" y="19"/>
                  </a:cxn>
                </a:cxnLst>
                <a:rect l="0" t="0" r="r" b="b"/>
                <a:pathLst>
                  <a:path w="200" h="195">
                    <a:moveTo>
                      <a:pt x="76" y="19"/>
                    </a:moveTo>
                    <a:lnTo>
                      <a:pt x="84" y="23"/>
                    </a:lnTo>
                    <a:lnTo>
                      <a:pt x="84" y="19"/>
                    </a:lnTo>
                    <a:lnTo>
                      <a:pt x="95" y="13"/>
                    </a:lnTo>
                    <a:lnTo>
                      <a:pt x="127" y="7"/>
                    </a:lnTo>
                    <a:lnTo>
                      <a:pt x="128" y="13"/>
                    </a:lnTo>
                    <a:lnTo>
                      <a:pt x="138" y="16"/>
                    </a:lnTo>
                    <a:lnTo>
                      <a:pt x="145" y="5"/>
                    </a:lnTo>
                    <a:lnTo>
                      <a:pt x="172" y="0"/>
                    </a:lnTo>
                    <a:lnTo>
                      <a:pt x="198" y="8"/>
                    </a:lnTo>
                    <a:lnTo>
                      <a:pt x="200" y="21"/>
                    </a:lnTo>
                    <a:lnTo>
                      <a:pt x="199" y="37"/>
                    </a:lnTo>
                    <a:lnTo>
                      <a:pt x="194" y="46"/>
                    </a:lnTo>
                    <a:lnTo>
                      <a:pt x="149" y="60"/>
                    </a:lnTo>
                    <a:lnTo>
                      <a:pt x="135" y="60"/>
                    </a:lnTo>
                    <a:lnTo>
                      <a:pt x="134" y="65"/>
                    </a:lnTo>
                    <a:lnTo>
                      <a:pt x="127" y="70"/>
                    </a:lnTo>
                    <a:lnTo>
                      <a:pt x="134" y="76"/>
                    </a:lnTo>
                    <a:lnTo>
                      <a:pt x="129" y="80"/>
                    </a:lnTo>
                    <a:lnTo>
                      <a:pt x="105" y="81"/>
                    </a:lnTo>
                    <a:lnTo>
                      <a:pt x="107" y="85"/>
                    </a:lnTo>
                    <a:lnTo>
                      <a:pt x="107" y="97"/>
                    </a:lnTo>
                    <a:lnTo>
                      <a:pt x="114" y="87"/>
                    </a:lnTo>
                    <a:lnTo>
                      <a:pt x="116" y="94"/>
                    </a:lnTo>
                    <a:lnTo>
                      <a:pt x="111" y="104"/>
                    </a:lnTo>
                    <a:lnTo>
                      <a:pt x="123" y="92"/>
                    </a:lnTo>
                    <a:lnTo>
                      <a:pt x="129" y="92"/>
                    </a:lnTo>
                    <a:lnTo>
                      <a:pt x="129" y="104"/>
                    </a:lnTo>
                    <a:lnTo>
                      <a:pt x="134" y="99"/>
                    </a:lnTo>
                    <a:lnTo>
                      <a:pt x="135" y="87"/>
                    </a:lnTo>
                    <a:lnTo>
                      <a:pt x="140" y="81"/>
                    </a:lnTo>
                    <a:lnTo>
                      <a:pt x="144" y="89"/>
                    </a:lnTo>
                    <a:lnTo>
                      <a:pt x="155" y="92"/>
                    </a:lnTo>
                    <a:lnTo>
                      <a:pt x="173" y="87"/>
                    </a:lnTo>
                    <a:lnTo>
                      <a:pt x="177" y="115"/>
                    </a:lnTo>
                    <a:lnTo>
                      <a:pt x="173" y="150"/>
                    </a:lnTo>
                    <a:lnTo>
                      <a:pt x="168" y="157"/>
                    </a:lnTo>
                    <a:lnTo>
                      <a:pt x="161" y="163"/>
                    </a:lnTo>
                    <a:lnTo>
                      <a:pt x="125" y="177"/>
                    </a:lnTo>
                    <a:lnTo>
                      <a:pt x="117" y="172"/>
                    </a:lnTo>
                    <a:lnTo>
                      <a:pt x="76" y="195"/>
                    </a:lnTo>
                    <a:lnTo>
                      <a:pt x="64" y="195"/>
                    </a:lnTo>
                    <a:lnTo>
                      <a:pt x="52" y="190"/>
                    </a:lnTo>
                    <a:lnTo>
                      <a:pt x="46" y="179"/>
                    </a:lnTo>
                    <a:lnTo>
                      <a:pt x="44" y="169"/>
                    </a:lnTo>
                    <a:lnTo>
                      <a:pt x="14" y="158"/>
                    </a:lnTo>
                    <a:lnTo>
                      <a:pt x="6" y="148"/>
                    </a:lnTo>
                    <a:lnTo>
                      <a:pt x="6" y="136"/>
                    </a:lnTo>
                    <a:lnTo>
                      <a:pt x="9" y="129"/>
                    </a:lnTo>
                    <a:lnTo>
                      <a:pt x="6" y="118"/>
                    </a:lnTo>
                    <a:lnTo>
                      <a:pt x="6" y="102"/>
                    </a:lnTo>
                    <a:lnTo>
                      <a:pt x="0" y="83"/>
                    </a:lnTo>
                    <a:lnTo>
                      <a:pt x="4" y="61"/>
                    </a:lnTo>
                    <a:lnTo>
                      <a:pt x="8" y="56"/>
                    </a:lnTo>
                    <a:lnTo>
                      <a:pt x="32" y="49"/>
                    </a:lnTo>
                    <a:lnTo>
                      <a:pt x="37" y="39"/>
                    </a:lnTo>
                    <a:lnTo>
                      <a:pt x="46" y="33"/>
                    </a:lnTo>
                    <a:lnTo>
                      <a:pt x="54" y="37"/>
                    </a:lnTo>
                    <a:lnTo>
                      <a:pt x="63" y="23"/>
                    </a:lnTo>
                    <a:lnTo>
                      <a:pt x="71" y="23"/>
                    </a:lnTo>
                    <a:lnTo>
                      <a:pt x="76" y="1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1" name="Freeform 296"/>
              <p:cNvSpPr>
                <a:spLocks noChangeAspect="1"/>
              </p:cNvSpPr>
              <p:nvPr/>
            </p:nvSpPr>
            <p:spPr bwMode="gray">
              <a:xfrm>
                <a:off x="1271" y="1035"/>
                <a:ext cx="44" cy="26"/>
              </a:xfrm>
              <a:custGeom>
                <a:avLst/>
                <a:gdLst/>
                <a:ahLst/>
                <a:cxnLst>
                  <a:cxn ang="0">
                    <a:pos x="184" y="32"/>
                  </a:cxn>
                  <a:cxn ang="0">
                    <a:pos x="188" y="31"/>
                  </a:cxn>
                  <a:cxn ang="0">
                    <a:pos x="192" y="46"/>
                  </a:cxn>
                  <a:cxn ang="0">
                    <a:pos x="207" y="47"/>
                  </a:cxn>
                  <a:cxn ang="0">
                    <a:pos x="208" y="57"/>
                  </a:cxn>
                  <a:cxn ang="0">
                    <a:pos x="216" y="66"/>
                  </a:cxn>
                  <a:cxn ang="0">
                    <a:pos x="216" y="74"/>
                  </a:cxn>
                  <a:cxn ang="0">
                    <a:pos x="219" y="80"/>
                  </a:cxn>
                  <a:cxn ang="0">
                    <a:pos x="219" y="101"/>
                  </a:cxn>
                  <a:cxn ang="0">
                    <a:pos x="216" y="117"/>
                  </a:cxn>
                  <a:cxn ang="0">
                    <a:pos x="208" y="122"/>
                  </a:cxn>
                  <a:cxn ang="0">
                    <a:pos x="195" y="126"/>
                  </a:cxn>
                  <a:cxn ang="0">
                    <a:pos x="188" y="121"/>
                  </a:cxn>
                  <a:cxn ang="0">
                    <a:pos x="160" y="131"/>
                  </a:cxn>
                  <a:cxn ang="0">
                    <a:pos x="148" y="127"/>
                  </a:cxn>
                  <a:cxn ang="0">
                    <a:pos x="130" y="105"/>
                  </a:cxn>
                  <a:cxn ang="0">
                    <a:pos x="121" y="104"/>
                  </a:cxn>
                  <a:cxn ang="0">
                    <a:pos x="114" y="94"/>
                  </a:cxn>
                  <a:cxn ang="0">
                    <a:pos x="109" y="97"/>
                  </a:cxn>
                  <a:cxn ang="0">
                    <a:pos x="107" y="90"/>
                  </a:cxn>
                  <a:cxn ang="0">
                    <a:pos x="107" y="105"/>
                  </a:cxn>
                  <a:cxn ang="0">
                    <a:pos x="111" y="117"/>
                  </a:cxn>
                  <a:cxn ang="0">
                    <a:pos x="105" y="120"/>
                  </a:cxn>
                  <a:cxn ang="0">
                    <a:pos x="107" y="131"/>
                  </a:cxn>
                  <a:cxn ang="0">
                    <a:pos x="86" y="133"/>
                  </a:cxn>
                  <a:cxn ang="0">
                    <a:pos x="78" y="111"/>
                  </a:cxn>
                  <a:cxn ang="0">
                    <a:pos x="60" y="107"/>
                  </a:cxn>
                  <a:cxn ang="0">
                    <a:pos x="57" y="99"/>
                  </a:cxn>
                  <a:cxn ang="0">
                    <a:pos x="49" y="101"/>
                  </a:cxn>
                  <a:cxn ang="0">
                    <a:pos x="51" y="107"/>
                  </a:cxn>
                  <a:cxn ang="0">
                    <a:pos x="51" y="110"/>
                  </a:cxn>
                  <a:cxn ang="0">
                    <a:pos x="43" y="107"/>
                  </a:cxn>
                  <a:cxn ang="0">
                    <a:pos x="31" y="115"/>
                  </a:cxn>
                  <a:cxn ang="0">
                    <a:pos x="32" y="124"/>
                  </a:cxn>
                  <a:cxn ang="0">
                    <a:pos x="31" y="132"/>
                  </a:cxn>
                  <a:cxn ang="0">
                    <a:pos x="28" y="126"/>
                  </a:cxn>
                  <a:cxn ang="0">
                    <a:pos x="15" y="133"/>
                  </a:cxn>
                  <a:cxn ang="0">
                    <a:pos x="8" y="131"/>
                  </a:cxn>
                  <a:cxn ang="0">
                    <a:pos x="6" y="120"/>
                  </a:cxn>
                  <a:cxn ang="0">
                    <a:pos x="0" y="120"/>
                  </a:cxn>
                  <a:cxn ang="0">
                    <a:pos x="8" y="94"/>
                  </a:cxn>
                  <a:cxn ang="0">
                    <a:pos x="23" y="79"/>
                  </a:cxn>
                  <a:cxn ang="0">
                    <a:pos x="27" y="84"/>
                  </a:cxn>
                  <a:cxn ang="0">
                    <a:pos x="36" y="81"/>
                  </a:cxn>
                  <a:cxn ang="0">
                    <a:pos x="36" y="75"/>
                  </a:cxn>
                  <a:cxn ang="0">
                    <a:pos x="53" y="62"/>
                  </a:cxn>
                  <a:cxn ang="0">
                    <a:pos x="85" y="54"/>
                  </a:cxn>
                  <a:cxn ang="0">
                    <a:pos x="105" y="45"/>
                  </a:cxn>
                  <a:cxn ang="0">
                    <a:pos x="117" y="19"/>
                  </a:cxn>
                  <a:cxn ang="0">
                    <a:pos x="121" y="26"/>
                  </a:cxn>
                  <a:cxn ang="0">
                    <a:pos x="140" y="3"/>
                  </a:cxn>
                  <a:cxn ang="0">
                    <a:pos x="159" y="0"/>
                  </a:cxn>
                  <a:cxn ang="0">
                    <a:pos x="164" y="5"/>
                  </a:cxn>
                  <a:cxn ang="0">
                    <a:pos x="164" y="13"/>
                  </a:cxn>
                  <a:cxn ang="0">
                    <a:pos x="168" y="13"/>
                  </a:cxn>
                  <a:cxn ang="0">
                    <a:pos x="171" y="21"/>
                  </a:cxn>
                  <a:cxn ang="0">
                    <a:pos x="184" y="26"/>
                  </a:cxn>
                  <a:cxn ang="0">
                    <a:pos x="184" y="32"/>
                  </a:cxn>
                </a:cxnLst>
                <a:rect l="0" t="0" r="r" b="b"/>
                <a:pathLst>
                  <a:path w="219" h="133">
                    <a:moveTo>
                      <a:pt x="184" y="32"/>
                    </a:moveTo>
                    <a:lnTo>
                      <a:pt x="188" y="31"/>
                    </a:lnTo>
                    <a:lnTo>
                      <a:pt x="192" y="46"/>
                    </a:lnTo>
                    <a:lnTo>
                      <a:pt x="207" y="47"/>
                    </a:lnTo>
                    <a:lnTo>
                      <a:pt x="208" y="57"/>
                    </a:lnTo>
                    <a:lnTo>
                      <a:pt x="216" y="66"/>
                    </a:lnTo>
                    <a:lnTo>
                      <a:pt x="216" y="74"/>
                    </a:lnTo>
                    <a:lnTo>
                      <a:pt x="219" y="80"/>
                    </a:lnTo>
                    <a:lnTo>
                      <a:pt x="219" y="101"/>
                    </a:lnTo>
                    <a:lnTo>
                      <a:pt x="216" y="117"/>
                    </a:lnTo>
                    <a:lnTo>
                      <a:pt x="208" y="122"/>
                    </a:lnTo>
                    <a:lnTo>
                      <a:pt x="195" y="126"/>
                    </a:lnTo>
                    <a:lnTo>
                      <a:pt x="188" y="121"/>
                    </a:lnTo>
                    <a:lnTo>
                      <a:pt x="160" y="131"/>
                    </a:lnTo>
                    <a:lnTo>
                      <a:pt x="148" y="127"/>
                    </a:lnTo>
                    <a:lnTo>
                      <a:pt x="130" y="105"/>
                    </a:lnTo>
                    <a:lnTo>
                      <a:pt x="121" y="104"/>
                    </a:lnTo>
                    <a:lnTo>
                      <a:pt x="114" y="94"/>
                    </a:lnTo>
                    <a:lnTo>
                      <a:pt x="109" y="97"/>
                    </a:lnTo>
                    <a:lnTo>
                      <a:pt x="107" y="90"/>
                    </a:lnTo>
                    <a:lnTo>
                      <a:pt x="107" y="105"/>
                    </a:lnTo>
                    <a:lnTo>
                      <a:pt x="111" y="117"/>
                    </a:lnTo>
                    <a:lnTo>
                      <a:pt x="105" y="120"/>
                    </a:lnTo>
                    <a:lnTo>
                      <a:pt x="107" y="131"/>
                    </a:lnTo>
                    <a:lnTo>
                      <a:pt x="86" y="133"/>
                    </a:lnTo>
                    <a:lnTo>
                      <a:pt x="78" y="111"/>
                    </a:lnTo>
                    <a:lnTo>
                      <a:pt x="60" y="107"/>
                    </a:lnTo>
                    <a:lnTo>
                      <a:pt x="57" y="99"/>
                    </a:lnTo>
                    <a:lnTo>
                      <a:pt x="49" y="101"/>
                    </a:lnTo>
                    <a:lnTo>
                      <a:pt x="51" y="107"/>
                    </a:lnTo>
                    <a:lnTo>
                      <a:pt x="51" y="110"/>
                    </a:lnTo>
                    <a:lnTo>
                      <a:pt x="43" y="107"/>
                    </a:lnTo>
                    <a:lnTo>
                      <a:pt x="31" y="115"/>
                    </a:lnTo>
                    <a:lnTo>
                      <a:pt x="32" y="124"/>
                    </a:lnTo>
                    <a:lnTo>
                      <a:pt x="31" y="132"/>
                    </a:lnTo>
                    <a:lnTo>
                      <a:pt x="28" y="126"/>
                    </a:lnTo>
                    <a:lnTo>
                      <a:pt x="15" y="133"/>
                    </a:lnTo>
                    <a:lnTo>
                      <a:pt x="8" y="131"/>
                    </a:lnTo>
                    <a:lnTo>
                      <a:pt x="6" y="120"/>
                    </a:lnTo>
                    <a:lnTo>
                      <a:pt x="0" y="120"/>
                    </a:lnTo>
                    <a:lnTo>
                      <a:pt x="8" y="94"/>
                    </a:lnTo>
                    <a:lnTo>
                      <a:pt x="23" y="79"/>
                    </a:lnTo>
                    <a:lnTo>
                      <a:pt x="27" y="84"/>
                    </a:lnTo>
                    <a:lnTo>
                      <a:pt x="36" y="81"/>
                    </a:lnTo>
                    <a:lnTo>
                      <a:pt x="36" y="75"/>
                    </a:lnTo>
                    <a:lnTo>
                      <a:pt x="53" y="62"/>
                    </a:lnTo>
                    <a:lnTo>
                      <a:pt x="85" y="54"/>
                    </a:lnTo>
                    <a:lnTo>
                      <a:pt x="105" y="45"/>
                    </a:lnTo>
                    <a:lnTo>
                      <a:pt x="117" y="19"/>
                    </a:lnTo>
                    <a:lnTo>
                      <a:pt x="121" y="26"/>
                    </a:lnTo>
                    <a:lnTo>
                      <a:pt x="140" y="3"/>
                    </a:lnTo>
                    <a:lnTo>
                      <a:pt x="159" y="0"/>
                    </a:lnTo>
                    <a:lnTo>
                      <a:pt x="164" y="5"/>
                    </a:lnTo>
                    <a:lnTo>
                      <a:pt x="164" y="13"/>
                    </a:lnTo>
                    <a:lnTo>
                      <a:pt x="168" y="13"/>
                    </a:lnTo>
                    <a:lnTo>
                      <a:pt x="171" y="21"/>
                    </a:lnTo>
                    <a:lnTo>
                      <a:pt x="184" y="26"/>
                    </a:lnTo>
                    <a:lnTo>
                      <a:pt x="184" y="3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2" name="Freeform 297"/>
              <p:cNvSpPr>
                <a:spLocks noChangeAspect="1"/>
              </p:cNvSpPr>
              <p:nvPr/>
            </p:nvSpPr>
            <p:spPr bwMode="gray">
              <a:xfrm>
                <a:off x="1461" y="1086"/>
                <a:ext cx="33" cy="21"/>
              </a:xfrm>
              <a:custGeom>
                <a:avLst/>
                <a:gdLst/>
                <a:ahLst/>
                <a:cxnLst>
                  <a:cxn ang="0">
                    <a:pos x="61" y="15"/>
                  </a:cxn>
                  <a:cxn ang="0">
                    <a:pos x="70" y="20"/>
                  </a:cxn>
                  <a:cxn ang="0">
                    <a:pos x="73" y="12"/>
                  </a:cxn>
                  <a:cxn ang="0">
                    <a:pos x="89" y="10"/>
                  </a:cxn>
                  <a:cxn ang="0">
                    <a:pos x="89" y="15"/>
                  </a:cxn>
                  <a:cxn ang="0">
                    <a:pos x="103" y="20"/>
                  </a:cxn>
                  <a:cxn ang="0">
                    <a:pos x="106" y="15"/>
                  </a:cxn>
                  <a:cxn ang="0">
                    <a:pos x="124" y="26"/>
                  </a:cxn>
                  <a:cxn ang="0">
                    <a:pos x="135" y="25"/>
                  </a:cxn>
                  <a:cxn ang="0">
                    <a:pos x="140" y="15"/>
                  </a:cxn>
                  <a:cxn ang="0">
                    <a:pos x="147" y="25"/>
                  </a:cxn>
                  <a:cxn ang="0">
                    <a:pos x="158" y="30"/>
                  </a:cxn>
                  <a:cxn ang="0">
                    <a:pos x="164" y="44"/>
                  </a:cxn>
                  <a:cxn ang="0">
                    <a:pos x="162" y="49"/>
                  </a:cxn>
                  <a:cxn ang="0">
                    <a:pos x="151" y="52"/>
                  </a:cxn>
                  <a:cxn ang="0">
                    <a:pos x="148" y="57"/>
                  </a:cxn>
                  <a:cxn ang="0">
                    <a:pos x="151" y="62"/>
                  </a:cxn>
                  <a:cxn ang="0">
                    <a:pos x="152" y="71"/>
                  </a:cxn>
                  <a:cxn ang="0">
                    <a:pos x="149" y="85"/>
                  </a:cxn>
                  <a:cxn ang="0">
                    <a:pos x="151" y="91"/>
                  </a:cxn>
                  <a:cxn ang="0">
                    <a:pos x="146" y="101"/>
                  </a:cxn>
                  <a:cxn ang="0">
                    <a:pos x="126" y="103"/>
                  </a:cxn>
                  <a:cxn ang="0">
                    <a:pos x="105" y="98"/>
                  </a:cxn>
                  <a:cxn ang="0">
                    <a:pos x="99" y="91"/>
                  </a:cxn>
                  <a:cxn ang="0">
                    <a:pos x="82" y="93"/>
                  </a:cxn>
                  <a:cxn ang="0">
                    <a:pos x="81" y="89"/>
                  </a:cxn>
                  <a:cxn ang="0">
                    <a:pos x="65" y="97"/>
                  </a:cxn>
                  <a:cxn ang="0">
                    <a:pos x="63" y="92"/>
                  </a:cxn>
                  <a:cxn ang="0">
                    <a:pos x="54" y="87"/>
                  </a:cxn>
                  <a:cxn ang="0">
                    <a:pos x="34" y="87"/>
                  </a:cxn>
                  <a:cxn ang="0">
                    <a:pos x="24" y="76"/>
                  </a:cxn>
                  <a:cxn ang="0">
                    <a:pos x="17" y="76"/>
                  </a:cxn>
                  <a:cxn ang="0">
                    <a:pos x="7" y="63"/>
                  </a:cxn>
                  <a:cxn ang="0">
                    <a:pos x="3" y="52"/>
                  </a:cxn>
                  <a:cxn ang="0">
                    <a:pos x="3" y="44"/>
                  </a:cxn>
                  <a:cxn ang="0">
                    <a:pos x="0" y="42"/>
                  </a:cxn>
                  <a:cxn ang="0">
                    <a:pos x="2" y="30"/>
                  </a:cxn>
                  <a:cxn ang="0">
                    <a:pos x="13" y="20"/>
                  </a:cxn>
                  <a:cxn ang="0">
                    <a:pos x="30" y="15"/>
                  </a:cxn>
                  <a:cxn ang="0">
                    <a:pos x="35" y="0"/>
                  </a:cxn>
                  <a:cxn ang="0">
                    <a:pos x="41" y="0"/>
                  </a:cxn>
                  <a:cxn ang="0">
                    <a:pos x="45" y="15"/>
                  </a:cxn>
                  <a:cxn ang="0">
                    <a:pos x="50" y="12"/>
                  </a:cxn>
                  <a:cxn ang="0">
                    <a:pos x="54" y="17"/>
                  </a:cxn>
                  <a:cxn ang="0">
                    <a:pos x="61" y="15"/>
                  </a:cxn>
                </a:cxnLst>
                <a:rect l="0" t="0" r="r" b="b"/>
                <a:pathLst>
                  <a:path w="164" h="103">
                    <a:moveTo>
                      <a:pt x="61" y="15"/>
                    </a:moveTo>
                    <a:lnTo>
                      <a:pt x="70" y="20"/>
                    </a:lnTo>
                    <a:lnTo>
                      <a:pt x="73" y="12"/>
                    </a:lnTo>
                    <a:lnTo>
                      <a:pt x="89" y="10"/>
                    </a:lnTo>
                    <a:lnTo>
                      <a:pt x="89" y="15"/>
                    </a:lnTo>
                    <a:lnTo>
                      <a:pt x="103" y="20"/>
                    </a:lnTo>
                    <a:lnTo>
                      <a:pt x="106" y="15"/>
                    </a:lnTo>
                    <a:lnTo>
                      <a:pt x="124" y="26"/>
                    </a:lnTo>
                    <a:lnTo>
                      <a:pt x="135" y="25"/>
                    </a:lnTo>
                    <a:lnTo>
                      <a:pt x="140" y="15"/>
                    </a:lnTo>
                    <a:lnTo>
                      <a:pt x="147" y="25"/>
                    </a:lnTo>
                    <a:lnTo>
                      <a:pt x="158" y="30"/>
                    </a:lnTo>
                    <a:lnTo>
                      <a:pt x="164" y="44"/>
                    </a:lnTo>
                    <a:lnTo>
                      <a:pt x="162" y="49"/>
                    </a:lnTo>
                    <a:lnTo>
                      <a:pt x="151" y="52"/>
                    </a:lnTo>
                    <a:lnTo>
                      <a:pt x="148" y="57"/>
                    </a:lnTo>
                    <a:lnTo>
                      <a:pt x="151" y="62"/>
                    </a:lnTo>
                    <a:lnTo>
                      <a:pt x="152" y="71"/>
                    </a:lnTo>
                    <a:lnTo>
                      <a:pt x="149" y="85"/>
                    </a:lnTo>
                    <a:lnTo>
                      <a:pt x="151" y="91"/>
                    </a:lnTo>
                    <a:lnTo>
                      <a:pt x="146" y="101"/>
                    </a:lnTo>
                    <a:lnTo>
                      <a:pt x="126" y="103"/>
                    </a:lnTo>
                    <a:lnTo>
                      <a:pt x="105" y="98"/>
                    </a:lnTo>
                    <a:lnTo>
                      <a:pt x="99" y="91"/>
                    </a:lnTo>
                    <a:lnTo>
                      <a:pt x="82" y="93"/>
                    </a:lnTo>
                    <a:lnTo>
                      <a:pt x="81" y="89"/>
                    </a:lnTo>
                    <a:lnTo>
                      <a:pt x="65" y="97"/>
                    </a:lnTo>
                    <a:lnTo>
                      <a:pt x="63" y="92"/>
                    </a:lnTo>
                    <a:lnTo>
                      <a:pt x="54" y="87"/>
                    </a:lnTo>
                    <a:lnTo>
                      <a:pt x="34" y="87"/>
                    </a:lnTo>
                    <a:lnTo>
                      <a:pt x="24" y="76"/>
                    </a:lnTo>
                    <a:lnTo>
                      <a:pt x="17" y="76"/>
                    </a:lnTo>
                    <a:lnTo>
                      <a:pt x="7" y="63"/>
                    </a:lnTo>
                    <a:lnTo>
                      <a:pt x="3" y="52"/>
                    </a:lnTo>
                    <a:lnTo>
                      <a:pt x="3" y="44"/>
                    </a:lnTo>
                    <a:lnTo>
                      <a:pt x="0" y="42"/>
                    </a:lnTo>
                    <a:lnTo>
                      <a:pt x="2" y="30"/>
                    </a:lnTo>
                    <a:lnTo>
                      <a:pt x="13" y="20"/>
                    </a:lnTo>
                    <a:lnTo>
                      <a:pt x="30" y="15"/>
                    </a:lnTo>
                    <a:lnTo>
                      <a:pt x="35" y="0"/>
                    </a:lnTo>
                    <a:lnTo>
                      <a:pt x="41" y="0"/>
                    </a:lnTo>
                    <a:lnTo>
                      <a:pt x="45" y="15"/>
                    </a:lnTo>
                    <a:lnTo>
                      <a:pt x="50" y="12"/>
                    </a:lnTo>
                    <a:lnTo>
                      <a:pt x="54" y="17"/>
                    </a:lnTo>
                    <a:lnTo>
                      <a:pt x="61" y="1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3" name="Freeform 298"/>
              <p:cNvSpPr>
                <a:spLocks noChangeAspect="1"/>
              </p:cNvSpPr>
              <p:nvPr/>
            </p:nvSpPr>
            <p:spPr bwMode="gray">
              <a:xfrm>
                <a:off x="1452" y="1121"/>
                <a:ext cx="189" cy="119"/>
              </a:xfrm>
              <a:custGeom>
                <a:avLst/>
                <a:gdLst/>
                <a:ahLst/>
                <a:cxnLst>
                  <a:cxn ang="0">
                    <a:pos x="27" y="21"/>
                  </a:cxn>
                  <a:cxn ang="0">
                    <a:pos x="19" y="52"/>
                  </a:cxn>
                  <a:cxn ang="0">
                    <a:pos x="3" y="68"/>
                  </a:cxn>
                  <a:cxn ang="0">
                    <a:pos x="37" y="106"/>
                  </a:cxn>
                  <a:cxn ang="0">
                    <a:pos x="110" y="210"/>
                  </a:cxn>
                  <a:cxn ang="0">
                    <a:pos x="169" y="197"/>
                  </a:cxn>
                  <a:cxn ang="0">
                    <a:pos x="197" y="176"/>
                  </a:cxn>
                  <a:cxn ang="0">
                    <a:pos x="229" y="268"/>
                  </a:cxn>
                  <a:cxn ang="0">
                    <a:pos x="266" y="354"/>
                  </a:cxn>
                  <a:cxn ang="0">
                    <a:pos x="245" y="454"/>
                  </a:cxn>
                  <a:cxn ang="0">
                    <a:pos x="271" y="534"/>
                  </a:cxn>
                  <a:cxn ang="0">
                    <a:pos x="307" y="537"/>
                  </a:cxn>
                  <a:cxn ang="0">
                    <a:pos x="345" y="559"/>
                  </a:cxn>
                  <a:cxn ang="0">
                    <a:pos x="397" y="580"/>
                  </a:cxn>
                  <a:cxn ang="0">
                    <a:pos x="412" y="527"/>
                  </a:cxn>
                  <a:cxn ang="0">
                    <a:pos x="443" y="517"/>
                  </a:cxn>
                  <a:cxn ang="0">
                    <a:pos x="466" y="591"/>
                  </a:cxn>
                  <a:cxn ang="0">
                    <a:pos x="517" y="575"/>
                  </a:cxn>
                  <a:cxn ang="0">
                    <a:pos x="559" y="579"/>
                  </a:cxn>
                  <a:cxn ang="0">
                    <a:pos x="590" y="579"/>
                  </a:cxn>
                  <a:cxn ang="0">
                    <a:pos x="640" y="585"/>
                  </a:cxn>
                  <a:cxn ang="0">
                    <a:pos x="658" y="580"/>
                  </a:cxn>
                  <a:cxn ang="0">
                    <a:pos x="728" y="497"/>
                  </a:cxn>
                  <a:cxn ang="0">
                    <a:pos x="775" y="582"/>
                  </a:cxn>
                  <a:cxn ang="0">
                    <a:pos x="837" y="579"/>
                  </a:cxn>
                  <a:cxn ang="0">
                    <a:pos x="913" y="528"/>
                  </a:cxn>
                  <a:cxn ang="0">
                    <a:pos x="917" y="453"/>
                  </a:cxn>
                  <a:cxn ang="0">
                    <a:pos x="936" y="376"/>
                  </a:cxn>
                  <a:cxn ang="0">
                    <a:pos x="912" y="346"/>
                  </a:cxn>
                  <a:cxn ang="0">
                    <a:pos x="859" y="302"/>
                  </a:cxn>
                  <a:cxn ang="0">
                    <a:pos x="737" y="302"/>
                  </a:cxn>
                  <a:cxn ang="0">
                    <a:pos x="670" y="330"/>
                  </a:cxn>
                  <a:cxn ang="0">
                    <a:pos x="635" y="348"/>
                  </a:cxn>
                  <a:cxn ang="0">
                    <a:pos x="610" y="361"/>
                  </a:cxn>
                  <a:cxn ang="0">
                    <a:pos x="617" y="399"/>
                  </a:cxn>
                  <a:cxn ang="0">
                    <a:pos x="560" y="386"/>
                  </a:cxn>
                  <a:cxn ang="0">
                    <a:pos x="503" y="386"/>
                  </a:cxn>
                  <a:cxn ang="0">
                    <a:pos x="465" y="383"/>
                  </a:cxn>
                  <a:cxn ang="0">
                    <a:pos x="436" y="348"/>
                  </a:cxn>
                  <a:cxn ang="0">
                    <a:pos x="407" y="357"/>
                  </a:cxn>
                  <a:cxn ang="0">
                    <a:pos x="390" y="354"/>
                  </a:cxn>
                  <a:cxn ang="0">
                    <a:pos x="381" y="306"/>
                  </a:cxn>
                  <a:cxn ang="0">
                    <a:pos x="358" y="279"/>
                  </a:cxn>
                  <a:cxn ang="0">
                    <a:pos x="327" y="289"/>
                  </a:cxn>
                  <a:cxn ang="0">
                    <a:pos x="354" y="263"/>
                  </a:cxn>
                  <a:cxn ang="0">
                    <a:pos x="325" y="246"/>
                  </a:cxn>
                  <a:cxn ang="0">
                    <a:pos x="296" y="206"/>
                  </a:cxn>
                  <a:cxn ang="0">
                    <a:pos x="347" y="232"/>
                  </a:cxn>
                  <a:cxn ang="0">
                    <a:pos x="418" y="193"/>
                  </a:cxn>
                  <a:cxn ang="0">
                    <a:pos x="344" y="172"/>
                  </a:cxn>
                  <a:cxn ang="0">
                    <a:pos x="323" y="144"/>
                  </a:cxn>
                  <a:cxn ang="0">
                    <a:pos x="350" y="139"/>
                  </a:cxn>
                  <a:cxn ang="0">
                    <a:pos x="293" y="95"/>
                  </a:cxn>
                  <a:cxn ang="0">
                    <a:pos x="232" y="123"/>
                  </a:cxn>
                  <a:cxn ang="0">
                    <a:pos x="192" y="123"/>
                  </a:cxn>
                  <a:cxn ang="0">
                    <a:pos x="176" y="36"/>
                  </a:cxn>
                  <a:cxn ang="0">
                    <a:pos x="111" y="15"/>
                  </a:cxn>
                </a:cxnLst>
                <a:rect l="0" t="0" r="r" b="b"/>
                <a:pathLst>
                  <a:path w="946" h="593">
                    <a:moveTo>
                      <a:pt x="111" y="15"/>
                    </a:moveTo>
                    <a:lnTo>
                      <a:pt x="101" y="17"/>
                    </a:lnTo>
                    <a:lnTo>
                      <a:pt x="79" y="2"/>
                    </a:lnTo>
                    <a:lnTo>
                      <a:pt x="60" y="0"/>
                    </a:lnTo>
                    <a:lnTo>
                      <a:pt x="27" y="11"/>
                    </a:lnTo>
                    <a:lnTo>
                      <a:pt x="27" y="21"/>
                    </a:lnTo>
                    <a:lnTo>
                      <a:pt x="21" y="27"/>
                    </a:lnTo>
                    <a:lnTo>
                      <a:pt x="6" y="25"/>
                    </a:lnTo>
                    <a:lnTo>
                      <a:pt x="9" y="32"/>
                    </a:lnTo>
                    <a:lnTo>
                      <a:pt x="5" y="39"/>
                    </a:lnTo>
                    <a:lnTo>
                      <a:pt x="8" y="48"/>
                    </a:lnTo>
                    <a:lnTo>
                      <a:pt x="19" y="52"/>
                    </a:lnTo>
                    <a:lnTo>
                      <a:pt x="31" y="66"/>
                    </a:lnTo>
                    <a:lnTo>
                      <a:pt x="36" y="72"/>
                    </a:lnTo>
                    <a:lnTo>
                      <a:pt x="37" y="76"/>
                    </a:lnTo>
                    <a:lnTo>
                      <a:pt x="21" y="76"/>
                    </a:lnTo>
                    <a:lnTo>
                      <a:pt x="6" y="64"/>
                    </a:lnTo>
                    <a:lnTo>
                      <a:pt x="3" y="68"/>
                    </a:lnTo>
                    <a:lnTo>
                      <a:pt x="0" y="84"/>
                    </a:lnTo>
                    <a:lnTo>
                      <a:pt x="6" y="90"/>
                    </a:lnTo>
                    <a:lnTo>
                      <a:pt x="24" y="92"/>
                    </a:lnTo>
                    <a:lnTo>
                      <a:pt x="25" y="99"/>
                    </a:lnTo>
                    <a:lnTo>
                      <a:pt x="35" y="108"/>
                    </a:lnTo>
                    <a:lnTo>
                      <a:pt x="37" y="106"/>
                    </a:lnTo>
                    <a:lnTo>
                      <a:pt x="45" y="122"/>
                    </a:lnTo>
                    <a:lnTo>
                      <a:pt x="52" y="120"/>
                    </a:lnTo>
                    <a:lnTo>
                      <a:pt x="72" y="167"/>
                    </a:lnTo>
                    <a:lnTo>
                      <a:pt x="91" y="169"/>
                    </a:lnTo>
                    <a:lnTo>
                      <a:pt x="101" y="179"/>
                    </a:lnTo>
                    <a:lnTo>
                      <a:pt x="110" y="210"/>
                    </a:lnTo>
                    <a:lnTo>
                      <a:pt x="111" y="192"/>
                    </a:lnTo>
                    <a:lnTo>
                      <a:pt x="118" y="201"/>
                    </a:lnTo>
                    <a:lnTo>
                      <a:pt x="169" y="210"/>
                    </a:lnTo>
                    <a:lnTo>
                      <a:pt x="175" y="209"/>
                    </a:lnTo>
                    <a:lnTo>
                      <a:pt x="167" y="204"/>
                    </a:lnTo>
                    <a:lnTo>
                      <a:pt x="169" y="197"/>
                    </a:lnTo>
                    <a:lnTo>
                      <a:pt x="176" y="194"/>
                    </a:lnTo>
                    <a:lnTo>
                      <a:pt x="177" y="197"/>
                    </a:lnTo>
                    <a:lnTo>
                      <a:pt x="185" y="192"/>
                    </a:lnTo>
                    <a:lnTo>
                      <a:pt x="191" y="187"/>
                    </a:lnTo>
                    <a:lnTo>
                      <a:pt x="192" y="181"/>
                    </a:lnTo>
                    <a:lnTo>
                      <a:pt x="197" y="176"/>
                    </a:lnTo>
                    <a:lnTo>
                      <a:pt x="207" y="183"/>
                    </a:lnTo>
                    <a:lnTo>
                      <a:pt x="210" y="203"/>
                    </a:lnTo>
                    <a:lnTo>
                      <a:pt x="216" y="216"/>
                    </a:lnTo>
                    <a:lnTo>
                      <a:pt x="224" y="230"/>
                    </a:lnTo>
                    <a:lnTo>
                      <a:pt x="229" y="253"/>
                    </a:lnTo>
                    <a:lnTo>
                      <a:pt x="229" y="268"/>
                    </a:lnTo>
                    <a:lnTo>
                      <a:pt x="234" y="271"/>
                    </a:lnTo>
                    <a:lnTo>
                      <a:pt x="246" y="289"/>
                    </a:lnTo>
                    <a:lnTo>
                      <a:pt x="255" y="306"/>
                    </a:lnTo>
                    <a:lnTo>
                      <a:pt x="256" y="328"/>
                    </a:lnTo>
                    <a:lnTo>
                      <a:pt x="258" y="345"/>
                    </a:lnTo>
                    <a:lnTo>
                      <a:pt x="266" y="354"/>
                    </a:lnTo>
                    <a:lnTo>
                      <a:pt x="253" y="367"/>
                    </a:lnTo>
                    <a:lnTo>
                      <a:pt x="239" y="397"/>
                    </a:lnTo>
                    <a:lnTo>
                      <a:pt x="245" y="400"/>
                    </a:lnTo>
                    <a:lnTo>
                      <a:pt x="240" y="426"/>
                    </a:lnTo>
                    <a:lnTo>
                      <a:pt x="239" y="437"/>
                    </a:lnTo>
                    <a:lnTo>
                      <a:pt x="245" y="454"/>
                    </a:lnTo>
                    <a:lnTo>
                      <a:pt x="264" y="450"/>
                    </a:lnTo>
                    <a:lnTo>
                      <a:pt x="261" y="466"/>
                    </a:lnTo>
                    <a:lnTo>
                      <a:pt x="256" y="481"/>
                    </a:lnTo>
                    <a:lnTo>
                      <a:pt x="258" y="507"/>
                    </a:lnTo>
                    <a:lnTo>
                      <a:pt x="257" y="518"/>
                    </a:lnTo>
                    <a:lnTo>
                      <a:pt x="271" y="534"/>
                    </a:lnTo>
                    <a:lnTo>
                      <a:pt x="288" y="540"/>
                    </a:lnTo>
                    <a:lnTo>
                      <a:pt x="282" y="543"/>
                    </a:lnTo>
                    <a:lnTo>
                      <a:pt x="283" y="551"/>
                    </a:lnTo>
                    <a:lnTo>
                      <a:pt x="288" y="558"/>
                    </a:lnTo>
                    <a:lnTo>
                      <a:pt x="306" y="554"/>
                    </a:lnTo>
                    <a:lnTo>
                      <a:pt x="307" y="537"/>
                    </a:lnTo>
                    <a:lnTo>
                      <a:pt x="312" y="533"/>
                    </a:lnTo>
                    <a:lnTo>
                      <a:pt x="330" y="517"/>
                    </a:lnTo>
                    <a:lnTo>
                      <a:pt x="318" y="537"/>
                    </a:lnTo>
                    <a:lnTo>
                      <a:pt x="334" y="560"/>
                    </a:lnTo>
                    <a:lnTo>
                      <a:pt x="334" y="533"/>
                    </a:lnTo>
                    <a:lnTo>
                      <a:pt x="345" y="559"/>
                    </a:lnTo>
                    <a:lnTo>
                      <a:pt x="355" y="559"/>
                    </a:lnTo>
                    <a:lnTo>
                      <a:pt x="352" y="569"/>
                    </a:lnTo>
                    <a:lnTo>
                      <a:pt x="363" y="572"/>
                    </a:lnTo>
                    <a:lnTo>
                      <a:pt x="366" y="564"/>
                    </a:lnTo>
                    <a:lnTo>
                      <a:pt x="369" y="577"/>
                    </a:lnTo>
                    <a:lnTo>
                      <a:pt x="397" y="580"/>
                    </a:lnTo>
                    <a:lnTo>
                      <a:pt x="417" y="558"/>
                    </a:lnTo>
                    <a:lnTo>
                      <a:pt x="416" y="553"/>
                    </a:lnTo>
                    <a:lnTo>
                      <a:pt x="404" y="542"/>
                    </a:lnTo>
                    <a:lnTo>
                      <a:pt x="407" y="529"/>
                    </a:lnTo>
                    <a:lnTo>
                      <a:pt x="404" y="529"/>
                    </a:lnTo>
                    <a:lnTo>
                      <a:pt x="412" y="527"/>
                    </a:lnTo>
                    <a:lnTo>
                      <a:pt x="419" y="531"/>
                    </a:lnTo>
                    <a:lnTo>
                      <a:pt x="418" y="517"/>
                    </a:lnTo>
                    <a:lnTo>
                      <a:pt x="425" y="540"/>
                    </a:lnTo>
                    <a:lnTo>
                      <a:pt x="431" y="550"/>
                    </a:lnTo>
                    <a:lnTo>
                      <a:pt x="441" y="531"/>
                    </a:lnTo>
                    <a:lnTo>
                      <a:pt x="443" y="517"/>
                    </a:lnTo>
                    <a:lnTo>
                      <a:pt x="447" y="518"/>
                    </a:lnTo>
                    <a:lnTo>
                      <a:pt x="456" y="528"/>
                    </a:lnTo>
                    <a:lnTo>
                      <a:pt x="456" y="538"/>
                    </a:lnTo>
                    <a:lnTo>
                      <a:pt x="452" y="561"/>
                    </a:lnTo>
                    <a:lnTo>
                      <a:pt x="451" y="585"/>
                    </a:lnTo>
                    <a:lnTo>
                      <a:pt x="466" y="591"/>
                    </a:lnTo>
                    <a:lnTo>
                      <a:pt x="474" y="585"/>
                    </a:lnTo>
                    <a:lnTo>
                      <a:pt x="486" y="591"/>
                    </a:lnTo>
                    <a:lnTo>
                      <a:pt x="493" y="583"/>
                    </a:lnTo>
                    <a:lnTo>
                      <a:pt x="497" y="593"/>
                    </a:lnTo>
                    <a:lnTo>
                      <a:pt x="516" y="588"/>
                    </a:lnTo>
                    <a:lnTo>
                      <a:pt x="517" y="575"/>
                    </a:lnTo>
                    <a:lnTo>
                      <a:pt x="525" y="575"/>
                    </a:lnTo>
                    <a:lnTo>
                      <a:pt x="524" y="588"/>
                    </a:lnTo>
                    <a:lnTo>
                      <a:pt x="533" y="591"/>
                    </a:lnTo>
                    <a:lnTo>
                      <a:pt x="554" y="592"/>
                    </a:lnTo>
                    <a:lnTo>
                      <a:pt x="560" y="587"/>
                    </a:lnTo>
                    <a:lnTo>
                      <a:pt x="559" y="579"/>
                    </a:lnTo>
                    <a:lnTo>
                      <a:pt x="553" y="566"/>
                    </a:lnTo>
                    <a:lnTo>
                      <a:pt x="557" y="579"/>
                    </a:lnTo>
                    <a:lnTo>
                      <a:pt x="572" y="588"/>
                    </a:lnTo>
                    <a:lnTo>
                      <a:pt x="579" y="580"/>
                    </a:lnTo>
                    <a:lnTo>
                      <a:pt x="583" y="566"/>
                    </a:lnTo>
                    <a:lnTo>
                      <a:pt x="590" y="579"/>
                    </a:lnTo>
                    <a:lnTo>
                      <a:pt x="594" y="592"/>
                    </a:lnTo>
                    <a:lnTo>
                      <a:pt x="613" y="588"/>
                    </a:lnTo>
                    <a:lnTo>
                      <a:pt x="621" y="575"/>
                    </a:lnTo>
                    <a:lnTo>
                      <a:pt x="621" y="549"/>
                    </a:lnTo>
                    <a:lnTo>
                      <a:pt x="634" y="581"/>
                    </a:lnTo>
                    <a:lnTo>
                      <a:pt x="640" y="585"/>
                    </a:lnTo>
                    <a:lnTo>
                      <a:pt x="643" y="576"/>
                    </a:lnTo>
                    <a:lnTo>
                      <a:pt x="651" y="566"/>
                    </a:lnTo>
                    <a:lnTo>
                      <a:pt x="649" y="551"/>
                    </a:lnTo>
                    <a:lnTo>
                      <a:pt x="650" y="543"/>
                    </a:lnTo>
                    <a:lnTo>
                      <a:pt x="651" y="556"/>
                    </a:lnTo>
                    <a:lnTo>
                      <a:pt x="658" y="580"/>
                    </a:lnTo>
                    <a:lnTo>
                      <a:pt x="682" y="580"/>
                    </a:lnTo>
                    <a:lnTo>
                      <a:pt x="730" y="569"/>
                    </a:lnTo>
                    <a:lnTo>
                      <a:pt x="747" y="532"/>
                    </a:lnTo>
                    <a:lnTo>
                      <a:pt x="737" y="521"/>
                    </a:lnTo>
                    <a:lnTo>
                      <a:pt x="731" y="505"/>
                    </a:lnTo>
                    <a:lnTo>
                      <a:pt x="728" y="497"/>
                    </a:lnTo>
                    <a:lnTo>
                      <a:pt x="739" y="504"/>
                    </a:lnTo>
                    <a:lnTo>
                      <a:pt x="746" y="518"/>
                    </a:lnTo>
                    <a:lnTo>
                      <a:pt x="757" y="518"/>
                    </a:lnTo>
                    <a:lnTo>
                      <a:pt x="758" y="533"/>
                    </a:lnTo>
                    <a:lnTo>
                      <a:pt x="758" y="559"/>
                    </a:lnTo>
                    <a:lnTo>
                      <a:pt x="775" y="582"/>
                    </a:lnTo>
                    <a:lnTo>
                      <a:pt x="788" y="580"/>
                    </a:lnTo>
                    <a:lnTo>
                      <a:pt x="790" y="570"/>
                    </a:lnTo>
                    <a:lnTo>
                      <a:pt x="796" y="580"/>
                    </a:lnTo>
                    <a:lnTo>
                      <a:pt x="811" y="588"/>
                    </a:lnTo>
                    <a:lnTo>
                      <a:pt x="825" y="591"/>
                    </a:lnTo>
                    <a:lnTo>
                      <a:pt x="837" y="579"/>
                    </a:lnTo>
                    <a:lnTo>
                      <a:pt x="859" y="570"/>
                    </a:lnTo>
                    <a:lnTo>
                      <a:pt x="892" y="570"/>
                    </a:lnTo>
                    <a:lnTo>
                      <a:pt x="903" y="564"/>
                    </a:lnTo>
                    <a:lnTo>
                      <a:pt x="917" y="563"/>
                    </a:lnTo>
                    <a:lnTo>
                      <a:pt x="917" y="534"/>
                    </a:lnTo>
                    <a:lnTo>
                      <a:pt x="913" y="528"/>
                    </a:lnTo>
                    <a:lnTo>
                      <a:pt x="915" y="521"/>
                    </a:lnTo>
                    <a:lnTo>
                      <a:pt x="909" y="510"/>
                    </a:lnTo>
                    <a:lnTo>
                      <a:pt x="896" y="495"/>
                    </a:lnTo>
                    <a:lnTo>
                      <a:pt x="897" y="468"/>
                    </a:lnTo>
                    <a:lnTo>
                      <a:pt x="907" y="463"/>
                    </a:lnTo>
                    <a:lnTo>
                      <a:pt x="917" y="453"/>
                    </a:lnTo>
                    <a:lnTo>
                      <a:pt x="923" y="440"/>
                    </a:lnTo>
                    <a:lnTo>
                      <a:pt x="935" y="434"/>
                    </a:lnTo>
                    <a:lnTo>
                      <a:pt x="946" y="415"/>
                    </a:lnTo>
                    <a:lnTo>
                      <a:pt x="945" y="378"/>
                    </a:lnTo>
                    <a:lnTo>
                      <a:pt x="944" y="376"/>
                    </a:lnTo>
                    <a:lnTo>
                      <a:pt x="936" y="376"/>
                    </a:lnTo>
                    <a:lnTo>
                      <a:pt x="933" y="367"/>
                    </a:lnTo>
                    <a:lnTo>
                      <a:pt x="935" y="361"/>
                    </a:lnTo>
                    <a:lnTo>
                      <a:pt x="911" y="366"/>
                    </a:lnTo>
                    <a:lnTo>
                      <a:pt x="902" y="362"/>
                    </a:lnTo>
                    <a:lnTo>
                      <a:pt x="913" y="355"/>
                    </a:lnTo>
                    <a:lnTo>
                      <a:pt x="912" y="346"/>
                    </a:lnTo>
                    <a:lnTo>
                      <a:pt x="909" y="341"/>
                    </a:lnTo>
                    <a:lnTo>
                      <a:pt x="892" y="329"/>
                    </a:lnTo>
                    <a:lnTo>
                      <a:pt x="881" y="334"/>
                    </a:lnTo>
                    <a:lnTo>
                      <a:pt x="860" y="328"/>
                    </a:lnTo>
                    <a:lnTo>
                      <a:pt x="863" y="310"/>
                    </a:lnTo>
                    <a:lnTo>
                      <a:pt x="859" y="302"/>
                    </a:lnTo>
                    <a:lnTo>
                      <a:pt x="853" y="305"/>
                    </a:lnTo>
                    <a:lnTo>
                      <a:pt x="798" y="291"/>
                    </a:lnTo>
                    <a:lnTo>
                      <a:pt x="777" y="297"/>
                    </a:lnTo>
                    <a:lnTo>
                      <a:pt x="756" y="313"/>
                    </a:lnTo>
                    <a:lnTo>
                      <a:pt x="741" y="311"/>
                    </a:lnTo>
                    <a:lnTo>
                      <a:pt x="737" y="302"/>
                    </a:lnTo>
                    <a:lnTo>
                      <a:pt x="729" y="306"/>
                    </a:lnTo>
                    <a:lnTo>
                      <a:pt x="720" y="298"/>
                    </a:lnTo>
                    <a:lnTo>
                      <a:pt x="712" y="298"/>
                    </a:lnTo>
                    <a:lnTo>
                      <a:pt x="705" y="310"/>
                    </a:lnTo>
                    <a:lnTo>
                      <a:pt x="676" y="324"/>
                    </a:lnTo>
                    <a:lnTo>
                      <a:pt x="670" y="330"/>
                    </a:lnTo>
                    <a:lnTo>
                      <a:pt x="671" y="338"/>
                    </a:lnTo>
                    <a:lnTo>
                      <a:pt x="673" y="341"/>
                    </a:lnTo>
                    <a:lnTo>
                      <a:pt x="654" y="335"/>
                    </a:lnTo>
                    <a:lnTo>
                      <a:pt x="644" y="339"/>
                    </a:lnTo>
                    <a:lnTo>
                      <a:pt x="638" y="351"/>
                    </a:lnTo>
                    <a:lnTo>
                      <a:pt x="635" y="348"/>
                    </a:lnTo>
                    <a:lnTo>
                      <a:pt x="638" y="362"/>
                    </a:lnTo>
                    <a:lnTo>
                      <a:pt x="637" y="367"/>
                    </a:lnTo>
                    <a:lnTo>
                      <a:pt x="635" y="362"/>
                    </a:lnTo>
                    <a:lnTo>
                      <a:pt x="623" y="357"/>
                    </a:lnTo>
                    <a:lnTo>
                      <a:pt x="621" y="349"/>
                    </a:lnTo>
                    <a:lnTo>
                      <a:pt x="610" y="361"/>
                    </a:lnTo>
                    <a:lnTo>
                      <a:pt x="600" y="361"/>
                    </a:lnTo>
                    <a:lnTo>
                      <a:pt x="584" y="370"/>
                    </a:lnTo>
                    <a:lnTo>
                      <a:pt x="585" y="377"/>
                    </a:lnTo>
                    <a:lnTo>
                      <a:pt x="596" y="386"/>
                    </a:lnTo>
                    <a:lnTo>
                      <a:pt x="615" y="391"/>
                    </a:lnTo>
                    <a:lnTo>
                      <a:pt x="617" y="399"/>
                    </a:lnTo>
                    <a:lnTo>
                      <a:pt x="606" y="394"/>
                    </a:lnTo>
                    <a:lnTo>
                      <a:pt x="583" y="393"/>
                    </a:lnTo>
                    <a:lnTo>
                      <a:pt x="554" y="409"/>
                    </a:lnTo>
                    <a:lnTo>
                      <a:pt x="549" y="403"/>
                    </a:lnTo>
                    <a:lnTo>
                      <a:pt x="567" y="393"/>
                    </a:lnTo>
                    <a:lnTo>
                      <a:pt x="560" y="386"/>
                    </a:lnTo>
                    <a:lnTo>
                      <a:pt x="538" y="377"/>
                    </a:lnTo>
                    <a:lnTo>
                      <a:pt x="529" y="360"/>
                    </a:lnTo>
                    <a:lnTo>
                      <a:pt x="511" y="351"/>
                    </a:lnTo>
                    <a:lnTo>
                      <a:pt x="504" y="364"/>
                    </a:lnTo>
                    <a:lnTo>
                      <a:pt x="505" y="377"/>
                    </a:lnTo>
                    <a:lnTo>
                      <a:pt x="503" y="386"/>
                    </a:lnTo>
                    <a:lnTo>
                      <a:pt x="498" y="364"/>
                    </a:lnTo>
                    <a:lnTo>
                      <a:pt x="492" y="357"/>
                    </a:lnTo>
                    <a:lnTo>
                      <a:pt x="482" y="370"/>
                    </a:lnTo>
                    <a:lnTo>
                      <a:pt x="479" y="377"/>
                    </a:lnTo>
                    <a:lnTo>
                      <a:pt x="474" y="384"/>
                    </a:lnTo>
                    <a:lnTo>
                      <a:pt x="465" y="383"/>
                    </a:lnTo>
                    <a:lnTo>
                      <a:pt x="470" y="371"/>
                    </a:lnTo>
                    <a:lnTo>
                      <a:pt x="467" y="367"/>
                    </a:lnTo>
                    <a:lnTo>
                      <a:pt x="458" y="357"/>
                    </a:lnTo>
                    <a:lnTo>
                      <a:pt x="456" y="350"/>
                    </a:lnTo>
                    <a:lnTo>
                      <a:pt x="445" y="340"/>
                    </a:lnTo>
                    <a:lnTo>
                      <a:pt x="436" y="348"/>
                    </a:lnTo>
                    <a:lnTo>
                      <a:pt x="434" y="359"/>
                    </a:lnTo>
                    <a:lnTo>
                      <a:pt x="439" y="383"/>
                    </a:lnTo>
                    <a:lnTo>
                      <a:pt x="431" y="397"/>
                    </a:lnTo>
                    <a:lnTo>
                      <a:pt x="427" y="388"/>
                    </a:lnTo>
                    <a:lnTo>
                      <a:pt x="422" y="365"/>
                    </a:lnTo>
                    <a:lnTo>
                      <a:pt x="407" y="357"/>
                    </a:lnTo>
                    <a:lnTo>
                      <a:pt x="400" y="367"/>
                    </a:lnTo>
                    <a:lnTo>
                      <a:pt x="395" y="366"/>
                    </a:lnTo>
                    <a:lnTo>
                      <a:pt x="395" y="364"/>
                    </a:lnTo>
                    <a:lnTo>
                      <a:pt x="397" y="357"/>
                    </a:lnTo>
                    <a:lnTo>
                      <a:pt x="388" y="361"/>
                    </a:lnTo>
                    <a:lnTo>
                      <a:pt x="390" y="354"/>
                    </a:lnTo>
                    <a:lnTo>
                      <a:pt x="409" y="349"/>
                    </a:lnTo>
                    <a:lnTo>
                      <a:pt x="417" y="317"/>
                    </a:lnTo>
                    <a:lnTo>
                      <a:pt x="412" y="316"/>
                    </a:lnTo>
                    <a:lnTo>
                      <a:pt x="407" y="302"/>
                    </a:lnTo>
                    <a:lnTo>
                      <a:pt x="393" y="310"/>
                    </a:lnTo>
                    <a:lnTo>
                      <a:pt x="381" y="306"/>
                    </a:lnTo>
                    <a:lnTo>
                      <a:pt x="387" y="295"/>
                    </a:lnTo>
                    <a:lnTo>
                      <a:pt x="380" y="278"/>
                    </a:lnTo>
                    <a:lnTo>
                      <a:pt x="374" y="274"/>
                    </a:lnTo>
                    <a:lnTo>
                      <a:pt x="369" y="284"/>
                    </a:lnTo>
                    <a:lnTo>
                      <a:pt x="365" y="286"/>
                    </a:lnTo>
                    <a:lnTo>
                      <a:pt x="358" y="279"/>
                    </a:lnTo>
                    <a:lnTo>
                      <a:pt x="347" y="289"/>
                    </a:lnTo>
                    <a:lnTo>
                      <a:pt x="347" y="275"/>
                    </a:lnTo>
                    <a:lnTo>
                      <a:pt x="339" y="280"/>
                    </a:lnTo>
                    <a:lnTo>
                      <a:pt x="333" y="279"/>
                    </a:lnTo>
                    <a:lnTo>
                      <a:pt x="332" y="276"/>
                    </a:lnTo>
                    <a:lnTo>
                      <a:pt x="327" y="289"/>
                    </a:lnTo>
                    <a:lnTo>
                      <a:pt x="306" y="312"/>
                    </a:lnTo>
                    <a:lnTo>
                      <a:pt x="309" y="291"/>
                    </a:lnTo>
                    <a:lnTo>
                      <a:pt x="317" y="286"/>
                    </a:lnTo>
                    <a:lnTo>
                      <a:pt x="318" y="281"/>
                    </a:lnTo>
                    <a:lnTo>
                      <a:pt x="312" y="271"/>
                    </a:lnTo>
                    <a:lnTo>
                      <a:pt x="354" y="263"/>
                    </a:lnTo>
                    <a:lnTo>
                      <a:pt x="344" y="255"/>
                    </a:lnTo>
                    <a:lnTo>
                      <a:pt x="332" y="259"/>
                    </a:lnTo>
                    <a:lnTo>
                      <a:pt x="326" y="252"/>
                    </a:lnTo>
                    <a:lnTo>
                      <a:pt x="328" y="249"/>
                    </a:lnTo>
                    <a:lnTo>
                      <a:pt x="330" y="246"/>
                    </a:lnTo>
                    <a:lnTo>
                      <a:pt x="325" y="246"/>
                    </a:lnTo>
                    <a:lnTo>
                      <a:pt x="321" y="238"/>
                    </a:lnTo>
                    <a:lnTo>
                      <a:pt x="307" y="231"/>
                    </a:lnTo>
                    <a:lnTo>
                      <a:pt x="290" y="230"/>
                    </a:lnTo>
                    <a:lnTo>
                      <a:pt x="301" y="217"/>
                    </a:lnTo>
                    <a:lnTo>
                      <a:pt x="295" y="215"/>
                    </a:lnTo>
                    <a:lnTo>
                      <a:pt x="296" y="206"/>
                    </a:lnTo>
                    <a:lnTo>
                      <a:pt x="311" y="225"/>
                    </a:lnTo>
                    <a:lnTo>
                      <a:pt x="326" y="228"/>
                    </a:lnTo>
                    <a:lnTo>
                      <a:pt x="337" y="227"/>
                    </a:lnTo>
                    <a:lnTo>
                      <a:pt x="349" y="241"/>
                    </a:lnTo>
                    <a:lnTo>
                      <a:pt x="357" y="241"/>
                    </a:lnTo>
                    <a:lnTo>
                      <a:pt x="347" y="232"/>
                    </a:lnTo>
                    <a:lnTo>
                      <a:pt x="359" y="231"/>
                    </a:lnTo>
                    <a:lnTo>
                      <a:pt x="387" y="237"/>
                    </a:lnTo>
                    <a:lnTo>
                      <a:pt x="402" y="236"/>
                    </a:lnTo>
                    <a:lnTo>
                      <a:pt x="417" y="222"/>
                    </a:lnTo>
                    <a:lnTo>
                      <a:pt x="420" y="206"/>
                    </a:lnTo>
                    <a:lnTo>
                      <a:pt x="418" y="193"/>
                    </a:lnTo>
                    <a:lnTo>
                      <a:pt x="401" y="197"/>
                    </a:lnTo>
                    <a:lnTo>
                      <a:pt x="386" y="193"/>
                    </a:lnTo>
                    <a:lnTo>
                      <a:pt x="359" y="176"/>
                    </a:lnTo>
                    <a:lnTo>
                      <a:pt x="352" y="174"/>
                    </a:lnTo>
                    <a:lnTo>
                      <a:pt x="347" y="179"/>
                    </a:lnTo>
                    <a:lnTo>
                      <a:pt x="344" y="172"/>
                    </a:lnTo>
                    <a:lnTo>
                      <a:pt x="325" y="160"/>
                    </a:lnTo>
                    <a:lnTo>
                      <a:pt x="298" y="157"/>
                    </a:lnTo>
                    <a:lnTo>
                      <a:pt x="295" y="151"/>
                    </a:lnTo>
                    <a:lnTo>
                      <a:pt x="295" y="146"/>
                    </a:lnTo>
                    <a:lnTo>
                      <a:pt x="320" y="150"/>
                    </a:lnTo>
                    <a:lnTo>
                      <a:pt x="323" y="144"/>
                    </a:lnTo>
                    <a:lnTo>
                      <a:pt x="328" y="151"/>
                    </a:lnTo>
                    <a:lnTo>
                      <a:pt x="337" y="157"/>
                    </a:lnTo>
                    <a:lnTo>
                      <a:pt x="345" y="160"/>
                    </a:lnTo>
                    <a:lnTo>
                      <a:pt x="354" y="156"/>
                    </a:lnTo>
                    <a:lnTo>
                      <a:pt x="352" y="150"/>
                    </a:lnTo>
                    <a:lnTo>
                      <a:pt x="350" y="139"/>
                    </a:lnTo>
                    <a:lnTo>
                      <a:pt x="345" y="130"/>
                    </a:lnTo>
                    <a:lnTo>
                      <a:pt x="320" y="112"/>
                    </a:lnTo>
                    <a:lnTo>
                      <a:pt x="310" y="108"/>
                    </a:lnTo>
                    <a:lnTo>
                      <a:pt x="302" y="102"/>
                    </a:lnTo>
                    <a:lnTo>
                      <a:pt x="301" y="97"/>
                    </a:lnTo>
                    <a:lnTo>
                      <a:pt x="293" y="95"/>
                    </a:lnTo>
                    <a:lnTo>
                      <a:pt x="290" y="99"/>
                    </a:lnTo>
                    <a:lnTo>
                      <a:pt x="269" y="107"/>
                    </a:lnTo>
                    <a:lnTo>
                      <a:pt x="261" y="119"/>
                    </a:lnTo>
                    <a:lnTo>
                      <a:pt x="247" y="123"/>
                    </a:lnTo>
                    <a:lnTo>
                      <a:pt x="241" y="115"/>
                    </a:lnTo>
                    <a:lnTo>
                      <a:pt x="232" y="123"/>
                    </a:lnTo>
                    <a:lnTo>
                      <a:pt x="210" y="120"/>
                    </a:lnTo>
                    <a:lnTo>
                      <a:pt x="193" y="152"/>
                    </a:lnTo>
                    <a:lnTo>
                      <a:pt x="180" y="163"/>
                    </a:lnTo>
                    <a:lnTo>
                      <a:pt x="182" y="154"/>
                    </a:lnTo>
                    <a:lnTo>
                      <a:pt x="181" y="147"/>
                    </a:lnTo>
                    <a:lnTo>
                      <a:pt x="192" y="123"/>
                    </a:lnTo>
                    <a:lnTo>
                      <a:pt x="191" y="112"/>
                    </a:lnTo>
                    <a:lnTo>
                      <a:pt x="197" y="86"/>
                    </a:lnTo>
                    <a:lnTo>
                      <a:pt x="193" y="82"/>
                    </a:lnTo>
                    <a:lnTo>
                      <a:pt x="192" y="70"/>
                    </a:lnTo>
                    <a:lnTo>
                      <a:pt x="186" y="63"/>
                    </a:lnTo>
                    <a:lnTo>
                      <a:pt x="176" y="36"/>
                    </a:lnTo>
                    <a:lnTo>
                      <a:pt x="166" y="39"/>
                    </a:lnTo>
                    <a:lnTo>
                      <a:pt x="161" y="29"/>
                    </a:lnTo>
                    <a:lnTo>
                      <a:pt x="156" y="39"/>
                    </a:lnTo>
                    <a:lnTo>
                      <a:pt x="143" y="45"/>
                    </a:lnTo>
                    <a:lnTo>
                      <a:pt x="137" y="33"/>
                    </a:lnTo>
                    <a:lnTo>
                      <a:pt x="111" y="1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4" name="Freeform 299"/>
              <p:cNvSpPr>
                <a:spLocks noChangeAspect="1"/>
              </p:cNvSpPr>
              <p:nvPr/>
            </p:nvSpPr>
            <p:spPr bwMode="gray">
              <a:xfrm>
                <a:off x="1457" y="1187"/>
                <a:ext cx="33" cy="46"/>
              </a:xfrm>
              <a:custGeom>
                <a:avLst/>
                <a:gdLst/>
                <a:ahLst/>
                <a:cxnLst>
                  <a:cxn ang="0">
                    <a:pos x="82" y="0"/>
                  </a:cxn>
                  <a:cxn ang="0">
                    <a:pos x="105" y="22"/>
                  </a:cxn>
                  <a:cxn ang="0">
                    <a:pos x="123" y="39"/>
                  </a:cxn>
                  <a:cxn ang="0">
                    <a:pos x="129" y="48"/>
                  </a:cxn>
                  <a:cxn ang="0">
                    <a:pos x="130" y="76"/>
                  </a:cxn>
                  <a:cxn ang="0">
                    <a:pos x="149" y="76"/>
                  </a:cxn>
                  <a:cxn ang="0">
                    <a:pos x="156" y="89"/>
                  </a:cxn>
                  <a:cxn ang="0">
                    <a:pos x="157" y="109"/>
                  </a:cxn>
                  <a:cxn ang="0">
                    <a:pos x="159" y="145"/>
                  </a:cxn>
                  <a:cxn ang="0">
                    <a:pos x="161" y="210"/>
                  </a:cxn>
                  <a:cxn ang="0">
                    <a:pos x="150" y="226"/>
                  </a:cxn>
                  <a:cxn ang="0">
                    <a:pos x="124" y="229"/>
                  </a:cxn>
                  <a:cxn ang="0">
                    <a:pos x="98" y="228"/>
                  </a:cxn>
                  <a:cxn ang="0">
                    <a:pos x="86" y="211"/>
                  </a:cxn>
                  <a:cxn ang="0">
                    <a:pos x="75" y="197"/>
                  </a:cxn>
                  <a:cxn ang="0">
                    <a:pos x="62" y="185"/>
                  </a:cxn>
                  <a:cxn ang="0">
                    <a:pos x="60" y="195"/>
                  </a:cxn>
                  <a:cxn ang="0">
                    <a:pos x="53" y="193"/>
                  </a:cxn>
                  <a:cxn ang="0">
                    <a:pos x="50" y="178"/>
                  </a:cxn>
                  <a:cxn ang="0">
                    <a:pos x="39" y="183"/>
                  </a:cxn>
                  <a:cxn ang="0">
                    <a:pos x="26" y="159"/>
                  </a:cxn>
                  <a:cxn ang="0">
                    <a:pos x="31" y="142"/>
                  </a:cxn>
                  <a:cxn ang="0">
                    <a:pos x="25" y="137"/>
                  </a:cxn>
                  <a:cxn ang="0">
                    <a:pos x="14" y="158"/>
                  </a:cxn>
                  <a:cxn ang="0">
                    <a:pos x="6" y="141"/>
                  </a:cxn>
                  <a:cxn ang="0">
                    <a:pos x="0" y="113"/>
                  </a:cxn>
                  <a:cxn ang="0">
                    <a:pos x="6" y="103"/>
                  </a:cxn>
                  <a:cxn ang="0">
                    <a:pos x="7" y="92"/>
                  </a:cxn>
                  <a:cxn ang="0">
                    <a:pos x="23" y="83"/>
                  </a:cxn>
                  <a:cxn ang="0">
                    <a:pos x="34" y="73"/>
                  </a:cxn>
                  <a:cxn ang="0">
                    <a:pos x="26" y="67"/>
                  </a:cxn>
                  <a:cxn ang="0">
                    <a:pos x="32" y="64"/>
                  </a:cxn>
                  <a:cxn ang="0">
                    <a:pos x="39" y="50"/>
                  </a:cxn>
                  <a:cxn ang="0">
                    <a:pos x="23" y="60"/>
                  </a:cxn>
                  <a:cxn ang="0">
                    <a:pos x="28" y="45"/>
                  </a:cxn>
                  <a:cxn ang="0">
                    <a:pos x="44" y="43"/>
                  </a:cxn>
                  <a:cxn ang="0">
                    <a:pos x="65" y="5"/>
                  </a:cxn>
                  <a:cxn ang="0">
                    <a:pos x="84" y="7"/>
                  </a:cxn>
                </a:cxnLst>
                <a:rect l="0" t="0" r="r" b="b"/>
                <a:pathLst>
                  <a:path w="163" h="229">
                    <a:moveTo>
                      <a:pt x="84" y="7"/>
                    </a:moveTo>
                    <a:lnTo>
                      <a:pt x="82" y="0"/>
                    </a:lnTo>
                    <a:lnTo>
                      <a:pt x="85" y="12"/>
                    </a:lnTo>
                    <a:lnTo>
                      <a:pt x="105" y="22"/>
                    </a:lnTo>
                    <a:lnTo>
                      <a:pt x="114" y="34"/>
                    </a:lnTo>
                    <a:lnTo>
                      <a:pt x="123" y="39"/>
                    </a:lnTo>
                    <a:lnTo>
                      <a:pt x="123" y="48"/>
                    </a:lnTo>
                    <a:lnTo>
                      <a:pt x="129" y="48"/>
                    </a:lnTo>
                    <a:lnTo>
                      <a:pt x="134" y="59"/>
                    </a:lnTo>
                    <a:lnTo>
                      <a:pt x="130" y="76"/>
                    </a:lnTo>
                    <a:lnTo>
                      <a:pt x="141" y="65"/>
                    </a:lnTo>
                    <a:lnTo>
                      <a:pt x="149" y="76"/>
                    </a:lnTo>
                    <a:lnTo>
                      <a:pt x="147" y="82"/>
                    </a:lnTo>
                    <a:lnTo>
                      <a:pt x="156" y="89"/>
                    </a:lnTo>
                    <a:lnTo>
                      <a:pt x="161" y="99"/>
                    </a:lnTo>
                    <a:lnTo>
                      <a:pt x="157" y="109"/>
                    </a:lnTo>
                    <a:lnTo>
                      <a:pt x="161" y="123"/>
                    </a:lnTo>
                    <a:lnTo>
                      <a:pt x="159" y="145"/>
                    </a:lnTo>
                    <a:lnTo>
                      <a:pt x="163" y="182"/>
                    </a:lnTo>
                    <a:lnTo>
                      <a:pt x="161" y="210"/>
                    </a:lnTo>
                    <a:lnTo>
                      <a:pt x="159" y="218"/>
                    </a:lnTo>
                    <a:lnTo>
                      <a:pt x="150" y="226"/>
                    </a:lnTo>
                    <a:lnTo>
                      <a:pt x="136" y="224"/>
                    </a:lnTo>
                    <a:lnTo>
                      <a:pt x="124" y="229"/>
                    </a:lnTo>
                    <a:lnTo>
                      <a:pt x="112" y="226"/>
                    </a:lnTo>
                    <a:lnTo>
                      <a:pt x="98" y="228"/>
                    </a:lnTo>
                    <a:lnTo>
                      <a:pt x="89" y="220"/>
                    </a:lnTo>
                    <a:lnTo>
                      <a:pt x="86" y="211"/>
                    </a:lnTo>
                    <a:lnTo>
                      <a:pt x="77" y="207"/>
                    </a:lnTo>
                    <a:lnTo>
                      <a:pt x="75" y="197"/>
                    </a:lnTo>
                    <a:lnTo>
                      <a:pt x="68" y="185"/>
                    </a:lnTo>
                    <a:lnTo>
                      <a:pt x="62" y="185"/>
                    </a:lnTo>
                    <a:lnTo>
                      <a:pt x="59" y="190"/>
                    </a:lnTo>
                    <a:lnTo>
                      <a:pt x="60" y="195"/>
                    </a:lnTo>
                    <a:lnTo>
                      <a:pt x="57" y="197"/>
                    </a:lnTo>
                    <a:lnTo>
                      <a:pt x="53" y="193"/>
                    </a:lnTo>
                    <a:lnTo>
                      <a:pt x="52" y="180"/>
                    </a:lnTo>
                    <a:lnTo>
                      <a:pt x="50" y="178"/>
                    </a:lnTo>
                    <a:lnTo>
                      <a:pt x="42" y="177"/>
                    </a:lnTo>
                    <a:lnTo>
                      <a:pt x="39" y="183"/>
                    </a:lnTo>
                    <a:lnTo>
                      <a:pt x="34" y="178"/>
                    </a:lnTo>
                    <a:lnTo>
                      <a:pt x="26" y="159"/>
                    </a:lnTo>
                    <a:lnTo>
                      <a:pt x="26" y="152"/>
                    </a:lnTo>
                    <a:lnTo>
                      <a:pt x="31" y="142"/>
                    </a:lnTo>
                    <a:lnTo>
                      <a:pt x="27" y="146"/>
                    </a:lnTo>
                    <a:lnTo>
                      <a:pt x="25" y="137"/>
                    </a:lnTo>
                    <a:lnTo>
                      <a:pt x="19" y="157"/>
                    </a:lnTo>
                    <a:lnTo>
                      <a:pt x="14" y="158"/>
                    </a:lnTo>
                    <a:lnTo>
                      <a:pt x="11" y="146"/>
                    </a:lnTo>
                    <a:lnTo>
                      <a:pt x="6" y="141"/>
                    </a:lnTo>
                    <a:lnTo>
                      <a:pt x="1" y="123"/>
                    </a:lnTo>
                    <a:lnTo>
                      <a:pt x="0" y="113"/>
                    </a:lnTo>
                    <a:lnTo>
                      <a:pt x="0" y="103"/>
                    </a:lnTo>
                    <a:lnTo>
                      <a:pt x="6" y="103"/>
                    </a:lnTo>
                    <a:lnTo>
                      <a:pt x="11" y="99"/>
                    </a:lnTo>
                    <a:lnTo>
                      <a:pt x="7" y="92"/>
                    </a:lnTo>
                    <a:lnTo>
                      <a:pt x="12" y="89"/>
                    </a:lnTo>
                    <a:lnTo>
                      <a:pt x="23" y="83"/>
                    </a:lnTo>
                    <a:lnTo>
                      <a:pt x="36" y="78"/>
                    </a:lnTo>
                    <a:lnTo>
                      <a:pt x="34" y="73"/>
                    </a:lnTo>
                    <a:lnTo>
                      <a:pt x="26" y="73"/>
                    </a:lnTo>
                    <a:lnTo>
                      <a:pt x="26" y="67"/>
                    </a:lnTo>
                    <a:lnTo>
                      <a:pt x="32" y="56"/>
                    </a:lnTo>
                    <a:lnTo>
                      <a:pt x="32" y="64"/>
                    </a:lnTo>
                    <a:lnTo>
                      <a:pt x="39" y="61"/>
                    </a:lnTo>
                    <a:lnTo>
                      <a:pt x="39" y="50"/>
                    </a:lnTo>
                    <a:lnTo>
                      <a:pt x="31" y="50"/>
                    </a:lnTo>
                    <a:lnTo>
                      <a:pt x="23" y="60"/>
                    </a:lnTo>
                    <a:lnTo>
                      <a:pt x="22" y="50"/>
                    </a:lnTo>
                    <a:lnTo>
                      <a:pt x="28" y="45"/>
                    </a:lnTo>
                    <a:lnTo>
                      <a:pt x="44" y="49"/>
                    </a:lnTo>
                    <a:lnTo>
                      <a:pt x="44" y="43"/>
                    </a:lnTo>
                    <a:lnTo>
                      <a:pt x="41" y="28"/>
                    </a:lnTo>
                    <a:lnTo>
                      <a:pt x="65" y="5"/>
                    </a:lnTo>
                    <a:lnTo>
                      <a:pt x="76" y="2"/>
                    </a:lnTo>
                    <a:lnTo>
                      <a:pt x="84" y="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5" name="Freeform 300"/>
              <p:cNvSpPr>
                <a:spLocks noChangeAspect="1"/>
              </p:cNvSpPr>
              <p:nvPr/>
            </p:nvSpPr>
            <p:spPr bwMode="gray">
              <a:xfrm>
                <a:off x="1559" y="1520"/>
                <a:ext cx="77" cy="70"/>
              </a:xfrm>
              <a:custGeom>
                <a:avLst/>
                <a:gdLst/>
                <a:ahLst/>
                <a:cxnLst>
                  <a:cxn ang="0">
                    <a:pos x="91" y="0"/>
                  </a:cxn>
                  <a:cxn ang="0">
                    <a:pos x="110" y="27"/>
                  </a:cxn>
                  <a:cxn ang="0">
                    <a:pos x="118" y="61"/>
                  </a:cxn>
                  <a:cxn ang="0">
                    <a:pos x="134" y="70"/>
                  </a:cxn>
                  <a:cxn ang="0">
                    <a:pos x="161" y="70"/>
                  </a:cxn>
                  <a:cxn ang="0">
                    <a:pos x="179" y="96"/>
                  </a:cxn>
                  <a:cxn ang="0">
                    <a:pos x="212" y="116"/>
                  </a:cxn>
                  <a:cxn ang="0">
                    <a:pos x="243" y="143"/>
                  </a:cxn>
                  <a:cxn ang="0">
                    <a:pos x="276" y="157"/>
                  </a:cxn>
                  <a:cxn ang="0">
                    <a:pos x="296" y="183"/>
                  </a:cxn>
                  <a:cxn ang="0">
                    <a:pos x="303" y="236"/>
                  </a:cxn>
                  <a:cxn ang="0">
                    <a:pos x="327" y="237"/>
                  </a:cxn>
                  <a:cxn ang="0">
                    <a:pos x="351" y="232"/>
                  </a:cxn>
                  <a:cxn ang="0">
                    <a:pos x="364" y="256"/>
                  </a:cxn>
                  <a:cxn ang="0">
                    <a:pos x="384" y="272"/>
                  </a:cxn>
                  <a:cxn ang="0">
                    <a:pos x="351" y="296"/>
                  </a:cxn>
                  <a:cxn ang="0">
                    <a:pos x="319" y="303"/>
                  </a:cxn>
                  <a:cxn ang="0">
                    <a:pos x="307" y="298"/>
                  </a:cxn>
                  <a:cxn ang="0">
                    <a:pos x="285" y="283"/>
                  </a:cxn>
                  <a:cxn ang="0">
                    <a:pos x="263" y="282"/>
                  </a:cxn>
                  <a:cxn ang="0">
                    <a:pos x="263" y="253"/>
                  </a:cxn>
                  <a:cxn ang="0">
                    <a:pos x="233" y="247"/>
                  </a:cxn>
                  <a:cxn ang="0">
                    <a:pos x="230" y="232"/>
                  </a:cxn>
                  <a:cxn ang="0">
                    <a:pos x="212" y="227"/>
                  </a:cxn>
                  <a:cxn ang="0">
                    <a:pos x="195" y="256"/>
                  </a:cxn>
                  <a:cxn ang="0">
                    <a:pos x="189" y="274"/>
                  </a:cxn>
                  <a:cxn ang="0">
                    <a:pos x="176" y="290"/>
                  </a:cxn>
                  <a:cxn ang="0">
                    <a:pos x="155" y="307"/>
                  </a:cxn>
                  <a:cxn ang="0">
                    <a:pos x="147" y="317"/>
                  </a:cxn>
                  <a:cxn ang="0">
                    <a:pos x="108" y="349"/>
                  </a:cxn>
                  <a:cxn ang="0">
                    <a:pos x="88" y="331"/>
                  </a:cxn>
                  <a:cxn ang="0">
                    <a:pos x="85" y="283"/>
                  </a:cxn>
                  <a:cxn ang="0">
                    <a:pos x="79" y="264"/>
                  </a:cxn>
                  <a:cxn ang="0">
                    <a:pos x="63" y="286"/>
                  </a:cxn>
                  <a:cxn ang="0">
                    <a:pos x="37" y="285"/>
                  </a:cxn>
                  <a:cxn ang="0">
                    <a:pos x="4" y="293"/>
                  </a:cxn>
                  <a:cxn ang="0">
                    <a:pos x="20" y="249"/>
                  </a:cxn>
                  <a:cxn ang="0">
                    <a:pos x="51" y="211"/>
                  </a:cxn>
                  <a:cxn ang="0">
                    <a:pos x="44" y="174"/>
                  </a:cxn>
                  <a:cxn ang="0">
                    <a:pos x="55" y="125"/>
                  </a:cxn>
                  <a:cxn ang="0">
                    <a:pos x="59" y="72"/>
                  </a:cxn>
                  <a:cxn ang="0">
                    <a:pos x="66" y="29"/>
                  </a:cxn>
                </a:cxnLst>
                <a:rect l="0" t="0" r="r" b="b"/>
                <a:pathLst>
                  <a:path w="384" h="349">
                    <a:moveTo>
                      <a:pt x="77" y="14"/>
                    </a:moveTo>
                    <a:lnTo>
                      <a:pt x="86" y="1"/>
                    </a:lnTo>
                    <a:lnTo>
                      <a:pt x="91" y="0"/>
                    </a:lnTo>
                    <a:lnTo>
                      <a:pt x="93" y="11"/>
                    </a:lnTo>
                    <a:lnTo>
                      <a:pt x="106" y="10"/>
                    </a:lnTo>
                    <a:lnTo>
                      <a:pt x="110" y="27"/>
                    </a:lnTo>
                    <a:lnTo>
                      <a:pt x="119" y="38"/>
                    </a:lnTo>
                    <a:lnTo>
                      <a:pt x="114" y="48"/>
                    </a:lnTo>
                    <a:lnTo>
                      <a:pt x="118" y="61"/>
                    </a:lnTo>
                    <a:lnTo>
                      <a:pt x="120" y="81"/>
                    </a:lnTo>
                    <a:lnTo>
                      <a:pt x="129" y="85"/>
                    </a:lnTo>
                    <a:lnTo>
                      <a:pt x="134" y="70"/>
                    </a:lnTo>
                    <a:lnTo>
                      <a:pt x="142" y="57"/>
                    </a:lnTo>
                    <a:lnTo>
                      <a:pt x="150" y="59"/>
                    </a:lnTo>
                    <a:lnTo>
                      <a:pt x="161" y="70"/>
                    </a:lnTo>
                    <a:lnTo>
                      <a:pt x="169" y="72"/>
                    </a:lnTo>
                    <a:lnTo>
                      <a:pt x="168" y="89"/>
                    </a:lnTo>
                    <a:lnTo>
                      <a:pt x="179" y="96"/>
                    </a:lnTo>
                    <a:lnTo>
                      <a:pt x="207" y="100"/>
                    </a:lnTo>
                    <a:lnTo>
                      <a:pt x="209" y="108"/>
                    </a:lnTo>
                    <a:lnTo>
                      <a:pt x="212" y="116"/>
                    </a:lnTo>
                    <a:lnTo>
                      <a:pt x="222" y="127"/>
                    </a:lnTo>
                    <a:lnTo>
                      <a:pt x="233" y="132"/>
                    </a:lnTo>
                    <a:lnTo>
                      <a:pt x="243" y="143"/>
                    </a:lnTo>
                    <a:lnTo>
                      <a:pt x="255" y="151"/>
                    </a:lnTo>
                    <a:lnTo>
                      <a:pt x="265" y="148"/>
                    </a:lnTo>
                    <a:lnTo>
                      <a:pt x="276" y="157"/>
                    </a:lnTo>
                    <a:lnTo>
                      <a:pt x="286" y="161"/>
                    </a:lnTo>
                    <a:lnTo>
                      <a:pt x="290" y="172"/>
                    </a:lnTo>
                    <a:lnTo>
                      <a:pt x="296" y="183"/>
                    </a:lnTo>
                    <a:lnTo>
                      <a:pt x="301" y="213"/>
                    </a:lnTo>
                    <a:lnTo>
                      <a:pt x="307" y="222"/>
                    </a:lnTo>
                    <a:lnTo>
                      <a:pt x="303" y="236"/>
                    </a:lnTo>
                    <a:lnTo>
                      <a:pt x="308" y="239"/>
                    </a:lnTo>
                    <a:lnTo>
                      <a:pt x="319" y="236"/>
                    </a:lnTo>
                    <a:lnTo>
                      <a:pt x="327" y="237"/>
                    </a:lnTo>
                    <a:lnTo>
                      <a:pt x="329" y="240"/>
                    </a:lnTo>
                    <a:lnTo>
                      <a:pt x="343" y="227"/>
                    </a:lnTo>
                    <a:lnTo>
                      <a:pt x="351" y="232"/>
                    </a:lnTo>
                    <a:lnTo>
                      <a:pt x="356" y="240"/>
                    </a:lnTo>
                    <a:lnTo>
                      <a:pt x="362" y="245"/>
                    </a:lnTo>
                    <a:lnTo>
                      <a:pt x="364" y="256"/>
                    </a:lnTo>
                    <a:lnTo>
                      <a:pt x="362" y="260"/>
                    </a:lnTo>
                    <a:lnTo>
                      <a:pt x="383" y="266"/>
                    </a:lnTo>
                    <a:lnTo>
                      <a:pt x="384" y="272"/>
                    </a:lnTo>
                    <a:lnTo>
                      <a:pt x="376" y="274"/>
                    </a:lnTo>
                    <a:lnTo>
                      <a:pt x="360" y="291"/>
                    </a:lnTo>
                    <a:lnTo>
                      <a:pt x="351" y="296"/>
                    </a:lnTo>
                    <a:lnTo>
                      <a:pt x="343" y="307"/>
                    </a:lnTo>
                    <a:lnTo>
                      <a:pt x="335" y="309"/>
                    </a:lnTo>
                    <a:lnTo>
                      <a:pt x="319" y="303"/>
                    </a:lnTo>
                    <a:lnTo>
                      <a:pt x="314" y="298"/>
                    </a:lnTo>
                    <a:lnTo>
                      <a:pt x="313" y="295"/>
                    </a:lnTo>
                    <a:lnTo>
                      <a:pt x="307" y="298"/>
                    </a:lnTo>
                    <a:lnTo>
                      <a:pt x="302" y="288"/>
                    </a:lnTo>
                    <a:lnTo>
                      <a:pt x="293" y="285"/>
                    </a:lnTo>
                    <a:lnTo>
                      <a:pt x="285" y="283"/>
                    </a:lnTo>
                    <a:lnTo>
                      <a:pt x="280" y="280"/>
                    </a:lnTo>
                    <a:lnTo>
                      <a:pt x="275" y="283"/>
                    </a:lnTo>
                    <a:lnTo>
                      <a:pt x="263" y="282"/>
                    </a:lnTo>
                    <a:lnTo>
                      <a:pt x="260" y="275"/>
                    </a:lnTo>
                    <a:lnTo>
                      <a:pt x="265" y="264"/>
                    </a:lnTo>
                    <a:lnTo>
                      <a:pt x="263" y="253"/>
                    </a:lnTo>
                    <a:lnTo>
                      <a:pt x="255" y="249"/>
                    </a:lnTo>
                    <a:lnTo>
                      <a:pt x="236" y="244"/>
                    </a:lnTo>
                    <a:lnTo>
                      <a:pt x="233" y="247"/>
                    </a:lnTo>
                    <a:lnTo>
                      <a:pt x="233" y="249"/>
                    </a:lnTo>
                    <a:lnTo>
                      <a:pt x="225" y="245"/>
                    </a:lnTo>
                    <a:lnTo>
                      <a:pt x="230" y="232"/>
                    </a:lnTo>
                    <a:lnTo>
                      <a:pt x="236" y="226"/>
                    </a:lnTo>
                    <a:lnTo>
                      <a:pt x="233" y="222"/>
                    </a:lnTo>
                    <a:lnTo>
                      <a:pt x="212" y="227"/>
                    </a:lnTo>
                    <a:lnTo>
                      <a:pt x="198" y="233"/>
                    </a:lnTo>
                    <a:lnTo>
                      <a:pt x="198" y="239"/>
                    </a:lnTo>
                    <a:lnTo>
                      <a:pt x="195" y="256"/>
                    </a:lnTo>
                    <a:lnTo>
                      <a:pt x="198" y="263"/>
                    </a:lnTo>
                    <a:lnTo>
                      <a:pt x="196" y="274"/>
                    </a:lnTo>
                    <a:lnTo>
                      <a:pt x="189" y="274"/>
                    </a:lnTo>
                    <a:lnTo>
                      <a:pt x="185" y="281"/>
                    </a:lnTo>
                    <a:lnTo>
                      <a:pt x="178" y="283"/>
                    </a:lnTo>
                    <a:lnTo>
                      <a:pt x="176" y="290"/>
                    </a:lnTo>
                    <a:lnTo>
                      <a:pt x="171" y="296"/>
                    </a:lnTo>
                    <a:lnTo>
                      <a:pt x="162" y="296"/>
                    </a:lnTo>
                    <a:lnTo>
                      <a:pt x="155" y="307"/>
                    </a:lnTo>
                    <a:lnTo>
                      <a:pt x="151" y="315"/>
                    </a:lnTo>
                    <a:lnTo>
                      <a:pt x="147" y="314"/>
                    </a:lnTo>
                    <a:lnTo>
                      <a:pt x="147" y="317"/>
                    </a:lnTo>
                    <a:lnTo>
                      <a:pt x="145" y="325"/>
                    </a:lnTo>
                    <a:lnTo>
                      <a:pt x="137" y="335"/>
                    </a:lnTo>
                    <a:lnTo>
                      <a:pt x="108" y="349"/>
                    </a:lnTo>
                    <a:lnTo>
                      <a:pt x="104" y="345"/>
                    </a:lnTo>
                    <a:lnTo>
                      <a:pt x="97" y="349"/>
                    </a:lnTo>
                    <a:lnTo>
                      <a:pt x="88" y="331"/>
                    </a:lnTo>
                    <a:lnTo>
                      <a:pt x="86" y="309"/>
                    </a:lnTo>
                    <a:lnTo>
                      <a:pt x="87" y="290"/>
                    </a:lnTo>
                    <a:lnTo>
                      <a:pt x="85" y="283"/>
                    </a:lnTo>
                    <a:lnTo>
                      <a:pt x="83" y="269"/>
                    </a:lnTo>
                    <a:lnTo>
                      <a:pt x="82" y="259"/>
                    </a:lnTo>
                    <a:lnTo>
                      <a:pt x="79" y="264"/>
                    </a:lnTo>
                    <a:lnTo>
                      <a:pt x="76" y="281"/>
                    </a:lnTo>
                    <a:lnTo>
                      <a:pt x="69" y="281"/>
                    </a:lnTo>
                    <a:lnTo>
                      <a:pt x="63" y="286"/>
                    </a:lnTo>
                    <a:lnTo>
                      <a:pt x="47" y="286"/>
                    </a:lnTo>
                    <a:lnTo>
                      <a:pt x="43" y="283"/>
                    </a:lnTo>
                    <a:lnTo>
                      <a:pt x="37" y="285"/>
                    </a:lnTo>
                    <a:lnTo>
                      <a:pt x="23" y="295"/>
                    </a:lnTo>
                    <a:lnTo>
                      <a:pt x="8" y="299"/>
                    </a:lnTo>
                    <a:lnTo>
                      <a:pt x="4" y="293"/>
                    </a:lnTo>
                    <a:lnTo>
                      <a:pt x="0" y="283"/>
                    </a:lnTo>
                    <a:lnTo>
                      <a:pt x="12" y="256"/>
                    </a:lnTo>
                    <a:lnTo>
                      <a:pt x="20" y="249"/>
                    </a:lnTo>
                    <a:lnTo>
                      <a:pt x="32" y="245"/>
                    </a:lnTo>
                    <a:lnTo>
                      <a:pt x="51" y="223"/>
                    </a:lnTo>
                    <a:lnTo>
                      <a:pt x="51" y="211"/>
                    </a:lnTo>
                    <a:lnTo>
                      <a:pt x="48" y="206"/>
                    </a:lnTo>
                    <a:lnTo>
                      <a:pt x="47" y="182"/>
                    </a:lnTo>
                    <a:lnTo>
                      <a:pt x="44" y="174"/>
                    </a:lnTo>
                    <a:lnTo>
                      <a:pt x="47" y="158"/>
                    </a:lnTo>
                    <a:lnTo>
                      <a:pt x="53" y="141"/>
                    </a:lnTo>
                    <a:lnTo>
                      <a:pt x="55" y="125"/>
                    </a:lnTo>
                    <a:lnTo>
                      <a:pt x="55" y="121"/>
                    </a:lnTo>
                    <a:lnTo>
                      <a:pt x="58" y="110"/>
                    </a:lnTo>
                    <a:lnTo>
                      <a:pt x="59" y="72"/>
                    </a:lnTo>
                    <a:lnTo>
                      <a:pt x="59" y="60"/>
                    </a:lnTo>
                    <a:lnTo>
                      <a:pt x="63" y="49"/>
                    </a:lnTo>
                    <a:lnTo>
                      <a:pt x="66" y="29"/>
                    </a:lnTo>
                    <a:lnTo>
                      <a:pt x="72" y="19"/>
                    </a:lnTo>
                    <a:lnTo>
                      <a:pt x="77" y="1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6" name="Freeform 301"/>
              <p:cNvSpPr>
                <a:spLocks noChangeAspect="1"/>
              </p:cNvSpPr>
              <p:nvPr/>
            </p:nvSpPr>
            <p:spPr bwMode="gray">
              <a:xfrm>
                <a:off x="1668" y="1452"/>
                <a:ext cx="24" cy="32"/>
              </a:xfrm>
              <a:custGeom>
                <a:avLst/>
                <a:gdLst/>
                <a:ahLst/>
                <a:cxnLst>
                  <a:cxn ang="0">
                    <a:pos x="52" y="4"/>
                  </a:cxn>
                  <a:cxn ang="0">
                    <a:pos x="56" y="0"/>
                  </a:cxn>
                  <a:cxn ang="0">
                    <a:pos x="59" y="5"/>
                  </a:cxn>
                  <a:cxn ang="0">
                    <a:pos x="65" y="11"/>
                  </a:cxn>
                  <a:cxn ang="0">
                    <a:pos x="75" y="3"/>
                  </a:cxn>
                  <a:cxn ang="0">
                    <a:pos x="87" y="5"/>
                  </a:cxn>
                  <a:cxn ang="0">
                    <a:pos x="92" y="17"/>
                  </a:cxn>
                  <a:cxn ang="0">
                    <a:pos x="100" y="19"/>
                  </a:cxn>
                  <a:cxn ang="0">
                    <a:pos x="111" y="17"/>
                  </a:cxn>
                  <a:cxn ang="0">
                    <a:pos x="119" y="33"/>
                  </a:cxn>
                  <a:cxn ang="0">
                    <a:pos x="120" y="49"/>
                  </a:cxn>
                  <a:cxn ang="0">
                    <a:pos x="119" y="74"/>
                  </a:cxn>
                  <a:cxn ang="0">
                    <a:pos x="122" y="97"/>
                  </a:cxn>
                  <a:cxn ang="0">
                    <a:pos x="119" y="119"/>
                  </a:cxn>
                  <a:cxn ang="0">
                    <a:pos x="104" y="139"/>
                  </a:cxn>
                  <a:cxn ang="0">
                    <a:pos x="88" y="151"/>
                  </a:cxn>
                  <a:cxn ang="0">
                    <a:pos x="39" y="161"/>
                  </a:cxn>
                  <a:cxn ang="0">
                    <a:pos x="33" y="158"/>
                  </a:cxn>
                  <a:cxn ang="0">
                    <a:pos x="17" y="153"/>
                  </a:cxn>
                  <a:cxn ang="0">
                    <a:pos x="6" y="132"/>
                  </a:cxn>
                  <a:cxn ang="0">
                    <a:pos x="1" y="110"/>
                  </a:cxn>
                  <a:cxn ang="0">
                    <a:pos x="0" y="90"/>
                  </a:cxn>
                  <a:cxn ang="0">
                    <a:pos x="2" y="72"/>
                  </a:cxn>
                  <a:cxn ang="0">
                    <a:pos x="8" y="62"/>
                  </a:cxn>
                  <a:cxn ang="0">
                    <a:pos x="13" y="46"/>
                  </a:cxn>
                  <a:cxn ang="0">
                    <a:pos x="22" y="27"/>
                  </a:cxn>
                  <a:cxn ang="0">
                    <a:pos x="33" y="13"/>
                  </a:cxn>
                  <a:cxn ang="0">
                    <a:pos x="44" y="10"/>
                  </a:cxn>
                  <a:cxn ang="0">
                    <a:pos x="52" y="4"/>
                  </a:cxn>
                </a:cxnLst>
                <a:rect l="0" t="0" r="r" b="b"/>
                <a:pathLst>
                  <a:path w="122" h="161">
                    <a:moveTo>
                      <a:pt x="52" y="4"/>
                    </a:moveTo>
                    <a:lnTo>
                      <a:pt x="56" y="0"/>
                    </a:lnTo>
                    <a:lnTo>
                      <a:pt x="59" y="5"/>
                    </a:lnTo>
                    <a:lnTo>
                      <a:pt x="65" y="11"/>
                    </a:lnTo>
                    <a:lnTo>
                      <a:pt x="75" y="3"/>
                    </a:lnTo>
                    <a:lnTo>
                      <a:pt x="87" y="5"/>
                    </a:lnTo>
                    <a:lnTo>
                      <a:pt x="92" y="17"/>
                    </a:lnTo>
                    <a:lnTo>
                      <a:pt x="100" y="19"/>
                    </a:lnTo>
                    <a:lnTo>
                      <a:pt x="111" y="17"/>
                    </a:lnTo>
                    <a:lnTo>
                      <a:pt x="119" y="33"/>
                    </a:lnTo>
                    <a:lnTo>
                      <a:pt x="120" y="49"/>
                    </a:lnTo>
                    <a:lnTo>
                      <a:pt x="119" y="74"/>
                    </a:lnTo>
                    <a:lnTo>
                      <a:pt x="122" y="97"/>
                    </a:lnTo>
                    <a:lnTo>
                      <a:pt x="119" y="119"/>
                    </a:lnTo>
                    <a:lnTo>
                      <a:pt x="104" y="139"/>
                    </a:lnTo>
                    <a:lnTo>
                      <a:pt x="88" y="151"/>
                    </a:lnTo>
                    <a:lnTo>
                      <a:pt x="39" y="161"/>
                    </a:lnTo>
                    <a:lnTo>
                      <a:pt x="33" y="158"/>
                    </a:lnTo>
                    <a:lnTo>
                      <a:pt x="17" y="153"/>
                    </a:lnTo>
                    <a:lnTo>
                      <a:pt x="6" y="132"/>
                    </a:lnTo>
                    <a:lnTo>
                      <a:pt x="1" y="110"/>
                    </a:lnTo>
                    <a:lnTo>
                      <a:pt x="0" y="90"/>
                    </a:lnTo>
                    <a:lnTo>
                      <a:pt x="2" y="72"/>
                    </a:lnTo>
                    <a:lnTo>
                      <a:pt x="8" y="62"/>
                    </a:lnTo>
                    <a:lnTo>
                      <a:pt x="13" y="46"/>
                    </a:lnTo>
                    <a:lnTo>
                      <a:pt x="22" y="27"/>
                    </a:lnTo>
                    <a:lnTo>
                      <a:pt x="33" y="13"/>
                    </a:lnTo>
                    <a:lnTo>
                      <a:pt x="44" y="10"/>
                    </a:lnTo>
                    <a:lnTo>
                      <a:pt x="52" y="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7" name="Freeform 302"/>
              <p:cNvSpPr>
                <a:spLocks noChangeAspect="1"/>
              </p:cNvSpPr>
              <p:nvPr/>
            </p:nvSpPr>
            <p:spPr bwMode="gray">
              <a:xfrm>
                <a:off x="1628" y="1270"/>
                <a:ext cx="53" cy="38"/>
              </a:xfrm>
              <a:custGeom>
                <a:avLst/>
                <a:gdLst/>
                <a:ahLst/>
                <a:cxnLst>
                  <a:cxn ang="0">
                    <a:pos x="110" y="18"/>
                  </a:cxn>
                  <a:cxn ang="0">
                    <a:pos x="129" y="14"/>
                  </a:cxn>
                  <a:cxn ang="0">
                    <a:pos x="149" y="16"/>
                  </a:cxn>
                  <a:cxn ang="0">
                    <a:pos x="200" y="45"/>
                  </a:cxn>
                  <a:cxn ang="0">
                    <a:pos x="207" y="57"/>
                  </a:cxn>
                  <a:cxn ang="0">
                    <a:pos x="208" y="68"/>
                  </a:cxn>
                  <a:cxn ang="0">
                    <a:pos x="217" y="81"/>
                  </a:cxn>
                  <a:cxn ang="0">
                    <a:pos x="227" y="87"/>
                  </a:cxn>
                  <a:cxn ang="0">
                    <a:pos x="243" y="118"/>
                  </a:cxn>
                  <a:cxn ang="0">
                    <a:pos x="254" y="129"/>
                  </a:cxn>
                  <a:cxn ang="0">
                    <a:pos x="253" y="136"/>
                  </a:cxn>
                  <a:cxn ang="0">
                    <a:pos x="255" y="147"/>
                  </a:cxn>
                  <a:cxn ang="0">
                    <a:pos x="265" y="158"/>
                  </a:cxn>
                  <a:cxn ang="0">
                    <a:pos x="256" y="172"/>
                  </a:cxn>
                  <a:cxn ang="0">
                    <a:pos x="238" y="173"/>
                  </a:cxn>
                  <a:cxn ang="0">
                    <a:pos x="213" y="170"/>
                  </a:cxn>
                  <a:cxn ang="0">
                    <a:pos x="186" y="159"/>
                  </a:cxn>
                  <a:cxn ang="0">
                    <a:pos x="148" y="158"/>
                  </a:cxn>
                  <a:cxn ang="0">
                    <a:pos x="109" y="183"/>
                  </a:cxn>
                  <a:cxn ang="0">
                    <a:pos x="86" y="190"/>
                  </a:cxn>
                  <a:cxn ang="0">
                    <a:pos x="65" y="179"/>
                  </a:cxn>
                  <a:cxn ang="0">
                    <a:pos x="49" y="165"/>
                  </a:cxn>
                  <a:cxn ang="0">
                    <a:pos x="41" y="145"/>
                  </a:cxn>
                  <a:cxn ang="0">
                    <a:pos x="39" y="100"/>
                  </a:cxn>
                  <a:cxn ang="0">
                    <a:pos x="11" y="92"/>
                  </a:cxn>
                  <a:cxn ang="0">
                    <a:pos x="0" y="72"/>
                  </a:cxn>
                  <a:cxn ang="0">
                    <a:pos x="1" y="51"/>
                  </a:cxn>
                  <a:cxn ang="0">
                    <a:pos x="6" y="44"/>
                  </a:cxn>
                  <a:cxn ang="0">
                    <a:pos x="6" y="18"/>
                  </a:cxn>
                  <a:cxn ang="0">
                    <a:pos x="14" y="1"/>
                  </a:cxn>
                  <a:cxn ang="0">
                    <a:pos x="28" y="0"/>
                  </a:cxn>
                  <a:cxn ang="0">
                    <a:pos x="40" y="8"/>
                  </a:cxn>
                  <a:cxn ang="0">
                    <a:pos x="49" y="7"/>
                  </a:cxn>
                  <a:cxn ang="0">
                    <a:pos x="73" y="17"/>
                  </a:cxn>
                  <a:cxn ang="0">
                    <a:pos x="102" y="23"/>
                  </a:cxn>
                  <a:cxn ang="0">
                    <a:pos x="110" y="18"/>
                  </a:cxn>
                </a:cxnLst>
                <a:rect l="0" t="0" r="r" b="b"/>
                <a:pathLst>
                  <a:path w="265" h="190">
                    <a:moveTo>
                      <a:pt x="110" y="18"/>
                    </a:moveTo>
                    <a:lnTo>
                      <a:pt x="129" y="14"/>
                    </a:lnTo>
                    <a:lnTo>
                      <a:pt x="149" y="16"/>
                    </a:lnTo>
                    <a:lnTo>
                      <a:pt x="200" y="45"/>
                    </a:lnTo>
                    <a:lnTo>
                      <a:pt x="207" y="57"/>
                    </a:lnTo>
                    <a:lnTo>
                      <a:pt x="208" y="68"/>
                    </a:lnTo>
                    <a:lnTo>
                      <a:pt x="217" y="81"/>
                    </a:lnTo>
                    <a:lnTo>
                      <a:pt x="227" y="87"/>
                    </a:lnTo>
                    <a:lnTo>
                      <a:pt x="243" y="118"/>
                    </a:lnTo>
                    <a:lnTo>
                      <a:pt x="254" y="129"/>
                    </a:lnTo>
                    <a:lnTo>
                      <a:pt x="253" y="136"/>
                    </a:lnTo>
                    <a:lnTo>
                      <a:pt x="255" y="147"/>
                    </a:lnTo>
                    <a:lnTo>
                      <a:pt x="265" y="158"/>
                    </a:lnTo>
                    <a:lnTo>
                      <a:pt x="256" y="172"/>
                    </a:lnTo>
                    <a:lnTo>
                      <a:pt x="238" y="173"/>
                    </a:lnTo>
                    <a:lnTo>
                      <a:pt x="213" y="170"/>
                    </a:lnTo>
                    <a:lnTo>
                      <a:pt x="186" y="159"/>
                    </a:lnTo>
                    <a:lnTo>
                      <a:pt x="148" y="158"/>
                    </a:lnTo>
                    <a:lnTo>
                      <a:pt x="109" y="183"/>
                    </a:lnTo>
                    <a:lnTo>
                      <a:pt x="86" y="190"/>
                    </a:lnTo>
                    <a:lnTo>
                      <a:pt x="65" y="179"/>
                    </a:lnTo>
                    <a:lnTo>
                      <a:pt x="49" y="165"/>
                    </a:lnTo>
                    <a:lnTo>
                      <a:pt x="41" y="145"/>
                    </a:lnTo>
                    <a:lnTo>
                      <a:pt x="39" y="100"/>
                    </a:lnTo>
                    <a:lnTo>
                      <a:pt x="11" y="92"/>
                    </a:lnTo>
                    <a:lnTo>
                      <a:pt x="0" y="72"/>
                    </a:lnTo>
                    <a:lnTo>
                      <a:pt x="1" y="51"/>
                    </a:lnTo>
                    <a:lnTo>
                      <a:pt x="6" y="44"/>
                    </a:lnTo>
                    <a:lnTo>
                      <a:pt x="6" y="18"/>
                    </a:lnTo>
                    <a:lnTo>
                      <a:pt x="14" y="1"/>
                    </a:lnTo>
                    <a:lnTo>
                      <a:pt x="28" y="0"/>
                    </a:lnTo>
                    <a:lnTo>
                      <a:pt x="40" y="8"/>
                    </a:lnTo>
                    <a:lnTo>
                      <a:pt x="49" y="7"/>
                    </a:lnTo>
                    <a:lnTo>
                      <a:pt x="73" y="17"/>
                    </a:lnTo>
                    <a:lnTo>
                      <a:pt x="102" y="23"/>
                    </a:lnTo>
                    <a:lnTo>
                      <a:pt x="110" y="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8" name="Freeform 303"/>
              <p:cNvSpPr>
                <a:spLocks noChangeAspect="1"/>
              </p:cNvSpPr>
              <p:nvPr/>
            </p:nvSpPr>
            <p:spPr bwMode="gray">
              <a:xfrm>
                <a:off x="1527" y="1265"/>
                <a:ext cx="316" cy="356"/>
              </a:xfrm>
              <a:custGeom>
                <a:avLst/>
                <a:gdLst/>
                <a:ahLst/>
                <a:cxnLst>
                  <a:cxn ang="0">
                    <a:pos x="1131" y="1671"/>
                  </a:cxn>
                  <a:cxn ang="0">
                    <a:pos x="1196" y="1735"/>
                  </a:cxn>
                  <a:cxn ang="0">
                    <a:pos x="1317" y="1753"/>
                  </a:cxn>
                  <a:cxn ang="0">
                    <a:pos x="1220" y="1622"/>
                  </a:cxn>
                  <a:cxn ang="0">
                    <a:pos x="1258" y="1612"/>
                  </a:cxn>
                  <a:cxn ang="0">
                    <a:pos x="1376" y="1663"/>
                  </a:cxn>
                  <a:cxn ang="0">
                    <a:pos x="1400" y="1662"/>
                  </a:cxn>
                  <a:cxn ang="0">
                    <a:pos x="1406" y="1612"/>
                  </a:cxn>
                  <a:cxn ang="0">
                    <a:pos x="1383" y="1464"/>
                  </a:cxn>
                  <a:cxn ang="0">
                    <a:pos x="1312" y="1405"/>
                  </a:cxn>
                  <a:cxn ang="0">
                    <a:pos x="1253" y="1334"/>
                  </a:cxn>
                  <a:cxn ang="0">
                    <a:pos x="1242" y="1240"/>
                  </a:cxn>
                  <a:cxn ang="0">
                    <a:pos x="1265" y="1192"/>
                  </a:cxn>
                  <a:cxn ang="0">
                    <a:pos x="1384" y="1340"/>
                  </a:cxn>
                  <a:cxn ang="0">
                    <a:pos x="1470" y="1359"/>
                  </a:cxn>
                  <a:cxn ang="0">
                    <a:pos x="1512" y="1254"/>
                  </a:cxn>
                  <a:cxn ang="0">
                    <a:pos x="1581" y="1182"/>
                  </a:cxn>
                  <a:cxn ang="0">
                    <a:pos x="1471" y="1095"/>
                  </a:cxn>
                  <a:cxn ang="0">
                    <a:pos x="1374" y="1010"/>
                  </a:cxn>
                  <a:cxn ang="0">
                    <a:pos x="1283" y="958"/>
                  </a:cxn>
                  <a:cxn ang="0">
                    <a:pos x="1226" y="870"/>
                  </a:cxn>
                  <a:cxn ang="0">
                    <a:pos x="1248" y="812"/>
                  </a:cxn>
                  <a:cxn ang="0">
                    <a:pos x="1178" y="743"/>
                  </a:cxn>
                  <a:cxn ang="0">
                    <a:pos x="1201" y="661"/>
                  </a:cxn>
                  <a:cxn ang="0">
                    <a:pos x="1190" y="606"/>
                  </a:cxn>
                  <a:cxn ang="0">
                    <a:pos x="1102" y="546"/>
                  </a:cxn>
                  <a:cxn ang="0">
                    <a:pos x="1018" y="500"/>
                  </a:cxn>
                  <a:cxn ang="0">
                    <a:pos x="928" y="454"/>
                  </a:cxn>
                  <a:cxn ang="0">
                    <a:pos x="867" y="385"/>
                  </a:cxn>
                  <a:cxn ang="0">
                    <a:pos x="828" y="289"/>
                  </a:cxn>
                  <a:cxn ang="0">
                    <a:pos x="618" y="285"/>
                  </a:cxn>
                  <a:cxn ang="0">
                    <a:pos x="503" y="357"/>
                  </a:cxn>
                  <a:cxn ang="0">
                    <a:pos x="510" y="176"/>
                  </a:cxn>
                  <a:cxn ang="0">
                    <a:pos x="390" y="33"/>
                  </a:cxn>
                  <a:cxn ang="0">
                    <a:pos x="291" y="94"/>
                  </a:cxn>
                  <a:cxn ang="0">
                    <a:pos x="293" y="177"/>
                  </a:cxn>
                  <a:cxn ang="0">
                    <a:pos x="279" y="274"/>
                  </a:cxn>
                  <a:cxn ang="0">
                    <a:pos x="280" y="406"/>
                  </a:cxn>
                  <a:cxn ang="0">
                    <a:pos x="277" y="485"/>
                  </a:cxn>
                  <a:cxn ang="0">
                    <a:pos x="281" y="460"/>
                  </a:cxn>
                  <a:cxn ang="0">
                    <a:pos x="222" y="102"/>
                  </a:cxn>
                  <a:cxn ang="0">
                    <a:pos x="75" y="101"/>
                  </a:cxn>
                  <a:cxn ang="0">
                    <a:pos x="7" y="274"/>
                  </a:cxn>
                  <a:cxn ang="0">
                    <a:pos x="115" y="476"/>
                  </a:cxn>
                  <a:cxn ang="0">
                    <a:pos x="83" y="602"/>
                  </a:cxn>
                  <a:cxn ang="0">
                    <a:pos x="265" y="682"/>
                  </a:cxn>
                  <a:cxn ang="0">
                    <a:pos x="448" y="709"/>
                  </a:cxn>
                  <a:cxn ang="0">
                    <a:pos x="549" y="682"/>
                  </a:cxn>
                  <a:cxn ang="0">
                    <a:pos x="658" y="638"/>
                  </a:cxn>
                  <a:cxn ang="0">
                    <a:pos x="750" y="759"/>
                  </a:cxn>
                  <a:cxn ang="0">
                    <a:pos x="849" y="829"/>
                  </a:cxn>
                  <a:cxn ang="0">
                    <a:pos x="912" y="949"/>
                  </a:cxn>
                  <a:cxn ang="0">
                    <a:pos x="951" y="1121"/>
                  </a:cxn>
                  <a:cxn ang="0">
                    <a:pos x="908" y="1313"/>
                  </a:cxn>
                  <a:cxn ang="0">
                    <a:pos x="743" y="1348"/>
                  </a:cxn>
                  <a:cxn ang="0">
                    <a:pos x="668" y="1462"/>
                  </a:cxn>
                  <a:cxn ang="0">
                    <a:pos x="780" y="1452"/>
                  </a:cxn>
                  <a:cxn ang="0">
                    <a:pos x="846" y="1419"/>
                  </a:cxn>
                  <a:cxn ang="0">
                    <a:pos x="919" y="1456"/>
                  </a:cxn>
                  <a:cxn ang="0">
                    <a:pos x="968" y="1547"/>
                  </a:cxn>
                  <a:cxn ang="0">
                    <a:pos x="1003" y="1593"/>
                  </a:cxn>
                </a:cxnLst>
                <a:rect l="0" t="0" r="r" b="b"/>
                <a:pathLst>
                  <a:path w="1581" h="1779">
                    <a:moveTo>
                      <a:pt x="1037" y="1646"/>
                    </a:moveTo>
                    <a:lnTo>
                      <a:pt x="1053" y="1650"/>
                    </a:lnTo>
                    <a:lnTo>
                      <a:pt x="1071" y="1657"/>
                    </a:lnTo>
                    <a:lnTo>
                      <a:pt x="1072" y="1665"/>
                    </a:lnTo>
                    <a:lnTo>
                      <a:pt x="1078" y="1665"/>
                    </a:lnTo>
                    <a:lnTo>
                      <a:pt x="1091" y="1673"/>
                    </a:lnTo>
                    <a:lnTo>
                      <a:pt x="1102" y="1667"/>
                    </a:lnTo>
                    <a:lnTo>
                      <a:pt x="1109" y="1654"/>
                    </a:lnTo>
                    <a:lnTo>
                      <a:pt x="1111" y="1659"/>
                    </a:lnTo>
                    <a:lnTo>
                      <a:pt x="1109" y="1672"/>
                    </a:lnTo>
                    <a:lnTo>
                      <a:pt x="1118" y="1677"/>
                    </a:lnTo>
                    <a:lnTo>
                      <a:pt x="1121" y="1668"/>
                    </a:lnTo>
                    <a:lnTo>
                      <a:pt x="1131" y="1671"/>
                    </a:lnTo>
                    <a:lnTo>
                      <a:pt x="1137" y="1667"/>
                    </a:lnTo>
                    <a:lnTo>
                      <a:pt x="1135" y="1678"/>
                    </a:lnTo>
                    <a:lnTo>
                      <a:pt x="1138" y="1688"/>
                    </a:lnTo>
                    <a:lnTo>
                      <a:pt x="1145" y="1688"/>
                    </a:lnTo>
                    <a:lnTo>
                      <a:pt x="1148" y="1693"/>
                    </a:lnTo>
                    <a:lnTo>
                      <a:pt x="1150" y="1703"/>
                    </a:lnTo>
                    <a:lnTo>
                      <a:pt x="1159" y="1716"/>
                    </a:lnTo>
                    <a:lnTo>
                      <a:pt x="1170" y="1720"/>
                    </a:lnTo>
                    <a:lnTo>
                      <a:pt x="1175" y="1708"/>
                    </a:lnTo>
                    <a:lnTo>
                      <a:pt x="1175" y="1720"/>
                    </a:lnTo>
                    <a:lnTo>
                      <a:pt x="1181" y="1722"/>
                    </a:lnTo>
                    <a:lnTo>
                      <a:pt x="1185" y="1730"/>
                    </a:lnTo>
                    <a:lnTo>
                      <a:pt x="1196" y="1735"/>
                    </a:lnTo>
                    <a:lnTo>
                      <a:pt x="1205" y="1732"/>
                    </a:lnTo>
                    <a:lnTo>
                      <a:pt x="1213" y="1740"/>
                    </a:lnTo>
                    <a:lnTo>
                      <a:pt x="1236" y="1741"/>
                    </a:lnTo>
                    <a:lnTo>
                      <a:pt x="1238" y="1748"/>
                    </a:lnTo>
                    <a:lnTo>
                      <a:pt x="1249" y="1758"/>
                    </a:lnTo>
                    <a:lnTo>
                      <a:pt x="1254" y="1759"/>
                    </a:lnTo>
                    <a:lnTo>
                      <a:pt x="1267" y="1758"/>
                    </a:lnTo>
                    <a:lnTo>
                      <a:pt x="1280" y="1751"/>
                    </a:lnTo>
                    <a:lnTo>
                      <a:pt x="1306" y="1779"/>
                    </a:lnTo>
                    <a:lnTo>
                      <a:pt x="1325" y="1776"/>
                    </a:lnTo>
                    <a:lnTo>
                      <a:pt x="1323" y="1768"/>
                    </a:lnTo>
                    <a:lnTo>
                      <a:pt x="1317" y="1759"/>
                    </a:lnTo>
                    <a:lnTo>
                      <a:pt x="1317" y="1753"/>
                    </a:lnTo>
                    <a:lnTo>
                      <a:pt x="1320" y="1747"/>
                    </a:lnTo>
                    <a:lnTo>
                      <a:pt x="1322" y="1735"/>
                    </a:lnTo>
                    <a:lnTo>
                      <a:pt x="1319" y="1726"/>
                    </a:lnTo>
                    <a:lnTo>
                      <a:pt x="1301" y="1705"/>
                    </a:lnTo>
                    <a:lnTo>
                      <a:pt x="1285" y="1692"/>
                    </a:lnTo>
                    <a:lnTo>
                      <a:pt x="1279" y="1683"/>
                    </a:lnTo>
                    <a:lnTo>
                      <a:pt x="1270" y="1679"/>
                    </a:lnTo>
                    <a:lnTo>
                      <a:pt x="1253" y="1665"/>
                    </a:lnTo>
                    <a:lnTo>
                      <a:pt x="1249" y="1652"/>
                    </a:lnTo>
                    <a:lnTo>
                      <a:pt x="1236" y="1645"/>
                    </a:lnTo>
                    <a:lnTo>
                      <a:pt x="1236" y="1633"/>
                    </a:lnTo>
                    <a:lnTo>
                      <a:pt x="1224" y="1635"/>
                    </a:lnTo>
                    <a:lnTo>
                      <a:pt x="1220" y="1622"/>
                    </a:lnTo>
                    <a:lnTo>
                      <a:pt x="1216" y="1619"/>
                    </a:lnTo>
                    <a:lnTo>
                      <a:pt x="1213" y="1622"/>
                    </a:lnTo>
                    <a:lnTo>
                      <a:pt x="1210" y="1618"/>
                    </a:lnTo>
                    <a:lnTo>
                      <a:pt x="1188" y="1587"/>
                    </a:lnTo>
                    <a:lnTo>
                      <a:pt x="1178" y="1577"/>
                    </a:lnTo>
                    <a:lnTo>
                      <a:pt x="1167" y="1557"/>
                    </a:lnTo>
                    <a:lnTo>
                      <a:pt x="1180" y="1552"/>
                    </a:lnTo>
                    <a:lnTo>
                      <a:pt x="1197" y="1565"/>
                    </a:lnTo>
                    <a:lnTo>
                      <a:pt x="1216" y="1587"/>
                    </a:lnTo>
                    <a:lnTo>
                      <a:pt x="1231" y="1590"/>
                    </a:lnTo>
                    <a:lnTo>
                      <a:pt x="1227" y="1579"/>
                    </a:lnTo>
                    <a:lnTo>
                      <a:pt x="1236" y="1576"/>
                    </a:lnTo>
                    <a:lnTo>
                      <a:pt x="1258" y="1612"/>
                    </a:lnTo>
                    <a:lnTo>
                      <a:pt x="1269" y="1618"/>
                    </a:lnTo>
                    <a:lnTo>
                      <a:pt x="1280" y="1619"/>
                    </a:lnTo>
                    <a:lnTo>
                      <a:pt x="1287" y="1641"/>
                    </a:lnTo>
                    <a:lnTo>
                      <a:pt x="1318" y="1641"/>
                    </a:lnTo>
                    <a:lnTo>
                      <a:pt x="1330" y="1657"/>
                    </a:lnTo>
                    <a:lnTo>
                      <a:pt x="1335" y="1649"/>
                    </a:lnTo>
                    <a:lnTo>
                      <a:pt x="1341" y="1654"/>
                    </a:lnTo>
                    <a:lnTo>
                      <a:pt x="1350" y="1657"/>
                    </a:lnTo>
                    <a:lnTo>
                      <a:pt x="1356" y="1649"/>
                    </a:lnTo>
                    <a:lnTo>
                      <a:pt x="1360" y="1651"/>
                    </a:lnTo>
                    <a:lnTo>
                      <a:pt x="1361" y="1657"/>
                    </a:lnTo>
                    <a:lnTo>
                      <a:pt x="1367" y="1668"/>
                    </a:lnTo>
                    <a:lnTo>
                      <a:pt x="1376" y="1663"/>
                    </a:lnTo>
                    <a:lnTo>
                      <a:pt x="1376" y="1670"/>
                    </a:lnTo>
                    <a:lnTo>
                      <a:pt x="1372" y="1679"/>
                    </a:lnTo>
                    <a:lnTo>
                      <a:pt x="1371" y="1684"/>
                    </a:lnTo>
                    <a:lnTo>
                      <a:pt x="1382" y="1690"/>
                    </a:lnTo>
                    <a:lnTo>
                      <a:pt x="1387" y="1700"/>
                    </a:lnTo>
                    <a:lnTo>
                      <a:pt x="1394" y="1698"/>
                    </a:lnTo>
                    <a:lnTo>
                      <a:pt x="1390" y="1690"/>
                    </a:lnTo>
                    <a:lnTo>
                      <a:pt x="1389" y="1683"/>
                    </a:lnTo>
                    <a:lnTo>
                      <a:pt x="1382" y="1666"/>
                    </a:lnTo>
                    <a:lnTo>
                      <a:pt x="1380" y="1659"/>
                    </a:lnTo>
                    <a:lnTo>
                      <a:pt x="1384" y="1651"/>
                    </a:lnTo>
                    <a:lnTo>
                      <a:pt x="1393" y="1654"/>
                    </a:lnTo>
                    <a:lnTo>
                      <a:pt x="1400" y="1662"/>
                    </a:lnTo>
                    <a:lnTo>
                      <a:pt x="1410" y="1665"/>
                    </a:lnTo>
                    <a:lnTo>
                      <a:pt x="1412" y="1657"/>
                    </a:lnTo>
                    <a:lnTo>
                      <a:pt x="1411" y="1651"/>
                    </a:lnTo>
                    <a:lnTo>
                      <a:pt x="1408" y="1649"/>
                    </a:lnTo>
                    <a:lnTo>
                      <a:pt x="1408" y="1645"/>
                    </a:lnTo>
                    <a:lnTo>
                      <a:pt x="1403" y="1643"/>
                    </a:lnTo>
                    <a:lnTo>
                      <a:pt x="1393" y="1644"/>
                    </a:lnTo>
                    <a:lnTo>
                      <a:pt x="1387" y="1625"/>
                    </a:lnTo>
                    <a:lnTo>
                      <a:pt x="1380" y="1613"/>
                    </a:lnTo>
                    <a:lnTo>
                      <a:pt x="1383" y="1606"/>
                    </a:lnTo>
                    <a:lnTo>
                      <a:pt x="1383" y="1589"/>
                    </a:lnTo>
                    <a:lnTo>
                      <a:pt x="1395" y="1598"/>
                    </a:lnTo>
                    <a:lnTo>
                      <a:pt x="1406" y="1612"/>
                    </a:lnTo>
                    <a:lnTo>
                      <a:pt x="1408" y="1607"/>
                    </a:lnTo>
                    <a:lnTo>
                      <a:pt x="1405" y="1593"/>
                    </a:lnTo>
                    <a:lnTo>
                      <a:pt x="1409" y="1589"/>
                    </a:lnTo>
                    <a:lnTo>
                      <a:pt x="1409" y="1570"/>
                    </a:lnTo>
                    <a:lnTo>
                      <a:pt x="1411" y="1560"/>
                    </a:lnTo>
                    <a:lnTo>
                      <a:pt x="1405" y="1547"/>
                    </a:lnTo>
                    <a:lnTo>
                      <a:pt x="1401" y="1520"/>
                    </a:lnTo>
                    <a:lnTo>
                      <a:pt x="1388" y="1518"/>
                    </a:lnTo>
                    <a:lnTo>
                      <a:pt x="1374" y="1511"/>
                    </a:lnTo>
                    <a:lnTo>
                      <a:pt x="1368" y="1505"/>
                    </a:lnTo>
                    <a:lnTo>
                      <a:pt x="1367" y="1485"/>
                    </a:lnTo>
                    <a:lnTo>
                      <a:pt x="1379" y="1482"/>
                    </a:lnTo>
                    <a:lnTo>
                      <a:pt x="1383" y="1464"/>
                    </a:lnTo>
                    <a:lnTo>
                      <a:pt x="1380" y="1450"/>
                    </a:lnTo>
                    <a:lnTo>
                      <a:pt x="1367" y="1453"/>
                    </a:lnTo>
                    <a:lnTo>
                      <a:pt x="1368" y="1445"/>
                    </a:lnTo>
                    <a:lnTo>
                      <a:pt x="1366" y="1436"/>
                    </a:lnTo>
                    <a:lnTo>
                      <a:pt x="1362" y="1434"/>
                    </a:lnTo>
                    <a:lnTo>
                      <a:pt x="1346" y="1447"/>
                    </a:lnTo>
                    <a:lnTo>
                      <a:pt x="1346" y="1425"/>
                    </a:lnTo>
                    <a:lnTo>
                      <a:pt x="1344" y="1414"/>
                    </a:lnTo>
                    <a:lnTo>
                      <a:pt x="1331" y="1413"/>
                    </a:lnTo>
                    <a:lnTo>
                      <a:pt x="1315" y="1426"/>
                    </a:lnTo>
                    <a:lnTo>
                      <a:pt x="1308" y="1420"/>
                    </a:lnTo>
                    <a:lnTo>
                      <a:pt x="1320" y="1404"/>
                    </a:lnTo>
                    <a:lnTo>
                      <a:pt x="1312" y="1405"/>
                    </a:lnTo>
                    <a:lnTo>
                      <a:pt x="1299" y="1402"/>
                    </a:lnTo>
                    <a:lnTo>
                      <a:pt x="1291" y="1404"/>
                    </a:lnTo>
                    <a:lnTo>
                      <a:pt x="1288" y="1421"/>
                    </a:lnTo>
                    <a:lnTo>
                      <a:pt x="1283" y="1402"/>
                    </a:lnTo>
                    <a:lnTo>
                      <a:pt x="1275" y="1388"/>
                    </a:lnTo>
                    <a:lnTo>
                      <a:pt x="1275" y="1382"/>
                    </a:lnTo>
                    <a:lnTo>
                      <a:pt x="1271" y="1371"/>
                    </a:lnTo>
                    <a:lnTo>
                      <a:pt x="1258" y="1367"/>
                    </a:lnTo>
                    <a:lnTo>
                      <a:pt x="1258" y="1363"/>
                    </a:lnTo>
                    <a:lnTo>
                      <a:pt x="1263" y="1354"/>
                    </a:lnTo>
                    <a:lnTo>
                      <a:pt x="1256" y="1347"/>
                    </a:lnTo>
                    <a:lnTo>
                      <a:pt x="1263" y="1344"/>
                    </a:lnTo>
                    <a:lnTo>
                      <a:pt x="1253" y="1334"/>
                    </a:lnTo>
                    <a:lnTo>
                      <a:pt x="1252" y="1326"/>
                    </a:lnTo>
                    <a:lnTo>
                      <a:pt x="1256" y="1316"/>
                    </a:lnTo>
                    <a:lnTo>
                      <a:pt x="1240" y="1311"/>
                    </a:lnTo>
                    <a:lnTo>
                      <a:pt x="1221" y="1321"/>
                    </a:lnTo>
                    <a:lnTo>
                      <a:pt x="1220" y="1316"/>
                    </a:lnTo>
                    <a:lnTo>
                      <a:pt x="1224" y="1299"/>
                    </a:lnTo>
                    <a:lnTo>
                      <a:pt x="1221" y="1280"/>
                    </a:lnTo>
                    <a:lnTo>
                      <a:pt x="1229" y="1278"/>
                    </a:lnTo>
                    <a:lnTo>
                      <a:pt x="1236" y="1280"/>
                    </a:lnTo>
                    <a:lnTo>
                      <a:pt x="1252" y="1272"/>
                    </a:lnTo>
                    <a:lnTo>
                      <a:pt x="1263" y="1272"/>
                    </a:lnTo>
                    <a:lnTo>
                      <a:pt x="1256" y="1254"/>
                    </a:lnTo>
                    <a:lnTo>
                      <a:pt x="1242" y="1240"/>
                    </a:lnTo>
                    <a:lnTo>
                      <a:pt x="1222" y="1236"/>
                    </a:lnTo>
                    <a:lnTo>
                      <a:pt x="1215" y="1230"/>
                    </a:lnTo>
                    <a:lnTo>
                      <a:pt x="1209" y="1211"/>
                    </a:lnTo>
                    <a:lnTo>
                      <a:pt x="1226" y="1213"/>
                    </a:lnTo>
                    <a:lnTo>
                      <a:pt x="1221" y="1203"/>
                    </a:lnTo>
                    <a:lnTo>
                      <a:pt x="1231" y="1202"/>
                    </a:lnTo>
                    <a:lnTo>
                      <a:pt x="1253" y="1224"/>
                    </a:lnTo>
                    <a:lnTo>
                      <a:pt x="1260" y="1224"/>
                    </a:lnTo>
                    <a:lnTo>
                      <a:pt x="1252" y="1204"/>
                    </a:lnTo>
                    <a:lnTo>
                      <a:pt x="1260" y="1205"/>
                    </a:lnTo>
                    <a:lnTo>
                      <a:pt x="1247" y="1192"/>
                    </a:lnTo>
                    <a:lnTo>
                      <a:pt x="1253" y="1183"/>
                    </a:lnTo>
                    <a:lnTo>
                      <a:pt x="1265" y="1192"/>
                    </a:lnTo>
                    <a:lnTo>
                      <a:pt x="1277" y="1194"/>
                    </a:lnTo>
                    <a:lnTo>
                      <a:pt x="1279" y="1211"/>
                    </a:lnTo>
                    <a:lnTo>
                      <a:pt x="1272" y="1220"/>
                    </a:lnTo>
                    <a:lnTo>
                      <a:pt x="1288" y="1224"/>
                    </a:lnTo>
                    <a:lnTo>
                      <a:pt x="1317" y="1245"/>
                    </a:lnTo>
                    <a:lnTo>
                      <a:pt x="1329" y="1251"/>
                    </a:lnTo>
                    <a:lnTo>
                      <a:pt x="1333" y="1272"/>
                    </a:lnTo>
                    <a:lnTo>
                      <a:pt x="1350" y="1272"/>
                    </a:lnTo>
                    <a:lnTo>
                      <a:pt x="1362" y="1265"/>
                    </a:lnTo>
                    <a:lnTo>
                      <a:pt x="1358" y="1283"/>
                    </a:lnTo>
                    <a:lnTo>
                      <a:pt x="1362" y="1306"/>
                    </a:lnTo>
                    <a:lnTo>
                      <a:pt x="1366" y="1315"/>
                    </a:lnTo>
                    <a:lnTo>
                      <a:pt x="1384" y="1340"/>
                    </a:lnTo>
                    <a:lnTo>
                      <a:pt x="1400" y="1332"/>
                    </a:lnTo>
                    <a:lnTo>
                      <a:pt x="1403" y="1343"/>
                    </a:lnTo>
                    <a:lnTo>
                      <a:pt x="1395" y="1359"/>
                    </a:lnTo>
                    <a:lnTo>
                      <a:pt x="1405" y="1375"/>
                    </a:lnTo>
                    <a:lnTo>
                      <a:pt x="1422" y="1365"/>
                    </a:lnTo>
                    <a:lnTo>
                      <a:pt x="1430" y="1388"/>
                    </a:lnTo>
                    <a:lnTo>
                      <a:pt x="1442" y="1380"/>
                    </a:lnTo>
                    <a:lnTo>
                      <a:pt x="1446" y="1392"/>
                    </a:lnTo>
                    <a:lnTo>
                      <a:pt x="1451" y="1403"/>
                    </a:lnTo>
                    <a:lnTo>
                      <a:pt x="1459" y="1409"/>
                    </a:lnTo>
                    <a:lnTo>
                      <a:pt x="1465" y="1386"/>
                    </a:lnTo>
                    <a:lnTo>
                      <a:pt x="1466" y="1374"/>
                    </a:lnTo>
                    <a:lnTo>
                      <a:pt x="1470" y="1359"/>
                    </a:lnTo>
                    <a:lnTo>
                      <a:pt x="1479" y="1358"/>
                    </a:lnTo>
                    <a:lnTo>
                      <a:pt x="1475" y="1339"/>
                    </a:lnTo>
                    <a:lnTo>
                      <a:pt x="1466" y="1311"/>
                    </a:lnTo>
                    <a:lnTo>
                      <a:pt x="1468" y="1297"/>
                    </a:lnTo>
                    <a:lnTo>
                      <a:pt x="1491" y="1320"/>
                    </a:lnTo>
                    <a:lnTo>
                      <a:pt x="1506" y="1321"/>
                    </a:lnTo>
                    <a:lnTo>
                      <a:pt x="1508" y="1310"/>
                    </a:lnTo>
                    <a:lnTo>
                      <a:pt x="1512" y="1299"/>
                    </a:lnTo>
                    <a:lnTo>
                      <a:pt x="1523" y="1294"/>
                    </a:lnTo>
                    <a:lnTo>
                      <a:pt x="1524" y="1269"/>
                    </a:lnTo>
                    <a:lnTo>
                      <a:pt x="1541" y="1263"/>
                    </a:lnTo>
                    <a:lnTo>
                      <a:pt x="1533" y="1251"/>
                    </a:lnTo>
                    <a:lnTo>
                      <a:pt x="1512" y="1254"/>
                    </a:lnTo>
                    <a:lnTo>
                      <a:pt x="1514" y="1241"/>
                    </a:lnTo>
                    <a:lnTo>
                      <a:pt x="1527" y="1242"/>
                    </a:lnTo>
                    <a:lnTo>
                      <a:pt x="1529" y="1229"/>
                    </a:lnTo>
                    <a:lnTo>
                      <a:pt x="1513" y="1224"/>
                    </a:lnTo>
                    <a:lnTo>
                      <a:pt x="1525" y="1218"/>
                    </a:lnTo>
                    <a:lnTo>
                      <a:pt x="1549" y="1232"/>
                    </a:lnTo>
                    <a:lnTo>
                      <a:pt x="1562" y="1232"/>
                    </a:lnTo>
                    <a:lnTo>
                      <a:pt x="1567" y="1224"/>
                    </a:lnTo>
                    <a:lnTo>
                      <a:pt x="1557" y="1211"/>
                    </a:lnTo>
                    <a:lnTo>
                      <a:pt x="1560" y="1207"/>
                    </a:lnTo>
                    <a:lnTo>
                      <a:pt x="1564" y="1197"/>
                    </a:lnTo>
                    <a:lnTo>
                      <a:pt x="1573" y="1193"/>
                    </a:lnTo>
                    <a:lnTo>
                      <a:pt x="1581" y="1182"/>
                    </a:lnTo>
                    <a:lnTo>
                      <a:pt x="1573" y="1165"/>
                    </a:lnTo>
                    <a:lnTo>
                      <a:pt x="1555" y="1144"/>
                    </a:lnTo>
                    <a:lnTo>
                      <a:pt x="1544" y="1139"/>
                    </a:lnTo>
                    <a:lnTo>
                      <a:pt x="1535" y="1132"/>
                    </a:lnTo>
                    <a:lnTo>
                      <a:pt x="1523" y="1134"/>
                    </a:lnTo>
                    <a:lnTo>
                      <a:pt x="1513" y="1130"/>
                    </a:lnTo>
                    <a:lnTo>
                      <a:pt x="1496" y="1132"/>
                    </a:lnTo>
                    <a:lnTo>
                      <a:pt x="1474" y="1144"/>
                    </a:lnTo>
                    <a:lnTo>
                      <a:pt x="1480" y="1112"/>
                    </a:lnTo>
                    <a:lnTo>
                      <a:pt x="1490" y="1100"/>
                    </a:lnTo>
                    <a:lnTo>
                      <a:pt x="1489" y="1089"/>
                    </a:lnTo>
                    <a:lnTo>
                      <a:pt x="1478" y="1087"/>
                    </a:lnTo>
                    <a:lnTo>
                      <a:pt x="1471" y="1095"/>
                    </a:lnTo>
                    <a:lnTo>
                      <a:pt x="1439" y="1100"/>
                    </a:lnTo>
                    <a:lnTo>
                      <a:pt x="1426" y="1098"/>
                    </a:lnTo>
                    <a:lnTo>
                      <a:pt x="1435" y="1091"/>
                    </a:lnTo>
                    <a:lnTo>
                      <a:pt x="1422" y="1087"/>
                    </a:lnTo>
                    <a:lnTo>
                      <a:pt x="1427" y="1081"/>
                    </a:lnTo>
                    <a:lnTo>
                      <a:pt x="1441" y="1080"/>
                    </a:lnTo>
                    <a:lnTo>
                      <a:pt x="1441" y="1070"/>
                    </a:lnTo>
                    <a:lnTo>
                      <a:pt x="1423" y="1035"/>
                    </a:lnTo>
                    <a:lnTo>
                      <a:pt x="1416" y="1022"/>
                    </a:lnTo>
                    <a:lnTo>
                      <a:pt x="1410" y="1017"/>
                    </a:lnTo>
                    <a:lnTo>
                      <a:pt x="1401" y="1011"/>
                    </a:lnTo>
                    <a:lnTo>
                      <a:pt x="1379" y="1016"/>
                    </a:lnTo>
                    <a:lnTo>
                      <a:pt x="1374" y="1010"/>
                    </a:lnTo>
                    <a:lnTo>
                      <a:pt x="1377" y="999"/>
                    </a:lnTo>
                    <a:lnTo>
                      <a:pt x="1382" y="993"/>
                    </a:lnTo>
                    <a:lnTo>
                      <a:pt x="1383" y="979"/>
                    </a:lnTo>
                    <a:lnTo>
                      <a:pt x="1363" y="984"/>
                    </a:lnTo>
                    <a:lnTo>
                      <a:pt x="1342" y="985"/>
                    </a:lnTo>
                    <a:lnTo>
                      <a:pt x="1329" y="1000"/>
                    </a:lnTo>
                    <a:lnTo>
                      <a:pt x="1323" y="989"/>
                    </a:lnTo>
                    <a:lnTo>
                      <a:pt x="1312" y="985"/>
                    </a:lnTo>
                    <a:lnTo>
                      <a:pt x="1314" y="976"/>
                    </a:lnTo>
                    <a:lnTo>
                      <a:pt x="1324" y="968"/>
                    </a:lnTo>
                    <a:lnTo>
                      <a:pt x="1315" y="952"/>
                    </a:lnTo>
                    <a:lnTo>
                      <a:pt x="1297" y="957"/>
                    </a:lnTo>
                    <a:lnTo>
                      <a:pt x="1283" y="958"/>
                    </a:lnTo>
                    <a:lnTo>
                      <a:pt x="1279" y="952"/>
                    </a:lnTo>
                    <a:lnTo>
                      <a:pt x="1285" y="940"/>
                    </a:lnTo>
                    <a:lnTo>
                      <a:pt x="1288" y="929"/>
                    </a:lnTo>
                    <a:lnTo>
                      <a:pt x="1279" y="923"/>
                    </a:lnTo>
                    <a:lnTo>
                      <a:pt x="1252" y="918"/>
                    </a:lnTo>
                    <a:lnTo>
                      <a:pt x="1216" y="908"/>
                    </a:lnTo>
                    <a:lnTo>
                      <a:pt x="1204" y="902"/>
                    </a:lnTo>
                    <a:lnTo>
                      <a:pt x="1199" y="893"/>
                    </a:lnTo>
                    <a:lnTo>
                      <a:pt x="1215" y="893"/>
                    </a:lnTo>
                    <a:lnTo>
                      <a:pt x="1216" y="885"/>
                    </a:lnTo>
                    <a:lnTo>
                      <a:pt x="1233" y="882"/>
                    </a:lnTo>
                    <a:lnTo>
                      <a:pt x="1224" y="875"/>
                    </a:lnTo>
                    <a:lnTo>
                      <a:pt x="1226" y="870"/>
                    </a:lnTo>
                    <a:lnTo>
                      <a:pt x="1209" y="852"/>
                    </a:lnTo>
                    <a:lnTo>
                      <a:pt x="1210" y="842"/>
                    </a:lnTo>
                    <a:lnTo>
                      <a:pt x="1228" y="843"/>
                    </a:lnTo>
                    <a:lnTo>
                      <a:pt x="1231" y="836"/>
                    </a:lnTo>
                    <a:lnTo>
                      <a:pt x="1220" y="826"/>
                    </a:lnTo>
                    <a:lnTo>
                      <a:pt x="1202" y="815"/>
                    </a:lnTo>
                    <a:lnTo>
                      <a:pt x="1188" y="816"/>
                    </a:lnTo>
                    <a:lnTo>
                      <a:pt x="1186" y="807"/>
                    </a:lnTo>
                    <a:lnTo>
                      <a:pt x="1202" y="804"/>
                    </a:lnTo>
                    <a:lnTo>
                      <a:pt x="1207" y="807"/>
                    </a:lnTo>
                    <a:lnTo>
                      <a:pt x="1215" y="804"/>
                    </a:lnTo>
                    <a:lnTo>
                      <a:pt x="1215" y="791"/>
                    </a:lnTo>
                    <a:lnTo>
                      <a:pt x="1248" y="812"/>
                    </a:lnTo>
                    <a:lnTo>
                      <a:pt x="1263" y="812"/>
                    </a:lnTo>
                    <a:lnTo>
                      <a:pt x="1280" y="805"/>
                    </a:lnTo>
                    <a:lnTo>
                      <a:pt x="1295" y="811"/>
                    </a:lnTo>
                    <a:lnTo>
                      <a:pt x="1299" y="802"/>
                    </a:lnTo>
                    <a:lnTo>
                      <a:pt x="1299" y="793"/>
                    </a:lnTo>
                    <a:lnTo>
                      <a:pt x="1286" y="779"/>
                    </a:lnTo>
                    <a:lnTo>
                      <a:pt x="1269" y="768"/>
                    </a:lnTo>
                    <a:lnTo>
                      <a:pt x="1249" y="766"/>
                    </a:lnTo>
                    <a:lnTo>
                      <a:pt x="1228" y="767"/>
                    </a:lnTo>
                    <a:lnTo>
                      <a:pt x="1211" y="757"/>
                    </a:lnTo>
                    <a:lnTo>
                      <a:pt x="1206" y="769"/>
                    </a:lnTo>
                    <a:lnTo>
                      <a:pt x="1191" y="752"/>
                    </a:lnTo>
                    <a:lnTo>
                      <a:pt x="1178" y="743"/>
                    </a:lnTo>
                    <a:lnTo>
                      <a:pt x="1169" y="751"/>
                    </a:lnTo>
                    <a:lnTo>
                      <a:pt x="1180" y="735"/>
                    </a:lnTo>
                    <a:lnTo>
                      <a:pt x="1201" y="736"/>
                    </a:lnTo>
                    <a:lnTo>
                      <a:pt x="1215" y="729"/>
                    </a:lnTo>
                    <a:lnTo>
                      <a:pt x="1222" y="716"/>
                    </a:lnTo>
                    <a:lnTo>
                      <a:pt x="1238" y="713"/>
                    </a:lnTo>
                    <a:lnTo>
                      <a:pt x="1258" y="723"/>
                    </a:lnTo>
                    <a:lnTo>
                      <a:pt x="1267" y="705"/>
                    </a:lnTo>
                    <a:lnTo>
                      <a:pt x="1261" y="691"/>
                    </a:lnTo>
                    <a:lnTo>
                      <a:pt x="1226" y="641"/>
                    </a:lnTo>
                    <a:lnTo>
                      <a:pt x="1207" y="632"/>
                    </a:lnTo>
                    <a:lnTo>
                      <a:pt x="1200" y="646"/>
                    </a:lnTo>
                    <a:lnTo>
                      <a:pt x="1201" y="661"/>
                    </a:lnTo>
                    <a:lnTo>
                      <a:pt x="1185" y="673"/>
                    </a:lnTo>
                    <a:lnTo>
                      <a:pt x="1178" y="688"/>
                    </a:lnTo>
                    <a:lnTo>
                      <a:pt x="1161" y="687"/>
                    </a:lnTo>
                    <a:lnTo>
                      <a:pt x="1178" y="661"/>
                    </a:lnTo>
                    <a:lnTo>
                      <a:pt x="1178" y="649"/>
                    </a:lnTo>
                    <a:lnTo>
                      <a:pt x="1142" y="651"/>
                    </a:lnTo>
                    <a:lnTo>
                      <a:pt x="1130" y="660"/>
                    </a:lnTo>
                    <a:lnTo>
                      <a:pt x="1125" y="653"/>
                    </a:lnTo>
                    <a:lnTo>
                      <a:pt x="1140" y="640"/>
                    </a:lnTo>
                    <a:lnTo>
                      <a:pt x="1169" y="628"/>
                    </a:lnTo>
                    <a:lnTo>
                      <a:pt x="1178" y="606"/>
                    </a:lnTo>
                    <a:lnTo>
                      <a:pt x="1188" y="619"/>
                    </a:lnTo>
                    <a:lnTo>
                      <a:pt x="1190" y="606"/>
                    </a:lnTo>
                    <a:lnTo>
                      <a:pt x="1190" y="585"/>
                    </a:lnTo>
                    <a:lnTo>
                      <a:pt x="1154" y="570"/>
                    </a:lnTo>
                    <a:lnTo>
                      <a:pt x="1143" y="560"/>
                    </a:lnTo>
                    <a:lnTo>
                      <a:pt x="1131" y="557"/>
                    </a:lnTo>
                    <a:lnTo>
                      <a:pt x="1111" y="563"/>
                    </a:lnTo>
                    <a:lnTo>
                      <a:pt x="1099" y="580"/>
                    </a:lnTo>
                    <a:lnTo>
                      <a:pt x="1093" y="585"/>
                    </a:lnTo>
                    <a:lnTo>
                      <a:pt x="1083" y="597"/>
                    </a:lnTo>
                    <a:lnTo>
                      <a:pt x="1083" y="591"/>
                    </a:lnTo>
                    <a:lnTo>
                      <a:pt x="1089" y="575"/>
                    </a:lnTo>
                    <a:lnTo>
                      <a:pt x="1102" y="563"/>
                    </a:lnTo>
                    <a:lnTo>
                      <a:pt x="1110" y="542"/>
                    </a:lnTo>
                    <a:lnTo>
                      <a:pt x="1102" y="546"/>
                    </a:lnTo>
                    <a:lnTo>
                      <a:pt x="1091" y="556"/>
                    </a:lnTo>
                    <a:lnTo>
                      <a:pt x="1076" y="560"/>
                    </a:lnTo>
                    <a:lnTo>
                      <a:pt x="1057" y="575"/>
                    </a:lnTo>
                    <a:lnTo>
                      <a:pt x="1059" y="564"/>
                    </a:lnTo>
                    <a:lnTo>
                      <a:pt x="1066" y="552"/>
                    </a:lnTo>
                    <a:lnTo>
                      <a:pt x="1075" y="528"/>
                    </a:lnTo>
                    <a:lnTo>
                      <a:pt x="1071" y="509"/>
                    </a:lnTo>
                    <a:lnTo>
                      <a:pt x="1060" y="506"/>
                    </a:lnTo>
                    <a:lnTo>
                      <a:pt x="1044" y="520"/>
                    </a:lnTo>
                    <a:lnTo>
                      <a:pt x="1028" y="525"/>
                    </a:lnTo>
                    <a:lnTo>
                      <a:pt x="1021" y="513"/>
                    </a:lnTo>
                    <a:lnTo>
                      <a:pt x="990" y="506"/>
                    </a:lnTo>
                    <a:lnTo>
                      <a:pt x="1018" y="500"/>
                    </a:lnTo>
                    <a:lnTo>
                      <a:pt x="1034" y="501"/>
                    </a:lnTo>
                    <a:lnTo>
                      <a:pt x="1041" y="489"/>
                    </a:lnTo>
                    <a:lnTo>
                      <a:pt x="1048" y="477"/>
                    </a:lnTo>
                    <a:lnTo>
                      <a:pt x="1041" y="455"/>
                    </a:lnTo>
                    <a:lnTo>
                      <a:pt x="1028" y="431"/>
                    </a:lnTo>
                    <a:lnTo>
                      <a:pt x="986" y="412"/>
                    </a:lnTo>
                    <a:lnTo>
                      <a:pt x="968" y="393"/>
                    </a:lnTo>
                    <a:lnTo>
                      <a:pt x="965" y="395"/>
                    </a:lnTo>
                    <a:lnTo>
                      <a:pt x="962" y="412"/>
                    </a:lnTo>
                    <a:lnTo>
                      <a:pt x="949" y="425"/>
                    </a:lnTo>
                    <a:lnTo>
                      <a:pt x="935" y="419"/>
                    </a:lnTo>
                    <a:lnTo>
                      <a:pt x="922" y="423"/>
                    </a:lnTo>
                    <a:lnTo>
                      <a:pt x="928" y="454"/>
                    </a:lnTo>
                    <a:lnTo>
                      <a:pt x="927" y="463"/>
                    </a:lnTo>
                    <a:lnTo>
                      <a:pt x="926" y="455"/>
                    </a:lnTo>
                    <a:lnTo>
                      <a:pt x="914" y="457"/>
                    </a:lnTo>
                    <a:lnTo>
                      <a:pt x="912" y="452"/>
                    </a:lnTo>
                    <a:lnTo>
                      <a:pt x="904" y="443"/>
                    </a:lnTo>
                    <a:lnTo>
                      <a:pt x="906" y="419"/>
                    </a:lnTo>
                    <a:lnTo>
                      <a:pt x="896" y="418"/>
                    </a:lnTo>
                    <a:lnTo>
                      <a:pt x="882" y="438"/>
                    </a:lnTo>
                    <a:lnTo>
                      <a:pt x="895" y="408"/>
                    </a:lnTo>
                    <a:lnTo>
                      <a:pt x="912" y="385"/>
                    </a:lnTo>
                    <a:lnTo>
                      <a:pt x="910" y="379"/>
                    </a:lnTo>
                    <a:lnTo>
                      <a:pt x="883" y="385"/>
                    </a:lnTo>
                    <a:lnTo>
                      <a:pt x="867" y="385"/>
                    </a:lnTo>
                    <a:lnTo>
                      <a:pt x="851" y="406"/>
                    </a:lnTo>
                    <a:lnTo>
                      <a:pt x="844" y="411"/>
                    </a:lnTo>
                    <a:lnTo>
                      <a:pt x="845" y="391"/>
                    </a:lnTo>
                    <a:lnTo>
                      <a:pt x="829" y="401"/>
                    </a:lnTo>
                    <a:lnTo>
                      <a:pt x="846" y="381"/>
                    </a:lnTo>
                    <a:lnTo>
                      <a:pt x="863" y="370"/>
                    </a:lnTo>
                    <a:lnTo>
                      <a:pt x="871" y="357"/>
                    </a:lnTo>
                    <a:lnTo>
                      <a:pt x="867" y="334"/>
                    </a:lnTo>
                    <a:lnTo>
                      <a:pt x="846" y="328"/>
                    </a:lnTo>
                    <a:lnTo>
                      <a:pt x="825" y="328"/>
                    </a:lnTo>
                    <a:lnTo>
                      <a:pt x="819" y="322"/>
                    </a:lnTo>
                    <a:lnTo>
                      <a:pt x="831" y="305"/>
                    </a:lnTo>
                    <a:lnTo>
                      <a:pt x="828" y="289"/>
                    </a:lnTo>
                    <a:lnTo>
                      <a:pt x="818" y="266"/>
                    </a:lnTo>
                    <a:lnTo>
                      <a:pt x="808" y="259"/>
                    </a:lnTo>
                    <a:lnTo>
                      <a:pt x="812" y="250"/>
                    </a:lnTo>
                    <a:lnTo>
                      <a:pt x="791" y="240"/>
                    </a:lnTo>
                    <a:lnTo>
                      <a:pt x="771" y="239"/>
                    </a:lnTo>
                    <a:lnTo>
                      <a:pt x="712" y="209"/>
                    </a:lnTo>
                    <a:lnTo>
                      <a:pt x="685" y="208"/>
                    </a:lnTo>
                    <a:lnTo>
                      <a:pt x="656" y="221"/>
                    </a:lnTo>
                    <a:lnTo>
                      <a:pt x="631" y="245"/>
                    </a:lnTo>
                    <a:lnTo>
                      <a:pt x="630" y="266"/>
                    </a:lnTo>
                    <a:lnTo>
                      <a:pt x="646" y="280"/>
                    </a:lnTo>
                    <a:lnTo>
                      <a:pt x="634" y="285"/>
                    </a:lnTo>
                    <a:lnTo>
                      <a:pt x="618" y="285"/>
                    </a:lnTo>
                    <a:lnTo>
                      <a:pt x="607" y="300"/>
                    </a:lnTo>
                    <a:lnTo>
                      <a:pt x="588" y="274"/>
                    </a:lnTo>
                    <a:lnTo>
                      <a:pt x="575" y="289"/>
                    </a:lnTo>
                    <a:lnTo>
                      <a:pt x="565" y="283"/>
                    </a:lnTo>
                    <a:lnTo>
                      <a:pt x="566" y="267"/>
                    </a:lnTo>
                    <a:lnTo>
                      <a:pt x="562" y="251"/>
                    </a:lnTo>
                    <a:lnTo>
                      <a:pt x="550" y="275"/>
                    </a:lnTo>
                    <a:lnTo>
                      <a:pt x="550" y="283"/>
                    </a:lnTo>
                    <a:lnTo>
                      <a:pt x="545" y="306"/>
                    </a:lnTo>
                    <a:lnTo>
                      <a:pt x="537" y="304"/>
                    </a:lnTo>
                    <a:lnTo>
                      <a:pt x="533" y="322"/>
                    </a:lnTo>
                    <a:lnTo>
                      <a:pt x="519" y="344"/>
                    </a:lnTo>
                    <a:lnTo>
                      <a:pt x="503" y="357"/>
                    </a:lnTo>
                    <a:lnTo>
                      <a:pt x="506" y="347"/>
                    </a:lnTo>
                    <a:lnTo>
                      <a:pt x="498" y="336"/>
                    </a:lnTo>
                    <a:lnTo>
                      <a:pt x="503" y="325"/>
                    </a:lnTo>
                    <a:lnTo>
                      <a:pt x="517" y="328"/>
                    </a:lnTo>
                    <a:lnTo>
                      <a:pt x="519" y="323"/>
                    </a:lnTo>
                    <a:lnTo>
                      <a:pt x="511" y="312"/>
                    </a:lnTo>
                    <a:lnTo>
                      <a:pt x="506" y="312"/>
                    </a:lnTo>
                    <a:lnTo>
                      <a:pt x="512" y="289"/>
                    </a:lnTo>
                    <a:lnTo>
                      <a:pt x="518" y="274"/>
                    </a:lnTo>
                    <a:lnTo>
                      <a:pt x="528" y="230"/>
                    </a:lnTo>
                    <a:lnTo>
                      <a:pt x="534" y="212"/>
                    </a:lnTo>
                    <a:lnTo>
                      <a:pt x="518" y="196"/>
                    </a:lnTo>
                    <a:lnTo>
                      <a:pt x="510" y="176"/>
                    </a:lnTo>
                    <a:lnTo>
                      <a:pt x="508" y="167"/>
                    </a:lnTo>
                    <a:lnTo>
                      <a:pt x="518" y="159"/>
                    </a:lnTo>
                    <a:lnTo>
                      <a:pt x="519" y="148"/>
                    </a:lnTo>
                    <a:lnTo>
                      <a:pt x="512" y="134"/>
                    </a:lnTo>
                    <a:lnTo>
                      <a:pt x="496" y="122"/>
                    </a:lnTo>
                    <a:lnTo>
                      <a:pt x="475" y="115"/>
                    </a:lnTo>
                    <a:lnTo>
                      <a:pt x="489" y="99"/>
                    </a:lnTo>
                    <a:lnTo>
                      <a:pt x="484" y="47"/>
                    </a:lnTo>
                    <a:lnTo>
                      <a:pt x="475" y="33"/>
                    </a:lnTo>
                    <a:lnTo>
                      <a:pt x="470" y="22"/>
                    </a:lnTo>
                    <a:lnTo>
                      <a:pt x="417" y="26"/>
                    </a:lnTo>
                    <a:lnTo>
                      <a:pt x="401" y="25"/>
                    </a:lnTo>
                    <a:lnTo>
                      <a:pt x="390" y="33"/>
                    </a:lnTo>
                    <a:lnTo>
                      <a:pt x="378" y="37"/>
                    </a:lnTo>
                    <a:lnTo>
                      <a:pt x="358" y="49"/>
                    </a:lnTo>
                    <a:lnTo>
                      <a:pt x="339" y="68"/>
                    </a:lnTo>
                    <a:lnTo>
                      <a:pt x="355" y="84"/>
                    </a:lnTo>
                    <a:lnTo>
                      <a:pt x="351" y="103"/>
                    </a:lnTo>
                    <a:lnTo>
                      <a:pt x="347" y="92"/>
                    </a:lnTo>
                    <a:lnTo>
                      <a:pt x="340" y="80"/>
                    </a:lnTo>
                    <a:lnTo>
                      <a:pt x="325" y="73"/>
                    </a:lnTo>
                    <a:lnTo>
                      <a:pt x="307" y="81"/>
                    </a:lnTo>
                    <a:lnTo>
                      <a:pt x="304" y="94"/>
                    </a:lnTo>
                    <a:lnTo>
                      <a:pt x="313" y="118"/>
                    </a:lnTo>
                    <a:lnTo>
                      <a:pt x="303" y="112"/>
                    </a:lnTo>
                    <a:lnTo>
                      <a:pt x="291" y="94"/>
                    </a:lnTo>
                    <a:lnTo>
                      <a:pt x="277" y="97"/>
                    </a:lnTo>
                    <a:lnTo>
                      <a:pt x="272" y="115"/>
                    </a:lnTo>
                    <a:lnTo>
                      <a:pt x="285" y="131"/>
                    </a:lnTo>
                    <a:lnTo>
                      <a:pt x="344" y="153"/>
                    </a:lnTo>
                    <a:lnTo>
                      <a:pt x="341" y="160"/>
                    </a:lnTo>
                    <a:lnTo>
                      <a:pt x="324" y="156"/>
                    </a:lnTo>
                    <a:lnTo>
                      <a:pt x="266" y="138"/>
                    </a:lnTo>
                    <a:lnTo>
                      <a:pt x="264" y="148"/>
                    </a:lnTo>
                    <a:lnTo>
                      <a:pt x="258" y="144"/>
                    </a:lnTo>
                    <a:lnTo>
                      <a:pt x="250" y="148"/>
                    </a:lnTo>
                    <a:lnTo>
                      <a:pt x="261" y="156"/>
                    </a:lnTo>
                    <a:lnTo>
                      <a:pt x="276" y="160"/>
                    </a:lnTo>
                    <a:lnTo>
                      <a:pt x="293" y="177"/>
                    </a:lnTo>
                    <a:lnTo>
                      <a:pt x="312" y="186"/>
                    </a:lnTo>
                    <a:lnTo>
                      <a:pt x="331" y="204"/>
                    </a:lnTo>
                    <a:lnTo>
                      <a:pt x="319" y="207"/>
                    </a:lnTo>
                    <a:lnTo>
                      <a:pt x="280" y="176"/>
                    </a:lnTo>
                    <a:lnTo>
                      <a:pt x="255" y="170"/>
                    </a:lnTo>
                    <a:lnTo>
                      <a:pt x="243" y="171"/>
                    </a:lnTo>
                    <a:lnTo>
                      <a:pt x="238" y="181"/>
                    </a:lnTo>
                    <a:lnTo>
                      <a:pt x="239" y="210"/>
                    </a:lnTo>
                    <a:lnTo>
                      <a:pt x="248" y="237"/>
                    </a:lnTo>
                    <a:lnTo>
                      <a:pt x="243" y="246"/>
                    </a:lnTo>
                    <a:lnTo>
                      <a:pt x="250" y="263"/>
                    </a:lnTo>
                    <a:lnTo>
                      <a:pt x="269" y="274"/>
                    </a:lnTo>
                    <a:lnTo>
                      <a:pt x="279" y="274"/>
                    </a:lnTo>
                    <a:lnTo>
                      <a:pt x="285" y="268"/>
                    </a:lnTo>
                    <a:lnTo>
                      <a:pt x="288" y="273"/>
                    </a:lnTo>
                    <a:lnTo>
                      <a:pt x="282" y="291"/>
                    </a:lnTo>
                    <a:lnTo>
                      <a:pt x="272" y="302"/>
                    </a:lnTo>
                    <a:lnTo>
                      <a:pt x="254" y="299"/>
                    </a:lnTo>
                    <a:lnTo>
                      <a:pt x="249" y="314"/>
                    </a:lnTo>
                    <a:lnTo>
                      <a:pt x="248" y="325"/>
                    </a:lnTo>
                    <a:lnTo>
                      <a:pt x="226" y="343"/>
                    </a:lnTo>
                    <a:lnTo>
                      <a:pt x="229" y="354"/>
                    </a:lnTo>
                    <a:lnTo>
                      <a:pt x="245" y="364"/>
                    </a:lnTo>
                    <a:lnTo>
                      <a:pt x="245" y="381"/>
                    </a:lnTo>
                    <a:lnTo>
                      <a:pt x="259" y="398"/>
                    </a:lnTo>
                    <a:lnTo>
                      <a:pt x="280" y="406"/>
                    </a:lnTo>
                    <a:lnTo>
                      <a:pt x="295" y="406"/>
                    </a:lnTo>
                    <a:lnTo>
                      <a:pt x="298" y="419"/>
                    </a:lnTo>
                    <a:lnTo>
                      <a:pt x="295" y="441"/>
                    </a:lnTo>
                    <a:lnTo>
                      <a:pt x="295" y="447"/>
                    </a:lnTo>
                    <a:lnTo>
                      <a:pt x="290" y="455"/>
                    </a:lnTo>
                    <a:lnTo>
                      <a:pt x="291" y="471"/>
                    </a:lnTo>
                    <a:lnTo>
                      <a:pt x="290" y="485"/>
                    </a:lnTo>
                    <a:lnTo>
                      <a:pt x="288" y="504"/>
                    </a:lnTo>
                    <a:lnTo>
                      <a:pt x="281" y="525"/>
                    </a:lnTo>
                    <a:lnTo>
                      <a:pt x="275" y="519"/>
                    </a:lnTo>
                    <a:lnTo>
                      <a:pt x="277" y="500"/>
                    </a:lnTo>
                    <a:lnTo>
                      <a:pt x="281" y="490"/>
                    </a:lnTo>
                    <a:lnTo>
                      <a:pt x="277" y="485"/>
                    </a:lnTo>
                    <a:lnTo>
                      <a:pt x="271" y="489"/>
                    </a:lnTo>
                    <a:lnTo>
                      <a:pt x="254" y="487"/>
                    </a:lnTo>
                    <a:lnTo>
                      <a:pt x="242" y="490"/>
                    </a:lnTo>
                    <a:lnTo>
                      <a:pt x="227" y="498"/>
                    </a:lnTo>
                    <a:lnTo>
                      <a:pt x="207" y="515"/>
                    </a:lnTo>
                    <a:lnTo>
                      <a:pt x="190" y="513"/>
                    </a:lnTo>
                    <a:lnTo>
                      <a:pt x="215" y="495"/>
                    </a:lnTo>
                    <a:lnTo>
                      <a:pt x="227" y="481"/>
                    </a:lnTo>
                    <a:lnTo>
                      <a:pt x="252" y="476"/>
                    </a:lnTo>
                    <a:lnTo>
                      <a:pt x="256" y="470"/>
                    </a:lnTo>
                    <a:lnTo>
                      <a:pt x="268" y="465"/>
                    </a:lnTo>
                    <a:lnTo>
                      <a:pt x="281" y="467"/>
                    </a:lnTo>
                    <a:lnTo>
                      <a:pt x="281" y="460"/>
                    </a:lnTo>
                    <a:lnTo>
                      <a:pt x="277" y="446"/>
                    </a:lnTo>
                    <a:lnTo>
                      <a:pt x="274" y="438"/>
                    </a:lnTo>
                    <a:lnTo>
                      <a:pt x="255" y="433"/>
                    </a:lnTo>
                    <a:lnTo>
                      <a:pt x="205" y="361"/>
                    </a:lnTo>
                    <a:lnTo>
                      <a:pt x="196" y="334"/>
                    </a:lnTo>
                    <a:lnTo>
                      <a:pt x="198" y="306"/>
                    </a:lnTo>
                    <a:lnTo>
                      <a:pt x="206" y="274"/>
                    </a:lnTo>
                    <a:lnTo>
                      <a:pt x="198" y="252"/>
                    </a:lnTo>
                    <a:lnTo>
                      <a:pt x="185" y="229"/>
                    </a:lnTo>
                    <a:lnTo>
                      <a:pt x="186" y="198"/>
                    </a:lnTo>
                    <a:lnTo>
                      <a:pt x="207" y="155"/>
                    </a:lnTo>
                    <a:lnTo>
                      <a:pt x="211" y="124"/>
                    </a:lnTo>
                    <a:lnTo>
                      <a:pt x="222" y="102"/>
                    </a:lnTo>
                    <a:lnTo>
                      <a:pt x="236" y="88"/>
                    </a:lnTo>
                    <a:lnTo>
                      <a:pt x="247" y="67"/>
                    </a:lnTo>
                    <a:lnTo>
                      <a:pt x="275" y="38"/>
                    </a:lnTo>
                    <a:lnTo>
                      <a:pt x="285" y="25"/>
                    </a:lnTo>
                    <a:lnTo>
                      <a:pt x="285" y="21"/>
                    </a:lnTo>
                    <a:lnTo>
                      <a:pt x="279" y="16"/>
                    </a:lnTo>
                    <a:lnTo>
                      <a:pt x="270" y="8"/>
                    </a:lnTo>
                    <a:lnTo>
                      <a:pt x="206" y="0"/>
                    </a:lnTo>
                    <a:lnTo>
                      <a:pt x="190" y="3"/>
                    </a:lnTo>
                    <a:lnTo>
                      <a:pt x="146" y="20"/>
                    </a:lnTo>
                    <a:lnTo>
                      <a:pt x="114" y="42"/>
                    </a:lnTo>
                    <a:lnTo>
                      <a:pt x="81" y="76"/>
                    </a:lnTo>
                    <a:lnTo>
                      <a:pt x="75" y="101"/>
                    </a:lnTo>
                    <a:lnTo>
                      <a:pt x="61" y="118"/>
                    </a:lnTo>
                    <a:lnTo>
                      <a:pt x="55" y="123"/>
                    </a:lnTo>
                    <a:lnTo>
                      <a:pt x="49" y="134"/>
                    </a:lnTo>
                    <a:lnTo>
                      <a:pt x="44" y="149"/>
                    </a:lnTo>
                    <a:lnTo>
                      <a:pt x="51" y="164"/>
                    </a:lnTo>
                    <a:lnTo>
                      <a:pt x="39" y="172"/>
                    </a:lnTo>
                    <a:lnTo>
                      <a:pt x="38" y="199"/>
                    </a:lnTo>
                    <a:lnTo>
                      <a:pt x="48" y="204"/>
                    </a:lnTo>
                    <a:lnTo>
                      <a:pt x="29" y="204"/>
                    </a:lnTo>
                    <a:lnTo>
                      <a:pt x="24" y="230"/>
                    </a:lnTo>
                    <a:lnTo>
                      <a:pt x="16" y="236"/>
                    </a:lnTo>
                    <a:lnTo>
                      <a:pt x="14" y="261"/>
                    </a:lnTo>
                    <a:lnTo>
                      <a:pt x="7" y="274"/>
                    </a:lnTo>
                    <a:lnTo>
                      <a:pt x="12" y="310"/>
                    </a:lnTo>
                    <a:lnTo>
                      <a:pt x="27" y="310"/>
                    </a:lnTo>
                    <a:lnTo>
                      <a:pt x="17" y="316"/>
                    </a:lnTo>
                    <a:lnTo>
                      <a:pt x="7" y="330"/>
                    </a:lnTo>
                    <a:lnTo>
                      <a:pt x="0" y="347"/>
                    </a:lnTo>
                    <a:lnTo>
                      <a:pt x="7" y="369"/>
                    </a:lnTo>
                    <a:lnTo>
                      <a:pt x="13" y="381"/>
                    </a:lnTo>
                    <a:lnTo>
                      <a:pt x="3" y="401"/>
                    </a:lnTo>
                    <a:lnTo>
                      <a:pt x="3" y="441"/>
                    </a:lnTo>
                    <a:lnTo>
                      <a:pt x="8" y="454"/>
                    </a:lnTo>
                    <a:lnTo>
                      <a:pt x="12" y="460"/>
                    </a:lnTo>
                    <a:lnTo>
                      <a:pt x="62" y="471"/>
                    </a:lnTo>
                    <a:lnTo>
                      <a:pt x="115" y="476"/>
                    </a:lnTo>
                    <a:lnTo>
                      <a:pt x="126" y="490"/>
                    </a:lnTo>
                    <a:lnTo>
                      <a:pt x="145" y="506"/>
                    </a:lnTo>
                    <a:lnTo>
                      <a:pt x="162" y="516"/>
                    </a:lnTo>
                    <a:lnTo>
                      <a:pt x="131" y="528"/>
                    </a:lnTo>
                    <a:lnTo>
                      <a:pt x="107" y="530"/>
                    </a:lnTo>
                    <a:lnTo>
                      <a:pt x="73" y="510"/>
                    </a:lnTo>
                    <a:lnTo>
                      <a:pt x="53" y="509"/>
                    </a:lnTo>
                    <a:lnTo>
                      <a:pt x="37" y="504"/>
                    </a:lnTo>
                    <a:lnTo>
                      <a:pt x="45" y="515"/>
                    </a:lnTo>
                    <a:lnTo>
                      <a:pt x="38" y="532"/>
                    </a:lnTo>
                    <a:lnTo>
                      <a:pt x="48" y="548"/>
                    </a:lnTo>
                    <a:lnTo>
                      <a:pt x="61" y="575"/>
                    </a:lnTo>
                    <a:lnTo>
                      <a:pt x="83" y="602"/>
                    </a:lnTo>
                    <a:lnTo>
                      <a:pt x="118" y="624"/>
                    </a:lnTo>
                    <a:lnTo>
                      <a:pt x="105" y="627"/>
                    </a:lnTo>
                    <a:lnTo>
                      <a:pt x="124" y="634"/>
                    </a:lnTo>
                    <a:lnTo>
                      <a:pt x="126" y="628"/>
                    </a:lnTo>
                    <a:lnTo>
                      <a:pt x="141" y="627"/>
                    </a:lnTo>
                    <a:lnTo>
                      <a:pt x="167" y="632"/>
                    </a:lnTo>
                    <a:lnTo>
                      <a:pt x="186" y="627"/>
                    </a:lnTo>
                    <a:lnTo>
                      <a:pt x="194" y="606"/>
                    </a:lnTo>
                    <a:lnTo>
                      <a:pt x="196" y="635"/>
                    </a:lnTo>
                    <a:lnTo>
                      <a:pt x="209" y="656"/>
                    </a:lnTo>
                    <a:lnTo>
                      <a:pt x="226" y="673"/>
                    </a:lnTo>
                    <a:lnTo>
                      <a:pt x="253" y="682"/>
                    </a:lnTo>
                    <a:lnTo>
                      <a:pt x="265" y="682"/>
                    </a:lnTo>
                    <a:lnTo>
                      <a:pt x="250" y="672"/>
                    </a:lnTo>
                    <a:lnTo>
                      <a:pt x="265" y="670"/>
                    </a:lnTo>
                    <a:lnTo>
                      <a:pt x="292" y="680"/>
                    </a:lnTo>
                    <a:lnTo>
                      <a:pt x="344" y="688"/>
                    </a:lnTo>
                    <a:lnTo>
                      <a:pt x="358" y="696"/>
                    </a:lnTo>
                    <a:lnTo>
                      <a:pt x="360" y="689"/>
                    </a:lnTo>
                    <a:lnTo>
                      <a:pt x="384" y="678"/>
                    </a:lnTo>
                    <a:lnTo>
                      <a:pt x="419" y="702"/>
                    </a:lnTo>
                    <a:lnTo>
                      <a:pt x="435" y="703"/>
                    </a:lnTo>
                    <a:lnTo>
                      <a:pt x="437" y="708"/>
                    </a:lnTo>
                    <a:lnTo>
                      <a:pt x="442" y="700"/>
                    </a:lnTo>
                    <a:lnTo>
                      <a:pt x="441" y="702"/>
                    </a:lnTo>
                    <a:lnTo>
                      <a:pt x="448" y="709"/>
                    </a:lnTo>
                    <a:lnTo>
                      <a:pt x="455" y="693"/>
                    </a:lnTo>
                    <a:lnTo>
                      <a:pt x="469" y="687"/>
                    </a:lnTo>
                    <a:lnTo>
                      <a:pt x="483" y="696"/>
                    </a:lnTo>
                    <a:lnTo>
                      <a:pt x="496" y="718"/>
                    </a:lnTo>
                    <a:lnTo>
                      <a:pt x="506" y="718"/>
                    </a:lnTo>
                    <a:lnTo>
                      <a:pt x="501" y="704"/>
                    </a:lnTo>
                    <a:lnTo>
                      <a:pt x="481" y="680"/>
                    </a:lnTo>
                    <a:lnTo>
                      <a:pt x="462" y="672"/>
                    </a:lnTo>
                    <a:lnTo>
                      <a:pt x="464" y="659"/>
                    </a:lnTo>
                    <a:lnTo>
                      <a:pt x="517" y="676"/>
                    </a:lnTo>
                    <a:lnTo>
                      <a:pt x="530" y="682"/>
                    </a:lnTo>
                    <a:lnTo>
                      <a:pt x="543" y="676"/>
                    </a:lnTo>
                    <a:lnTo>
                      <a:pt x="549" y="682"/>
                    </a:lnTo>
                    <a:lnTo>
                      <a:pt x="556" y="682"/>
                    </a:lnTo>
                    <a:lnTo>
                      <a:pt x="569" y="707"/>
                    </a:lnTo>
                    <a:lnTo>
                      <a:pt x="596" y="698"/>
                    </a:lnTo>
                    <a:lnTo>
                      <a:pt x="618" y="696"/>
                    </a:lnTo>
                    <a:lnTo>
                      <a:pt x="625" y="684"/>
                    </a:lnTo>
                    <a:lnTo>
                      <a:pt x="620" y="659"/>
                    </a:lnTo>
                    <a:lnTo>
                      <a:pt x="605" y="624"/>
                    </a:lnTo>
                    <a:lnTo>
                      <a:pt x="591" y="626"/>
                    </a:lnTo>
                    <a:lnTo>
                      <a:pt x="581" y="618"/>
                    </a:lnTo>
                    <a:lnTo>
                      <a:pt x="593" y="607"/>
                    </a:lnTo>
                    <a:lnTo>
                      <a:pt x="620" y="614"/>
                    </a:lnTo>
                    <a:lnTo>
                      <a:pt x="653" y="649"/>
                    </a:lnTo>
                    <a:lnTo>
                      <a:pt x="658" y="638"/>
                    </a:lnTo>
                    <a:lnTo>
                      <a:pt x="670" y="646"/>
                    </a:lnTo>
                    <a:lnTo>
                      <a:pt x="684" y="643"/>
                    </a:lnTo>
                    <a:lnTo>
                      <a:pt x="685" y="707"/>
                    </a:lnTo>
                    <a:lnTo>
                      <a:pt x="694" y="716"/>
                    </a:lnTo>
                    <a:lnTo>
                      <a:pt x="701" y="700"/>
                    </a:lnTo>
                    <a:lnTo>
                      <a:pt x="711" y="708"/>
                    </a:lnTo>
                    <a:lnTo>
                      <a:pt x="723" y="707"/>
                    </a:lnTo>
                    <a:lnTo>
                      <a:pt x="728" y="714"/>
                    </a:lnTo>
                    <a:lnTo>
                      <a:pt x="727" y="726"/>
                    </a:lnTo>
                    <a:lnTo>
                      <a:pt x="715" y="736"/>
                    </a:lnTo>
                    <a:lnTo>
                      <a:pt x="727" y="737"/>
                    </a:lnTo>
                    <a:lnTo>
                      <a:pt x="738" y="745"/>
                    </a:lnTo>
                    <a:lnTo>
                      <a:pt x="750" y="759"/>
                    </a:lnTo>
                    <a:lnTo>
                      <a:pt x="787" y="793"/>
                    </a:lnTo>
                    <a:lnTo>
                      <a:pt x="792" y="816"/>
                    </a:lnTo>
                    <a:lnTo>
                      <a:pt x="772" y="833"/>
                    </a:lnTo>
                    <a:lnTo>
                      <a:pt x="752" y="828"/>
                    </a:lnTo>
                    <a:lnTo>
                      <a:pt x="737" y="828"/>
                    </a:lnTo>
                    <a:lnTo>
                      <a:pt x="743" y="854"/>
                    </a:lnTo>
                    <a:lnTo>
                      <a:pt x="740" y="887"/>
                    </a:lnTo>
                    <a:lnTo>
                      <a:pt x="761" y="880"/>
                    </a:lnTo>
                    <a:lnTo>
                      <a:pt x="791" y="859"/>
                    </a:lnTo>
                    <a:lnTo>
                      <a:pt x="798" y="843"/>
                    </a:lnTo>
                    <a:lnTo>
                      <a:pt x="812" y="849"/>
                    </a:lnTo>
                    <a:lnTo>
                      <a:pt x="829" y="834"/>
                    </a:lnTo>
                    <a:lnTo>
                      <a:pt x="849" y="829"/>
                    </a:lnTo>
                    <a:lnTo>
                      <a:pt x="868" y="833"/>
                    </a:lnTo>
                    <a:lnTo>
                      <a:pt x="836" y="843"/>
                    </a:lnTo>
                    <a:lnTo>
                      <a:pt x="842" y="848"/>
                    </a:lnTo>
                    <a:lnTo>
                      <a:pt x="835" y="863"/>
                    </a:lnTo>
                    <a:lnTo>
                      <a:pt x="858" y="892"/>
                    </a:lnTo>
                    <a:lnTo>
                      <a:pt x="872" y="906"/>
                    </a:lnTo>
                    <a:lnTo>
                      <a:pt x="878" y="901"/>
                    </a:lnTo>
                    <a:lnTo>
                      <a:pt x="871" y="887"/>
                    </a:lnTo>
                    <a:lnTo>
                      <a:pt x="872" y="877"/>
                    </a:lnTo>
                    <a:lnTo>
                      <a:pt x="892" y="883"/>
                    </a:lnTo>
                    <a:lnTo>
                      <a:pt x="890" y="920"/>
                    </a:lnTo>
                    <a:lnTo>
                      <a:pt x="895" y="936"/>
                    </a:lnTo>
                    <a:lnTo>
                      <a:pt x="912" y="949"/>
                    </a:lnTo>
                    <a:lnTo>
                      <a:pt x="925" y="941"/>
                    </a:lnTo>
                    <a:lnTo>
                      <a:pt x="939" y="963"/>
                    </a:lnTo>
                    <a:lnTo>
                      <a:pt x="942" y="988"/>
                    </a:lnTo>
                    <a:lnTo>
                      <a:pt x="948" y="1004"/>
                    </a:lnTo>
                    <a:lnTo>
                      <a:pt x="955" y="1014"/>
                    </a:lnTo>
                    <a:lnTo>
                      <a:pt x="958" y="1037"/>
                    </a:lnTo>
                    <a:lnTo>
                      <a:pt x="965" y="1049"/>
                    </a:lnTo>
                    <a:lnTo>
                      <a:pt x="967" y="1069"/>
                    </a:lnTo>
                    <a:lnTo>
                      <a:pt x="970" y="1085"/>
                    </a:lnTo>
                    <a:lnTo>
                      <a:pt x="976" y="1089"/>
                    </a:lnTo>
                    <a:lnTo>
                      <a:pt x="971" y="1103"/>
                    </a:lnTo>
                    <a:lnTo>
                      <a:pt x="964" y="1114"/>
                    </a:lnTo>
                    <a:lnTo>
                      <a:pt x="951" y="1121"/>
                    </a:lnTo>
                    <a:lnTo>
                      <a:pt x="942" y="1130"/>
                    </a:lnTo>
                    <a:lnTo>
                      <a:pt x="941" y="1166"/>
                    </a:lnTo>
                    <a:lnTo>
                      <a:pt x="937" y="1170"/>
                    </a:lnTo>
                    <a:lnTo>
                      <a:pt x="924" y="1173"/>
                    </a:lnTo>
                    <a:lnTo>
                      <a:pt x="911" y="1191"/>
                    </a:lnTo>
                    <a:lnTo>
                      <a:pt x="895" y="1204"/>
                    </a:lnTo>
                    <a:lnTo>
                      <a:pt x="882" y="1224"/>
                    </a:lnTo>
                    <a:lnTo>
                      <a:pt x="861" y="1242"/>
                    </a:lnTo>
                    <a:lnTo>
                      <a:pt x="863" y="1254"/>
                    </a:lnTo>
                    <a:lnTo>
                      <a:pt x="877" y="1275"/>
                    </a:lnTo>
                    <a:lnTo>
                      <a:pt x="894" y="1292"/>
                    </a:lnTo>
                    <a:lnTo>
                      <a:pt x="898" y="1310"/>
                    </a:lnTo>
                    <a:lnTo>
                      <a:pt x="908" y="1313"/>
                    </a:lnTo>
                    <a:lnTo>
                      <a:pt x="908" y="1338"/>
                    </a:lnTo>
                    <a:lnTo>
                      <a:pt x="889" y="1328"/>
                    </a:lnTo>
                    <a:lnTo>
                      <a:pt x="888" y="1333"/>
                    </a:lnTo>
                    <a:lnTo>
                      <a:pt x="874" y="1327"/>
                    </a:lnTo>
                    <a:lnTo>
                      <a:pt x="871" y="1334"/>
                    </a:lnTo>
                    <a:lnTo>
                      <a:pt x="862" y="1337"/>
                    </a:lnTo>
                    <a:lnTo>
                      <a:pt x="846" y="1347"/>
                    </a:lnTo>
                    <a:lnTo>
                      <a:pt x="822" y="1347"/>
                    </a:lnTo>
                    <a:lnTo>
                      <a:pt x="820" y="1360"/>
                    </a:lnTo>
                    <a:lnTo>
                      <a:pt x="811" y="1364"/>
                    </a:lnTo>
                    <a:lnTo>
                      <a:pt x="793" y="1354"/>
                    </a:lnTo>
                    <a:lnTo>
                      <a:pt x="765" y="1358"/>
                    </a:lnTo>
                    <a:lnTo>
                      <a:pt x="743" y="1348"/>
                    </a:lnTo>
                    <a:lnTo>
                      <a:pt x="731" y="1348"/>
                    </a:lnTo>
                    <a:lnTo>
                      <a:pt x="718" y="1344"/>
                    </a:lnTo>
                    <a:lnTo>
                      <a:pt x="711" y="1338"/>
                    </a:lnTo>
                    <a:lnTo>
                      <a:pt x="700" y="1339"/>
                    </a:lnTo>
                    <a:lnTo>
                      <a:pt x="707" y="1350"/>
                    </a:lnTo>
                    <a:lnTo>
                      <a:pt x="697" y="1350"/>
                    </a:lnTo>
                    <a:lnTo>
                      <a:pt x="700" y="1374"/>
                    </a:lnTo>
                    <a:lnTo>
                      <a:pt x="688" y="1378"/>
                    </a:lnTo>
                    <a:lnTo>
                      <a:pt x="668" y="1393"/>
                    </a:lnTo>
                    <a:lnTo>
                      <a:pt x="661" y="1408"/>
                    </a:lnTo>
                    <a:lnTo>
                      <a:pt x="658" y="1425"/>
                    </a:lnTo>
                    <a:lnTo>
                      <a:pt x="659" y="1441"/>
                    </a:lnTo>
                    <a:lnTo>
                      <a:pt x="668" y="1462"/>
                    </a:lnTo>
                    <a:lnTo>
                      <a:pt x="680" y="1473"/>
                    </a:lnTo>
                    <a:lnTo>
                      <a:pt x="690" y="1473"/>
                    </a:lnTo>
                    <a:lnTo>
                      <a:pt x="702" y="1488"/>
                    </a:lnTo>
                    <a:lnTo>
                      <a:pt x="710" y="1485"/>
                    </a:lnTo>
                    <a:lnTo>
                      <a:pt x="731" y="1491"/>
                    </a:lnTo>
                    <a:lnTo>
                      <a:pt x="737" y="1496"/>
                    </a:lnTo>
                    <a:lnTo>
                      <a:pt x="739" y="1493"/>
                    </a:lnTo>
                    <a:lnTo>
                      <a:pt x="761" y="1487"/>
                    </a:lnTo>
                    <a:lnTo>
                      <a:pt x="759" y="1478"/>
                    </a:lnTo>
                    <a:lnTo>
                      <a:pt x="776" y="1477"/>
                    </a:lnTo>
                    <a:lnTo>
                      <a:pt x="783" y="1473"/>
                    </a:lnTo>
                    <a:lnTo>
                      <a:pt x="785" y="1463"/>
                    </a:lnTo>
                    <a:lnTo>
                      <a:pt x="780" y="1452"/>
                    </a:lnTo>
                    <a:lnTo>
                      <a:pt x="792" y="1447"/>
                    </a:lnTo>
                    <a:lnTo>
                      <a:pt x="807" y="1447"/>
                    </a:lnTo>
                    <a:lnTo>
                      <a:pt x="812" y="1457"/>
                    </a:lnTo>
                    <a:lnTo>
                      <a:pt x="814" y="1467"/>
                    </a:lnTo>
                    <a:lnTo>
                      <a:pt x="840" y="1468"/>
                    </a:lnTo>
                    <a:lnTo>
                      <a:pt x="849" y="1472"/>
                    </a:lnTo>
                    <a:lnTo>
                      <a:pt x="847" y="1461"/>
                    </a:lnTo>
                    <a:lnTo>
                      <a:pt x="855" y="1453"/>
                    </a:lnTo>
                    <a:lnTo>
                      <a:pt x="857" y="1460"/>
                    </a:lnTo>
                    <a:lnTo>
                      <a:pt x="847" y="1441"/>
                    </a:lnTo>
                    <a:lnTo>
                      <a:pt x="835" y="1436"/>
                    </a:lnTo>
                    <a:lnTo>
                      <a:pt x="834" y="1423"/>
                    </a:lnTo>
                    <a:lnTo>
                      <a:pt x="846" y="1419"/>
                    </a:lnTo>
                    <a:lnTo>
                      <a:pt x="851" y="1413"/>
                    </a:lnTo>
                    <a:lnTo>
                      <a:pt x="851" y="1425"/>
                    </a:lnTo>
                    <a:lnTo>
                      <a:pt x="852" y="1435"/>
                    </a:lnTo>
                    <a:lnTo>
                      <a:pt x="860" y="1426"/>
                    </a:lnTo>
                    <a:lnTo>
                      <a:pt x="862" y="1435"/>
                    </a:lnTo>
                    <a:lnTo>
                      <a:pt x="871" y="1444"/>
                    </a:lnTo>
                    <a:lnTo>
                      <a:pt x="876" y="1439"/>
                    </a:lnTo>
                    <a:lnTo>
                      <a:pt x="885" y="1435"/>
                    </a:lnTo>
                    <a:lnTo>
                      <a:pt x="889" y="1436"/>
                    </a:lnTo>
                    <a:lnTo>
                      <a:pt x="898" y="1450"/>
                    </a:lnTo>
                    <a:lnTo>
                      <a:pt x="906" y="1444"/>
                    </a:lnTo>
                    <a:lnTo>
                      <a:pt x="914" y="1446"/>
                    </a:lnTo>
                    <a:lnTo>
                      <a:pt x="919" y="1456"/>
                    </a:lnTo>
                    <a:lnTo>
                      <a:pt x="916" y="1462"/>
                    </a:lnTo>
                    <a:lnTo>
                      <a:pt x="917" y="1473"/>
                    </a:lnTo>
                    <a:lnTo>
                      <a:pt x="921" y="1485"/>
                    </a:lnTo>
                    <a:lnTo>
                      <a:pt x="927" y="1482"/>
                    </a:lnTo>
                    <a:lnTo>
                      <a:pt x="938" y="1498"/>
                    </a:lnTo>
                    <a:lnTo>
                      <a:pt x="941" y="1507"/>
                    </a:lnTo>
                    <a:lnTo>
                      <a:pt x="939" y="1515"/>
                    </a:lnTo>
                    <a:lnTo>
                      <a:pt x="942" y="1518"/>
                    </a:lnTo>
                    <a:lnTo>
                      <a:pt x="943" y="1528"/>
                    </a:lnTo>
                    <a:lnTo>
                      <a:pt x="951" y="1526"/>
                    </a:lnTo>
                    <a:lnTo>
                      <a:pt x="955" y="1528"/>
                    </a:lnTo>
                    <a:lnTo>
                      <a:pt x="963" y="1544"/>
                    </a:lnTo>
                    <a:lnTo>
                      <a:pt x="968" y="1547"/>
                    </a:lnTo>
                    <a:lnTo>
                      <a:pt x="975" y="1541"/>
                    </a:lnTo>
                    <a:lnTo>
                      <a:pt x="980" y="1543"/>
                    </a:lnTo>
                    <a:lnTo>
                      <a:pt x="980" y="1550"/>
                    </a:lnTo>
                    <a:lnTo>
                      <a:pt x="986" y="1560"/>
                    </a:lnTo>
                    <a:lnTo>
                      <a:pt x="994" y="1563"/>
                    </a:lnTo>
                    <a:lnTo>
                      <a:pt x="995" y="1554"/>
                    </a:lnTo>
                    <a:lnTo>
                      <a:pt x="1001" y="1542"/>
                    </a:lnTo>
                    <a:lnTo>
                      <a:pt x="1012" y="1559"/>
                    </a:lnTo>
                    <a:lnTo>
                      <a:pt x="1018" y="1563"/>
                    </a:lnTo>
                    <a:lnTo>
                      <a:pt x="1022" y="1571"/>
                    </a:lnTo>
                    <a:lnTo>
                      <a:pt x="1033" y="1571"/>
                    </a:lnTo>
                    <a:lnTo>
                      <a:pt x="1019" y="1587"/>
                    </a:lnTo>
                    <a:lnTo>
                      <a:pt x="1003" y="1593"/>
                    </a:lnTo>
                    <a:lnTo>
                      <a:pt x="992" y="1579"/>
                    </a:lnTo>
                    <a:lnTo>
                      <a:pt x="998" y="1595"/>
                    </a:lnTo>
                    <a:lnTo>
                      <a:pt x="1014" y="1628"/>
                    </a:lnTo>
                    <a:lnTo>
                      <a:pt x="1024" y="1630"/>
                    </a:lnTo>
                    <a:lnTo>
                      <a:pt x="1035" y="1643"/>
                    </a:lnTo>
                    <a:lnTo>
                      <a:pt x="1037" y="164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79" name="Freeform 304"/>
              <p:cNvSpPr>
                <a:spLocks noChangeAspect="1"/>
              </p:cNvSpPr>
              <p:nvPr/>
            </p:nvSpPr>
            <p:spPr bwMode="gray">
              <a:xfrm>
                <a:off x="969" y="1334"/>
                <a:ext cx="937" cy="648"/>
              </a:xfrm>
              <a:custGeom>
                <a:avLst/>
                <a:gdLst/>
                <a:ahLst/>
                <a:cxnLst>
                  <a:cxn ang="0">
                    <a:pos x="4121" y="2577"/>
                  </a:cxn>
                  <a:cxn ang="0">
                    <a:pos x="3985" y="2718"/>
                  </a:cxn>
                  <a:cxn ang="0">
                    <a:pos x="4193" y="2896"/>
                  </a:cxn>
                  <a:cxn ang="0">
                    <a:pos x="4252" y="3041"/>
                  </a:cxn>
                  <a:cxn ang="0">
                    <a:pos x="4261" y="2980"/>
                  </a:cxn>
                  <a:cxn ang="0">
                    <a:pos x="3928" y="2815"/>
                  </a:cxn>
                  <a:cxn ang="0">
                    <a:pos x="3510" y="3092"/>
                  </a:cxn>
                  <a:cxn ang="0">
                    <a:pos x="3186" y="3206"/>
                  </a:cxn>
                  <a:cxn ang="0">
                    <a:pos x="3305" y="3028"/>
                  </a:cxn>
                  <a:cxn ang="0">
                    <a:pos x="3138" y="2904"/>
                  </a:cxn>
                  <a:cxn ang="0">
                    <a:pos x="2884" y="2730"/>
                  </a:cxn>
                  <a:cxn ang="0">
                    <a:pos x="2558" y="2711"/>
                  </a:cxn>
                  <a:cxn ang="0">
                    <a:pos x="999" y="2670"/>
                  </a:cxn>
                  <a:cxn ang="0">
                    <a:pos x="900" y="2578"/>
                  </a:cxn>
                  <a:cxn ang="0">
                    <a:pos x="745" y="2484"/>
                  </a:cxn>
                  <a:cxn ang="0">
                    <a:pos x="658" y="2308"/>
                  </a:cxn>
                  <a:cxn ang="0">
                    <a:pos x="605" y="2062"/>
                  </a:cxn>
                  <a:cxn ang="0">
                    <a:pos x="257" y="1689"/>
                  </a:cxn>
                  <a:cxn ang="0">
                    <a:pos x="0" y="1022"/>
                  </a:cxn>
                  <a:cxn ang="0">
                    <a:pos x="300" y="501"/>
                  </a:cxn>
                  <a:cxn ang="0">
                    <a:pos x="554" y="316"/>
                  </a:cxn>
                  <a:cxn ang="0">
                    <a:pos x="516" y="434"/>
                  </a:cxn>
                  <a:cxn ang="0">
                    <a:pos x="780" y="376"/>
                  </a:cxn>
                  <a:cxn ang="0">
                    <a:pos x="908" y="308"/>
                  </a:cxn>
                  <a:cxn ang="0">
                    <a:pos x="1229" y="461"/>
                  </a:cxn>
                  <a:cxn ang="0">
                    <a:pos x="1409" y="630"/>
                  </a:cxn>
                  <a:cxn ang="0">
                    <a:pos x="1713" y="655"/>
                  </a:cxn>
                  <a:cxn ang="0">
                    <a:pos x="1850" y="758"/>
                  </a:cxn>
                  <a:cxn ang="0">
                    <a:pos x="1884" y="566"/>
                  </a:cxn>
                  <a:cxn ang="0">
                    <a:pos x="1897" y="496"/>
                  </a:cxn>
                  <a:cxn ang="0">
                    <a:pos x="2137" y="669"/>
                  </a:cxn>
                  <a:cxn ang="0">
                    <a:pos x="2360" y="650"/>
                  </a:cxn>
                  <a:cxn ang="0">
                    <a:pos x="2467" y="619"/>
                  </a:cxn>
                  <a:cxn ang="0">
                    <a:pos x="2592" y="506"/>
                  </a:cxn>
                  <a:cxn ang="0">
                    <a:pos x="2465" y="360"/>
                  </a:cxn>
                  <a:cxn ang="0">
                    <a:pos x="2513" y="2"/>
                  </a:cxn>
                  <a:cxn ang="0">
                    <a:pos x="2671" y="301"/>
                  </a:cxn>
                  <a:cxn ang="0">
                    <a:pos x="2773" y="515"/>
                  </a:cxn>
                  <a:cxn ang="0">
                    <a:pos x="2955" y="732"/>
                  </a:cxn>
                  <a:cxn ang="0">
                    <a:pos x="3048" y="400"/>
                  </a:cxn>
                  <a:cxn ang="0">
                    <a:pos x="3223" y="566"/>
                  </a:cxn>
                  <a:cxn ang="0">
                    <a:pos x="3139" y="886"/>
                  </a:cxn>
                  <a:cxn ang="0">
                    <a:pos x="2869" y="956"/>
                  </a:cxn>
                  <a:cxn ang="0">
                    <a:pos x="2806" y="1170"/>
                  </a:cxn>
                  <a:cxn ang="0">
                    <a:pos x="2662" y="1202"/>
                  </a:cxn>
                  <a:cxn ang="0">
                    <a:pos x="2634" y="1400"/>
                  </a:cxn>
                  <a:cxn ang="0">
                    <a:pos x="2596" y="1772"/>
                  </a:cxn>
                  <a:cxn ang="0">
                    <a:pos x="2978" y="2076"/>
                  </a:cxn>
                  <a:cxn ang="0">
                    <a:pos x="3253" y="2406"/>
                  </a:cxn>
                  <a:cxn ang="0">
                    <a:pos x="3435" y="2410"/>
                  </a:cxn>
                  <a:cxn ang="0">
                    <a:pos x="3543" y="2007"/>
                  </a:cxn>
                  <a:cxn ang="0">
                    <a:pos x="3489" y="1658"/>
                  </a:cxn>
                  <a:cxn ang="0">
                    <a:pos x="3454" y="1379"/>
                  </a:cxn>
                  <a:cxn ang="0">
                    <a:pos x="3782" y="1465"/>
                  </a:cxn>
                  <a:cxn ang="0">
                    <a:pos x="3908" y="1642"/>
                  </a:cxn>
                  <a:cxn ang="0">
                    <a:pos x="3931" y="1765"/>
                  </a:cxn>
                  <a:cxn ang="0">
                    <a:pos x="4124" y="1745"/>
                  </a:cxn>
                  <a:cxn ang="0">
                    <a:pos x="4254" y="1721"/>
                  </a:cxn>
                  <a:cxn ang="0">
                    <a:pos x="4305" y="1837"/>
                  </a:cxn>
                  <a:cxn ang="0">
                    <a:pos x="4379" y="2060"/>
                  </a:cxn>
                  <a:cxn ang="0">
                    <a:pos x="4580" y="2206"/>
                  </a:cxn>
                  <a:cxn ang="0">
                    <a:pos x="4538" y="2229"/>
                  </a:cxn>
                  <a:cxn ang="0">
                    <a:pos x="4668" y="2398"/>
                  </a:cxn>
                </a:cxnLst>
                <a:rect l="0" t="0" r="r" b="b"/>
                <a:pathLst>
                  <a:path w="4686" h="3236">
                    <a:moveTo>
                      <a:pt x="4668" y="2398"/>
                    </a:moveTo>
                    <a:lnTo>
                      <a:pt x="4678" y="2405"/>
                    </a:lnTo>
                    <a:lnTo>
                      <a:pt x="4684" y="2412"/>
                    </a:lnTo>
                    <a:lnTo>
                      <a:pt x="4675" y="2423"/>
                    </a:lnTo>
                    <a:lnTo>
                      <a:pt x="4664" y="2437"/>
                    </a:lnTo>
                    <a:lnTo>
                      <a:pt x="4646" y="2449"/>
                    </a:lnTo>
                    <a:lnTo>
                      <a:pt x="4630" y="2469"/>
                    </a:lnTo>
                    <a:lnTo>
                      <a:pt x="4619" y="2470"/>
                    </a:lnTo>
                    <a:lnTo>
                      <a:pt x="4616" y="2475"/>
                    </a:lnTo>
                    <a:lnTo>
                      <a:pt x="4601" y="2475"/>
                    </a:lnTo>
                    <a:lnTo>
                      <a:pt x="4578" y="2474"/>
                    </a:lnTo>
                    <a:lnTo>
                      <a:pt x="4564" y="2481"/>
                    </a:lnTo>
                    <a:lnTo>
                      <a:pt x="4533" y="2487"/>
                    </a:lnTo>
                    <a:lnTo>
                      <a:pt x="4521" y="2496"/>
                    </a:lnTo>
                    <a:lnTo>
                      <a:pt x="4510" y="2512"/>
                    </a:lnTo>
                    <a:lnTo>
                      <a:pt x="4505" y="2511"/>
                    </a:lnTo>
                    <a:lnTo>
                      <a:pt x="4493" y="2531"/>
                    </a:lnTo>
                    <a:lnTo>
                      <a:pt x="4476" y="2554"/>
                    </a:lnTo>
                    <a:lnTo>
                      <a:pt x="4465" y="2560"/>
                    </a:lnTo>
                    <a:lnTo>
                      <a:pt x="4453" y="2574"/>
                    </a:lnTo>
                    <a:lnTo>
                      <a:pt x="4444" y="2579"/>
                    </a:lnTo>
                    <a:lnTo>
                      <a:pt x="4438" y="2579"/>
                    </a:lnTo>
                    <a:lnTo>
                      <a:pt x="4433" y="2574"/>
                    </a:lnTo>
                    <a:lnTo>
                      <a:pt x="4438" y="2563"/>
                    </a:lnTo>
                    <a:lnTo>
                      <a:pt x="4431" y="2566"/>
                    </a:lnTo>
                    <a:lnTo>
                      <a:pt x="4425" y="2577"/>
                    </a:lnTo>
                    <a:lnTo>
                      <a:pt x="4385" y="2583"/>
                    </a:lnTo>
                    <a:lnTo>
                      <a:pt x="4359" y="2593"/>
                    </a:lnTo>
                    <a:lnTo>
                      <a:pt x="4353" y="2590"/>
                    </a:lnTo>
                    <a:lnTo>
                      <a:pt x="4352" y="2584"/>
                    </a:lnTo>
                    <a:lnTo>
                      <a:pt x="4343" y="2579"/>
                    </a:lnTo>
                    <a:lnTo>
                      <a:pt x="4325" y="2577"/>
                    </a:lnTo>
                    <a:lnTo>
                      <a:pt x="4280" y="2577"/>
                    </a:lnTo>
                    <a:lnTo>
                      <a:pt x="4264" y="2581"/>
                    </a:lnTo>
                    <a:lnTo>
                      <a:pt x="4232" y="2574"/>
                    </a:lnTo>
                    <a:lnTo>
                      <a:pt x="4225" y="2574"/>
                    </a:lnTo>
                    <a:lnTo>
                      <a:pt x="4200" y="2572"/>
                    </a:lnTo>
                    <a:lnTo>
                      <a:pt x="4173" y="2579"/>
                    </a:lnTo>
                    <a:lnTo>
                      <a:pt x="4164" y="2577"/>
                    </a:lnTo>
                    <a:lnTo>
                      <a:pt x="4151" y="2577"/>
                    </a:lnTo>
                    <a:lnTo>
                      <a:pt x="4134" y="2579"/>
                    </a:lnTo>
                    <a:lnTo>
                      <a:pt x="4121" y="2577"/>
                    </a:lnTo>
                    <a:lnTo>
                      <a:pt x="4113" y="2581"/>
                    </a:lnTo>
                    <a:lnTo>
                      <a:pt x="4100" y="2581"/>
                    </a:lnTo>
                    <a:lnTo>
                      <a:pt x="4095" y="2583"/>
                    </a:lnTo>
                    <a:lnTo>
                      <a:pt x="4094" y="2590"/>
                    </a:lnTo>
                    <a:lnTo>
                      <a:pt x="4084" y="2589"/>
                    </a:lnTo>
                    <a:lnTo>
                      <a:pt x="4080" y="2593"/>
                    </a:lnTo>
                    <a:lnTo>
                      <a:pt x="4074" y="2597"/>
                    </a:lnTo>
                    <a:lnTo>
                      <a:pt x="4068" y="2604"/>
                    </a:lnTo>
                    <a:lnTo>
                      <a:pt x="4058" y="2617"/>
                    </a:lnTo>
                    <a:lnTo>
                      <a:pt x="4053" y="2635"/>
                    </a:lnTo>
                    <a:lnTo>
                      <a:pt x="4044" y="2654"/>
                    </a:lnTo>
                    <a:lnTo>
                      <a:pt x="4042" y="2657"/>
                    </a:lnTo>
                    <a:lnTo>
                      <a:pt x="4004" y="2659"/>
                    </a:lnTo>
                    <a:lnTo>
                      <a:pt x="3993" y="2670"/>
                    </a:lnTo>
                    <a:lnTo>
                      <a:pt x="3987" y="2670"/>
                    </a:lnTo>
                    <a:lnTo>
                      <a:pt x="3987" y="2675"/>
                    </a:lnTo>
                    <a:lnTo>
                      <a:pt x="3968" y="2694"/>
                    </a:lnTo>
                    <a:lnTo>
                      <a:pt x="3958" y="2699"/>
                    </a:lnTo>
                    <a:lnTo>
                      <a:pt x="3930" y="2743"/>
                    </a:lnTo>
                    <a:lnTo>
                      <a:pt x="3919" y="2751"/>
                    </a:lnTo>
                    <a:lnTo>
                      <a:pt x="3908" y="2753"/>
                    </a:lnTo>
                    <a:lnTo>
                      <a:pt x="3909" y="2769"/>
                    </a:lnTo>
                    <a:lnTo>
                      <a:pt x="3887" y="2810"/>
                    </a:lnTo>
                    <a:lnTo>
                      <a:pt x="3882" y="2810"/>
                    </a:lnTo>
                    <a:lnTo>
                      <a:pt x="3860" y="2832"/>
                    </a:lnTo>
                    <a:lnTo>
                      <a:pt x="3834" y="2858"/>
                    </a:lnTo>
                    <a:lnTo>
                      <a:pt x="3834" y="2861"/>
                    </a:lnTo>
                    <a:lnTo>
                      <a:pt x="3848" y="2858"/>
                    </a:lnTo>
                    <a:lnTo>
                      <a:pt x="3859" y="2851"/>
                    </a:lnTo>
                    <a:lnTo>
                      <a:pt x="3859" y="2847"/>
                    </a:lnTo>
                    <a:lnTo>
                      <a:pt x="3864" y="2845"/>
                    </a:lnTo>
                    <a:lnTo>
                      <a:pt x="3879" y="2827"/>
                    </a:lnTo>
                    <a:lnTo>
                      <a:pt x="3888" y="2814"/>
                    </a:lnTo>
                    <a:lnTo>
                      <a:pt x="3898" y="2805"/>
                    </a:lnTo>
                    <a:lnTo>
                      <a:pt x="3908" y="2794"/>
                    </a:lnTo>
                    <a:lnTo>
                      <a:pt x="3920" y="2770"/>
                    </a:lnTo>
                    <a:lnTo>
                      <a:pt x="3930" y="2761"/>
                    </a:lnTo>
                    <a:lnTo>
                      <a:pt x="3952" y="2739"/>
                    </a:lnTo>
                    <a:lnTo>
                      <a:pt x="3958" y="2735"/>
                    </a:lnTo>
                    <a:lnTo>
                      <a:pt x="3968" y="2733"/>
                    </a:lnTo>
                    <a:lnTo>
                      <a:pt x="3974" y="2726"/>
                    </a:lnTo>
                    <a:lnTo>
                      <a:pt x="3985" y="2718"/>
                    </a:lnTo>
                    <a:lnTo>
                      <a:pt x="3998" y="2713"/>
                    </a:lnTo>
                    <a:lnTo>
                      <a:pt x="4030" y="2694"/>
                    </a:lnTo>
                    <a:lnTo>
                      <a:pt x="4084" y="2670"/>
                    </a:lnTo>
                    <a:lnTo>
                      <a:pt x="4114" y="2663"/>
                    </a:lnTo>
                    <a:lnTo>
                      <a:pt x="4128" y="2664"/>
                    </a:lnTo>
                    <a:lnTo>
                      <a:pt x="4139" y="2662"/>
                    </a:lnTo>
                    <a:lnTo>
                      <a:pt x="4167" y="2664"/>
                    </a:lnTo>
                    <a:lnTo>
                      <a:pt x="4194" y="2676"/>
                    </a:lnTo>
                    <a:lnTo>
                      <a:pt x="4207" y="2685"/>
                    </a:lnTo>
                    <a:lnTo>
                      <a:pt x="4214" y="2701"/>
                    </a:lnTo>
                    <a:lnTo>
                      <a:pt x="4207" y="2697"/>
                    </a:lnTo>
                    <a:lnTo>
                      <a:pt x="4205" y="2700"/>
                    </a:lnTo>
                    <a:lnTo>
                      <a:pt x="4211" y="2707"/>
                    </a:lnTo>
                    <a:lnTo>
                      <a:pt x="4211" y="2723"/>
                    </a:lnTo>
                    <a:lnTo>
                      <a:pt x="4200" y="2733"/>
                    </a:lnTo>
                    <a:lnTo>
                      <a:pt x="4176" y="2753"/>
                    </a:lnTo>
                    <a:lnTo>
                      <a:pt x="4160" y="2761"/>
                    </a:lnTo>
                    <a:lnTo>
                      <a:pt x="4141" y="2760"/>
                    </a:lnTo>
                    <a:lnTo>
                      <a:pt x="4126" y="2753"/>
                    </a:lnTo>
                    <a:lnTo>
                      <a:pt x="4105" y="2756"/>
                    </a:lnTo>
                    <a:lnTo>
                      <a:pt x="4089" y="2762"/>
                    </a:lnTo>
                    <a:lnTo>
                      <a:pt x="4085" y="2765"/>
                    </a:lnTo>
                    <a:lnTo>
                      <a:pt x="4100" y="2765"/>
                    </a:lnTo>
                    <a:lnTo>
                      <a:pt x="4127" y="2773"/>
                    </a:lnTo>
                    <a:lnTo>
                      <a:pt x="4132" y="2787"/>
                    </a:lnTo>
                    <a:lnTo>
                      <a:pt x="4137" y="2791"/>
                    </a:lnTo>
                    <a:lnTo>
                      <a:pt x="4166" y="2776"/>
                    </a:lnTo>
                    <a:lnTo>
                      <a:pt x="4170" y="2777"/>
                    </a:lnTo>
                    <a:lnTo>
                      <a:pt x="4168" y="2782"/>
                    </a:lnTo>
                    <a:lnTo>
                      <a:pt x="4177" y="2783"/>
                    </a:lnTo>
                    <a:lnTo>
                      <a:pt x="4183" y="2788"/>
                    </a:lnTo>
                    <a:lnTo>
                      <a:pt x="4182" y="2798"/>
                    </a:lnTo>
                    <a:lnTo>
                      <a:pt x="4173" y="2823"/>
                    </a:lnTo>
                    <a:lnTo>
                      <a:pt x="4157" y="2839"/>
                    </a:lnTo>
                    <a:lnTo>
                      <a:pt x="4157" y="2841"/>
                    </a:lnTo>
                    <a:lnTo>
                      <a:pt x="4165" y="2840"/>
                    </a:lnTo>
                    <a:lnTo>
                      <a:pt x="4180" y="2842"/>
                    </a:lnTo>
                    <a:lnTo>
                      <a:pt x="4178" y="2862"/>
                    </a:lnTo>
                    <a:lnTo>
                      <a:pt x="4180" y="2870"/>
                    </a:lnTo>
                    <a:lnTo>
                      <a:pt x="4184" y="2879"/>
                    </a:lnTo>
                    <a:lnTo>
                      <a:pt x="4188" y="2889"/>
                    </a:lnTo>
                    <a:lnTo>
                      <a:pt x="4193" y="2896"/>
                    </a:lnTo>
                    <a:lnTo>
                      <a:pt x="4199" y="2902"/>
                    </a:lnTo>
                    <a:lnTo>
                      <a:pt x="4198" y="2906"/>
                    </a:lnTo>
                    <a:lnTo>
                      <a:pt x="4215" y="2907"/>
                    </a:lnTo>
                    <a:lnTo>
                      <a:pt x="4236" y="2917"/>
                    </a:lnTo>
                    <a:lnTo>
                      <a:pt x="4240" y="2921"/>
                    </a:lnTo>
                    <a:lnTo>
                      <a:pt x="4231" y="2926"/>
                    </a:lnTo>
                    <a:lnTo>
                      <a:pt x="4230" y="2932"/>
                    </a:lnTo>
                    <a:lnTo>
                      <a:pt x="4239" y="2936"/>
                    </a:lnTo>
                    <a:lnTo>
                      <a:pt x="4250" y="2937"/>
                    </a:lnTo>
                    <a:lnTo>
                      <a:pt x="4266" y="2943"/>
                    </a:lnTo>
                    <a:lnTo>
                      <a:pt x="4294" y="2947"/>
                    </a:lnTo>
                    <a:lnTo>
                      <a:pt x="4297" y="2953"/>
                    </a:lnTo>
                    <a:lnTo>
                      <a:pt x="4320" y="2950"/>
                    </a:lnTo>
                    <a:lnTo>
                      <a:pt x="4339" y="2937"/>
                    </a:lnTo>
                    <a:lnTo>
                      <a:pt x="4344" y="2947"/>
                    </a:lnTo>
                    <a:lnTo>
                      <a:pt x="4342" y="2955"/>
                    </a:lnTo>
                    <a:lnTo>
                      <a:pt x="4348" y="2954"/>
                    </a:lnTo>
                    <a:lnTo>
                      <a:pt x="4358" y="2955"/>
                    </a:lnTo>
                    <a:lnTo>
                      <a:pt x="4368" y="2954"/>
                    </a:lnTo>
                    <a:lnTo>
                      <a:pt x="4375" y="2963"/>
                    </a:lnTo>
                    <a:lnTo>
                      <a:pt x="4379" y="2968"/>
                    </a:lnTo>
                    <a:lnTo>
                      <a:pt x="4372" y="2971"/>
                    </a:lnTo>
                    <a:lnTo>
                      <a:pt x="4371" y="2977"/>
                    </a:lnTo>
                    <a:lnTo>
                      <a:pt x="4387" y="2979"/>
                    </a:lnTo>
                    <a:lnTo>
                      <a:pt x="4391" y="2981"/>
                    </a:lnTo>
                    <a:lnTo>
                      <a:pt x="4385" y="2986"/>
                    </a:lnTo>
                    <a:lnTo>
                      <a:pt x="4375" y="2985"/>
                    </a:lnTo>
                    <a:lnTo>
                      <a:pt x="4366" y="2991"/>
                    </a:lnTo>
                    <a:lnTo>
                      <a:pt x="4359" y="2988"/>
                    </a:lnTo>
                    <a:lnTo>
                      <a:pt x="4345" y="2997"/>
                    </a:lnTo>
                    <a:lnTo>
                      <a:pt x="4325" y="3006"/>
                    </a:lnTo>
                    <a:lnTo>
                      <a:pt x="4316" y="3012"/>
                    </a:lnTo>
                    <a:lnTo>
                      <a:pt x="4311" y="3013"/>
                    </a:lnTo>
                    <a:lnTo>
                      <a:pt x="4309" y="3018"/>
                    </a:lnTo>
                    <a:lnTo>
                      <a:pt x="4300" y="3017"/>
                    </a:lnTo>
                    <a:lnTo>
                      <a:pt x="4289" y="3025"/>
                    </a:lnTo>
                    <a:lnTo>
                      <a:pt x="4279" y="3026"/>
                    </a:lnTo>
                    <a:lnTo>
                      <a:pt x="4277" y="3024"/>
                    </a:lnTo>
                    <a:lnTo>
                      <a:pt x="4269" y="3028"/>
                    </a:lnTo>
                    <a:lnTo>
                      <a:pt x="4262" y="3033"/>
                    </a:lnTo>
                    <a:lnTo>
                      <a:pt x="4250" y="3028"/>
                    </a:lnTo>
                    <a:lnTo>
                      <a:pt x="4252" y="3041"/>
                    </a:lnTo>
                    <a:lnTo>
                      <a:pt x="4251" y="3046"/>
                    </a:lnTo>
                    <a:lnTo>
                      <a:pt x="4239" y="3046"/>
                    </a:lnTo>
                    <a:lnTo>
                      <a:pt x="4232" y="3038"/>
                    </a:lnTo>
                    <a:lnTo>
                      <a:pt x="4232" y="3033"/>
                    </a:lnTo>
                    <a:lnTo>
                      <a:pt x="4224" y="3046"/>
                    </a:lnTo>
                    <a:lnTo>
                      <a:pt x="4220" y="3038"/>
                    </a:lnTo>
                    <a:lnTo>
                      <a:pt x="4215" y="3047"/>
                    </a:lnTo>
                    <a:lnTo>
                      <a:pt x="4213" y="3061"/>
                    </a:lnTo>
                    <a:lnTo>
                      <a:pt x="4203" y="3068"/>
                    </a:lnTo>
                    <a:lnTo>
                      <a:pt x="4189" y="3085"/>
                    </a:lnTo>
                    <a:lnTo>
                      <a:pt x="4187" y="3090"/>
                    </a:lnTo>
                    <a:lnTo>
                      <a:pt x="4176" y="3095"/>
                    </a:lnTo>
                    <a:lnTo>
                      <a:pt x="4170" y="3108"/>
                    </a:lnTo>
                    <a:lnTo>
                      <a:pt x="4162" y="3104"/>
                    </a:lnTo>
                    <a:lnTo>
                      <a:pt x="4156" y="3106"/>
                    </a:lnTo>
                    <a:lnTo>
                      <a:pt x="4155" y="3117"/>
                    </a:lnTo>
                    <a:lnTo>
                      <a:pt x="4149" y="3121"/>
                    </a:lnTo>
                    <a:lnTo>
                      <a:pt x="4145" y="3121"/>
                    </a:lnTo>
                    <a:lnTo>
                      <a:pt x="4134" y="3119"/>
                    </a:lnTo>
                    <a:lnTo>
                      <a:pt x="4129" y="3105"/>
                    </a:lnTo>
                    <a:lnTo>
                      <a:pt x="4124" y="3098"/>
                    </a:lnTo>
                    <a:lnTo>
                      <a:pt x="4116" y="3098"/>
                    </a:lnTo>
                    <a:lnTo>
                      <a:pt x="4111" y="3083"/>
                    </a:lnTo>
                    <a:lnTo>
                      <a:pt x="4110" y="3068"/>
                    </a:lnTo>
                    <a:lnTo>
                      <a:pt x="4112" y="3056"/>
                    </a:lnTo>
                    <a:lnTo>
                      <a:pt x="4124" y="3038"/>
                    </a:lnTo>
                    <a:lnTo>
                      <a:pt x="4119" y="3044"/>
                    </a:lnTo>
                    <a:lnTo>
                      <a:pt x="4108" y="3050"/>
                    </a:lnTo>
                    <a:lnTo>
                      <a:pt x="4111" y="3042"/>
                    </a:lnTo>
                    <a:lnTo>
                      <a:pt x="4127" y="3030"/>
                    </a:lnTo>
                    <a:lnTo>
                      <a:pt x="4133" y="3031"/>
                    </a:lnTo>
                    <a:lnTo>
                      <a:pt x="4143" y="3026"/>
                    </a:lnTo>
                    <a:lnTo>
                      <a:pt x="4143" y="3020"/>
                    </a:lnTo>
                    <a:lnTo>
                      <a:pt x="4166" y="3004"/>
                    </a:lnTo>
                    <a:lnTo>
                      <a:pt x="4189" y="2990"/>
                    </a:lnTo>
                    <a:lnTo>
                      <a:pt x="4203" y="2982"/>
                    </a:lnTo>
                    <a:lnTo>
                      <a:pt x="4207" y="2987"/>
                    </a:lnTo>
                    <a:lnTo>
                      <a:pt x="4209" y="2995"/>
                    </a:lnTo>
                    <a:lnTo>
                      <a:pt x="4218" y="2999"/>
                    </a:lnTo>
                    <a:lnTo>
                      <a:pt x="4227" y="2988"/>
                    </a:lnTo>
                    <a:lnTo>
                      <a:pt x="4237" y="2983"/>
                    </a:lnTo>
                    <a:lnTo>
                      <a:pt x="4261" y="2980"/>
                    </a:lnTo>
                    <a:lnTo>
                      <a:pt x="4262" y="2975"/>
                    </a:lnTo>
                    <a:lnTo>
                      <a:pt x="4247" y="2974"/>
                    </a:lnTo>
                    <a:lnTo>
                      <a:pt x="4232" y="2977"/>
                    </a:lnTo>
                    <a:lnTo>
                      <a:pt x="4207" y="2972"/>
                    </a:lnTo>
                    <a:lnTo>
                      <a:pt x="4194" y="2979"/>
                    </a:lnTo>
                    <a:lnTo>
                      <a:pt x="4183" y="2980"/>
                    </a:lnTo>
                    <a:lnTo>
                      <a:pt x="4182" y="2968"/>
                    </a:lnTo>
                    <a:lnTo>
                      <a:pt x="4196" y="2958"/>
                    </a:lnTo>
                    <a:lnTo>
                      <a:pt x="4207" y="2943"/>
                    </a:lnTo>
                    <a:lnTo>
                      <a:pt x="4199" y="2943"/>
                    </a:lnTo>
                    <a:lnTo>
                      <a:pt x="4197" y="2936"/>
                    </a:lnTo>
                    <a:lnTo>
                      <a:pt x="4187" y="2953"/>
                    </a:lnTo>
                    <a:lnTo>
                      <a:pt x="4176" y="2955"/>
                    </a:lnTo>
                    <a:lnTo>
                      <a:pt x="4144" y="2980"/>
                    </a:lnTo>
                    <a:lnTo>
                      <a:pt x="4134" y="2985"/>
                    </a:lnTo>
                    <a:lnTo>
                      <a:pt x="4124" y="2986"/>
                    </a:lnTo>
                    <a:lnTo>
                      <a:pt x="4116" y="2985"/>
                    </a:lnTo>
                    <a:lnTo>
                      <a:pt x="4110" y="2991"/>
                    </a:lnTo>
                    <a:lnTo>
                      <a:pt x="4101" y="2996"/>
                    </a:lnTo>
                    <a:lnTo>
                      <a:pt x="4079" y="2999"/>
                    </a:lnTo>
                    <a:lnTo>
                      <a:pt x="4074" y="2998"/>
                    </a:lnTo>
                    <a:lnTo>
                      <a:pt x="4068" y="2995"/>
                    </a:lnTo>
                    <a:lnTo>
                      <a:pt x="4058" y="2992"/>
                    </a:lnTo>
                    <a:lnTo>
                      <a:pt x="4057" y="2996"/>
                    </a:lnTo>
                    <a:lnTo>
                      <a:pt x="4052" y="2996"/>
                    </a:lnTo>
                    <a:lnTo>
                      <a:pt x="4043" y="2995"/>
                    </a:lnTo>
                    <a:lnTo>
                      <a:pt x="4035" y="2988"/>
                    </a:lnTo>
                    <a:lnTo>
                      <a:pt x="4032" y="2983"/>
                    </a:lnTo>
                    <a:lnTo>
                      <a:pt x="4031" y="2979"/>
                    </a:lnTo>
                    <a:lnTo>
                      <a:pt x="4031" y="2963"/>
                    </a:lnTo>
                    <a:lnTo>
                      <a:pt x="4016" y="2955"/>
                    </a:lnTo>
                    <a:lnTo>
                      <a:pt x="4016" y="2899"/>
                    </a:lnTo>
                    <a:lnTo>
                      <a:pt x="4016" y="2848"/>
                    </a:lnTo>
                    <a:lnTo>
                      <a:pt x="3990" y="2823"/>
                    </a:lnTo>
                    <a:lnTo>
                      <a:pt x="3983" y="2823"/>
                    </a:lnTo>
                    <a:lnTo>
                      <a:pt x="3976" y="2834"/>
                    </a:lnTo>
                    <a:lnTo>
                      <a:pt x="3958" y="2837"/>
                    </a:lnTo>
                    <a:lnTo>
                      <a:pt x="3946" y="2832"/>
                    </a:lnTo>
                    <a:lnTo>
                      <a:pt x="3944" y="2829"/>
                    </a:lnTo>
                    <a:lnTo>
                      <a:pt x="3941" y="2823"/>
                    </a:lnTo>
                    <a:lnTo>
                      <a:pt x="3934" y="2816"/>
                    </a:lnTo>
                    <a:lnTo>
                      <a:pt x="3928" y="2815"/>
                    </a:lnTo>
                    <a:lnTo>
                      <a:pt x="3922" y="2819"/>
                    </a:lnTo>
                    <a:lnTo>
                      <a:pt x="3895" y="2864"/>
                    </a:lnTo>
                    <a:lnTo>
                      <a:pt x="3891" y="2888"/>
                    </a:lnTo>
                    <a:lnTo>
                      <a:pt x="3885" y="2900"/>
                    </a:lnTo>
                    <a:lnTo>
                      <a:pt x="3884" y="2906"/>
                    </a:lnTo>
                    <a:lnTo>
                      <a:pt x="3879" y="2915"/>
                    </a:lnTo>
                    <a:lnTo>
                      <a:pt x="3876" y="2922"/>
                    </a:lnTo>
                    <a:lnTo>
                      <a:pt x="3872" y="2958"/>
                    </a:lnTo>
                    <a:lnTo>
                      <a:pt x="3871" y="2960"/>
                    </a:lnTo>
                    <a:lnTo>
                      <a:pt x="3864" y="2965"/>
                    </a:lnTo>
                    <a:lnTo>
                      <a:pt x="3861" y="2970"/>
                    </a:lnTo>
                    <a:lnTo>
                      <a:pt x="3860" y="2975"/>
                    </a:lnTo>
                    <a:lnTo>
                      <a:pt x="3861" y="2981"/>
                    </a:lnTo>
                    <a:lnTo>
                      <a:pt x="3861" y="2983"/>
                    </a:lnTo>
                    <a:lnTo>
                      <a:pt x="3854" y="2980"/>
                    </a:lnTo>
                    <a:lnTo>
                      <a:pt x="3853" y="2981"/>
                    </a:lnTo>
                    <a:lnTo>
                      <a:pt x="3853" y="2987"/>
                    </a:lnTo>
                    <a:lnTo>
                      <a:pt x="3842" y="2983"/>
                    </a:lnTo>
                    <a:lnTo>
                      <a:pt x="3833" y="2986"/>
                    </a:lnTo>
                    <a:lnTo>
                      <a:pt x="3831" y="2988"/>
                    </a:lnTo>
                    <a:lnTo>
                      <a:pt x="3818" y="2990"/>
                    </a:lnTo>
                    <a:lnTo>
                      <a:pt x="3815" y="2993"/>
                    </a:lnTo>
                    <a:lnTo>
                      <a:pt x="3809" y="3009"/>
                    </a:lnTo>
                    <a:lnTo>
                      <a:pt x="3807" y="3009"/>
                    </a:lnTo>
                    <a:lnTo>
                      <a:pt x="3709" y="3009"/>
                    </a:lnTo>
                    <a:lnTo>
                      <a:pt x="3634" y="3009"/>
                    </a:lnTo>
                    <a:lnTo>
                      <a:pt x="3619" y="3009"/>
                    </a:lnTo>
                    <a:lnTo>
                      <a:pt x="3603" y="3024"/>
                    </a:lnTo>
                    <a:lnTo>
                      <a:pt x="3584" y="3035"/>
                    </a:lnTo>
                    <a:lnTo>
                      <a:pt x="3581" y="3040"/>
                    </a:lnTo>
                    <a:lnTo>
                      <a:pt x="3580" y="3041"/>
                    </a:lnTo>
                    <a:lnTo>
                      <a:pt x="3567" y="3056"/>
                    </a:lnTo>
                    <a:lnTo>
                      <a:pt x="3554" y="3058"/>
                    </a:lnTo>
                    <a:lnTo>
                      <a:pt x="3524" y="3072"/>
                    </a:lnTo>
                    <a:lnTo>
                      <a:pt x="3514" y="3078"/>
                    </a:lnTo>
                    <a:lnTo>
                      <a:pt x="3511" y="3071"/>
                    </a:lnTo>
                    <a:lnTo>
                      <a:pt x="3508" y="3071"/>
                    </a:lnTo>
                    <a:lnTo>
                      <a:pt x="3499" y="3072"/>
                    </a:lnTo>
                    <a:lnTo>
                      <a:pt x="3498" y="3076"/>
                    </a:lnTo>
                    <a:lnTo>
                      <a:pt x="3503" y="3076"/>
                    </a:lnTo>
                    <a:lnTo>
                      <a:pt x="3509" y="3087"/>
                    </a:lnTo>
                    <a:lnTo>
                      <a:pt x="3510" y="3092"/>
                    </a:lnTo>
                    <a:lnTo>
                      <a:pt x="3501" y="3093"/>
                    </a:lnTo>
                    <a:lnTo>
                      <a:pt x="3497" y="3089"/>
                    </a:lnTo>
                    <a:lnTo>
                      <a:pt x="3485" y="3088"/>
                    </a:lnTo>
                    <a:lnTo>
                      <a:pt x="3479" y="3085"/>
                    </a:lnTo>
                    <a:lnTo>
                      <a:pt x="3466" y="3084"/>
                    </a:lnTo>
                    <a:lnTo>
                      <a:pt x="3449" y="3085"/>
                    </a:lnTo>
                    <a:lnTo>
                      <a:pt x="3392" y="3103"/>
                    </a:lnTo>
                    <a:lnTo>
                      <a:pt x="3377" y="3114"/>
                    </a:lnTo>
                    <a:lnTo>
                      <a:pt x="3371" y="3119"/>
                    </a:lnTo>
                    <a:lnTo>
                      <a:pt x="3369" y="3125"/>
                    </a:lnTo>
                    <a:lnTo>
                      <a:pt x="3358" y="3138"/>
                    </a:lnTo>
                    <a:lnTo>
                      <a:pt x="3380" y="3146"/>
                    </a:lnTo>
                    <a:lnTo>
                      <a:pt x="3388" y="3143"/>
                    </a:lnTo>
                    <a:lnTo>
                      <a:pt x="3398" y="3142"/>
                    </a:lnTo>
                    <a:lnTo>
                      <a:pt x="3401" y="3152"/>
                    </a:lnTo>
                    <a:lnTo>
                      <a:pt x="3406" y="3159"/>
                    </a:lnTo>
                    <a:lnTo>
                      <a:pt x="3408" y="3171"/>
                    </a:lnTo>
                    <a:lnTo>
                      <a:pt x="3386" y="3168"/>
                    </a:lnTo>
                    <a:lnTo>
                      <a:pt x="3379" y="3168"/>
                    </a:lnTo>
                    <a:lnTo>
                      <a:pt x="3368" y="3169"/>
                    </a:lnTo>
                    <a:lnTo>
                      <a:pt x="3363" y="3169"/>
                    </a:lnTo>
                    <a:lnTo>
                      <a:pt x="3344" y="3173"/>
                    </a:lnTo>
                    <a:lnTo>
                      <a:pt x="3332" y="3178"/>
                    </a:lnTo>
                    <a:lnTo>
                      <a:pt x="3317" y="3191"/>
                    </a:lnTo>
                    <a:lnTo>
                      <a:pt x="3305" y="3187"/>
                    </a:lnTo>
                    <a:lnTo>
                      <a:pt x="3285" y="3184"/>
                    </a:lnTo>
                    <a:lnTo>
                      <a:pt x="3266" y="3190"/>
                    </a:lnTo>
                    <a:lnTo>
                      <a:pt x="3261" y="3194"/>
                    </a:lnTo>
                    <a:lnTo>
                      <a:pt x="3256" y="3196"/>
                    </a:lnTo>
                    <a:lnTo>
                      <a:pt x="3248" y="3211"/>
                    </a:lnTo>
                    <a:lnTo>
                      <a:pt x="3246" y="3209"/>
                    </a:lnTo>
                    <a:lnTo>
                      <a:pt x="3234" y="3214"/>
                    </a:lnTo>
                    <a:lnTo>
                      <a:pt x="3228" y="3219"/>
                    </a:lnTo>
                    <a:lnTo>
                      <a:pt x="3218" y="3227"/>
                    </a:lnTo>
                    <a:lnTo>
                      <a:pt x="3213" y="3232"/>
                    </a:lnTo>
                    <a:lnTo>
                      <a:pt x="3212" y="3236"/>
                    </a:lnTo>
                    <a:lnTo>
                      <a:pt x="3197" y="3233"/>
                    </a:lnTo>
                    <a:lnTo>
                      <a:pt x="3191" y="3235"/>
                    </a:lnTo>
                    <a:lnTo>
                      <a:pt x="3175" y="3234"/>
                    </a:lnTo>
                    <a:lnTo>
                      <a:pt x="3175" y="3223"/>
                    </a:lnTo>
                    <a:lnTo>
                      <a:pt x="3180" y="3211"/>
                    </a:lnTo>
                    <a:lnTo>
                      <a:pt x="3186" y="3206"/>
                    </a:lnTo>
                    <a:lnTo>
                      <a:pt x="3187" y="3209"/>
                    </a:lnTo>
                    <a:lnTo>
                      <a:pt x="3198" y="3212"/>
                    </a:lnTo>
                    <a:lnTo>
                      <a:pt x="3207" y="3211"/>
                    </a:lnTo>
                    <a:lnTo>
                      <a:pt x="3210" y="3208"/>
                    </a:lnTo>
                    <a:lnTo>
                      <a:pt x="3212" y="3205"/>
                    </a:lnTo>
                    <a:lnTo>
                      <a:pt x="3213" y="3201"/>
                    </a:lnTo>
                    <a:lnTo>
                      <a:pt x="3212" y="3197"/>
                    </a:lnTo>
                    <a:lnTo>
                      <a:pt x="3207" y="3195"/>
                    </a:lnTo>
                    <a:lnTo>
                      <a:pt x="3205" y="3187"/>
                    </a:lnTo>
                    <a:lnTo>
                      <a:pt x="3205" y="3187"/>
                    </a:lnTo>
                    <a:lnTo>
                      <a:pt x="3213" y="3160"/>
                    </a:lnTo>
                    <a:lnTo>
                      <a:pt x="3213" y="3153"/>
                    </a:lnTo>
                    <a:lnTo>
                      <a:pt x="3223" y="3153"/>
                    </a:lnTo>
                    <a:lnTo>
                      <a:pt x="3228" y="3148"/>
                    </a:lnTo>
                    <a:lnTo>
                      <a:pt x="3230" y="3143"/>
                    </a:lnTo>
                    <a:lnTo>
                      <a:pt x="3239" y="3142"/>
                    </a:lnTo>
                    <a:lnTo>
                      <a:pt x="3247" y="3132"/>
                    </a:lnTo>
                    <a:lnTo>
                      <a:pt x="3251" y="3116"/>
                    </a:lnTo>
                    <a:lnTo>
                      <a:pt x="3250" y="3100"/>
                    </a:lnTo>
                    <a:lnTo>
                      <a:pt x="3248" y="3084"/>
                    </a:lnTo>
                    <a:lnTo>
                      <a:pt x="3248" y="3072"/>
                    </a:lnTo>
                    <a:lnTo>
                      <a:pt x="3266" y="3044"/>
                    </a:lnTo>
                    <a:lnTo>
                      <a:pt x="3269" y="3035"/>
                    </a:lnTo>
                    <a:lnTo>
                      <a:pt x="3271" y="3028"/>
                    </a:lnTo>
                    <a:lnTo>
                      <a:pt x="3271" y="3020"/>
                    </a:lnTo>
                    <a:lnTo>
                      <a:pt x="3267" y="3008"/>
                    </a:lnTo>
                    <a:lnTo>
                      <a:pt x="3261" y="2995"/>
                    </a:lnTo>
                    <a:lnTo>
                      <a:pt x="3257" y="2993"/>
                    </a:lnTo>
                    <a:lnTo>
                      <a:pt x="3255" y="2987"/>
                    </a:lnTo>
                    <a:lnTo>
                      <a:pt x="3257" y="2986"/>
                    </a:lnTo>
                    <a:lnTo>
                      <a:pt x="3273" y="2988"/>
                    </a:lnTo>
                    <a:lnTo>
                      <a:pt x="3275" y="3002"/>
                    </a:lnTo>
                    <a:lnTo>
                      <a:pt x="3282" y="3014"/>
                    </a:lnTo>
                    <a:lnTo>
                      <a:pt x="3284" y="3015"/>
                    </a:lnTo>
                    <a:lnTo>
                      <a:pt x="3286" y="3012"/>
                    </a:lnTo>
                    <a:lnTo>
                      <a:pt x="3290" y="3009"/>
                    </a:lnTo>
                    <a:lnTo>
                      <a:pt x="3288" y="3023"/>
                    </a:lnTo>
                    <a:lnTo>
                      <a:pt x="3293" y="3023"/>
                    </a:lnTo>
                    <a:lnTo>
                      <a:pt x="3294" y="3031"/>
                    </a:lnTo>
                    <a:lnTo>
                      <a:pt x="3294" y="3038"/>
                    </a:lnTo>
                    <a:lnTo>
                      <a:pt x="3302" y="3029"/>
                    </a:lnTo>
                    <a:lnTo>
                      <a:pt x="3305" y="3028"/>
                    </a:lnTo>
                    <a:lnTo>
                      <a:pt x="3310" y="3036"/>
                    </a:lnTo>
                    <a:lnTo>
                      <a:pt x="3315" y="3039"/>
                    </a:lnTo>
                    <a:lnTo>
                      <a:pt x="3327" y="3044"/>
                    </a:lnTo>
                    <a:lnTo>
                      <a:pt x="3342" y="3044"/>
                    </a:lnTo>
                    <a:lnTo>
                      <a:pt x="3345" y="3038"/>
                    </a:lnTo>
                    <a:lnTo>
                      <a:pt x="3345" y="3033"/>
                    </a:lnTo>
                    <a:lnTo>
                      <a:pt x="3341" y="3023"/>
                    </a:lnTo>
                    <a:lnTo>
                      <a:pt x="3342" y="3018"/>
                    </a:lnTo>
                    <a:lnTo>
                      <a:pt x="3344" y="3017"/>
                    </a:lnTo>
                    <a:lnTo>
                      <a:pt x="3350" y="3023"/>
                    </a:lnTo>
                    <a:lnTo>
                      <a:pt x="3359" y="3023"/>
                    </a:lnTo>
                    <a:lnTo>
                      <a:pt x="3363" y="3020"/>
                    </a:lnTo>
                    <a:lnTo>
                      <a:pt x="3363" y="3019"/>
                    </a:lnTo>
                    <a:lnTo>
                      <a:pt x="3361" y="3015"/>
                    </a:lnTo>
                    <a:lnTo>
                      <a:pt x="3360" y="3013"/>
                    </a:lnTo>
                    <a:lnTo>
                      <a:pt x="3350" y="3009"/>
                    </a:lnTo>
                    <a:lnTo>
                      <a:pt x="3343" y="2997"/>
                    </a:lnTo>
                    <a:lnTo>
                      <a:pt x="3345" y="2995"/>
                    </a:lnTo>
                    <a:lnTo>
                      <a:pt x="3343" y="2986"/>
                    </a:lnTo>
                    <a:lnTo>
                      <a:pt x="3343" y="2979"/>
                    </a:lnTo>
                    <a:lnTo>
                      <a:pt x="3337" y="2979"/>
                    </a:lnTo>
                    <a:lnTo>
                      <a:pt x="3331" y="2975"/>
                    </a:lnTo>
                    <a:lnTo>
                      <a:pt x="3326" y="2968"/>
                    </a:lnTo>
                    <a:lnTo>
                      <a:pt x="3316" y="2960"/>
                    </a:lnTo>
                    <a:lnTo>
                      <a:pt x="3311" y="2942"/>
                    </a:lnTo>
                    <a:lnTo>
                      <a:pt x="3301" y="2936"/>
                    </a:lnTo>
                    <a:lnTo>
                      <a:pt x="3291" y="2933"/>
                    </a:lnTo>
                    <a:lnTo>
                      <a:pt x="3272" y="2931"/>
                    </a:lnTo>
                    <a:lnTo>
                      <a:pt x="3259" y="2933"/>
                    </a:lnTo>
                    <a:lnTo>
                      <a:pt x="3258" y="2928"/>
                    </a:lnTo>
                    <a:lnTo>
                      <a:pt x="3258" y="2923"/>
                    </a:lnTo>
                    <a:lnTo>
                      <a:pt x="3246" y="2925"/>
                    </a:lnTo>
                    <a:lnTo>
                      <a:pt x="3231" y="2923"/>
                    </a:lnTo>
                    <a:lnTo>
                      <a:pt x="3214" y="2920"/>
                    </a:lnTo>
                    <a:lnTo>
                      <a:pt x="3209" y="2917"/>
                    </a:lnTo>
                    <a:lnTo>
                      <a:pt x="3205" y="2918"/>
                    </a:lnTo>
                    <a:lnTo>
                      <a:pt x="3198" y="2917"/>
                    </a:lnTo>
                    <a:lnTo>
                      <a:pt x="3193" y="2912"/>
                    </a:lnTo>
                    <a:lnTo>
                      <a:pt x="3181" y="2915"/>
                    </a:lnTo>
                    <a:lnTo>
                      <a:pt x="3177" y="2917"/>
                    </a:lnTo>
                    <a:lnTo>
                      <a:pt x="3171" y="2916"/>
                    </a:lnTo>
                    <a:lnTo>
                      <a:pt x="3138" y="2904"/>
                    </a:lnTo>
                    <a:lnTo>
                      <a:pt x="3126" y="2905"/>
                    </a:lnTo>
                    <a:lnTo>
                      <a:pt x="3119" y="2906"/>
                    </a:lnTo>
                    <a:lnTo>
                      <a:pt x="3119" y="2899"/>
                    </a:lnTo>
                    <a:lnTo>
                      <a:pt x="3111" y="2884"/>
                    </a:lnTo>
                    <a:lnTo>
                      <a:pt x="3108" y="2882"/>
                    </a:lnTo>
                    <a:lnTo>
                      <a:pt x="3107" y="2883"/>
                    </a:lnTo>
                    <a:lnTo>
                      <a:pt x="3106" y="2886"/>
                    </a:lnTo>
                    <a:lnTo>
                      <a:pt x="3106" y="2891"/>
                    </a:lnTo>
                    <a:lnTo>
                      <a:pt x="3099" y="2891"/>
                    </a:lnTo>
                    <a:lnTo>
                      <a:pt x="3101" y="2890"/>
                    </a:lnTo>
                    <a:lnTo>
                      <a:pt x="3101" y="2889"/>
                    </a:lnTo>
                    <a:lnTo>
                      <a:pt x="3099" y="2888"/>
                    </a:lnTo>
                    <a:lnTo>
                      <a:pt x="3096" y="2880"/>
                    </a:lnTo>
                    <a:lnTo>
                      <a:pt x="3100" y="2873"/>
                    </a:lnTo>
                    <a:lnTo>
                      <a:pt x="3097" y="2873"/>
                    </a:lnTo>
                    <a:lnTo>
                      <a:pt x="3096" y="2868"/>
                    </a:lnTo>
                    <a:lnTo>
                      <a:pt x="3102" y="2861"/>
                    </a:lnTo>
                    <a:lnTo>
                      <a:pt x="3089" y="2853"/>
                    </a:lnTo>
                    <a:lnTo>
                      <a:pt x="3085" y="2840"/>
                    </a:lnTo>
                    <a:lnTo>
                      <a:pt x="3090" y="2824"/>
                    </a:lnTo>
                    <a:lnTo>
                      <a:pt x="3075" y="2805"/>
                    </a:lnTo>
                    <a:lnTo>
                      <a:pt x="3072" y="2798"/>
                    </a:lnTo>
                    <a:lnTo>
                      <a:pt x="3074" y="2781"/>
                    </a:lnTo>
                    <a:lnTo>
                      <a:pt x="3076" y="2770"/>
                    </a:lnTo>
                    <a:lnTo>
                      <a:pt x="3053" y="2773"/>
                    </a:lnTo>
                    <a:lnTo>
                      <a:pt x="3031" y="2775"/>
                    </a:lnTo>
                    <a:lnTo>
                      <a:pt x="3020" y="2766"/>
                    </a:lnTo>
                    <a:lnTo>
                      <a:pt x="3005" y="2733"/>
                    </a:lnTo>
                    <a:lnTo>
                      <a:pt x="2999" y="2717"/>
                    </a:lnTo>
                    <a:lnTo>
                      <a:pt x="2994" y="2710"/>
                    </a:lnTo>
                    <a:lnTo>
                      <a:pt x="2986" y="2710"/>
                    </a:lnTo>
                    <a:lnTo>
                      <a:pt x="2972" y="2705"/>
                    </a:lnTo>
                    <a:lnTo>
                      <a:pt x="2957" y="2705"/>
                    </a:lnTo>
                    <a:lnTo>
                      <a:pt x="2957" y="2744"/>
                    </a:lnTo>
                    <a:lnTo>
                      <a:pt x="2938" y="2699"/>
                    </a:lnTo>
                    <a:lnTo>
                      <a:pt x="2903" y="2686"/>
                    </a:lnTo>
                    <a:lnTo>
                      <a:pt x="2898" y="2690"/>
                    </a:lnTo>
                    <a:lnTo>
                      <a:pt x="2897" y="2692"/>
                    </a:lnTo>
                    <a:lnTo>
                      <a:pt x="2898" y="2712"/>
                    </a:lnTo>
                    <a:lnTo>
                      <a:pt x="2897" y="2716"/>
                    </a:lnTo>
                    <a:lnTo>
                      <a:pt x="2888" y="2722"/>
                    </a:lnTo>
                    <a:lnTo>
                      <a:pt x="2884" y="2730"/>
                    </a:lnTo>
                    <a:lnTo>
                      <a:pt x="2880" y="2733"/>
                    </a:lnTo>
                    <a:lnTo>
                      <a:pt x="2877" y="2726"/>
                    </a:lnTo>
                    <a:lnTo>
                      <a:pt x="2882" y="2716"/>
                    </a:lnTo>
                    <a:lnTo>
                      <a:pt x="2885" y="2707"/>
                    </a:lnTo>
                    <a:lnTo>
                      <a:pt x="2884" y="2702"/>
                    </a:lnTo>
                    <a:lnTo>
                      <a:pt x="2879" y="2711"/>
                    </a:lnTo>
                    <a:lnTo>
                      <a:pt x="2869" y="2734"/>
                    </a:lnTo>
                    <a:lnTo>
                      <a:pt x="2866" y="2738"/>
                    </a:lnTo>
                    <a:lnTo>
                      <a:pt x="2860" y="2740"/>
                    </a:lnTo>
                    <a:lnTo>
                      <a:pt x="2858" y="2732"/>
                    </a:lnTo>
                    <a:lnTo>
                      <a:pt x="2859" y="2721"/>
                    </a:lnTo>
                    <a:lnTo>
                      <a:pt x="2845" y="2738"/>
                    </a:lnTo>
                    <a:lnTo>
                      <a:pt x="2839" y="2753"/>
                    </a:lnTo>
                    <a:lnTo>
                      <a:pt x="2834" y="2756"/>
                    </a:lnTo>
                    <a:lnTo>
                      <a:pt x="2833" y="2761"/>
                    </a:lnTo>
                    <a:lnTo>
                      <a:pt x="2812" y="2771"/>
                    </a:lnTo>
                    <a:lnTo>
                      <a:pt x="2807" y="2771"/>
                    </a:lnTo>
                    <a:lnTo>
                      <a:pt x="2793" y="2764"/>
                    </a:lnTo>
                    <a:lnTo>
                      <a:pt x="2767" y="2764"/>
                    </a:lnTo>
                    <a:lnTo>
                      <a:pt x="2750" y="2756"/>
                    </a:lnTo>
                    <a:lnTo>
                      <a:pt x="2741" y="2757"/>
                    </a:lnTo>
                    <a:lnTo>
                      <a:pt x="2728" y="2764"/>
                    </a:lnTo>
                    <a:lnTo>
                      <a:pt x="2721" y="2765"/>
                    </a:lnTo>
                    <a:lnTo>
                      <a:pt x="2709" y="2759"/>
                    </a:lnTo>
                    <a:lnTo>
                      <a:pt x="2702" y="2749"/>
                    </a:lnTo>
                    <a:lnTo>
                      <a:pt x="2689" y="2745"/>
                    </a:lnTo>
                    <a:lnTo>
                      <a:pt x="2682" y="2739"/>
                    </a:lnTo>
                    <a:lnTo>
                      <a:pt x="2673" y="2737"/>
                    </a:lnTo>
                    <a:lnTo>
                      <a:pt x="2669" y="2734"/>
                    </a:lnTo>
                    <a:lnTo>
                      <a:pt x="2662" y="2727"/>
                    </a:lnTo>
                    <a:lnTo>
                      <a:pt x="2654" y="2721"/>
                    </a:lnTo>
                    <a:lnTo>
                      <a:pt x="2644" y="2717"/>
                    </a:lnTo>
                    <a:lnTo>
                      <a:pt x="2618" y="2716"/>
                    </a:lnTo>
                    <a:lnTo>
                      <a:pt x="2610" y="2721"/>
                    </a:lnTo>
                    <a:lnTo>
                      <a:pt x="2599" y="2721"/>
                    </a:lnTo>
                    <a:lnTo>
                      <a:pt x="2592" y="2719"/>
                    </a:lnTo>
                    <a:lnTo>
                      <a:pt x="2592" y="2717"/>
                    </a:lnTo>
                    <a:lnTo>
                      <a:pt x="2590" y="2716"/>
                    </a:lnTo>
                    <a:lnTo>
                      <a:pt x="2576" y="2712"/>
                    </a:lnTo>
                    <a:lnTo>
                      <a:pt x="2572" y="2708"/>
                    </a:lnTo>
                    <a:lnTo>
                      <a:pt x="2562" y="2711"/>
                    </a:lnTo>
                    <a:lnTo>
                      <a:pt x="2558" y="2711"/>
                    </a:lnTo>
                    <a:lnTo>
                      <a:pt x="2557" y="2708"/>
                    </a:lnTo>
                    <a:lnTo>
                      <a:pt x="2548" y="2710"/>
                    </a:lnTo>
                    <a:lnTo>
                      <a:pt x="2540" y="2687"/>
                    </a:lnTo>
                    <a:lnTo>
                      <a:pt x="2537" y="2686"/>
                    </a:lnTo>
                    <a:lnTo>
                      <a:pt x="2526" y="2654"/>
                    </a:lnTo>
                    <a:lnTo>
                      <a:pt x="2519" y="2653"/>
                    </a:lnTo>
                    <a:lnTo>
                      <a:pt x="2514" y="2653"/>
                    </a:lnTo>
                    <a:lnTo>
                      <a:pt x="2514" y="2689"/>
                    </a:lnTo>
                    <a:lnTo>
                      <a:pt x="2455" y="2689"/>
                    </a:lnTo>
                    <a:lnTo>
                      <a:pt x="2400" y="2689"/>
                    </a:lnTo>
                    <a:lnTo>
                      <a:pt x="2388" y="2689"/>
                    </a:lnTo>
                    <a:lnTo>
                      <a:pt x="2342" y="2689"/>
                    </a:lnTo>
                    <a:lnTo>
                      <a:pt x="2294" y="2689"/>
                    </a:lnTo>
                    <a:lnTo>
                      <a:pt x="2241" y="2689"/>
                    </a:lnTo>
                    <a:lnTo>
                      <a:pt x="2191" y="2689"/>
                    </a:lnTo>
                    <a:lnTo>
                      <a:pt x="2174" y="2689"/>
                    </a:lnTo>
                    <a:lnTo>
                      <a:pt x="2027" y="2689"/>
                    </a:lnTo>
                    <a:lnTo>
                      <a:pt x="1983" y="2689"/>
                    </a:lnTo>
                    <a:lnTo>
                      <a:pt x="1929" y="2689"/>
                    </a:lnTo>
                    <a:lnTo>
                      <a:pt x="1880" y="2689"/>
                    </a:lnTo>
                    <a:lnTo>
                      <a:pt x="1833" y="2689"/>
                    </a:lnTo>
                    <a:lnTo>
                      <a:pt x="1785" y="2689"/>
                    </a:lnTo>
                    <a:lnTo>
                      <a:pt x="1731" y="2689"/>
                    </a:lnTo>
                    <a:lnTo>
                      <a:pt x="1699" y="2689"/>
                    </a:lnTo>
                    <a:lnTo>
                      <a:pt x="1650" y="2687"/>
                    </a:lnTo>
                    <a:lnTo>
                      <a:pt x="1596" y="2687"/>
                    </a:lnTo>
                    <a:lnTo>
                      <a:pt x="1546" y="2687"/>
                    </a:lnTo>
                    <a:lnTo>
                      <a:pt x="1477" y="2687"/>
                    </a:lnTo>
                    <a:lnTo>
                      <a:pt x="1368" y="2687"/>
                    </a:lnTo>
                    <a:lnTo>
                      <a:pt x="1315" y="2687"/>
                    </a:lnTo>
                    <a:lnTo>
                      <a:pt x="1262" y="2687"/>
                    </a:lnTo>
                    <a:lnTo>
                      <a:pt x="1217" y="2687"/>
                    </a:lnTo>
                    <a:lnTo>
                      <a:pt x="1167" y="2687"/>
                    </a:lnTo>
                    <a:lnTo>
                      <a:pt x="1115" y="2687"/>
                    </a:lnTo>
                    <a:lnTo>
                      <a:pt x="1064" y="2687"/>
                    </a:lnTo>
                    <a:lnTo>
                      <a:pt x="1002" y="2687"/>
                    </a:lnTo>
                    <a:lnTo>
                      <a:pt x="1000" y="2683"/>
                    </a:lnTo>
                    <a:lnTo>
                      <a:pt x="994" y="2679"/>
                    </a:lnTo>
                    <a:lnTo>
                      <a:pt x="989" y="2680"/>
                    </a:lnTo>
                    <a:lnTo>
                      <a:pt x="988" y="2678"/>
                    </a:lnTo>
                    <a:lnTo>
                      <a:pt x="989" y="2674"/>
                    </a:lnTo>
                    <a:lnTo>
                      <a:pt x="999" y="2670"/>
                    </a:lnTo>
                    <a:lnTo>
                      <a:pt x="1011" y="2671"/>
                    </a:lnTo>
                    <a:lnTo>
                      <a:pt x="1010" y="2665"/>
                    </a:lnTo>
                    <a:lnTo>
                      <a:pt x="1008" y="2665"/>
                    </a:lnTo>
                    <a:lnTo>
                      <a:pt x="1006" y="2663"/>
                    </a:lnTo>
                    <a:lnTo>
                      <a:pt x="1004" y="2662"/>
                    </a:lnTo>
                    <a:lnTo>
                      <a:pt x="992" y="2665"/>
                    </a:lnTo>
                    <a:lnTo>
                      <a:pt x="981" y="2664"/>
                    </a:lnTo>
                    <a:lnTo>
                      <a:pt x="979" y="2660"/>
                    </a:lnTo>
                    <a:lnTo>
                      <a:pt x="979" y="2659"/>
                    </a:lnTo>
                    <a:lnTo>
                      <a:pt x="977" y="2656"/>
                    </a:lnTo>
                    <a:lnTo>
                      <a:pt x="977" y="2652"/>
                    </a:lnTo>
                    <a:lnTo>
                      <a:pt x="979" y="2651"/>
                    </a:lnTo>
                    <a:lnTo>
                      <a:pt x="981" y="2626"/>
                    </a:lnTo>
                    <a:lnTo>
                      <a:pt x="976" y="2625"/>
                    </a:lnTo>
                    <a:lnTo>
                      <a:pt x="975" y="2630"/>
                    </a:lnTo>
                    <a:lnTo>
                      <a:pt x="966" y="2638"/>
                    </a:lnTo>
                    <a:lnTo>
                      <a:pt x="960" y="2649"/>
                    </a:lnTo>
                    <a:lnTo>
                      <a:pt x="955" y="2648"/>
                    </a:lnTo>
                    <a:lnTo>
                      <a:pt x="952" y="2641"/>
                    </a:lnTo>
                    <a:lnTo>
                      <a:pt x="952" y="2637"/>
                    </a:lnTo>
                    <a:lnTo>
                      <a:pt x="955" y="2626"/>
                    </a:lnTo>
                    <a:lnTo>
                      <a:pt x="949" y="2626"/>
                    </a:lnTo>
                    <a:lnTo>
                      <a:pt x="949" y="2621"/>
                    </a:lnTo>
                    <a:lnTo>
                      <a:pt x="946" y="2621"/>
                    </a:lnTo>
                    <a:lnTo>
                      <a:pt x="944" y="2616"/>
                    </a:lnTo>
                    <a:lnTo>
                      <a:pt x="944" y="2611"/>
                    </a:lnTo>
                    <a:lnTo>
                      <a:pt x="939" y="2606"/>
                    </a:lnTo>
                    <a:lnTo>
                      <a:pt x="936" y="2598"/>
                    </a:lnTo>
                    <a:lnTo>
                      <a:pt x="935" y="2600"/>
                    </a:lnTo>
                    <a:lnTo>
                      <a:pt x="938" y="2609"/>
                    </a:lnTo>
                    <a:lnTo>
                      <a:pt x="936" y="2614"/>
                    </a:lnTo>
                    <a:lnTo>
                      <a:pt x="930" y="2605"/>
                    </a:lnTo>
                    <a:lnTo>
                      <a:pt x="927" y="2615"/>
                    </a:lnTo>
                    <a:lnTo>
                      <a:pt x="923" y="2617"/>
                    </a:lnTo>
                    <a:lnTo>
                      <a:pt x="911" y="2617"/>
                    </a:lnTo>
                    <a:lnTo>
                      <a:pt x="902" y="2610"/>
                    </a:lnTo>
                    <a:lnTo>
                      <a:pt x="898" y="2605"/>
                    </a:lnTo>
                    <a:lnTo>
                      <a:pt x="892" y="2599"/>
                    </a:lnTo>
                    <a:lnTo>
                      <a:pt x="891" y="2594"/>
                    </a:lnTo>
                    <a:lnTo>
                      <a:pt x="898" y="2588"/>
                    </a:lnTo>
                    <a:lnTo>
                      <a:pt x="900" y="2584"/>
                    </a:lnTo>
                    <a:lnTo>
                      <a:pt x="900" y="2578"/>
                    </a:lnTo>
                    <a:lnTo>
                      <a:pt x="897" y="2573"/>
                    </a:lnTo>
                    <a:lnTo>
                      <a:pt x="900" y="2565"/>
                    </a:lnTo>
                    <a:lnTo>
                      <a:pt x="896" y="2563"/>
                    </a:lnTo>
                    <a:lnTo>
                      <a:pt x="890" y="2568"/>
                    </a:lnTo>
                    <a:lnTo>
                      <a:pt x="884" y="2570"/>
                    </a:lnTo>
                    <a:lnTo>
                      <a:pt x="880" y="2565"/>
                    </a:lnTo>
                    <a:lnTo>
                      <a:pt x="878" y="2555"/>
                    </a:lnTo>
                    <a:lnTo>
                      <a:pt x="875" y="2555"/>
                    </a:lnTo>
                    <a:lnTo>
                      <a:pt x="864" y="2561"/>
                    </a:lnTo>
                    <a:lnTo>
                      <a:pt x="853" y="2557"/>
                    </a:lnTo>
                    <a:lnTo>
                      <a:pt x="849" y="2560"/>
                    </a:lnTo>
                    <a:lnTo>
                      <a:pt x="842" y="2554"/>
                    </a:lnTo>
                    <a:lnTo>
                      <a:pt x="841" y="2558"/>
                    </a:lnTo>
                    <a:lnTo>
                      <a:pt x="837" y="2561"/>
                    </a:lnTo>
                    <a:lnTo>
                      <a:pt x="833" y="2557"/>
                    </a:lnTo>
                    <a:lnTo>
                      <a:pt x="803" y="2556"/>
                    </a:lnTo>
                    <a:lnTo>
                      <a:pt x="800" y="2552"/>
                    </a:lnTo>
                    <a:lnTo>
                      <a:pt x="826" y="2545"/>
                    </a:lnTo>
                    <a:lnTo>
                      <a:pt x="828" y="2541"/>
                    </a:lnTo>
                    <a:lnTo>
                      <a:pt x="816" y="2541"/>
                    </a:lnTo>
                    <a:lnTo>
                      <a:pt x="819" y="2531"/>
                    </a:lnTo>
                    <a:lnTo>
                      <a:pt x="809" y="2528"/>
                    </a:lnTo>
                    <a:lnTo>
                      <a:pt x="803" y="2527"/>
                    </a:lnTo>
                    <a:lnTo>
                      <a:pt x="803" y="2525"/>
                    </a:lnTo>
                    <a:lnTo>
                      <a:pt x="810" y="2525"/>
                    </a:lnTo>
                    <a:lnTo>
                      <a:pt x="815" y="2523"/>
                    </a:lnTo>
                    <a:lnTo>
                      <a:pt x="810" y="2517"/>
                    </a:lnTo>
                    <a:lnTo>
                      <a:pt x="794" y="2514"/>
                    </a:lnTo>
                    <a:lnTo>
                      <a:pt x="787" y="2522"/>
                    </a:lnTo>
                    <a:lnTo>
                      <a:pt x="783" y="2518"/>
                    </a:lnTo>
                    <a:lnTo>
                      <a:pt x="766" y="2517"/>
                    </a:lnTo>
                    <a:lnTo>
                      <a:pt x="764" y="2520"/>
                    </a:lnTo>
                    <a:lnTo>
                      <a:pt x="767" y="2524"/>
                    </a:lnTo>
                    <a:lnTo>
                      <a:pt x="762" y="2525"/>
                    </a:lnTo>
                    <a:lnTo>
                      <a:pt x="740" y="2514"/>
                    </a:lnTo>
                    <a:lnTo>
                      <a:pt x="731" y="2504"/>
                    </a:lnTo>
                    <a:lnTo>
                      <a:pt x="729" y="2498"/>
                    </a:lnTo>
                    <a:lnTo>
                      <a:pt x="729" y="2492"/>
                    </a:lnTo>
                    <a:lnTo>
                      <a:pt x="735" y="2490"/>
                    </a:lnTo>
                    <a:lnTo>
                      <a:pt x="741" y="2490"/>
                    </a:lnTo>
                    <a:lnTo>
                      <a:pt x="747" y="2487"/>
                    </a:lnTo>
                    <a:lnTo>
                      <a:pt x="745" y="2484"/>
                    </a:lnTo>
                    <a:lnTo>
                      <a:pt x="740" y="2481"/>
                    </a:lnTo>
                    <a:lnTo>
                      <a:pt x="729" y="2484"/>
                    </a:lnTo>
                    <a:lnTo>
                      <a:pt x="730" y="2479"/>
                    </a:lnTo>
                    <a:lnTo>
                      <a:pt x="741" y="2474"/>
                    </a:lnTo>
                    <a:lnTo>
                      <a:pt x="752" y="2475"/>
                    </a:lnTo>
                    <a:lnTo>
                      <a:pt x="756" y="2472"/>
                    </a:lnTo>
                    <a:lnTo>
                      <a:pt x="745" y="2469"/>
                    </a:lnTo>
                    <a:lnTo>
                      <a:pt x="742" y="2465"/>
                    </a:lnTo>
                    <a:lnTo>
                      <a:pt x="750" y="2457"/>
                    </a:lnTo>
                    <a:lnTo>
                      <a:pt x="742" y="2448"/>
                    </a:lnTo>
                    <a:lnTo>
                      <a:pt x="734" y="2461"/>
                    </a:lnTo>
                    <a:lnTo>
                      <a:pt x="728" y="2463"/>
                    </a:lnTo>
                    <a:lnTo>
                      <a:pt x="725" y="2461"/>
                    </a:lnTo>
                    <a:lnTo>
                      <a:pt x="723" y="2454"/>
                    </a:lnTo>
                    <a:lnTo>
                      <a:pt x="723" y="2443"/>
                    </a:lnTo>
                    <a:lnTo>
                      <a:pt x="725" y="2430"/>
                    </a:lnTo>
                    <a:lnTo>
                      <a:pt x="723" y="2428"/>
                    </a:lnTo>
                    <a:lnTo>
                      <a:pt x="722" y="2425"/>
                    </a:lnTo>
                    <a:lnTo>
                      <a:pt x="722" y="2420"/>
                    </a:lnTo>
                    <a:lnTo>
                      <a:pt x="724" y="2409"/>
                    </a:lnTo>
                    <a:lnTo>
                      <a:pt x="723" y="2402"/>
                    </a:lnTo>
                    <a:lnTo>
                      <a:pt x="719" y="2400"/>
                    </a:lnTo>
                    <a:lnTo>
                      <a:pt x="719" y="2393"/>
                    </a:lnTo>
                    <a:lnTo>
                      <a:pt x="718" y="2388"/>
                    </a:lnTo>
                    <a:lnTo>
                      <a:pt x="707" y="2394"/>
                    </a:lnTo>
                    <a:lnTo>
                      <a:pt x="698" y="2395"/>
                    </a:lnTo>
                    <a:lnTo>
                      <a:pt x="699" y="2390"/>
                    </a:lnTo>
                    <a:lnTo>
                      <a:pt x="702" y="2388"/>
                    </a:lnTo>
                    <a:lnTo>
                      <a:pt x="702" y="2383"/>
                    </a:lnTo>
                    <a:lnTo>
                      <a:pt x="699" y="2378"/>
                    </a:lnTo>
                    <a:lnTo>
                      <a:pt x="693" y="2378"/>
                    </a:lnTo>
                    <a:lnTo>
                      <a:pt x="683" y="2382"/>
                    </a:lnTo>
                    <a:lnTo>
                      <a:pt x="674" y="2380"/>
                    </a:lnTo>
                    <a:lnTo>
                      <a:pt x="671" y="2377"/>
                    </a:lnTo>
                    <a:lnTo>
                      <a:pt x="669" y="2363"/>
                    </a:lnTo>
                    <a:lnTo>
                      <a:pt x="663" y="2361"/>
                    </a:lnTo>
                    <a:lnTo>
                      <a:pt x="656" y="2350"/>
                    </a:lnTo>
                    <a:lnTo>
                      <a:pt x="655" y="2345"/>
                    </a:lnTo>
                    <a:lnTo>
                      <a:pt x="651" y="2337"/>
                    </a:lnTo>
                    <a:lnTo>
                      <a:pt x="654" y="2326"/>
                    </a:lnTo>
                    <a:lnTo>
                      <a:pt x="658" y="2321"/>
                    </a:lnTo>
                    <a:lnTo>
                      <a:pt x="658" y="2308"/>
                    </a:lnTo>
                    <a:lnTo>
                      <a:pt x="658" y="2298"/>
                    </a:lnTo>
                    <a:lnTo>
                      <a:pt x="656" y="2296"/>
                    </a:lnTo>
                    <a:lnTo>
                      <a:pt x="653" y="2292"/>
                    </a:lnTo>
                    <a:lnTo>
                      <a:pt x="647" y="2297"/>
                    </a:lnTo>
                    <a:lnTo>
                      <a:pt x="645" y="2299"/>
                    </a:lnTo>
                    <a:lnTo>
                      <a:pt x="643" y="2298"/>
                    </a:lnTo>
                    <a:lnTo>
                      <a:pt x="642" y="2296"/>
                    </a:lnTo>
                    <a:lnTo>
                      <a:pt x="640" y="2296"/>
                    </a:lnTo>
                    <a:lnTo>
                      <a:pt x="624" y="2278"/>
                    </a:lnTo>
                    <a:lnTo>
                      <a:pt x="621" y="2270"/>
                    </a:lnTo>
                    <a:lnTo>
                      <a:pt x="616" y="2264"/>
                    </a:lnTo>
                    <a:lnTo>
                      <a:pt x="600" y="2250"/>
                    </a:lnTo>
                    <a:lnTo>
                      <a:pt x="599" y="2246"/>
                    </a:lnTo>
                    <a:lnTo>
                      <a:pt x="600" y="2238"/>
                    </a:lnTo>
                    <a:lnTo>
                      <a:pt x="605" y="2233"/>
                    </a:lnTo>
                    <a:lnTo>
                      <a:pt x="610" y="2231"/>
                    </a:lnTo>
                    <a:lnTo>
                      <a:pt x="608" y="2226"/>
                    </a:lnTo>
                    <a:lnTo>
                      <a:pt x="595" y="2227"/>
                    </a:lnTo>
                    <a:lnTo>
                      <a:pt x="590" y="2224"/>
                    </a:lnTo>
                    <a:lnTo>
                      <a:pt x="583" y="2211"/>
                    </a:lnTo>
                    <a:lnTo>
                      <a:pt x="580" y="2208"/>
                    </a:lnTo>
                    <a:lnTo>
                      <a:pt x="580" y="2195"/>
                    </a:lnTo>
                    <a:lnTo>
                      <a:pt x="584" y="2189"/>
                    </a:lnTo>
                    <a:lnTo>
                      <a:pt x="586" y="2181"/>
                    </a:lnTo>
                    <a:lnTo>
                      <a:pt x="591" y="2179"/>
                    </a:lnTo>
                    <a:lnTo>
                      <a:pt x="599" y="2185"/>
                    </a:lnTo>
                    <a:lnTo>
                      <a:pt x="600" y="2181"/>
                    </a:lnTo>
                    <a:lnTo>
                      <a:pt x="596" y="2175"/>
                    </a:lnTo>
                    <a:lnTo>
                      <a:pt x="596" y="2170"/>
                    </a:lnTo>
                    <a:lnTo>
                      <a:pt x="599" y="2161"/>
                    </a:lnTo>
                    <a:lnTo>
                      <a:pt x="604" y="2157"/>
                    </a:lnTo>
                    <a:lnTo>
                      <a:pt x="604" y="2153"/>
                    </a:lnTo>
                    <a:lnTo>
                      <a:pt x="601" y="2147"/>
                    </a:lnTo>
                    <a:lnTo>
                      <a:pt x="599" y="2147"/>
                    </a:lnTo>
                    <a:lnTo>
                      <a:pt x="600" y="2140"/>
                    </a:lnTo>
                    <a:lnTo>
                      <a:pt x="602" y="2136"/>
                    </a:lnTo>
                    <a:lnTo>
                      <a:pt x="605" y="2130"/>
                    </a:lnTo>
                    <a:lnTo>
                      <a:pt x="605" y="2125"/>
                    </a:lnTo>
                    <a:lnTo>
                      <a:pt x="600" y="2109"/>
                    </a:lnTo>
                    <a:lnTo>
                      <a:pt x="600" y="2082"/>
                    </a:lnTo>
                    <a:lnTo>
                      <a:pt x="602" y="2067"/>
                    </a:lnTo>
                    <a:lnTo>
                      <a:pt x="605" y="2062"/>
                    </a:lnTo>
                    <a:lnTo>
                      <a:pt x="605" y="2060"/>
                    </a:lnTo>
                    <a:lnTo>
                      <a:pt x="601" y="2054"/>
                    </a:lnTo>
                    <a:lnTo>
                      <a:pt x="599" y="2050"/>
                    </a:lnTo>
                    <a:lnTo>
                      <a:pt x="580" y="2045"/>
                    </a:lnTo>
                    <a:lnTo>
                      <a:pt x="575" y="2039"/>
                    </a:lnTo>
                    <a:lnTo>
                      <a:pt x="550" y="2018"/>
                    </a:lnTo>
                    <a:lnTo>
                      <a:pt x="514" y="2008"/>
                    </a:lnTo>
                    <a:lnTo>
                      <a:pt x="502" y="2001"/>
                    </a:lnTo>
                    <a:lnTo>
                      <a:pt x="497" y="1995"/>
                    </a:lnTo>
                    <a:lnTo>
                      <a:pt x="492" y="1986"/>
                    </a:lnTo>
                    <a:lnTo>
                      <a:pt x="487" y="1969"/>
                    </a:lnTo>
                    <a:lnTo>
                      <a:pt x="487" y="1965"/>
                    </a:lnTo>
                    <a:lnTo>
                      <a:pt x="483" y="1958"/>
                    </a:lnTo>
                    <a:lnTo>
                      <a:pt x="473" y="1949"/>
                    </a:lnTo>
                    <a:lnTo>
                      <a:pt x="472" y="1944"/>
                    </a:lnTo>
                    <a:lnTo>
                      <a:pt x="475" y="1939"/>
                    </a:lnTo>
                    <a:lnTo>
                      <a:pt x="475" y="1936"/>
                    </a:lnTo>
                    <a:lnTo>
                      <a:pt x="471" y="1928"/>
                    </a:lnTo>
                    <a:lnTo>
                      <a:pt x="457" y="1911"/>
                    </a:lnTo>
                    <a:lnTo>
                      <a:pt x="452" y="1893"/>
                    </a:lnTo>
                    <a:lnTo>
                      <a:pt x="449" y="1893"/>
                    </a:lnTo>
                    <a:lnTo>
                      <a:pt x="448" y="1890"/>
                    </a:lnTo>
                    <a:lnTo>
                      <a:pt x="441" y="1872"/>
                    </a:lnTo>
                    <a:lnTo>
                      <a:pt x="413" y="1826"/>
                    </a:lnTo>
                    <a:lnTo>
                      <a:pt x="402" y="1807"/>
                    </a:lnTo>
                    <a:lnTo>
                      <a:pt x="395" y="1786"/>
                    </a:lnTo>
                    <a:lnTo>
                      <a:pt x="384" y="1775"/>
                    </a:lnTo>
                    <a:lnTo>
                      <a:pt x="363" y="1766"/>
                    </a:lnTo>
                    <a:lnTo>
                      <a:pt x="359" y="1759"/>
                    </a:lnTo>
                    <a:lnTo>
                      <a:pt x="359" y="1756"/>
                    </a:lnTo>
                    <a:lnTo>
                      <a:pt x="355" y="1740"/>
                    </a:lnTo>
                    <a:lnTo>
                      <a:pt x="343" y="1729"/>
                    </a:lnTo>
                    <a:lnTo>
                      <a:pt x="341" y="1721"/>
                    </a:lnTo>
                    <a:lnTo>
                      <a:pt x="332" y="1707"/>
                    </a:lnTo>
                    <a:lnTo>
                      <a:pt x="328" y="1695"/>
                    </a:lnTo>
                    <a:lnTo>
                      <a:pt x="323" y="1695"/>
                    </a:lnTo>
                    <a:lnTo>
                      <a:pt x="320" y="1691"/>
                    </a:lnTo>
                    <a:lnTo>
                      <a:pt x="311" y="1673"/>
                    </a:lnTo>
                    <a:lnTo>
                      <a:pt x="305" y="1667"/>
                    </a:lnTo>
                    <a:lnTo>
                      <a:pt x="300" y="1666"/>
                    </a:lnTo>
                    <a:lnTo>
                      <a:pt x="278" y="1683"/>
                    </a:lnTo>
                    <a:lnTo>
                      <a:pt x="257" y="1689"/>
                    </a:lnTo>
                    <a:lnTo>
                      <a:pt x="252" y="1695"/>
                    </a:lnTo>
                    <a:lnTo>
                      <a:pt x="251" y="1707"/>
                    </a:lnTo>
                    <a:lnTo>
                      <a:pt x="249" y="1710"/>
                    </a:lnTo>
                    <a:lnTo>
                      <a:pt x="242" y="1713"/>
                    </a:lnTo>
                    <a:lnTo>
                      <a:pt x="240" y="1717"/>
                    </a:lnTo>
                    <a:lnTo>
                      <a:pt x="240" y="1726"/>
                    </a:lnTo>
                    <a:lnTo>
                      <a:pt x="236" y="1734"/>
                    </a:lnTo>
                    <a:lnTo>
                      <a:pt x="220" y="1739"/>
                    </a:lnTo>
                    <a:lnTo>
                      <a:pt x="204" y="1753"/>
                    </a:lnTo>
                    <a:lnTo>
                      <a:pt x="191" y="1758"/>
                    </a:lnTo>
                    <a:lnTo>
                      <a:pt x="188" y="1756"/>
                    </a:lnTo>
                    <a:lnTo>
                      <a:pt x="188" y="1753"/>
                    </a:lnTo>
                    <a:lnTo>
                      <a:pt x="185" y="1747"/>
                    </a:lnTo>
                    <a:lnTo>
                      <a:pt x="175" y="1723"/>
                    </a:lnTo>
                    <a:lnTo>
                      <a:pt x="159" y="1710"/>
                    </a:lnTo>
                    <a:lnTo>
                      <a:pt x="176" y="1695"/>
                    </a:lnTo>
                    <a:lnTo>
                      <a:pt x="174" y="1691"/>
                    </a:lnTo>
                    <a:lnTo>
                      <a:pt x="158" y="1681"/>
                    </a:lnTo>
                    <a:lnTo>
                      <a:pt x="169" y="1693"/>
                    </a:lnTo>
                    <a:lnTo>
                      <a:pt x="166" y="1697"/>
                    </a:lnTo>
                    <a:lnTo>
                      <a:pt x="155" y="1695"/>
                    </a:lnTo>
                    <a:lnTo>
                      <a:pt x="152" y="1702"/>
                    </a:lnTo>
                    <a:lnTo>
                      <a:pt x="149" y="1699"/>
                    </a:lnTo>
                    <a:lnTo>
                      <a:pt x="122" y="1664"/>
                    </a:lnTo>
                    <a:lnTo>
                      <a:pt x="117" y="1653"/>
                    </a:lnTo>
                    <a:lnTo>
                      <a:pt x="104" y="1642"/>
                    </a:lnTo>
                    <a:lnTo>
                      <a:pt x="97" y="1636"/>
                    </a:lnTo>
                    <a:lnTo>
                      <a:pt x="101" y="1636"/>
                    </a:lnTo>
                    <a:lnTo>
                      <a:pt x="101" y="1630"/>
                    </a:lnTo>
                    <a:lnTo>
                      <a:pt x="101" y="1608"/>
                    </a:lnTo>
                    <a:lnTo>
                      <a:pt x="68" y="1609"/>
                    </a:lnTo>
                    <a:lnTo>
                      <a:pt x="56" y="1624"/>
                    </a:lnTo>
                    <a:lnTo>
                      <a:pt x="50" y="1621"/>
                    </a:lnTo>
                    <a:lnTo>
                      <a:pt x="35" y="1610"/>
                    </a:lnTo>
                    <a:lnTo>
                      <a:pt x="20" y="1621"/>
                    </a:lnTo>
                    <a:lnTo>
                      <a:pt x="0" y="1609"/>
                    </a:lnTo>
                    <a:lnTo>
                      <a:pt x="0" y="1573"/>
                    </a:lnTo>
                    <a:lnTo>
                      <a:pt x="0" y="1463"/>
                    </a:lnTo>
                    <a:lnTo>
                      <a:pt x="0" y="1356"/>
                    </a:lnTo>
                    <a:lnTo>
                      <a:pt x="0" y="1255"/>
                    </a:lnTo>
                    <a:lnTo>
                      <a:pt x="0" y="1146"/>
                    </a:lnTo>
                    <a:lnTo>
                      <a:pt x="0" y="1022"/>
                    </a:lnTo>
                    <a:lnTo>
                      <a:pt x="0" y="900"/>
                    </a:lnTo>
                    <a:lnTo>
                      <a:pt x="0" y="785"/>
                    </a:lnTo>
                    <a:lnTo>
                      <a:pt x="0" y="660"/>
                    </a:lnTo>
                    <a:lnTo>
                      <a:pt x="0" y="516"/>
                    </a:lnTo>
                    <a:lnTo>
                      <a:pt x="0" y="373"/>
                    </a:lnTo>
                    <a:lnTo>
                      <a:pt x="2" y="376"/>
                    </a:lnTo>
                    <a:lnTo>
                      <a:pt x="11" y="381"/>
                    </a:lnTo>
                    <a:lnTo>
                      <a:pt x="21" y="384"/>
                    </a:lnTo>
                    <a:lnTo>
                      <a:pt x="62" y="383"/>
                    </a:lnTo>
                    <a:lnTo>
                      <a:pt x="70" y="386"/>
                    </a:lnTo>
                    <a:lnTo>
                      <a:pt x="74" y="393"/>
                    </a:lnTo>
                    <a:lnTo>
                      <a:pt x="91" y="394"/>
                    </a:lnTo>
                    <a:lnTo>
                      <a:pt x="110" y="413"/>
                    </a:lnTo>
                    <a:lnTo>
                      <a:pt x="132" y="447"/>
                    </a:lnTo>
                    <a:lnTo>
                      <a:pt x="139" y="447"/>
                    </a:lnTo>
                    <a:lnTo>
                      <a:pt x="143" y="451"/>
                    </a:lnTo>
                    <a:lnTo>
                      <a:pt x="145" y="445"/>
                    </a:lnTo>
                    <a:lnTo>
                      <a:pt x="149" y="454"/>
                    </a:lnTo>
                    <a:lnTo>
                      <a:pt x="159" y="465"/>
                    </a:lnTo>
                    <a:lnTo>
                      <a:pt x="170" y="475"/>
                    </a:lnTo>
                    <a:lnTo>
                      <a:pt x="179" y="480"/>
                    </a:lnTo>
                    <a:lnTo>
                      <a:pt x="191" y="492"/>
                    </a:lnTo>
                    <a:lnTo>
                      <a:pt x="198" y="491"/>
                    </a:lnTo>
                    <a:lnTo>
                      <a:pt x="214" y="495"/>
                    </a:lnTo>
                    <a:lnTo>
                      <a:pt x="228" y="502"/>
                    </a:lnTo>
                    <a:lnTo>
                      <a:pt x="235" y="504"/>
                    </a:lnTo>
                    <a:lnTo>
                      <a:pt x="241" y="501"/>
                    </a:lnTo>
                    <a:lnTo>
                      <a:pt x="246" y="505"/>
                    </a:lnTo>
                    <a:lnTo>
                      <a:pt x="246" y="500"/>
                    </a:lnTo>
                    <a:lnTo>
                      <a:pt x="244" y="492"/>
                    </a:lnTo>
                    <a:lnTo>
                      <a:pt x="255" y="497"/>
                    </a:lnTo>
                    <a:lnTo>
                      <a:pt x="265" y="501"/>
                    </a:lnTo>
                    <a:lnTo>
                      <a:pt x="269" y="506"/>
                    </a:lnTo>
                    <a:lnTo>
                      <a:pt x="277" y="507"/>
                    </a:lnTo>
                    <a:lnTo>
                      <a:pt x="288" y="516"/>
                    </a:lnTo>
                    <a:lnTo>
                      <a:pt x="309" y="537"/>
                    </a:lnTo>
                    <a:lnTo>
                      <a:pt x="316" y="535"/>
                    </a:lnTo>
                    <a:lnTo>
                      <a:pt x="321" y="537"/>
                    </a:lnTo>
                    <a:lnTo>
                      <a:pt x="319" y="529"/>
                    </a:lnTo>
                    <a:lnTo>
                      <a:pt x="308" y="517"/>
                    </a:lnTo>
                    <a:lnTo>
                      <a:pt x="304" y="506"/>
                    </a:lnTo>
                    <a:lnTo>
                      <a:pt x="300" y="501"/>
                    </a:lnTo>
                    <a:lnTo>
                      <a:pt x="306" y="499"/>
                    </a:lnTo>
                    <a:lnTo>
                      <a:pt x="322" y="505"/>
                    </a:lnTo>
                    <a:lnTo>
                      <a:pt x="331" y="502"/>
                    </a:lnTo>
                    <a:lnTo>
                      <a:pt x="341" y="505"/>
                    </a:lnTo>
                    <a:lnTo>
                      <a:pt x="347" y="510"/>
                    </a:lnTo>
                    <a:lnTo>
                      <a:pt x="349" y="524"/>
                    </a:lnTo>
                    <a:lnTo>
                      <a:pt x="354" y="532"/>
                    </a:lnTo>
                    <a:lnTo>
                      <a:pt x="370" y="545"/>
                    </a:lnTo>
                    <a:lnTo>
                      <a:pt x="373" y="553"/>
                    </a:lnTo>
                    <a:lnTo>
                      <a:pt x="376" y="542"/>
                    </a:lnTo>
                    <a:lnTo>
                      <a:pt x="375" y="527"/>
                    </a:lnTo>
                    <a:lnTo>
                      <a:pt x="370" y="522"/>
                    </a:lnTo>
                    <a:lnTo>
                      <a:pt x="353" y="490"/>
                    </a:lnTo>
                    <a:lnTo>
                      <a:pt x="349" y="480"/>
                    </a:lnTo>
                    <a:lnTo>
                      <a:pt x="349" y="475"/>
                    </a:lnTo>
                    <a:lnTo>
                      <a:pt x="360" y="468"/>
                    </a:lnTo>
                    <a:lnTo>
                      <a:pt x="369" y="456"/>
                    </a:lnTo>
                    <a:lnTo>
                      <a:pt x="385" y="445"/>
                    </a:lnTo>
                    <a:lnTo>
                      <a:pt x="391" y="435"/>
                    </a:lnTo>
                    <a:lnTo>
                      <a:pt x="396" y="435"/>
                    </a:lnTo>
                    <a:lnTo>
                      <a:pt x="400" y="429"/>
                    </a:lnTo>
                    <a:lnTo>
                      <a:pt x="423" y="425"/>
                    </a:lnTo>
                    <a:lnTo>
                      <a:pt x="430" y="420"/>
                    </a:lnTo>
                    <a:lnTo>
                      <a:pt x="439" y="411"/>
                    </a:lnTo>
                    <a:lnTo>
                      <a:pt x="440" y="391"/>
                    </a:lnTo>
                    <a:lnTo>
                      <a:pt x="448" y="384"/>
                    </a:lnTo>
                    <a:lnTo>
                      <a:pt x="450" y="387"/>
                    </a:lnTo>
                    <a:lnTo>
                      <a:pt x="455" y="387"/>
                    </a:lnTo>
                    <a:lnTo>
                      <a:pt x="457" y="378"/>
                    </a:lnTo>
                    <a:lnTo>
                      <a:pt x="464" y="371"/>
                    </a:lnTo>
                    <a:lnTo>
                      <a:pt x="468" y="371"/>
                    </a:lnTo>
                    <a:lnTo>
                      <a:pt x="470" y="376"/>
                    </a:lnTo>
                    <a:lnTo>
                      <a:pt x="484" y="376"/>
                    </a:lnTo>
                    <a:lnTo>
                      <a:pt x="491" y="370"/>
                    </a:lnTo>
                    <a:lnTo>
                      <a:pt x="492" y="365"/>
                    </a:lnTo>
                    <a:lnTo>
                      <a:pt x="500" y="362"/>
                    </a:lnTo>
                    <a:lnTo>
                      <a:pt x="521" y="348"/>
                    </a:lnTo>
                    <a:lnTo>
                      <a:pt x="524" y="336"/>
                    </a:lnTo>
                    <a:lnTo>
                      <a:pt x="542" y="344"/>
                    </a:lnTo>
                    <a:lnTo>
                      <a:pt x="550" y="334"/>
                    </a:lnTo>
                    <a:lnTo>
                      <a:pt x="551" y="324"/>
                    </a:lnTo>
                    <a:lnTo>
                      <a:pt x="554" y="316"/>
                    </a:lnTo>
                    <a:lnTo>
                      <a:pt x="568" y="309"/>
                    </a:lnTo>
                    <a:lnTo>
                      <a:pt x="574" y="303"/>
                    </a:lnTo>
                    <a:lnTo>
                      <a:pt x="585" y="312"/>
                    </a:lnTo>
                    <a:lnTo>
                      <a:pt x="593" y="312"/>
                    </a:lnTo>
                    <a:lnTo>
                      <a:pt x="597" y="317"/>
                    </a:lnTo>
                    <a:lnTo>
                      <a:pt x="606" y="313"/>
                    </a:lnTo>
                    <a:lnTo>
                      <a:pt x="612" y="302"/>
                    </a:lnTo>
                    <a:lnTo>
                      <a:pt x="613" y="295"/>
                    </a:lnTo>
                    <a:lnTo>
                      <a:pt x="621" y="290"/>
                    </a:lnTo>
                    <a:lnTo>
                      <a:pt x="623" y="297"/>
                    </a:lnTo>
                    <a:lnTo>
                      <a:pt x="629" y="305"/>
                    </a:lnTo>
                    <a:lnTo>
                      <a:pt x="633" y="318"/>
                    </a:lnTo>
                    <a:lnTo>
                      <a:pt x="629" y="321"/>
                    </a:lnTo>
                    <a:lnTo>
                      <a:pt x="622" y="332"/>
                    </a:lnTo>
                    <a:lnTo>
                      <a:pt x="583" y="360"/>
                    </a:lnTo>
                    <a:lnTo>
                      <a:pt x="574" y="372"/>
                    </a:lnTo>
                    <a:lnTo>
                      <a:pt x="564" y="378"/>
                    </a:lnTo>
                    <a:lnTo>
                      <a:pt x="548" y="398"/>
                    </a:lnTo>
                    <a:lnTo>
                      <a:pt x="534" y="392"/>
                    </a:lnTo>
                    <a:lnTo>
                      <a:pt x="499" y="404"/>
                    </a:lnTo>
                    <a:lnTo>
                      <a:pt x="488" y="414"/>
                    </a:lnTo>
                    <a:lnTo>
                      <a:pt x="484" y="424"/>
                    </a:lnTo>
                    <a:lnTo>
                      <a:pt x="492" y="421"/>
                    </a:lnTo>
                    <a:lnTo>
                      <a:pt x="476" y="435"/>
                    </a:lnTo>
                    <a:lnTo>
                      <a:pt x="473" y="443"/>
                    </a:lnTo>
                    <a:lnTo>
                      <a:pt x="468" y="441"/>
                    </a:lnTo>
                    <a:lnTo>
                      <a:pt x="464" y="451"/>
                    </a:lnTo>
                    <a:lnTo>
                      <a:pt x="460" y="461"/>
                    </a:lnTo>
                    <a:lnTo>
                      <a:pt x="459" y="452"/>
                    </a:lnTo>
                    <a:lnTo>
                      <a:pt x="454" y="449"/>
                    </a:lnTo>
                    <a:lnTo>
                      <a:pt x="441" y="469"/>
                    </a:lnTo>
                    <a:lnTo>
                      <a:pt x="441" y="478"/>
                    </a:lnTo>
                    <a:lnTo>
                      <a:pt x="449" y="477"/>
                    </a:lnTo>
                    <a:lnTo>
                      <a:pt x="459" y="467"/>
                    </a:lnTo>
                    <a:lnTo>
                      <a:pt x="483" y="458"/>
                    </a:lnTo>
                    <a:lnTo>
                      <a:pt x="504" y="435"/>
                    </a:lnTo>
                    <a:lnTo>
                      <a:pt x="505" y="431"/>
                    </a:lnTo>
                    <a:lnTo>
                      <a:pt x="502" y="426"/>
                    </a:lnTo>
                    <a:lnTo>
                      <a:pt x="504" y="424"/>
                    </a:lnTo>
                    <a:lnTo>
                      <a:pt x="513" y="418"/>
                    </a:lnTo>
                    <a:lnTo>
                      <a:pt x="518" y="420"/>
                    </a:lnTo>
                    <a:lnTo>
                      <a:pt x="516" y="434"/>
                    </a:lnTo>
                    <a:lnTo>
                      <a:pt x="524" y="421"/>
                    </a:lnTo>
                    <a:lnTo>
                      <a:pt x="526" y="432"/>
                    </a:lnTo>
                    <a:lnTo>
                      <a:pt x="535" y="415"/>
                    </a:lnTo>
                    <a:lnTo>
                      <a:pt x="543" y="411"/>
                    </a:lnTo>
                    <a:lnTo>
                      <a:pt x="550" y="418"/>
                    </a:lnTo>
                    <a:lnTo>
                      <a:pt x="548" y="432"/>
                    </a:lnTo>
                    <a:lnTo>
                      <a:pt x="546" y="454"/>
                    </a:lnTo>
                    <a:lnTo>
                      <a:pt x="564" y="418"/>
                    </a:lnTo>
                    <a:lnTo>
                      <a:pt x="581" y="389"/>
                    </a:lnTo>
                    <a:lnTo>
                      <a:pt x="583" y="378"/>
                    </a:lnTo>
                    <a:lnTo>
                      <a:pt x="596" y="376"/>
                    </a:lnTo>
                    <a:lnTo>
                      <a:pt x="607" y="371"/>
                    </a:lnTo>
                    <a:lnTo>
                      <a:pt x="617" y="360"/>
                    </a:lnTo>
                    <a:lnTo>
                      <a:pt x="645" y="351"/>
                    </a:lnTo>
                    <a:lnTo>
                      <a:pt x="663" y="334"/>
                    </a:lnTo>
                    <a:lnTo>
                      <a:pt x="660" y="354"/>
                    </a:lnTo>
                    <a:lnTo>
                      <a:pt x="656" y="352"/>
                    </a:lnTo>
                    <a:lnTo>
                      <a:pt x="650" y="366"/>
                    </a:lnTo>
                    <a:lnTo>
                      <a:pt x="649" y="376"/>
                    </a:lnTo>
                    <a:lnTo>
                      <a:pt x="672" y="361"/>
                    </a:lnTo>
                    <a:lnTo>
                      <a:pt x="681" y="348"/>
                    </a:lnTo>
                    <a:lnTo>
                      <a:pt x="692" y="336"/>
                    </a:lnTo>
                    <a:lnTo>
                      <a:pt x="697" y="324"/>
                    </a:lnTo>
                    <a:lnTo>
                      <a:pt x="693" y="316"/>
                    </a:lnTo>
                    <a:lnTo>
                      <a:pt x="698" y="309"/>
                    </a:lnTo>
                    <a:lnTo>
                      <a:pt x="725" y="298"/>
                    </a:lnTo>
                    <a:lnTo>
                      <a:pt x="731" y="292"/>
                    </a:lnTo>
                    <a:lnTo>
                      <a:pt x="715" y="287"/>
                    </a:lnTo>
                    <a:lnTo>
                      <a:pt x="709" y="281"/>
                    </a:lnTo>
                    <a:lnTo>
                      <a:pt x="710" y="276"/>
                    </a:lnTo>
                    <a:lnTo>
                      <a:pt x="712" y="266"/>
                    </a:lnTo>
                    <a:lnTo>
                      <a:pt x="709" y="262"/>
                    </a:lnTo>
                    <a:lnTo>
                      <a:pt x="699" y="265"/>
                    </a:lnTo>
                    <a:lnTo>
                      <a:pt x="701" y="255"/>
                    </a:lnTo>
                    <a:lnTo>
                      <a:pt x="706" y="247"/>
                    </a:lnTo>
                    <a:lnTo>
                      <a:pt x="709" y="242"/>
                    </a:lnTo>
                    <a:lnTo>
                      <a:pt x="722" y="247"/>
                    </a:lnTo>
                    <a:lnTo>
                      <a:pt x="751" y="281"/>
                    </a:lnTo>
                    <a:lnTo>
                      <a:pt x="757" y="295"/>
                    </a:lnTo>
                    <a:lnTo>
                      <a:pt x="761" y="323"/>
                    </a:lnTo>
                    <a:lnTo>
                      <a:pt x="768" y="335"/>
                    </a:lnTo>
                    <a:lnTo>
                      <a:pt x="780" y="376"/>
                    </a:lnTo>
                    <a:lnTo>
                      <a:pt x="787" y="389"/>
                    </a:lnTo>
                    <a:lnTo>
                      <a:pt x="796" y="394"/>
                    </a:lnTo>
                    <a:lnTo>
                      <a:pt x="803" y="410"/>
                    </a:lnTo>
                    <a:lnTo>
                      <a:pt x="805" y="409"/>
                    </a:lnTo>
                    <a:lnTo>
                      <a:pt x="821" y="425"/>
                    </a:lnTo>
                    <a:lnTo>
                      <a:pt x="831" y="429"/>
                    </a:lnTo>
                    <a:lnTo>
                      <a:pt x="853" y="430"/>
                    </a:lnTo>
                    <a:lnTo>
                      <a:pt x="853" y="426"/>
                    </a:lnTo>
                    <a:lnTo>
                      <a:pt x="855" y="424"/>
                    </a:lnTo>
                    <a:lnTo>
                      <a:pt x="866" y="424"/>
                    </a:lnTo>
                    <a:lnTo>
                      <a:pt x="866" y="418"/>
                    </a:lnTo>
                    <a:lnTo>
                      <a:pt x="858" y="414"/>
                    </a:lnTo>
                    <a:lnTo>
                      <a:pt x="841" y="420"/>
                    </a:lnTo>
                    <a:lnTo>
                      <a:pt x="844" y="409"/>
                    </a:lnTo>
                    <a:lnTo>
                      <a:pt x="859" y="408"/>
                    </a:lnTo>
                    <a:lnTo>
                      <a:pt x="868" y="403"/>
                    </a:lnTo>
                    <a:lnTo>
                      <a:pt x="863" y="403"/>
                    </a:lnTo>
                    <a:lnTo>
                      <a:pt x="852" y="387"/>
                    </a:lnTo>
                    <a:lnTo>
                      <a:pt x="858" y="381"/>
                    </a:lnTo>
                    <a:lnTo>
                      <a:pt x="871" y="376"/>
                    </a:lnTo>
                    <a:lnTo>
                      <a:pt x="871" y="368"/>
                    </a:lnTo>
                    <a:lnTo>
                      <a:pt x="863" y="366"/>
                    </a:lnTo>
                    <a:lnTo>
                      <a:pt x="863" y="354"/>
                    </a:lnTo>
                    <a:lnTo>
                      <a:pt x="866" y="362"/>
                    </a:lnTo>
                    <a:lnTo>
                      <a:pt x="884" y="341"/>
                    </a:lnTo>
                    <a:lnTo>
                      <a:pt x="887" y="330"/>
                    </a:lnTo>
                    <a:lnTo>
                      <a:pt x="884" y="328"/>
                    </a:lnTo>
                    <a:lnTo>
                      <a:pt x="876" y="333"/>
                    </a:lnTo>
                    <a:lnTo>
                      <a:pt x="873" y="341"/>
                    </a:lnTo>
                    <a:lnTo>
                      <a:pt x="869" y="338"/>
                    </a:lnTo>
                    <a:lnTo>
                      <a:pt x="868" y="328"/>
                    </a:lnTo>
                    <a:lnTo>
                      <a:pt x="871" y="321"/>
                    </a:lnTo>
                    <a:lnTo>
                      <a:pt x="878" y="324"/>
                    </a:lnTo>
                    <a:lnTo>
                      <a:pt x="887" y="322"/>
                    </a:lnTo>
                    <a:lnTo>
                      <a:pt x="892" y="324"/>
                    </a:lnTo>
                    <a:lnTo>
                      <a:pt x="895" y="335"/>
                    </a:lnTo>
                    <a:lnTo>
                      <a:pt x="900" y="325"/>
                    </a:lnTo>
                    <a:lnTo>
                      <a:pt x="907" y="324"/>
                    </a:lnTo>
                    <a:lnTo>
                      <a:pt x="906" y="318"/>
                    </a:lnTo>
                    <a:lnTo>
                      <a:pt x="898" y="316"/>
                    </a:lnTo>
                    <a:lnTo>
                      <a:pt x="893" y="311"/>
                    </a:lnTo>
                    <a:lnTo>
                      <a:pt x="908" y="308"/>
                    </a:lnTo>
                    <a:lnTo>
                      <a:pt x="908" y="313"/>
                    </a:lnTo>
                    <a:lnTo>
                      <a:pt x="912" y="321"/>
                    </a:lnTo>
                    <a:lnTo>
                      <a:pt x="909" y="335"/>
                    </a:lnTo>
                    <a:lnTo>
                      <a:pt x="908" y="359"/>
                    </a:lnTo>
                    <a:lnTo>
                      <a:pt x="906" y="366"/>
                    </a:lnTo>
                    <a:lnTo>
                      <a:pt x="907" y="373"/>
                    </a:lnTo>
                    <a:lnTo>
                      <a:pt x="912" y="378"/>
                    </a:lnTo>
                    <a:lnTo>
                      <a:pt x="919" y="372"/>
                    </a:lnTo>
                    <a:lnTo>
                      <a:pt x="930" y="376"/>
                    </a:lnTo>
                    <a:lnTo>
                      <a:pt x="912" y="409"/>
                    </a:lnTo>
                    <a:lnTo>
                      <a:pt x="907" y="424"/>
                    </a:lnTo>
                    <a:lnTo>
                      <a:pt x="906" y="413"/>
                    </a:lnTo>
                    <a:lnTo>
                      <a:pt x="903" y="424"/>
                    </a:lnTo>
                    <a:lnTo>
                      <a:pt x="903" y="430"/>
                    </a:lnTo>
                    <a:lnTo>
                      <a:pt x="925" y="432"/>
                    </a:lnTo>
                    <a:lnTo>
                      <a:pt x="933" y="425"/>
                    </a:lnTo>
                    <a:lnTo>
                      <a:pt x="938" y="429"/>
                    </a:lnTo>
                    <a:lnTo>
                      <a:pt x="954" y="430"/>
                    </a:lnTo>
                    <a:lnTo>
                      <a:pt x="962" y="424"/>
                    </a:lnTo>
                    <a:lnTo>
                      <a:pt x="965" y="414"/>
                    </a:lnTo>
                    <a:lnTo>
                      <a:pt x="975" y="405"/>
                    </a:lnTo>
                    <a:lnTo>
                      <a:pt x="976" y="394"/>
                    </a:lnTo>
                    <a:lnTo>
                      <a:pt x="981" y="378"/>
                    </a:lnTo>
                    <a:lnTo>
                      <a:pt x="982" y="360"/>
                    </a:lnTo>
                    <a:lnTo>
                      <a:pt x="991" y="360"/>
                    </a:lnTo>
                    <a:lnTo>
                      <a:pt x="1005" y="354"/>
                    </a:lnTo>
                    <a:lnTo>
                      <a:pt x="1016" y="360"/>
                    </a:lnTo>
                    <a:lnTo>
                      <a:pt x="1025" y="359"/>
                    </a:lnTo>
                    <a:lnTo>
                      <a:pt x="1032" y="360"/>
                    </a:lnTo>
                    <a:lnTo>
                      <a:pt x="1032" y="362"/>
                    </a:lnTo>
                    <a:lnTo>
                      <a:pt x="1054" y="360"/>
                    </a:lnTo>
                    <a:lnTo>
                      <a:pt x="1077" y="367"/>
                    </a:lnTo>
                    <a:lnTo>
                      <a:pt x="1107" y="392"/>
                    </a:lnTo>
                    <a:lnTo>
                      <a:pt x="1127" y="418"/>
                    </a:lnTo>
                    <a:lnTo>
                      <a:pt x="1145" y="429"/>
                    </a:lnTo>
                    <a:lnTo>
                      <a:pt x="1166" y="431"/>
                    </a:lnTo>
                    <a:lnTo>
                      <a:pt x="1175" y="438"/>
                    </a:lnTo>
                    <a:lnTo>
                      <a:pt x="1187" y="438"/>
                    </a:lnTo>
                    <a:lnTo>
                      <a:pt x="1207" y="447"/>
                    </a:lnTo>
                    <a:lnTo>
                      <a:pt x="1214" y="446"/>
                    </a:lnTo>
                    <a:lnTo>
                      <a:pt x="1224" y="449"/>
                    </a:lnTo>
                    <a:lnTo>
                      <a:pt x="1229" y="461"/>
                    </a:lnTo>
                    <a:lnTo>
                      <a:pt x="1244" y="470"/>
                    </a:lnTo>
                    <a:lnTo>
                      <a:pt x="1256" y="475"/>
                    </a:lnTo>
                    <a:lnTo>
                      <a:pt x="1282" y="491"/>
                    </a:lnTo>
                    <a:lnTo>
                      <a:pt x="1300" y="492"/>
                    </a:lnTo>
                    <a:lnTo>
                      <a:pt x="1307" y="497"/>
                    </a:lnTo>
                    <a:lnTo>
                      <a:pt x="1319" y="500"/>
                    </a:lnTo>
                    <a:lnTo>
                      <a:pt x="1317" y="496"/>
                    </a:lnTo>
                    <a:lnTo>
                      <a:pt x="1348" y="501"/>
                    </a:lnTo>
                    <a:lnTo>
                      <a:pt x="1360" y="500"/>
                    </a:lnTo>
                    <a:lnTo>
                      <a:pt x="1371" y="513"/>
                    </a:lnTo>
                    <a:lnTo>
                      <a:pt x="1374" y="504"/>
                    </a:lnTo>
                    <a:lnTo>
                      <a:pt x="1357" y="488"/>
                    </a:lnTo>
                    <a:lnTo>
                      <a:pt x="1369" y="485"/>
                    </a:lnTo>
                    <a:lnTo>
                      <a:pt x="1375" y="490"/>
                    </a:lnTo>
                    <a:lnTo>
                      <a:pt x="1386" y="491"/>
                    </a:lnTo>
                    <a:lnTo>
                      <a:pt x="1386" y="485"/>
                    </a:lnTo>
                    <a:lnTo>
                      <a:pt x="1413" y="491"/>
                    </a:lnTo>
                    <a:lnTo>
                      <a:pt x="1407" y="496"/>
                    </a:lnTo>
                    <a:lnTo>
                      <a:pt x="1423" y="505"/>
                    </a:lnTo>
                    <a:lnTo>
                      <a:pt x="1424" y="513"/>
                    </a:lnTo>
                    <a:lnTo>
                      <a:pt x="1434" y="508"/>
                    </a:lnTo>
                    <a:lnTo>
                      <a:pt x="1434" y="517"/>
                    </a:lnTo>
                    <a:lnTo>
                      <a:pt x="1451" y="528"/>
                    </a:lnTo>
                    <a:lnTo>
                      <a:pt x="1463" y="547"/>
                    </a:lnTo>
                    <a:lnTo>
                      <a:pt x="1470" y="553"/>
                    </a:lnTo>
                    <a:lnTo>
                      <a:pt x="1470" y="575"/>
                    </a:lnTo>
                    <a:lnTo>
                      <a:pt x="1478" y="564"/>
                    </a:lnTo>
                    <a:lnTo>
                      <a:pt x="1478" y="576"/>
                    </a:lnTo>
                    <a:lnTo>
                      <a:pt x="1475" y="585"/>
                    </a:lnTo>
                    <a:lnTo>
                      <a:pt x="1479" y="591"/>
                    </a:lnTo>
                    <a:lnTo>
                      <a:pt x="1470" y="590"/>
                    </a:lnTo>
                    <a:lnTo>
                      <a:pt x="1467" y="597"/>
                    </a:lnTo>
                    <a:lnTo>
                      <a:pt x="1461" y="599"/>
                    </a:lnTo>
                    <a:lnTo>
                      <a:pt x="1456" y="590"/>
                    </a:lnTo>
                    <a:lnTo>
                      <a:pt x="1443" y="594"/>
                    </a:lnTo>
                    <a:lnTo>
                      <a:pt x="1424" y="591"/>
                    </a:lnTo>
                    <a:lnTo>
                      <a:pt x="1436" y="597"/>
                    </a:lnTo>
                    <a:lnTo>
                      <a:pt x="1429" y="607"/>
                    </a:lnTo>
                    <a:lnTo>
                      <a:pt x="1409" y="603"/>
                    </a:lnTo>
                    <a:lnTo>
                      <a:pt x="1413" y="609"/>
                    </a:lnTo>
                    <a:lnTo>
                      <a:pt x="1409" y="615"/>
                    </a:lnTo>
                    <a:lnTo>
                      <a:pt x="1409" y="630"/>
                    </a:lnTo>
                    <a:lnTo>
                      <a:pt x="1393" y="639"/>
                    </a:lnTo>
                    <a:lnTo>
                      <a:pt x="1400" y="645"/>
                    </a:lnTo>
                    <a:lnTo>
                      <a:pt x="1405" y="646"/>
                    </a:lnTo>
                    <a:lnTo>
                      <a:pt x="1412" y="644"/>
                    </a:lnTo>
                    <a:lnTo>
                      <a:pt x="1406" y="650"/>
                    </a:lnTo>
                    <a:lnTo>
                      <a:pt x="1420" y="655"/>
                    </a:lnTo>
                    <a:lnTo>
                      <a:pt x="1441" y="667"/>
                    </a:lnTo>
                    <a:lnTo>
                      <a:pt x="1445" y="658"/>
                    </a:lnTo>
                    <a:lnTo>
                      <a:pt x="1454" y="662"/>
                    </a:lnTo>
                    <a:lnTo>
                      <a:pt x="1459" y="668"/>
                    </a:lnTo>
                    <a:lnTo>
                      <a:pt x="1470" y="667"/>
                    </a:lnTo>
                    <a:lnTo>
                      <a:pt x="1482" y="671"/>
                    </a:lnTo>
                    <a:lnTo>
                      <a:pt x="1503" y="669"/>
                    </a:lnTo>
                    <a:lnTo>
                      <a:pt x="1516" y="674"/>
                    </a:lnTo>
                    <a:lnTo>
                      <a:pt x="1535" y="669"/>
                    </a:lnTo>
                    <a:lnTo>
                      <a:pt x="1533" y="673"/>
                    </a:lnTo>
                    <a:lnTo>
                      <a:pt x="1546" y="675"/>
                    </a:lnTo>
                    <a:lnTo>
                      <a:pt x="1570" y="674"/>
                    </a:lnTo>
                    <a:lnTo>
                      <a:pt x="1573" y="667"/>
                    </a:lnTo>
                    <a:lnTo>
                      <a:pt x="1591" y="667"/>
                    </a:lnTo>
                    <a:lnTo>
                      <a:pt x="1588" y="674"/>
                    </a:lnTo>
                    <a:lnTo>
                      <a:pt x="1599" y="674"/>
                    </a:lnTo>
                    <a:lnTo>
                      <a:pt x="1592" y="669"/>
                    </a:lnTo>
                    <a:lnTo>
                      <a:pt x="1601" y="662"/>
                    </a:lnTo>
                    <a:lnTo>
                      <a:pt x="1604" y="669"/>
                    </a:lnTo>
                    <a:lnTo>
                      <a:pt x="1615" y="671"/>
                    </a:lnTo>
                    <a:lnTo>
                      <a:pt x="1616" y="667"/>
                    </a:lnTo>
                    <a:lnTo>
                      <a:pt x="1623" y="668"/>
                    </a:lnTo>
                    <a:lnTo>
                      <a:pt x="1628" y="651"/>
                    </a:lnTo>
                    <a:lnTo>
                      <a:pt x="1639" y="648"/>
                    </a:lnTo>
                    <a:lnTo>
                      <a:pt x="1637" y="667"/>
                    </a:lnTo>
                    <a:lnTo>
                      <a:pt x="1648" y="667"/>
                    </a:lnTo>
                    <a:lnTo>
                      <a:pt x="1655" y="662"/>
                    </a:lnTo>
                    <a:lnTo>
                      <a:pt x="1667" y="644"/>
                    </a:lnTo>
                    <a:lnTo>
                      <a:pt x="1678" y="636"/>
                    </a:lnTo>
                    <a:lnTo>
                      <a:pt x="1691" y="636"/>
                    </a:lnTo>
                    <a:lnTo>
                      <a:pt x="1696" y="626"/>
                    </a:lnTo>
                    <a:lnTo>
                      <a:pt x="1703" y="639"/>
                    </a:lnTo>
                    <a:lnTo>
                      <a:pt x="1701" y="646"/>
                    </a:lnTo>
                    <a:lnTo>
                      <a:pt x="1707" y="650"/>
                    </a:lnTo>
                    <a:lnTo>
                      <a:pt x="1709" y="645"/>
                    </a:lnTo>
                    <a:lnTo>
                      <a:pt x="1713" y="655"/>
                    </a:lnTo>
                    <a:lnTo>
                      <a:pt x="1715" y="658"/>
                    </a:lnTo>
                    <a:lnTo>
                      <a:pt x="1715" y="667"/>
                    </a:lnTo>
                    <a:lnTo>
                      <a:pt x="1713" y="667"/>
                    </a:lnTo>
                    <a:lnTo>
                      <a:pt x="1730" y="673"/>
                    </a:lnTo>
                    <a:lnTo>
                      <a:pt x="1729" y="667"/>
                    </a:lnTo>
                    <a:lnTo>
                      <a:pt x="1757" y="667"/>
                    </a:lnTo>
                    <a:lnTo>
                      <a:pt x="1755" y="675"/>
                    </a:lnTo>
                    <a:lnTo>
                      <a:pt x="1757" y="682"/>
                    </a:lnTo>
                    <a:lnTo>
                      <a:pt x="1755" y="687"/>
                    </a:lnTo>
                    <a:lnTo>
                      <a:pt x="1760" y="695"/>
                    </a:lnTo>
                    <a:lnTo>
                      <a:pt x="1757" y="707"/>
                    </a:lnTo>
                    <a:lnTo>
                      <a:pt x="1763" y="715"/>
                    </a:lnTo>
                    <a:lnTo>
                      <a:pt x="1763" y="709"/>
                    </a:lnTo>
                    <a:lnTo>
                      <a:pt x="1764" y="714"/>
                    </a:lnTo>
                    <a:lnTo>
                      <a:pt x="1769" y="701"/>
                    </a:lnTo>
                    <a:lnTo>
                      <a:pt x="1771" y="683"/>
                    </a:lnTo>
                    <a:lnTo>
                      <a:pt x="1776" y="685"/>
                    </a:lnTo>
                    <a:lnTo>
                      <a:pt x="1776" y="695"/>
                    </a:lnTo>
                    <a:lnTo>
                      <a:pt x="1779" y="695"/>
                    </a:lnTo>
                    <a:lnTo>
                      <a:pt x="1777" y="705"/>
                    </a:lnTo>
                    <a:lnTo>
                      <a:pt x="1777" y="715"/>
                    </a:lnTo>
                    <a:lnTo>
                      <a:pt x="1784" y="718"/>
                    </a:lnTo>
                    <a:lnTo>
                      <a:pt x="1789" y="711"/>
                    </a:lnTo>
                    <a:lnTo>
                      <a:pt x="1796" y="727"/>
                    </a:lnTo>
                    <a:lnTo>
                      <a:pt x="1806" y="727"/>
                    </a:lnTo>
                    <a:lnTo>
                      <a:pt x="1810" y="737"/>
                    </a:lnTo>
                    <a:lnTo>
                      <a:pt x="1817" y="755"/>
                    </a:lnTo>
                    <a:lnTo>
                      <a:pt x="1809" y="764"/>
                    </a:lnTo>
                    <a:lnTo>
                      <a:pt x="1801" y="761"/>
                    </a:lnTo>
                    <a:lnTo>
                      <a:pt x="1791" y="768"/>
                    </a:lnTo>
                    <a:lnTo>
                      <a:pt x="1788" y="764"/>
                    </a:lnTo>
                    <a:lnTo>
                      <a:pt x="1790" y="774"/>
                    </a:lnTo>
                    <a:lnTo>
                      <a:pt x="1801" y="790"/>
                    </a:lnTo>
                    <a:lnTo>
                      <a:pt x="1812" y="804"/>
                    </a:lnTo>
                    <a:lnTo>
                      <a:pt x="1820" y="808"/>
                    </a:lnTo>
                    <a:lnTo>
                      <a:pt x="1821" y="788"/>
                    </a:lnTo>
                    <a:lnTo>
                      <a:pt x="1826" y="787"/>
                    </a:lnTo>
                    <a:lnTo>
                      <a:pt x="1834" y="793"/>
                    </a:lnTo>
                    <a:lnTo>
                      <a:pt x="1843" y="782"/>
                    </a:lnTo>
                    <a:lnTo>
                      <a:pt x="1852" y="785"/>
                    </a:lnTo>
                    <a:lnTo>
                      <a:pt x="1841" y="765"/>
                    </a:lnTo>
                    <a:lnTo>
                      <a:pt x="1850" y="758"/>
                    </a:lnTo>
                    <a:lnTo>
                      <a:pt x="1849" y="755"/>
                    </a:lnTo>
                    <a:lnTo>
                      <a:pt x="1841" y="755"/>
                    </a:lnTo>
                    <a:lnTo>
                      <a:pt x="1834" y="743"/>
                    </a:lnTo>
                    <a:lnTo>
                      <a:pt x="1831" y="727"/>
                    </a:lnTo>
                    <a:lnTo>
                      <a:pt x="1822" y="716"/>
                    </a:lnTo>
                    <a:lnTo>
                      <a:pt x="1827" y="712"/>
                    </a:lnTo>
                    <a:lnTo>
                      <a:pt x="1827" y="695"/>
                    </a:lnTo>
                    <a:lnTo>
                      <a:pt x="1822" y="690"/>
                    </a:lnTo>
                    <a:lnTo>
                      <a:pt x="1822" y="683"/>
                    </a:lnTo>
                    <a:lnTo>
                      <a:pt x="1809" y="675"/>
                    </a:lnTo>
                    <a:lnTo>
                      <a:pt x="1804" y="667"/>
                    </a:lnTo>
                    <a:lnTo>
                      <a:pt x="1812" y="650"/>
                    </a:lnTo>
                    <a:lnTo>
                      <a:pt x="1818" y="651"/>
                    </a:lnTo>
                    <a:lnTo>
                      <a:pt x="1821" y="644"/>
                    </a:lnTo>
                    <a:lnTo>
                      <a:pt x="1827" y="640"/>
                    </a:lnTo>
                    <a:lnTo>
                      <a:pt x="1820" y="637"/>
                    </a:lnTo>
                    <a:lnTo>
                      <a:pt x="1826" y="623"/>
                    </a:lnTo>
                    <a:lnTo>
                      <a:pt x="1839" y="623"/>
                    </a:lnTo>
                    <a:lnTo>
                      <a:pt x="1852" y="614"/>
                    </a:lnTo>
                    <a:lnTo>
                      <a:pt x="1853" y="609"/>
                    </a:lnTo>
                    <a:lnTo>
                      <a:pt x="1853" y="615"/>
                    </a:lnTo>
                    <a:lnTo>
                      <a:pt x="1876" y="613"/>
                    </a:lnTo>
                    <a:lnTo>
                      <a:pt x="1875" y="601"/>
                    </a:lnTo>
                    <a:lnTo>
                      <a:pt x="1884" y="597"/>
                    </a:lnTo>
                    <a:lnTo>
                      <a:pt x="1895" y="599"/>
                    </a:lnTo>
                    <a:lnTo>
                      <a:pt x="1893" y="582"/>
                    </a:lnTo>
                    <a:lnTo>
                      <a:pt x="1897" y="578"/>
                    </a:lnTo>
                    <a:lnTo>
                      <a:pt x="1901" y="591"/>
                    </a:lnTo>
                    <a:lnTo>
                      <a:pt x="1907" y="575"/>
                    </a:lnTo>
                    <a:lnTo>
                      <a:pt x="1912" y="569"/>
                    </a:lnTo>
                    <a:lnTo>
                      <a:pt x="1909" y="559"/>
                    </a:lnTo>
                    <a:lnTo>
                      <a:pt x="1924" y="553"/>
                    </a:lnTo>
                    <a:lnTo>
                      <a:pt x="1918" y="550"/>
                    </a:lnTo>
                    <a:lnTo>
                      <a:pt x="1925" y="542"/>
                    </a:lnTo>
                    <a:lnTo>
                      <a:pt x="1925" y="533"/>
                    </a:lnTo>
                    <a:lnTo>
                      <a:pt x="1918" y="537"/>
                    </a:lnTo>
                    <a:lnTo>
                      <a:pt x="1916" y="533"/>
                    </a:lnTo>
                    <a:lnTo>
                      <a:pt x="1884" y="545"/>
                    </a:lnTo>
                    <a:lnTo>
                      <a:pt x="1891" y="555"/>
                    </a:lnTo>
                    <a:lnTo>
                      <a:pt x="1875" y="558"/>
                    </a:lnTo>
                    <a:lnTo>
                      <a:pt x="1882" y="575"/>
                    </a:lnTo>
                    <a:lnTo>
                      <a:pt x="1884" y="566"/>
                    </a:lnTo>
                    <a:lnTo>
                      <a:pt x="1884" y="585"/>
                    </a:lnTo>
                    <a:lnTo>
                      <a:pt x="1881" y="590"/>
                    </a:lnTo>
                    <a:lnTo>
                      <a:pt x="1877" y="583"/>
                    </a:lnTo>
                    <a:lnTo>
                      <a:pt x="1880" y="578"/>
                    </a:lnTo>
                    <a:lnTo>
                      <a:pt x="1875" y="581"/>
                    </a:lnTo>
                    <a:lnTo>
                      <a:pt x="1874" y="575"/>
                    </a:lnTo>
                    <a:lnTo>
                      <a:pt x="1863" y="575"/>
                    </a:lnTo>
                    <a:lnTo>
                      <a:pt x="1858" y="577"/>
                    </a:lnTo>
                    <a:lnTo>
                      <a:pt x="1852" y="588"/>
                    </a:lnTo>
                    <a:lnTo>
                      <a:pt x="1849" y="582"/>
                    </a:lnTo>
                    <a:lnTo>
                      <a:pt x="1834" y="581"/>
                    </a:lnTo>
                    <a:lnTo>
                      <a:pt x="1832" y="576"/>
                    </a:lnTo>
                    <a:lnTo>
                      <a:pt x="1818" y="581"/>
                    </a:lnTo>
                    <a:lnTo>
                      <a:pt x="1812" y="587"/>
                    </a:lnTo>
                    <a:lnTo>
                      <a:pt x="1815" y="594"/>
                    </a:lnTo>
                    <a:lnTo>
                      <a:pt x="1822" y="596"/>
                    </a:lnTo>
                    <a:lnTo>
                      <a:pt x="1822" y="601"/>
                    </a:lnTo>
                    <a:lnTo>
                      <a:pt x="1827" y="603"/>
                    </a:lnTo>
                    <a:lnTo>
                      <a:pt x="1817" y="605"/>
                    </a:lnTo>
                    <a:lnTo>
                      <a:pt x="1809" y="612"/>
                    </a:lnTo>
                    <a:lnTo>
                      <a:pt x="1804" y="609"/>
                    </a:lnTo>
                    <a:lnTo>
                      <a:pt x="1810" y="605"/>
                    </a:lnTo>
                    <a:lnTo>
                      <a:pt x="1791" y="608"/>
                    </a:lnTo>
                    <a:lnTo>
                      <a:pt x="1791" y="602"/>
                    </a:lnTo>
                    <a:lnTo>
                      <a:pt x="1783" y="605"/>
                    </a:lnTo>
                    <a:lnTo>
                      <a:pt x="1785" y="597"/>
                    </a:lnTo>
                    <a:lnTo>
                      <a:pt x="1777" y="597"/>
                    </a:lnTo>
                    <a:lnTo>
                      <a:pt x="1779" y="590"/>
                    </a:lnTo>
                    <a:lnTo>
                      <a:pt x="1766" y="594"/>
                    </a:lnTo>
                    <a:lnTo>
                      <a:pt x="1763" y="590"/>
                    </a:lnTo>
                    <a:lnTo>
                      <a:pt x="1764" y="578"/>
                    </a:lnTo>
                    <a:lnTo>
                      <a:pt x="1776" y="564"/>
                    </a:lnTo>
                    <a:lnTo>
                      <a:pt x="1776" y="558"/>
                    </a:lnTo>
                    <a:lnTo>
                      <a:pt x="1783" y="542"/>
                    </a:lnTo>
                    <a:lnTo>
                      <a:pt x="1790" y="537"/>
                    </a:lnTo>
                    <a:lnTo>
                      <a:pt x="1822" y="533"/>
                    </a:lnTo>
                    <a:lnTo>
                      <a:pt x="1846" y="521"/>
                    </a:lnTo>
                    <a:lnTo>
                      <a:pt x="1861" y="516"/>
                    </a:lnTo>
                    <a:lnTo>
                      <a:pt x="1868" y="506"/>
                    </a:lnTo>
                    <a:lnTo>
                      <a:pt x="1882" y="501"/>
                    </a:lnTo>
                    <a:lnTo>
                      <a:pt x="1884" y="492"/>
                    </a:lnTo>
                    <a:lnTo>
                      <a:pt x="1897" y="496"/>
                    </a:lnTo>
                    <a:lnTo>
                      <a:pt x="1907" y="486"/>
                    </a:lnTo>
                    <a:lnTo>
                      <a:pt x="1916" y="492"/>
                    </a:lnTo>
                    <a:lnTo>
                      <a:pt x="1919" y="497"/>
                    </a:lnTo>
                    <a:lnTo>
                      <a:pt x="1927" y="499"/>
                    </a:lnTo>
                    <a:lnTo>
                      <a:pt x="1929" y="513"/>
                    </a:lnTo>
                    <a:lnTo>
                      <a:pt x="1944" y="522"/>
                    </a:lnTo>
                    <a:lnTo>
                      <a:pt x="1936" y="528"/>
                    </a:lnTo>
                    <a:lnTo>
                      <a:pt x="1944" y="537"/>
                    </a:lnTo>
                    <a:lnTo>
                      <a:pt x="1945" y="547"/>
                    </a:lnTo>
                    <a:lnTo>
                      <a:pt x="1954" y="551"/>
                    </a:lnTo>
                    <a:lnTo>
                      <a:pt x="1954" y="558"/>
                    </a:lnTo>
                    <a:lnTo>
                      <a:pt x="1945" y="558"/>
                    </a:lnTo>
                    <a:lnTo>
                      <a:pt x="1939" y="560"/>
                    </a:lnTo>
                    <a:lnTo>
                      <a:pt x="1939" y="565"/>
                    </a:lnTo>
                    <a:lnTo>
                      <a:pt x="1945" y="564"/>
                    </a:lnTo>
                    <a:lnTo>
                      <a:pt x="1954" y="575"/>
                    </a:lnTo>
                    <a:lnTo>
                      <a:pt x="1960" y="577"/>
                    </a:lnTo>
                    <a:lnTo>
                      <a:pt x="1962" y="582"/>
                    </a:lnTo>
                    <a:lnTo>
                      <a:pt x="1971" y="593"/>
                    </a:lnTo>
                    <a:lnTo>
                      <a:pt x="1989" y="597"/>
                    </a:lnTo>
                    <a:lnTo>
                      <a:pt x="1988" y="599"/>
                    </a:lnTo>
                    <a:lnTo>
                      <a:pt x="1989" y="608"/>
                    </a:lnTo>
                    <a:lnTo>
                      <a:pt x="1989" y="618"/>
                    </a:lnTo>
                    <a:lnTo>
                      <a:pt x="1999" y="625"/>
                    </a:lnTo>
                    <a:lnTo>
                      <a:pt x="2006" y="624"/>
                    </a:lnTo>
                    <a:lnTo>
                      <a:pt x="2020" y="630"/>
                    </a:lnTo>
                    <a:lnTo>
                      <a:pt x="2030" y="624"/>
                    </a:lnTo>
                    <a:lnTo>
                      <a:pt x="2038" y="628"/>
                    </a:lnTo>
                    <a:lnTo>
                      <a:pt x="2038" y="619"/>
                    </a:lnTo>
                    <a:lnTo>
                      <a:pt x="2046" y="624"/>
                    </a:lnTo>
                    <a:lnTo>
                      <a:pt x="2051" y="615"/>
                    </a:lnTo>
                    <a:lnTo>
                      <a:pt x="2051" y="605"/>
                    </a:lnTo>
                    <a:lnTo>
                      <a:pt x="2068" y="613"/>
                    </a:lnTo>
                    <a:lnTo>
                      <a:pt x="2068" y="630"/>
                    </a:lnTo>
                    <a:lnTo>
                      <a:pt x="2083" y="645"/>
                    </a:lnTo>
                    <a:lnTo>
                      <a:pt x="2090" y="650"/>
                    </a:lnTo>
                    <a:lnTo>
                      <a:pt x="2099" y="667"/>
                    </a:lnTo>
                    <a:lnTo>
                      <a:pt x="2106" y="667"/>
                    </a:lnTo>
                    <a:lnTo>
                      <a:pt x="2121" y="678"/>
                    </a:lnTo>
                    <a:lnTo>
                      <a:pt x="2129" y="677"/>
                    </a:lnTo>
                    <a:lnTo>
                      <a:pt x="2129" y="668"/>
                    </a:lnTo>
                    <a:lnTo>
                      <a:pt x="2137" y="669"/>
                    </a:lnTo>
                    <a:lnTo>
                      <a:pt x="2139" y="667"/>
                    </a:lnTo>
                    <a:lnTo>
                      <a:pt x="2148" y="673"/>
                    </a:lnTo>
                    <a:lnTo>
                      <a:pt x="2150" y="669"/>
                    </a:lnTo>
                    <a:lnTo>
                      <a:pt x="2164" y="677"/>
                    </a:lnTo>
                    <a:lnTo>
                      <a:pt x="2182" y="667"/>
                    </a:lnTo>
                    <a:lnTo>
                      <a:pt x="2204" y="673"/>
                    </a:lnTo>
                    <a:lnTo>
                      <a:pt x="2221" y="667"/>
                    </a:lnTo>
                    <a:lnTo>
                      <a:pt x="2230" y="655"/>
                    </a:lnTo>
                    <a:lnTo>
                      <a:pt x="2267" y="660"/>
                    </a:lnTo>
                    <a:lnTo>
                      <a:pt x="2275" y="657"/>
                    </a:lnTo>
                    <a:lnTo>
                      <a:pt x="2290" y="671"/>
                    </a:lnTo>
                    <a:lnTo>
                      <a:pt x="2293" y="668"/>
                    </a:lnTo>
                    <a:lnTo>
                      <a:pt x="2300" y="667"/>
                    </a:lnTo>
                    <a:lnTo>
                      <a:pt x="2300" y="673"/>
                    </a:lnTo>
                    <a:lnTo>
                      <a:pt x="2322" y="667"/>
                    </a:lnTo>
                    <a:lnTo>
                      <a:pt x="2337" y="667"/>
                    </a:lnTo>
                    <a:lnTo>
                      <a:pt x="2328" y="655"/>
                    </a:lnTo>
                    <a:lnTo>
                      <a:pt x="2328" y="650"/>
                    </a:lnTo>
                    <a:lnTo>
                      <a:pt x="2321" y="640"/>
                    </a:lnTo>
                    <a:lnTo>
                      <a:pt x="2317" y="630"/>
                    </a:lnTo>
                    <a:lnTo>
                      <a:pt x="2322" y="623"/>
                    </a:lnTo>
                    <a:lnTo>
                      <a:pt x="2328" y="623"/>
                    </a:lnTo>
                    <a:lnTo>
                      <a:pt x="2331" y="625"/>
                    </a:lnTo>
                    <a:lnTo>
                      <a:pt x="2336" y="636"/>
                    </a:lnTo>
                    <a:lnTo>
                      <a:pt x="2342" y="641"/>
                    </a:lnTo>
                    <a:lnTo>
                      <a:pt x="2342" y="655"/>
                    </a:lnTo>
                    <a:lnTo>
                      <a:pt x="2349" y="667"/>
                    </a:lnTo>
                    <a:lnTo>
                      <a:pt x="2359" y="669"/>
                    </a:lnTo>
                    <a:lnTo>
                      <a:pt x="2364" y="678"/>
                    </a:lnTo>
                    <a:lnTo>
                      <a:pt x="2377" y="683"/>
                    </a:lnTo>
                    <a:lnTo>
                      <a:pt x="2384" y="689"/>
                    </a:lnTo>
                    <a:lnTo>
                      <a:pt x="2396" y="688"/>
                    </a:lnTo>
                    <a:lnTo>
                      <a:pt x="2404" y="677"/>
                    </a:lnTo>
                    <a:lnTo>
                      <a:pt x="2403" y="641"/>
                    </a:lnTo>
                    <a:lnTo>
                      <a:pt x="2398" y="641"/>
                    </a:lnTo>
                    <a:lnTo>
                      <a:pt x="2397" y="650"/>
                    </a:lnTo>
                    <a:lnTo>
                      <a:pt x="2390" y="650"/>
                    </a:lnTo>
                    <a:lnTo>
                      <a:pt x="2390" y="641"/>
                    </a:lnTo>
                    <a:lnTo>
                      <a:pt x="2385" y="636"/>
                    </a:lnTo>
                    <a:lnTo>
                      <a:pt x="2364" y="637"/>
                    </a:lnTo>
                    <a:lnTo>
                      <a:pt x="2359" y="646"/>
                    </a:lnTo>
                    <a:lnTo>
                      <a:pt x="2360" y="650"/>
                    </a:lnTo>
                    <a:lnTo>
                      <a:pt x="2361" y="658"/>
                    </a:lnTo>
                    <a:lnTo>
                      <a:pt x="2354" y="656"/>
                    </a:lnTo>
                    <a:lnTo>
                      <a:pt x="2348" y="636"/>
                    </a:lnTo>
                    <a:lnTo>
                      <a:pt x="2339" y="624"/>
                    </a:lnTo>
                    <a:lnTo>
                      <a:pt x="2334" y="614"/>
                    </a:lnTo>
                    <a:lnTo>
                      <a:pt x="2342" y="619"/>
                    </a:lnTo>
                    <a:lnTo>
                      <a:pt x="2342" y="605"/>
                    </a:lnTo>
                    <a:lnTo>
                      <a:pt x="2331" y="596"/>
                    </a:lnTo>
                    <a:lnTo>
                      <a:pt x="2331" y="590"/>
                    </a:lnTo>
                    <a:lnTo>
                      <a:pt x="2321" y="575"/>
                    </a:lnTo>
                    <a:lnTo>
                      <a:pt x="2328" y="575"/>
                    </a:lnTo>
                    <a:lnTo>
                      <a:pt x="2334" y="583"/>
                    </a:lnTo>
                    <a:lnTo>
                      <a:pt x="2339" y="578"/>
                    </a:lnTo>
                    <a:lnTo>
                      <a:pt x="2339" y="575"/>
                    </a:lnTo>
                    <a:lnTo>
                      <a:pt x="2349" y="575"/>
                    </a:lnTo>
                    <a:lnTo>
                      <a:pt x="2353" y="581"/>
                    </a:lnTo>
                    <a:lnTo>
                      <a:pt x="2374" y="577"/>
                    </a:lnTo>
                    <a:lnTo>
                      <a:pt x="2374" y="575"/>
                    </a:lnTo>
                    <a:lnTo>
                      <a:pt x="2358" y="554"/>
                    </a:lnTo>
                    <a:lnTo>
                      <a:pt x="2365" y="551"/>
                    </a:lnTo>
                    <a:lnTo>
                      <a:pt x="2377" y="554"/>
                    </a:lnTo>
                    <a:lnTo>
                      <a:pt x="2379" y="562"/>
                    </a:lnTo>
                    <a:lnTo>
                      <a:pt x="2390" y="575"/>
                    </a:lnTo>
                    <a:lnTo>
                      <a:pt x="2385" y="559"/>
                    </a:lnTo>
                    <a:lnTo>
                      <a:pt x="2398" y="560"/>
                    </a:lnTo>
                    <a:lnTo>
                      <a:pt x="2404" y="575"/>
                    </a:lnTo>
                    <a:lnTo>
                      <a:pt x="2420" y="582"/>
                    </a:lnTo>
                    <a:lnTo>
                      <a:pt x="2414" y="590"/>
                    </a:lnTo>
                    <a:lnTo>
                      <a:pt x="2422" y="594"/>
                    </a:lnTo>
                    <a:lnTo>
                      <a:pt x="2439" y="587"/>
                    </a:lnTo>
                    <a:lnTo>
                      <a:pt x="2439" y="594"/>
                    </a:lnTo>
                    <a:lnTo>
                      <a:pt x="2434" y="605"/>
                    </a:lnTo>
                    <a:lnTo>
                      <a:pt x="2433" y="615"/>
                    </a:lnTo>
                    <a:lnTo>
                      <a:pt x="2427" y="623"/>
                    </a:lnTo>
                    <a:lnTo>
                      <a:pt x="2431" y="628"/>
                    </a:lnTo>
                    <a:lnTo>
                      <a:pt x="2439" y="624"/>
                    </a:lnTo>
                    <a:lnTo>
                      <a:pt x="2443" y="631"/>
                    </a:lnTo>
                    <a:lnTo>
                      <a:pt x="2443" y="612"/>
                    </a:lnTo>
                    <a:lnTo>
                      <a:pt x="2466" y="596"/>
                    </a:lnTo>
                    <a:lnTo>
                      <a:pt x="2467" y="597"/>
                    </a:lnTo>
                    <a:lnTo>
                      <a:pt x="2466" y="607"/>
                    </a:lnTo>
                    <a:lnTo>
                      <a:pt x="2467" y="619"/>
                    </a:lnTo>
                    <a:lnTo>
                      <a:pt x="2466" y="636"/>
                    </a:lnTo>
                    <a:lnTo>
                      <a:pt x="2460" y="650"/>
                    </a:lnTo>
                    <a:lnTo>
                      <a:pt x="2459" y="668"/>
                    </a:lnTo>
                    <a:lnTo>
                      <a:pt x="2466" y="683"/>
                    </a:lnTo>
                    <a:lnTo>
                      <a:pt x="2446" y="695"/>
                    </a:lnTo>
                    <a:lnTo>
                      <a:pt x="2451" y="712"/>
                    </a:lnTo>
                    <a:lnTo>
                      <a:pt x="2466" y="711"/>
                    </a:lnTo>
                    <a:lnTo>
                      <a:pt x="2466" y="736"/>
                    </a:lnTo>
                    <a:lnTo>
                      <a:pt x="2482" y="720"/>
                    </a:lnTo>
                    <a:lnTo>
                      <a:pt x="2486" y="727"/>
                    </a:lnTo>
                    <a:lnTo>
                      <a:pt x="2495" y="718"/>
                    </a:lnTo>
                    <a:lnTo>
                      <a:pt x="2495" y="727"/>
                    </a:lnTo>
                    <a:lnTo>
                      <a:pt x="2489" y="733"/>
                    </a:lnTo>
                    <a:lnTo>
                      <a:pt x="2494" y="743"/>
                    </a:lnTo>
                    <a:lnTo>
                      <a:pt x="2504" y="744"/>
                    </a:lnTo>
                    <a:lnTo>
                      <a:pt x="2509" y="727"/>
                    </a:lnTo>
                    <a:lnTo>
                      <a:pt x="2504" y="711"/>
                    </a:lnTo>
                    <a:lnTo>
                      <a:pt x="2506" y="695"/>
                    </a:lnTo>
                    <a:lnTo>
                      <a:pt x="2502" y="682"/>
                    </a:lnTo>
                    <a:lnTo>
                      <a:pt x="2488" y="673"/>
                    </a:lnTo>
                    <a:lnTo>
                      <a:pt x="2488" y="667"/>
                    </a:lnTo>
                    <a:lnTo>
                      <a:pt x="2495" y="636"/>
                    </a:lnTo>
                    <a:lnTo>
                      <a:pt x="2492" y="631"/>
                    </a:lnTo>
                    <a:lnTo>
                      <a:pt x="2489" y="620"/>
                    </a:lnTo>
                    <a:lnTo>
                      <a:pt x="2495" y="620"/>
                    </a:lnTo>
                    <a:lnTo>
                      <a:pt x="2500" y="618"/>
                    </a:lnTo>
                    <a:lnTo>
                      <a:pt x="2504" y="620"/>
                    </a:lnTo>
                    <a:lnTo>
                      <a:pt x="2506" y="625"/>
                    </a:lnTo>
                    <a:lnTo>
                      <a:pt x="2510" y="623"/>
                    </a:lnTo>
                    <a:lnTo>
                      <a:pt x="2521" y="621"/>
                    </a:lnTo>
                    <a:lnTo>
                      <a:pt x="2533" y="628"/>
                    </a:lnTo>
                    <a:lnTo>
                      <a:pt x="2540" y="625"/>
                    </a:lnTo>
                    <a:lnTo>
                      <a:pt x="2545" y="613"/>
                    </a:lnTo>
                    <a:lnTo>
                      <a:pt x="2549" y="607"/>
                    </a:lnTo>
                    <a:lnTo>
                      <a:pt x="2563" y="599"/>
                    </a:lnTo>
                    <a:lnTo>
                      <a:pt x="2563" y="590"/>
                    </a:lnTo>
                    <a:lnTo>
                      <a:pt x="2569" y="574"/>
                    </a:lnTo>
                    <a:lnTo>
                      <a:pt x="2595" y="555"/>
                    </a:lnTo>
                    <a:lnTo>
                      <a:pt x="2602" y="544"/>
                    </a:lnTo>
                    <a:lnTo>
                      <a:pt x="2591" y="542"/>
                    </a:lnTo>
                    <a:lnTo>
                      <a:pt x="2594" y="520"/>
                    </a:lnTo>
                    <a:lnTo>
                      <a:pt x="2592" y="506"/>
                    </a:lnTo>
                    <a:lnTo>
                      <a:pt x="2589" y="491"/>
                    </a:lnTo>
                    <a:lnTo>
                      <a:pt x="2576" y="483"/>
                    </a:lnTo>
                    <a:lnTo>
                      <a:pt x="2575" y="491"/>
                    </a:lnTo>
                    <a:lnTo>
                      <a:pt x="2573" y="499"/>
                    </a:lnTo>
                    <a:lnTo>
                      <a:pt x="2572" y="508"/>
                    </a:lnTo>
                    <a:lnTo>
                      <a:pt x="2579" y="505"/>
                    </a:lnTo>
                    <a:lnTo>
                      <a:pt x="2583" y="497"/>
                    </a:lnTo>
                    <a:lnTo>
                      <a:pt x="2570" y="522"/>
                    </a:lnTo>
                    <a:lnTo>
                      <a:pt x="2551" y="528"/>
                    </a:lnTo>
                    <a:lnTo>
                      <a:pt x="2538" y="526"/>
                    </a:lnTo>
                    <a:lnTo>
                      <a:pt x="2542" y="516"/>
                    </a:lnTo>
                    <a:lnTo>
                      <a:pt x="2543" y="494"/>
                    </a:lnTo>
                    <a:lnTo>
                      <a:pt x="2547" y="491"/>
                    </a:lnTo>
                    <a:lnTo>
                      <a:pt x="2554" y="492"/>
                    </a:lnTo>
                    <a:lnTo>
                      <a:pt x="2563" y="472"/>
                    </a:lnTo>
                    <a:lnTo>
                      <a:pt x="2563" y="462"/>
                    </a:lnTo>
                    <a:lnTo>
                      <a:pt x="2557" y="465"/>
                    </a:lnTo>
                    <a:lnTo>
                      <a:pt x="2557" y="463"/>
                    </a:lnTo>
                    <a:lnTo>
                      <a:pt x="2558" y="449"/>
                    </a:lnTo>
                    <a:lnTo>
                      <a:pt x="2567" y="432"/>
                    </a:lnTo>
                    <a:lnTo>
                      <a:pt x="2586" y="425"/>
                    </a:lnTo>
                    <a:lnTo>
                      <a:pt x="2589" y="421"/>
                    </a:lnTo>
                    <a:lnTo>
                      <a:pt x="2581" y="436"/>
                    </a:lnTo>
                    <a:lnTo>
                      <a:pt x="2581" y="451"/>
                    </a:lnTo>
                    <a:lnTo>
                      <a:pt x="2585" y="458"/>
                    </a:lnTo>
                    <a:lnTo>
                      <a:pt x="2595" y="445"/>
                    </a:lnTo>
                    <a:lnTo>
                      <a:pt x="2599" y="427"/>
                    </a:lnTo>
                    <a:lnTo>
                      <a:pt x="2594" y="408"/>
                    </a:lnTo>
                    <a:lnTo>
                      <a:pt x="2583" y="408"/>
                    </a:lnTo>
                    <a:lnTo>
                      <a:pt x="2569" y="420"/>
                    </a:lnTo>
                    <a:lnTo>
                      <a:pt x="2556" y="418"/>
                    </a:lnTo>
                    <a:lnTo>
                      <a:pt x="2542" y="391"/>
                    </a:lnTo>
                    <a:lnTo>
                      <a:pt x="2536" y="386"/>
                    </a:lnTo>
                    <a:lnTo>
                      <a:pt x="2537" y="394"/>
                    </a:lnTo>
                    <a:lnTo>
                      <a:pt x="2532" y="399"/>
                    </a:lnTo>
                    <a:lnTo>
                      <a:pt x="2524" y="392"/>
                    </a:lnTo>
                    <a:lnTo>
                      <a:pt x="2524" y="387"/>
                    </a:lnTo>
                    <a:lnTo>
                      <a:pt x="2508" y="379"/>
                    </a:lnTo>
                    <a:lnTo>
                      <a:pt x="2505" y="372"/>
                    </a:lnTo>
                    <a:lnTo>
                      <a:pt x="2505" y="367"/>
                    </a:lnTo>
                    <a:lnTo>
                      <a:pt x="2479" y="370"/>
                    </a:lnTo>
                    <a:lnTo>
                      <a:pt x="2465" y="360"/>
                    </a:lnTo>
                    <a:lnTo>
                      <a:pt x="2461" y="352"/>
                    </a:lnTo>
                    <a:lnTo>
                      <a:pt x="2465" y="345"/>
                    </a:lnTo>
                    <a:lnTo>
                      <a:pt x="2447" y="336"/>
                    </a:lnTo>
                    <a:lnTo>
                      <a:pt x="2445" y="328"/>
                    </a:lnTo>
                    <a:lnTo>
                      <a:pt x="2436" y="318"/>
                    </a:lnTo>
                    <a:lnTo>
                      <a:pt x="2434" y="290"/>
                    </a:lnTo>
                    <a:lnTo>
                      <a:pt x="2434" y="275"/>
                    </a:lnTo>
                    <a:lnTo>
                      <a:pt x="2435" y="266"/>
                    </a:lnTo>
                    <a:lnTo>
                      <a:pt x="2441" y="262"/>
                    </a:lnTo>
                    <a:lnTo>
                      <a:pt x="2445" y="262"/>
                    </a:lnTo>
                    <a:lnTo>
                      <a:pt x="2456" y="236"/>
                    </a:lnTo>
                    <a:lnTo>
                      <a:pt x="2459" y="236"/>
                    </a:lnTo>
                    <a:lnTo>
                      <a:pt x="2461" y="242"/>
                    </a:lnTo>
                    <a:lnTo>
                      <a:pt x="2465" y="237"/>
                    </a:lnTo>
                    <a:lnTo>
                      <a:pt x="2466" y="222"/>
                    </a:lnTo>
                    <a:lnTo>
                      <a:pt x="2461" y="227"/>
                    </a:lnTo>
                    <a:lnTo>
                      <a:pt x="2452" y="204"/>
                    </a:lnTo>
                    <a:lnTo>
                      <a:pt x="2444" y="194"/>
                    </a:lnTo>
                    <a:lnTo>
                      <a:pt x="2444" y="184"/>
                    </a:lnTo>
                    <a:lnTo>
                      <a:pt x="2445" y="171"/>
                    </a:lnTo>
                    <a:lnTo>
                      <a:pt x="2452" y="156"/>
                    </a:lnTo>
                    <a:lnTo>
                      <a:pt x="2449" y="156"/>
                    </a:lnTo>
                    <a:lnTo>
                      <a:pt x="2450" y="145"/>
                    </a:lnTo>
                    <a:lnTo>
                      <a:pt x="2451" y="137"/>
                    </a:lnTo>
                    <a:lnTo>
                      <a:pt x="2451" y="122"/>
                    </a:lnTo>
                    <a:lnTo>
                      <a:pt x="2455" y="117"/>
                    </a:lnTo>
                    <a:lnTo>
                      <a:pt x="2460" y="118"/>
                    </a:lnTo>
                    <a:lnTo>
                      <a:pt x="2461" y="114"/>
                    </a:lnTo>
                    <a:lnTo>
                      <a:pt x="2462" y="106"/>
                    </a:lnTo>
                    <a:lnTo>
                      <a:pt x="2470" y="101"/>
                    </a:lnTo>
                    <a:lnTo>
                      <a:pt x="2488" y="124"/>
                    </a:lnTo>
                    <a:lnTo>
                      <a:pt x="2492" y="123"/>
                    </a:lnTo>
                    <a:lnTo>
                      <a:pt x="2495" y="107"/>
                    </a:lnTo>
                    <a:lnTo>
                      <a:pt x="2493" y="86"/>
                    </a:lnTo>
                    <a:lnTo>
                      <a:pt x="2487" y="85"/>
                    </a:lnTo>
                    <a:lnTo>
                      <a:pt x="2481" y="79"/>
                    </a:lnTo>
                    <a:lnTo>
                      <a:pt x="2479" y="67"/>
                    </a:lnTo>
                    <a:lnTo>
                      <a:pt x="2488" y="52"/>
                    </a:lnTo>
                    <a:lnTo>
                      <a:pt x="2502" y="36"/>
                    </a:lnTo>
                    <a:lnTo>
                      <a:pt x="2505" y="26"/>
                    </a:lnTo>
                    <a:lnTo>
                      <a:pt x="2506" y="16"/>
                    </a:lnTo>
                    <a:lnTo>
                      <a:pt x="2513" y="2"/>
                    </a:lnTo>
                    <a:lnTo>
                      <a:pt x="2522" y="0"/>
                    </a:lnTo>
                    <a:lnTo>
                      <a:pt x="2531" y="2"/>
                    </a:lnTo>
                    <a:lnTo>
                      <a:pt x="2541" y="0"/>
                    </a:lnTo>
                    <a:lnTo>
                      <a:pt x="2551" y="10"/>
                    </a:lnTo>
                    <a:lnTo>
                      <a:pt x="2549" y="18"/>
                    </a:lnTo>
                    <a:lnTo>
                      <a:pt x="2546" y="22"/>
                    </a:lnTo>
                    <a:lnTo>
                      <a:pt x="2545" y="32"/>
                    </a:lnTo>
                    <a:lnTo>
                      <a:pt x="2546" y="38"/>
                    </a:lnTo>
                    <a:lnTo>
                      <a:pt x="2554" y="32"/>
                    </a:lnTo>
                    <a:lnTo>
                      <a:pt x="2554" y="49"/>
                    </a:lnTo>
                    <a:lnTo>
                      <a:pt x="2564" y="40"/>
                    </a:lnTo>
                    <a:lnTo>
                      <a:pt x="2567" y="32"/>
                    </a:lnTo>
                    <a:lnTo>
                      <a:pt x="2576" y="44"/>
                    </a:lnTo>
                    <a:lnTo>
                      <a:pt x="2594" y="37"/>
                    </a:lnTo>
                    <a:lnTo>
                      <a:pt x="2594" y="47"/>
                    </a:lnTo>
                    <a:lnTo>
                      <a:pt x="2590" y="63"/>
                    </a:lnTo>
                    <a:lnTo>
                      <a:pt x="2595" y="75"/>
                    </a:lnTo>
                    <a:lnTo>
                      <a:pt x="2605" y="76"/>
                    </a:lnTo>
                    <a:lnTo>
                      <a:pt x="2632" y="115"/>
                    </a:lnTo>
                    <a:lnTo>
                      <a:pt x="2637" y="147"/>
                    </a:lnTo>
                    <a:lnTo>
                      <a:pt x="2638" y="167"/>
                    </a:lnTo>
                    <a:lnTo>
                      <a:pt x="2637" y="190"/>
                    </a:lnTo>
                    <a:lnTo>
                      <a:pt x="2633" y="189"/>
                    </a:lnTo>
                    <a:lnTo>
                      <a:pt x="2634" y="198"/>
                    </a:lnTo>
                    <a:lnTo>
                      <a:pt x="2645" y="201"/>
                    </a:lnTo>
                    <a:lnTo>
                      <a:pt x="2648" y="221"/>
                    </a:lnTo>
                    <a:lnTo>
                      <a:pt x="2662" y="220"/>
                    </a:lnTo>
                    <a:lnTo>
                      <a:pt x="2671" y="230"/>
                    </a:lnTo>
                    <a:lnTo>
                      <a:pt x="2671" y="244"/>
                    </a:lnTo>
                    <a:lnTo>
                      <a:pt x="2672" y="251"/>
                    </a:lnTo>
                    <a:lnTo>
                      <a:pt x="2681" y="264"/>
                    </a:lnTo>
                    <a:lnTo>
                      <a:pt x="2683" y="274"/>
                    </a:lnTo>
                    <a:lnTo>
                      <a:pt x="2685" y="284"/>
                    </a:lnTo>
                    <a:lnTo>
                      <a:pt x="2688" y="284"/>
                    </a:lnTo>
                    <a:lnTo>
                      <a:pt x="2692" y="279"/>
                    </a:lnTo>
                    <a:lnTo>
                      <a:pt x="2693" y="274"/>
                    </a:lnTo>
                    <a:lnTo>
                      <a:pt x="2701" y="280"/>
                    </a:lnTo>
                    <a:lnTo>
                      <a:pt x="2703" y="297"/>
                    </a:lnTo>
                    <a:lnTo>
                      <a:pt x="2709" y="301"/>
                    </a:lnTo>
                    <a:lnTo>
                      <a:pt x="2713" y="308"/>
                    </a:lnTo>
                    <a:lnTo>
                      <a:pt x="2694" y="312"/>
                    </a:lnTo>
                    <a:lnTo>
                      <a:pt x="2671" y="301"/>
                    </a:lnTo>
                    <a:lnTo>
                      <a:pt x="2664" y="302"/>
                    </a:lnTo>
                    <a:lnTo>
                      <a:pt x="2665" y="306"/>
                    </a:lnTo>
                    <a:lnTo>
                      <a:pt x="2665" y="312"/>
                    </a:lnTo>
                    <a:lnTo>
                      <a:pt x="2661" y="316"/>
                    </a:lnTo>
                    <a:lnTo>
                      <a:pt x="2661" y="318"/>
                    </a:lnTo>
                    <a:lnTo>
                      <a:pt x="2680" y="321"/>
                    </a:lnTo>
                    <a:lnTo>
                      <a:pt x="2688" y="334"/>
                    </a:lnTo>
                    <a:lnTo>
                      <a:pt x="2683" y="343"/>
                    </a:lnTo>
                    <a:lnTo>
                      <a:pt x="2676" y="352"/>
                    </a:lnTo>
                    <a:lnTo>
                      <a:pt x="2670" y="352"/>
                    </a:lnTo>
                    <a:lnTo>
                      <a:pt x="2664" y="357"/>
                    </a:lnTo>
                    <a:lnTo>
                      <a:pt x="2658" y="357"/>
                    </a:lnTo>
                    <a:lnTo>
                      <a:pt x="2656" y="364"/>
                    </a:lnTo>
                    <a:lnTo>
                      <a:pt x="2648" y="371"/>
                    </a:lnTo>
                    <a:lnTo>
                      <a:pt x="2650" y="378"/>
                    </a:lnTo>
                    <a:lnTo>
                      <a:pt x="2649" y="381"/>
                    </a:lnTo>
                    <a:lnTo>
                      <a:pt x="2669" y="381"/>
                    </a:lnTo>
                    <a:lnTo>
                      <a:pt x="2673" y="388"/>
                    </a:lnTo>
                    <a:lnTo>
                      <a:pt x="2678" y="402"/>
                    </a:lnTo>
                    <a:lnTo>
                      <a:pt x="2692" y="408"/>
                    </a:lnTo>
                    <a:lnTo>
                      <a:pt x="2705" y="405"/>
                    </a:lnTo>
                    <a:lnTo>
                      <a:pt x="2715" y="391"/>
                    </a:lnTo>
                    <a:lnTo>
                      <a:pt x="2723" y="389"/>
                    </a:lnTo>
                    <a:lnTo>
                      <a:pt x="2724" y="395"/>
                    </a:lnTo>
                    <a:lnTo>
                      <a:pt x="2718" y="404"/>
                    </a:lnTo>
                    <a:lnTo>
                      <a:pt x="2725" y="402"/>
                    </a:lnTo>
                    <a:lnTo>
                      <a:pt x="2731" y="413"/>
                    </a:lnTo>
                    <a:lnTo>
                      <a:pt x="2735" y="409"/>
                    </a:lnTo>
                    <a:lnTo>
                      <a:pt x="2745" y="415"/>
                    </a:lnTo>
                    <a:lnTo>
                      <a:pt x="2748" y="406"/>
                    </a:lnTo>
                    <a:lnTo>
                      <a:pt x="2751" y="421"/>
                    </a:lnTo>
                    <a:lnTo>
                      <a:pt x="2748" y="432"/>
                    </a:lnTo>
                    <a:lnTo>
                      <a:pt x="2744" y="440"/>
                    </a:lnTo>
                    <a:lnTo>
                      <a:pt x="2735" y="430"/>
                    </a:lnTo>
                    <a:lnTo>
                      <a:pt x="2729" y="434"/>
                    </a:lnTo>
                    <a:lnTo>
                      <a:pt x="2720" y="431"/>
                    </a:lnTo>
                    <a:lnTo>
                      <a:pt x="2745" y="465"/>
                    </a:lnTo>
                    <a:lnTo>
                      <a:pt x="2755" y="469"/>
                    </a:lnTo>
                    <a:lnTo>
                      <a:pt x="2756" y="479"/>
                    </a:lnTo>
                    <a:lnTo>
                      <a:pt x="2764" y="494"/>
                    </a:lnTo>
                    <a:lnTo>
                      <a:pt x="2763" y="499"/>
                    </a:lnTo>
                    <a:lnTo>
                      <a:pt x="2773" y="515"/>
                    </a:lnTo>
                    <a:lnTo>
                      <a:pt x="2768" y="531"/>
                    </a:lnTo>
                    <a:lnTo>
                      <a:pt x="2768" y="549"/>
                    </a:lnTo>
                    <a:lnTo>
                      <a:pt x="2766" y="558"/>
                    </a:lnTo>
                    <a:lnTo>
                      <a:pt x="2771" y="574"/>
                    </a:lnTo>
                    <a:lnTo>
                      <a:pt x="2775" y="581"/>
                    </a:lnTo>
                    <a:lnTo>
                      <a:pt x="2779" y="591"/>
                    </a:lnTo>
                    <a:lnTo>
                      <a:pt x="2787" y="581"/>
                    </a:lnTo>
                    <a:lnTo>
                      <a:pt x="2798" y="559"/>
                    </a:lnTo>
                    <a:lnTo>
                      <a:pt x="2798" y="540"/>
                    </a:lnTo>
                    <a:lnTo>
                      <a:pt x="2799" y="535"/>
                    </a:lnTo>
                    <a:lnTo>
                      <a:pt x="2800" y="532"/>
                    </a:lnTo>
                    <a:lnTo>
                      <a:pt x="2806" y="532"/>
                    </a:lnTo>
                    <a:lnTo>
                      <a:pt x="2807" y="513"/>
                    </a:lnTo>
                    <a:lnTo>
                      <a:pt x="2806" y="495"/>
                    </a:lnTo>
                    <a:lnTo>
                      <a:pt x="2806" y="480"/>
                    </a:lnTo>
                    <a:lnTo>
                      <a:pt x="2818" y="465"/>
                    </a:lnTo>
                    <a:lnTo>
                      <a:pt x="2826" y="447"/>
                    </a:lnTo>
                    <a:lnTo>
                      <a:pt x="2837" y="442"/>
                    </a:lnTo>
                    <a:lnTo>
                      <a:pt x="2850" y="443"/>
                    </a:lnTo>
                    <a:lnTo>
                      <a:pt x="2855" y="462"/>
                    </a:lnTo>
                    <a:lnTo>
                      <a:pt x="2866" y="480"/>
                    </a:lnTo>
                    <a:lnTo>
                      <a:pt x="2896" y="505"/>
                    </a:lnTo>
                    <a:lnTo>
                      <a:pt x="2901" y="517"/>
                    </a:lnTo>
                    <a:lnTo>
                      <a:pt x="2907" y="554"/>
                    </a:lnTo>
                    <a:lnTo>
                      <a:pt x="2913" y="575"/>
                    </a:lnTo>
                    <a:lnTo>
                      <a:pt x="2914" y="592"/>
                    </a:lnTo>
                    <a:lnTo>
                      <a:pt x="2906" y="599"/>
                    </a:lnTo>
                    <a:lnTo>
                      <a:pt x="2897" y="597"/>
                    </a:lnTo>
                    <a:lnTo>
                      <a:pt x="2893" y="592"/>
                    </a:lnTo>
                    <a:lnTo>
                      <a:pt x="2893" y="575"/>
                    </a:lnTo>
                    <a:lnTo>
                      <a:pt x="2884" y="598"/>
                    </a:lnTo>
                    <a:lnTo>
                      <a:pt x="2887" y="615"/>
                    </a:lnTo>
                    <a:lnTo>
                      <a:pt x="2884" y="631"/>
                    </a:lnTo>
                    <a:lnTo>
                      <a:pt x="2884" y="641"/>
                    </a:lnTo>
                    <a:lnTo>
                      <a:pt x="2895" y="663"/>
                    </a:lnTo>
                    <a:lnTo>
                      <a:pt x="2900" y="677"/>
                    </a:lnTo>
                    <a:lnTo>
                      <a:pt x="2908" y="689"/>
                    </a:lnTo>
                    <a:lnTo>
                      <a:pt x="2930" y="732"/>
                    </a:lnTo>
                    <a:lnTo>
                      <a:pt x="2936" y="737"/>
                    </a:lnTo>
                    <a:lnTo>
                      <a:pt x="2944" y="746"/>
                    </a:lnTo>
                    <a:lnTo>
                      <a:pt x="2954" y="741"/>
                    </a:lnTo>
                    <a:lnTo>
                      <a:pt x="2955" y="732"/>
                    </a:lnTo>
                    <a:lnTo>
                      <a:pt x="2957" y="721"/>
                    </a:lnTo>
                    <a:lnTo>
                      <a:pt x="2966" y="716"/>
                    </a:lnTo>
                    <a:lnTo>
                      <a:pt x="2971" y="721"/>
                    </a:lnTo>
                    <a:lnTo>
                      <a:pt x="2974" y="715"/>
                    </a:lnTo>
                    <a:lnTo>
                      <a:pt x="2977" y="720"/>
                    </a:lnTo>
                    <a:lnTo>
                      <a:pt x="2983" y="721"/>
                    </a:lnTo>
                    <a:lnTo>
                      <a:pt x="2987" y="699"/>
                    </a:lnTo>
                    <a:lnTo>
                      <a:pt x="2987" y="679"/>
                    </a:lnTo>
                    <a:lnTo>
                      <a:pt x="2988" y="673"/>
                    </a:lnTo>
                    <a:lnTo>
                      <a:pt x="2997" y="653"/>
                    </a:lnTo>
                    <a:lnTo>
                      <a:pt x="3009" y="640"/>
                    </a:lnTo>
                    <a:lnTo>
                      <a:pt x="3020" y="607"/>
                    </a:lnTo>
                    <a:lnTo>
                      <a:pt x="3021" y="592"/>
                    </a:lnTo>
                    <a:lnTo>
                      <a:pt x="3027" y="586"/>
                    </a:lnTo>
                    <a:lnTo>
                      <a:pt x="3030" y="545"/>
                    </a:lnTo>
                    <a:lnTo>
                      <a:pt x="3029" y="538"/>
                    </a:lnTo>
                    <a:lnTo>
                      <a:pt x="3035" y="531"/>
                    </a:lnTo>
                    <a:lnTo>
                      <a:pt x="3047" y="529"/>
                    </a:lnTo>
                    <a:lnTo>
                      <a:pt x="3049" y="523"/>
                    </a:lnTo>
                    <a:lnTo>
                      <a:pt x="3054" y="524"/>
                    </a:lnTo>
                    <a:lnTo>
                      <a:pt x="3064" y="520"/>
                    </a:lnTo>
                    <a:lnTo>
                      <a:pt x="3076" y="524"/>
                    </a:lnTo>
                    <a:lnTo>
                      <a:pt x="3087" y="522"/>
                    </a:lnTo>
                    <a:lnTo>
                      <a:pt x="3083" y="517"/>
                    </a:lnTo>
                    <a:lnTo>
                      <a:pt x="3069" y="515"/>
                    </a:lnTo>
                    <a:lnTo>
                      <a:pt x="3064" y="507"/>
                    </a:lnTo>
                    <a:lnTo>
                      <a:pt x="3068" y="501"/>
                    </a:lnTo>
                    <a:lnTo>
                      <a:pt x="3065" y="496"/>
                    </a:lnTo>
                    <a:lnTo>
                      <a:pt x="3075" y="496"/>
                    </a:lnTo>
                    <a:lnTo>
                      <a:pt x="3074" y="488"/>
                    </a:lnTo>
                    <a:lnTo>
                      <a:pt x="3079" y="485"/>
                    </a:lnTo>
                    <a:lnTo>
                      <a:pt x="3090" y="489"/>
                    </a:lnTo>
                    <a:lnTo>
                      <a:pt x="3087" y="479"/>
                    </a:lnTo>
                    <a:lnTo>
                      <a:pt x="3080" y="479"/>
                    </a:lnTo>
                    <a:lnTo>
                      <a:pt x="3073" y="469"/>
                    </a:lnTo>
                    <a:lnTo>
                      <a:pt x="3059" y="465"/>
                    </a:lnTo>
                    <a:lnTo>
                      <a:pt x="3052" y="456"/>
                    </a:lnTo>
                    <a:lnTo>
                      <a:pt x="3047" y="442"/>
                    </a:lnTo>
                    <a:lnTo>
                      <a:pt x="3048" y="431"/>
                    </a:lnTo>
                    <a:lnTo>
                      <a:pt x="3049" y="426"/>
                    </a:lnTo>
                    <a:lnTo>
                      <a:pt x="3046" y="410"/>
                    </a:lnTo>
                    <a:lnTo>
                      <a:pt x="3048" y="400"/>
                    </a:lnTo>
                    <a:lnTo>
                      <a:pt x="3044" y="386"/>
                    </a:lnTo>
                    <a:lnTo>
                      <a:pt x="3046" y="381"/>
                    </a:lnTo>
                    <a:lnTo>
                      <a:pt x="3048" y="371"/>
                    </a:lnTo>
                    <a:lnTo>
                      <a:pt x="3048" y="360"/>
                    </a:lnTo>
                    <a:lnTo>
                      <a:pt x="3067" y="365"/>
                    </a:lnTo>
                    <a:lnTo>
                      <a:pt x="3075" y="356"/>
                    </a:lnTo>
                    <a:lnTo>
                      <a:pt x="3097" y="355"/>
                    </a:lnTo>
                    <a:lnTo>
                      <a:pt x="3116" y="360"/>
                    </a:lnTo>
                    <a:lnTo>
                      <a:pt x="3126" y="371"/>
                    </a:lnTo>
                    <a:lnTo>
                      <a:pt x="3150" y="384"/>
                    </a:lnTo>
                    <a:lnTo>
                      <a:pt x="3173" y="381"/>
                    </a:lnTo>
                    <a:lnTo>
                      <a:pt x="3181" y="386"/>
                    </a:lnTo>
                    <a:lnTo>
                      <a:pt x="3192" y="383"/>
                    </a:lnTo>
                    <a:lnTo>
                      <a:pt x="3200" y="378"/>
                    </a:lnTo>
                    <a:lnTo>
                      <a:pt x="3205" y="386"/>
                    </a:lnTo>
                    <a:lnTo>
                      <a:pt x="3205" y="403"/>
                    </a:lnTo>
                    <a:lnTo>
                      <a:pt x="3207" y="411"/>
                    </a:lnTo>
                    <a:lnTo>
                      <a:pt x="3198" y="415"/>
                    </a:lnTo>
                    <a:lnTo>
                      <a:pt x="3205" y="415"/>
                    </a:lnTo>
                    <a:lnTo>
                      <a:pt x="3216" y="431"/>
                    </a:lnTo>
                    <a:lnTo>
                      <a:pt x="3224" y="445"/>
                    </a:lnTo>
                    <a:lnTo>
                      <a:pt x="3220" y="451"/>
                    </a:lnTo>
                    <a:lnTo>
                      <a:pt x="3223" y="453"/>
                    </a:lnTo>
                    <a:lnTo>
                      <a:pt x="3251" y="451"/>
                    </a:lnTo>
                    <a:lnTo>
                      <a:pt x="3259" y="458"/>
                    </a:lnTo>
                    <a:lnTo>
                      <a:pt x="3269" y="461"/>
                    </a:lnTo>
                    <a:lnTo>
                      <a:pt x="3272" y="470"/>
                    </a:lnTo>
                    <a:lnTo>
                      <a:pt x="3262" y="484"/>
                    </a:lnTo>
                    <a:lnTo>
                      <a:pt x="3246" y="496"/>
                    </a:lnTo>
                    <a:lnTo>
                      <a:pt x="3240" y="508"/>
                    </a:lnTo>
                    <a:lnTo>
                      <a:pt x="3272" y="513"/>
                    </a:lnTo>
                    <a:lnTo>
                      <a:pt x="3277" y="526"/>
                    </a:lnTo>
                    <a:lnTo>
                      <a:pt x="3275" y="542"/>
                    </a:lnTo>
                    <a:lnTo>
                      <a:pt x="3271" y="549"/>
                    </a:lnTo>
                    <a:lnTo>
                      <a:pt x="3258" y="558"/>
                    </a:lnTo>
                    <a:lnTo>
                      <a:pt x="3252" y="559"/>
                    </a:lnTo>
                    <a:lnTo>
                      <a:pt x="3246" y="570"/>
                    </a:lnTo>
                    <a:lnTo>
                      <a:pt x="3242" y="577"/>
                    </a:lnTo>
                    <a:lnTo>
                      <a:pt x="3236" y="571"/>
                    </a:lnTo>
                    <a:lnTo>
                      <a:pt x="3232" y="556"/>
                    </a:lnTo>
                    <a:lnTo>
                      <a:pt x="3225" y="559"/>
                    </a:lnTo>
                    <a:lnTo>
                      <a:pt x="3223" y="566"/>
                    </a:lnTo>
                    <a:lnTo>
                      <a:pt x="3208" y="559"/>
                    </a:lnTo>
                    <a:lnTo>
                      <a:pt x="3207" y="569"/>
                    </a:lnTo>
                    <a:lnTo>
                      <a:pt x="3220" y="588"/>
                    </a:lnTo>
                    <a:lnTo>
                      <a:pt x="3215" y="592"/>
                    </a:lnTo>
                    <a:lnTo>
                      <a:pt x="3215" y="596"/>
                    </a:lnTo>
                    <a:lnTo>
                      <a:pt x="3221" y="597"/>
                    </a:lnTo>
                    <a:lnTo>
                      <a:pt x="3221" y="605"/>
                    </a:lnTo>
                    <a:lnTo>
                      <a:pt x="3220" y="613"/>
                    </a:lnTo>
                    <a:lnTo>
                      <a:pt x="3239" y="604"/>
                    </a:lnTo>
                    <a:lnTo>
                      <a:pt x="3232" y="620"/>
                    </a:lnTo>
                    <a:lnTo>
                      <a:pt x="3230" y="637"/>
                    </a:lnTo>
                    <a:lnTo>
                      <a:pt x="3231" y="651"/>
                    </a:lnTo>
                    <a:lnTo>
                      <a:pt x="3257" y="688"/>
                    </a:lnTo>
                    <a:lnTo>
                      <a:pt x="3268" y="699"/>
                    </a:lnTo>
                    <a:lnTo>
                      <a:pt x="3275" y="711"/>
                    </a:lnTo>
                    <a:lnTo>
                      <a:pt x="3275" y="717"/>
                    </a:lnTo>
                    <a:lnTo>
                      <a:pt x="3271" y="723"/>
                    </a:lnTo>
                    <a:lnTo>
                      <a:pt x="3271" y="738"/>
                    </a:lnTo>
                    <a:lnTo>
                      <a:pt x="3274" y="748"/>
                    </a:lnTo>
                    <a:lnTo>
                      <a:pt x="3268" y="755"/>
                    </a:lnTo>
                    <a:lnTo>
                      <a:pt x="3268" y="764"/>
                    </a:lnTo>
                    <a:lnTo>
                      <a:pt x="3255" y="770"/>
                    </a:lnTo>
                    <a:lnTo>
                      <a:pt x="3248" y="776"/>
                    </a:lnTo>
                    <a:lnTo>
                      <a:pt x="3236" y="790"/>
                    </a:lnTo>
                    <a:lnTo>
                      <a:pt x="3235" y="798"/>
                    </a:lnTo>
                    <a:lnTo>
                      <a:pt x="3230" y="807"/>
                    </a:lnTo>
                    <a:lnTo>
                      <a:pt x="3202" y="835"/>
                    </a:lnTo>
                    <a:lnTo>
                      <a:pt x="3183" y="840"/>
                    </a:lnTo>
                    <a:lnTo>
                      <a:pt x="3180" y="851"/>
                    </a:lnTo>
                    <a:lnTo>
                      <a:pt x="3170" y="863"/>
                    </a:lnTo>
                    <a:lnTo>
                      <a:pt x="3162" y="863"/>
                    </a:lnTo>
                    <a:lnTo>
                      <a:pt x="3157" y="859"/>
                    </a:lnTo>
                    <a:lnTo>
                      <a:pt x="3155" y="851"/>
                    </a:lnTo>
                    <a:lnTo>
                      <a:pt x="3134" y="831"/>
                    </a:lnTo>
                    <a:lnTo>
                      <a:pt x="3126" y="819"/>
                    </a:lnTo>
                    <a:lnTo>
                      <a:pt x="3119" y="827"/>
                    </a:lnTo>
                    <a:lnTo>
                      <a:pt x="3121" y="836"/>
                    </a:lnTo>
                    <a:lnTo>
                      <a:pt x="3133" y="855"/>
                    </a:lnTo>
                    <a:lnTo>
                      <a:pt x="3134" y="868"/>
                    </a:lnTo>
                    <a:lnTo>
                      <a:pt x="3140" y="886"/>
                    </a:lnTo>
                    <a:lnTo>
                      <a:pt x="3140" y="892"/>
                    </a:lnTo>
                    <a:lnTo>
                      <a:pt x="3139" y="886"/>
                    </a:lnTo>
                    <a:lnTo>
                      <a:pt x="3128" y="884"/>
                    </a:lnTo>
                    <a:lnTo>
                      <a:pt x="3114" y="870"/>
                    </a:lnTo>
                    <a:lnTo>
                      <a:pt x="3106" y="866"/>
                    </a:lnTo>
                    <a:lnTo>
                      <a:pt x="3103" y="863"/>
                    </a:lnTo>
                    <a:lnTo>
                      <a:pt x="3100" y="863"/>
                    </a:lnTo>
                    <a:lnTo>
                      <a:pt x="3100" y="887"/>
                    </a:lnTo>
                    <a:lnTo>
                      <a:pt x="3084" y="881"/>
                    </a:lnTo>
                    <a:lnTo>
                      <a:pt x="3076" y="882"/>
                    </a:lnTo>
                    <a:lnTo>
                      <a:pt x="3065" y="874"/>
                    </a:lnTo>
                    <a:lnTo>
                      <a:pt x="3063" y="879"/>
                    </a:lnTo>
                    <a:lnTo>
                      <a:pt x="3053" y="836"/>
                    </a:lnTo>
                    <a:lnTo>
                      <a:pt x="3044" y="835"/>
                    </a:lnTo>
                    <a:lnTo>
                      <a:pt x="3026" y="849"/>
                    </a:lnTo>
                    <a:lnTo>
                      <a:pt x="3025" y="846"/>
                    </a:lnTo>
                    <a:lnTo>
                      <a:pt x="3017" y="847"/>
                    </a:lnTo>
                    <a:lnTo>
                      <a:pt x="2990" y="838"/>
                    </a:lnTo>
                    <a:lnTo>
                      <a:pt x="2979" y="847"/>
                    </a:lnTo>
                    <a:lnTo>
                      <a:pt x="2981" y="854"/>
                    </a:lnTo>
                    <a:lnTo>
                      <a:pt x="2977" y="856"/>
                    </a:lnTo>
                    <a:lnTo>
                      <a:pt x="2979" y="865"/>
                    </a:lnTo>
                    <a:lnTo>
                      <a:pt x="3003" y="877"/>
                    </a:lnTo>
                    <a:lnTo>
                      <a:pt x="3011" y="878"/>
                    </a:lnTo>
                    <a:lnTo>
                      <a:pt x="3017" y="887"/>
                    </a:lnTo>
                    <a:lnTo>
                      <a:pt x="3015" y="895"/>
                    </a:lnTo>
                    <a:lnTo>
                      <a:pt x="3015" y="905"/>
                    </a:lnTo>
                    <a:lnTo>
                      <a:pt x="3011" y="909"/>
                    </a:lnTo>
                    <a:lnTo>
                      <a:pt x="3011" y="915"/>
                    </a:lnTo>
                    <a:lnTo>
                      <a:pt x="3009" y="921"/>
                    </a:lnTo>
                    <a:lnTo>
                      <a:pt x="3001" y="927"/>
                    </a:lnTo>
                    <a:lnTo>
                      <a:pt x="2994" y="944"/>
                    </a:lnTo>
                    <a:lnTo>
                      <a:pt x="2988" y="953"/>
                    </a:lnTo>
                    <a:lnTo>
                      <a:pt x="2981" y="960"/>
                    </a:lnTo>
                    <a:lnTo>
                      <a:pt x="2978" y="968"/>
                    </a:lnTo>
                    <a:lnTo>
                      <a:pt x="2967" y="973"/>
                    </a:lnTo>
                    <a:lnTo>
                      <a:pt x="2960" y="991"/>
                    </a:lnTo>
                    <a:lnTo>
                      <a:pt x="2956" y="996"/>
                    </a:lnTo>
                    <a:lnTo>
                      <a:pt x="2946" y="999"/>
                    </a:lnTo>
                    <a:lnTo>
                      <a:pt x="2909" y="1002"/>
                    </a:lnTo>
                    <a:lnTo>
                      <a:pt x="2906" y="994"/>
                    </a:lnTo>
                    <a:lnTo>
                      <a:pt x="2900" y="984"/>
                    </a:lnTo>
                    <a:lnTo>
                      <a:pt x="2869" y="958"/>
                    </a:lnTo>
                    <a:lnTo>
                      <a:pt x="2869" y="956"/>
                    </a:lnTo>
                    <a:lnTo>
                      <a:pt x="2847" y="947"/>
                    </a:lnTo>
                    <a:lnTo>
                      <a:pt x="2826" y="930"/>
                    </a:lnTo>
                    <a:lnTo>
                      <a:pt x="2818" y="929"/>
                    </a:lnTo>
                    <a:lnTo>
                      <a:pt x="2810" y="932"/>
                    </a:lnTo>
                    <a:lnTo>
                      <a:pt x="2794" y="927"/>
                    </a:lnTo>
                    <a:lnTo>
                      <a:pt x="2789" y="940"/>
                    </a:lnTo>
                    <a:lnTo>
                      <a:pt x="2807" y="951"/>
                    </a:lnTo>
                    <a:lnTo>
                      <a:pt x="2822" y="967"/>
                    </a:lnTo>
                    <a:lnTo>
                      <a:pt x="2833" y="986"/>
                    </a:lnTo>
                    <a:lnTo>
                      <a:pt x="2850" y="1002"/>
                    </a:lnTo>
                    <a:lnTo>
                      <a:pt x="2879" y="1006"/>
                    </a:lnTo>
                    <a:lnTo>
                      <a:pt x="2903" y="1016"/>
                    </a:lnTo>
                    <a:lnTo>
                      <a:pt x="2912" y="1011"/>
                    </a:lnTo>
                    <a:lnTo>
                      <a:pt x="2936" y="1012"/>
                    </a:lnTo>
                    <a:lnTo>
                      <a:pt x="2961" y="1016"/>
                    </a:lnTo>
                    <a:lnTo>
                      <a:pt x="2962" y="1021"/>
                    </a:lnTo>
                    <a:lnTo>
                      <a:pt x="2968" y="1019"/>
                    </a:lnTo>
                    <a:lnTo>
                      <a:pt x="2965" y="1032"/>
                    </a:lnTo>
                    <a:lnTo>
                      <a:pt x="2960" y="1040"/>
                    </a:lnTo>
                    <a:lnTo>
                      <a:pt x="2960" y="1050"/>
                    </a:lnTo>
                    <a:lnTo>
                      <a:pt x="2950" y="1062"/>
                    </a:lnTo>
                    <a:lnTo>
                      <a:pt x="2946" y="1081"/>
                    </a:lnTo>
                    <a:lnTo>
                      <a:pt x="2939" y="1085"/>
                    </a:lnTo>
                    <a:lnTo>
                      <a:pt x="2931" y="1104"/>
                    </a:lnTo>
                    <a:lnTo>
                      <a:pt x="2918" y="1110"/>
                    </a:lnTo>
                    <a:lnTo>
                      <a:pt x="2918" y="1125"/>
                    </a:lnTo>
                    <a:lnTo>
                      <a:pt x="2913" y="1131"/>
                    </a:lnTo>
                    <a:lnTo>
                      <a:pt x="2903" y="1153"/>
                    </a:lnTo>
                    <a:lnTo>
                      <a:pt x="2900" y="1151"/>
                    </a:lnTo>
                    <a:lnTo>
                      <a:pt x="2888" y="1164"/>
                    </a:lnTo>
                    <a:lnTo>
                      <a:pt x="2871" y="1174"/>
                    </a:lnTo>
                    <a:lnTo>
                      <a:pt x="2850" y="1169"/>
                    </a:lnTo>
                    <a:lnTo>
                      <a:pt x="2847" y="1177"/>
                    </a:lnTo>
                    <a:lnTo>
                      <a:pt x="2827" y="1162"/>
                    </a:lnTo>
                    <a:lnTo>
                      <a:pt x="2826" y="1166"/>
                    </a:lnTo>
                    <a:lnTo>
                      <a:pt x="2826" y="1170"/>
                    </a:lnTo>
                    <a:lnTo>
                      <a:pt x="2820" y="1159"/>
                    </a:lnTo>
                    <a:lnTo>
                      <a:pt x="2816" y="1162"/>
                    </a:lnTo>
                    <a:lnTo>
                      <a:pt x="2809" y="1156"/>
                    </a:lnTo>
                    <a:lnTo>
                      <a:pt x="2804" y="1155"/>
                    </a:lnTo>
                    <a:lnTo>
                      <a:pt x="2806" y="1162"/>
                    </a:lnTo>
                    <a:lnTo>
                      <a:pt x="2806" y="1170"/>
                    </a:lnTo>
                    <a:lnTo>
                      <a:pt x="2809" y="1180"/>
                    </a:lnTo>
                    <a:lnTo>
                      <a:pt x="2809" y="1182"/>
                    </a:lnTo>
                    <a:lnTo>
                      <a:pt x="2804" y="1182"/>
                    </a:lnTo>
                    <a:lnTo>
                      <a:pt x="2796" y="1178"/>
                    </a:lnTo>
                    <a:lnTo>
                      <a:pt x="2795" y="1189"/>
                    </a:lnTo>
                    <a:lnTo>
                      <a:pt x="2800" y="1196"/>
                    </a:lnTo>
                    <a:lnTo>
                      <a:pt x="2796" y="1201"/>
                    </a:lnTo>
                    <a:lnTo>
                      <a:pt x="2793" y="1215"/>
                    </a:lnTo>
                    <a:lnTo>
                      <a:pt x="2788" y="1222"/>
                    </a:lnTo>
                    <a:lnTo>
                      <a:pt x="2780" y="1222"/>
                    </a:lnTo>
                    <a:lnTo>
                      <a:pt x="2778" y="1229"/>
                    </a:lnTo>
                    <a:lnTo>
                      <a:pt x="2773" y="1231"/>
                    </a:lnTo>
                    <a:lnTo>
                      <a:pt x="2767" y="1228"/>
                    </a:lnTo>
                    <a:lnTo>
                      <a:pt x="2763" y="1237"/>
                    </a:lnTo>
                    <a:lnTo>
                      <a:pt x="2758" y="1229"/>
                    </a:lnTo>
                    <a:lnTo>
                      <a:pt x="2752" y="1227"/>
                    </a:lnTo>
                    <a:lnTo>
                      <a:pt x="2746" y="1221"/>
                    </a:lnTo>
                    <a:lnTo>
                      <a:pt x="2734" y="1216"/>
                    </a:lnTo>
                    <a:lnTo>
                      <a:pt x="2721" y="1205"/>
                    </a:lnTo>
                    <a:lnTo>
                      <a:pt x="2716" y="1209"/>
                    </a:lnTo>
                    <a:lnTo>
                      <a:pt x="2714" y="1195"/>
                    </a:lnTo>
                    <a:lnTo>
                      <a:pt x="2707" y="1204"/>
                    </a:lnTo>
                    <a:lnTo>
                      <a:pt x="2697" y="1205"/>
                    </a:lnTo>
                    <a:lnTo>
                      <a:pt x="2692" y="1200"/>
                    </a:lnTo>
                    <a:lnTo>
                      <a:pt x="2688" y="1204"/>
                    </a:lnTo>
                    <a:lnTo>
                      <a:pt x="2678" y="1204"/>
                    </a:lnTo>
                    <a:lnTo>
                      <a:pt x="2658" y="1195"/>
                    </a:lnTo>
                    <a:lnTo>
                      <a:pt x="2654" y="1189"/>
                    </a:lnTo>
                    <a:lnTo>
                      <a:pt x="2608" y="1167"/>
                    </a:lnTo>
                    <a:lnTo>
                      <a:pt x="2606" y="1170"/>
                    </a:lnTo>
                    <a:lnTo>
                      <a:pt x="2600" y="1182"/>
                    </a:lnTo>
                    <a:lnTo>
                      <a:pt x="2602" y="1189"/>
                    </a:lnTo>
                    <a:lnTo>
                      <a:pt x="2611" y="1195"/>
                    </a:lnTo>
                    <a:lnTo>
                      <a:pt x="2618" y="1191"/>
                    </a:lnTo>
                    <a:lnTo>
                      <a:pt x="2617" y="1186"/>
                    </a:lnTo>
                    <a:lnTo>
                      <a:pt x="2617" y="1180"/>
                    </a:lnTo>
                    <a:lnTo>
                      <a:pt x="2626" y="1189"/>
                    </a:lnTo>
                    <a:lnTo>
                      <a:pt x="2642" y="1194"/>
                    </a:lnTo>
                    <a:lnTo>
                      <a:pt x="2654" y="1200"/>
                    </a:lnTo>
                    <a:lnTo>
                      <a:pt x="2656" y="1205"/>
                    </a:lnTo>
                    <a:lnTo>
                      <a:pt x="2656" y="1211"/>
                    </a:lnTo>
                    <a:lnTo>
                      <a:pt x="2662" y="1202"/>
                    </a:lnTo>
                    <a:lnTo>
                      <a:pt x="2682" y="1209"/>
                    </a:lnTo>
                    <a:lnTo>
                      <a:pt x="2683" y="1215"/>
                    </a:lnTo>
                    <a:lnTo>
                      <a:pt x="2676" y="1220"/>
                    </a:lnTo>
                    <a:lnTo>
                      <a:pt x="2672" y="1227"/>
                    </a:lnTo>
                    <a:lnTo>
                      <a:pt x="2678" y="1228"/>
                    </a:lnTo>
                    <a:lnTo>
                      <a:pt x="2682" y="1220"/>
                    </a:lnTo>
                    <a:lnTo>
                      <a:pt x="2689" y="1213"/>
                    </a:lnTo>
                    <a:lnTo>
                      <a:pt x="2701" y="1211"/>
                    </a:lnTo>
                    <a:lnTo>
                      <a:pt x="2709" y="1215"/>
                    </a:lnTo>
                    <a:lnTo>
                      <a:pt x="2712" y="1222"/>
                    </a:lnTo>
                    <a:lnTo>
                      <a:pt x="2724" y="1233"/>
                    </a:lnTo>
                    <a:lnTo>
                      <a:pt x="2737" y="1237"/>
                    </a:lnTo>
                    <a:lnTo>
                      <a:pt x="2740" y="1242"/>
                    </a:lnTo>
                    <a:lnTo>
                      <a:pt x="2748" y="1238"/>
                    </a:lnTo>
                    <a:lnTo>
                      <a:pt x="2751" y="1243"/>
                    </a:lnTo>
                    <a:lnTo>
                      <a:pt x="2750" y="1248"/>
                    </a:lnTo>
                    <a:lnTo>
                      <a:pt x="2758" y="1258"/>
                    </a:lnTo>
                    <a:lnTo>
                      <a:pt x="2759" y="1264"/>
                    </a:lnTo>
                    <a:lnTo>
                      <a:pt x="2764" y="1287"/>
                    </a:lnTo>
                    <a:lnTo>
                      <a:pt x="2763" y="1298"/>
                    </a:lnTo>
                    <a:lnTo>
                      <a:pt x="2761" y="1304"/>
                    </a:lnTo>
                    <a:lnTo>
                      <a:pt x="2756" y="1311"/>
                    </a:lnTo>
                    <a:lnTo>
                      <a:pt x="2734" y="1311"/>
                    </a:lnTo>
                    <a:lnTo>
                      <a:pt x="2726" y="1318"/>
                    </a:lnTo>
                    <a:lnTo>
                      <a:pt x="2719" y="1322"/>
                    </a:lnTo>
                    <a:lnTo>
                      <a:pt x="2708" y="1323"/>
                    </a:lnTo>
                    <a:lnTo>
                      <a:pt x="2685" y="1320"/>
                    </a:lnTo>
                    <a:lnTo>
                      <a:pt x="2676" y="1323"/>
                    </a:lnTo>
                    <a:lnTo>
                      <a:pt x="2665" y="1319"/>
                    </a:lnTo>
                    <a:lnTo>
                      <a:pt x="2661" y="1326"/>
                    </a:lnTo>
                    <a:lnTo>
                      <a:pt x="2670" y="1341"/>
                    </a:lnTo>
                    <a:lnTo>
                      <a:pt x="2686" y="1340"/>
                    </a:lnTo>
                    <a:lnTo>
                      <a:pt x="2688" y="1347"/>
                    </a:lnTo>
                    <a:lnTo>
                      <a:pt x="2676" y="1351"/>
                    </a:lnTo>
                    <a:lnTo>
                      <a:pt x="2667" y="1347"/>
                    </a:lnTo>
                    <a:lnTo>
                      <a:pt x="2655" y="1349"/>
                    </a:lnTo>
                    <a:lnTo>
                      <a:pt x="2651" y="1368"/>
                    </a:lnTo>
                    <a:lnTo>
                      <a:pt x="2651" y="1379"/>
                    </a:lnTo>
                    <a:lnTo>
                      <a:pt x="2656" y="1410"/>
                    </a:lnTo>
                    <a:lnTo>
                      <a:pt x="2639" y="1390"/>
                    </a:lnTo>
                    <a:lnTo>
                      <a:pt x="2633" y="1393"/>
                    </a:lnTo>
                    <a:lnTo>
                      <a:pt x="2634" y="1400"/>
                    </a:lnTo>
                    <a:lnTo>
                      <a:pt x="2626" y="1406"/>
                    </a:lnTo>
                    <a:lnTo>
                      <a:pt x="2626" y="1414"/>
                    </a:lnTo>
                    <a:lnTo>
                      <a:pt x="2622" y="1421"/>
                    </a:lnTo>
                    <a:lnTo>
                      <a:pt x="2621" y="1426"/>
                    </a:lnTo>
                    <a:lnTo>
                      <a:pt x="2605" y="1426"/>
                    </a:lnTo>
                    <a:lnTo>
                      <a:pt x="2608" y="1437"/>
                    </a:lnTo>
                    <a:lnTo>
                      <a:pt x="2613" y="1441"/>
                    </a:lnTo>
                    <a:lnTo>
                      <a:pt x="2603" y="1459"/>
                    </a:lnTo>
                    <a:lnTo>
                      <a:pt x="2581" y="1475"/>
                    </a:lnTo>
                    <a:lnTo>
                      <a:pt x="2575" y="1482"/>
                    </a:lnTo>
                    <a:lnTo>
                      <a:pt x="2551" y="1484"/>
                    </a:lnTo>
                    <a:lnTo>
                      <a:pt x="2546" y="1489"/>
                    </a:lnTo>
                    <a:lnTo>
                      <a:pt x="2568" y="1506"/>
                    </a:lnTo>
                    <a:lnTo>
                      <a:pt x="2568" y="1512"/>
                    </a:lnTo>
                    <a:lnTo>
                      <a:pt x="2565" y="1524"/>
                    </a:lnTo>
                    <a:lnTo>
                      <a:pt x="2563" y="1538"/>
                    </a:lnTo>
                    <a:lnTo>
                      <a:pt x="2560" y="1544"/>
                    </a:lnTo>
                    <a:lnTo>
                      <a:pt x="2549" y="1548"/>
                    </a:lnTo>
                    <a:lnTo>
                      <a:pt x="2551" y="1573"/>
                    </a:lnTo>
                    <a:lnTo>
                      <a:pt x="2547" y="1583"/>
                    </a:lnTo>
                    <a:lnTo>
                      <a:pt x="2540" y="1584"/>
                    </a:lnTo>
                    <a:lnTo>
                      <a:pt x="2537" y="1589"/>
                    </a:lnTo>
                    <a:lnTo>
                      <a:pt x="2541" y="1605"/>
                    </a:lnTo>
                    <a:lnTo>
                      <a:pt x="2538" y="1632"/>
                    </a:lnTo>
                    <a:lnTo>
                      <a:pt x="2537" y="1642"/>
                    </a:lnTo>
                    <a:lnTo>
                      <a:pt x="2533" y="1675"/>
                    </a:lnTo>
                    <a:lnTo>
                      <a:pt x="2533" y="1702"/>
                    </a:lnTo>
                    <a:lnTo>
                      <a:pt x="2535" y="1718"/>
                    </a:lnTo>
                    <a:lnTo>
                      <a:pt x="2535" y="1729"/>
                    </a:lnTo>
                    <a:lnTo>
                      <a:pt x="2525" y="1747"/>
                    </a:lnTo>
                    <a:lnTo>
                      <a:pt x="2533" y="1749"/>
                    </a:lnTo>
                    <a:lnTo>
                      <a:pt x="2537" y="1758"/>
                    </a:lnTo>
                    <a:lnTo>
                      <a:pt x="2545" y="1770"/>
                    </a:lnTo>
                    <a:lnTo>
                      <a:pt x="2551" y="1776"/>
                    </a:lnTo>
                    <a:lnTo>
                      <a:pt x="2552" y="1776"/>
                    </a:lnTo>
                    <a:lnTo>
                      <a:pt x="2558" y="1772"/>
                    </a:lnTo>
                    <a:lnTo>
                      <a:pt x="2559" y="1779"/>
                    </a:lnTo>
                    <a:lnTo>
                      <a:pt x="2560" y="1802"/>
                    </a:lnTo>
                    <a:lnTo>
                      <a:pt x="2564" y="1797"/>
                    </a:lnTo>
                    <a:lnTo>
                      <a:pt x="2564" y="1775"/>
                    </a:lnTo>
                    <a:lnTo>
                      <a:pt x="2568" y="1772"/>
                    </a:lnTo>
                    <a:lnTo>
                      <a:pt x="2596" y="1772"/>
                    </a:lnTo>
                    <a:lnTo>
                      <a:pt x="2601" y="1776"/>
                    </a:lnTo>
                    <a:lnTo>
                      <a:pt x="2608" y="1776"/>
                    </a:lnTo>
                    <a:lnTo>
                      <a:pt x="2613" y="1774"/>
                    </a:lnTo>
                    <a:lnTo>
                      <a:pt x="2622" y="1779"/>
                    </a:lnTo>
                    <a:lnTo>
                      <a:pt x="2624" y="1785"/>
                    </a:lnTo>
                    <a:lnTo>
                      <a:pt x="2628" y="1812"/>
                    </a:lnTo>
                    <a:lnTo>
                      <a:pt x="2646" y="1856"/>
                    </a:lnTo>
                    <a:lnTo>
                      <a:pt x="2646" y="1876"/>
                    </a:lnTo>
                    <a:lnTo>
                      <a:pt x="2648" y="1890"/>
                    </a:lnTo>
                    <a:lnTo>
                      <a:pt x="2660" y="1909"/>
                    </a:lnTo>
                    <a:lnTo>
                      <a:pt x="2662" y="1936"/>
                    </a:lnTo>
                    <a:lnTo>
                      <a:pt x="2661" y="1944"/>
                    </a:lnTo>
                    <a:lnTo>
                      <a:pt x="2658" y="1953"/>
                    </a:lnTo>
                    <a:lnTo>
                      <a:pt x="2650" y="1959"/>
                    </a:lnTo>
                    <a:lnTo>
                      <a:pt x="2644" y="1964"/>
                    </a:lnTo>
                    <a:lnTo>
                      <a:pt x="2645" y="1966"/>
                    </a:lnTo>
                    <a:lnTo>
                      <a:pt x="2666" y="1955"/>
                    </a:lnTo>
                    <a:lnTo>
                      <a:pt x="2666" y="1964"/>
                    </a:lnTo>
                    <a:lnTo>
                      <a:pt x="2670" y="1964"/>
                    </a:lnTo>
                    <a:lnTo>
                      <a:pt x="2686" y="1952"/>
                    </a:lnTo>
                    <a:lnTo>
                      <a:pt x="2734" y="1930"/>
                    </a:lnTo>
                    <a:lnTo>
                      <a:pt x="2756" y="1936"/>
                    </a:lnTo>
                    <a:lnTo>
                      <a:pt x="2762" y="1942"/>
                    </a:lnTo>
                    <a:lnTo>
                      <a:pt x="2774" y="1948"/>
                    </a:lnTo>
                    <a:lnTo>
                      <a:pt x="2779" y="1957"/>
                    </a:lnTo>
                    <a:lnTo>
                      <a:pt x="2796" y="1964"/>
                    </a:lnTo>
                    <a:lnTo>
                      <a:pt x="2821" y="1976"/>
                    </a:lnTo>
                    <a:lnTo>
                      <a:pt x="2842" y="1977"/>
                    </a:lnTo>
                    <a:lnTo>
                      <a:pt x="2847" y="1980"/>
                    </a:lnTo>
                    <a:lnTo>
                      <a:pt x="2885" y="2006"/>
                    </a:lnTo>
                    <a:lnTo>
                      <a:pt x="2900" y="2012"/>
                    </a:lnTo>
                    <a:lnTo>
                      <a:pt x="2920" y="2043"/>
                    </a:lnTo>
                    <a:lnTo>
                      <a:pt x="2924" y="2049"/>
                    </a:lnTo>
                    <a:lnTo>
                      <a:pt x="2923" y="2056"/>
                    </a:lnTo>
                    <a:lnTo>
                      <a:pt x="2929" y="2061"/>
                    </a:lnTo>
                    <a:lnTo>
                      <a:pt x="2934" y="2057"/>
                    </a:lnTo>
                    <a:lnTo>
                      <a:pt x="2939" y="2060"/>
                    </a:lnTo>
                    <a:lnTo>
                      <a:pt x="2943" y="2065"/>
                    </a:lnTo>
                    <a:lnTo>
                      <a:pt x="2950" y="2066"/>
                    </a:lnTo>
                    <a:lnTo>
                      <a:pt x="2958" y="2065"/>
                    </a:lnTo>
                    <a:lnTo>
                      <a:pt x="2966" y="2066"/>
                    </a:lnTo>
                    <a:lnTo>
                      <a:pt x="2978" y="2076"/>
                    </a:lnTo>
                    <a:lnTo>
                      <a:pt x="3020" y="2089"/>
                    </a:lnTo>
                    <a:lnTo>
                      <a:pt x="3032" y="2099"/>
                    </a:lnTo>
                    <a:lnTo>
                      <a:pt x="3035" y="2106"/>
                    </a:lnTo>
                    <a:lnTo>
                      <a:pt x="3051" y="2116"/>
                    </a:lnTo>
                    <a:lnTo>
                      <a:pt x="3052" y="2122"/>
                    </a:lnTo>
                    <a:lnTo>
                      <a:pt x="3046" y="2137"/>
                    </a:lnTo>
                    <a:lnTo>
                      <a:pt x="3042" y="2149"/>
                    </a:lnTo>
                    <a:lnTo>
                      <a:pt x="3033" y="2169"/>
                    </a:lnTo>
                    <a:lnTo>
                      <a:pt x="3046" y="2148"/>
                    </a:lnTo>
                    <a:lnTo>
                      <a:pt x="3051" y="2136"/>
                    </a:lnTo>
                    <a:lnTo>
                      <a:pt x="3056" y="2127"/>
                    </a:lnTo>
                    <a:lnTo>
                      <a:pt x="3112" y="2126"/>
                    </a:lnTo>
                    <a:lnTo>
                      <a:pt x="3139" y="2132"/>
                    </a:lnTo>
                    <a:lnTo>
                      <a:pt x="3160" y="2130"/>
                    </a:lnTo>
                    <a:lnTo>
                      <a:pt x="3166" y="2131"/>
                    </a:lnTo>
                    <a:lnTo>
                      <a:pt x="3171" y="2127"/>
                    </a:lnTo>
                    <a:lnTo>
                      <a:pt x="3182" y="2130"/>
                    </a:lnTo>
                    <a:lnTo>
                      <a:pt x="3185" y="2137"/>
                    </a:lnTo>
                    <a:lnTo>
                      <a:pt x="3193" y="2136"/>
                    </a:lnTo>
                    <a:lnTo>
                      <a:pt x="3203" y="2140"/>
                    </a:lnTo>
                    <a:lnTo>
                      <a:pt x="3210" y="2145"/>
                    </a:lnTo>
                    <a:lnTo>
                      <a:pt x="3216" y="2141"/>
                    </a:lnTo>
                    <a:lnTo>
                      <a:pt x="3221" y="2165"/>
                    </a:lnTo>
                    <a:lnTo>
                      <a:pt x="3219" y="2199"/>
                    </a:lnTo>
                    <a:lnTo>
                      <a:pt x="3214" y="2217"/>
                    </a:lnTo>
                    <a:lnTo>
                      <a:pt x="3213" y="2235"/>
                    </a:lnTo>
                    <a:lnTo>
                      <a:pt x="3219" y="2246"/>
                    </a:lnTo>
                    <a:lnTo>
                      <a:pt x="3221" y="2258"/>
                    </a:lnTo>
                    <a:lnTo>
                      <a:pt x="3221" y="2281"/>
                    </a:lnTo>
                    <a:lnTo>
                      <a:pt x="3225" y="2314"/>
                    </a:lnTo>
                    <a:lnTo>
                      <a:pt x="3219" y="2321"/>
                    </a:lnTo>
                    <a:lnTo>
                      <a:pt x="3219" y="2341"/>
                    </a:lnTo>
                    <a:lnTo>
                      <a:pt x="3223" y="2348"/>
                    </a:lnTo>
                    <a:lnTo>
                      <a:pt x="3228" y="2352"/>
                    </a:lnTo>
                    <a:lnTo>
                      <a:pt x="3230" y="2358"/>
                    </a:lnTo>
                    <a:lnTo>
                      <a:pt x="3239" y="2369"/>
                    </a:lnTo>
                    <a:lnTo>
                      <a:pt x="3247" y="2373"/>
                    </a:lnTo>
                    <a:lnTo>
                      <a:pt x="3255" y="2382"/>
                    </a:lnTo>
                    <a:lnTo>
                      <a:pt x="3259" y="2393"/>
                    </a:lnTo>
                    <a:lnTo>
                      <a:pt x="3267" y="2402"/>
                    </a:lnTo>
                    <a:lnTo>
                      <a:pt x="3267" y="2405"/>
                    </a:lnTo>
                    <a:lnTo>
                      <a:pt x="3253" y="2406"/>
                    </a:lnTo>
                    <a:lnTo>
                      <a:pt x="3234" y="2418"/>
                    </a:lnTo>
                    <a:lnTo>
                      <a:pt x="3229" y="2423"/>
                    </a:lnTo>
                    <a:lnTo>
                      <a:pt x="3229" y="2425"/>
                    </a:lnTo>
                    <a:lnTo>
                      <a:pt x="3262" y="2416"/>
                    </a:lnTo>
                    <a:lnTo>
                      <a:pt x="3272" y="2417"/>
                    </a:lnTo>
                    <a:lnTo>
                      <a:pt x="3279" y="2421"/>
                    </a:lnTo>
                    <a:lnTo>
                      <a:pt x="3307" y="2450"/>
                    </a:lnTo>
                    <a:lnTo>
                      <a:pt x="3312" y="2459"/>
                    </a:lnTo>
                    <a:lnTo>
                      <a:pt x="3317" y="2477"/>
                    </a:lnTo>
                    <a:lnTo>
                      <a:pt x="3314" y="2486"/>
                    </a:lnTo>
                    <a:lnTo>
                      <a:pt x="3289" y="2514"/>
                    </a:lnTo>
                    <a:lnTo>
                      <a:pt x="3314" y="2495"/>
                    </a:lnTo>
                    <a:lnTo>
                      <a:pt x="3318" y="2488"/>
                    </a:lnTo>
                    <a:lnTo>
                      <a:pt x="3323" y="2488"/>
                    </a:lnTo>
                    <a:lnTo>
                      <a:pt x="3337" y="2500"/>
                    </a:lnTo>
                    <a:lnTo>
                      <a:pt x="3344" y="2501"/>
                    </a:lnTo>
                    <a:lnTo>
                      <a:pt x="3359" y="2512"/>
                    </a:lnTo>
                    <a:lnTo>
                      <a:pt x="3363" y="2509"/>
                    </a:lnTo>
                    <a:lnTo>
                      <a:pt x="3360" y="2482"/>
                    </a:lnTo>
                    <a:lnTo>
                      <a:pt x="3363" y="2476"/>
                    </a:lnTo>
                    <a:lnTo>
                      <a:pt x="3370" y="2476"/>
                    </a:lnTo>
                    <a:lnTo>
                      <a:pt x="3370" y="2470"/>
                    </a:lnTo>
                    <a:lnTo>
                      <a:pt x="3371" y="2464"/>
                    </a:lnTo>
                    <a:lnTo>
                      <a:pt x="3379" y="2461"/>
                    </a:lnTo>
                    <a:lnTo>
                      <a:pt x="3386" y="2461"/>
                    </a:lnTo>
                    <a:lnTo>
                      <a:pt x="3386" y="2466"/>
                    </a:lnTo>
                    <a:lnTo>
                      <a:pt x="3399" y="2475"/>
                    </a:lnTo>
                    <a:lnTo>
                      <a:pt x="3402" y="2495"/>
                    </a:lnTo>
                    <a:lnTo>
                      <a:pt x="3408" y="2493"/>
                    </a:lnTo>
                    <a:lnTo>
                      <a:pt x="3415" y="2487"/>
                    </a:lnTo>
                    <a:lnTo>
                      <a:pt x="3415" y="2481"/>
                    </a:lnTo>
                    <a:lnTo>
                      <a:pt x="3419" y="2477"/>
                    </a:lnTo>
                    <a:lnTo>
                      <a:pt x="3420" y="2470"/>
                    </a:lnTo>
                    <a:lnTo>
                      <a:pt x="3412" y="2468"/>
                    </a:lnTo>
                    <a:lnTo>
                      <a:pt x="3401" y="2450"/>
                    </a:lnTo>
                    <a:lnTo>
                      <a:pt x="3399" y="2443"/>
                    </a:lnTo>
                    <a:lnTo>
                      <a:pt x="3412" y="2442"/>
                    </a:lnTo>
                    <a:lnTo>
                      <a:pt x="3412" y="2437"/>
                    </a:lnTo>
                    <a:lnTo>
                      <a:pt x="3420" y="2432"/>
                    </a:lnTo>
                    <a:lnTo>
                      <a:pt x="3424" y="2421"/>
                    </a:lnTo>
                    <a:lnTo>
                      <a:pt x="3429" y="2415"/>
                    </a:lnTo>
                    <a:lnTo>
                      <a:pt x="3435" y="2410"/>
                    </a:lnTo>
                    <a:lnTo>
                      <a:pt x="3454" y="2411"/>
                    </a:lnTo>
                    <a:lnTo>
                      <a:pt x="3460" y="2407"/>
                    </a:lnTo>
                    <a:lnTo>
                      <a:pt x="3460" y="2405"/>
                    </a:lnTo>
                    <a:lnTo>
                      <a:pt x="3444" y="2407"/>
                    </a:lnTo>
                    <a:lnTo>
                      <a:pt x="3436" y="2406"/>
                    </a:lnTo>
                    <a:lnTo>
                      <a:pt x="3429" y="2400"/>
                    </a:lnTo>
                    <a:lnTo>
                      <a:pt x="3427" y="2391"/>
                    </a:lnTo>
                    <a:lnTo>
                      <a:pt x="3424" y="2387"/>
                    </a:lnTo>
                    <a:lnTo>
                      <a:pt x="3417" y="2383"/>
                    </a:lnTo>
                    <a:lnTo>
                      <a:pt x="3411" y="2364"/>
                    </a:lnTo>
                    <a:lnTo>
                      <a:pt x="3414" y="2361"/>
                    </a:lnTo>
                    <a:lnTo>
                      <a:pt x="3415" y="2356"/>
                    </a:lnTo>
                    <a:lnTo>
                      <a:pt x="3411" y="2353"/>
                    </a:lnTo>
                    <a:lnTo>
                      <a:pt x="3407" y="2309"/>
                    </a:lnTo>
                    <a:lnTo>
                      <a:pt x="3404" y="2299"/>
                    </a:lnTo>
                    <a:lnTo>
                      <a:pt x="3403" y="2274"/>
                    </a:lnTo>
                    <a:lnTo>
                      <a:pt x="3404" y="2264"/>
                    </a:lnTo>
                    <a:lnTo>
                      <a:pt x="3402" y="2251"/>
                    </a:lnTo>
                    <a:lnTo>
                      <a:pt x="3399" y="2242"/>
                    </a:lnTo>
                    <a:lnTo>
                      <a:pt x="3391" y="2232"/>
                    </a:lnTo>
                    <a:lnTo>
                      <a:pt x="3379" y="2206"/>
                    </a:lnTo>
                    <a:lnTo>
                      <a:pt x="3374" y="2200"/>
                    </a:lnTo>
                    <a:lnTo>
                      <a:pt x="3366" y="2197"/>
                    </a:lnTo>
                    <a:lnTo>
                      <a:pt x="3361" y="2195"/>
                    </a:lnTo>
                    <a:lnTo>
                      <a:pt x="3380" y="2186"/>
                    </a:lnTo>
                    <a:lnTo>
                      <a:pt x="3407" y="2169"/>
                    </a:lnTo>
                    <a:lnTo>
                      <a:pt x="3422" y="2162"/>
                    </a:lnTo>
                    <a:lnTo>
                      <a:pt x="3449" y="2140"/>
                    </a:lnTo>
                    <a:lnTo>
                      <a:pt x="3461" y="2132"/>
                    </a:lnTo>
                    <a:lnTo>
                      <a:pt x="3476" y="2119"/>
                    </a:lnTo>
                    <a:lnTo>
                      <a:pt x="3489" y="2104"/>
                    </a:lnTo>
                    <a:lnTo>
                      <a:pt x="3476" y="2114"/>
                    </a:lnTo>
                    <a:lnTo>
                      <a:pt x="3492" y="2092"/>
                    </a:lnTo>
                    <a:lnTo>
                      <a:pt x="3513" y="2055"/>
                    </a:lnTo>
                    <a:lnTo>
                      <a:pt x="3519" y="2041"/>
                    </a:lnTo>
                    <a:lnTo>
                      <a:pt x="3524" y="2036"/>
                    </a:lnTo>
                    <a:lnTo>
                      <a:pt x="3532" y="2038"/>
                    </a:lnTo>
                    <a:lnTo>
                      <a:pt x="3541" y="2045"/>
                    </a:lnTo>
                    <a:lnTo>
                      <a:pt x="3551" y="2040"/>
                    </a:lnTo>
                    <a:lnTo>
                      <a:pt x="3554" y="2032"/>
                    </a:lnTo>
                    <a:lnTo>
                      <a:pt x="3548" y="2030"/>
                    </a:lnTo>
                    <a:lnTo>
                      <a:pt x="3543" y="2007"/>
                    </a:lnTo>
                    <a:lnTo>
                      <a:pt x="3540" y="2001"/>
                    </a:lnTo>
                    <a:lnTo>
                      <a:pt x="3531" y="2022"/>
                    </a:lnTo>
                    <a:lnTo>
                      <a:pt x="3527" y="2030"/>
                    </a:lnTo>
                    <a:lnTo>
                      <a:pt x="3525" y="2027"/>
                    </a:lnTo>
                    <a:lnTo>
                      <a:pt x="3524" y="2005"/>
                    </a:lnTo>
                    <a:lnTo>
                      <a:pt x="3521" y="1980"/>
                    </a:lnTo>
                    <a:lnTo>
                      <a:pt x="3517" y="1959"/>
                    </a:lnTo>
                    <a:lnTo>
                      <a:pt x="3514" y="1953"/>
                    </a:lnTo>
                    <a:lnTo>
                      <a:pt x="3511" y="1947"/>
                    </a:lnTo>
                    <a:lnTo>
                      <a:pt x="3510" y="1927"/>
                    </a:lnTo>
                    <a:lnTo>
                      <a:pt x="3500" y="1892"/>
                    </a:lnTo>
                    <a:lnTo>
                      <a:pt x="3492" y="1861"/>
                    </a:lnTo>
                    <a:lnTo>
                      <a:pt x="3490" y="1849"/>
                    </a:lnTo>
                    <a:lnTo>
                      <a:pt x="3483" y="1835"/>
                    </a:lnTo>
                    <a:lnTo>
                      <a:pt x="3483" y="1829"/>
                    </a:lnTo>
                    <a:lnTo>
                      <a:pt x="3482" y="1825"/>
                    </a:lnTo>
                    <a:lnTo>
                      <a:pt x="3472" y="1826"/>
                    </a:lnTo>
                    <a:lnTo>
                      <a:pt x="3454" y="1815"/>
                    </a:lnTo>
                    <a:lnTo>
                      <a:pt x="3449" y="1809"/>
                    </a:lnTo>
                    <a:lnTo>
                      <a:pt x="3428" y="1793"/>
                    </a:lnTo>
                    <a:lnTo>
                      <a:pt x="3413" y="1777"/>
                    </a:lnTo>
                    <a:lnTo>
                      <a:pt x="3411" y="1771"/>
                    </a:lnTo>
                    <a:lnTo>
                      <a:pt x="3414" y="1767"/>
                    </a:lnTo>
                    <a:lnTo>
                      <a:pt x="3412" y="1760"/>
                    </a:lnTo>
                    <a:lnTo>
                      <a:pt x="3411" y="1749"/>
                    </a:lnTo>
                    <a:lnTo>
                      <a:pt x="3413" y="1740"/>
                    </a:lnTo>
                    <a:lnTo>
                      <a:pt x="3419" y="1739"/>
                    </a:lnTo>
                    <a:lnTo>
                      <a:pt x="3433" y="1729"/>
                    </a:lnTo>
                    <a:lnTo>
                      <a:pt x="3451" y="1729"/>
                    </a:lnTo>
                    <a:lnTo>
                      <a:pt x="3455" y="1723"/>
                    </a:lnTo>
                    <a:lnTo>
                      <a:pt x="3471" y="1722"/>
                    </a:lnTo>
                    <a:lnTo>
                      <a:pt x="3471" y="1708"/>
                    </a:lnTo>
                    <a:lnTo>
                      <a:pt x="3465" y="1705"/>
                    </a:lnTo>
                    <a:lnTo>
                      <a:pt x="3465" y="1695"/>
                    </a:lnTo>
                    <a:lnTo>
                      <a:pt x="3470" y="1683"/>
                    </a:lnTo>
                    <a:lnTo>
                      <a:pt x="3483" y="1688"/>
                    </a:lnTo>
                    <a:lnTo>
                      <a:pt x="3487" y="1691"/>
                    </a:lnTo>
                    <a:lnTo>
                      <a:pt x="3508" y="1686"/>
                    </a:lnTo>
                    <a:lnTo>
                      <a:pt x="3492" y="1681"/>
                    </a:lnTo>
                    <a:lnTo>
                      <a:pt x="3487" y="1675"/>
                    </a:lnTo>
                    <a:lnTo>
                      <a:pt x="3487" y="1664"/>
                    </a:lnTo>
                    <a:lnTo>
                      <a:pt x="3489" y="1658"/>
                    </a:lnTo>
                    <a:lnTo>
                      <a:pt x="3493" y="1658"/>
                    </a:lnTo>
                    <a:lnTo>
                      <a:pt x="3500" y="1643"/>
                    </a:lnTo>
                    <a:lnTo>
                      <a:pt x="3493" y="1648"/>
                    </a:lnTo>
                    <a:lnTo>
                      <a:pt x="3471" y="1645"/>
                    </a:lnTo>
                    <a:lnTo>
                      <a:pt x="3471" y="1635"/>
                    </a:lnTo>
                    <a:lnTo>
                      <a:pt x="3476" y="1637"/>
                    </a:lnTo>
                    <a:lnTo>
                      <a:pt x="3482" y="1634"/>
                    </a:lnTo>
                    <a:lnTo>
                      <a:pt x="3483" y="1625"/>
                    </a:lnTo>
                    <a:lnTo>
                      <a:pt x="3477" y="1616"/>
                    </a:lnTo>
                    <a:lnTo>
                      <a:pt x="3476" y="1615"/>
                    </a:lnTo>
                    <a:lnTo>
                      <a:pt x="3467" y="1597"/>
                    </a:lnTo>
                    <a:lnTo>
                      <a:pt x="3472" y="1578"/>
                    </a:lnTo>
                    <a:lnTo>
                      <a:pt x="3466" y="1576"/>
                    </a:lnTo>
                    <a:lnTo>
                      <a:pt x="3465" y="1568"/>
                    </a:lnTo>
                    <a:lnTo>
                      <a:pt x="3483" y="1562"/>
                    </a:lnTo>
                    <a:lnTo>
                      <a:pt x="3483" y="1561"/>
                    </a:lnTo>
                    <a:lnTo>
                      <a:pt x="3473" y="1561"/>
                    </a:lnTo>
                    <a:lnTo>
                      <a:pt x="3468" y="1556"/>
                    </a:lnTo>
                    <a:lnTo>
                      <a:pt x="3460" y="1561"/>
                    </a:lnTo>
                    <a:lnTo>
                      <a:pt x="3452" y="1559"/>
                    </a:lnTo>
                    <a:lnTo>
                      <a:pt x="3445" y="1550"/>
                    </a:lnTo>
                    <a:lnTo>
                      <a:pt x="3445" y="1539"/>
                    </a:lnTo>
                    <a:lnTo>
                      <a:pt x="3456" y="1523"/>
                    </a:lnTo>
                    <a:lnTo>
                      <a:pt x="3461" y="1505"/>
                    </a:lnTo>
                    <a:lnTo>
                      <a:pt x="3467" y="1500"/>
                    </a:lnTo>
                    <a:lnTo>
                      <a:pt x="3467" y="1486"/>
                    </a:lnTo>
                    <a:lnTo>
                      <a:pt x="3471" y="1485"/>
                    </a:lnTo>
                    <a:lnTo>
                      <a:pt x="3476" y="1478"/>
                    </a:lnTo>
                    <a:lnTo>
                      <a:pt x="3476" y="1468"/>
                    </a:lnTo>
                    <a:lnTo>
                      <a:pt x="3483" y="1465"/>
                    </a:lnTo>
                    <a:lnTo>
                      <a:pt x="3485" y="1447"/>
                    </a:lnTo>
                    <a:lnTo>
                      <a:pt x="3481" y="1454"/>
                    </a:lnTo>
                    <a:lnTo>
                      <a:pt x="3472" y="1457"/>
                    </a:lnTo>
                    <a:lnTo>
                      <a:pt x="3466" y="1452"/>
                    </a:lnTo>
                    <a:lnTo>
                      <a:pt x="3458" y="1449"/>
                    </a:lnTo>
                    <a:lnTo>
                      <a:pt x="3449" y="1441"/>
                    </a:lnTo>
                    <a:lnTo>
                      <a:pt x="3447" y="1428"/>
                    </a:lnTo>
                    <a:lnTo>
                      <a:pt x="3442" y="1419"/>
                    </a:lnTo>
                    <a:lnTo>
                      <a:pt x="3441" y="1404"/>
                    </a:lnTo>
                    <a:lnTo>
                      <a:pt x="3441" y="1392"/>
                    </a:lnTo>
                    <a:lnTo>
                      <a:pt x="3442" y="1387"/>
                    </a:lnTo>
                    <a:lnTo>
                      <a:pt x="3454" y="1379"/>
                    </a:lnTo>
                    <a:lnTo>
                      <a:pt x="3466" y="1360"/>
                    </a:lnTo>
                    <a:lnTo>
                      <a:pt x="3474" y="1350"/>
                    </a:lnTo>
                    <a:lnTo>
                      <a:pt x="3481" y="1347"/>
                    </a:lnTo>
                    <a:lnTo>
                      <a:pt x="3481" y="1355"/>
                    </a:lnTo>
                    <a:lnTo>
                      <a:pt x="3490" y="1354"/>
                    </a:lnTo>
                    <a:lnTo>
                      <a:pt x="3516" y="1355"/>
                    </a:lnTo>
                    <a:lnTo>
                      <a:pt x="3547" y="1362"/>
                    </a:lnTo>
                    <a:lnTo>
                      <a:pt x="3552" y="1367"/>
                    </a:lnTo>
                    <a:lnTo>
                      <a:pt x="3553" y="1369"/>
                    </a:lnTo>
                    <a:lnTo>
                      <a:pt x="3562" y="1374"/>
                    </a:lnTo>
                    <a:lnTo>
                      <a:pt x="3579" y="1377"/>
                    </a:lnTo>
                    <a:lnTo>
                      <a:pt x="3586" y="1379"/>
                    </a:lnTo>
                    <a:lnTo>
                      <a:pt x="3583" y="1388"/>
                    </a:lnTo>
                    <a:lnTo>
                      <a:pt x="3585" y="1390"/>
                    </a:lnTo>
                    <a:lnTo>
                      <a:pt x="3596" y="1383"/>
                    </a:lnTo>
                    <a:lnTo>
                      <a:pt x="3612" y="1383"/>
                    </a:lnTo>
                    <a:lnTo>
                      <a:pt x="3616" y="1389"/>
                    </a:lnTo>
                    <a:lnTo>
                      <a:pt x="3613" y="1397"/>
                    </a:lnTo>
                    <a:lnTo>
                      <a:pt x="3633" y="1395"/>
                    </a:lnTo>
                    <a:lnTo>
                      <a:pt x="3630" y="1390"/>
                    </a:lnTo>
                    <a:lnTo>
                      <a:pt x="3637" y="1384"/>
                    </a:lnTo>
                    <a:lnTo>
                      <a:pt x="3670" y="1373"/>
                    </a:lnTo>
                    <a:lnTo>
                      <a:pt x="3682" y="1361"/>
                    </a:lnTo>
                    <a:lnTo>
                      <a:pt x="3715" y="1378"/>
                    </a:lnTo>
                    <a:lnTo>
                      <a:pt x="3724" y="1390"/>
                    </a:lnTo>
                    <a:lnTo>
                      <a:pt x="3739" y="1397"/>
                    </a:lnTo>
                    <a:lnTo>
                      <a:pt x="3748" y="1398"/>
                    </a:lnTo>
                    <a:lnTo>
                      <a:pt x="3751" y="1403"/>
                    </a:lnTo>
                    <a:lnTo>
                      <a:pt x="3752" y="1411"/>
                    </a:lnTo>
                    <a:lnTo>
                      <a:pt x="3740" y="1438"/>
                    </a:lnTo>
                    <a:lnTo>
                      <a:pt x="3743" y="1435"/>
                    </a:lnTo>
                    <a:lnTo>
                      <a:pt x="3751" y="1437"/>
                    </a:lnTo>
                    <a:lnTo>
                      <a:pt x="3753" y="1433"/>
                    </a:lnTo>
                    <a:lnTo>
                      <a:pt x="3753" y="1422"/>
                    </a:lnTo>
                    <a:lnTo>
                      <a:pt x="3759" y="1421"/>
                    </a:lnTo>
                    <a:lnTo>
                      <a:pt x="3769" y="1425"/>
                    </a:lnTo>
                    <a:lnTo>
                      <a:pt x="3769" y="1441"/>
                    </a:lnTo>
                    <a:lnTo>
                      <a:pt x="3775" y="1448"/>
                    </a:lnTo>
                    <a:lnTo>
                      <a:pt x="3778" y="1455"/>
                    </a:lnTo>
                    <a:lnTo>
                      <a:pt x="3770" y="1460"/>
                    </a:lnTo>
                    <a:lnTo>
                      <a:pt x="3772" y="1469"/>
                    </a:lnTo>
                    <a:lnTo>
                      <a:pt x="3782" y="1465"/>
                    </a:lnTo>
                    <a:lnTo>
                      <a:pt x="3784" y="1458"/>
                    </a:lnTo>
                    <a:lnTo>
                      <a:pt x="3793" y="1455"/>
                    </a:lnTo>
                    <a:lnTo>
                      <a:pt x="3801" y="1458"/>
                    </a:lnTo>
                    <a:lnTo>
                      <a:pt x="3807" y="1464"/>
                    </a:lnTo>
                    <a:lnTo>
                      <a:pt x="3802" y="1471"/>
                    </a:lnTo>
                    <a:lnTo>
                      <a:pt x="3798" y="1474"/>
                    </a:lnTo>
                    <a:lnTo>
                      <a:pt x="3791" y="1479"/>
                    </a:lnTo>
                    <a:lnTo>
                      <a:pt x="3791" y="1489"/>
                    </a:lnTo>
                    <a:lnTo>
                      <a:pt x="3794" y="1495"/>
                    </a:lnTo>
                    <a:lnTo>
                      <a:pt x="3799" y="1501"/>
                    </a:lnTo>
                    <a:lnTo>
                      <a:pt x="3807" y="1503"/>
                    </a:lnTo>
                    <a:lnTo>
                      <a:pt x="3805" y="1511"/>
                    </a:lnTo>
                    <a:lnTo>
                      <a:pt x="3806" y="1514"/>
                    </a:lnTo>
                    <a:lnTo>
                      <a:pt x="3823" y="1511"/>
                    </a:lnTo>
                    <a:lnTo>
                      <a:pt x="3834" y="1513"/>
                    </a:lnTo>
                    <a:lnTo>
                      <a:pt x="3837" y="1523"/>
                    </a:lnTo>
                    <a:lnTo>
                      <a:pt x="3843" y="1532"/>
                    </a:lnTo>
                    <a:lnTo>
                      <a:pt x="3849" y="1524"/>
                    </a:lnTo>
                    <a:lnTo>
                      <a:pt x="3864" y="1529"/>
                    </a:lnTo>
                    <a:lnTo>
                      <a:pt x="3877" y="1523"/>
                    </a:lnTo>
                    <a:lnTo>
                      <a:pt x="3882" y="1529"/>
                    </a:lnTo>
                    <a:lnTo>
                      <a:pt x="3884" y="1537"/>
                    </a:lnTo>
                    <a:lnTo>
                      <a:pt x="3884" y="1544"/>
                    </a:lnTo>
                    <a:lnTo>
                      <a:pt x="3888" y="1545"/>
                    </a:lnTo>
                    <a:lnTo>
                      <a:pt x="3908" y="1535"/>
                    </a:lnTo>
                    <a:lnTo>
                      <a:pt x="3907" y="1528"/>
                    </a:lnTo>
                    <a:lnTo>
                      <a:pt x="3914" y="1524"/>
                    </a:lnTo>
                    <a:lnTo>
                      <a:pt x="3925" y="1541"/>
                    </a:lnTo>
                    <a:lnTo>
                      <a:pt x="3926" y="1548"/>
                    </a:lnTo>
                    <a:lnTo>
                      <a:pt x="3925" y="1553"/>
                    </a:lnTo>
                    <a:lnTo>
                      <a:pt x="3920" y="1560"/>
                    </a:lnTo>
                    <a:lnTo>
                      <a:pt x="3912" y="1566"/>
                    </a:lnTo>
                    <a:lnTo>
                      <a:pt x="3912" y="1575"/>
                    </a:lnTo>
                    <a:lnTo>
                      <a:pt x="3909" y="1584"/>
                    </a:lnTo>
                    <a:lnTo>
                      <a:pt x="3912" y="1592"/>
                    </a:lnTo>
                    <a:lnTo>
                      <a:pt x="3911" y="1598"/>
                    </a:lnTo>
                    <a:lnTo>
                      <a:pt x="3915" y="1599"/>
                    </a:lnTo>
                    <a:lnTo>
                      <a:pt x="3918" y="1615"/>
                    </a:lnTo>
                    <a:lnTo>
                      <a:pt x="3926" y="1632"/>
                    </a:lnTo>
                    <a:lnTo>
                      <a:pt x="3913" y="1634"/>
                    </a:lnTo>
                    <a:lnTo>
                      <a:pt x="3912" y="1638"/>
                    </a:lnTo>
                    <a:lnTo>
                      <a:pt x="3908" y="1642"/>
                    </a:lnTo>
                    <a:lnTo>
                      <a:pt x="3896" y="1642"/>
                    </a:lnTo>
                    <a:lnTo>
                      <a:pt x="3887" y="1640"/>
                    </a:lnTo>
                    <a:lnTo>
                      <a:pt x="3869" y="1641"/>
                    </a:lnTo>
                    <a:lnTo>
                      <a:pt x="3853" y="1638"/>
                    </a:lnTo>
                    <a:lnTo>
                      <a:pt x="3842" y="1631"/>
                    </a:lnTo>
                    <a:lnTo>
                      <a:pt x="3831" y="1632"/>
                    </a:lnTo>
                    <a:lnTo>
                      <a:pt x="3826" y="1636"/>
                    </a:lnTo>
                    <a:lnTo>
                      <a:pt x="3845" y="1638"/>
                    </a:lnTo>
                    <a:lnTo>
                      <a:pt x="3863" y="1650"/>
                    </a:lnTo>
                    <a:lnTo>
                      <a:pt x="3899" y="1648"/>
                    </a:lnTo>
                    <a:lnTo>
                      <a:pt x="3912" y="1653"/>
                    </a:lnTo>
                    <a:lnTo>
                      <a:pt x="3924" y="1664"/>
                    </a:lnTo>
                    <a:lnTo>
                      <a:pt x="3926" y="1674"/>
                    </a:lnTo>
                    <a:lnTo>
                      <a:pt x="3924" y="1677"/>
                    </a:lnTo>
                    <a:lnTo>
                      <a:pt x="3926" y="1683"/>
                    </a:lnTo>
                    <a:lnTo>
                      <a:pt x="3913" y="1713"/>
                    </a:lnTo>
                    <a:lnTo>
                      <a:pt x="3915" y="1717"/>
                    </a:lnTo>
                    <a:lnTo>
                      <a:pt x="3931" y="1712"/>
                    </a:lnTo>
                    <a:lnTo>
                      <a:pt x="3938" y="1717"/>
                    </a:lnTo>
                    <a:lnTo>
                      <a:pt x="3935" y="1722"/>
                    </a:lnTo>
                    <a:lnTo>
                      <a:pt x="3923" y="1731"/>
                    </a:lnTo>
                    <a:lnTo>
                      <a:pt x="3924" y="1736"/>
                    </a:lnTo>
                    <a:lnTo>
                      <a:pt x="3934" y="1736"/>
                    </a:lnTo>
                    <a:lnTo>
                      <a:pt x="3938" y="1743"/>
                    </a:lnTo>
                    <a:lnTo>
                      <a:pt x="3938" y="1748"/>
                    </a:lnTo>
                    <a:lnTo>
                      <a:pt x="3935" y="1751"/>
                    </a:lnTo>
                    <a:lnTo>
                      <a:pt x="3931" y="1750"/>
                    </a:lnTo>
                    <a:lnTo>
                      <a:pt x="3930" y="1748"/>
                    </a:lnTo>
                    <a:lnTo>
                      <a:pt x="3924" y="1755"/>
                    </a:lnTo>
                    <a:lnTo>
                      <a:pt x="3912" y="1766"/>
                    </a:lnTo>
                    <a:lnTo>
                      <a:pt x="3909" y="1755"/>
                    </a:lnTo>
                    <a:lnTo>
                      <a:pt x="3903" y="1749"/>
                    </a:lnTo>
                    <a:lnTo>
                      <a:pt x="3893" y="1750"/>
                    </a:lnTo>
                    <a:lnTo>
                      <a:pt x="3899" y="1764"/>
                    </a:lnTo>
                    <a:lnTo>
                      <a:pt x="3899" y="1770"/>
                    </a:lnTo>
                    <a:lnTo>
                      <a:pt x="3879" y="1774"/>
                    </a:lnTo>
                    <a:lnTo>
                      <a:pt x="3885" y="1779"/>
                    </a:lnTo>
                    <a:lnTo>
                      <a:pt x="3895" y="1779"/>
                    </a:lnTo>
                    <a:lnTo>
                      <a:pt x="3901" y="1780"/>
                    </a:lnTo>
                    <a:lnTo>
                      <a:pt x="3907" y="1787"/>
                    </a:lnTo>
                    <a:lnTo>
                      <a:pt x="3924" y="1770"/>
                    </a:lnTo>
                    <a:lnTo>
                      <a:pt x="3931" y="1765"/>
                    </a:lnTo>
                    <a:lnTo>
                      <a:pt x="3945" y="1765"/>
                    </a:lnTo>
                    <a:lnTo>
                      <a:pt x="3956" y="1761"/>
                    </a:lnTo>
                    <a:lnTo>
                      <a:pt x="3969" y="1760"/>
                    </a:lnTo>
                    <a:lnTo>
                      <a:pt x="3979" y="1764"/>
                    </a:lnTo>
                    <a:lnTo>
                      <a:pt x="3985" y="1788"/>
                    </a:lnTo>
                    <a:lnTo>
                      <a:pt x="3990" y="1793"/>
                    </a:lnTo>
                    <a:lnTo>
                      <a:pt x="3992" y="1808"/>
                    </a:lnTo>
                    <a:lnTo>
                      <a:pt x="3987" y="1839"/>
                    </a:lnTo>
                    <a:lnTo>
                      <a:pt x="3972" y="1851"/>
                    </a:lnTo>
                    <a:lnTo>
                      <a:pt x="3934" y="1872"/>
                    </a:lnTo>
                    <a:lnTo>
                      <a:pt x="3966" y="1860"/>
                    </a:lnTo>
                    <a:lnTo>
                      <a:pt x="3987" y="1844"/>
                    </a:lnTo>
                    <a:lnTo>
                      <a:pt x="3994" y="1829"/>
                    </a:lnTo>
                    <a:lnTo>
                      <a:pt x="4000" y="1802"/>
                    </a:lnTo>
                    <a:lnTo>
                      <a:pt x="4008" y="1791"/>
                    </a:lnTo>
                    <a:lnTo>
                      <a:pt x="4008" y="1812"/>
                    </a:lnTo>
                    <a:lnTo>
                      <a:pt x="4005" y="1818"/>
                    </a:lnTo>
                    <a:lnTo>
                      <a:pt x="4015" y="1807"/>
                    </a:lnTo>
                    <a:lnTo>
                      <a:pt x="4017" y="1817"/>
                    </a:lnTo>
                    <a:lnTo>
                      <a:pt x="4015" y="1825"/>
                    </a:lnTo>
                    <a:lnTo>
                      <a:pt x="4016" y="1840"/>
                    </a:lnTo>
                    <a:lnTo>
                      <a:pt x="4019" y="1844"/>
                    </a:lnTo>
                    <a:lnTo>
                      <a:pt x="4026" y="1828"/>
                    </a:lnTo>
                    <a:lnTo>
                      <a:pt x="4055" y="1808"/>
                    </a:lnTo>
                    <a:lnTo>
                      <a:pt x="4078" y="1802"/>
                    </a:lnTo>
                    <a:lnTo>
                      <a:pt x="4079" y="1788"/>
                    </a:lnTo>
                    <a:lnTo>
                      <a:pt x="4085" y="1775"/>
                    </a:lnTo>
                    <a:lnTo>
                      <a:pt x="4091" y="1766"/>
                    </a:lnTo>
                    <a:lnTo>
                      <a:pt x="4100" y="1775"/>
                    </a:lnTo>
                    <a:lnTo>
                      <a:pt x="4112" y="1781"/>
                    </a:lnTo>
                    <a:lnTo>
                      <a:pt x="4116" y="1791"/>
                    </a:lnTo>
                    <a:lnTo>
                      <a:pt x="4111" y="1809"/>
                    </a:lnTo>
                    <a:lnTo>
                      <a:pt x="4114" y="1803"/>
                    </a:lnTo>
                    <a:lnTo>
                      <a:pt x="4123" y="1782"/>
                    </a:lnTo>
                    <a:lnTo>
                      <a:pt x="4116" y="1772"/>
                    </a:lnTo>
                    <a:lnTo>
                      <a:pt x="4110" y="1766"/>
                    </a:lnTo>
                    <a:lnTo>
                      <a:pt x="4106" y="1758"/>
                    </a:lnTo>
                    <a:lnTo>
                      <a:pt x="4116" y="1766"/>
                    </a:lnTo>
                    <a:lnTo>
                      <a:pt x="4122" y="1764"/>
                    </a:lnTo>
                    <a:lnTo>
                      <a:pt x="4127" y="1758"/>
                    </a:lnTo>
                    <a:lnTo>
                      <a:pt x="4123" y="1755"/>
                    </a:lnTo>
                    <a:lnTo>
                      <a:pt x="4124" y="1745"/>
                    </a:lnTo>
                    <a:lnTo>
                      <a:pt x="4133" y="1747"/>
                    </a:lnTo>
                    <a:lnTo>
                      <a:pt x="4135" y="1732"/>
                    </a:lnTo>
                    <a:lnTo>
                      <a:pt x="4130" y="1718"/>
                    </a:lnTo>
                    <a:lnTo>
                      <a:pt x="4137" y="1726"/>
                    </a:lnTo>
                    <a:lnTo>
                      <a:pt x="4141" y="1717"/>
                    </a:lnTo>
                    <a:lnTo>
                      <a:pt x="4149" y="1712"/>
                    </a:lnTo>
                    <a:lnTo>
                      <a:pt x="4149" y="1704"/>
                    </a:lnTo>
                    <a:lnTo>
                      <a:pt x="4157" y="1699"/>
                    </a:lnTo>
                    <a:lnTo>
                      <a:pt x="4150" y="1686"/>
                    </a:lnTo>
                    <a:lnTo>
                      <a:pt x="4143" y="1679"/>
                    </a:lnTo>
                    <a:lnTo>
                      <a:pt x="4138" y="1669"/>
                    </a:lnTo>
                    <a:lnTo>
                      <a:pt x="4143" y="1658"/>
                    </a:lnTo>
                    <a:lnTo>
                      <a:pt x="4157" y="1635"/>
                    </a:lnTo>
                    <a:lnTo>
                      <a:pt x="4165" y="1630"/>
                    </a:lnTo>
                    <a:lnTo>
                      <a:pt x="4172" y="1621"/>
                    </a:lnTo>
                    <a:lnTo>
                      <a:pt x="4172" y="1619"/>
                    </a:lnTo>
                    <a:lnTo>
                      <a:pt x="4177" y="1609"/>
                    </a:lnTo>
                    <a:lnTo>
                      <a:pt x="4186" y="1608"/>
                    </a:lnTo>
                    <a:lnTo>
                      <a:pt x="4196" y="1609"/>
                    </a:lnTo>
                    <a:lnTo>
                      <a:pt x="4198" y="1615"/>
                    </a:lnTo>
                    <a:lnTo>
                      <a:pt x="4194" y="1621"/>
                    </a:lnTo>
                    <a:lnTo>
                      <a:pt x="4202" y="1623"/>
                    </a:lnTo>
                    <a:lnTo>
                      <a:pt x="4200" y="1631"/>
                    </a:lnTo>
                    <a:lnTo>
                      <a:pt x="4203" y="1638"/>
                    </a:lnTo>
                    <a:lnTo>
                      <a:pt x="4203" y="1650"/>
                    </a:lnTo>
                    <a:lnTo>
                      <a:pt x="4198" y="1656"/>
                    </a:lnTo>
                    <a:lnTo>
                      <a:pt x="4207" y="1651"/>
                    </a:lnTo>
                    <a:lnTo>
                      <a:pt x="4211" y="1656"/>
                    </a:lnTo>
                    <a:lnTo>
                      <a:pt x="4211" y="1679"/>
                    </a:lnTo>
                    <a:lnTo>
                      <a:pt x="4223" y="1680"/>
                    </a:lnTo>
                    <a:lnTo>
                      <a:pt x="4218" y="1683"/>
                    </a:lnTo>
                    <a:lnTo>
                      <a:pt x="4219" y="1690"/>
                    </a:lnTo>
                    <a:lnTo>
                      <a:pt x="4229" y="1688"/>
                    </a:lnTo>
                    <a:lnTo>
                      <a:pt x="4239" y="1693"/>
                    </a:lnTo>
                    <a:lnTo>
                      <a:pt x="4234" y="1700"/>
                    </a:lnTo>
                    <a:lnTo>
                      <a:pt x="4226" y="1708"/>
                    </a:lnTo>
                    <a:lnTo>
                      <a:pt x="4237" y="1710"/>
                    </a:lnTo>
                    <a:lnTo>
                      <a:pt x="4240" y="1718"/>
                    </a:lnTo>
                    <a:lnTo>
                      <a:pt x="4243" y="1710"/>
                    </a:lnTo>
                    <a:lnTo>
                      <a:pt x="4248" y="1712"/>
                    </a:lnTo>
                    <a:lnTo>
                      <a:pt x="4248" y="1724"/>
                    </a:lnTo>
                    <a:lnTo>
                      <a:pt x="4254" y="1721"/>
                    </a:lnTo>
                    <a:lnTo>
                      <a:pt x="4259" y="1724"/>
                    </a:lnTo>
                    <a:lnTo>
                      <a:pt x="4258" y="1734"/>
                    </a:lnTo>
                    <a:lnTo>
                      <a:pt x="4247" y="1740"/>
                    </a:lnTo>
                    <a:lnTo>
                      <a:pt x="4226" y="1740"/>
                    </a:lnTo>
                    <a:lnTo>
                      <a:pt x="4214" y="1747"/>
                    </a:lnTo>
                    <a:lnTo>
                      <a:pt x="4211" y="1753"/>
                    </a:lnTo>
                    <a:lnTo>
                      <a:pt x="4221" y="1745"/>
                    </a:lnTo>
                    <a:lnTo>
                      <a:pt x="4226" y="1749"/>
                    </a:lnTo>
                    <a:lnTo>
                      <a:pt x="4234" y="1747"/>
                    </a:lnTo>
                    <a:lnTo>
                      <a:pt x="4250" y="1747"/>
                    </a:lnTo>
                    <a:lnTo>
                      <a:pt x="4266" y="1742"/>
                    </a:lnTo>
                    <a:lnTo>
                      <a:pt x="4269" y="1743"/>
                    </a:lnTo>
                    <a:lnTo>
                      <a:pt x="4266" y="1754"/>
                    </a:lnTo>
                    <a:lnTo>
                      <a:pt x="4268" y="1755"/>
                    </a:lnTo>
                    <a:lnTo>
                      <a:pt x="4268" y="1764"/>
                    </a:lnTo>
                    <a:lnTo>
                      <a:pt x="4266" y="1771"/>
                    </a:lnTo>
                    <a:lnTo>
                      <a:pt x="4270" y="1769"/>
                    </a:lnTo>
                    <a:lnTo>
                      <a:pt x="4283" y="1770"/>
                    </a:lnTo>
                    <a:lnTo>
                      <a:pt x="4280" y="1781"/>
                    </a:lnTo>
                    <a:lnTo>
                      <a:pt x="4282" y="1785"/>
                    </a:lnTo>
                    <a:lnTo>
                      <a:pt x="4289" y="1787"/>
                    </a:lnTo>
                    <a:lnTo>
                      <a:pt x="4286" y="1792"/>
                    </a:lnTo>
                    <a:lnTo>
                      <a:pt x="4278" y="1796"/>
                    </a:lnTo>
                    <a:lnTo>
                      <a:pt x="4264" y="1798"/>
                    </a:lnTo>
                    <a:lnTo>
                      <a:pt x="4257" y="1794"/>
                    </a:lnTo>
                    <a:lnTo>
                      <a:pt x="4251" y="1797"/>
                    </a:lnTo>
                    <a:lnTo>
                      <a:pt x="4251" y="1802"/>
                    </a:lnTo>
                    <a:lnTo>
                      <a:pt x="4256" y="1806"/>
                    </a:lnTo>
                    <a:lnTo>
                      <a:pt x="4266" y="1803"/>
                    </a:lnTo>
                    <a:lnTo>
                      <a:pt x="4284" y="1804"/>
                    </a:lnTo>
                    <a:lnTo>
                      <a:pt x="4301" y="1803"/>
                    </a:lnTo>
                    <a:lnTo>
                      <a:pt x="4304" y="1814"/>
                    </a:lnTo>
                    <a:lnTo>
                      <a:pt x="4297" y="1819"/>
                    </a:lnTo>
                    <a:lnTo>
                      <a:pt x="4294" y="1825"/>
                    </a:lnTo>
                    <a:lnTo>
                      <a:pt x="4299" y="1828"/>
                    </a:lnTo>
                    <a:lnTo>
                      <a:pt x="4293" y="1833"/>
                    </a:lnTo>
                    <a:lnTo>
                      <a:pt x="4280" y="1836"/>
                    </a:lnTo>
                    <a:lnTo>
                      <a:pt x="4269" y="1851"/>
                    </a:lnTo>
                    <a:lnTo>
                      <a:pt x="4278" y="1850"/>
                    </a:lnTo>
                    <a:lnTo>
                      <a:pt x="4286" y="1842"/>
                    </a:lnTo>
                    <a:lnTo>
                      <a:pt x="4296" y="1841"/>
                    </a:lnTo>
                    <a:lnTo>
                      <a:pt x="4305" y="1837"/>
                    </a:lnTo>
                    <a:lnTo>
                      <a:pt x="4315" y="1852"/>
                    </a:lnTo>
                    <a:lnTo>
                      <a:pt x="4310" y="1853"/>
                    </a:lnTo>
                    <a:lnTo>
                      <a:pt x="4304" y="1860"/>
                    </a:lnTo>
                    <a:lnTo>
                      <a:pt x="4304" y="1866"/>
                    </a:lnTo>
                    <a:lnTo>
                      <a:pt x="4315" y="1861"/>
                    </a:lnTo>
                    <a:lnTo>
                      <a:pt x="4322" y="1864"/>
                    </a:lnTo>
                    <a:lnTo>
                      <a:pt x="4322" y="1867"/>
                    </a:lnTo>
                    <a:lnTo>
                      <a:pt x="4331" y="1878"/>
                    </a:lnTo>
                    <a:lnTo>
                      <a:pt x="4339" y="1884"/>
                    </a:lnTo>
                    <a:lnTo>
                      <a:pt x="4342" y="1893"/>
                    </a:lnTo>
                    <a:lnTo>
                      <a:pt x="4323" y="1907"/>
                    </a:lnTo>
                    <a:lnTo>
                      <a:pt x="4312" y="1907"/>
                    </a:lnTo>
                    <a:lnTo>
                      <a:pt x="4312" y="1914"/>
                    </a:lnTo>
                    <a:lnTo>
                      <a:pt x="4339" y="1912"/>
                    </a:lnTo>
                    <a:lnTo>
                      <a:pt x="4347" y="1922"/>
                    </a:lnTo>
                    <a:lnTo>
                      <a:pt x="4342" y="1932"/>
                    </a:lnTo>
                    <a:lnTo>
                      <a:pt x="4364" y="1939"/>
                    </a:lnTo>
                    <a:lnTo>
                      <a:pt x="4368" y="1953"/>
                    </a:lnTo>
                    <a:lnTo>
                      <a:pt x="4358" y="1963"/>
                    </a:lnTo>
                    <a:lnTo>
                      <a:pt x="4347" y="1974"/>
                    </a:lnTo>
                    <a:lnTo>
                      <a:pt x="4350" y="1987"/>
                    </a:lnTo>
                    <a:lnTo>
                      <a:pt x="4343" y="1989"/>
                    </a:lnTo>
                    <a:lnTo>
                      <a:pt x="4315" y="1973"/>
                    </a:lnTo>
                    <a:lnTo>
                      <a:pt x="4312" y="1979"/>
                    </a:lnTo>
                    <a:lnTo>
                      <a:pt x="4326" y="1984"/>
                    </a:lnTo>
                    <a:lnTo>
                      <a:pt x="4326" y="1986"/>
                    </a:lnTo>
                    <a:lnTo>
                      <a:pt x="4295" y="1990"/>
                    </a:lnTo>
                    <a:lnTo>
                      <a:pt x="4286" y="1992"/>
                    </a:lnTo>
                    <a:lnTo>
                      <a:pt x="4302" y="1996"/>
                    </a:lnTo>
                    <a:lnTo>
                      <a:pt x="4334" y="1995"/>
                    </a:lnTo>
                    <a:lnTo>
                      <a:pt x="4348" y="1997"/>
                    </a:lnTo>
                    <a:lnTo>
                      <a:pt x="4350" y="2002"/>
                    </a:lnTo>
                    <a:lnTo>
                      <a:pt x="4342" y="2003"/>
                    </a:lnTo>
                    <a:lnTo>
                      <a:pt x="4334" y="2009"/>
                    </a:lnTo>
                    <a:lnTo>
                      <a:pt x="4336" y="2013"/>
                    </a:lnTo>
                    <a:lnTo>
                      <a:pt x="4350" y="2022"/>
                    </a:lnTo>
                    <a:lnTo>
                      <a:pt x="4352" y="2028"/>
                    </a:lnTo>
                    <a:lnTo>
                      <a:pt x="4342" y="2027"/>
                    </a:lnTo>
                    <a:lnTo>
                      <a:pt x="4338" y="2036"/>
                    </a:lnTo>
                    <a:lnTo>
                      <a:pt x="4371" y="2034"/>
                    </a:lnTo>
                    <a:lnTo>
                      <a:pt x="4375" y="2055"/>
                    </a:lnTo>
                    <a:lnTo>
                      <a:pt x="4379" y="2060"/>
                    </a:lnTo>
                    <a:lnTo>
                      <a:pt x="4374" y="2065"/>
                    </a:lnTo>
                    <a:lnTo>
                      <a:pt x="4403" y="2068"/>
                    </a:lnTo>
                    <a:lnTo>
                      <a:pt x="4411" y="2073"/>
                    </a:lnTo>
                    <a:lnTo>
                      <a:pt x="4412" y="2084"/>
                    </a:lnTo>
                    <a:lnTo>
                      <a:pt x="4418" y="2079"/>
                    </a:lnTo>
                    <a:lnTo>
                      <a:pt x="4428" y="2079"/>
                    </a:lnTo>
                    <a:lnTo>
                      <a:pt x="4428" y="2089"/>
                    </a:lnTo>
                    <a:lnTo>
                      <a:pt x="4424" y="2097"/>
                    </a:lnTo>
                    <a:lnTo>
                      <a:pt x="4429" y="2102"/>
                    </a:lnTo>
                    <a:lnTo>
                      <a:pt x="4431" y="2110"/>
                    </a:lnTo>
                    <a:lnTo>
                      <a:pt x="4420" y="2122"/>
                    </a:lnTo>
                    <a:lnTo>
                      <a:pt x="4420" y="2126"/>
                    </a:lnTo>
                    <a:lnTo>
                      <a:pt x="4433" y="2119"/>
                    </a:lnTo>
                    <a:lnTo>
                      <a:pt x="4447" y="2130"/>
                    </a:lnTo>
                    <a:lnTo>
                      <a:pt x="4452" y="2125"/>
                    </a:lnTo>
                    <a:lnTo>
                      <a:pt x="4462" y="2120"/>
                    </a:lnTo>
                    <a:lnTo>
                      <a:pt x="4463" y="2129"/>
                    </a:lnTo>
                    <a:lnTo>
                      <a:pt x="4473" y="2132"/>
                    </a:lnTo>
                    <a:lnTo>
                      <a:pt x="4461" y="2162"/>
                    </a:lnTo>
                    <a:lnTo>
                      <a:pt x="4469" y="2154"/>
                    </a:lnTo>
                    <a:lnTo>
                      <a:pt x="4481" y="2138"/>
                    </a:lnTo>
                    <a:lnTo>
                      <a:pt x="4490" y="2131"/>
                    </a:lnTo>
                    <a:lnTo>
                      <a:pt x="4489" y="2145"/>
                    </a:lnTo>
                    <a:lnTo>
                      <a:pt x="4493" y="2145"/>
                    </a:lnTo>
                    <a:lnTo>
                      <a:pt x="4499" y="2137"/>
                    </a:lnTo>
                    <a:lnTo>
                      <a:pt x="4501" y="2149"/>
                    </a:lnTo>
                    <a:lnTo>
                      <a:pt x="4504" y="2158"/>
                    </a:lnTo>
                    <a:lnTo>
                      <a:pt x="4510" y="2164"/>
                    </a:lnTo>
                    <a:lnTo>
                      <a:pt x="4522" y="2167"/>
                    </a:lnTo>
                    <a:lnTo>
                      <a:pt x="4536" y="2174"/>
                    </a:lnTo>
                    <a:lnTo>
                      <a:pt x="4543" y="2170"/>
                    </a:lnTo>
                    <a:lnTo>
                      <a:pt x="4542" y="2163"/>
                    </a:lnTo>
                    <a:lnTo>
                      <a:pt x="4552" y="2156"/>
                    </a:lnTo>
                    <a:lnTo>
                      <a:pt x="4559" y="2165"/>
                    </a:lnTo>
                    <a:lnTo>
                      <a:pt x="4557" y="2174"/>
                    </a:lnTo>
                    <a:lnTo>
                      <a:pt x="4568" y="2176"/>
                    </a:lnTo>
                    <a:lnTo>
                      <a:pt x="4575" y="2181"/>
                    </a:lnTo>
                    <a:lnTo>
                      <a:pt x="4581" y="2183"/>
                    </a:lnTo>
                    <a:lnTo>
                      <a:pt x="4586" y="2192"/>
                    </a:lnTo>
                    <a:lnTo>
                      <a:pt x="4581" y="2199"/>
                    </a:lnTo>
                    <a:lnTo>
                      <a:pt x="4581" y="2203"/>
                    </a:lnTo>
                    <a:lnTo>
                      <a:pt x="4580" y="2206"/>
                    </a:lnTo>
                    <a:lnTo>
                      <a:pt x="4571" y="2208"/>
                    </a:lnTo>
                    <a:lnTo>
                      <a:pt x="4565" y="2206"/>
                    </a:lnTo>
                    <a:lnTo>
                      <a:pt x="4558" y="2207"/>
                    </a:lnTo>
                    <a:lnTo>
                      <a:pt x="4544" y="2213"/>
                    </a:lnTo>
                    <a:lnTo>
                      <a:pt x="4539" y="2216"/>
                    </a:lnTo>
                    <a:lnTo>
                      <a:pt x="4539" y="2218"/>
                    </a:lnTo>
                    <a:lnTo>
                      <a:pt x="4524" y="2228"/>
                    </a:lnTo>
                    <a:lnTo>
                      <a:pt x="4494" y="2232"/>
                    </a:lnTo>
                    <a:lnTo>
                      <a:pt x="4477" y="2238"/>
                    </a:lnTo>
                    <a:lnTo>
                      <a:pt x="4469" y="2246"/>
                    </a:lnTo>
                    <a:lnTo>
                      <a:pt x="4482" y="2246"/>
                    </a:lnTo>
                    <a:lnTo>
                      <a:pt x="4495" y="2242"/>
                    </a:lnTo>
                    <a:lnTo>
                      <a:pt x="4510" y="2233"/>
                    </a:lnTo>
                    <a:lnTo>
                      <a:pt x="4515" y="2235"/>
                    </a:lnTo>
                    <a:lnTo>
                      <a:pt x="4482" y="2251"/>
                    </a:lnTo>
                    <a:lnTo>
                      <a:pt x="4467" y="2256"/>
                    </a:lnTo>
                    <a:lnTo>
                      <a:pt x="4452" y="2256"/>
                    </a:lnTo>
                    <a:lnTo>
                      <a:pt x="4436" y="2280"/>
                    </a:lnTo>
                    <a:lnTo>
                      <a:pt x="4424" y="2276"/>
                    </a:lnTo>
                    <a:lnTo>
                      <a:pt x="4413" y="2267"/>
                    </a:lnTo>
                    <a:lnTo>
                      <a:pt x="4399" y="2264"/>
                    </a:lnTo>
                    <a:lnTo>
                      <a:pt x="4386" y="2265"/>
                    </a:lnTo>
                    <a:lnTo>
                      <a:pt x="4387" y="2274"/>
                    </a:lnTo>
                    <a:lnTo>
                      <a:pt x="4404" y="2276"/>
                    </a:lnTo>
                    <a:lnTo>
                      <a:pt x="4419" y="2282"/>
                    </a:lnTo>
                    <a:lnTo>
                      <a:pt x="4430" y="2289"/>
                    </a:lnTo>
                    <a:lnTo>
                      <a:pt x="4426" y="2314"/>
                    </a:lnTo>
                    <a:lnTo>
                      <a:pt x="4438" y="2308"/>
                    </a:lnTo>
                    <a:lnTo>
                      <a:pt x="4451" y="2298"/>
                    </a:lnTo>
                    <a:lnTo>
                      <a:pt x="4456" y="2291"/>
                    </a:lnTo>
                    <a:lnTo>
                      <a:pt x="4468" y="2283"/>
                    </a:lnTo>
                    <a:lnTo>
                      <a:pt x="4479" y="2272"/>
                    </a:lnTo>
                    <a:lnTo>
                      <a:pt x="4496" y="2265"/>
                    </a:lnTo>
                    <a:lnTo>
                      <a:pt x="4506" y="2251"/>
                    </a:lnTo>
                    <a:lnTo>
                      <a:pt x="4519" y="2244"/>
                    </a:lnTo>
                    <a:lnTo>
                      <a:pt x="4547" y="2237"/>
                    </a:lnTo>
                    <a:lnTo>
                      <a:pt x="4563" y="2240"/>
                    </a:lnTo>
                    <a:lnTo>
                      <a:pt x="4569" y="2238"/>
                    </a:lnTo>
                    <a:lnTo>
                      <a:pt x="4560" y="2234"/>
                    </a:lnTo>
                    <a:lnTo>
                      <a:pt x="4546" y="2231"/>
                    </a:lnTo>
                    <a:lnTo>
                      <a:pt x="4530" y="2234"/>
                    </a:lnTo>
                    <a:lnTo>
                      <a:pt x="4538" y="2229"/>
                    </a:lnTo>
                    <a:lnTo>
                      <a:pt x="4555" y="2226"/>
                    </a:lnTo>
                    <a:lnTo>
                      <a:pt x="4582" y="2228"/>
                    </a:lnTo>
                    <a:lnTo>
                      <a:pt x="4594" y="2228"/>
                    </a:lnTo>
                    <a:lnTo>
                      <a:pt x="4596" y="2233"/>
                    </a:lnTo>
                    <a:lnTo>
                      <a:pt x="4595" y="2243"/>
                    </a:lnTo>
                    <a:lnTo>
                      <a:pt x="4597" y="2253"/>
                    </a:lnTo>
                    <a:lnTo>
                      <a:pt x="4598" y="2265"/>
                    </a:lnTo>
                    <a:lnTo>
                      <a:pt x="4591" y="2275"/>
                    </a:lnTo>
                    <a:lnTo>
                      <a:pt x="4590" y="2285"/>
                    </a:lnTo>
                    <a:lnTo>
                      <a:pt x="4592" y="2301"/>
                    </a:lnTo>
                    <a:lnTo>
                      <a:pt x="4595" y="2301"/>
                    </a:lnTo>
                    <a:lnTo>
                      <a:pt x="4607" y="2274"/>
                    </a:lnTo>
                    <a:lnTo>
                      <a:pt x="4616" y="2267"/>
                    </a:lnTo>
                    <a:lnTo>
                      <a:pt x="4629" y="2266"/>
                    </a:lnTo>
                    <a:lnTo>
                      <a:pt x="4637" y="2269"/>
                    </a:lnTo>
                    <a:lnTo>
                      <a:pt x="4633" y="2274"/>
                    </a:lnTo>
                    <a:lnTo>
                      <a:pt x="4667" y="2286"/>
                    </a:lnTo>
                    <a:lnTo>
                      <a:pt x="4668" y="2289"/>
                    </a:lnTo>
                    <a:lnTo>
                      <a:pt x="4662" y="2293"/>
                    </a:lnTo>
                    <a:lnTo>
                      <a:pt x="4668" y="2303"/>
                    </a:lnTo>
                    <a:lnTo>
                      <a:pt x="4675" y="2307"/>
                    </a:lnTo>
                    <a:lnTo>
                      <a:pt x="4676" y="2313"/>
                    </a:lnTo>
                    <a:lnTo>
                      <a:pt x="4680" y="2315"/>
                    </a:lnTo>
                    <a:lnTo>
                      <a:pt x="4680" y="2323"/>
                    </a:lnTo>
                    <a:lnTo>
                      <a:pt x="4675" y="2325"/>
                    </a:lnTo>
                    <a:lnTo>
                      <a:pt x="4670" y="2330"/>
                    </a:lnTo>
                    <a:lnTo>
                      <a:pt x="4648" y="2321"/>
                    </a:lnTo>
                    <a:lnTo>
                      <a:pt x="4655" y="2334"/>
                    </a:lnTo>
                    <a:lnTo>
                      <a:pt x="4660" y="2336"/>
                    </a:lnTo>
                    <a:lnTo>
                      <a:pt x="4668" y="2336"/>
                    </a:lnTo>
                    <a:lnTo>
                      <a:pt x="4672" y="2350"/>
                    </a:lnTo>
                    <a:lnTo>
                      <a:pt x="4668" y="2353"/>
                    </a:lnTo>
                    <a:lnTo>
                      <a:pt x="4668" y="2357"/>
                    </a:lnTo>
                    <a:lnTo>
                      <a:pt x="4677" y="2371"/>
                    </a:lnTo>
                    <a:lnTo>
                      <a:pt x="4677" y="2373"/>
                    </a:lnTo>
                    <a:lnTo>
                      <a:pt x="4667" y="2372"/>
                    </a:lnTo>
                    <a:lnTo>
                      <a:pt x="4664" y="2378"/>
                    </a:lnTo>
                    <a:lnTo>
                      <a:pt x="4681" y="2383"/>
                    </a:lnTo>
                    <a:lnTo>
                      <a:pt x="4686" y="2395"/>
                    </a:lnTo>
                    <a:lnTo>
                      <a:pt x="4671" y="2394"/>
                    </a:lnTo>
                    <a:lnTo>
                      <a:pt x="4664" y="2391"/>
                    </a:lnTo>
                    <a:lnTo>
                      <a:pt x="4668" y="239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0" name="Freeform 305"/>
              <p:cNvSpPr>
                <a:spLocks noChangeAspect="1"/>
              </p:cNvSpPr>
              <p:nvPr/>
            </p:nvSpPr>
            <p:spPr bwMode="gray">
              <a:xfrm>
                <a:off x="1437" y="1025"/>
                <a:ext cx="39" cy="63"/>
              </a:xfrm>
              <a:custGeom>
                <a:avLst/>
                <a:gdLst/>
                <a:ahLst/>
                <a:cxnLst>
                  <a:cxn ang="0">
                    <a:pos x="197" y="156"/>
                  </a:cxn>
                  <a:cxn ang="0">
                    <a:pos x="180" y="119"/>
                  </a:cxn>
                  <a:cxn ang="0">
                    <a:pos x="140" y="109"/>
                  </a:cxn>
                  <a:cxn ang="0">
                    <a:pos x="128" y="97"/>
                  </a:cxn>
                  <a:cxn ang="0">
                    <a:pos x="132" y="73"/>
                  </a:cxn>
                  <a:cxn ang="0">
                    <a:pos x="121" y="63"/>
                  </a:cxn>
                  <a:cxn ang="0">
                    <a:pos x="95" y="44"/>
                  </a:cxn>
                  <a:cxn ang="0">
                    <a:pos x="22" y="0"/>
                  </a:cxn>
                  <a:cxn ang="0">
                    <a:pos x="6" y="25"/>
                  </a:cxn>
                  <a:cxn ang="0">
                    <a:pos x="4" y="44"/>
                  </a:cxn>
                  <a:cxn ang="0">
                    <a:pos x="9" y="65"/>
                  </a:cxn>
                  <a:cxn ang="0">
                    <a:pos x="18" y="82"/>
                  </a:cxn>
                  <a:cxn ang="0">
                    <a:pos x="0" y="98"/>
                  </a:cxn>
                  <a:cxn ang="0">
                    <a:pos x="20" y="127"/>
                  </a:cxn>
                  <a:cxn ang="0">
                    <a:pos x="21" y="161"/>
                  </a:cxn>
                  <a:cxn ang="0">
                    <a:pos x="34" y="173"/>
                  </a:cxn>
                  <a:cxn ang="0">
                    <a:pos x="27" y="184"/>
                  </a:cxn>
                  <a:cxn ang="0">
                    <a:pos x="54" y="187"/>
                  </a:cxn>
                  <a:cxn ang="0">
                    <a:pos x="83" y="215"/>
                  </a:cxn>
                  <a:cxn ang="0">
                    <a:pos x="79" y="226"/>
                  </a:cxn>
                  <a:cxn ang="0">
                    <a:pos x="35" y="236"/>
                  </a:cxn>
                  <a:cxn ang="0">
                    <a:pos x="63" y="300"/>
                  </a:cxn>
                  <a:cxn ang="0">
                    <a:pos x="86" y="316"/>
                  </a:cxn>
                  <a:cxn ang="0">
                    <a:pos x="97" y="295"/>
                  </a:cxn>
                  <a:cxn ang="0">
                    <a:pos x="91" y="292"/>
                  </a:cxn>
                  <a:cxn ang="0">
                    <a:pos x="120" y="290"/>
                  </a:cxn>
                  <a:cxn ang="0">
                    <a:pos x="170" y="268"/>
                  </a:cxn>
                  <a:cxn ang="0">
                    <a:pos x="185" y="275"/>
                  </a:cxn>
                  <a:cxn ang="0">
                    <a:pos x="190" y="264"/>
                  </a:cxn>
                  <a:cxn ang="0">
                    <a:pos x="197" y="233"/>
                  </a:cxn>
                  <a:cxn ang="0">
                    <a:pos x="186" y="221"/>
                  </a:cxn>
                  <a:cxn ang="0">
                    <a:pos x="185" y="219"/>
                  </a:cxn>
                  <a:cxn ang="0">
                    <a:pos x="197" y="163"/>
                  </a:cxn>
                </a:cxnLst>
                <a:rect l="0" t="0" r="r" b="b"/>
                <a:pathLst>
                  <a:path w="197" h="316">
                    <a:moveTo>
                      <a:pt x="197" y="163"/>
                    </a:moveTo>
                    <a:lnTo>
                      <a:pt x="197" y="156"/>
                    </a:lnTo>
                    <a:lnTo>
                      <a:pt x="196" y="149"/>
                    </a:lnTo>
                    <a:lnTo>
                      <a:pt x="180" y="119"/>
                    </a:lnTo>
                    <a:lnTo>
                      <a:pt x="156" y="102"/>
                    </a:lnTo>
                    <a:lnTo>
                      <a:pt x="140" y="109"/>
                    </a:lnTo>
                    <a:lnTo>
                      <a:pt x="127" y="107"/>
                    </a:lnTo>
                    <a:lnTo>
                      <a:pt x="128" y="97"/>
                    </a:lnTo>
                    <a:lnTo>
                      <a:pt x="128" y="86"/>
                    </a:lnTo>
                    <a:lnTo>
                      <a:pt x="132" y="73"/>
                    </a:lnTo>
                    <a:lnTo>
                      <a:pt x="127" y="65"/>
                    </a:lnTo>
                    <a:lnTo>
                      <a:pt x="121" y="63"/>
                    </a:lnTo>
                    <a:lnTo>
                      <a:pt x="106" y="47"/>
                    </a:lnTo>
                    <a:lnTo>
                      <a:pt x="95" y="44"/>
                    </a:lnTo>
                    <a:lnTo>
                      <a:pt x="53" y="7"/>
                    </a:lnTo>
                    <a:lnTo>
                      <a:pt x="22" y="0"/>
                    </a:lnTo>
                    <a:lnTo>
                      <a:pt x="5" y="16"/>
                    </a:lnTo>
                    <a:lnTo>
                      <a:pt x="6" y="25"/>
                    </a:lnTo>
                    <a:lnTo>
                      <a:pt x="4" y="27"/>
                    </a:lnTo>
                    <a:lnTo>
                      <a:pt x="4" y="44"/>
                    </a:lnTo>
                    <a:lnTo>
                      <a:pt x="5" y="52"/>
                    </a:lnTo>
                    <a:lnTo>
                      <a:pt x="9" y="65"/>
                    </a:lnTo>
                    <a:lnTo>
                      <a:pt x="15" y="70"/>
                    </a:lnTo>
                    <a:lnTo>
                      <a:pt x="18" y="82"/>
                    </a:lnTo>
                    <a:lnTo>
                      <a:pt x="14" y="90"/>
                    </a:lnTo>
                    <a:lnTo>
                      <a:pt x="0" y="98"/>
                    </a:lnTo>
                    <a:lnTo>
                      <a:pt x="13" y="124"/>
                    </a:lnTo>
                    <a:lnTo>
                      <a:pt x="20" y="127"/>
                    </a:lnTo>
                    <a:lnTo>
                      <a:pt x="18" y="139"/>
                    </a:lnTo>
                    <a:lnTo>
                      <a:pt x="21" y="161"/>
                    </a:lnTo>
                    <a:lnTo>
                      <a:pt x="31" y="163"/>
                    </a:lnTo>
                    <a:lnTo>
                      <a:pt x="34" y="173"/>
                    </a:lnTo>
                    <a:lnTo>
                      <a:pt x="24" y="177"/>
                    </a:lnTo>
                    <a:lnTo>
                      <a:pt x="27" y="184"/>
                    </a:lnTo>
                    <a:lnTo>
                      <a:pt x="46" y="190"/>
                    </a:lnTo>
                    <a:lnTo>
                      <a:pt x="54" y="187"/>
                    </a:lnTo>
                    <a:lnTo>
                      <a:pt x="85" y="203"/>
                    </a:lnTo>
                    <a:lnTo>
                      <a:pt x="83" y="215"/>
                    </a:lnTo>
                    <a:lnTo>
                      <a:pt x="89" y="216"/>
                    </a:lnTo>
                    <a:lnTo>
                      <a:pt x="79" y="226"/>
                    </a:lnTo>
                    <a:lnTo>
                      <a:pt x="38" y="224"/>
                    </a:lnTo>
                    <a:lnTo>
                      <a:pt x="35" y="236"/>
                    </a:lnTo>
                    <a:lnTo>
                      <a:pt x="72" y="279"/>
                    </a:lnTo>
                    <a:lnTo>
                      <a:pt x="63" y="300"/>
                    </a:lnTo>
                    <a:lnTo>
                      <a:pt x="65" y="307"/>
                    </a:lnTo>
                    <a:lnTo>
                      <a:pt x="86" y="316"/>
                    </a:lnTo>
                    <a:lnTo>
                      <a:pt x="97" y="300"/>
                    </a:lnTo>
                    <a:lnTo>
                      <a:pt x="97" y="295"/>
                    </a:lnTo>
                    <a:lnTo>
                      <a:pt x="94" y="290"/>
                    </a:lnTo>
                    <a:lnTo>
                      <a:pt x="91" y="292"/>
                    </a:lnTo>
                    <a:lnTo>
                      <a:pt x="106" y="275"/>
                    </a:lnTo>
                    <a:lnTo>
                      <a:pt x="120" y="290"/>
                    </a:lnTo>
                    <a:lnTo>
                      <a:pt x="133" y="287"/>
                    </a:lnTo>
                    <a:lnTo>
                      <a:pt x="170" y="268"/>
                    </a:lnTo>
                    <a:lnTo>
                      <a:pt x="181" y="270"/>
                    </a:lnTo>
                    <a:lnTo>
                      <a:pt x="185" y="275"/>
                    </a:lnTo>
                    <a:lnTo>
                      <a:pt x="188" y="271"/>
                    </a:lnTo>
                    <a:lnTo>
                      <a:pt x="190" y="264"/>
                    </a:lnTo>
                    <a:lnTo>
                      <a:pt x="196" y="249"/>
                    </a:lnTo>
                    <a:lnTo>
                      <a:pt x="197" y="233"/>
                    </a:lnTo>
                    <a:lnTo>
                      <a:pt x="193" y="227"/>
                    </a:lnTo>
                    <a:lnTo>
                      <a:pt x="186" y="221"/>
                    </a:lnTo>
                    <a:lnTo>
                      <a:pt x="186" y="225"/>
                    </a:lnTo>
                    <a:lnTo>
                      <a:pt x="185" y="219"/>
                    </a:lnTo>
                    <a:lnTo>
                      <a:pt x="185" y="174"/>
                    </a:lnTo>
                    <a:lnTo>
                      <a:pt x="197" y="16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1" name="Freeform 306"/>
              <p:cNvSpPr>
                <a:spLocks noChangeAspect="1"/>
              </p:cNvSpPr>
              <p:nvPr/>
            </p:nvSpPr>
            <p:spPr bwMode="gray">
              <a:xfrm>
                <a:off x="1356" y="1000"/>
                <a:ext cx="74" cy="86"/>
              </a:xfrm>
              <a:custGeom>
                <a:avLst/>
                <a:gdLst/>
                <a:ahLst/>
                <a:cxnLst>
                  <a:cxn ang="0">
                    <a:pos x="318" y="278"/>
                  </a:cxn>
                  <a:cxn ang="0">
                    <a:pos x="327" y="224"/>
                  </a:cxn>
                  <a:cxn ang="0">
                    <a:pos x="332" y="197"/>
                  </a:cxn>
                  <a:cxn ang="0">
                    <a:pos x="321" y="194"/>
                  </a:cxn>
                  <a:cxn ang="0">
                    <a:pos x="300" y="176"/>
                  </a:cxn>
                  <a:cxn ang="0">
                    <a:pos x="297" y="141"/>
                  </a:cxn>
                  <a:cxn ang="0">
                    <a:pos x="245" y="131"/>
                  </a:cxn>
                  <a:cxn ang="0">
                    <a:pos x="236" y="133"/>
                  </a:cxn>
                  <a:cxn ang="0">
                    <a:pos x="232" y="101"/>
                  </a:cxn>
                  <a:cxn ang="0">
                    <a:pos x="220" y="85"/>
                  </a:cxn>
                  <a:cxn ang="0">
                    <a:pos x="210" y="76"/>
                  </a:cxn>
                  <a:cxn ang="0">
                    <a:pos x="176" y="44"/>
                  </a:cxn>
                  <a:cxn ang="0">
                    <a:pos x="148" y="76"/>
                  </a:cxn>
                  <a:cxn ang="0">
                    <a:pos x="143" y="114"/>
                  </a:cxn>
                  <a:cxn ang="0">
                    <a:pos x="130" y="22"/>
                  </a:cxn>
                  <a:cxn ang="0">
                    <a:pos x="108" y="16"/>
                  </a:cxn>
                  <a:cxn ang="0">
                    <a:pos x="84" y="0"/>
                  </a:cxn>
                  <a:cxn ang="0">
                    <a:pos x="11" y="16"/>
                  </a:cxn>
                  <a:cxn ang="0">
                    <a:pos x="5" y="101"/>
                  </a:cxn>
                  <a:cxn ang="0">
                    <a:pos x="40" y="96"/>
                  </a:cxn>
                  <a:cxn ang="0">
                    <a:pos x="42" y="145"/>
                  </a:cxn>
                  <a:cxn ang="0">
                    <a:pos x="55" y="155"/>
                  </a:cxn>
                  <a:cxn ang="0">
                    <a:pos x="80" y="109"/>
                  </a:cxn>
                  <a:cxn ang="0">
                    <a:pos x="95" y="130"/>
                  </a:cxn>
                  <a:cxn ang="0">
                    <a:pos x="81" y="155"/>
                  </a:cxn>
                  <a:cxn ang="0">
                    <a:pos x="97" y="162"/>
                  </a:cxn>
                  <a:cxn ang="0">
                    <a:pos x="123" y="168"/>
                  </a:cxn>
                  <a:cxn ang="0">
                    <a:pos x="96" y="201"/>
                  </a:cxn>
                  <a:cxn ang="0">
                    <a:pos x="121" y="228"/>
                  </a:cxn>
                  <a:cxn ang="0">
                    <a:pos x="65" y="225"/>
                  </a:cxn>
                  <a:cxn ang="0">
                    <a:pos x="42" y="253"/>
                  </a:cxn>
                  <a:cxn ang="0">
                    <a:pos x="79" y="307"/>
                  </a:cxn>
                  <a:cxn ang="0">
                    <a:pos x="118" y="290"/>
                  </a:cxn>
                  <a:cxn ang="0">
                    <a:pos x="157" y="282"/>
                  </a:cxn>
                  <a:cxn ang="0">
                    <a:pos x="180" y="305"/>
                  </a:cxn>
                  <a:cxn ang="0">
                    <a:pos x="230" y="305"/>
                  </a:cxn>
                  <a:cxn ang="0">
                    <a:pos x="250" y="322"/>
                  </a:cxn>
                  <a:cxn ang="0">
                    <a:pos x="257" y="328"/>
                  </a:cxn>
                  <a:cxn ang="0">
                    <a:pos x="277" y="388"/>
                  </a:cxn>
                  <a:cxn ang="0">
                    <a:pos x="301" y="416"/>
                  </a:cxn>
                  <a:cxn ang="0">
                    <a:pos x="326" y="415"/>
                  </a:cxn>
                  <a:cxn ang="0">
                    <a:pos x="360" y="395"/>
                  </a:cxn>
                  <a:cxn ang="0">
                    <a:pos x="337" y="301"/>
                  </a:cxn>
                </a:cxnLst>
                <a:rect l="0" t="0" r="r" b="b"/>
                <a:pathLst>
                  <a:path w="368" h="430">
                    <a:moveTo>
                      <a:pt x="337" y="301"/>
                    </a:moveTo>
                    <a:lnTo>
                      <a:pt x="333" y="284"/>
                    </a:lnTo>
                    <a:lnTo>
                      <a:pt x="318" y="278"/>
                    </a:lnTo>
                    <a:lnTo>
                      <a:pt x="320" y="260"/>
                    </a:lnTo>
                    <a:lnTo>
                      <a:pt x="316" y="243"/>
                    </a:lnTo>
                    <a:lnTo>
                      <a:pt x="327" y="224"/>
                    </a:lnTo>
                    <a:lnTo>
                      <a:pt x="328" y="211"/>
                    </a:lnTo>
                    <a:lnTo>
                      <a:pt x="332" y="204"/>
                    </a:lnTo>
                    <a:lnTo>
                      <a:pt x="332" y="197"/>
                    </a:lnTo>
                    <a:lnTo>
                      <a:pt x="327" y="190"/>
                    </a:lnTo>
                    <a:lnTo>
                      <a:pt x="323" y="187"/>
                    </a:lnTo>
                    <a:lnTo>
                      <a:pt x="321" y="194"/>
                    </a:lnTo>
                    <a:lnTo>
                      <a:pt x="311" y="177"/>
                    </a:lnTo>
                    <a:lnTo>
                      <a:pt x="312" y="177"/>
                    </a:lnTo>
                    <a:lnTo>
                      <a:pt x="300" y="176"/>
                    </a:lnTo>
                    <a:lnTo>
                      <a:pt x="299" y="171"/>
                    </a:lnTo>
                    <a:lnTo>
                      <a:pt x="304" y="158"/>
                    </a:lnTo>
                    <a:lnTo>
                      <a:pt x="297" y="141"/>
                    </a:lnTo>
                    <a:lnTo>
                      <a:pt x="266" y="118"/>
                    </a:lnTo>
                    <a:lnTo>
                      <a:pt x="261" y="125"/>
                    </a:lnTo>
                    <a:lnTo>
                      <a:pt x="245" y="131"/>
                    </a:lnTo>
                    <a:lnTo>
                      <a:pt x="237" y="141"/>
                    </a:lnTo>
                    <a:lnTo>
                      <a:pt x="235" y="139"/>
                    </a:lnTo>
                    <a:lnTo>
                      <a:pt x="236" y="133"/>
                    </a:lnTo>
                    <a:lnTo>
                      <a:pt x="227" y="128"/>
                    </a:lnTo>
                    <a:lnTo>
                      <a:pt x="227" y="119"/>
                    </a:lnTo>
                    <a:lnTo>
                      <a:pt x="232" y="101"/>
                    </a:lnTo>
                    <a:lnTo>
                      <a:pt x="231" y="85"/>
                    </a:lnTo>
                    <a:lnTo>
                      <a:pt x="223" y="75"/>
                    </a:lnTo>
                    <a:lnTo>
                      <a:pt x="220" y="85"/>
                    </a:lnTo>
                    <a:lnTo>
                      <a:pt x="211" y="90"/>
                    </a:lnTo>
                    <a:lnTo>
                      <a:pt x="211" y="85"/>
                    </a:lnTo>
                    <a:lnTo>
                      <a:pt x="210" y="76"/>
                    </a:lnTo>
                    <a:lnTo>
                      <a:pt x="200" y="69"/>
                    </a:lnTo>
                    <a:lnTo>
                      <a:pt x="193" y="53"/>
                    </a:lnTo>
                    <a:lnTo>
                      <a:pt x="176" y="44"/>
                    </a:lnTo>
                    <a:lnTo>
                      <a:pt x="166" y="44"/>
                    </a:lnTo>
                    <a:lnTo>
                      <a:pt x="151" y="65"/>
                    </a:lnTo>
                    <a:lnTo>
                      <a:pt x="148" y="76"/>
                    </a:lnTo>
                    <a:lnTo>
                      <a:pt x="148" y="93"/>
                    </a:lnTo>
                    <a:lnTo>
                      <a:pt x="146" y="104"/>
                    </a:lnTo>
                    <a:lnTo>
                      <a:pt x="143" y="114"/>
                    </a:lnTo>
                    <a:lnTo>
                      <a:pt x="129" y="96"/>
                    </a:lnTo>
                    <a:lnTo>
                      <a:pt x="134" y="33"/>
                    </a:lnTo>
                    <a:lnTo>
                      <a:pt x="130" y="22"/>
                    </a:lnTo>
                    <a:lnTo>
                      <a:pt x="116" y="21"/>
                    </a:lnTo>
                    <a:lnTo>
                      <a:pt x="103" y="27"/>
                    </a:lnTo>
                    <a:lnTo>
                      <a:pt x="108" y="16"/>
                    </a:lnTo>
                    <a:lnTo>
                      <a:pt x="106" y="11"/>
                    </a:lnTo>
                    <a:lnTo>
                      <a:pt x="95" y="4"/>
                    </a:lnTo>
                    <a:lnTo>
                      <a:pt x="84" y="0"/>
                    </a:lnTo>
                    <a:lnTo>
                      <a:pt x="62" y="13"/>
                    </a:lnTo>
                    <a:lnTo>
                      <a:pt x="22" y="22"/>
                    </a:lnTo>
                    <a:lnTo>
                      <a:pt x="11" y="16"/>
                    </a:lnTo>
                    <a:lnTo>
                      <a:pt x="9" y="21"/>
                    </a:lnTo>
                    <a:lnTo>
                      <a:pt x="0" y="56"/>
                    </a:lnTo>
                    <a:lnTo>
                      <a:pt x="5" y="101"/>
                    </a:lnTo>
                    <a:lnTo>
                      <a:pt x="6" y="104"/>
                    </a:lnTo>
                    <a:lnTo>
                      <a:pt x="17" y="107"/>
                    </a:lnTo>
                    <a:lnTo>
                      <a:pt x="40" y="96"/>
                    </a:lnTo>
                    <a:lnTo>
                      <a:pt x="52" y="98"/>
                    </a:lnTo>
                    <a:lnTo>
                      <a:pt x="52" y="114"/>
                    </a:lnTo>
                    <a:lnTo>
                      <a:pt x="42" y="145"/>
                    </a:lnTo>
                    <a:lnTo>
                      <a:pt x="36" y="150"/>
                    </a:lnTo>
                    <a:lnTo>
                      <a:pt x="41" y="161"/>
                    </a:lnTo>
                    <a:lnTo>
                      <a:pt x="55" y="155"/>
                    </a:lnTo>
                    <a:lnTo>
                      <a:pt x="67" y="120"/>
                    </a:lnTo>
                    <a:lnTo>
                      <a:pt x="75" y="117"/>
                    </a:lnTo>
                    <a:lnTo>
                      <a:pt x="80" y="109"/>
                    </a:lnTo>
                    <a:lnTo>
                      <a:pt x="87" y="111"/>
                    </a:lnTo>
                    <a:lnTo>
                      <a:pt x="92" y="117"/>
                    </a:lnTo>
                    <a:lnTo>
                      <a:pt x="95" y="130"/>
                    </a:lnTo>
                    <a:lnTo>
                      <a:pt x="92" y="139"/>
                    </a:lnTo>
                    <a:lnTo>
                      <a:pt x="89" y="146"/>
                    </a:lnTo>
                    <a:lnTo>
                      <a:pt x="81" y="155"/>
                    </a:lnTo>
                    <a:lnTo>
                      <a:pt x="83" y="171"/>
                    </a:lnTo>
                    <a:lnTo>
                      <a:pt x="92" y="174"/>
                    </a:lnTo>
                    <a:lnTo>
                      <a:pt x="97" y="162"/>
                    </a:lnTo>
                    <a:lnTo>
                      <a:pt x="102" y="165"/>
                    </a:lnTo>
                    <a:lnTo>
                      <a:pt x="103" y="176"/>
                    </a:lnTo>
                    <a:lnTo>
                      <a:pt x="123" y="168"/>
                    </a:lnTo>
                    <a:lnTo>
                      <a:pt x="122" y="181"/>
                    </a:lnTo>
                    <a:lnTo>
                      <a:pt x="117" y="190"/>
                    </a:lnTo>
                    <a:lnTo>
                      <a:pt x="96" y="201"/>
                    </a:lnTo>
                    <a:lnTo>
                      <a:pt x="94" y="210"/>
                    </a:lnTo>
                    <a:lnTo>
                      <a:pt x="127" y="216"/>
                    </a:lnTo>
                    <a:lnTo>
                      <a:pt x="121" y="228"/>
                    </a:lnTo>
                    <a:lnTo>
                      <a:pt x="118" y="242"/>
                    </a:lnTo>
                    <a:lnTo>
                      <a:pt x="92" y="240"/>
                    </a:lnTo>
                    <a:lnTo>
                      <a:pt x="65" y="225"/>
                    </a:lnTo>
                    <a:lnTo>
                      <a:pt x="47" y="228"/>
                    </a:lnTo>
                    <a:lnTo>
                      <a:pt x="41" y="236"/>
                    </a:lnTo>
                    <a:lnTo>
                      <a:pt x="42" y="253"/>
                    </a:lnTo>
                    <a:lnTo>
                      <a:pt x="43" y="268"/>
                    </a:lnTo>
                    <a:lnTo>
                      <a:pt x="57" y="290"/>
                    </a:lnTo>
                    <a:lnTo>
                      <a:pt x="79" y="307"/>
                    </a:lnTo>
                    <a:lnTo>
                      <a:pt x="103" y="310"/>
                    </a:lnTo>
                    <a:lnTo>
                      <a:pt x="111" y="303"/>
                    </a:lnTo>
                    <a:lnTo>
                      <a:pt x="118" y="290"/>
                    </a:lnTo>
                    <a:lnTo>
                      <a:pt x="127" y="290"/>
                    </a:lnTo>
                    <a:lnTo>
                      <a:pt x="159" y="274"/>
                    </a:lnTo>
                    <a:lnTo>
                      <a:pt x="157" y="282"/>
                    </a:lnTo>
                    <a:lnTo>
                      <a:pt x="159" y="295"/>
                    </a:lnTo>
                    <a:lnTo>
                      <a:pt x="170" y="305"/>
                    </a:lnTo>
                    <a:lnTo>
                      <a:pt x="180" y="305"/>
                    </a:lnTo>
                    <a:lnTo>
                      <a:pt x="191" y="297"/>
                    </a:lnTo>
                    <a:lnTo>
                      <a:pt x="203" y="297"/>
                    </a:lnTo>
                    <a:lnTo>
                      <a:pt x="230" y="305"/>
                    </a:lnTo>
                    <a:lnTo>
                      <a:pt x="234" y="312"/>
                    </a:lnTo>
                    <a:lnTo>
                      <a:pt x="234" y="321"/>
                    </a:lnTo>
                    <a:lnTo>
                      <a:pt x="250" y="322"/>
                    </a:lnTo>
                    <a:lnTo>
                      <a:pt x="253" y="316"/>
                    </a:lnTo>
                    <a:lnTo>
                      <a:pt x="256" y="318"/>
                    </a:lnTo>
                    <a:lnTo>
                      <a:pt x="257" y="328"/>
                    </a:lnTo>
                    <a:lnTo>
                      <a:pt x="268" y="343"/>
                    </a:lnTo>
                    <a:lnTo>
                      <a:pt x="268" y="366"/>
                    </a:lnTo>
                    <a:lnTo>
                      <a:pt x="277" y="388"/>
                    </a:lnTo>
                    <a:lnTo>
                      <a:pt x="278" y="399"/>
                    </a:lnTo>
                    <a:lnTo>
                      <a:pt x="294" y="418"/>
                    </a:lnTo>
                    <a:lnTo>
                      <a:pt x="301" y="416"/>
                    </a:lnTo>
                    <a:lnTo>
                      <a:pt x="313" y="430"/>
                    </a:lnTo>
                    <a:lnTo>
                      <a:pt x="318" y="420"/>
                    </a:lnTo>
                    <a:lnTo>
                      <a:pt x="326" y="415"/>
                    </a:lnTo>
                    <a:lnTo>
                      <a:pt x="339" y="416"/>
                    </a:lnTo>
                    <a:lnTo>
                      <a:pt x="355" y="410"/>
                    </a:lnTo>
                    <a:lnTo>
                      <a:pt x="360" y="395"/>
                    </a:lnTo>
                    <a:lnTo>
                      <a:pt x="359" y="382"/>
                    </a:lnTo>
                    <a:lnTo>
                      <a:pt x="368" y="357"/>
                    </a:lnTo>
                    <a:lnTo>
                      <a:pt x="337" y="30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2" name="Freeform 307"/>
              <p:cNvSpPr>
                <a:spLocks noChangeAspect="1"/>
              </p:cNvSpPr>
              <p:nvPr/>
            </p:nvSpPr>
            <p:spPr bwMode="gray">
              <a:xfrm>
                <a:off x="1462" y="960"/>
                <a:ext cx="121" cy="112"/>
              </a:xfrm>
              <a:custGeom>
                <a:avLst/>
                <a:gdLst/>
                <a:ahLst/>
                <a:cxnLst>
                  <a:cxn ang="0">
                    <a:pos x="22" y="39"/>
                  </a:cxn>
                  <a:cxn ang="0">
                    <a:pos x="18" y="69"/>
                  </a:cxn>
                  <a:cxn ang="0">
                    <a:pos x="88" y="118"/>
                  </a:cxn>
                  <a:cxn ang="0">
                    <a:pos x="103" y="142"/>
                  </a:cxn>
                  <a:cxn ang="0">
                    <a:pos x="45" y="146"/>
                  </a:cxn>
                  <a:cxn ang="0">
                    <a:pos x="39" y="178"/>
                  </a:cxn>
                  <a:cxn ang="0">
                    <a:pos x="70" y="189"/>
                  </a:cxn>
                  <a:cxn ang="0">
                    <a:pos x="83" y="233"/>
                  </a:cxn>
                  <a:cxn ang="0">
                    <a:pos x="110" y="200"/>
                  </a:cxn>
                  <a:cxn ang="0">
                    <a:pos x="143" y="192"/>
                  </a:cxn>
                  <a:cxn ang="0">
                    <a:pos x="132" y="225"/>
                  </a:cxn>
                  <a:cxn ang="0">
                    <a:pos x="158" y="204"/>
                  </a:cxn>
                  <a:cxn ang="0">
                    <a:pos x="177" y="181"/>
                  </a:cxn>
                  <a:cxn ang="0">
                    <a:pos x="193" y="192"/>
                  </a:cxn>
                  <a:cxn ang="0">
                    <a:pos x="229" y="209"/>
                  </a:cxn>
                  <a:cxn ang="0">
                    <a:pos x="260" y="216"/>
                  </a:cxn>
                  <a:cxn ang="0">
                    <a:pos x="208" y="232"/>
                  </a:cxn>
                  <a:cxn ang="0">
                    <a:pos x="266" y="236"/>
                  </a:cxn>
                  <a:cxn ang="0">
                    <a:pos x="313" y="243"/>
                  </a:cxn>
                  <a:cxn ang="0">
                    <a:pos x="154" y="292"/>
                  </a:cxn>
                  <a:cxn ang="0">
                    <a:pos x="138" y="340"/>
                  </a:cxn>
                  <a:cxn ang="0">
                    <a:pos x="185" y="382"/>
                  </a:cxn>
                  <a:cxn ang="0">
                    <a:pos x="153" y="392"/>
                  </a:cxn>
                  <a:cxn ang="0">
                    <a:pos x="164" y="416"/>
                  </a:cxn>
                  <a:cxn ang="0">
                    <a:pos x="243" y="442"/>
                  </a:cxn>
                  <a:cxn ang="0">
                    <a:pos x="184" y="486"/>
                  </a:cxn>
                  <a:cxn ang="0">
                    <a:pos x="211" y="506"/>
                  </a:cxn>
                  <a:cxn ang="0">
                    <a:pos x="210" y="513"/>
                  </a:cxn>
                  <a:cxn ang="0">
                    <a:pos x="250" y="547"/>
                  </a:cxn>
                  <a:cxn ang="0">
                    <a:pos x="326" y="549"/>
                  </a:cxn>
                  <a:cxn ang="0">
                    <a:pos x="326" y="511"/>
                  </a:cxn>
                  <a:cxn ang="0">
                    <a:pos x="365" y="552"/>
                  </a:cxn>
                  <a:cxn ang="0">
                    <a:pos x="335" y="475"/>
                  </a:cxn>
                  <a:cxn ang="0">
                    <a:pos x="330" y="430"/>
                  </a:cxn>
                  <a:cxn ang="0">
                    <a:pos x="368" y="497"/>
                  </a:cxn>
                  <a:cxn ang="0">
                    <a:pos x="405" y="533"/>
                  </a:cxn>
                  <a:cxn ang="0">
                    <a:pos x="398" y="415"/>
                  </a:cxn>
                  <a:cxn ang="0">
                    <a:pos x="421" y="461"/>
                  </a:cxn>
                  <a:cxn ang="0">
                    <a:pos x="435" y="416"/>
                  </a:cxn>
                  <a:cxn ang="0">
                    <a:pos x="420" y="360"/>
                  </a:cxn>
                  <a:cxn ang="0">
                    <a:pos x="432" y="284"/>
                  </a:cxn>
                  <a:cxn ang="0">
                    <a:pos x="431" y="321"/>
                  </a:cxn>
                  <a:cxn ang="0">
                    <a:pos x="455" y="407"/>
                  </a:cxn>
                  <a:cxn ang="0">
                    <a:pos x="486" y="303"/>
                  </a:cxn>
                  <a:cxn ang="0">
                    <a:pos x="513" y="310"/>
                  </a:cxn>
                  <a:cxn ang="0">
                    <a:pos x="602" y="231"/>
                  </a:cxn>
                  <a:cxn ang="0">
                    <a:pos x="588" y="170"/>
                  </a:cxn>
                  <a:cxn ang="0">
                    <a:pos x="551" y="135"/>
                  </a:cxn>
                  <a:cxn ang="0">
                    <a:pos x="535" y="176"/>
                  </a:cxn>
                  <a:cxn ang="0">
                    <a:pos x="539" y="141"/>
                  </a:cxn>
                  <a:cxn ang="0">
                    <a:pos x="507" y="93"/>
                  </a:cxn>
                  <a:cxn ang="0">
                    <a:pos x="468" y="127"/>
                  </a:cxn>
                  <a:cxn ang="0">
                    <a:pos x="481" y="96"/>
                  </a:cxn>
                  <a:cxn ang="0">
                    <a:pos x="481" y="33"/>
                  </a:cxn>
                  <a:cxn ang="0">
                    <a:pos x="104" y="0"/>
                  </a:cxn>
                  <a:cxn ang="0">
                    <a:pos x="99" y="0"/>
                  </a:cxn>
                  <a:cxn ang="0">
                    <a:pos x="2" y="0"/>
                  </a:cxn>
                </a:cxnLst>
                <a:rect l="0" t="0" r="r" b="b"/>
                <a:pathLst>
                  <a:path w="603" h="558">
                    <a:moveTo>
                      <a:pt x="3" y="21"/>
                    </a:moveTo>
                    <a:lnTo>
                      <a:pt x="23" y="26"/>
                    </a:lnTo>
                    <a:lnTo>
                      <a:pt x="25" y="32"/>
                    </a:lnTo>
                    <a:lnTo>
                      <a:pt x="22" y="39"/>
                    </a:lnTo>
                    <a:lnTo>
                      <a:pt x="1" y="42"/>
                    </a:lnTo>
                    <a:lnTo>
                      <a:pt x="12" y="52"/>
                    </a:lnTo>
                    <a:lnTo>
                      <a:pt x="9" y="57"/>
                    </a:lnTo>
                    <a:lnTo>
                      <a:pt x="18" y="69"/>
                    </a:lnTo>
                    <a:lnTo>
                      <a:pt x="34" y="103"/>
                    </a:lnTo>
                    <a:lnTo>
                      <a:pt x="55" y="117"/>
                    </a:lnTo>
                    <a:lnTo>
                      <a:pt x="59" y="124"/>
                    </a:lnTo>
                    <a:lnTo>
                      <a:pt x="88" y="118"/>
                    </a:lnTo>
                    <a:lnTo>
                      <a:pt x="105" y="128"/>
                    </a:lnTo>
                    <a:lnTo>
                      <a:pt x="126" y="104"/>
                    </a:lnTo>
                    <a:lnTo>
                      <a:pt x="120" y="129"/>
                    </a:lnTo>
                    <a:lnTo>
                      <a:pt x="103" y="142"/>
                    </a:lnTo>
                    <a:lnTo>
                      <a:pt x="81" y="144"/>
                    </a:lnTo>
                    <a:lnTo>
                      <a:pt x="80" y="149"/>
                    </a:lnTo>
                    <a:lnTo>
                      <a:pt x="64" y="155"/>
                    </a:lnTo>
                    <a:lnTo>
                      <a:pt x="45" y="146"/>
                    </a:lnTo>
                    <a:lnTo>
                      <a:pt x="39" y="152"/>
                    </a:lnTo>
                    <a:lnTo>
                      <a:pt x="38" y="161"/>
                    </a:lnTo>
                    <a:lnTo>
                      <a:pt x="40" y="168"/>
                    </a:lnTo>
                    <a:lnTo>
                      <a:pt x="39" y="178"/>
                    </a:lnTo>
                    <a:lnTo>
                      <a:pt x="48" y="189"/>
                    </a:lnTo>
                    <a:lnTo>
                      <a:pt x="56" y="188"/>
                    </a:lnTo>
                    <a:lnTo>
                      <a:pt x="60" y="195"/>
                    </a:lnTo>
                    <a:lnTo>
                      <a:pt x="70" y="189"/>
                    </a:lnTo>
                    <a:lnTo>
                      <a:pt x="72" y="200"/>
                    </a:lnTo>
                    <a:lnTo>
                      <a:pt x="77" y="209"/>
                    </a:lnTo>
                    <a:lnTo>
                      <a:pt x="76" y="212"/>
                    </a:lnTo>
                    <a:lnTo>
                      <a:pt x="83" y="233"/>
                    </a:lnTo>
                    <a:lnTo>
                      <a:pt x="88" y="224"/>
                    </a:lnTo>
                    <a:lnTo>
                      <a:pt x="98" y="212"/>
                    </a:lnTo>
                    <a:lnTo>
                      <a:pt x="108" y="209"/>
                    </a:lnTo>
                    <a:lnTo>
                      <a:pt x="110" y="200"/>
                    </a:lnTo>
                    <a:lnTo>
                      <a:pt x="109" y="193"/>
                    </a:lnTo>
                    <a:lnTo>
                      <a:pt x="116" y="183"/>
                    </a:lnTo>
                    <a:lnTo>
                      <a:pt x="135" y="193"/>
                    </a:lnTo>
                    <a:lnTo>
                      <a:pt x="143" y="192"/>
                    </a:lnTo>
                    <a:lnTo>
                      <a:pt x="132" y="203"/>
                    </a:lnTo>
                    <a:lnTo>
                      <a:pt x="130" y="209"/>
                    </a:lnTo>
                    <a:lnTo>
                      <a:pt x="129" y="225"/>
                    </a:lnTo>
                    <a:lnTo>
                      <a:pt x="132" y="225"/>
                    </a:lnTo>
                    <a:lnTo>
                      <a:pt x="138" y="236"/>
                    </a:lnTo>
                    <a:lnTo>
                      <a:pt x="146" y="233"/>
                    </a:lnTo>
                    <a:lnTo>
                      <a:pt x="156" y="221"/>
                    </a:lnTo>
                    <a:lnTo>
                      <a:pt x="158" y="204"/>
                    </a:lnTo>
                    <a:lnTo>
                      <a:pt x="168" y="197"/>
                    </a:lnTo>
                    <a:lnTo>
                      <a:pt x="170" y="181"/>
                    </a:lnTo>
                    <a:lnTo>
                      <a:pt x="175" y="172"/>
                    </a:lnTo>
                    <a:lnTo>
                      <a:pt x="177" y="181"/>
                    </a:lnTo>
                    <a:lnTo>
                      <a:pt x="170" y="208"/>
                    </a:lnTo>
                    <a:lnTo>
                      <a:pt x="174" y="211"/>
                    </a:lnTo>
                    <a:lnTo>
                      <a:pt x="191" y="205"/>
                    </a:lnTo>
                    <a:lnTo>
                      <a:pt x="193" y="192"/>
                    </a:lnTo>
                    <a:lnTo>
                      <a:pt x="194" y="189"/>
                    </a:lnTo>
                    <a:lnTo>
                      <a:pt x="218" y="183"/>
                    </a:lnTo>
                    <a:lnTo>
                      <a:pt x="215" y="200"/>
                    </a:lnTo>
                    <a:lnTo>
                      <a:pt x="229" y="209"/>
                    </a:lnTo>
                    <a:lnTo>
                      <a:pt x="276" y="203"/>
                    </a:lnTo>
                    <a:lnTo>
                      <a:pt x="277" y="206"/>
                    </a:lnTo>
                    <a:lnTo>
                      <a:pt x="272" y="211"/>
                    </a:lnTo>
                    <a:lnTo>
                      <a:pt x="260" y="216"/>
                    </a:lnTo>
                    <a:lnTo>
                      <a:pt x="222" y="216"/>
                    </a:lnTo>
                    <a:lnTo>
                      <a:pt x="220" y="224"/>
                    </a:lnTo>
                    <a:lnTo>
                      <a:pt x="208" y="224"/>
                    </a:lnTo>
                    <a:lnTo>
                      <a:pt x="208" y="232"/>
                    </a:lnTo>
                    <a:lnTo>
                      <a:pt x="213" y="237"/>
                    </a:lnTo>
                    <a:lnTo>
                      <a:pt x="227" y="244"/>
                    </a:lnTo>
                    <a:lnTo>
                      <a:pt x="259" y="243"/>
                    </a:lnTo>
                    <a:lnTo>
                      <a:pt x="266" y="236"/>
                    </a:lnTo>
                    <a:lnTo>
                      <a:pt x="312" y="231"/>
                    </a:lnTo>
                    <a:lnTo>
                      <a:pt x="324" y="222"/>
                    </a:lnTo>
                    <a:lnTo>
                      <a:pt x="315" y="241"/>
                    </a:lnTo>
                    <a:lnTo>
                      <a:pt x="313" y="243"/>
                    </a:lnTo>
                    <a:lnTo>
                      <a:pt x="275" y="247"/>
                    </a:lnTo>
                    <a:lnTo>
                      <a:pt x="242" y="258"/>
                    </a:lnTo>
                    <a:lnTo>
                      <a:pt x="173" y="265"/>
                    </a:lnTo>
                    <a:lnTo>
                      <a:pt x="154" y="292"/>
                    </a:lnTo>
                    <a:lnTo>
                      <a:pt x="138" y="298"/>
                    </a:lnTo>
                    <a:lnTo>
                      <a:pt x="127" y="313"/>
                    </a:lnTo>
                    <a:lnTo>
                      <a:pt x="130" y="325"/>
                    </a:lnTo>
                    <a:lnTo>
                      <a:pt x="138" y="340"/>
                    </a:lnTo>
                    <a:lnTo>
                      <a:pt x="145" y="359"/>
                    </a:lnTo>
                    <a:lnTo>
                      <a:pt x="163" y="356"/>
                    </a:lnTo>
                    <a:lnTo>
                      <a:pt x="183" y="371"/>
                    </a:lnTo>
                    <a:lnTo>
                      <a:pt x="185" y="382"/>
                    </a:lnTo>
                    <a:lnTo>
                      <a:pt x="163" y="380"/>
                    </a:lnTo>
                    <a:lnTo>
                      <a:pt x="156" y="373"/>
                    </a:lnTo>
                    <a:lnTo>
                      <a:pt x="151" y="377"/>
                    </a:lnTo>
                    <a:lnTo>
                      <a:pt x="153" y="392"/>
                    </a:lnTo>
                    <a:lnTo>
                      <a:pt x="158" y="404"/>
                    </a:lnTo>
                    <a:lnTo>
                      <a:pt x="165" y="404"/>
                    </a:lnTo>
                    <a:lnTo>
                      <a:pt x="163" y="410"/>
                    </a:lnTo>
                    <a:lnTo>
                      <a:pt x="164" y="416"/>
                    </a:lnTo>
                    <a:lnTo>
                      <a:pt x="170" y="426"/>
                    </a:lnTo>
                    <a:lnTo>
                      <a:pt x="193" y="420"/>
                    </a:lnTo>
                    <a:lnTo>
                      <a:pt x="201" y="427"/>
                    </a:lnTo>
                    <a:lnTo>
                      <a:pt x="243" y="442"/>
                    </a:lnTo>
                    <a:lnTo>
                      <a:pt x="238" y="448"/>
                    </a:lnTo>
                    <a:lnTo>
                      <a:pt x="178" y="457"/>
                    </a:lnTo>
                    <a:lnTo>
                      <a:pt x="178" y="472"/>
                    </a:lnTo>
                    <a:lnTo>
                      <a:pt x="184" y="486"/>
                    </a:lnTo>
                    <a:lnTo>
                      <a:pt x="193" y="491"/>
                    </a:lnTo>
                    <a:lnTo>
                      <a:pt x="199" y="505"/>
                    </a:lnTo>
                    <a:lnTo>
                      <a:pt x="205" y="509"/>
                    </a:lnTo>
                    <a:lnTo>
                      <a:pt x="211" y="506"/>
                    </a:lnTo>
                    <a:lnTo>
                      <a:pt x="212" y="497"/>
                    </a:lnTo>
                    <a:lnTo>
                      <a:pt x="216" y="500"/>
                    </a:lnTo>
                    <a:lnTo>
                      <a:pt x="216" y="506"/>
                    </a:lnTo>
                    <a:lnTo>
                      <a:pt x="210" y="513"/>
                    </a:lnTo>
                    <a:lnTo>
                      <a:pt x="218" y="523"/>
                    </a:lnTo>
                    <a:lnTo>
                      <a:pt x="223" y="537"/>
                    </a:lnTo>
                    <a:lnTo>
                      <a:pt x="242" y="537"/>
                    </a:lnTo>
                    <a:lnTo>
                      <a:pt x="250" y="547"/>
                    </a:lnTo>
                    <a:lnTo>
                      <a:pt x="269" y="549"/>
                    </a:lnTo>
                    <a:lnTo>
                      <a:pt x="290" y="558"/>
                    </a:lnTo>
                    <a:lnTo>
                      <a:pt x="324" y="558"/>
                    </a:lnTo>
                    <a:lnTo>
                      <a:pt x="326" y="549"/>
                    </a:lnTo>
                    <a:lnTo>
                      <a:pt x="323" y="532"/>
                    </a:lnTo>
                    <a:lnTo>
                      <a:pt x="307" y="523"/>
                    </a:lnTo>
                    <a:lnTo>
                      <a:pt x="299" y="511"/>
                    </a:lnTo>
                    <a:lnTo>
                      <a:pt x="326" y="511"/>
                    </a:lnTo>
                    <a:lnTo>
                      <a:pt x="339" y="515"/>
                    </a:lnTo>
                    <a:lnTo>
                      <a:pt x="347" y="532"/>
                    </a:lnTo>
                    <a:lnTo>
                      <a:pt x="360" y="539"/>
                    </a:lnTo>
                    <a:lnTo>
                      <a:pt x="365" y="552"/>
                    </a:lnTo>
                    <a:lnTo>
                      <a:pt x="367" y="545"/>
                    </a:lnTo>
                    <a:lnTo>
                      <a:pt x="350" y="501"/>
                    </a:lnTo>
                    <a:lnTo>
                      <a:pt x="339" y="486"/>
                    </a:lnTo>
                    <a:lnTo>
                      <a:pt x="335" y="475"/>
                    </a:lnTo>
                    <a:lnTo>
                      <a:pt x="322" y="447"/>
                    </a:lnTo>
                    <a:lnTo>
                      <a:pt x="323" y="426"/>
                    </a:lnTo>
                    <a:lnTo>
                      <a:pt x="328" y="424"/>
                    </a:lnTo>
                    <a:lnTo>
                      <a:pt x="330" y="430"/>
                    </a:lnTo>
                    <a:lnTo>
                      <a:pt x="339" y="457"/>
                    </a:lnTo>
                    <a:lnTo>
                      <a:pt x="346" y="469"/>
                    </a:lnTo>
                    <a:lnTo>
                      <a:pt x="367" y="486"/>
                    </a:lnTo>
                    <a:lnTo>
                      <a:pt x="368" y="497"/>
                    </a:lnTo>
                    <a:lnTo>
                      <a:pt x="384" y="532"/>
                    </a:lnTo>
                    <a:lnTo>
                      <a:pt x="394" y="544"/>
                    </a:lnTo>
                    <a:lnTo>
                      <a:pt x="401" y="545"/>
                    </a:lnTo>
                    <a:lnTo>
                      <a:pt x="405" y="533"/>
                    </a:lnTo>
                    <a:lnTo>
                      <a:pt x="412" y="483"/>
                    </a:lnTo>
                    <a:lnTo>
                      <a:pt x="395" y="451"/>
                    </a:lnTo>
                    <a:lnTo>
                      <a:pt x="394" y="436"/>
                    </a:lnTo>
                    <a:lnTo>
                      <a:pt x="398" y="415"/>
                    </a:lnTo>
                    <a:lnTo>
                      <a:pt x="401" y="416"/>
                    </a:lnTo>
                    <a:lnTo>
                      <a:pt x="403" y="426"/>
                    </a:lnTo>
                    <a:lnTo>
                      <a:pt x="417" y="447"/>
                    </a:lnTo>
                    <a:lnTo>
                      <a:pt x="421" y="461"/>
                    </a:lnTo>
                    <a:lnTo>
                      <a:pt x="436" y="461"/>
                    </a:lnTo>
                    <a:lnTo>
                      <a:pt x="436" y="451"/>
                    </a:lnTo>
                    <a:lnTo>
                      <a:pt x="438" y="434"/>
                    </a:lnTo>
                    <a:lnTo>
                      <a:pt x="435" y="416"/>
                    </a:lnTo>
                    <a:lnTo>
                      <a:pt x="423" y="407"/>
                    </a:lnTo>
                    <a:lnTo>
                      <a:pt x="425" y="396"/>
                    </a:lnTo>
                    <a:lnTo>
                      <a:pt x="420" y="376"/>
                    </a:lnTo>
                    <a:lnTo>
                      <a:pt x="420" y="360"/>
                    </a:lnTo>
                    <a:lnTo>
                      <a:pt x="421" y="348"/>
                    </a:lnTo>
                    <a:lnTo>
                      <a:pt x="421" y="329"/>
                    </a:lnTo>
                    <a:lnTo>
                      <a:pt x="427" y="312"/>
                    </a:lnTo>
                    <a:lnTo>
                      <a:pt x="432" y="284"/>
                    </a:lnTo>
                    <a:lnTo>
                      <a:pt x="436" y="280"/>
                    </a:lnTo>
                    <a:lnTo>
                      <a:pt x="436" y="287"/>
                    </a:lnTo>
                    <a:lnTo>
                      <a:pt x="433" y="298"/>
                    </a:lnTo>
                    <a:lnTo>
                      <a:pt x="431" y="321"/>
                    </a:lnTo>
                    <a:lnTo>
                      <a:pt x="436" y="334"/>
                    </a:lnTo>
                    <a:lnTo>
                      <a:pt x="436" y="361"/>
                    </a:lnTo>
                    <a:lnTo>
                      <a:pt x="438" y="380"/>
                    </a:lnTo>
                    <a:lnTo>
                      <a:pt x="455" y="407"/>
                    </a:lnTo>
                    <a:lnTo>
                      <a:pt x="460" y="404"/>
                    </a:lnTo>
                    <a:lnTo>
                      <a:pt x="475" y="367"/>
                    </a:lnTo>
                    <a:lnTo>
                      <a:pt x="489" y="345"/>
                    </a:lnTo>
                    <a:lnTo>
                      <a:pt x="486" y="303"/>
                    </a:lnTo>
                    <a:lnTo>
                      <a:pt x="486" y="291"/>
                    </a:lnTo>
                    <a:lnTo>
                      <a:pt x="496" y="300"/>
                    </a:lnTo>
                    <a:lnTo>
                      <a:pt x="498" y="329"/>
                    </a:lnTo>
                    <a:lnTo>
                      <a:pt x="513" y="310"/>
                    </a:lnTo>
                    <a:lnTo>
                      <a:pt x="511" y="307"/>
                    </a:lnTo>
                    <a:lnTo>
                      <a:pt x="512" y="292"/>
                    </a:lnTo>
                    <a:lnTo>
                      <a:pt x="565" y="267"/>
                    </a:lnTo>
                    <a:lnTo>
                      <a:pt x="602" y="231"/>
                    </a:lnTo>
                    <a:lnTo>
                      <a:pt x="603" y="204"/>
                    </a:lnTo>
                    <a:lnTo>
                      <a:pt x="600" y="195"/>
                    </a:lnTo>
                    <a:lnTo>
                      <a:pt x="592" y="184"/>
                    </a:lnTo>
                    <a:lnTo>
                      <a:pt x="588" y="170"/>
                    </a:lnTo>
                    <a:lnTo>
                      <a:pt x="571" y="146"/>
                    </a:lnTo>
                    <a:lnTo>
                      <a:pt x="560" y="123"/>
                    </a:lnTo>
                    <a:lnTo>
                      <a:pt x="552" y="128"/>
                    </a:lnTo>
                    <a:lnTo>
                      <a:pt x="551" y="135"/>
                    </a:lnTo>
                    <a:lnTo>
                      <a:pt x="549" y="145"/>
                    </a:lnTo>
                    <a:lnTo>
                      <a:pt x="549" y="156"/>
                    </a:lnTo>
                    <a:lnTo>
                      <a:pt x="545" y="165"/>
                    </a:lnTo>
                    <a:lnTo>
                      <a:pt x="535" y="176"/>
                    </a:lnTo>
                    <a:lnTo>
                      <a:pt x="534" y="168"/>
                    </a:lnTo>
                    <a:lnTo>
                      <a:pt x="540" y="162"/>
                    </a:lnTo>
                    <a:lnTo>
                      <a:pt x="538" y="150"/>
                    </a:lnTo>
                    <a:lnTo>
                      <a:pt x="539" y="141"/>
                    </a:lnTo>
                    <a:lnTo>
                      <a:pt x="538" y="130"/>
                    </a:lnTo>
                    <a:lnTo>
                      <a:pt x="529" y="123"/>
                    </a:lnTo>
                    <a:lnTo>
                      <a:pt x="519" y="103"/>
                    </a:lnTo>
                    <a:lnTo>
                      <a:pt x="507" y="93"/>
                    </a:lnTo>
                    <a:lnTo>
                      <a:pt x="502" y="92"/>
                    </a:lnTo>
                    <a:lnTo>
                      <a:pt x="489" y="107"/>
                    </a:lnTo>
                    <a:lnTo>
                      <a:pt x="479" y="107"/>
                    </a:lnTo>
                    <a:lnTo>
                      <a:pt x="468" y="127"/>
                    </a:lnTo>
                    <a:lnTo>
                      <a:pt x="464" y="128"/>
                    </a:lnTo>
                    <a:lnTo>
                      <a:pt x="464" y="115"/>
                    </a:lnTo>
                    <a:lnTo>
                      <a:pt x="470" y="102"/>
                    </a:lnTo>
                    <a:lnTo>
                      <a:pt x="481" y="96"/>
                    </a:lnTo>
                    <a:lnTo>
                      <a:pt x="487" y="60"/>
                    </a:lnTo>
                    <a:lnTo>
                      <a:pt x="496" y="32"/>
                    </a:lnTo>
                    <a:lnTo>
                      <a:pt x="496" y="27"/>
                    </a:lnTo>
                    <a:lnTo>
                      <a:pt x="481" y="33"/>
                    </a:lnTo>
                    <a:lnTo>
                      <a:pt x="481" y="28"/>
                    </a:lnTo>
                    <a:lnTo>
                      <a:pt x="491" y="17"/>
                    </a:lnTo>
                    <a:lnTo>
                      <a:pt x="487" y="0"/>
                    </a:lnTo>
                    <a:lnTo>
                      <a:pt x="104" y="0"/>
                    </a:lnTo>
                    <a:lnTo>
                      <a:pt x="110" y="9"/>
                    </a:lnTo>
                    <a:lnTo>
                      <a:pt x="111" y="15"/>
                    </a:lnTo>
                    <a:lnTo>
                      <a:pt x="102" y="1"/>
                    </a:lnTo>
                    <a:lnTo>
                      <a:pt x="99" y="0"/>
                    </a:lnTo>
                    <a:lnTo>
                      <a:pt x="78" y="0"/>
                    </a:lnTo>
                    <a:lnTo>
                      <a:pt x="75" y="2"/>
                    </a:lnTo>
                    <a:lnTo>
                      <a:pt x="72" y="0"/>
                    </a:lnTo>
                    <a:lnTo>
                      <a:pt x="2" y="0"/>
                    </a:lnTo>
                    <a:lnTo>
                      <a:pt x="0" y="7"/>
                    </a:lnTo>
                    <a:lnTo>
                      <a:pt x="3" y="2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3" name="Freeform 308"/>
              <p:cNvSpPr>
                <a:spLocks noChangeAspect="1"/>
              </p:cNvSpPr>
              <p:nvPr/>
            </p:nvSpPr>
            <p:spPr bwMode="gray">
              <a:xfrm>
                <a:off x="1532" y="960"/>
                <a:ext cx="206" cy="207"/>
              </a:xfrm>
              <a:custGeom>
                <a:avLst/>
                <a:gdLst/>
                <a:ahLst/>
                <a:cxnLst>
                  <a:cxn ang="0">
                    <a:pos x="181" y="70"/>
                  </a:cxn>
                  <a:cxn ang="0">
                    <a:pos x="284" y="215"/>
                  </a:cxn>
                  <a:cxn ang="0">
                    <a:pos x="322" y="275"/>
                  </a:cxn>
                  <a:cxn ang="0">
                    <a:pos x="270" y="271"/>
                  </a:cxn>
                  <a:cxn ang="0">
                    <a:pos x="419" y="334"/>
                  </a:cxn>
                  <a:cxn ang="0">
                    <a:pos x="416" y="370"/>
                  </a:cxn>
                  <a:cxn ang="0">
                    <a:pos x="402" y="402"/>
                  </a:cxn>
                  <a:cxn ang="0">
                    <a:pos x="243" y="332"/>
                  </a:cxn>
                  <a:cxn ang="0">
                    <a:pos x="144" y="436"/>
                  </a:cxn>
                  <a:cxn ang="0">
                    <a:pos x="140" y="531"/>
                  </a:cxn>
                  <a:cxn ang="0">
                    <a:pos x="192" y="511"/>
                  </a:cxn>
                  <a:cxn ang="0">
                    <a:pos x="221" y="553"/>
                  </a:cxn>
                  <a:cxn ang="0">
                    <a:pos x="264" y="454"/>
                  </a:cxn>
                  <a:cxn ang="0">
                    <a:pos x="278" y="529"/>
                  </a:cxn>
                  <a:cxn ang="0">
                    <a:pos x="246" y="561"/>
                  </a:cxn>
                  <a:cxn ang="0">
                    <a:pos x="230" y="609"/>
                  </a:cxn>
                  <a:cxn ang="0">
                    <a:pos x="227" y="620"/>
                  </a:cxn>
                  <a:cxn ang="0">
                    <a:pos x="267" y="650"/>
                  </a:cxn>
                  <a:cxn ang="0">
                    <a:pos x="351" y="657"/>
                  </a:cxn>
                  <a:cxn ang="0">
                    <a:pos x="378" y="623"/>
                  </a:cxn>
                  <a:cxn ang="0">
                    <a:pos x="335" y="739"/>
                  </a:cxn>
                  <a:cxn ang="0">
                    <a:pos x="233" y="736"/>
                  </a:cxn>
                  <a:cxn ang="0">
                    <a:pos x="168" y="622"/>
                  </a:cxn>
                  <a:cxn ang="0">
                    <a:pos x="88" y="693"/>
                  </a:cxn>
                  <a:cxn ang="0">
                    <a:pos x="145" y="753"/>
                  </a:cxn>
                  <a:cxn ang="0">
                    <a:pos x="147" y="801"/>
                  </a:cxn>
                  <a:cxn ang="0">
                    <a:pos x="92" y="819"/>
                  </a:cxn>
                  <a:cxn ang="0">
                    <a:pos x="6" y="903"/>
                  </a:cxn>
                  <a:cxn ang="0">
                    <a:pos x="45" y="897"/>
                  </a:cxn>
                  <a:cxn ang="0">
                    <a:pos x="108" y="964"/>
                  </a:cxn>
                  <a:cxn ang="0">
                    <a:pos x="190" y="995"/>
                  </a:cxn>
                  <a:cxn ang="0">
                    <a:pos x="286" y="925"/>
                  </a:cxn>
                  <a:cxn ang="0">
                    <a:pos x="399" y="979"/>
                  </a:cxn>
                  <a:cxn ang="0">
                    <a:pos x="456" y="958"/>
                  </a:cxn>
                  <a:cxn ang="0">
                    <a:pos x="581" y="943"/>
                  </a:cxn>
                  <a:cxn ang="0">
                    <a:pos x="595" y="865"/>
                  </a:cxn>
                  <a:cxn ang="0">
                    <a:pos x="570" y="792"/>
                  </a:cxn>
                  <a:cxn ang="0">
                    <a:pos x="423" y="805"/>
                  </a:cxn>
                  <a:cxn ang="0">
                    <a:pos x="498" y="773"/>
                  </a:cxn>
                  <a:cxn ang="0">
                    <a:pos x="652" y="694"/>
                  </a:cxn>
                  <a:cxn ang="0">
                    <a:pos x="622" y="596"/>
                  </a:cxn>
                  <a:cxn ang="0">
                    <a:pos x="768" y="555"/>
                  </a:cxn>
                  <a:cxn ang="0">
                    <a:pos x="775" y="468"/>
                  </a:cxn>
                  <a:cxn ang="0">
                    <a:pos x="813" y="411"/>
                  </a:cxn>
                  <a:cxn ang="0">
                    <a:pos x="757" y="319"/>
                  </a:cxn>
                  <a:cxn ang="0">
                    <a:pos x="645" y="291"/>
                  </a:cxn>
                  <a:cxn ang="0">
                    <a:pos x="715" y="247"/>
                  </a:cxn>
                  <a:cxn ang="0">
                    <a:pos x="828" y="274"/>
                  </a:cxn>
                  <a:cxn ang="0">
                    <a:pos x="650" y="222"/>
                  </a:cxn>
                  <a:cxn ang="0">
                    <a:pos x="746" y="209"/>
                  </a:cxn>
                  <a:cxn ang="0">
                    <a:pos x="801" y="185"/>
                  </a:cxn>
                  <a:cxn ang="0">
                    <a:pos x="881" y="140"/>
                  </a:cxn>
                  <a:cxn ang="0">
                    <a:pos x="884" y="103"/>
                  </a:cxn>
                  <a:cxn ang="0">
                    <a:pos x="978" y="58"/>
                  </a:cxn>
                  <a:cxn ang="0">
                    <a:pos x="426" y="41"/>
                  </a:cxn>
                  <a:cxn ang="0">
                    <a:pos x="526" y="107"/>
                  </a:cxn>
                  <a:cxn ang="0">
                    <a:pos x="432" y="129"/>
                  </a:cxn>
                  <a:cxn ang="0">
                    <a:pos x="220" y="14"/>
                  </a:cxn>
                </a:cxnLst>
                <a:rect l="0" t="0" r="r" b="b"/>
                <a:pathLst>
                  <a:path w="1028" h="1037">
                    <a:moveTo>
                      <a:pt x="231" y="23"/>
                    </a:moveTo>
                    <a:lnTo>
                      <a:pt x="231" y="28"/>
                    </a:lnTo>
                    <a:lnTo>
                      <a:pt x="228" y="33"/>
                    </a:lnTo>
                    <a:lnTo>
                      <a:pt x="193" y="18"/>
                    </a:lnTo>
                    <a:lnTo>
                      <a:pt x="184" y="9"/>
                    </a:lnTo>
                    <a:lnTo>
                      <a:pt x="174" y="7"/>
                    </a:lnTo>
                    <a:lnTo>
                      <a:pt x="168" y="11"/>
                    </a:lnTo>
                    <a:lnTo>
                      <a:pt x="168" y="49"/>
                    </a:lnTo>
                    <a:lnTo>
                      <a:pt x="170" y="57"/>
                    </a:lnTo>
                    <a:lnTo>
                      <a:pt x="181" y="70"/>
                    </a:lnTo>
                    <a:lnTo>
                      <a:pt x="204" y="86"/>
                    </a:lnTo>
                    <a:lnTo>
                      <a:pt x="217" y="87"/>
                    </a:lnTo>
                    <a:lnTo>
                      <a:pt x="243" y="111"/>
                    </a:lnTo>
                    <a:lnTo>
                      <a:pt x="247" y="120"/>
                    </a:lnTo>
                    <a:lnTo>
                      <a:pt x="251" y="141"/>
                    </a:lnTo>
                    <a:lnTo>
                      <a:pt x="256" y="151"/>
                    </a:lnTo>
                    <a:lnTo>
                      <a:pt x="279" y="182"/>
                    </a:lnTo>
                    <a:lnTo>
                      <a:pt x="281" y="192"/>
                    </a:lnTo>
                    <a:lnTo>
                      <a:pt x="280" y="204"/>
                    </a:lnTo>
                    <a:lnTo>
                      <a:pt x="284" y="215"/>
                    </a:lnTo>
                    <a:lnTo>
                      <a:pt x="284" y="225"/>
                    </a:lnTo>
                    <a:lnTo>
                      <a:pt x="283" y="228"/>
                    </a:lnTo>
                    <a:lnTo>
                      <a:pt x="286" y="237"/>
                    </a:lnTo>
                    <a:lnTo>
                      <a:pt x="289" y="253"/>
                    </a:lnTo>
                    <a:lnTo>
                      <a:pt x="303" y="249"/>
                    </a:lnTo>
                    <a:lnTo>
                      <a:pt x="310" y="240"/>
                    </a:lnTo>
                    <a:lnTo>
                      <a:pt x="308" y="251"/>
                    </a:lnTo>
                    <a:lnTo>
                      <a:pt x="303" y="259"/>
                    </a:lnTo>
                    <a:lnTo>
                      <a:pt x="314" y="278"/>
                    </a:lnTo>
                    <a:lnTo>
                      <a:pt x="322" y="275"/>
                    </a:lnTo>
                    <a:lnTo>
                      <a:pt x="324" y="290"/>
                    </a:lnTo>
                    <a:lnTo>
                      <a:pt x="330" y="298"/>
                    </a:lnTo>
                    <a:lnTo>
                      <a:pt x="344" y="296"/>
                    </a:lnTo>
                    <a:lnTo>
                      <a:pt x="337" y="307"/>
                    </a:lnTo>
                    <a:lnTo>
                      <a:pt x="318" y="306"/>
                    </a:lnTo>
                    <a:lnTo>
                      <a:pt x="307" y="301"/>
                    </a:lnTo>
                    <a:lnTo>
                      <a:pt x="295" y="280"/>
                    </a:lnTo>
                    <a:lnTo>
                      <a:pt x="283" y="279"/>
                    </a:lnTo>
                    <a:lnTo>
                      <a:pt x="276" y="269"/>
                    </a:lnTo>
                    <a:lnTo>
                      <a:pt x="270" y="271"/>
                    </a:lnTo>
                    <a:lnTo>
                      <a:pt x="262" y="286"/>
                    </a:lnTo>
                    <a:lnTo>
                      <a:pt x="265" y="302"/>
                    </a:lnTo>
                    <a:lnTo>
                      <a:pt x="278" y="307"/>
                    </a:lnTo>
                    <a:lnTo>
                      <a:pt x="295" y="327"/>
                    </a:lnTo>
                    <a:lnTo>
                      <a:pt x="354" y="333"/>
                    </a:lnTo>
                    <a:lnTo>
                      <a:pt x="377" y="346"/>
                    </a:lnTo>
                    <a:lnTo>
                      <a:pt x="407" y="345"/>
                    </a:lnTo>
                    <a:lnTo>
                      <a:pt x="410" y="343"/>
                    </a:lnTo>
                    <a:lnTo>
                      <a:pt x="413" y="335"/>
                    </a:lnTo>
                    <a:lnTo>
                      <a:pt x="419" y="334"/>
                    </a:lnTo>
                    <a:lnTo>
                      <a:pt x="434" y="316"/>
                    </a:lnTo>
                    <a:lnTo>
                      <a:pt x="442" y="313"/>
                    </a:lnTo>
                    <a:lnTo>
                      <a:pt x="442" y="316"/>
                    </a:lnTo>
                    <a:lnTo>
                      <a:pt x="434" y="332"/>
                    </a:lnTo>
                    <a:lnTo>
                      <a:pt x="431" y="349"/>
                    </a:lnTo>
                    <a:lnTo>
                      <a:pt x="434" y="353"/>
                    </a:lnTo>
                    <a:lnTo>
                      <a:pt x="427" y="361"/>
                    </a:lnTo>
                    <a:lnTo>
                      <a:pt x="424" y="360"/>
                    </a:lnTo>
                    <a:lnTo>
                      <a:pt x="421" y="367"/>
                    </a:lnTo>
                    <a:lnTo>
                      <a:pt x="416" y="370"/>
                    </a:lnTo>
                    <a:lnTo>
                      <a:pt x="408" y="357"/>
                    </a:lnTo>
                    <a:lnTo>
                      <a:pt x="398" y="364"/>
                    </a:lnTo>
                    <a:lnTo>
                      <a:pt x="355" y="357"/>
                    </a:lnTo>
                    <a:lnTo>
                      <a:pt x="348" y="366"/>
                    </a:lnTo>
                    <a:lnTo>
                      <a:pt x="351" y="375"/>
                    </a:lnTo>
                    <a:lnTo>
                      <a:pt x="364" y="384"/>
                    </a:lnTo>
                    <a:lnTo>
                      <a:pt x="373" y="386"/>
                    </a:lnTo>
                    <a:lnTo>
                      <a:pt x="377" y="393"/>
                    </a:lnTo>
                    <a:lnTo>
                      <a:pt x="405" y="394"/>
                    </a:lnTo>
                    <a:lnTo>
                      <a:pt x="402" y="402"/>
                    </a:lnTo>
                    <a:lnTo>
                      <a:pt x="388" y="402"/>
                    </a:lnTo>
                    <a:lnTo>
                      <a:pt x="402" y="431"/>
                    </a:lnTo>
                    <a:lnTo>
                      <a:pt x="399" y="437"/>
                    </a:lnTo>
                    <a:lnTo>
                      <a:pt x="380" y="426"/>
                    </a:lnTo>
                    <a:lnTo>
                      <a:pt x="377" y="418"/>
                    </a:lnTo>
                    <a:lnTo>
                      <a:pt x="367" y="400"/>
                    </a:lnTo>
                    <a:lnTo>
                      <a:pt x="356" y="399"/>
                    </a:lnTo>
                    <a:lnTo>
                      <a:pt x="313" y="353"/>
                    </a:lnTo>
                    <a:lnTo>
                      <a:pt x="270" y="345"/>
                    </a:lnTo>
                    <a:lnTo>
                      <a:pt x="243" y="332"/>
                    </a:lnTo>
                    <a:lnTo>
                      <a:pt x="233" y="333"/>
                    </a:lnTo>
                    <a:lnTo>
                      <a:pt x="232" y="341"/>
                    </a:lnTo>
                    <a:lnTo>
                      <a:pt x="225" y="354"/>
                    </a:lnTo>
                    <a:lnTo>
                      <a:pt x="157" y="367"/>
                    </a:lnTo>
                    <a:lnTo>
                      <a:pt x="152" y="371"/>
                    </a:lnTo>
                    <a:lnTo>
                      <a:pt x="146" y="382"/>
                    </a:lnTo>
                    <a:lnTo>
                      <a:pt x="140" y="404"/>
                    </a:lnTo>
                    <a:lnTo>
                      <a:pt x="136" y="426"/>
                    </a:lnTo>
                    <a:lnTo>
                      <a:pt x="147" y="430"/>
                    </a:lnTo>
                    <a:lnTo>
                      <a:pt x="144" y="436"/>
                    </a:lnTo>
                    <a:lnTo>
                      <a:pt x="125" y="442"/>
                    </a:lnTo>
                    <a:lnTo>
                      <a:pt x="118" y="452"/>
                    </a:lnTo>
                    <a:lnTo>
                      <a:pt x="108" y="474"/>
                    </a:lnTo>
                    <a:lnTo>
                      <a:pt x="114" y="488"/>
                    </a:lnTo>
                    <a:lnTo>
                      <a:pt x="115" y="502"/>
                    </a:lnTo>
                    <a:lnTo>
                      <a:pt x="117" y="507"/>
                    </a:lnTo>
                    <a:lnTo>
                      <a:pt x="115" y="523"/>
                    </a:lnTo>
                    <a:lnTo>
                      <a:pt x="117" y="529"/>
                    </a:lnTo>
                    <a:lnTo>
                      <a:pt x="125" y="524"/>
                    </a:lnTo>
                    <a:lnTo>
                      <a:pt x="140" y="531"/>
                    </a:lnTo>
                    <a:lnTo>
                      <a:pt x="127" y="534"/>
                    </a:lnTo>
                    <a:lnTo>
                      <a:pt x="119" y="542"/>
                    </a:lnTo>
                    <a:lnTo>
                      <a:pt x="117" y="549"/>
                    </a:lnTo>
                    <a:lnTo>
                      <a:pt x="118" y="552"/>
                    </a:lnTo>
                    <a:lnTo>
                      <a:pt x="144" y="558"/>
                    </a:lnTo>
                    <a:lnTo>
                      <a:pt x="170" y="545"/>
                    </a:lnTo>
                    <a:lnTo>
                      <a:pt x="176" y="526"/>
                    </a:lnTo>
                    <a:lnTo>
                      <a:pt x="184" y="528"/>
                    </a:lnTo>
                    <a:lnTo>
                      <a:pt x="188" y="523"/>
                    </a:lnTo>
                    <a:lnTo>
                      <a:pt x="192" y="511"/>
                    </a:lnTo>
                    <a:lnTo>
                      <a:pt x="193" y="500"/>
                    </a:lnTo>
                    <a:lnTo>
                      <a:pt x="205" y="486"/>
                    </a:lnTo>
                    <a:lnTo>
                      <a:pt x="205" y="493"/>
                    </a:lnTo>
                    <a:lnTo>
                      <a:pt x="199" y="515"/>
                    </a:lnTo>
                    <a:lnTo>
                      <a:pt x="185" y="542"/>
                    </a:lnTo>
                    <a:lnTo>
                      <a:pt x="187" y="547"/>
                    </a:lnTo>
                    <a:lnTo>
                      <a:pt x="187" y="554"/>
                    </a:lnTo>
                    <a:lnTo>
                      <a:pt x="188" y="561"/>
                    </a:lnTo>
                    <a:lnTo>
                      <a:pt x="194" y="566"/>
                    </a:lnTo>
                    <a:lnTo>
                      <a:pt x="221" y="553"/>
                    </a:lnTo>
                    <a:lnTo>
                      <a:pt x="226" y="558"/>
                    </a:lnTo>
                    <a:lnTo>
                      <a:pt x="233" y="550"/>
                    </a:lnTo>
                    <a:lnTo>
                      <a:pt x="247" y="523"/>
                    </a:lnTo>
                    <a:lnTo>
                      <a:pt x="249" y="510"/>
                    </a:lnTo>
                    <a:lnTo>
                      <a:pt x="254" y="499"/>
                    </a:lnTo>
                    <a:lnTo>
                      <a:pt x="258" y="472"/>
                    </a:lnTo>
                    <a:lnTo>
                      <a:pt x="263" y="458"/>
                    </a:lnTo>
                    <a:lnTo>
                      <a:pt x="263" y="447"/>
                    </a:lnTo>
                    <a:lnTo>
                      <a:pt x="273" y="425"/>
                    </a:lnTo>
                    <a:lnTo>
                      <a:pt x="264" y="454"/>
                    </a:lnTo>
                    <a:lnTo>
                      <a:pt x="263" y="483"/>
                    </a:lnTo>
                    <a:lnTo>
                      <a:pt x="265" y="490"/>
                    </a:lnTo>
                    <a:lnTo>
                      <a:pt x="270" y="491"/>
                    </a:lnTo>
                    <a:lnTo>
                      <a:pt x="276" y="486"/>
                    </a:lnTo>
                    <a:lnTo>
                      <a:pt x="274" y="494"/>
                    </a:lnTo>
                    <a:lnTo>
                      <a:pt x="263" y="505"/>
                    </a:lnTo>
                    <a:lnTo>
                      <a:pt x="259" y="513"/>
                    </a:lnTo>
                    <a:lnTo>
                      <a:pt x="259" y="531"/>
                    </a:lnTo>
                    <a:lnTo>
                      <a:pt x="260" y="536"/>
                    </a:lnTo>
                    <a:lnTo>
                      <a:pt x="278" y="529"/>
                    </a:lnTo>
                    <a:lnTo>
                      <a:pt x="286" y="532"/>
                    </a:lnTo>
                    <a:lnTo>
                      <a:pt x="294" y="536"/>
                    </a:lnTo>
                    <a:lnTo>
                      <a:pt x="296" y="542"/>
                    </a:lnTo>
                    <a:lnTo>
                      <a:pt x="303" y="538"/>
                    </a:lnTo>
                    <a:lnTo>
                      <a:pt x="303" y="545"/>
                    </a:lnTo>
                    <a:lnTo>
                      <a:pt x="298" y="552"/>
                    </a:lnTo>
                    <a:lnTo>
                      <a:pt x="275" y="542"/>
                    </a:lnTo>
                    <a:lnTo>
                      <a:pt x="252" y="547"/>
                    </a:lnTo>
                    <a:lnTo>
                      <a:pt x="246" y="555"/>
                    </a:lnTo>
                    <a:lnTo>
                      <a:pt x="246" y="561"/>
                    </a:lnTo>
                    <a:lnTo>
                      <a:pt x="243" y="570"/>
                    </a:lnTo>
                    <a:lnTo>
                      <a:pt x="257" y="576"/>
                    </a:lnTo>
                    <a:lnTo>
                      <a:pt x="247" y="581"/>
                    </a:lnTo>
                    <a:lnTo>
                      <a:pt x="232" y="576"/>
                    </a:lnTo>
                    <a:lnTo>
                      <a:pt x="226" y="580"/>
                    </a:lnTo>
                    <a:lnTo>
                      <a:pt x="208" y="602"/>
                    </a:lnTo>
                    <a:lnTo>
                      <a:pt x="209" y="607"/>
                    </a:lnTo>
                    <a:lnTo>
                      <a:pt x="214" y="608"/>
                    </a:lnTo>
                    <a:lnTo>
                      <a:pt x="219" y="618"/>
                    </a:lnTo>
                    <a:lnTo>
                      <a:pt x="230" y="609"/>
                    </a:lnTo>
                    <a:lnTo>
                      <a:pt x="253" y="608"/>
                    </a:lnTo>
                    <a:lnTo>
                      <a:pt x="259" y="602"/>
                    </a:lnTo>
                    <a:lnTo>
                      <a:pt x="264" y="604"/>
                    </a:lnTo>
                    <a:lnTo>
                      <a:pt x="265" y="609"/>
                    </a:lnTo>
                    <a:lnTo>
                      <a:pt x="259" y="610"/>
                    </a:lnTo>
                    <a:lnTo>
                      <a:pt x="249" y="620"/>
                    </a:lnTo>
                    <a:lnTo>
                      <a:pt x="251" y="617"/>
                    </a:lnTo>
                    <a:lnTo>
                      <a:pt x="247" y="615"/>
                    </a:lnTo>
                    <a:lnTo>
                      <a:pt x="230" y="618"/>
                    </a:lnTo>
                    <a:lnTo>
                      <a:pt x="227" y="620"/>
                    </a:lnTo>
                    <a:lnTo>
                      <a:pt x="226" y="626"/>
                    </a:lnTo>
                    <a:lnTo>
                      <a:pt x="227" y="631"/>
                    </a:lnTo>
                    <a:lnTo>
                      <a:pt x="247" y="626"/>
                    </a:lnTo>
                    <a:lnTo>
                      <a:pt x="238" y="637"/>
                    </a:lnTo>
                    <a:lnTo>
                      <a:pt x="235" y="651"/>
                    </a:lnTo>
                    <a:lnTo>
                      <a:pt x="235" y="655"/>
                    </a:lnTo>
                    <a:lnTo>
                      <a:pt x="238" y="669"/>
                    </a:lnTo>
                    <a:lnTo>
                      <a:pt x="254" y="682"/>
                    </a:lnTo>
                    <a:lnTo>
                      <a:pt x="265" y="663"/>
                    </a:lnTo>
                    <a:lnTo>
                      <a:pt x="267" y="650"/>
                    </a:lnTo>
                    <a:lnTo>
                      <a:pt x="269" y="645"/>
                    </a:lnTo>
                    <a:lnTo>
                      <a:pt x="271" y="660"/>
                    </a:lnTo>
                    <a:lnTo>
                      <a:pt x="260" y="687"/>
                    </a:lnTo>
                    <a:lnTo>
                      <a:pt x="263" y="701"/>
                    </a:lnTo>
                    <a:lnTo>
                      <a:pt x="278" y="704"/>
                    </a:lnTo>
                    <a:lnTo>
                      <a:pt x="292" y="700"/>
                    </a:lnTo>
                    <a:lnTo>
                      <a:pt x="314" y="708"/>
                    </a:lnTo>
                    <a:lnTo>
                      <a:pt x="333" y="698"/>
                    </a:lnTo>
                    <a:lnTo>
                      <a:pt x="343" y="684"/>
                    </a:lnTo>
                    <a:lnTo>
                      <a:pt x="351" y="657"/>
                    </a:lnTo>
                    <a:lnTo>
                      <a:pt x="359" y="639"/>
                    </a:lnTo>
                    <a:lnTo>
                      <a:pt x="366" y="628"/>
                    </a:lnTo>
                    <a:lnTo>
                      <a:pt x="373" y="599"/>
                    </a:lnTo>
                    <a:lnTo>
                      <a:pt x="373" y="587"/>
                    </a:lnTo>
                    <a:lnTo>
                      <a:pt x="377" y="579"/>
                    </a:lnTo>
                    <a:lnTo>
                      <a:pt x="383" y="571"/>
                    </a:lnTo>
                    <a:lnTo>
                      <a:pt x="396" y="572"/>
                    </a:lnTo>
                    <a:lnTo>
                      <a:pt x="383" y="587"/>
                    </a:lnTo>
                    <a:lnTo>
                      <a:pt x="383" y="602"/>
                    </a:lnTo>
                    <a:lnTo>
                      <a:pt x="378" y="623"/>
                    </a:lnTo>
                    <a:lnTo>
                      <a:pt x="366" y="649"/>
                    </a:lnTo>
                    <a:lnTo>
                      <a:pt x="365" y="657"/>
                    </a:lnTo>
                    <a:lnTo>
                      <a:pt x="360" y="668"/>
                    </a:lnTo>
                    <a:lnTo>
                      <a:pt x="341" y="696"/>
                    </a:lnTo>
                    <a:lnTo>
                      <a:pt x="340" y="701"/>
                    </a:lnTo>
                    <a:lnTo>
                      <a:pt x="323" y="719"/>
                    </a:lnTo>
                    <a:lnTo>
                      <a:pt x="323" y="726"/>
                    </a:lnTo>
                    <a:lnTo>
                      <a:pt x="326" y="730"/>
                    </a:lnTo>
                    <a:lnTo>
                      <a:pt x="335" y="732"/>
                    </a:lnTo>
                    <a:lnTo>
                      <a:pt x="335" y="739"/>
                    </a:lnTo>
                    <a:lnTo>
                      <a:pt x="329" y="742"/>
                    </a:lnTo>
                    <a:lnTo>
                      <a:pt x="313" y="736"/>
                    </a:lnTo>
                    <a:lnTo>
                      <a:pt x="306" y="728"/>
                    </a:lnTo>
                    <a:lnTo>
                      <a:pt x="278" y="733"/>
                    </a:lnTo>
                    <a:lnTo>
                      <a:pt x="284" y="746"/>
                    </a:lnTo>
                    <a:lnTo>
                      <a:pt x="285" y="750"/>
                    </a:lnTo>
                    <a:lnTo>
                      <a:pt x="284" y="757"/>
                    </a:lnTo>
                    <a:lnTo>
                      <a:pt x="276" y="758"/>
                    </a:lnTo>
                    <a:lnTo>
                      <a:pt x="256" y="738"/>
                    </a:lnTo>
                    <a:lnTo>
                      <a:pt x="233" y="736"/>
                    </a:lnTo>
                    <a:lnTo>
                      <a:pt x="215" y="723"/>
                    </a:lnTo>
                    <a:lnTo>
                      <a:pt x="211" y="726"/>
                    </a:lnTo>
                    <a:lnTo>
                      <a:pt x="213" y="716"/>
                    </a:lnTo>
                    <a:lnTo>
                      <a:pt x="209" y="711"/>
                    </a:lnTo>
                    <a:lnTo>
                      <a:pt x="205" y="689"/>
                    </a:lnTo>
                    <a:lnTo>
                      <a:pt x="199" y="678"/>
                    </a:lnTo>
                    <a:lnTo>
                      <a:pt x="194" y="665"/>
                    </a:lnTo>
                    <a:lnTo>
                      <a:pt x="188" y="656"/>
                    </a:lnTo>
                    <a:lnTo>
                      <a:pt x="187" y="646"/>
                    </a:lnTo>
                    <a:lnTo>
                      <a:pt x="168" y="622"/>
                    </a:lnTo>
                    <a:lnTo>
                      <a:pt x="119" y="612"/>
                    </a:lnTo>
                    <a:lnTo>
                      <a:pt x="88" y="628"/>
                    </a:lnTo>
                    <a:lnTo>
                      <a:pt x="82" y="626"/>
                    </a:lnTo>
                    <a:lnTo>
                      <a:pt x="75" y="636"/>
                    </a:lnTo>
                    <a:lnTo>
                      <a:pt x="69" y="636"/>
                    </a:lnTo>
                    <a:lnTo>
                      <a:pt x="70" y="647"/>
                    </a:lnTo>
                    <a:lnTo>
                      <a:pt x="69" y="650"/>
                    </a:lnTo>
                    <a:lnTo>
                      <a:pt x="72" y="655"/>
                    </a:lnTo>
                    <a:lnTo>
                      <a:pt x="70" y="679"/>
                    </a:lnTo>
                    <a:lnTo>
                      <a:pt x="88" y="693"/>
                    </a:lnTo>
                    <a:lnTo>
                      <a:pt x="88" y="699"/>
                    </a:lnTo>
                    <a:lnTo>
                      <a:pt x="99" y="714"/>
                    </a:lnTo>
                    <a:lnTo>
                      <a:pt x="101" y="716"/>
                    </a:lnTo>
                    <a:lnTo>
                      <a:pt x="98" y="735"/>
                    </a:lnTo>
                    <a:lnTo>
                      <a:pt x="102" y="743"/>
                    </a:lnTo>
                    <a:lnTo>
                      <a:pt x="103" y="750"/>
                    </a:lnTo>
                    <a:lnTo>
                      <a:pt x="120" y="757"/>
                    </a:lnTo>
                    <a:lnTo>
                      <a:pt x="131" y="748"/>
                    </a:lnTo>
                    <a:lnTo>
                      <a:pt x="144" y="748"/>
                    </a:lnTo>
                    <a:lnTo>
                      <a:pt x="145" y="753"/>
                    </a:lnTo>
                    <a:lnTo>
                      <a:pt x="127" y="768"/>
                    </a:lnTo>
                    <a:lnTo>
                      <a:pt x="128" y="770"/>
                    </a:lnTo>
                    <a:lnTo>
                      <a:pt x="139" y="773"/>
                    </a:lnTo>
                    <a:lnTo>
                      <a:pt x="139" y="776"/>
                    </a:lnTo>
                    <a:lnTo>
                      <a:pt x="129" y="781"/>
                    </a:lnTo>
                    <a:lnTo>
                      <a:pt x="129" y="790"/>
                    </a:lnTo>
                    <a:lnTo>
                      <a:pt x="130" y="793"/>
                    </a:lnTo>
                    <a:lnTo>
                      <a:pt x="134" y="790"/>
                    </a:lnTo>
                    <a:lnTo>
                      <a:pt x="152" y="796"/>
                    </a:lnTo>
                    <a:lnTo>
                      <a:pt x="147" y="801"/>
                    </a:lnTo>
                    <a:lnTo>
                      <a:pt x="146" y="807"/>
                    </a:lnTo>
                    <a:lnTo>
                      <a:pt x="135" y="801"/>
                    </a:lnTo>
                    <a:lnTo>
                      <a:pt x="134" y="795"/>
                    </a:lnTo>
                    <a:lnTo>
                      <a:pt x="118" y="800"/>
                    </a:lnTo>
                    <a:lnTo>
                      <a:pt x="113" y="807"/>
                    </a:lnTo>
                    <a:lnTo>
                      <a:pt x="118" y="814"/>
                    </a:lnTo>
                    <a:lnTo>
                      <a:pt x="104" y="817"/>
                    </a:lnTo>
                    <a:lnTo>
                      <a:pt x="103" y="811"/>
                    </a:lnTo>
                    <a:lnTo>
                      <a:pt x="101" y="811"/>
                    </a:lnTo>
                    <a:lnTo>
                      <a:pt x="92" y="819"/>
                    </a:lnTo>
                    <a:lnTo>
                      <a:pt x="85" y="813"/>
                    </a:lnTo>
                    <a:lnTo>
                      <a:pt x="72" y="811"/>
                    </a:lnTo>
                    <a:lnTo>
                      <a:pt x="69" y="813"/>
                    </a:lnTo>
                    <a:lnTo>
                      <a:pt x="68" y="824"/>
                    </a:lnTo>
                    <a:lnTo>
                      <a:pt x="56" y="829"/>
                    </a:lnTo>
                    <a:lnTo>
                      <a:pt x="49" y="835"/>
                    </a:lnTo>
                    <a:lnTo>
                      <a:pt x="45" y="845"/>
                    </a:lnTo>
                    <a:lnTo>
                      <a:pt x="10" y="871"/>
                    </a:lnTo>
                    <a:lnTo>
                      <a:pt x="4" y="892"/>
                    </a:lnTo>
                    <a:lnTo>
                      <a:pt x="6" y="903"/>
                    </a:lnTo>
                    <a:lnTo>
                      <a:pt x="5" y="919"/>
                    </a:lnTo>
                    <a:lnTo>
                      <a:pt x="2" y="932"/>
                    </a:lnTo>
                    <a:lnTo>
                      <a:pt x="0" y="941"/>
                    </a:lnTo>
                    <a:lnTo>
                      <a:pt x="18" y="974"/>
                    </a:lnTo>
                    <a:lnTo>
                      <a:pt x="26" y="975"/>
                    </a:lnTo>
                    <a:lnTo>
                      <a:pt x="39" y="958"/>
                    </a:lnTo>
                    <a:lnTo>
                      <a:pt x="42" y="941"/>
                    </a:lnTo>
                    <a:lnTo>
                      <a:pt x="47" y="970"/>
                    </a:lnTo>
                    <a:lnTo>
                      <a:pt x="53" y="946"/>
                    </a:lnTo>
                    <a:lnTo>
                      <a:pt x="45" y="897"/>
                    </a:lnTo>
                    <a:lnTo>
                      <a:pt x="53" y="886"/>
                    </a:lnTo>
                    <a:lnTo>
                      <a:pt x="55" y="904"/>
                    </a:lnTo>
                    <a:lnTo>
                      <a:pt x="55" y="937"/>
                    </a:lnTo>
                    <a:lnTo>
                      <a:pt x="59" y="976"/>
                    </a:lnTo>
                    <a:lnTo>
                      <a:pt x="79" y="979"/>
                    </a:lnTo>
                    <a:lnTo>
                      <a:pt x="84" y="990"/>
                    </a:lnTo>
                    <a:lnTo>
                      <a:pt x="99" y="985"/>
                    </a:lnTo>
                    <a:lnTo>
                      <a:pt x="104" y="967"/>
                    </a:lnTo>
                    <a:lnTo>
                      <a:pt x="102" y="945"/>
                    </a:lnTo>
                    <a:lnTo>
                      <a:pt x="108" y="964"/>
                    </a:lnTo>
                    <a:lnTo>
                      <a:pt x="124" y="975"/>
                    </a:lnTo>
                    <a:lnTo>
                      <a:pt x="129" y="985"/>
                    </a:lnTo>
                    <a:lnTo>
                      <a:pt x="142" y="989"/>
                    </a:lnTo>
                    <a:lnTo>
                      <a:pt x="146" y="970"/>
                    </a:lnTo>
                    <a:lnTo>
                      <a:pt x="158" y="958"/>
                    </a:lnTo>
                    <a:lnTo>
                      <a:pt x="158" y="934"/>
                    </a:lnTo>
                    <a:lnTo>
                      <a:pt x="163" y="945"/>
                    </a:lnTo>
                    <a:lnTo>
                      <a:pt x="165" y="961"/>
                    </a:lnTo>
                    <a:lnTo>
                      <a:pt x="163" y="965"/>
                    </a:lnTo>
                    <a:lnTo>
                      <a:pt x="190" y="995"/>
                    </a:lnTo>
                    <a:lnTo>
                      <a:pt x="200" y="1004"/>
                    </a:lnTo>
                    <a:lnTo>
                      <a:pt x="225" y="1006"/>
                    </a:lnTo>
                    <a:lnTo>
                      <a:pt x="227" y="1016"/>
                    </a:lnTo>
                    <a:lnTo>
                      <a:pt x="274" y="1008"/>
                    </a:lnTo>
                    <a:lnTo>
                      <a:pt x="243" y="964"/>
                    </a:lnTo>
                    <a:lnTo>
                      <a:pt x="242" y="943"/>
                    </a:lnTo>
                    <a:lnTo>
                      <a:pt x="256" y="973"/>
                    </a:lnTo>
                    <a:lnTo>
                      <a:pt x="269" y="974"/>
                    </a:lnTo>
                    <a:lnTo>
                      <a:pt x="286" y="957"/>
                    </a:lnTo>
                    <a:lnTo>
                      <a:pt x="286" y="925"/>
                    </a:lnTo>
                    <a:lnTo>
                      <a:pt x="310" y="964"/>
                    </a:lnTo>
                    <a:lnTo>
                      <a:pt x="330" y="976"/>
                    </a:lnTo>
                    <a:lnTo>
                      <a:pt x="344" y="968"/>
                    </a:lnTo>
                    <a:lnTo>
                      <a:pt x="345" y="942"/>
                    </a:lnTo>
                    <a:lnTo>
                      <a:pt x="333" y="906"/>
                    </a:lnTo>
                    <a:lnTo>
                      <a:pt x="332" y="897"/>
                    </a:lnTo>
                    <a:lnTo>
                      <a:pt x="339" y="909"/>
                    </a:lnTo>
                    <a:lnTo>
                      <a:pt x="357" y="974"/>
                    </a:lnTo>
                    <a:lnTo>
                      <a:pt x="372" y="985"/>
                    </a:lnTo>
                    <a:lnTo>
                      <a:pt x="399" y="979"/>
                    </a:lnTo>
                    <a:lnTo>
                      <a:pt x="407" y="953"/>
                    </a:lnTo>
                    <a:lnTo>
                      <a:pt x="398" y="935"/>
                    </a:lnTo>
                    <a:lnTo>
                      <a:pt x="384" y="913"/>
                    </a:lnTo>
                    <a:lnTo>
                      <a:pt x="394" y="922"/>
                    </a:lnTo>
                    <a:lnTo>
                      <a:pt x="412" y="925"/>
                    </a:lnTo>
                    <a:lnTo>
                      <a:pt x="413" y="932"/>
                    </a:lnTo>
                    <a:lnTo>
                      <a:pt x="413" y="949"/>
                    </a:lnTo>
                    <a:lnTo>
                      <a:pt x="419" y="961"/>
                    </a:lnTo>
                    <a:lnTo>
                      <a:pt x="440" y="965"/>
                    </a:lnTo>
                    <a:lnTo>
                      <a:pt x="456" y="958"/>
                    </a:lnTo>
                    <a:lnTo>
                      <a:pt x="466" y="961"/>
                    </a:lnTo>
                    <a:lnTo>
                      <a:pt x="474" y="974"/>
                    </a:lnTo>
                    <a:lnTo>
                      <a:pt x="475" y="989"/>
                    </a:lnTo>
                    <a:lnTo>
                      <a:pt x="469" y="1012"/>
                    </a:lnTo>
                    <a:lnTo>
                      <a:pt x="463" y="1023"/>
                    </a:lnTo>
                    <a:lnTo>
                      <a:pt x="469" y="1037"/>
                    </a:lnTo>
                    <a:lnTo>
                      <a:pt x="513" y="1013"/>
                    </a:lnTo>
                    <a:lnTo>
                      <a:pt x="541" y="1005"/>
                    </a:lnTo>
                    <a:lnTo>
                      <a:pt x="559" y="985"/>
                    </a:lnTo>
                    <a:lnTo>
                      <a:pt x="581" y="943"/>
                    </a:lnTo>
                    <a:lnTo>
                      <a:pt x="586" y="973"/>
                    </a:lnTo>
                    <a:lnTo>
                      <a:pt x="608" y="957"/>
                    </a:lnTo>
                    <a:lnTo>
                      <a:pt x="612" y="941"/>
                    </a:lnTo>
                    <a:lnTo>
                      <a:pt x="633" y="934"/>
                    </a:lnTo>
                    <a:lnTo>
                      <a:pt x="635" y="919"/>
                    </a:lnTo>
                    <a:lnTo>
                      <a:pt x="638" y="892"/>
                    </a:lnTo>
                    <a:lnTo>
                      <a:pt x="634" y="863"/>
                    </a:lnTo>
                    <a:lnTo>
                      <a:pt x="625" y="844"/>
                    </a:lnTo>
                    <a:lnTo>
                      <a:pt x="606" y="850"/>
                    </a:lnTo>
                    <a:lnTo>
                      <a:pt x="595" y="865"/>
                    </a:lnTo>
                    <a:lnTo>
                      <a:pt x="586" y="879"/>
                    </a:lnTo>
                    <a:lnTo>
                      <a:pt x="575" y="877"/>
                    </a:lnTo>
                    <a:lnTo>
                      <a:pt x="576" y="861"/>
                    </a:lnTo>
                    <a:lnTo>
                      <a:pt x="555" y="849"/>
                    </a:lnTo>
                    <a:lnTo>
                      <a:pt x="558" y="843"/>
                    </a:lnTo>
                    <a:lnTo>
                      <a:pt x="565" y="836"/>
                    </a:lnTo>
                    <a:lnTo>
                      <a:pt x="576" y="829"/>
                    </a:lnTo>
                    <a:lnTo>
                      <a:pt x="581" y="816"/>
                    </a:lnTo>
                    <a:lnTo>
                      <a:pt x="579" y="807"/>
                    </a:lnTo>
                    <a:lnTo>
                      <a:pt x="570" y="792"/>
                    </a:lnTo>
                    <a:lnTo>
                      <a:pt x="556" y="789"/>
                    </a:lnTo>
                    <a:lnTo>
                      <a:pt x="539" y="790"/>
                    </a:lnTo>
                    <a:lnTo>
                      <a:pt x="512" y="821"/>
                    </a:lnTo>
                    <a:lnTo>
                      <a:pt x="506" y="819"/>
                    </a:lnTo>
                    <a:lnTo>
                      <a:pt x="518" y="801"/>
                    </a:lnTo>
                    <a:lnTo>
                      <a:pt x="517" y="789"/>
                    </a:lnTo>
                    <a:lnTo>
                      <a:pt x="473" y="781"/>
                    </a:lnTo>
                    <a:lnTo>
                      <a:pt x="452" y="785"/>
                    </a:lnTo>
                    <a:lnTo>
                      <a:pt x="426" y="818"/>
                    </a:lnTo>
                    <a:lnTo>
                      <a:pt x="423" y="805"/>
                    </a:lnTo>
                    <a:lnTo>
                      <a:pt x="420" y="786"/>
                    </a:lnTo>
                    <a:lnTo>
                      <a:pt x="414" y="776"/>
                    </a:lnTo>
                    <a:lnTo>
                      <a:pt x="429" y="779"/>
                    </a:lnTo>
                    <a:lnTo>
                      <a:pt x="458" y="766"/>
                    </a:lnTo>
                    <a:lnTo>
                      <a:pt x="458" y="760"/>
                    </a:lnTo>
                    <a:lnTo>
                      <a:pt x="441" y="748"/>
                    </a:lnTo>
                    <a:lnTo>
                      <a:pt x="437" y="732"/>
                    </a:lnTo>
                    <a:lnTo>
                      <a:pt x="439" y="722"/>
                    </a:lnTo>
                    <a:lnTo>
                      <a:pt x="467" y="754"/>
                    </a:lnTo>
                    <a:lnTo>
                      <a:pt x="498" y="773"/>
                    </a:lnTo>
                    <a:lnTo>
                      <a:pt x="577" y="770"/>
                    </a:lnTo>
                    <a:lnTo>
                      <a:pt x="585" y="758"/>
                    </a:lnTo>
                    <a:lnTo>
                      <a:pt x="593" y="762"/>
                    </a:lnTo>
                    <a:lnTo>
                      <a:pt x="592" y="768"/>
                    </a:lnTo>
                    <a:lnTo>
                      <a:pt x="592" y="770"/>
                    </a:lnTo>
                    <a:lnTo>
                      <a:pt x="622" y="753"/>
                    </a:lnTo>
                    <a:lnTo>
                      <a:pt x="635" y="725"/>
                    </a:lnTo>
                    <a:lnTo>
                      <a:pt x="638" y="709"/>
                    </a:lnTo>
                    <a:lnTo>
                      <a:pt x="636" y="701"/>
                    </a:lnTo>
                    <a:lnTo>
                      <a:pt x="652" y="694"/>
                    </a:lnTo>
                    <a:lnTo>
                      <a:pt x="654" y="687"/>
                    </a:lnTo>
                    <a:lnTo>
                      <a:pt x="634" y="668"/>
                    </a:lnTo>
                    <a:lnTo>
                      <a:pt x="634" y="658"/>
                    </a:lnTo>
                    <a:lnTo>
                      <a:pt x="636" y="650"/>
                    </a:lnTo>
                    <a:lnTo>
                      <a:pt x="630" y="633"/>
                    </a:lnTo>
                    <a:lnTo>
                      <a:pt x="623" y="628"/>
                    </a:lnTo>
                    <a:lnTo>
                      <a:pt x="624" y="625"/>
                    </a:lnTo>
                    <a:lnTo>
                      <a:pt x="624" y="614"/>
                    </a:lnTo>
                    <a:lnTo>
                      <a:pt x="622" y="603"/>
                    </a:lnTo>
                    <a:lnTo>
                      <a:pt x="622" y="596"/>
                    </a:lnTo>
                    <a:lnTo>
                      <a:pt x="634" y="603"/>
                    </a:lnTo>
                    <a:lnTo>
                      <a:pt x="679" y="604"/>
                    </a:lnTo>
                    <a:lnTo>
                      <a:pt x="687" y="613"/>
                    </a:lnTo>
                    <a:lnTo>
                      <a:pt x="706" y="607"/>
                    </a:lnTo>
                    <a:lnTo>
                      <a:pt x="727" y="583"/>
                    </a:lnTo>
                    <a:lnTo>
                      <a:pt x="743" y="591"/>
                    </a:lnTo>
                    <a:lnTo>
                      <a:pt x="746" y="599"/>
                    </a:lnTo>
                    <a:lnTo>
                      <a:pt x="760" y="574"/>
                    </a:lnTo>
                    <a:lnTo>
                      <a:pt x="760" y="570"/>
                    </a:lnTo>
                    <a:lnTo>
                      <a:pt x="768" y="555"/>
                    </a:lnTo>
                    <a:lnTo>
                      <a:pt x="714" y="545"/>
                    </a:lnTo>
                    <a:lnTo>
                      <a:pt x="690" y="537"/>
                    </a:lnTo>
                    <a:lnTo>
                      <a:pt x="709" y="522"/>
                    </a:lnTo>
                    <a:lnTo>
                      <a:pt x="728" y="523"/>
                    </a:lnTo>
                    <a:lnTo>
                      <a:pt x="764" y="539"/>
                    </a:lnTo>
                    <a:lnTo>
                      <a:pt x="776" y="511"/>
                    </a:lnTo>
                    <a:lnTo>
                      <a:pt x="795" y="501"/>
                    </a:lnTo>
                    <a:lnTo>
                      <a:pt x="797" y="493"/>
                    </a:lnTo>
                    <a:lnTo>
                      <a:pt x="787" y="477"/>
                    </a:lnTo>
                    <a:lnTo>
                      <a:pt x="775" y="468"/>
                    </a:lnTo>
                    <a:lnTo>
                      <a:pt x="751" y="463"/>
                    </a:lnTo>
                    <a:lnTo>
                      <a:pt x="738" y="453"/>
                    </a:lnTo>
                    <a:lnTo>
                      <a:pt x="725" y="450"/>
                    </a:lnTo>
                    <a:lnTo>
                      <a:pt x="733" y="445"/>
                    </a:lnTo>
                    <a:lnTo>
                      <a:pt x="749" y="447"/>
                    </a:lnTo>
                    <a:lnTo>
                      <a:pt x="786" y="443"/>
                    </a:lnTo>
                    <a:lnTo>
                      <a:pt x="798" y="439"/>
                    </a:lnTo>
                    <a:lnTo>
                      <a:pt x="805" y="430"/>
                    </a:lnTo>
                    <a:lnTo>
                      <a:pt x="819" y="420"/>
                    </a:lnTo>
                    <a:lnTo>
                      <a:pt x="813" y="411"/>
                    </a:lnTo>
                    <a:lnTo>
                      <a:pt x="813" y="402"/>
                    </a:lnTo>
                    <a:lnTo>
                      <a:pt x="817" y="392"/>
                    </a:lnTo>
                    <a:lnTo>
                      <a:pt x="816" y="375"/>
                    </a:lnTo>
                    <a:lnTo>
                      <a:pt x="813" y="354"/>
                    </a:lnTo>
                    <a:lnTo>
                      <a:pt x="802" y="344"/>
                    </a:lnTo>
                    <a:lnTo>
                      <a:pt x="774" y="334"/>
                    </a:lnTo>
                    <a:lnTo>
                      <a:pt x="733" y="340"/>
                    </a:lnTo>
                    <a:lnTo>
                      <a:pt x="733" y="332"/>
                    </a:lnTo>
                    <a:lnTo>
                      <a:pt x="748" y="327"/>
                    </a:lnTo>
                    <a:lnTo>
                      <a:pt x="757" y="319"/>
                    </a:lnTo>
                    <a:lnTo>
                      <a:pt x="757" y="313"/>
                    </a:lnTo>
                    <a:lnTo>
                      <a:pt x="749" y="303"/>
                    </a:lnTo>
                    <a:lnTo>
                      <a:pt x="678" y="310"/>
                    </a:lnTo>
                    <a:lnTo>
                      <a:pt x="665" y="316"/>
                    </a:lnTo>
                    <a:lnTo>
                      <a:pt x="655" y="329"/>
                    </a:lnTo>
                    <a:lnTo>
                      <a:pt x="647" y="330"/>
                    </a:lnTo>
                    <a:lnTo>
                      <a:pt x="656" y="314"/>
                    </a:lnTo>
                    <a:lnTo>
                      <a:pt x="658" y="302"/>
                    </a:lnTo>
                    <a:lnTo>
                      <a:pt x="647" y="300"/>
                    </a:lnTo>
                    <a:lnTo>
                      <a:pt x="645" y="291"/>
                    </a:lnTo>
                    <a:lnTo>
                      <a:pt x="669" y="298"/>
                    </a:lnTo>
                    <a:lnTo>
                      <a:pt x="712" y="284"/>
                    </a:lnTo>
                    <a:lnTo>
                      <a:pt x="740" y="287"/>
                    </a:lnTo>
                    <a:lnTo>
                      <a:pt x="740" y="279"/>
                    </a:lnTo>
                    <a:lnTo>
                      <a:pt x="716" y="269"/>
                    </a:lnTo>
                    <a:lnTo>
                      <a:pt x="652" y="267"/>
                    </a:lnTo>
                    <a:lnTo>
                      <a:pt x="644" y="260"/>
                    </a:lnTo>
                    <a:lnTo>
                      <a:pt x="658" y="255"/>
                    </a:lnTo>
                    <a:lnTo>
                      <a:pt x="704" y="255"/>
                    </a:lnTo>
                    <a:lnTo>
                      <a:pt x="715" y="247"/>
                    </a:lnTo>
                    <a:lnTo>
                      <a:pt x="732" y="249"/>
                    </a:lnTo>
                    <a:lnTo>
                      <a:pt x="748" y="255"/>
                    </a:lnTo>
                    <a:lnTo>
                      <a:pt x="754" y="263"/>
                    </a:lnTo>
                    <a:lnTo>
                      <a:pt x="753" y="276"/>
                    </a:lnTo>
                    <a:lnTo>
                      <a:pt x="758" y="289"/>
                    </a:lnTo>
                    <a:lnTo>
                      <a:pt x="769" y="295"/>
                    </a:lnTo>
                    <a:lnTo>
                      <a:pt x="819" y="302"/>
                    </a:lnTo>
                    <a:lnTo>
                      <a:pt x="827" y="298"/>
                    </a:lnTo>
                    <a:lnTo>
                      <a:pt x="829" y="287"/>
                    </a:lnTo>
                    <a:lnTo>
                      <a:pt x="828" y="274"/>
                    </a:lnTo>
                    <a:lnTo>
                      <a:pt x="814" y="257"/>
                    </a:lnTo>
                    <a:lnTo>
                      <a:pt x="825" y="240"/>
                    </a:lnTo>
                    <a:lnTo>
                      <a:pt x="818" y="232"/>
                    </a:lnTo>
                    <a:lnTo>
                      <a:pt x="752" y="236"/>
                    </a:lnTo>
                    <a:lnTo>
                      <a:pt x="746" y="228"/>
                    </a:lnTo>
                    <a:lnTo>
                      <a:pt x="687" y="236"/>
                    </a:lnTo>
                    <a:lnTo>
                      <a:pt x="661" y="243"/>
                    </a:lnTo>
                    <a:lnTo>
                      <a:pt x="671" y="236"/>
                    </a:lnTo>
                    <a:lnTo>
                      <a:pt x="672" y="228"/>
                    </a:lnTo>
                    <a:lnTo>
                      <a:pt x="650" y="222"/>
                    </a:lnTo>
                    <a:lnTo>
                      <a:pt x="641" y="214"/>
                    </a:lnTo>
                    <a:lnTo>
                      <a:pt x="657" y="209"/>
                    </a:lnTo>
                    <a:lnTo>
                      <a:pt x="683" y="212"/>
                    </a:lnTo>
                    <a:lnTo>
                      <a:pt x="677" y="187"/>
                    </a:lnTo>
                    <a:lnTo>
                      <a:pt x="672" y="181"/>
                    </a:lnTo>
                    <a:lnTo>
                      <a:pt x="679" y="178"/>
                    </a:lnTo>
                    <a:lnTo>
                      <a:pt x="684" y="184"/>
                    </a:lnTo>
                    <a:lnTo>
                      <a:pt x="689" y="198"/>
                    </a:lnTo>
                    <a:lnTo>
                      <a:pt x="698" y="204"/>
                    </a:lnTo>
                    <a:lnTo>
                      <a:pt x="746" y="209"/>
                    </a:lnTo>
                    <a:lnTo>
                      <a:pt x="749" y="200"/>
                    </a:lnTo>
                    <a:lnTo>
                      <a:pt x="740" y="188"/>
                    </a:lnTo>
                    <a:lnTo>
                      <a:pt x="737" y="181"/>
                    </a:lnTo>
                    <a:lnTo>
                      <a:pt x="687" y="171"/>
                    </a:lnTo>
                    <a:lnTo>
                      <a:pt x="679" y="158"/>
                    </a:lnTo>
                    <a:lnTo>
                      <a:pt x="687" y="156"/>
                    </a:lnTo>
                    <a:lnTo>
                      <a:pt x="722" y="162"/>
                    </a:lnTo>
                    <a:lnTo>
                      <a:pt x="764" y="189"/>
                    </a:lnTo>
                    <a:lnTo>
                      <a:pt x="794" y="194"/>
                    </a:lnTo>
                    <a:lnTo>
                      <a:pt x="801" y="185"/>
                    </a:lnTo>
                    <a:lnTo>
                      <a:pt x="797" y="170"/>
                    </a:lnTo>
                    <a:lnTo>
                      <a:pt x="810" y="176"/>
                    </a:lnTo>
                    <a:lnTo>
                      <a:pt x="838" y="178"/>
                    </a:lnTo>
                    <a:lnTo>
                      <a:pt x="846" y="165"/>
                    </a:lnTo>
                    <a:lnTo>
                      <a:pt x="845" y="155"/>
                    </a:lnTo>
                    <a:lnTo>
                      <a:pt x="850" y="157"/>
                    </a:lnTo>
                    <a:lnTo>
                      <a:pt x="855" y="146"/>
                    </a:lnTo>
                    <a:lnTo>
                      <a:pt x="861" y="160"/>
                    </a:lnTo>
                    <a:lnTo>
                      <a:pt x="876" y="156"/>
                    </a:lnTo>
                    <a:lnTo>
                      <a:pt x="881" y="140"/>
                    </a:lnTo>
                    <a:lnTo>
                      <a:pt x="880" y="125"/>
                    </a:lnTo>
                    <a:lnTo>
                      <a:pt x="873" y="106"/>
                    </a:lnTo>
                    <a:lnTo>
                      <a:pt x="871" y="91"/>
                    </a:lnTo>
                    <a:lnTo>
                      <a:pt x="813" y="80"/>
                    </a:lnTo>
                    <a:lnTo>
                      <a:pt x="817" y="66"/>
                    </a:lnTo>
                    <a:lnTo>
                      <a:pt x="834" y="61"/>
                    </a:lnTo>
                    <a:lnTo>
                      <a:pt x="856" y="74"/>
                    </a:lnTo>
                    <a:lnTo>
                      <a:pt x="884" y="79"/>
                    </a:lnTo>
                    <a:lnTo>
                      <a:pt x="882" y="91"/>
                    </a:lnTo>
                    <a:lnTo>
                      <a:pt x="884" y="103"/>
                    </a:lnTo>
                    <a:lnTo>
                      <a:pt x="899" y="112"/>
                    </a:lnTo>
                    <a:lnTo>
                      <a:pt x="914" y="111"/>
                    </a:lnTo>
                    <a:lnTo>
                      <a:pt x="914" y="115"/>
                    </a:lnTo>
                    <a:lnTo>
                      <a:pt x="937" y="108"/>
                    </a:lnTo>
                    <a:lnTo>
                      <a:pt x="961" y="109"/>
                    </a:lnTo>
                    <a:lnTo>
                      <a:pt x="969" y="101"/>
                    </a:lnTo>
                    <a:lnTo>
                      <a:pt x="982" y="98"/>
                    </a:lnTo>
                    <a:lnTo>
                      <a:pt x="1004" y="59"/>
                    </a:lnTo>
                    <a:lnTo>
                      <a:pt x="995" y="54"/>
                    </a:lnTo>
                    <a:lnTo>
                      <a:pt x="978" y="58"/>
                    </a:lnTo>
                    <a:lnTo>
                      <a:pt x="980" y="44"/>
                    </a:lnTo>
                    <a:lnTo>
                      <a:pt x="990" y="29"/>
                    </a:lnTo>
                    <a:lnTo>
                      <a:pt x="1011" y="21"/>
                    </a:lnTo>
                    <a:lnTo>
                      <a:pt x="1015" y="12"/>
                    </a:lnTo>
                    <a:lnTo>
                      <a:pt x="1028" y="0"/>
                    </a:lnTo>
                    <a:lnTo>
                      <a:pt x="393" y="0"/>
                    </a:lnTo>
                    <a:lnTo>
                      <a:pt x="394" y="1"/>
                    </a:lnTo>
                    <a:lnTo>
                      <a:pt x="440" y="28"/>
                    </a:lnTo>
                    <a:lnTo>
                      <a:pt x="439" y="33"/>
                    </a:lnTo>
                    <a:lnTo>
                      <a:pt x="426" y="41"/>
                    </a:lnTo>
                    <a:lnTo>
                      <a:pt x="430" y="48"/>
                    </a:lnTo>
                    <a:lnTo>
                      <a:pt x="432" y="72"/>
                    </a:lnTo>
                    <a:lnTo>
                      <a:pt x="432" y="87"/>
                    </a:lnTo>
                    <a:lnTo>
                      <a:pt x="437" y="87"/>
                    </a:lnTo>
                    <a:lnTo>
                      <a:pt x="437" y="92"/>
                    </a:lnTo>
                    <a:lnTo>
                      <a:pt x="441" y="102"/>
                    </a:lnTo>
                    <a:lnTo>
                      <a:pt x="462" y="108"/>
                    </a:lnTo>
                    <a:lnTo>
                      <a:pt x="479" y="123"/>
                    </a:lnTo>
                    <a:lnTo>
                      <a:pt x="515" y="107"/>
                    </a:lnTo>
                    <a:lnTo>
                      <a:pt x="526" y="107"/>
                    </a:lnTo>
                    <a:lnTo>
                      <a:pt x="527" y="113"/>
                    </a:lnTo>
                    <a:lnTo>
                      <a:pt x="525" y="120"/>
                    </a:lnTo>
                    <a:lnTo>
                      <a:pt x="513" y="120"/>
                    </a:lnTo>
                    <a:lnTo>
                      <a:pt x="482" y="136"/>
                    </a:lnTo>
                    <a:lnTo>
                      <a:pt x="478" y="142"/>
                    </a:lnTo>
                    <a:lnTo>
                      <a:pt x="478" y="149"/>
                    </a:lnTo>
                    <a:lnTo>
                      <a:pt x="480" y="154"/>
                    </a:lnTo>
                    <a:lnTo>
                      <a:pt x="479" y="155"/>
                    </a:lnTo>
                    <a:lnTo>
                      <a:pt x="445" y="130"/>
                    </a:lnTo>
                    <a:lnTo>
                      <a:pt x="432" y="129"/>
                    </a:lnTo>
                    <a:lnTo>
                      <a:pt x="423" y="139"/>
                    </a:lnTo>
                    <a:lnTo>
                      <a:pt x="421" y="111"/>
                    </a:lnTo>
                    <a:lnTo>
                      <a:pt x="415" y="111"/>
                    </a:lnTo>
                    <a:lnTo>
                      <a:pt x="412" y="102"/>
                    </a:lnTo>
                    <a:lnTo>
                      <a:pt x="410" y="87"/>
                    </a:lnTo>
                    <a:lnTo>
                      <a:pt x="405" y="82"/>
                    </a:lnTo>
                    <a:lnTo>
                      <a:pt x="405" y="68"/>
                    </a:lnTo>
                    <a:lnTo>
                      <a:pt x="357" y="0"/>
                    </a:lnTo>
                    <a:lnTo>
                      <a:pt x="183" y="0"/>
                    </a:lnTo>
                    <a:lnTo>
                      <a:pt x="220" y="14"/>
                    </a:lnTo>
                    <a:lnTo>
                      <a:pt x="231" y="2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4" name="Freeform 309"/>
              <p:cNvSpPr>
                <a:spLocks noChangeAspect="1"/>
              </p:cNvSpPr>
              <p:nvPr/>
            </p:nvSpPr>
            <p:spPr bwMode="gray">
              <a:xfrm>
                <a:off x="1564" y="1153"/>
                <a:ext cx="6" cy="6"/>
              </a:xfrm>
              <a:custGeom>
                <a:avLst/>
                <a:gdLst/>
                <a:ahLst/>
                <a:cxnLst>
                  <a:cxn ang="0">
                    <a:pos x="0" y="16"/>
                  </a:cxn>
                  <a:cxn ang="0">
                    <a:pos x="0" y="21"/>
                  </a:cxn>
                  <a:cxn ang="0">
                    <a:pos x="30" y="30"/>
                  </a:cxn>
                  <a:cxn ang="0">
                    <a:pos x="3" y="0"/>
                  </a:cxn>
                  <a:cxn ang="0">
                    <a:pos x="0" y="16"/>
                  </a:cxn>
                </a:cxnLst>
                <a:rect l="0" t="0" r="r" b="b"/>
                <a:pathLst>
                  <a:path w="30" h="30">
                    <a:moveTo>
                      <a:pt x="0" y="16"/>
                    </a:moveTo>
                    <a:lnTo>
                      <a:pt x="0" y="21"/>
                    </a:lnTo>
                    <a:lnTo>
                      <a:pt x="30" y="30"/>
                    </a:lnTo>
                    <a:lnTo>
                      <a:pt x="3" y="0"/>
                    </a:lnTo>
                    <a:lnTo>
                      <a:pt x="0" y="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5" name="Freeform 310"/>
              <p:cNvSpPr>
                <a:spLocks noChangeAspect="1"/>
              </p:cNvSpPr>
              <p:nvPr/>
            </p:nvSpPr>
            <p:spPr bwMode="gray">
              <a:xfrm>
                <a:off x="1564" y="1147"/>
                <a:ext cx="1" cy="6"/>
              </a:xfrm>
              <a:custGeom>
                <a:avLst/>
                <a:gdLst/>
                <a:ahLst/>
                <a:cxnLst>
                  <a:cxn ang="0">
                    <a:pos x="5" y="11"/>
                  </a:cxn>
                  <a:cxn ang="0">
                    <a:pos x="0" y="0"/>
                  </a:cxn>
                  <a:cxn ang="0">
                    <a:pos x="0" y="24"/>
                  </a:cxn>
                  <a:cxn ang="0">
                    <a:pos x="5" y="31"/>
                  </a:cxn>
                  <a:cxn ang="0">
                    <a:pos x="7" y="27"/>
                  </a:cxn>
                  <a:cxn ang="0">
                    <a:pos x="5" y="11"/>
                  </a:cxn>
                </a:cxnLst>
                <a:rect l="0" t="0" r="r" b="b"/>
                <a:pathLst>
                  <a:path w="7" h="31">
                    <a:moveTo>
                      <a:pt x="5" y="11"/>
                    </a:moveTo>
                    <a:lnTo>
                      <a:pt x="0" y="0"/>
                    </a:lnTo>
                    <a:lnTo>
                      <a:pt x="0" y="24"/>
                    </a:lnTo>
                    <a:lnTo>
                      <a:pt x="5" y="31"/>
                    </a:lnTo>
                    <a:lnTo>
                      <a:pt x="7" y="27"/>
                    </a:lnTo>
                    <a:lnTo>
                      <a:pt x="5" y="1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6" name="Freeform 311"/>
              <p:cNvSpPr>
                <a:spLocks noChangeAspect="1"/>
              </p:cNvSpPr>
              <p:nvPr/>
            </p:nvSpPr>
            <p:spPr bwMode="gray">
              <a:xfrm>
                <a:off x="1031" y="1408"/>
                <a:ext cx="17" cy="23"/>
              </a:xfrm>
              <a:custGeom>
                <a:avLst/>
                <a:gdLst/>
                <a:ahLst/>
                <a:cxnLst>
                  <a:cxn ang="0">
                    <a:pos x="16" y="58"/>
                  </a:cxn>
                  <a:cxn ang="0">
                    <a:pos x="22" y="61"/>
                  </a:cxn>
                  <a:cxn ang="0">
                    <a:pos x="25" y="56"/>
                  </a:cxn>
                  <a:cxn ang="0">
                    <a:pos x="19" y="46"/>
                  </a:cxn>
                  <a:cxn ang="0">
                    <a:pos x="24" y="46"/>
                  </a:cxn>
                  <a:cxn ang="0">
                    <a:pos x="30" y="52"/>
                  </a:cxn>
                  <a:cxn ang="0">
                    <a:pos x="35" y="47"/>
                  </a:cxn>
                  <a:cxn ang="0">
                    <a:pos x="38" y="52"/>
                  </a:cxn>
                  <a:cxn ang="0">
                    <a:pos x="46" y="46"/>
                  </a:cxn>
                  <a:cxn ang="0">
                    <a:pos x="47" y="37"/>
                  </a:cxn>
                  <a:cxn ang="0">
                    <a:pos x="43" y="41"/>
                  </a:cxn>
                  <a:cxn ang="0">
                    <a:pos x="38" y="37"/>
                  </a:cxn>
                  <a:cxn ang="0">
                    <a:pos x="43" y="32"/>
                  </a:cxn>
                  <a:cxn ang="0">
                    <a:pos x="48" y="19"/>
                  </a:cxn>
                  <a:cxn ang="0">
                    <a:pos x="44" y="11"/>
                  </a:cxn>
                  <a:cxn ang="0">
                    <a:pos x="43" y="3"/>
                  </a:cxn>
                  <a:cxn ang="0">
                    <a:pos x="47" y="0"/>
                  </a:cxn>
                  <a:cxn ang="0">
                    <a:pos x="47" y="10"/>
                  </a:cxn>
                  <a:cxn ang="0">
                    <a:pos x="58" y="18"/>
                  </a:cxn>
                  <a:cxn ang="0">
                    <a:pos x="57" y="26"/>
                  </a:cxn>
                  <a:cxn ang="0">
                    <a:pos x="60" y="32"/>
                  </a:cxn>
                  <a:cxn ang="0">
                    <a:pos x="67" y="35"/>
                  </a:cxn>
                  <a:cxn ang="0">
                    <a:pos x="76" y="24"/>
                  </a:cxn>
                  <a:cxn ang="0">
                    <a:pos x="81" y="30"/>
                  </a:cxn>
                  <a:cxn ang="0">
                    <a:pos x="81" y="41"/>
                  </a:cxn>
                  <a:cxn ang="0">
                    <a:pos x="79" y="50"/>
                  </a:cxn>
                  <a:cxn ang="0">
                    <a:pos x="70" y="58"/>
                  </a:cxn>
                  <a:cxn ang="0">
                    <a:pos x="49" y="94"/>
                  </a:cxn>
                  <a:cxn ang="0">
                    <a:pos x="35" y="110"/>
                  </a:cxn>
                  <a:cxn ang="0">
                    <a:pos x="24" y="106"/>
                  </a:cxn>
                  <a:cxn ang="0">
                    <a:pos x="22" y="110"/>
                  </a:cxn>
                  <a:cxn ang="0">
                    <a:pos x="22" y="113"/>
                  </a:cxn>
                  <a:cxn ang="0">
                    <a:pos x="16" y="106"/>
                  </a:cxn>
                  <a:cxn ang="0">
                    <a:pos x="17" y="101"/>
                  </a:cxn>
                  <a:cxn ang="0">
                    <a:pos x="27" y="104"/>
                  </a:cxn>
                  <a:cxn ang="0">
                    <a:pos x="33" y="96"/>
                  </a:cxn>
                  <a:cxn ang="0">
                    <a:pos x="38" y="85"/>
                  </a:cxn>
                  <a:cxn ang="0">
                    <a:pos x="26" y="96"/>
                  </a:cxn>
                  <a:cxn ang="0">
                    <a:pos x="12" y="86"/>
                  </a:cxn>
                  <a:cxn ang="0">
                    <a:pos x="8" y="73"/>
                  </a:cxn>
                  <a:cxn ang="0">
                    <a:pos x="6" y="61"/>
                  </a:cxn>
                  <a:cxn ang="0">
                    <a:pos x="1" y="57"/>
                  </a:cxn>
                  <a:cxn ang="0">
                    <a:pos x="0" y="52"/>
                  </a:cxn>
                  <a:cxn ang="0">
                    <a:pos x="3" y="46"/>
                  </a:cxn>
                  <a:cxn ang="0">
                    <a:pos x="6" y="46"/>
                  </a:cxn>
                  <a:cxn ang="0">
                    <a:pos x="16" y="58"/>
                  </a:cxn>
                </a:cxnLst>
                <a:rect l="0" t="0" r="r" b="b"/>
                <a:pathLst>
                  <a:path w="81" h="113">
                    <a:moveTo>
                      <a:pt x="16" y="58"/>
                    </a:moveTo>
                    <a:lnTo>
                      <a:pt x="22" y="61"/>
                    </a:lnTo>
                    <a:lnTo>
                      <a:pt x="25" y="56"/>
                    </a:lnTo>
                    <a:lnTo>
                      <a:pt x="19" y="46"/>
                    </a:lnTo>
                    <a:lnTo>
                      <a:pt x="24" y="46"/>
                    </a:lnTo>
                    <a:lnTo>
                      <a:pt x="30" y="52"/>
                    </a:lnTo>
                    <a:lnTo>
                      <a:pt x="35" y="47"/>
                    </a:lnTo>
                    <a:lnTo>
                      <a:pt x="38" y="52"/>
                    </a:lnTo>
                    <a:lnTo>
                      <a:pt x="46" y="46"/>
                    </a:lnTo>
                    <a:lnTo>
                      <a:pt x="47" y="37"/>
                    </a:lnTo>
                    <a:lnTo>
                      <a:pt x="43" y="41"/>
                    </a:lnTo>
                    <a:lnTo>
                      <a:pt x="38" y="37"/>
                    </a:lnTo>
                    <a:lnTo>
                      <a:pt x="43" y="32"/>
                    </a:lnTo>
                    <a:lnTo>
                      <a:pt x="48" y="19"/>
                    </a:lnTo>
                    <a:lnTo>
                      <a:pt x="44" y="11"/>
                    </a:lnTo>
                    <a:lnTo>
                      <a:pt x="43" y="3"/>
                    </a:lnTo>
                    <a:lnTo>
                      <a:pt x="47" y="0"/>
                    </a:lnTo>
                    <a:lnTo>
                      <a:pt x="47" y="10"/>
                    </a:lnTo>
                    <a:lnTo>
                      <a:pt x="58" y="18"/>
                    </a:lnTo>
                    <a:lnTo>
                      <a:pt x="57" y="26"/>
                    </a:lnTo>
                    <a:lnTo>
                      <a:pt x="60" y="32"/>
                    </a:lnTo>
                    <a:lnTo>
                      <a:pt x="67" y="35"/>
                    </a:lnTo>
                    <a:lnTo>
                      <a:pt x="76" y="24"/>
                    </a:lnTo>
                    <a:lnTo>
                      <a:pt x="81" y="30"/>
                    </a:lnTo>
                    <a:lnTo>
                      <a:pt x="81" y="41"/>
                    </a:lnTo>
                    <a:lnTo>
                      <a:pt x="79" y="50"/>
                    </a:lnTo>
                    <a:lnTo>
                      <a:pt x="70" y="58"/>
                    </a:lnTo>
                    <a:lnTo>
                      <a:pt x="49" y="94"/>
                    </a:lnTo>
                    <a:lnTo>
                      <a:pt x="35" y="110"/>
                    </a:lnTo>
                    <a:lnTo>
                      <a:pt x="24" y="106"/>
                    </a:lnTo>
                    <a:lnTo>
                      <a:pt x="22" y="110"/>
                    </a:lnTo>
                    <a:lnTo>
                      <a:pt x="22" y="113"/>
                    </a:lnTo>
                    <a:lnTo>
                      <a:pt x="16" y="106"/>
                    </a:lnTo>
                    <a:lnTo>
                      <a:pt x="17" y="101"/>
                    </a:lnTo>
                    <a:lnTo>
                      <a:pt x="27" y="104"/>
                    </a:lnTo>
                    <a:lnTo>
                      <a:pt x="33" y="96"/>
                    </a:lnTo>
                    <a:lnTo>
                      <a:pt x="38" y="85"/>
                    </a:lnTo>
                    <a:lnTo>
                      <a:pt x="26" y="96"/>
                    </a:lnTo>
                    <a:lnTo>
                      <a:pt x="12" y="86"/>
                    </a:lnTo>
                    <a:lnTo>
                      <a:pt x="8" y="73"/>
                    </a:lnTo>
                    <a:lnTo>
                      <a:pt x="6" y="61"/>
                    </a:lnTo>
                    <a:lnTo>
                      <a:pt x="1" y="57"/>
                    </a:lnTo>
                    <a:lnTo>
                      <a:pt x="0" y="52"/>
                    </a:lnTo>
                    <a:lnTo>
                      <a:pt x="3" y="46"/>
                    </a:lnTo>
                    <a:lnTo>
                      <a:pt x="6" y="46"/>
                    </a:lnTo>
                    <a:lnTo>
                      <a:pt x="16" y="5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87" name="Freeform 312"/>
              <p:cNvSpPr>
                <a:spLocks noChangeAspect="1"/>
              </p:cNvSpPr>
              <p:nvPr/>
            </p:nvSpPr>
            <p:spPr bwMode="gray">
              <a:xfrm>
                <a:off x="1024" y="1423"/>
                <a:ext cx="11" cy="11"/>
              </a:xfrm>
              <a:custGeom>
                <a:avLst/>
                <a:gdLst/>
                <a:ahLst/>
                <a:cxnLst>
                  <a:cxn ang="0">
                    <a:pos x="2" y="4"/>
                  </a:cxn>
                  <a:cxn ang="0">
                    <a:pos x="1" y="4"/>
                  </a:cxn>
                  <a:cxn ang="0">
                    <a:pos x="0" y="8"/>
                  </a:cxn>
                  <a:cxn ang="0">
                    <a:pos x="1" y="22"/>
                  </a:cxn>
                  <a:cxn ang="0">
                    <a:pos x="9" y="28"/>
                  </a:cxn>
                  <a:cxn ang="0">
                    <a:pos x="12" y="38"/>
                  </a:cxn>
                  <a:cxn ang="0">
                    <a:pos x="23" y="39"/>
                  </a:cxn>
                  <a:cxn ang="0">
                    <a:pos x="32" y="49"/>
                  </a:cxn>
                  <a:cxn ang="0">
                    <a:pos x="41" y="50"/>
                  </a:cxn>
                  <a:cxn ang="0">
                    <a:pos x="44" y="55"/>
                  </a:cxn>
                  <a:cxn ang="0">
                    <a:pos x="47" y="58"/>
                  </a:cxn>
                  <a:cxn ang="0">
                    <a:pos x="52" y="56"/>
                  </a:cxn>
                  <a:cxn ang="0">
                    <a:pos x="54" y="50"/>
                  </a:cxn>
                  <a:cxn ang="0">
                    <a:pos x="45" y="39"/>
                  </a:cxn>
                  <a:cxn ang="0">
                    <a:pos x="30" y="28"/>
                  </a:cxn>
                  <a:cxn ang="0">
                    <a:pos x="33" y="22"/>
                  </a:cxn>
                  <a:cxn ang="0">
                    <a:pos x="19" y="15"/>
                  </a:cxn>
                  <a:cxn ang="0">
                    <a:pos x="14" y="4"/>
                  </a:cxn>
                  <a:cxn ang="0">
                    <a:pos x="12" y="0"/>
                  </a:cxn>
                  <a:cxn ang="0">
                    <a:pos x="6" y="0"/>
                  </a:cxn>
                  <a:cxn ang="0">
                    <a:pos x="2" y="4"/>
                  </a:cxn>
                </a:cxnLst>
                <a:rect l="0" t="0" r="r" b="b"/>
                <a:pathLst>
                  <a:path w="54" h="58">
                    <a:moveTo>
                      <a:pt x="2" y="4"/>
                    </a:moveTo>
                    <a:lnTo>
                      <a:pt x="1" y="4"/>
                    </a:lnTo>
                    <a:lnTo>
                      <a:pt x="0" y="8"/>
                    </a:lnTo>
                    <a:lnTo>
                      <a:pt x="1" y="22"/>
                    </a:lnTo>
                    <a:lnTo>
                      <a:pt x="9" y="28"/>
                    </a:lnTo>
                    <a:lnTo>
                      <a:pt x="12" y="38"/>
                    </a:lnTo>
                    <a:lnTo>
                      <a:pt x="23" y="39"/>
                    </a:lnTo>
                    <a:lnTo>
                      <a:pt x="32" y="49"/>
                    </a:lnTo>
                    <a:lnTo>
                      <a:pt x="41" y="50"/>
                    </a:lnTo>
                    <a:lnTo>
                      <a:pt x="44" y="55"/>
                    </a:lnTo>
                    <a:lnTo>
                      <a:pt x="47" y="58"/>
                    </a:lnTo>
                    <a:lnTo>
                      <a:pt x="52" y="56"/>
                    </a:lnTo>
                    <a:lnTo>
                      <a:pt x="54" y="50"/>
                    </a:lnTo>
                    <a:lnTo>
                      <a:pt x="45" y="39"/>
                    </a:lnTo>
                    <a:lnTo>
                      <a:pt x="30" y="28"/>
                    </a:lnTo>
                    <a:lnTo>
                      <a:pt x="33" y="22"/>
                    </a:lnTo>
                    <a:lnTo>
                      <a:pt x="19" y="15"/>
                    </a:lnTo>
                    <a:lnTo>
                      <a:pt x="14" y="4"/>
                    </a:lnTo>
                    <a:lnTo>
                      <a:pt x="12" y="0"/>
                    </a:lnTo>
                    <a:lnTo>
                      <a:pt x="6" y="0"/>
                    </a:lnTo>
                    <a:lnTo>
                      <a:pt x="2" y="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115" name="Freeform 313"/>
            <p:cNvSpPr>
              <a:spLocks noChangeAspect="1"/>
            </p:cNvSpPr>
            <p:nvPr/>
          </p:nvSpPr>
          <p:spPr bwMode="gray">
            <a:xfrm rot="21085610">
              <a:off x="3399631" y="3186459"/>
              <a:ext cx="12700" cy="6350"/>
            </a:xfrm>
            <a:custGeom>
              <a:avLst/>
              <a:gdLst/>
              <a:ahLst/>
              <a:cxnLst>
                <a:cxn ang="0">
                  <a:pos x="291" y="10"/>
                </a:cxn>
                <a:cxn ang="0">
                  <a:pos x="281" y="6"/>
                </a:cxn>
                <a:cxn ang="0">
                  <a:pos x="289" y="25"/>
                </a:cxn>
                <a:cxn ang="0">
                  <a:pos x="298" y="25"/>
                </a:cxn>
                <a:cxn ang="0">
                  <a:pos x="326" y="50"/>
                </a:cxn>
                <a:cxn ang="0">
                  <a:pos x="336" y="96"/>
                </a:cxn>
                <a:cxn ang="0">
                  <a:pos x="312" y="69"/>
                </a:cxn>
                <a:cxn ang="0">
                  <a:pos x="274" y="50"/>
                </a:cxn>
                <a:cxn ang="0">
                  <a:pos x="230" y="52"/>
                </a:cxn>
                <a:cxn ang="0">
                  <a:pos x="98" y="96"/>
                </a:cxn>
                <a:cxn ang="0">
                  <a:pos x="21" y="93"/>
                </a:cxn>
                <a:cxn ang="0">
                  <a:pos x="0" y="52"/>
                </a:cxn>
                <a:cxn ang="0">
                  <a:pos x="87" y="45"/>
                </a:cxn>
                <a:cxn ang="0">
                  <a:pos x="208" y="0"/>
                </a:cxn>
                <a:cxn ang="0">
                  <a:pos x="257" y="0"/>
                </a:cxn>
                <a:cxn ang="0">
                  <a:pos x="291" y="10"/>
                </a:cxn>
              </a:cxnLst>
              <a:rect l="0" t="0" r="r" b="b"/>
              <a:pathLst>
                <a:path w="336" h="96">
                  <a:moveTo>
                    <a:pt x="291" y="10"/>
                  </a:moveTo>
                  <a:lnTo>
                    <a:pt x="281" y="6"/>
                  </a:lnTo>
                  <a:lnTo>
                    <a:pt x="289" y="25"/>
                  </a:lnTo>
                  <a:lnTo>
                    <a:pt x="298" y="25"/>
                  </a:lnTo>
                  <a:lnTo>
                    <a:pt x="326" y="50"/>
                  </a:lnTo>
                  <a:lnTo>
                    <a:pt x="336" y="96"/>
                  </a:lnTo>
                  <a:lnTo>
                    <a:pt x="312" y="69"/>
                  </a:lnTo>
                  <a:lnTo>
                    <a:pt x="274" y="50"/>
                  </a:lnTo>
                  <a:lnTo>
                    <a:pt x="230" y="52"/>
                  </a:lnTo>
                  <a:lnTo>
                    <a:pt x="98" y="96"/>
                  </a:lnTo>
                  <a:lnTo>
                    <a:pt x="21" y="93"/>
                  </a:lnTo>
                  <a:lnTo>
                    <a:pt x="0" y="52"/>
                  </a:lnTo>
                  <a:lnTo>
                    <a:pt x="87" y="45"/>
                  </a:lnTo>
                  <a:lnTo>
                    <a:pt x="208" y="0"/>
                  </a:lnTo>
                  <a:lnTo>
                    <a:pt x="257" y="0"/>
                  </a:lnTo>
                  <a:lnTo>
                    <a:pt x="291" y="1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16" name="Freeform 314"/>
            <p:cNvSpPr>
              <a:spLocks noChangeAspect="1"/>
            </p:cNvSpPr>
            <p:nvPr/>
          </p:nvSpPr>
          <p:spPr bwMode="gray">
            <a:xfrm rot="21085610">
              <a:off x="3420268" y="3188047"/>
              <a:ext cx="1588" cy="15875"/>
            </a:xfrm>
            <a:custGeom>
              <a:avLst/>
              <a:gdLst/>
              <a:ahLst/>
              <a:cxnLst>
                <a:cxn ang="0">
                  <a:pos x="76" y="83"/>
                </a:cxn>
                <a:cxn ang="0">
                  <a:pos x="86" y="6"/>
                </a:cxn>
                <a:cxn ang="0">
                  <a:pos x="86" y="62"/>
                </a:cxn>
                <a:cxn ang="0">
                  <a:pos x="53" y="146"/>
                </a:cxn>
                <a:cxn ang="0">
                  <a:pos x="39" y="232"/>
                </a:cxn>
                <a:cxn ang="0">
                  <a:pos x="0" y="173"/>
                </a:cxn>
                <a:cxn ang="0">
                  <a:pos x="14" y="159"/>
                </a:cxn>
                <a:cxn ang="0">
                  <a:pos x="21" y="135"/>
                </a:cxn>
                <a:cxn ang="0">
                  <a:pos x="18" y="95"/>
                </a:cxn>
                <a:cxn ang="0">
                  <a:pos x="42" y="6"/>
                </a:cxn>
                <a:cxn ang="0">
                  <a:pos x="53" y="0"/>
                </a:cxn>
                <a:cxn ang="0">
                  <a:pos x="72" y="41"/>
                </a:cxn>
                <a:cxn ang="0">
                  <a:pos x="76" y="83"/>
                </a:cxn>
              </a:cxnLst>
              <a:rect l="0" t="0" r="r" b="b"/>
              <a:pathLst>
                <a:path w="86" h="232">
                  <a:moveTo>
                    <a:pt x="76" y="83"/>
                  </a:moveTo>
                  <a:lnTo>
                    <a:pt x="86" y="6"/>
                  </a:lnTo>
                  <a:lnTo>
                    <a:pt x="86" y="62"/>
                  </a:lnTo>
                  <a:lnTo>
                    <a:pt x="53" y="146"/>
                  </a:lnTo>
                  <a:lnTo>
                    <a:pt x="39" y="232"/>
                  </a:lnTo>
                  <a:lnTo>
                    <a:pt x="0" y="173"/>
                  </a:lnTo>
                  <a:lnTo>
                    <a:pt x="14" y="159"/>
                  </a:lnTo>
                  <a:lnTo>
                    <a:pt x="21" y="135"/>
                  </a:lnTo>
                  <a:lnTo>
                    <a:pt x="18" y="95"/>
                  </a:lnTo>
                  <a:lnTo>
                    <a:pt x="42" y="6"/>
                  </a:lnTo>
                  <a:lnTo>
                    <a:pt x="53" y="0"/>
                  </a:lnTo>
                  <a:lnTo>
                    <a:pt x="72" y="41"/>
                  </a:lnTo>
                  <a:lnTo>
                    <a:pt x="76" y="8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17" name="Freeform 315"/>
            <p:cNvSpPr>
              <a:spLocks noChangeAspect="1"/>
            </p:cNvSpPr>
            <p:nvPr/>
          </p:nvSpPr>
          <p:spPr bwMode="gray">
            <a:xfrm rot="21085610">
              <a:off x="3420268" y="3224559"/>
              <a:ext cx="3175" cy="1588"/>
            </a:xfrm>
            <a:custGeom>
              <a:avLst/>
              <a:gdLst/>
              <a:ahLst/>
              <a:cxnLst>
                <a:cxn ang="0">
                  <a:pos x="55" y="25"/>
                </a:cxn>
                <a:cxn ang="0">
                  <a:pos x="73" y="7"/>
                </a:cxn>
                <a:cxn ang="0">
                  <a:pos x="73" y="0"/>
                </a:cxn>
                <a:cxn ang="0">
                  <a:pos x="48" y="0"/>
                </a:cxn>
                <a:cxn ang="0">
                  <a:pos x="8" y="4"/>
                </a:cxn>
                <a:cxn ang="0">
                  <a:pos x="0" y="28"/>
                </a:cxn>
                <a:cxn ang="0">
                  <a:pos x="55" y="25"/>
                </a:cxn>
              </a:cxnLst>
              <a:rect l="0" t="0" r="r" b="b"/>
              <a:pathLst>
                <a:path w="73" h="28">
                  <a:moveTo>
                    <a:pt x="55" y="25"/>
                  </a:moveTo>
                  <a:lnTo>
                    <a:pt x="73" y="7"/>
                  </a:lnTo>
                  <a:lnTo>
                    <a:pt x="73" y="0"/>
                  </a:lnTo>
                  <a:lnTo>
                    <a:pt x="48" y="0"/>
                  </a:lnTo>
                  <a:lnTo>
                    <a:pt x="8" y="4"/>
                  </a:lnTo>
                  <a:lnTo>
                    <a:pt x="0" y="28"/>
                  </a:lnTo>
                  <a:lnTo>
                    <a:pt x="55" y="2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18" name="Freeform 316"/>
            <p:cNvSpPr>
              <a:spLocks noChangeAspect="1"/>
            </p:cNvSpPr>
            <p:nvPr/>
          </p:nvSpPr>
          <p:spPr bwMode="gray">
            <a:xfrm rot="21085610">
              <a:off x="3412331" y="3222972"/>
              <a:ext cx="6350" cy="19050"/>
            </a:xfrm>
            <a:custGeom>
              <a:avLst/>
              <a:gdLst/>
              <a:ahLst/>
              <a:cxnLst>
                <a:cxn ang="0">
                  <a:pos x="93" y="46"/>
                </a:cxn>
                <a:cxn ang="0">
                  <a:pos x="107" y="50"/>
                </a:cxn>
                <a:cxn ang="0">
                  <a:pos x="114" y="81"/>
                </a:cxn>
                <a:cxn ang="0">
                  <a:pos x="175" y="163"/>
                </a:cxn>
                <a:cxn ang="0">
                  <a:pos x="175" y="244"/>
                </a:cxn>
                <a:cxn ang="0">
                  <a:pos x="168" y="268"/>
                </a:cxn>
                <a:cxn ang="0">
                  <a:pos x="141" y="288"/>
                </a:cxn>
                <a:cxn ang="0">
                  <a:pos x="101" y="291"/>
                </a:cxn>
                <a:cxn ang="0">
                  <a:pos x="59" y="244"/>
                </a:cxn>
                <a:cxn ang="0">
                  <a:pos x="10" y="212"/>
                </a:cxn>
                <a:cxn ang="0">
                  <a:pos x="0" y="167"/>
                </a:cxn>
                <a:cxn ang="0">
                  <a:pos x="28" y="84"/>
                </a:cxn>
                <a:cxn ang="0">
                  <a:pos x="35" y="39"/>
                </a:cxn>
                <a:cxn ang="0">
                  <a:pos x="30" y="8"/>
                </a:cxn>
                <a:cxn ang="0">
                  <a:pos x="79" y="0"/>
                </a:cxn>
                <a:cxn ang="0">
                  <a:pos x="93" y="46"/>
                </a:cxn>
              </a:cxnLst>
              <a:rect l="0" t="0" r="r" b="b"/>
              <a:pathLst>
                <a:path w="175" h="291">
                  <a:moveTo>
                    <a:pt x="93" y="46"/>
                  </a:moveTo>
                  <a:lnTo>
                    <a:pt x="107" y="50"/>
                  </a:lnTo>
                  <a:lnTo>
                    <a:pt x="114" y="81"/>
                  </a:lnTo>
                  <a:lnTo>
                    <a:pt x="175" y="163"/>
                  </a:lnTo>
                  <a:lnTo>
                    <a:pt x="175" y="244"/>
                  </a:lnTo>
                  <a:lnTo>
                    <a:pt x="168" y="268"/>
                  </a:lnTo>
                  <a:lnTo>
                    <a:pt x="141" y="288"/>
                  </a:lnTo>
                  <a:lnTo>
                    <a:pt x="101" y="291"/>
                  </a:lnTo>
                  <a:lnTo>
                    <a:pt x="59" y="244"/>
                  </a:lnTo>
                  <a:lnTo>
                    <a:pt x="10" y="212"/>
                  </a:lnTo>
                  <a:lnTo>
                    <a:pt x="0" y="167"/>
                  </a:lnTo>
                  <a:lnTo>
                    <a:pt x="28" y="84"/>
                  </a:lnTo>
                  <a:lnTo>
                    <a:pt x="35" y="39"/>
                  </a:lnTo>
                  <a:lnTo>
                    <a:pt x="30" y="8"/>
                  </a:lnTo>
                  <a:lnTo>
                    <a:pt x="79" y="0"/>
                  </a:lnTo>
                  <a:lnTo>
                    <a:pt x="93" y="4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19" name="Freeform 317"/>
            <p:cNvSpPr>
              <a:spLocks noChangeAspect="1"/>
            </p:cNvSpPr>
            <p:nvPr/>
          </p:nvSpPr>
          <p:spPr bwMode="gray">
            <a:xfrm rot="21085610">
              <a:off x="3420268" y="3245197"/>
              <a:ext cx="1588" cy="9525"/>
            </a:xfrm>
            <a:custGeom>
              <a:avLst/>
              <a:gdLst/>
              <a:ahLst/>
              <a:cxnLst>
                <a:cxn ang="0">
                  <a:pos x="0" y="70"/>
                </a:cxn>
                <a:cxn ang="0">
                  <a:pos x="47" y="0"/>
                </a:cxn>
                <a:cxn ang="0">
                  <a:pos x="69" y="118"/>
                </a:cxn>
                <a:cxn ang="0">
                  <a:pos x="59" y="144"/>
                </a:cxn>
                <a:cxn ang="0">
                  <a:pos x="17" y="128"/>
                </a:cxn>
                <a:cxn ang="0">
                  <a:pos x="0" y="70"/>
                </a:cxn>
              </a:cxnLst>
              <a:rect l="0" t="0" r="r" b="b"/>
              <a:pathLst>
                <a:path w="69" h="144">
                  <a:moveTo>
                    <a:pt x="0" y="70"/>
                  </a:moveTo>
                  <a:lnTo>
                    <a:pt x="47" y="0"/>
                  </a:lnTo>
                  <a:lnTo>
                    <a:pt x="69" y="118"/>
                  </a:lnTo>
                  <a:lnTo>
                    <a:pt x="59" y="144"/>
                  </a:lnTo>
                  <a:lnTo>
                    <a:pt x="17" y="128"/>
                  </a:lnTo>
                  <a:lnTo>
                    <a:pt x="0" y="7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20" name="Freeform 318"/>
            <p:cNvSpPr>
              <a:spLocks noChangeAspect="1"/>
            </p:cNvSpPr>
            <p:nvPr/>
          </p:nvSpPr>
          <p:spPr bwMode="gray">
            <a:xfrm rot="21085610">
              <a:off x="3434556" y="3218209"/>
              <a:ext cx="1588" cy="12700"/>
            </a:xfrm>
            <a:custGeom>
              <a:avLst/>
              <a:gdLst/>
              <a:ahLst/>
              <a:cxnLst>
                <a:cxn ang="0">
                  <a:pos x="37" y="20"/>
                </a:cxn>
                <a:cxn ang="0">
                  <a:pos x="37" y="0"/>
                </a:cxn>
                <a:cxn ang="0">
                  <a:pos x="52" y="45"/>
                </a:cxn>
                <a:cxn ang="0">
                  <a:pos x="47" y="192"/>
                </a:cxn>
                <a:cxn ang="0">
                  <a:pos x="10" y="160"/>
                </a:cxn>
                <a:cxn ang="0">
                  <a:pos x="0" y="120"/>
                </a:cxn>
                <a:cxn ang="0">
                  <a:pos x="20" y="99"/>
                </a:cxn>
                <a:cxn ang="0">
                  <a:pos x="37" y="20"/>
                </a:cxn>
              </a:cxnLst>
              <a:rect l="0" t="0" r="r" b="b"/>
              <a:pathLst>
                <a:path w="52" h="192">
                  <a:moveTo>
                    <a:pt x="37" y="20"/>
                  </a:moveTo>
                  <a:lnTo>
                    <a:pt x="37" y="0"/>
                  </a:lnTo>
                  <a:lnTo>
                    <a:pt x="52" y="45"/>
                  </a:lnTo>
                  <a:lnTo>
                    <a:pt x="47" y="192"/>
                  </a:lnTo>
                  <a:lnTo>
                    <a:pt x="10" y="160"/>
                  </a:lnTo>
                  <a:lnTo>
                    <a:pt x="0" y="120"/>
                  </a:lnTo>
                  <a:lnTo>
                    <a:pt x="20" y="99"/>
                  </a:lnTo>
                  <a:lnTo>
                    <a:pt x="37" y="2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21" name="Freeform 319"/>
            <p:cNvSpPr>
              <a:spLocks noChangeAspect="1"/>
            </p:cNvSpPr>
            <p:nvPr/>
          </p:nvSpPr>
          <p:spPr bwMode="gray">
            <a:xfrm rot="21085610">
              <a:off x="3442493" y="3229322"/>
              <a:ext cx="4763" cy="14288"/>
            </a:xfrm>
            <a:custGeom>
              <a:avLst/>
              <a:gdLst/>
              <a:ahLst/>
              <a:cxnLst>
                <a:cxn ang="0">
                  <a:pos x="115" y="147"/>
                </a:cxn>
                <a:cxn ang="0">
                  <a:pos x="132" y="142"/>
                </a:cxn>
                <a:cxn ang="0">
                  <a:pos x="146" y="205"/>
                </a:cxn>
                <a:cxn ang="0">
                  <a:pos x="121" y="212"/>
                </a:cxn>
                <a:cxn ang="0">
                  <a:pos x="87" y="202"/>
                </a:cxn>
                <a:cxn ang="0">
                  <a:pos x="101" y="157"/>
                </a:cxn>
                <a:cxn ang="0">
                  <a:pos x="56" y="76"/>
                </a:cxn>
                <a:cxn ang="0">
                  <a:pos x="0" y="0"/>
                </a:cxn>
                <a:cxn ang="0">
                  <a:pos x="24" y="4"/>
                </a:cxn>
                <a:cxn ang="0">
                  <a:pos x="52" y="35"/>
                </a:cxn>
                <a:cxn ang="0">
                  <a:pos x="115" y="147"/>
                </a:cxn>
              </a:cxnLst>
              <a:rect l="0" t="0" r="r" b="b"/>
              <a:pathLst>
                <a:path w="146" h="212">
                  <a:moveTo>
                    <a:pt x="115" y="147"/>
                  </a:moveTo>
                  <a:lnTo>
                    <a:pt x="132" y="142"/>
                  </a:lnTo>
                  <a:lnTo>
                    <a:pt x="146" y="205"/>
                  </a:lnTo>
                  <a:lnTo>
                    <a:pt x="121" y="212"/>
                  </a:lnTo>
                  <a:lnTo>
                    <a:pt x="87" y="202"/>
                  </a:lnTo>
                  <a:lnTo>
                    <a:pt x="101" y="157"/>
                  </a:lnTo>
                  <a:lnTo>
                    <a:pt x="56" y="76"/>
                  </a:lnTo>
                  <a:lnTo>
                    <a:pt x="0" y="0"/>
                  </a:lnTo>
                  <a:lnTo>
                    <a:pt x="24" y="4"/>
                  </a:lnTo>
                  <a:lnTo>
                    <a:pt x="52" y="35"/>
                  </a:lnTo>
                  <a:lnTo>
                    <a:pt x="115" y="14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22" name="Freeform 320"/>
            <p:cNvSpPr>
              <a:spLocks noChangeAspect="1"/>
            </p:cNvSpPr>
            <p:nvPr/>
          </p:nvSpPr>
          <p:spPr bwMode="gray">
            <a:xfrm rot="21085610">
              <a:off x="3456781" y="3240434"/>
              <a:ext cx="3175" cy="3175"/>
            </a:xfrm>
            <a:custGeom>
              <a:avLst/>
              <a:gdLst/>
              <a:ahLst/>
              <a:cxnLst>
                <a:cxn ang="0">
                  <a:pos x="20" y="0"/>
                </a:cxn>
                <a:cxn ang="0">
                  <a:pos x="3" y="28"/>
                </a:cxn>
                <a:cxn ang="0">
                  <a:pos x="0" y="55"/>
                </a:cxn>
                <a:cxn ang="0">
                  <a:pos x="35" y="52"/>
                </a:cxn>
                <a:cxn ang="0">
                  <a:pos x="52" y="0"/>
                </a:cxn>
                <a:cxn ang="0">
                  <a:pos x="20" y="0"/>
                </a:cxn>
              </a:cxnLst>
              <a:rect l="0" t="0" r="r" b="b"/>
              <a:pathLst>
                <a:path w="52" h="55">
                  <a:moveTo>
                    <a:pt x="20" y="0"/>
                  </a:moveTo>
                  <a:lnTo>
                    <a:pt x="3" y="28"/>
                  </a:lnTo>
                  <a:lnTo>
                    <a:pt x="0" y="55"/>
                  </a:lnTo>
                  <a:lnTo>
                    <a:pt x="35" y="52"/>
                  </a:lnTo>
                  <a:lnTo>
                    <a:pt x="52" y="0"/>
                  </a:lnTo>
                  <a:lnTo>
                    <a:pt x="2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23" name="Freeform 321"/>
            <p:cNvSpPr>
              <a:spLocks noChangeAspect="1"/>
            </p:cNvSpPr>
            <p:nvPr/>
          </p:nvSpPr>
          <p:spPr bwMode="gray">
            <a:xfrm rot="21085610">
              <a:off x="3450431" y="3254722"/>
              <a:ext cx="4763" cy="15875"/>
            </a:xfrm>
            <a:custGeom>
              <a:avLst/>
              <a:gdLst/>
              <a:ahLst/>
              <a:cxnLst>
                <a:cxn ang="0">
                  <a:pos x="0" y="0"/>
                </a:cxn>
                <a:cxn ang="0">
                  <a:pos x="10" y="17"/>
                </a:cxn>
                <a:cxn ang="0">
                  <a:pos x="37" y="105"/>
                </a:cxn>
                <a:cxn ang="0">
                  <a:pos x="55" y="135"/>
                </a:cxn>
                <a:cxn ang="0">
                  <a:pos x="93" y="149"/>
                </a:cxn>
                <a:cxn ang="0">
                  <a:pos x="117" y="204"/>
                </a:cxn>
                <a:cxn ang="0">
                  <a:pos x="117" y="232"/>
                </a:cxn>
                <a:cxn ang="0">
                  <a:pos x="96" y="191"/>
                </a:cxn>
                <a:cxn ang="0">
                  <a:pos x="52" y="162"/>
                </a:cxn>
                <a:cxn ang="0">
                  <a:pos x="35" y="118"/>
                </a:cxn>
                <a:cxn ang="0">
                  <a:pos x="24" y="44"/>
                </a:cxn>
                <a:cxn ang="0">
                  <a:pos x="0" y="0"/>
                </a:cxn>
              </a:cxnLst>
              <a:rect l="0" t="0" r="r" b="b"/>
              <a:pathLst>
                <a:path w="117" h="232">
                  <a:moveTo>
                    <a:pt x="0" y="0"/>
                  </a:moveTo>
                  <a:lnTo>
                    <a:pt x="10" y="17"/>
                  </a:lnTo>
                  <a:lnTo>
                    <a:pt x="37" y="105"/>
                  </a:lnTo>
                  <a:lnTo>
                    <a:pt x="55" y="135"/>
                  </a:lnTo>
                  <a:lnTo>
                    <a:pt x="93" y="149"/>
                  </a:lnTo>
                  <a:lnTo>
                    <a:pt x="117" y="204"/>
                  </a:lnTo>
                  <a:lnTo>
                    <a:pt x="117" y="232"/>
                  </a:lnTo>
                  <a:lnTo>
                    <a:pt x="96" y="191"/>
                  </a:lnTo>
                  <a:lnTo>
                    <a:pt x="52" y="162"/>
                  </a:lnTo>
                  <a:lnTo>
                    <a:pt x="35" y="118"/>
                  </a:lnTo>
                  <a:lnTo>
                    <a:pt x="24" y="44"/>
                  </a:lnTo>
                  <a:lnTo>
                    <a:pt x="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24" name="Freeform 322"/>
            <p:cNvSpPr>
              <a:spLocks noChangeAspect="1"/>
            </p:cNvSpPr>
            <p:nvPr/>
          </p:nvSpPr>
          <p:spPr bwMode="gray">
            <a:xfrm rot="21085610">
              <a:off x="3464718" y="3269009"/>
              <a:ext cx="4763" cy="14288"/>
            </a:xfrm>
            <a:custGeom>
              <a:avLst/>
              <a:gdLst/>
              <a:ahLst/>
              <a:cxnLst>
                <a:cxn ang="0">
                  <a:pos x="101" y="73"/>
                </a:cxn>
                <a:cxn ang="0">
                  <a:pos x="101" y="48"/>
                </a:cxn>
                <a:cxn ang="0">
                  <a:pos x="101" y="56"/>
                </a:cxn>
                <a:cxn ang="0">
                  <a:pos x="90" y="48"/>
                </a:cxn>
                <a:cxn ang="0">
                  <a:pos x="31" y="48"/>
                </a:cxn>
                <a:cxn ang="0">
                  <a:pos x="4" y="27"/>
                </a:cxn>
                <a:cxn ang="0">
                  <a:pos x="0" y="14"/>
                </a:cxn>
                <a:cxn ang="0">
                  <a:pos x="11" y="0"/>
                </a:cxn>
                <a:cxn ang="0">
                  <a:pos x="46" y="14"/>
                </a:cxn>
                <a:cxn ang="0">
                  <a:pos x="83" y="41"/>
                </a:cxn>
                <a:cxn ang="0">
                  <a:pos x="125" y="41"/>
                </a:cxn>
                <a:cxn ang="0">
                  <a:pos x="145" y="61"/>
                </a:cxn>
                <a:cxn ang="0">
                  <a:pos x="149" y="113"/>
                </a:cxn>
                <a:cxn ang="0">
                  <a:pos x="103" y="172"/>
                </a:cxn>
                <a:cxn ang="0">
                  <a:pos x="49" y="218"/>
                </a:cxn>
                <a:cxn ang="0">
                  <a:pos x="35" y="182"/>
                </a:cxn>
                <a:cxn ang="0">
                  <a:pos x="111" y="100"/>
                </a:cxn>
                <a:cxn ang="0">
                  <a:pos x="101" y="73"/>
                </a:cxn>
              </a:cxnLst>
              <a:rect l="0" t="0" r="r" b="b"/>
              <a:pathLst>
                <a:path w="149" h="218">
                  <a:moveTo>
                    <a:pt x="101" y="73"/>
                  </a:moveTo>
                  <a:lnTo>
                    <a:pt x="101" y="48"/>
                  </a:lnTo>
                  <a:lnTo>
                    <a:pt x="101" y="56"/>
                  </a:lnTo>
                  <a:lnTo>
                    <a:pt x="90" y="48"/>
                  </a:lnTo>
                  <a:lnTo>
                    <a:pt x="31" y="48"/>
                  </a:lnTo>
                  <a:lnTo>
                    <a:pt x="4" y="27"/>
                  </a:lnTo>
                  <a:lnTo>
                    <a:pt x="0" y="14"/>
                  </a:lnTo>
                  <a:lnTo>
                    <a:pt x="11" y="0"/>
                  </a:lnTo>
                  <a:lnTo>
                    <a:pt x="46" y="14"/>
                  </a:lnTo>
                  <a:lnTo>
                    <a:pt x="83" y="41"/>
                  </a:lnTo>
                  <a:lnTo>
                    <a:pt x="125" y="41"/>
                  </a:lnTo>
                  <a:lnTo>
                    <a:pt x="145" y="61"/>
                  </a:lnTo>
                  <a:lnTo>
                    <a:pt x="149" y="113"/>
                  </a:lnTo>
                  <a:lnTo>
                    <a:pt x="103" y="172"/>
                  </a:lnTo>
                  <a:lnTo>
                    <a:pt x="49" y="218"/>
                  </a:lnTo>
                  <a:lnTo>
                    <a:pt x="35" y="182"/>
                  </a:lnTo>
                  <a:lnTo>
                    <a:pt x="111" y="100"/>
                  </a:lnTo>
                  <a:lnTo>
                    <a:pt x="101" y="7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25" name="Freeform 323"/>
            <p:cNvSpPr>
              <a:spLocks noChangeAspect="1"/>
            </p:cNvSpPr>
            <p:nvPr/>
          </p:nvSpPr>
          <p:spPr bwMode="gray">
            <a:xfrm rot="21085610">
              <a:off x="3477418" y="3278534"/>
              <a:ext cx="4763" cy="1588"/>
            </a:xfrm>
            <a:custGeom>
              <a:avLst/>
              <a:gdLst/>
              <a:ahLst/>
              <a:cxnLst>
                <a:cxn ang="0">
                  <a:pos x="118" y="34"/>
                </a:cxn>
                <a:cxn ang="0">
                  <a:pos x="100" y="3"/>
                </a:cxn>
                <a:cxn ang="0">
                  <a:pos x="56" y="0"/>
                </a:cxn>
                <a:cxn ang="0">
                  <a:pos x="0" y="24"/>
                </a:cxn>
                <a:cxn ang="0">
                  <a:pos x="52" y="17"/>
                </a:cxn>
                <a:cxn ang="0">
                  <a:pos x="90" y="34"/>
                </a:cxn>
                <a:cxn ang="0">
                  <a:pos x="118" y="34"/>
                </a:cxn>
              </a:cxnLst>
              <a:rect l="0" t="0" r="r" b="b"/>
              <a:pathLst>
                <a:path w="118" h="34">
                  <a:moveTo>
                    <a:pt x="118" y="34"/>
                  </a:moveTo>
                  <a:lnTo>
                    <a:pt x="100" y="3"/>
                  </a:lnTo>
                  <a:lnTo>
                    <a:pt x="56" y="0"/>
                  </a:lnTo>
                  <a:lnTo>
                    <a:pt x="0" y="24"/>
                  </a:lnTo>
                  <a:lnTo>
                    <a:pt x="52" y="17"/>
                  </a:lnTo>
                  <a:lnTo>
                    <a:pt x="90" y="34"/>
                  </a:lnTo>
                  <a:lnTo>
                    <a:pt x="118" y="3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26" name="Freeform 324"/>
            <p:cNvSpPr>
              <a:spLocks noChangeAspect="1"/>
            </p:cNvSpPr>
            <p:nvPr/>
          </p:nvSpPr>
          <p:spPr bwMode="gray">
            <a:xfrm rot="21085610">
              <a:off x="3488531" y="3284884"/>
              <a:ext cx="9525" cy="6350"/>
            </a:xfrm>
            <a:custGeom>
              <a:avLst/>
              <a:gdLst/>
              <a:ahLst/>
              <a:cxnLst>
                <a:cxn ang="0">
                  <a:pos x="48" y="19"/>
                </a:cxn>
                <a:cxn ang="0">
                  <a:pos x="86" y="0"/>
                </a:cxn>
                <a:cxn ang="0">
                  <a:pos x="114" y="25"/>
                </a:cxn>
                <a:cxn ang="0">
                  <a:pos x="192" y="61"/>
                </a:cxn>
                <a:cxn ang="0">
                  <a:pos x="241" y="92"/>
                </a:cxn>
                <a:cxn ang="0">
                  <a:pos x="248" y="103"/>
                </a:cxn>
                <a:cxn ang="0">
                  <a:pos x="210" y="98"/>
                </a:cxn>
                <a:cxn ang="0">
                  <a:pos x="148" y="52"/>
                </a:cxn>
                <a:cxn ang="0">
                  <a:pos x="100" y="34"/>
                </a:cxn>
                <a:cxn ang="0">
                  <a:pos x="41" y="73"/>
                </a:cxn>
                <a:cxn ang="0">
                  <a:pos x="0" y="76"/>
                </a:cxn>
                <a:cxn ang="0">
                  <a:pos x="13" y="48"/>
                </a:cxn>
                <a:cxn ang="0">
                  <a:pos x="48" y="19"/>
                </a:cxn>
              </a:cxnLst>
              <a:rect l="0" t="0" r="r" b="b"/>
              <a:pathLst>
                <a:path w="248" h="103">
                  <a:moveTo>
                    <a:pt x="48" y="19"/>
                  </a:moveTo>
                  <a:lnTo>
                    <a:pt x="86" y="0"/>
                  </a:lnTo>
                  <a:lnTo>
                    <a:pt x="114" y="25"/>
                  </a:lnTo>
                  <a:lnTo>
                    <a:pt x="192" y="61"/>
                  </a:lnTo>
                  <a:lnTo>
                    <a:pt x="241" y="92"/>
                  </a:lnTo>
                  <a:lnTo>
                    <a:pt x="248" y="103"/>
                  </a:lnTo>
                  <a:lnTo>
                    <a:pt x="210" y="98"/>
                  </a:lnTo>
                  <a:lnTo>
                    <a:pt x="148" y="52"/>
                  </a:lnTo>
                  <a:lnTo>
                    <a:pt x="100" y="34"/>
                  </a:lnTo>
                  <a:lnTo>
                    <a:pt x="41" y="73"/>
                  </a:lnTo>
                  <a:lnTo>
                    <a:pt x="0" y="76"/>
                  </a:lnTo>
                  <a:lnTo>
                    <a:pt x="13" y="48"/>
                  </a:lnTo>
                  <a:lnTo>
                    <a:pt x="48" y="1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27" name="Freeform 325"/>
            <p:cNvSpPr>
              <a:spLocks noChangeAspect="1"/>
            </p:cNvSpPr>
            <p:nvPr/>
          </p:nvSpPr>
          <p:spPr bwMode="gray">
            <a:xfrm rot="21085610">
              <a:off x="3475831" y="3302347"/>
              <a:ext cx="6350" cy="9525"/>
            </a:xfrm>
            <a:custGeom>
              <a:avLst/>
              <a:gdLst/>
              <a:ahLst/>
              <a:cxnLst>
                <a:cxn ang="0">
                  <a:pos x="192" y="0"/>
                </a:cxn>
                <a:cxn ang="0">
                  <a:pos x="184" y="0"/>
                </a:cxn>
                <a:cxn ang="0">
                  <a:pos x="184" y="56"/>
                </a:cxn>
                <a:cxn ang="0">
                  <a:pos x="175" y="104"/>
                </a:cxn>
                <a:cxn ang="0">
                  <a:pos x="132" y="132"/>
                </a:cxn>
                <a:cxn ang="0">
                  <a:pos x="0" y="146"/>
                </a:cxn>
                <a:cxn ang="0">
                  <a:pos x="4" y="76"/>
                </a:cxn>
                <a:cxn ang="0">
                  <a:pos x="62" y="49"/>
                </a:cxn>
                <a:cxn ang="0">
                  <a:pos x="114" y="67"/>
                </a:cxn>
                <a:cxn ang="0">
                  <a:pos x="192" y="0"/>
                </a:cxn>
              </a:cxnLst>
              <a:rect l="0" t="0" r="r" b="b"/>
              <a:pathLst>
                <a:path w="192" h="146">
                  <a:moveTo>
                    <a:pt x="192" y="0"/>
                  </a:moveTo>
                  <a:lnTo>
                    <a:pt x="184" y="0"/>
                  </a:lnTo>
                  <a:lnTo>
                    <a:pt x="184" y="56"/>
                  </a:lnTo>
                  <a:lnTo>
                    <a:pt x="175" y="104"/>
                  </a:lnTo>
                  <a:lnTo>
                    <a:pt x="132" y="132"/>
                  </a:lnTo>
                  <a:lnTo>
                    <a:pt x="0" y="146"/>
                  </a:lnTo>
                  <a:lnTo>
                    <a:pt x="4" y="76"/>
                  </a:lnTo>
                  <a:lnTo>
                    <a:pt x="62" y="49"/>
                  </a:lnTo>
                  <a:lnTo>
                    <a:pt x="114" y="67"/>
                  </a:lnTo>
                  <a:lnTo>
                    <a:pt x="192"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28" name="Freeform 326"/>
            <p:cNvSpPr>
              <a:spLocks noChangeAspect="1"/>
            </p:cNvSpPr>
            <p:nvPr/>
          </p:nvSpPr>
          <p:spPr bwMode="gray">
            <a:xfrm rot="21085610">
              <a:off x="3418681" y="3243609"/>
              <a:ext cx="3175" cy="4763"/>
            </a:xfrm>
            <a:custGeom>
              <a:avLst/>
              <a:gdLst/>
              <a:ahLst/>
              <a:cxnLst>
                <a:cxn ang="0">
                  <a:pos x="42" y="0"/>
                </a:cxn>
                <a:cxn ang="0">
                  <a:pos x="0" y="55"/>
                </a:cxn>
                <a:cxn ang="0">
                  <a:pos x="4" y="80"/>
                </a:cxn>
                <a:cxn ang="0">
                  <a:pos x="42" y="57"/>
                </a:cxn>
                <a:cxn ang="0">
                  <a:pos x="70" y="9"/>
                </a:cxn>
                <a:cxn ang="0">
                  <a:pos x="42" y="0"/>
                </a:cxn>
              </a:cxnLst>
              <a:rect l="0" t="0" r="r" b="b"/>
              <a:pathLst>
                <a:path w="70" h="80">
                  <a:moveTo>
                    <a:pt x="42" y="0"/>
                  </a:moveTo>
                  <a:lnTo>
                    <a:pt x="0" y="55"/>
                  </a:lnTo>
                  <a:lnTo>
                    <a:pt x="4" y="80"/>
                  </a:lnTo>
                  <a:lnTo>
                    <a:pt x="42" y="57"/>
                  </a:lnTo>
                  <a:lnTo>
                    <a:pt x="70" y="9"/>
                  </a:lnTo>
                  <a:lnTo>
                    <a:pt x="42"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29" name="Freeform 327"/>
            <p:cNvSpPr>
              <a:spLocks noChangeAspect="1"/>
            </p:cNvSpPr>
            <p:nvPr/>
          </p:nvSpPr>
          <p:spPr bwMode="gray">
            <a:xfrm rot="21085610">
              <a:off x="3386931" y="3227734"/>
              <a:ext cx="1588" cy="6350"/>
            </a:xfrm>
            <a:custGeom>
              <a:avLst/>
              <a:gdLst/>
              <a:ahLst/>
              <a:cxnLst>
                <a:cxn ang="0">
                  <a:pos x="72" y="7"/>
                </a:cxn>
                <a:cxn ang="0">
                  <a:pos x="57" y="0"/>
                </a:cxn>
                <a:cxn ang="0">
                  <a:pos x="0" y="79"/>
                </a:cxn>
                <a:cxn ang="0">
                  <a:pos x="7" y="93"/>
                </a:cxn>
                <a:cxn ang="0">
                  <a:pos x="72" y="7"/>
                </a:cxn>
              </a:cxnLst>
              <a:rect l="0" t="0" r="r" b="b"/>
              <a:pathLst>
                <a:path w="72" h="93">
                  <a:moveTo>
                    <a:pt x="72" y="7"/>
                  </a:moveTo>
                  <a:lnTo>
                    <a:pt x="57" y="0"/>
                  </a:lnTo>
                  <a:lnTo>
                    <a:pt x="0" y="79"/>
                  </a:lnTo>
                  <a:lnTo>
                    <a:pt x="7" y="93"/>
                  </a:lnTo>
                  <a:lnTo>
                    <a:pt x="72" y="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0" name="Freeform 328"/>
            <p:cNvSpPr>
              <a:spLocks noChangeAspect="1"/>
            </p:cNvSpPr>
            <p:nvPr/>
          </p:nvSpPr>
          <p:spPr bwMode="gray">
            <a:xfrm rot="21085610">
              <a:off x="3383756" y="3235672"/>
              <a:ext cx="3175" cy="3175"/>
            </a:xfrm>
            <a:custGeom>
              <a:avLst/>
              <a:gdLst/>
              <a:ahLst/>
              <a:cxnLst>
                <a:cxn ang="0">
                  <a:pos x="56" y="0"/>
                </a:cxn>
                <a:cxn ang="0">
                  <a:pos x="0" y="26"/>
                </a:cxn>
                <a:cxn ang="0">
                  <a:pos x="4" y="36"/>
                </a:cxn>
                <a:cxn ang="0">
                  <a:pos x="53" y="18"/>
                </a:cxn>
                <a:cxn ang="0">
                  <a:pos x="56" y="0"/>
                </a:cxn>
              </a:cxnLst>
              <a:rect l="0" t="0" r="r" b="b"/>
              <a:pathLst>
                <a:path w="56" h="36">
                  <a:moveTo>
                    <a:pt x="56" y="0"/>
                  </a:moveTo>
                  <a:lnTo>
                    <a:pt x="0" y="26"/>
                  </a:lnTo>
                  <a:lnTo>
                    <a:pt x="4" y="36"/>
                  </a:lnTo>
                  <a:lnTo>
                    <a:pt x="53" y="18"/>
                  </a:lnTo>
                  <a:lnTo>
                    <a:pt x="56"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1" name="Freeform 329"/>
            <p:cNvSpPr>
              <a:spLocks noChangeAspect="1"/>
            </p:cNvSpPr>
            <p:nvPr/>
          </p:nvSpPr>
          <p:spPr bwMode="gray">
            <a:xfrm rot="21085610">
              <a:off x="3374231" y="3238847"/>
              <a:ext cx="6350" cy="6350"/>
            </a:xfrm>
            <a:custGeom>
              <a:avLst/>
              <a:gdLst/>
              <a:ahLst/>
              <a:cxnLst>
                <a:cxn ang="0">
                  <a:pos x="152" y="40"/>
                </a:cxn>
                <a:cxn ang="0">
                  <a:pos x="109" y="36"/>
                </a:cxn>
                <a:cxn ang="0">
                  <a:pos x="44" y="67"/>
                </a:cxn>
                <a:cxn ang="0">
                  <a:pos x="0" y="70"/>
                </a:cxn>
                <a:cxn ang="0">
                  <a:pos x="9" y="50"/>
                </a:cxn>
                <a:cxn ang="0">
                  <a:pos x="59" y="36"/>
                </a:cxn>
                <a:cxn ang="0">
                  <a:pos x="119" y="0"/>
                </a:cxn>
                <a:cxn ang="0">
                  <a:pos x="155" y="9"/>
                </a:cxn>
                <a:cxn ang="0">
                  <a:pos x="152" y="40"/>
                </a:cxn>
              </a:cxnLst>
              <a:rect l="0" t="0" r="r" b="b"/>
              <a:pathLst>
                <a:path w="155" h="70">
                  <a:moveTo>
                    <a:pt x="152" y="40"/>
                  </a:moveTo>
                  <a:lnTo>
                    <a:pt x="109" y="36"/>
                  </a:lnTo>
                  <a:lnTo>
                    <a:pt x="44" y="67"/>
                  </a:lnTo>
                  <a:lnTo>
                    <a:pt x="0" y="70"/>
                  </a:lnTo>
                  <a:lnTo>
                    <a:pt x="9" y="50"/>
                  </a:lnTo>
                  <a:lnTo>
                    <a:pt x="59" y="36"/>
                  </a:lnTo>
                  <a:lnTo>
                    <a:pt x="119" y="0"/>
                  </a:lnTo>
                  <a:lnTo>
                    <a:pt x="155" y="9"/>
                  </a:lnTo>
                  <a:lnTo>
                    <a:pt x="152" y="4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2" name="Freeform 330"/>
            <p:cNvSpPr>
              <a:spLocks noChangeAspect="1"/>
            </p:cNvSpPr>
            <p:nvPr/>
          </p:nvSpPr>
          <p:spPr bwMode="gray">
            <a:xfrm rot="20552049">
              <a:off x="3417093" y="3375372"/>
              <a:ext cx="23813" cy="17463"/>
            </a:xfrm>
            <a:custGeom>
              <a:avLst/>
              <a:gdLst/>
              <a:ahLst/>
              <a:cxnLst>
                <a:cxn ang="0">
                  <a:pos x="373" y="31"/>
                </a:cxn>
                <a:cxn ang="0">
                  <a:pos x="397" y="35"/>
                </a:cxn>
                <a:cxn ang="0">
                  <a:pos x="450" y="63"/>
                </a:cxn>
                <a:cxn ang="0">
                  <a:pos x="483" y="101"/>
                </a:cxn>
                <a:cxn ang="0">
                  <a:pos x="600" y="104"/>
                </a:cxn>
                <a:cxn ang="0">
                  <a:pos x="642" y="212"/>
                </a:cxn>
                <a:cxn ang="0">
                  <a:pos x="588" y="222"/>
                </a:cxn>
                <a:cxn ang="0">
                  <a:pos x="504" y="197"/>
                </a:cxn>
                <a:cxn ang="0">
                  <a:pos x="442" y="222"/>
                </a:cxn>
                <a:cxn ang="0">
                  <a:pos x="390" y="222"/>
                </a:cxn>
                <a:cxn ang="0">
                  <a:pos x="369" y="260"/>
                </a:cxn>
                <a:cxn ang="0">
                  <a:pos x="304" y="256"/>
                </a:cxn>
                <a:cxn ang="0">
                  <a:pos x="273" y="228"/>
                </a:cxn>
                <a:cxn ang="0">
                  <a:pos x="194" y="222"/>
                </a:cxn>
                <a:cxn ang="0">
                  <a:pos x="101" y="135"/>
                </a:cxn>
                <a:cxn ang="0">
                  <a:pos x="39" y="115"/>
                </a:cxn>
                <a:cxn ang="0">
                  <a:pos x="0" y="73"/>
                </a:cxn>
                <a:cxn ang="0">
                  <a:pos x="10" y="44"/>
                </a:cxn>
                <a:cxn ang="0">
                  <a:pos x="138" y="0"/>
                </a:cxn>
                <a:cxn ang="0">
                  <a:pos x="194" y="4"/>
                </a:cxn>
                <a:cxn ang="0">
                  <a:pos x="279" y="21"/>
                </a:cxn>
                <a:cxn ang="0">
                  <a:pos x="373" y="31"/>
                </a:cxn>
              </a:cxnLst>
              <a:rect l="0" t="0" r="r" b="b"/>
              <a:pathLst>
                <a:path w="642" h="260">
                  <a:moveTo>
                    <a:pt x="373" y="31"/>
                  </a:moveTo>
                  <a:lnTo>
                    <a:pt x="397" y="35"/>
                  </a:lnTo>
                  <a:lnTo>
                    <a:pt x="450" y="63"/>
                  </a:lnTo>
                  <a:lnTo>
                    <a:pt x="483" y="101"/>
                  </a:lnTo>
                  <a:lnTo>
                    <a:pt x="600" y="104"/>
                  </a:lnTo>
                  <a:lnTo>
                    <a:pt x="642" y="212"/>
                  </a:lnTo>
                  <a:lnTo>
                    <a:pt x="588" y="222"/>
                  </a:lnTo>
                  <a:lnTo>
                    <a:pt x="504" y="197"/>
                  </a:lnTo>
                  <a:lnTo>
                    <a:pt x="442" y="222"/>
                  </a:lnTo>
                  <a:lnTo>
                    <a:pt x="390" y="222"/>
                  </a:lnTo>
                  <a:lnTo>
                    <a:pt x="369" y="260"/>
                  </a:lnTo>
                  <a:lnTo>
                    <a:pt x="304" y="256"/>
                  </a:lnTo>
                  <a:lnTo>
                    <a:pt x="273" y="228"/>
                  </a:lnTo>
                  <a:lnTo>
                    <a:pt x="194" y="222"/>
                  </a:lnTo>
                  <a:lnTo>
                    <a:pt x="101" y="135"/>
                  </a:lnTo>
                  <a:lnTo>
                    <a:pt x="39" y="115"/>
                  </a:lnTo>
                  <a:lnTo>
                    <a:pt x="0" y="73"/>
                  </a:lnTo>
                  <a:lnTo>
                    <a:pt x="10" y="44"/>
                  </a:lnTo>
                  <a:lnTo>
                    <a:pt x="138" y="0"/>
                  </a:lnTo>
                  <a:lnTo>
                    <a:pt x="194" y="4"/>
                  </a:lnTo>
                  <a:lnTo>
                    <a:pt x="279" y="21"/>
                  </a:lnTo>
                  <a:lnTo>
                    <a:pt x="373" y="3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3" name="Freeform 331"/>
            <p:cNvSpPr>
              <a:spLocks noChangeAspect="1"/>
            </p:cNvSpPr>
            <p:nvPr/>
          </p:nvSpPr>
          <p:spPr bwMode="gray">
            <a:xfrm rot="20552049">
              <a:off x="3482181" y="3318222"/>
              <a:ext cx="38100" cy="52388"/>
            </a:xfrm>
            <a:custGeom>
              <a:avLst/>
              <a:gdLst/>
              <a:ahLst/>
              <a:cxnLst>
                <a:cxn ang="0">
                  <a:pos x="25" y="17"/>
                </a:cxn>
                <a:cxn ang="0">
                  <a:pos x="119" y="0"/>
                </a:cxn>
                <a:cxn ang="0">
                  <a:pos x="338" y="4"/>
                </a:cxn>
                <a:cxn ang="0">
                  <a:pos x="512" y="76"/>
                </a:cxn>
                <a:cxn ang="0">
                  <a:pos x="614" y="110"/>
                </a:cxn>
                <a:cxn ang="0">
                  <a:pos x="643" y="181"/>
                </a:cxn>
                <a:cxn ang="0">
                  <a:pos x="805" y="193"/>
                </a:cxn>
                <a:cxn ang="0">
                  <a:pos x="825" y="227"/>
                </a:cxn>
                <a:cxn ang="0">
                  <a:pos x="728" y="244"/>
                </a:cxn>
                <a:cxn ang="0">
                  <a:pos x="796" y="294"/>
                </a:cxn>
                <a:cxn ang="0">
                  <a:pos x="977" y="336"/>
                </a:cxn>
                <a:cxn ang="0">
                  <a:pos x="1076" y="404"/>
                </a:cxn>
                <a:cxn ang="0">
                  <a:pos x="1080" y="462"/>
                </a:cxn>
                <a:cxn ang="0">
                  <a:pos x="1012" y="547"/>
                </a:cxn>
                <a:cxn ang="0">
                  <a:pos x="940" y="522"/>
                </a:cxn>
                <a:cxn ang="0">
                  <a:pos x="706" y="483"/>
                </a:cxn>
                <a:cxn ang="0">
                  <a:pos x="551" y="522"/>
                </a:cxn>
                <a:cxn ang="0">
                  <a:pos x="525" y="556"/>
                </a:cxn>
                <a:cxn ang="0">
                  <a:pos x="406" y="589"/>
                </a:cxn>
                <a:cxn ang="0">
                  <a:pos x="369" y="509"/>
                </a:cxn>
                <a:cxn ang="0">
                  <a:pos x="292" y="517"/>
                </a:cxn>
                <a:cxn ang="0">
                  <a:pos x="233" y="584"/>
                </a:cxn>
                <a:cxn ang="0">
                  <a:pos x="174" y="673"/>
                </a:cxn>
                <a:cxn ang="0">
                  <a:pos x="110" y="745"/>
                </a:cxn>
                <a:cxn ang="0">
                  <a:pos x="85" y="733"/>
                </a:cxn>
                <a:cxn ang="0">
                  <a:pos x="42" y="694"/>
                </a:cxn>
                <a:cxn ang="0">
                  <a:pos x="25" y="619"/>
                </a:cxn>
                <a:cxn ang="0">
                  <a:pos x="42" y="531"/>
                </a:cxn>
                <a:cxn ang="0">
                  <a:pos x="0" y="458"/>
                </a:cxn>
                <a:cxn ang="0">
                  <a:pos x="8" y="417"/>
                </a:cxn>
                <a:cxn ang="0">
                  <a:pos x="46" y="290"/>
                </a:cxn>
                <a:cxn ang="0">
                  <a:pos x="77" y="235"/>
                </a:cxn>
                <a:cxn ang="0">
                  <a:pos x="59" y="127"/>
                </a:cxn>
                <a:cxn ang="0">
                  <a:pos x="12" y="38"/>
                </a:cxn>
              </a:cxnLst>
              <a:rect l="0" t="0" r="r" b="b"/>
              <a:pathLst>
                <a:path w="1080" h="745">
                  <a:moveTo>
                    <a:pt x="17" y="29"/>
                  </a:moveTo>
                  <a:lnTo>
                    <a:pt x="25" y="17"/>
                  </a:lnTo>
                  <a:lnTo>
                    <a:pt x="51" y="0"/>
                  </a:lnTo>
                  <a:lnTo>
                    <a:pt x="119" y="0"/>
                  </a:lnTo>
                  <a:lnTo>
                    <a:pt x="183" y="9"/>
                  </a:lnTo>
                  <a:lnTo>
                    <a:pt x="338" y="4"/>
                  </a:lnTo>
                  <a:lnTo>
                    <a:pt x="423" y="29"/>
                  </a:lnTo>
                  <a:lnTo>
                    <a:pt x="512" y="76"/>
                  </a:lnTo>
                  <a:lnTo>
                    <a:pt x="589" y="84"/>
                  </a:lnTo>
                  <a:lnTo>
                    <a:pt x="614" y="110"/>
                  </a:lnTo>
                  <a:lnTo>
                    <a:pt x="632" y="169"/>
                  </a:lnTo>
                  <a:lnTo>
                    <a:pt x="643" y="181"/>
                  </a:lnTo>
                  <a:lnTo>
                    <a:pt x="699" y="193"/>
                  </a:lnTo>
                  <a:lnTo>
                    <a:pt x="805" y="193"/>
                  </a:lnTo>
                  <a:lnTo>
                    <a:pt x="822" y="203"/>
                  </a:lnTo>
                  <a:lnTo>
                    <a:pt x="825" y="227"/>
                  </a:lnTo>
                  <a:lnTo>
                    <a:pt x="779" y="244"/>
                  </a:lnTo>
                  <a:lnTo>
                    <a:pt x="728" y="244"/>
                  </a:lnTo>
                  <a:lnTo>
                    <a:pt x="723" y="269"/>
                  </a:lnTo>
                  <a:lnTo>
                    <a:pt x="796" y="294"/>
                  </a:lnTo>
                  <a:lnTo>
                    <a:pt x="944" y="298"/>
                  </a:lnTo>
                  <a:lnTo>
                    <a:pt x="977" y="336"/>
                  </a:lnTo>
                  <a:lnTo>
                    <a:pt x="1038" y="387"/>
                  </a:lnTo>
                  <a:lnTo>
                    <a:pt x="1076" y="404"/>
                  </a:lnTo>
                  <a:lnTo>
                    <a:pt x="1080" y="417"/>
                  </a:lnTo>
                  <a:lnTo>
                    <a:pt x="1080" y="462"/>
                  </a:lnTo>
                  <a:lnTo>
                    <a:pt x="1055" y="509"/>
                  </a:lnTo>
                  <a:lnTo>
                    <a:pt x="1012" y="547"/>
                  </a:lnTo>
                  <a:lnTo>
                    <a:pt x="969" y="547"/>
                  </a:lnTo>
                  <a:lnTo>
                    <a:pt x="940" y="522"/>
                  </a:lnTo>
                  <a:lnTo>
                    <a:pt x="872" y="496"/>
                  </a:lnTo>
                  <a:lnTo>
                    <a:pt x="706" y="483"/>
                  </a:lnTo>
                  <a:lnTo>
                    <a:pt x="589" y="500"/>
                  </a:lnTo>
                  <a:lnTo>
                    <a:pt x="551" y="522"/>
                  </a:lnTo>
                  <a:lnTo>
                    <a:pt x="538" y="547"/>
                  </a:lnTo>
                  <a:lnTo>
                    <a:pt x="525" y="556"/>
                  </a:lnTo>
                  <a:lnTo>
                    <a:pt x="474" y="576"/>
                  </a:lnTo>
                  <a:lnTo>
                    <a:pt x="406" y="589"/>
                  </a:lnTo>
                  <a:lnTo>
                    <a:pt x="369" y="522"/>
                  </a:lnTo>
                  <a:lnTo>
                    <a:pt x="369" y="509"/>
                  </a:lnTo>
                  <a:lnTo>
                    <a:pt x="322" y="504"/>
                  </a:lnTo>
                  <a:lnTo>
                    <a:pt x="292" y="517"/>
                  </a:lnTo>
                  <a:lnTo>
                    <a:pt x="271" y="534"/>
                  </a:lnTo>
                  <a:lnTo>
                    <a:pt x="233" y="584"/>
                  </a:lnTo>
                  <a:lnTo>
                    <a:pt x="191" y="656"/>
                  </a:lnTo>
                  <a:lnTo>
                    <a:pt x="174" y="673"/>
                  </a:lnTo>
                  <a:lnTo>
                    <a:pt x="170" y="690"/>
                  </a:lnTo>
                  <a:lnTo>
                    <a:pt x="110" y="745"/>
                  </a:lnTo>
                  <a:lnTo>
                    <a:pt x="88" y="745"/>
                  </a:lnTo>
                  <a:lnTo>
                    <a:pt x="85" y="733"/>
                  </a:lnTo>
                  <a:lnTo>
                    <a:pt x="46" y="702"/>
                  </a:lnTo>
                  <a:lnTo>
                    <a:pt x="42" y="694"/>
                  </a:lnTo>
                  <a:lnTo>
                    <a:pt x="42" y="640"/>
                  </a:lnTo>
                  <a:lnTo>
                    <a:pt x="25" y="619"/>
                  </a:lnTo>
                  <a:lnTo>
                    <a:pt x="34" y="606"/>
                  </a:lnTo>
                  <a:lnTo>
                    <a:pt x="42" y="531"/>
                  </a:lnTo>
                  <a:lnTo>
                    <a:pt x="34" y="496"/>
                  </a:lnTo>
                  <a:lnTo>
                    <a:pt x="0" y="458"/>
                  </a:lnTo>
                  <a:lnTo>
                    <a:pt x="0" y="434"/>
                  </a:lnTo>
                  <a:lnTo>
                    <a:pt x="8" y="417"/>
                  </a:lnTo>
                  <a:lnTo>
                    <a:pt x="51" y="384"/>
                  </a:lnTo>
                  <a:lnTo>
                    <a:pt x="46" y="290"/>
                  </a:lnTo>
                  <a:lnTo>
                    <a:pt x="68" y="269"/>
                  </a:lnTo>
                  <a:lnTo>
                    <a:pt x="77" y="235"/>
                  </a:lnTo>
                  <a:lnTo>
                    <a:pt x="51" y="206"/>
                  </a:lnTo>
                  <a:lnTo>
                    <a:pt x="59" y="127"/>
                  </a:lnTo>
                  <a:lnTo>
                    <a:pt x="46" y="80"/>
                  </a:lnTo>
                  <a:lnTo>
                    <a:pt x="12" y="38"/>
                  </a:lnTo>
                  <a:lnTo>
                    <a:pt x="17" y="2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4" name="Freeform 332"/>
            <p:cNvSpPr>
              <a:spLocks noChangeAspect="1"/>
            </p:cNvSpPr>
            <p:nvPr/>
          </p:nvSpPr>
          <p:spPr bwMode="gray">
            <a:xfrm rot="20552049">
              <a:off x="3596481" y="3349972"/>
              <a:ext cx="1588" cy="1588"/>
            </a:xfrm>
            <a:custGeom>
              <a:avLst/>
              <a:gdLst/>
              <a:ahLst/>
              <a:cxnLst>
                <a:cxn ang="0">
                  <a:pos x="18" y="0"/>
                </a:cxn>
                <a:cxn ang="0">
                  <a:pos x="11" y="4"/>
                </a:cxn>
                <a:cxn ang="0">
                  <a:pos x="0" y="28"/>
                </a:cxn>
                <a:cxn ang="0">
                  <a:pos x="4" y="48"/>
                </a:cxn>
                <a:cxn ang="0">
                  <a:pos x="24" y="53"/>
                </a:cxn>
                <a:cxn ang="0">
                  <a:pos x="52" y="34"/>
                </a:cxn>
                <a:cxn ang="0">
                  <a:pos x="56" y="22"/>
                </a:cxn>
                <a:cxn ang="0">
                  <a:pos x="18" y="0"/>
                </a:cxn>
              </a:cxnLst>
              <a:rect l="0" t="0" r="r" b="b"/>
              <a:pathLst>
                <a:path w="56" h="53">
                  <a:moveTo>
                    <a:pt x="18" y="0"/>
                  </a:moveTo>
                  <a:lnTo>
                    <a:pt x="11" y="4"/>
                  </a:lnTo>
                  <a:lnTo>
                    <a:pt x="0" y="28"/>
                  </a:lnTo>
                  <a:lnTo>
                    <a:pt x="4" y="48"/>
                  </a:lnTo>
                  <a:lnTo>
                    <a:pt x="24" y="53"/>
                  </a:lnTo>
                  <a:lnTo>
                    <a:pt x="52" y="34"/>
                  </a:lnTo>
                  <a:lnTo>
                    <a:pt x="56" y="22"/>
                  </a:lnTo>
                  <a:lnTo>
                    <a:pt x="1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5" name="Freeform 333"/>
            <p:cNvSpPr>
              <a:spLocks noChangeAspect="1"/>
            </p:cNvSpPr>
            <p:nvPr/>
          </p:nvSpPr>
          <p:spPr bwMode="gray">
            <a:xfrm rot="20552049">
              <a:off x="3618706" y="3392834"/>
              <a:ext cx="3175" cy="11113"/>
            </a:xfrm>
            <a:custGeom>
              <a:avLst/>
              <a:gdLst/>
              <a:ahLst/>
              <a:cxnLst>
                <a:cxn ang="0">
                  <a:pos x="4" y="0"/>
                </a:cxn>
                <a:cxn ang="0">
                  <a:pos x="32" y="7"/>
                </a:cxn>
                <a:cxn ang="0">
                  <a:pos x="66" y="41"/>
                </a:cxn>
                <a:cxn ang="0">
                  <a:pos x="111" y="138"/>
                </a:cxn>
                <a:cxn ang="0">
                  <a:pos x="105" y="145"/>
                </a:cxn>
                <a:cxn ang="0">
                  <a:pos x="66" y="152"/>
                </a:cxn>
                <a:cxn ang="0">
                  <a:pos x="49" y="138"/>
                </a:cxn>
                <a:cxn ang="0">
                  <a:pos x="7" y="47"/>
                </a:cxn>
                <a:cxn ang="0">
                  <a:pos x="0" y="23"/>
                </a:cxn>
                <a:cxn ang="0">
                  <a:pos x="4" y="0"/>
                </a:cxn>
              </a:cxnLst>
              <a:rect l="0" t="0" r="r" b="b"/>
              <a:pathLst>
                <a:path w="111" h="152">
                  <a:moveTo>
                    <a:pt x="4" y="0"/>
                  </a:moveTo>
                  <a:lnTo>
                    <a:pt x="32" y="7"/>
                  </a:lnTo>
                  <a:lnTo>
                    <a:pt x="66" y="41"/>
                  </a:lnTo>
                  <a:lnTo>
                    <a:pt x="111" y="138"/>
                  </a:lnTo>
                  <a:lnTo>
                    <a:pt x="105" y="145"/>
                  </a:lnTo>
                  <a:lnTo>
                    <a:pt x="66" y="152"/>
                  </a:lnTo>
                  <a:lnTo>
                    <a:pt x="49" y="138"/>
                  </a:lnTo>
                  <a:lnTo>
                    <a:pt x="7" y="47"/>
                  </a:lnTo>
                  <a:lnTo>
                    <a:pt x="0" y="23"/>
                  </a:lnTo>
                  <a:lnTo>
                    <a:pt x="4"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6" name="Freeform 334"/>
            <p:cNvSpPr>
              <a:spLocks noChangeAspect="1"/>
            </p:cNvSpPr>
            <p:nvPr/>
          </p:nvSpPr>
          <p:spPr bwMode="gray">
            <a:xfrm rot="20552049">
              <a:off x="3642518" y="3470622"/>
              <a:ext cx="3175" cy="4763"/>
            </a:xfrm>
            <a:custGeom>
              <a:avLst/>
              <a:gdLst/>
              <a:ahLst/>
              <a:cxnLst>
                <a:cxn ang="0">
                  <a:pos x="86" y="0"/>
                </a:cxn>
                <a:cxn ang="0">
                  <a:pos x="51" y="11"/>
                </a:cxn>
                <a:cxn ang="0">
                  <a:pos x="0" y="52"/>
                </a:cxn>
                <a:cxn ang="0">
                  <a:pos x="14" y="63"/>
                </a:cxn>
                <a:cxn ang="0">
                  <a:pos x="62" y="31"/>
                </a:cxn>
                <a:cxn ang="0">
                  <a:pos x="86" y="0"/>
                </a:cxn>
              </a:cxnLst>
              <a:rect l="0" t="0" r="r" b="b"/>
              <a:pathLst>
                <a:path w="86" h="63">
                  <a:moveTo>
                    <a:pt x="86" y="0"/>
                  </a:moveTo>
                  <a:lnTo>
                    <a:pt x="51" y="11"/>
                  </a:lnTo>
                  <a:lnTo>
                    <a:pt x="0" y="52"/>
                  </a:lnTo>
                  <a:lnTo>
                    <a:pt x="14" y="63"/>
                  </a:lnTo>
                  <a:lnTo>
                    <a:pt x="62" y="31"/>
                  </a:lnTo>
                  <a:lnTo>
                    <a:pt x="86"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7" name="Freeform 335"/>
            <p:cNvSpPr>
              <a:spLocks noChangeAspect="1"/>
            </p:cNvSpPr>
            <p:nvPr/>
          </p:nvSpPr>
          <p:spPr bwMode="gray">
            <a:xfrm rot="20552049">
              <a:off x="3636168" y="3484909"/>
              <a:ext cx="9525" cy="15875"/>
            </a:xfrm>
            <a:custGeom>
              <a:avLst/>
              <a:gdLst/>
              <a:ahLst/>
              <a:cxnLst>
                <a:cxn ang="0">
                  <a:pos x="287" y="26"/>
                </a:cxn>
                <a:cxn ang="0">
                  <a:pos x="267" y="48"/>
                </a:cxn>
                <a:cxn ang="0">
                  <a:pos x="259" y="106"/>
                </a:cxn>
                <a:cxn ang="0">
                  <a:pos x="267" y="144"/>
                </a:cxn>
                <a:cxn ang="0">
                  <a:pos x="276" y="153"/>
                </a:cxn>
                <a:cxn ang="0">
                  <a:pos x="270" y="204"/>
                </a:cxn>
                <a:cxn ang="0">
                  <a:pos x="233" y="232"/>
                </a:cxn>
                <a:cxn ang="0">
                  <a:pos x="173" y="245"/>
                </a:cxn>
                <a:cxn ang="0">
                  <a:pos x="3" y="245"/>
                </a:cxn>
                <a:cxn ang="0">
                  <a:pos x="0" y="232"/>
                </a:cxn>
                <a:cxn ang="0">
                  <a:pos x="102" y="194"/>
                </a:cxn>
                <a:cxn ang="0">
                  <a:pos x="118" y="156"/>
                </a:cxn>
                <a:cxn ang="0">
                  <a:pos x="128" y="85"/>
                </a:cxn>
                <a:cxn ang="0">
                  <a:pos x="123" y="72"/>
                </a:cxn>
                <a:cxn ang="0">
                  <a:pos x="111" y="65"/>
                </a:cxn>
                <a:cxn ang="0">
                  <a:pos x="77" y="60"/>
                </a:cxn>
                <a:cxn ang="0">
                  <a:pos x="72" y="34"/>
                </a:cxn>
                <a:cxn ang="0">
                  <a:pos x="85" y="34"/>
                </a:cxn>
                <a:cxn ang="0">
                  <a:pos x="111" y="23"/>
                </a:cxn>
                <a:cxn ang="0">
                  <a:pos x="207" y="18"/>
                </a:cxn>
                <a:cxn ang="0">
                  <a:pos x="276" y="0"/>
                </a:cxn>
                <a:cxn ang="0">
                  <a:pos x="287" y="0"/>
                </a:cxn>
                <a:cxn ang="0">
                  <a:pos x="287" y="26"/>
                </a:cxn>
              </a:cxnLst>
              <a:rect l="0" t="0" r="r" b="b"/>
              <a:pathLst>
                <a:path w="287" h="245">
                  <a:moveTo>
                    <a:pt x="287" y="26"/>
                  </a:moveTo>
                  <a:lnTo>
                    <a:pt x="267" y="48"/>
                  </a:lnTo>
                  <a:lnTo>
                    <a:pt x="259" y="106"/>
                  </a:lnTo>
                  <a:lnTo>
                    <a:pt x="267" y="144"/>
                  </a:lnTo>
                  <a:lnTo>
                    <a:pt x="276" y="153"/>
                  </a:lnTo>
                  <a:lnTo>
                    <a:pt x="270" y="204"/>
                  </a:lnTo>
                  <a:lnTo>
                    <a:pt x="233" y="232"/>
                  </a:lnTo>
                  <a:lnTo>
                    <a:pt x="173" y="245"/>
                  </a:lnTo>
                  <a:lnTo>
                    <a:pt x="3" y="245"/>
                  </a:lnTo>
                  <a:lnTo>
                    <a:pt x="0" y="232"/>
                  </a:lnTo>
                  <a:lnTo>
                    <a:pt x="102" y="194"/>
                  </a:lnTo>
                  <a:lnTo>
                    <a:pt x="118" y="156"/>
                  </a:lnTo>
                  <a:lnTo>
                    <a:pt x="128" y="85"/>
                  </a:lnTo>
                  <a:lnTo>
                    <a:pt x="123" y="72"/>
                  </a:lnTo>
                  <a:lnTo>
                    <a:pt x="111" y="65"/>
                  </a:lnTo>
                  <a:lnTo>
                    <a:pt x="77" y="60"/>
                  </a:lnTo>
                  <a:lnTo>
                    <a:pt x="72" y="34"/>
                  </a:lnTo>
                  <a:lnTo>
                    <a:pt x="85" y="34"/>
                  </a:lnTo>
                  <a:lnTo>
                    <a:pt x="111" y="23"/>
                  </a:lnTo>
                  <a:lnTo>
                    <a:pt x="207" y="18"/>
                  </a:lnTo>
                  <a:lnTo>
                    <a:pt x="276" y="0"/>
                  </a:lnTo>
                  <a:lnTo>
                    <a:pt x="287" y="0"/>
                  </a:lnTo>
                  <a:lnTo>
                    <a:pt x="287" y="2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38" name="Freeform 336"/>
            <p:cNvSpPr>
              <a:spLocks noChangeAspect="1"/>
            </p:cNvSpPr>
            <p:nvPr/>
          </p:nvSpPr>
          <p:spPr bwMode="gray">
            <a:xfrm rot="20552049">
              <a:off x="3463131" y="3324572"/>
              <a:ext cx="1588" cy="3175"/>
            </a:xfrm>
            <a:custGeom>
              <a:avLst/>
              <a:gdLst/>
              <a:ahLst/>
              <a:cxnLst>
                <a:cxn ang="0">
                  <a:pos x="26" y="0"/>
                </a:cxn>
                <a:cxn ang="0">
                  <a:pos x="39" y="0"/>
                </a:cxn>
                <a:cxn ang="0">
                  <a:pos x="68" y="20"/>
                </a:cxn>
                <a:cxn ang="0">
                  <a:pos x="63" y="42"/>
                </a:cxn>
                <a:cxn ang="0">
                  <a:pos x="14" y="42"/>
                </a:cxn>
                <a:cxn ang="0">
                  <a:pos x="5" y="34"/>
                </a:cxn>
                <a:cxn ang="0">
                  <a:pos x="0" y="20"/>
                </a:cxn>
                <a:cxn ang="0">
                  <a:pos x="5" y="9"/>
                </a:cxn>
                <a:cxn ang="0">
                  <a:pos x="17" y="9"/>
                </a:cxn>
                <a:cxn ang="0">
                  <a:pos x="26" y="0"/>
                </a:cxn>
              </a:cxnLst>
              <a:rect l="0" t="0" r="r" b="b"/>
              <a:pathLst>
                <a:path w="68" h="42">
                  <a:moveTo>
                    <a:pt x="26" y="0"/>
                  </a:moveTo>
                  <a:lnTo>
                    <a:pt x="39" y="0"/>
                  </a:lnTo>
                  <a:lnTo>
                    <a:pt x="68" y="20"/>
                  </a:lnTo>
                  <a:lnTo>
                    <a:pt x="63" y="42"/>
                  </a:lnTo>
                  <a:lnTo>
                    <a:pt x="14" y="42"/>
                  </a:lnTo>
                  <a:lnTo>
                    <a:pt x="5" y="34"/>
                  </a:lnTo>
                  <a:lnTo>
                    <a:pt x="0" y="20"/>
                  </a:lnTo>
                  <a:lnTo>
                    <a:pt x="5" y="9"/>
                  </a:lnTo>
                  <a:lnTo>
                    <a:pt x="17" y="9"/>
                  </a:lnTo>
                  <a:lnTo>
                    <a:pt x="26"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139" name="Group 337"/>
            <p:cNvGrpSpPr>
              <a:grpSpLocks noChangeAspect="1"/>
            </p:cNvGrpSpPr>
            <p:nvPr/>
          </p:nvGrpSpPr>
          <p:grpSpPr bwMode="gray">
            <a:xfrm>
              <a:off x="3455193" y="3327747"/>
              <a:ext cx="28575" cy="44450"/>
              <a:chOff x="1694" y="2257"/>
              <a:chExt cx="18" cy="28"/>
            </a:xfrm>
            <a:grpFill/>
          </p:grpSpPr>
          <p:sp>
            <p:nvSpPr>
              <p:cNvPr id="257" name="Freeform 338"/>
              <p:cNvSpPr>
                <a:spLocks noChangeAspect="1"/>
              </p:cNvSpPr>
              <p:nvPr/>
            </p:nvSpPr>
            <p:spPr bwMode="gray">
              <a:xfrm rot="-1047951">
                <a:off x="1701" y="2270"/>
                <a:ext cx="3" cy="4"/>
              </a:xfrm>
              <a:custGeom>
                <a:avLst/>
                <a:gdLst/>
                <a:ahLst/>
                <a:cxnLst>
                  <a:cxn ang="0">
                    <a:pos x="89" y="8"/>
                  </a:cxn>
                  <a:cxn ang="0">
                    <a:pos x="138" y="32"/>
                  </a:cxn>
                  <a:cxn ang="0">
                    <a:pos x="147" y="83"/>
                  </a:cxn>
                  <a:cxn ang="0">
                    <a:pos x="105" y="62"/>
                  </a:cxn>
                  <a:cxn ang="0">
                    <a:pos x="29" y="56"/>
                  </a:cxn>
                  <a:cxn ang="0">
                    <a:pos x="0" y="14"/>
                  </a:cxn>
                  <a:cxn ang="0">
                    <a:pos x="32" y="0"/>
                  </a:cxn>
                  <a:cxn ang="0">
                    <a:pos x="89" y="8"/>
                  </a:cxn>
                </a:cxnLst>
                <a:rect l="0" t="0" r="r" b="b"/>
                <a:pathLst>
                  <a:path w="147" h="83">
                    <a:moveTo>
                      <a:pt x="89" y="8"/>
                    </a:moveTo>
                    <a:lnTo>
                      <a:pt x="138" y="32"/>
                    </a:lnTo>
                    <a:lnTo>
                      <a:pt x="147" y="83"/>
                    </a:lnTo>
                    <a:lnTo>
                      <a:pt x="105" y="62"/>
                    </a:lnTo>
                    <a:lnTo>
                      <a:pt x="29" y="56"/>
                    </a:lnTo>
                    <a:lnTo>
                      <a:pt x="0" y="14"/>
                    </a:lnTo>
                    <a:lnTo>
                      <a:pt x="32" y="0"/>
                    </a:lnTo>
                    <a:lnTo>
                      <a:pt x="89"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8" name="Freeform 339"/>
              <p:cNvSpPr>
                <a:spLocks noChangeAspect="1"/>
              </p:cNvSpPr>
              <p:nvPr/>
            </p:nvSpPr>
            <p:spPr bwMode="gray">
              <a:xfrm rot="-1047951">
                <a:off x="1694" y="2257"/>
                <a:ext cx="18" cy="28"/>
              </a:xfrm>
              <a:custGeom>
                <a:avLst/>
                <a:gdLst/>
                <a:ahLst/>
                <a:cxnLst>
                  <a:cxn ang="0">
                    <a:pos x="826" y="627"/>
                  </a:cxn>
                  <a:cxn ang="0">
                    <a:pos x="835" y="614"/>
                  </a:cxn>
                  <a:cxn ang="0">
                    <a:pos x="843" y="539"/>
                  </a:cxn>
                  <a:cxn ang="0">
                    <a:pos x="835" y="504"/>
                  </a:cxn>
                  <a:cxn ang="0">
                    <a:pos x="801" y="466"/>
                  </a:cxn>
                  <a:cxn ang="0">
                    <a:pos x="801" y="442"/>
                  </a:cxn>
                  <a:cxn ang="0">
                    <a:pos x="809" y="425"/>
                  </a:cxn>
                  <a:cxn ang="0">
                    <a:pos x="852" y="392"/>
                  </a:cxn>
                  <a:cxn ang="0">
                    <a:pos x="847" y="298"/>
                  </a:cxn>
                  <a:cxn ang="0">
                    <a:pos x="868" y="277"/>
                  </a:cxn>
                  <a:cxn ang="0">
                    <a:pos x="877" y="243"/>
                  </a:cxn>
                  <a:cxn ang="0">
                    <a:pos x="852" y="214"/>
                  </a:cxn>
                  <a:cxn ang="0">
                    <a:pos x="860" y="135"/>
                  </a:cxn>
                  <a:cxn ang="0">
                    <a:pos x="847" y="88"/>
                  </a:cxn>
                  <a:cxn ang="0">
                    <a:pos x="813" y="46"/>
                  </a:cxn>
                  <a:cxn ang="0">
                    <a:pos x="818" y="37"/>
                  </a:cxn>
                  <a:cxn ang="0">
                    <a:pos x="809" y="37"/>
                  </a:cxn>
                  <a:cxn ang="0">
                    <a:pos x="775" y="63"/>
                  </a:cxn>
                  <a:cxn ang="0">
                    <a:pos x="639" y="67"/>
                  </a:cxn>
                  <a:cxn ang="0">
                    <a:pos x="606" y="59"/>
                  </a:cxn>
                  <a:cxn ang="0">
                    <a:pos x="564" y="29"/>
                  </a:cxn>
                  <a:cxn ang="0">
                    <a:pos x="513" y="8"/>
                  </a:cxn>
                  <a:cxn ang="0">
                    <a:pos x="445" y="0"/>
                  </a:cxn>
                  <a:cxn ang="0">
                    <a:pos x="356" y="17"/>
                  </a:cxn>
                  <a:cxn ang="0">
                    <a:pos x="317" y="37"/>
                  </a:cxn>
                  <a:cxn ang="0">
                    <a:pos x="300" y="63"/>
                  </a:cxn>
                  <a:cxn ang="0">
                    <a:pos x="305" y="101"/>
                  </a:cxn>
                  <a:cxn ang="0">
                    <a:pos x="326" y="109"/>
                  </a:cxn>
                  <a:cxn ang="0">
                    <a:pos x="445" y="109"/>
                  </a:cxn>
                  <a:cxn ang="0">
                    <a:pos x="492" y="135"/>
                  </a:cxn>
                  <a:cxn ang="0">
                    <a:pos x="504" y="172"/>
                  </a:cxn>
                  <a:cxn ang="0">
                    <a:pos x="504" y="298"/>
                  </a:cxn>
                  <a:cxn ang="0">
                    <a:pos x="513" y="327"/>
                  </a:cxn>
                  <a:cxn ang="0">
                    <a:pos x="584" y="387"/>
                  </a:cxn>
                  <a:cxn ang="0">
                    <a:pos x="631" y="412"/>
                  </a:cxn>
                  <a:cxn ang="0">
                    <a:pos x="635" y="442"/>
                  </a:cxn>
                  <a:cxn ang="0">
                    <a:pos x="618" y="459"/>
                  </a:cxn>
                  <a:cxn ang="0">
                    <a:pos x="581" y="459"/>
                  </a:cxn>
                  <a:cxn ang="0">
                    <a:pos x="516" y="476"/>
                  </a:cxn>
                  <a:cxn ang="0">
                    <a:pos x="377" y="479"/>
                  </a:cxn>
                  <a:cxn ang="0">
                    <a:pos x="262" y="466"/>
                  </a:cxn>
                  <a:cxn ang="0">
                    <a:pos x="186" y="445"/>
                  </a:cxn>
                  <a:cxn ang="0">
                    <a:pos x="8" y="445"/>
                  </a:cxn>
                  <a:cxn ang="0">
                    <a:pos x="0" y="459"/>
                  </a:cxn>
                  <a:cxn ang="0">
                    <a:pos x="0" y="491"/>
                  </a:cxn>
                  <a:cxn ang="0">
                    <a:pos x="42" y="550"/>
                  </a:cxn>
                  <a:cxn ang="0">
                    <a:pos x="131" y="589"/>
                  </a:cxn>
                  <a:cxn ang="0">
                    <a:pos x="164" y="623"/>
                  </a:cxn>
                  <a:cxn ang="0">
                    <a:pos x="186" y="614"/>
                  </a:cxn>
                  <a:cxn ang="0">
                    <a:pos x="181" y="584"/>
                  </a:cxn>
                  <a:cxn ang="0">
                    <a:pos x="198" y="567"/>
                  </a:cxn>
                  <a:cxn ang="0">
                    <a:pos x="224" y="555"/>
                  </a:cxn>
                  <a:cxn ang="0">
                    <a:pos x="249" y="555"/>
                  </a:cxn>
                  <a:cxn ang="0">
                    <a:pos x="339" y="559"/>
                  </a:cxn>
                  <a:cxn ang="0">
                    <a:pos x="504" y="601"/>
                  </a:cxn>
                  <a:cxn ang="0">
                    <a:pos x="547" y="597"/>
                  </a:cxn>
                  <a:cxn ang="0">
                    <a:pos x="648" y="567"/>
                  </a:cxn>
                  <a:cxn ang="0">
                    <a:pos x="690" y="567"/>
                  </a:cxn>
                  <a:cxn ang="0">
                    <a:pos x="729" y="575"/>
                  </a:cxn>
                  <a:cxn ang="0">
                    <a:pos x="758" y="592"/>
                  </a:cxn>
                  <a:cxn ang="0">
                    <a:pos x="787" y="601"/>
                  </a:cxn>
                  <a:cxn ang="0">
                    <a:pos x="821" y="617"/>
                  </a:cxn>
                  <a:cxn ang="0">
                    <a:pos x="826" y="627"/>
                  </a:cxn>
                </a:cxnLst>
                <a:rect l="0" t="0" r="r" b="b"/>
                <a:pathLst>
                  <a:path w="877" h="627">
                    <a:moveTo>
                      <a:pt x="826" y="627"/>
                    </a:moveTo>
                    <a:lnTo>
                      <a:pt x="835" y="614"/>
                    </a:lnTo>
                    <a:lnTo>
                      <a:pt x="843" y="539"/>
                    </a:lnTo>
                    <a:lnTo>
                      <a:pt x="835" y="504"/>
                    </a:lnTo>
                    <a:lnTo>
                      <a:pt x="801" y="466"/>
                    </a:lnTo>
                    <a:lnTo>
                      <a:pt x="801" y="442"/>
                    </a:lnTo>
                    <a:lnTo>
                      <a:pt x="809" y="425"/>
                    </a:lnTo>
                    <a:lnTo>
                      <a:pt x="852" y="392"/>
                    </a:lnTo>
                    <a:lnTo>
                      <a:pt x="847" y="298"/>
                    </a:lnTo>
                    <a:lnTo>
                      <a:pt x="868" y="277"/>
                    </a:lnTo>
                    <a:lnTo>
                      <a:pt x="877" y="243"/>
                    </a:lnTo>
                    <a:lnTo>
                      <a:pt x="852" y="214"/>
                    </a:lnTo>
                    <a:lnTo>
                      <a:pt x="860" y="135"/>
                    </a:lnTo>
                    <a:lnTo>
                      <a:pt x="847" y="88"/>
                    </a:lnTo>
                    <a:lnTo>
                      <a:pt x="813" y="46"/>
                    </a:lnTo>
                    <a:lnTo>
                      <a:pt x="818" y="37"/>
                    </a:lnTo>
                    <a:lnTo>
                      <a:pt x="809" y="37"/>
                    </a:lnTo>
                    <a:lnTo>
                      <a:pt x="775" y="63"/>
                    </a:lnTo>
                    <a:lnTo>
                      <a:pt x="639" y="67"/>
                    </a:lnTo>
                    <a:lnTo>
                      <a:pt x="606" y="59"/>
                    </a:lnTo>
                    <a:lnTo>
                      <a:pt x="564" y="29"/>
                    </a:lnTo>
                    <a:lnTo>
                      <a:pt x="513" y="8"/>
                    </a:lnTo>
                    <a:lnTo>
                      <a:pt x="445" y="0"/>
                    </a:lnTo>
                    <a:lnTo>
                      <a:pt x="356" y="17"/>
                    </a:lnTo>
                    <a:lnTo>
                      <a:pt x="317" y="37"/>
                    </a:lnTo>
                    <a:lnTo>
                      <a:pt x="300" y="63"/>
                    </a:lnTo>
                    <a:lnTo>
                      <a:pt x="305" y="101"/>
                    </a:lnTo>
                    <a:lnTo>
                      <a:pt x="326" y="109"/>
                    </a:lnTo>
                    <a:lnTo>
                      <a:pt x="445" y="109"/>
                    </a:lnTo>
                    <a:lnTo>
                      <a:pt x="492" y="135"/>
                    </a:lnTo>
                    <a:lnTo>
                      <a:pt x="504" y="172"/>
                    </a:lnTo>
                    <a:lnTo>
                      <a:pt x="504" y="298"/>
                    </a:lnTo>
                    <a:lnTo>
                      <a:pt x="513" y="327"/>
                    </a:lnTo>
                    <a:lnTo>
                      <a:pt x="584" y="387"/>
                    </a:lnTo>
                    <a:lnTo>
                      <a:pt x="631" y="412"/>
                    </a:lnTo>
                    <a:lnTo>
                      <a:pt x="635" y="442"/>
                    </a:lnTo>
                    <a:lnTo>
                      <a:pt x="618" y="459"/>
                    </a:lnTo>
                    <a:lnTo>
                      <a:pt x="581" y="459"/>
                    </a:lnTo>
                    <a:lnTo>
                      <a:pt x="516" y="476"/>
                    </a:lnTo>
                    <a:lnTo>
                      <a:pt x="377" y="479"/>
                    </a:lnTo>
                    <a:lnTo>
                      <a:pt x="262" y="466"/>
                    </a:lnTo>
                    <a:lnTo>
                      <a:pt x="186" y="445"/>
                    </a:lnTo>
                    <a:lnTo>
                      <a:pt x="8" y="445"/>
                    </a:lnTo>
                    <a:lnTo>
                      <a:pt x="0" y="459"/>
                    </a:lnTo>
                    <a:lnTo>
                      <a:pt x="0" y="491"/>
                    </a:lnTo>
                    <a:lnTo>
                      <a:pt x="42" y="550"/>
                    </a:lnTo>
                    <a:lnTo>
                      <a:pt x="131" y="589"/>
                    </a:lnTo>
                    <a:lnTo>
                      <a:pt x="164" y="623"/>
                    </a:lnTo>
                    <a:lnTo>
                      <a:pt x="186" y="614"/>
                    </a:lnTo>
                    <a:lnTo>
                      <a:pt x="181" y="584"/>
                    </a:lnTo>
                    <a:lnTo>
                      <a:pt x="198" y="567"/>
                    </a:lnTo>
                    <a:lnTo>
                      <a:pt x="224" y="555"/>
                    </a:lnTo>
                    <a:lnTo>
                      <a:pt x="249" y="555"/>
                    </a:lnTo>
                    <a:lnTo>
                      <a:pt x="339" y="559"/>
                    </a:lnTo>
                    <a:lnTo>
                      <a:pt x="504" y="601"/>
                    </a:lnTo>
                    <a:lnTo>
                      <a:pt x="547" y="597"/>
                    </a:lnTo>
                    <a:lnTo>
                      <a:pt x="648" y="567"/>
                    </a:lnTo>
                    <a:lnTo>
                      <a:pt x="690" y="567"/>
                    </a:lnTo>
                    <a:lnTo>
                      <a:pt x="729" y="575"/>
                    </a:lnTo>
                    <a:lnTo>
                      <a:pt x="758" y="592"/>
                    </a:lnTo>
                    <a:lnTo>
                      <a:pt x="787" y="601"/>
                    </a:lnTo>
                    <a:lnTo>
                      <a:pt x="821" y="617"/>
                    </a:lnTo>
                    <a:lnTo>
                      <a:pt x="826" y="62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140" name="Freeform 340"/>
            <p:cNvSpPr>
              <a:spLocks noChangeAspect="1"/>
            </p:cNvSpPr>
            <p:nvPr/>
          </p:nvSpPr>
          <p:spPr bwMode="gray">
            <a:xfrm rot="20552049">
              <a:off x="3532981" y="3337272"/>
              <a:ext cx="15875" cy="12700"/>
            </a:xfrm>
            <a:custGeom>
              <a:avLst/>
              <a:gdLst/>
              <a:ahLst/>
              <a:cxnLst>
                <a:cxn ang="0">
                  <a:pos x="442" y="20"/>
                </a:cxn>
                <a:cxn ang="0">
                  <a:pos x="462" y="54"/>
                </a:cxn>
                <a:cxn ang="0">
                  <a:pos x="471" y="99"/>
                </a:cxn>
                <a:cxn ang="0">
                  <a:pos x="425" y="141"/>
                </a:cxn>
                <a:cxn ang="0">
                  <a:pos x="393" y="159"/>
                </a:cxn>
                <a:cxn ang="0">
                  <a:pos x="292" y="180"/>
                </a:cxn>
                <a:cxn ang="0">
                  <a:pos x="224" y="180"/>
                </a:cxn>
                <a:cxn ang="0">
                  <a:pos x="156" y="172"/>
                </a:cxn>
                <a:cxn ang="0">
                  <a:pos x="51" y="176"/>
                </a:cxn>
                <a:cxn ang="0">
                  <a:pos x="42" y="172"/>
                </a:cxn>
                <a:cxn ang="0">
                  <a:pos x="30" y="113"/>
                </a:cxn>
                <a:cxn ang="0">
                  <a:pos x="0" y="66"/>
                </a:cxn>
                <a:cxn ang="0">
                  <a:pos x="0" y="23"/>
                </a:cxn>
                <a:cxn ang="0">
                  <a:pos x="30" y="0"/>
                </a:cxn>
                <a:cxn ang="0">
                  <a:pos x="385" y="0"/>
                </a:cxn>
                <a:cxn ang="0">
                  <a:pos x="416" y="3"/>
                </a:cxn>
                <a:cxn ang="0">
                  <a:pos x="437" y="11"/>
                </a:cxn>
                <a:cxn ang="0">
                  <a:pos x="442" y="20"/>
                </a:cxn>
              </a:cxnLst>
              <a:rect l="0" t="0" r="r" b="b"/>
              <a:pathLst>
                <a:path w="471" h="180">
                  <a:moveTo>
                    <a:pt x="442" y="20"/>
                  </a:moveTo>
                  <a:lnTo>
                    <a:pt x="462" y="54"/>
                  </a:lnTo>
                  <a:lnTo>
                    <a:pt x="471" y="99"/>
                  </a:lnTo>
                  <a:lnTo>
                    <a:pt x="425" y="141"/>
                  </a:lnTo>
                  <a:lnTo>
                    <a:pt x="393" y="159"/>
                  </a:lnTo>
                  <a:lnTo>
                    <a:pt x="292" y="180"/>
                  </a:lnTo>
                  <a:lnTo>
                    <a:pt x="224" y="180"/>
                  </a:lnTo>
                  <a:lnTo>
                    <a:pt x="156" y="172"/>
                  </a:lnTo>
                  <a:lnTo>
                    <a:pt x="51" y="176"/>
                  </a:lnTo>
                  <a:lnTo>
                    <a:pt x="42" y="172"/>
                  </a:lnTo>
                  <a:lnTo>
                    <a:pt x="30" y="113"/>
                  </a:lnTo>
                  <a:lnTo>
                    <a:pt x="0" y="66"/>
                  </a:lnTo>
                  <a:lnTo>
                    <a:pt x="0" y="23"/>
                  </a:lnTo>
                  <a:lnTo>
                    <a:pt x="30" y="0"/>
                  </a:lnTo>
                  <a:lnTo>
                    <a:pt x="385" y="0"/>
                  </a:lnTo>
                  <a:lnTo>
                    <a:pt x="416" y="3"/>
                  </a:lnTo>
                  <a:lnTo>
                    <a:pt x="437" y="11"/>
                  </a:lnTo>
                  <a:lnTo>
                    <a:pt x="442" y="2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1" name="Freeform 341"/>
            <p:cNvSpPr>
              <a:spLocks noChangeAspect="1"/>
            </p:cNvSpPr>
            <p:nvPr/>
          </p:nvSpPr>
          <p:spPr bwMode="gray">
            <a:xfrm rot="20552049">
              <a:off x="3629818" y="3429347"/>
              <a:ext cx="0" cy="4763"/>
            </a:xfrm>
            <a:custGeom>
              <a:avLst/>
              <a:gdLst/>
              <a:ahLst/>
              <a:cxnLst>
                <a:cxn ang="0">
                  <a:pos x="14" y="0"/>
                </a:cxn>
                <a:cxn ang="0">
                  <a:pos x="0" y="7"/>
                </a:cxn>
                <a:cxn ang="0">
                  <a:pos x="0" y="76"/>
                </a:cxn>
                <a:cxn ang="0">
                  <a:pos x="14" y="59"/>
                </a:cxn>
                <a:cxn ang="0">
                  <a:pos x="14" y="0"/>
                </a:cxn>
              </a:cxnLst>
              <a:rect l="0" t="0" r="r" b="b"/>
              <a:pathLst>
                <a:path w="14" h="76">
                  <a:moveTo>
                    <a:pt x="14" y="0"/>
                  </a:moveTo>
                  <a:lnTo>
                    <a:pt x="0" y="7"/>
                  </a:lnTo>
                  <a:lnTo>
                    <a:pt x="0" y="76"/>
                  </a:lnTo>
                  <a:lnTo>
                    <a:pt x="14" y="59"/>
                  </a:lnTo>
                  <a:lnTo>
                    <a:pt x="14"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2" name="Freeform 342"/>
            <p:cNvSpPr>
              <a:spLocks noChangeAspect="1"/>
            </p:cNvSpPr>
            <p:nvPr/>
          </p:nvSpPr>
          <p:spPr bwMode="gray">
            <a:xfrm rot="20552049">
              <a:off x="3602831" y="3362672"/>
              <a:ext cx="4763" cy="11113"/>
            </a:xfrm>
            <a:custGeom>
              <a:avLst/>
              <a:gdLst/>
              <a:ahLst/>
              <a:cxnLst>
                <a:cxn ang="0">
                  <a:pos x="122" y="0"/>
                </a:cxn>
                <a:cxn ang="0">
                  <a:pos x="98" y="4"/>
                </a:cxn>
                <a:cxn ang="0">
                  <a:pos x="81" y="52"/>
                </a:cxn>
                <a:cxn ang="0">
                  <a:pos x="17" y="45"/>
                </a:cxn>
                <a:cxn ang="0">
                  <a:pos x="0" y="104"/>
                </a:cxn>
                <a:cxn ang="0">
                  <a:pos x="8" y="160"/>
                </a:cxn>
                <a:cxn ang="0">
                  <a:pos x="53" y="163"/>
                </a:cxn>
                <a:cxn ang="0">
                  <a:pos x="70" y="104"/>
                </a:cxn>
                <a:cxn ang="0">
                  <a:pos x="83" y="93"/>
                </a:cxn>
                <a:cxn ang="0">
                  <a:pos x="132" y="91"/>
                </a:cxn>
                <a:cxn ang="0">
                  <a:pos x="173" y="74"/>
                </a:cxn>
                <a:cxn ang="0">
                  <a:pos x="166" y="52"/>
                </a:cxn>
                <a:cxn ang="0">
                  <a:pos x="135" y="38"/>
                </a:cxn>
                <a:cxn ang="0">
                  <a:pos x="122" y="0"/>
                </a:cxn>
              </a:cxnLst>
              <a:rect l="0" t="0" r="r" b="b"/>
              <a:pathLst>
                <a:path w="173" h="163">
                  <a:moveTo>
                    <a:pt x="122" y="0"/>
                  </a:moveTo>
                  <a:lnTo>
                    <a:pt x="98" y="4"/>
                  </a:lnTo>
                  <a:lnTo>
                    <a:pt x="81" y="52"/>
                  </a:lnTo>
                  <a:lnTo>
                    <a:pt x="17" y="45"/>
                  </a:lnTo>
                  <a:lnTo>
                    <a:pt x="0" y="104"/>
                  </a:lnTo>
                  <a:lnTo>
                    <a:pt x="8" y="160"/>
                  </a:lnTo>
                  <a:lnTo>
                    <a:pt x="53" y="163"/>
                  </a:lnTo>
                  <a:lnTo>
                    <a:pt x="70" y="104"/>
                  </a:lnTo>
                  <a:lnTo>
                    <a:pt x="83" y="93"/>
                  </a:lnTo>
                  <a:lnTo>
                    <a:pt x="132" y="91"/>
                  </a:lnTo>
                  <a:lnTo>
                    <a:pt x="173" y="74"/>
                  </a:lnTo>
                  <a:lnTo>
                    <a:pt x="166" y="52"/>
                  </a:lnTo>
                  <a:lnTo>
                    <a:pt x="135" y="38"/>
                  </a:lnTo>
                  <a:lnTo>
                    <a:pt x="122"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3" name="Freeform 343"/>
            <p:cNvSpPr>
              <a:spLocks noChangeAspect="1"/>
            </p:cNvSpPr>
            <p:nvPr/>
          </p:nvSpPr>
          <p:spPr bwMode="gray">
            <a:xfrm rot="20552049">
              <a:off x="3556793" y="3334097"/>
              <a:ext cx="0" cy="1588"/>
            </a:xfrm>
            <a:custGeom>
              <a:avLst/>
              <a:gdLst/>
              <a:ahLst/>
              <a:cxnLst>
                <a:cxn ang="0">
                  <a:pos x="28" y="0"/>
                </a:cxn>
                <a:cxn ang="0">
                  <a:pos x="0" y="21"/>
                </a:cxn>
                <a:cxn ang="0">
                  <a:pos x="3" y="39"/>
                </a:cxn>
                <a:cxn ang="0">
                  <a:pos x="28" y="32"/>
                </a:cxn>
                <a:cxn ang="0">
                  <a:pos x="28" y="0"/>
                </a:cxn>
              </a:cxnLst>
              <a:rect l="0" t="0" r="r" b="b"/>
              <a:pathLst>
                <a:path w="28" h="39">
                  <a:moveTo>
                    <a:pt x="28" y="0"/>
                  </a:moveTo>
                  <a:lnTo>
                    <a:pt x="0" y="21"/>
                  </a:lnTo>
                  <a:lnTo>
                    <a:pt x="3" y="39"/>
                  </a:lnTo>
                  <a:lnTo>
                    <a:pt x="28" y="32"/>
                  </a:lnTo>
                  <a:lnTo>
                    <a:pt x="2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4" name="Freeform 344"/>
            <p:cNvSpPr>
              <a:spLocks noChangeAspect="1"/>
            </p:cNvSpPr>
            <p:nvPr/>
          </p:nvSpPr>
          <p:spPr bwMode="gray">
            <a:xfrm rot="20552049">
              <a:off x="3559968" y="3346797"/>
              <a:ext cx="1588" cy="3175"/>
            </a:xfrm>
            <a:custGeom>
              <a:avLst/>
              <a:gdLst/>
              <a:ahLst/>
              <a:cxnLst>
                <a:cxn ang="0">
                  <a:pos x="6" y="8"/>
                </a:cxn>
                <a:cxn ang="0">
                  <a:pos x="0" y="17"/>
                </a:cxn>
                <a:cxn ang="0">
                  <a:pos x="6" y="34"/>
                </a:cxn>
                <a:cxn ang="0">
                  <a:pos x="42" y="0"/>
                </a:cxn>
                <a:cxn ang="0">
                  <a:pos x="6" y="8"/>
                </a:cxn>
              </a:cxnLst>
              <a:rect l="0" t="0" r="r" b="b"/>
              <a:pathLst>
                <a:path w="42" h="34">
                  <a:moveTo>
                    <a:pt x="6" y="8"/>
                  </a:moveTo>
                  <a:lnTo>
                    <a:pt x="0" y="17"/>
                  </a:lnTo>
                  <a:lnTo>
                    <a:pt x="6" y="34"/>
                  </a:lnTo>
                  <a:lnTo>
                    <a:pt x="42" y="0"/>
                  </a:lnTo>
                  <a:lnTo>
                    <a:pt x="6" y="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5" name="Freeform 345"/>
            <p:cNvSpPr>
              <a:spLocks noChangeAspect="1"/>
            </p:cNvSpPr>
            <p:nvPr/>
          </p:nvSpPr>
          <p:spPr bwMode="gray">
            <a:xfrm rot="20552049">
              <a:off x="3610768" y="3380134"/>
              <a:ext cx="3175" cy="7938"/>
            </a:xfrm>
            <a:custGeom>
              <a:avLst/>
              <a:gdLst/>
              <a:ahLst/>
              <a:cxnLst>
                <a:cxn ang="0">
                  <a:pos x="18" y="0"/>
                </a:cxn>
                <a:cxn ang="0">
                  <a:pos x="0" y="0"/>
                </a:cxn>
                <a:cxn ang="0">
                  <a:pos x="0" y="86"/>
                </a:cxn>
                <a:cxn ang="0">
                  <a:pos x="14" y="124"/>
                </a:cxn>
                <a:cxn ang="0">
                  <a:pos x="42" y="124"/>
                </a:cxn>
                <a:cxn ang="0">
                  <a:pos x="52" y="90"/>
                </a:cxn>
                <a:cxn ang="0">
                  <a:pos x="49" y="20"/>
                </a:cxn>
                <a:cxn ang="0">
                  <a:pos x="18" y="0"/>
                </a:cxn>
              </a:cxnLst>
              <a:rect l="0" t="0" r="r" b="b"/>
              <a:pathLst>
                <a:path w="52" h="124">
                  <a:moveTo>
                    <a:pt x="18" y="0"/>
                  </a:moveTo>
                  <a:lnTo>
                    <a:pt x="0" y="0"/>
                  </a:lnTo>
                  <a:lnTo>
                    <a:pt x="0" y="86"/>
                  </a:lnTo>
                  <a:lnTo>
                    <a:pt x="14" y="124"/>
                  </a:lnTo>
                  <a:lnTo>
                    <a:pt x="42" y="124"/>
                  </a:lnTo>
                  <a:lnTo>
                    <a:pt x="52" y="90"/>
                  </a:lnTo>
                  <a:lnTo>
                    <a:pt x="49" y="20"/>
                  </a:lnTo>
                  <a:lnTo>
                    <a:pt x="1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6" name="Freeform 346"/>
            <p:cNvSpPr>
              <a:spLocks noChangeAspect="1"/>
            </p:cNvSpPr>
            <p:nvPr/>
          </p:nvSpPr>
          <p:spPr bwMode="gray">
            <a:xfrm rot="20552049">
              <a:off x="3629818" y="3454747"/>
              <a:ext cx="1588" cy="4763"/>
            </a:xfrm>
            <a:custGeom>
              <a:avLst/>
              <a:gdLst/>
              <a:ahLst/>
              <a:cxnLst>
                <a:cxn ang="0">
                  <a:pos x="49" y="0"/>
                </a:cxn>
                <a:cxn ang="0">
                  <a:pos x="17" y="14"/>
                </a:cxn>
                <a:cxn ang="0">
                  <a:pos x="0" y="62"/>
                </a:cxn>
                <a:cxn ang="0">
                  <a:pos x="38" y="41"/>
                </a:cxn>
                <a:cxn ang="0">
                  <a:pos x="49" y="0"/>
                </a:cxn>
              </a:cxnLst>
              <a:rect l="0" t="0" r="r" b="b"/>
              <a:pathLst>
                <a:path w="49" h="62">
                  <a:moveTo>
                    <a:pt x="49" y="0"/>
                  </a:moveTo>
                  <a:lnTo>
                    <a:pt x="17" y="14"/>
                  </a:lnTo>
                  <a:lnTo>
                    <a:pt x="0" y="62"/>
                  </a:lnTo>
                  <a:lnTo>
                    <a:pt x="38" y="41"/>
                  </a:lnTo>
                  <a:lnTo>
                    <a:pt x="49"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7" name="Freeform 347"/>
            <p:cNvSpPr>
              <a:spLocks noChangeAspect="1"/>
            </p:cNvSpPr>
            <p:nvPr/>
          </p:nvSpPr>
          <p:spPr bwMode="gray">
            <a:xfrm rot="20552049">
              <a:off x="3325018" y="3280122"/>
              <a:ext cx="117475" cy="77788"/>
            </a:xfrm>
            <a:custGeom>
              <a:avLst/>
              <a:gdLst/>
              <a:ahLst/>
              <a:cxnLst>
                <a:cxn ang="0">
                  <a:pos x="2488" y="571"/>
                </a:cxn>
                <a:cxn ang="0">
                  <a:pos x="2639" y="644"/>
                </a:cxn>
                <a:cxn ang="0">
                  <a:pos x="2750" y="689"/>
                </a:cxn>
                <a:cxn ang="0">
                  <a:pos x="2869" y="689"/>
                </a:cxn>
                <a:cxn ang="0">
                  <a:pos x="2865" y="787"/>
                </a:cxn>
                <a:cxn ang="0">
                  <a:pos x="2916" y="820"/>
                </a:cxn>
                <a:cxn ang="0">
                  <a:pos x="3170" y="871"/>
                </a:cxn>
                <a:cxn ang="0">
                  <a:pos x="3309" y="951"/>
                </a:cxn>
                <a:cxn ang="0">
                  <a:pos x="3137" y="1073"/>
                </a:cxn>
                <a:cxn ang="0">
                  <a:pos x="2908" y="1111"/>
                </a:cxn>
                <a:cxn ang="0">
                  <a:pos x="2531" y="1086"/>
                </a:cxn>
                <a:cxn ang="0">
                  <a:pos x="2269" y="1123"/>
                </a:cxn>
                <a:cxn ang="0">
                  <a:pos x="2255" y="1069"/>
                </a:cxn>
                <a:cxn ang="0">
                  <a:pos x="2449" y="951"/>
                </a:cxn>
                <a:cxn ang="0">
                  <a:pos x="2416" y="880"/>
                </a:cxn>
                <a:cxn ang="0">
                  <a:pos x="2107" y="803"/>
                </a:cxn>
                <a:cxn ang="0">
                  <a:pos x="1989" y="660"/>
                </a:cxn>
                <a:cxn ang="0">
                  <a:pos x="1832" y="547"/>
                </a:cxn>
                <a:cxn ang="0">
                  <a:pos x="1675" y="534"/>
                </a:cxn>
                <a:cxn ang="0">
                  <a:pos x="1405" y="412"/>
                </a:cxn>
                <a:cxn ang="0">
                  <a:pos x="1184" y="366"/>
                </a:cxn>
                <a:cxn ang="0">
                  <a:pos x="1091" y="383"/>
                </a:cxn>
                <a:cxn ang="0">
                  <a:pos x="955" y="353"/>
                </a:cxn>
                <a:cxn ang="0">
                  <a:pos x="870" y="293"/>
                </a:cxn>
                <a:cxn ang="0">
                  <a:pos x="990" y="231"/>
                </a:cxn>
                <a:cxn ang="0">
                  <a:pos x="929" y="189"/>
                </a:cxn>
                <a:cxn ang="0">
                  <a:pos x="604" y="205"/>
                </a:cxn>
                <a:cxn ang="0">
                  <a:pos x="451" y="325"/>
                </a:cxn>
                <a:cxn ang="0">
                  <a:pos x="281" y="403"/>
                </a:cxn>
                <a:cxn ang="0">
                  <a:pos x="129" y="482"/>
                </a:cxn>
                <a:cxn ang="0">
                  <a:pos x="99" y="449"/>
                </a:cxn>
                <a:cxn ang="0">
                  <a:pos x="78" y="396"/>
                </a:cxn>
                <a:cxn ang="0">
                  <a:pos x="147" y="366"/>
                </a:cxn>
                <a:cxn ang="0">
                  <a:pos x="238" y="176"/>
                </a:cxn>
                <a:cxn ang="0">
                  <a:pos x="454" y="79"/>
                </a:cxn>
                <a:cxn ang="0">
                  <a:pos x="1003" y="0"/>
                </a:cxn>
                <a:cxn ang="0">
                  <a:pos x="1295" y="20"/>
                </a:cxn>
                <a:cxn ang="0">
                  <a:pos x="1490" y="62"/>
                </a:cxn>
                <a:cxn ang="0">
                  <a:pos x="1637" y="189"/>
                </a:cxn>
                <a:cxn ang="0">
                  <a:pos x="1879" y="251"/>
                </a:cxn>
                <a:cxn ang="0">
                  <a:pos x="1985" y="293"/>
                </a:cxn>
                <a:cxn ang="0">
                  <a:pos x="1989" y="325"/>
                </a:cxn>
                <a:cxn ang="0">
                  <a:pos x="2167" y="429"/>
                </a:cxn>
                <a:cxn ang="0">
                  <a:pos x="2394" y="508"/>
                </a:cxn>
              </a:cxnLst>
              <a:rect l="0" t="0" r="r" b="b"/>
              <a:pathLst>
                <a:path w="3347" h="1123">
                  <a:moveTo>
                    <a:pt x="2394" y="508"/>
                  </a:moveTo>
                  <a:lnTo>
                    <a:pt x="2399" y="517"/>
                  </a:lnTo>
                  <a:lnTo>
                    <a:pt x="2488" y="571"/>
                  </a:lnTo>
                  <a:lnTo>
                    <a:pt x="2559" y="627"/>
                  </a:lnTo>
                  <a:lnTo>
                    <a:pt x="2605" y="644"/>
                  </a:lnTo>
                  <a:lnTo>
                    <a:pt x="2639" y="644"/>
                  </a:lnTo>
                  <a:lnTo>
                    <a:pt x="2665" y="652"/>
                  </a:lnTo>
                  <a:lnTo>
                    <a:pt x="2687" y="669"/>
                  </a:lnTo>
                  <a:lnTo>
                    <a:pt x="2750" y="689"/>
                  </a:lnTo>
                  <a:lnTo>
                    <a:pt x="2793" y="689"/>
                  </a:lnTo>
                  <a:lnTo>
                    <a:pt x="2835" y="680"/>
                  </a:lnTo>
                  <a:lnTo>
                    <a:pt x="2869" y="689"/>
                  </a:lnTo>
                  <a:lnTo>
                    <a:pt x="2886" y="719"/>
                  </a:lnTo>
                  <a:lnTo>
                    <a:pt x="2886" y="744"/>
                  </a:lnTo>
                  <a:lnTo>
                    <a:pt x="2865" y="787"/>
                  </a:lnTo>
                  <a:lnTo>
                    <a:pt x="2865" y="803"/>
                  </a:lnTo>
                  <a:lnTo>
                    <a:pt x="2874" y="811"/>
                  </a:lnTo>
                  <a:lnTo>
                    <a:pt x="2916" y="820"/>
                  </a:lnTo>
                  <a:lnTo>
                    <a:pt x="3094" y="816"/>
                  </a:lnTo>
                  <a:lnTo>
                    <a:pt x="3128" y="828"/>
                  </a:lnTo>
                  <a:lnTo>
                    <a:pt x="3170" y="871"/>
                  </a:lnTo>
                  <a:lnTo>
                    <a:pt x="3182" y="891"/>
                  </a:lnTo>
                  <a:lnTo>
                    <a:pt x="3259" y="947"/>
                  </a:lnTo>
                  <a:lnTo>
                    <a:pt x="3309" y="951"/>
                  </a:lnTo>
                  <a:lnTo>
                    <a:pt x="3343" y="964"/>
                  </a:lnTo>
                  <a:lnTo>
                    <a:pt x="3347" y="1002"/>
                  </a:lnTo>
                  <a:lnTo>
                    <a:pt x="3137" y="1073"/>
                  </a:lnTo>
                  <a:lnTo>
                    <a:pt x="3072" y="1103"/>
                  </a:lnTo>
                  <a:lnTo>
                    <a:pt x="2996" y="1115"/>
                  </a:lnTo>
                  <a:lnTo>
                    <a:pt x="2908" y="1111"/>
                  </a:lnTo>
                  <a:lnTo>
                    <a:pt x="2852" y="1094"/>
                  </a:lnTo>
                  <a:lnTo>
                    <a:pt x="2793" y="1090"/>
                  </a:lnTo>
                  <a:lnTo>
                    <a:pt x="2531" y="1086"/>
                  </a:lnTo>
                  <a:lnTo>
                    <a:pt x="2394" y="1103"/>
                  </a:lnTo>
                  <a:lnTo>
                    <a:pt x="2314" y="1123"/>
                  </a:lnTo>
                  <a:lnTo>
                    <a:pt x="2269" y="1123"/>
                  </a:lnTo>
                  <a:lnTo>
                    <a:pt x="2243" y="1115"/>
                  </a:lnTo>
                  <a:lnTo>
                    <a:pt x="2235" y="1094"/>
                  </a:lnTo>
                  <a:lnTo>
                    <a:pt x="2255" y="1069"/>
                  </a:lnTo>
                  <a:lnTo>
                    <a:pt x="2314" y="1019"/>
                  </a:lnTo>
                  <a:lnTo>
                    <a:pt x="2373" y="985"/>
                  </a:lnTo>
                  <a:lnTo>
                    <a:pt x="2449" y="951"/>
                  </a:lnTo>
                  <a:lnTo>
                    <a:pt x="2457" y="917"/>
                  </a:lnTo>
                  <a:lnTo>
                    <a:pt x="2454" y="900"/>
                  </a:lnTo>
                  <a:lnTo>
                    <a:pt x="2416" y="880"/>
                  </a:lnTo>
                  <a:lnTo>
                    <a:pt x="2319" y="849"/>
                  </a:lnTo>
                  <a:lnTo>
                    <a:pt x="2141" y="837"/>
                  </a:lnTo>
                  <a:lnTo>
                    <a:pt x="2107" y="803"/>
                  </a:lnTo>
                  <a:lnTo>
                    <a:pt x="2056" y="770"/>
                  </a:lnTo>
                  <a:lnTo>
                    <a:pt x="2019" y="727"/>
                  </a:lnTo>
                  <a:lnTo>
                    <a:pt x="1989" y="660"/>
                  </a:lnTo>
                  <a:lnTo>
                    <a:pt x="1977" y="606"/>
                  </a:lnTo>
                  <a:lnTo>
                    <a:pt x="1938" y="560"/>
                  </a:lnTo>
                  <a:lnTo>
                    <a:pt x="1832" y="547"/>
                  </a:lnTo>
                  <a:lnTo>
                    <a:pt x="1734" y="551"/>
                  </a:lnTo>
                  <a:lnTo>
                    <a:pt x="1700" y="547"/>
                  </a:lnTo>
                  <a:lnTo>
                    <a:pt x="1675" y="534"/>
                  </a:lnTo>
                  <a:lnTo>
                    <a:pt x="1564" y="513"/>
                  </a:lnTo>
                  <a:lnTo>
                    <a:pt x="1473" y="472"/>
                  </a:lnTo>
                  <a:lnTo>
                    <a:pt x="1405" y="412"/>
                  </a:lnTo>
                  <a:lnTo>
                    <a:pt x="1354" y="387"/>
                  </a:lnTo>
                  <a:lnTo>
                    <a:pt x="1222" y="383"/>
                  </a:lnTo>
                  <a:lnTo>
                    <a:pt x="1184" y="366"/>
                  </a:lnTo>
                  <a:lnTo>
                    <a:pt x="1159" y="366"/>
                  </a:lnTo>
                  <a:lnTo>
                    <a:pt x="1129" y="378"/>
                  </a:lnTo>
                  <a:lnTo>
                    <a:pt x="1091" y="383"/>
                  </a:lnTo>
                  <a:lnTo>
                    <a:pt x="1049" y="370"/>
                  </a:lnTo>
                  <a:lnTo>
                    <a:pt x="1037" y="358"/>
                  </a:lnTo>
                  <a:lnTo>
                    <a:pt x="955" y="353"/>
                  </a:lnTo>
                  <a:lnTo>
                    <a:pt x="904" y="341"/>
                  </a:lnTo>
                  <a:lnTo>
                    <a:pt x="887" y="327"/>
                  </a:lnTo>
                  <a:lnTo>
                    <a:pt x="870" y="293"/>
                  </a:lnTo>
                  <a:lnTo>
                    <a:pt x="870" y="276"/>
                  </a:lnTo>
                  <a:lnTo>
                    <a:pt x="972" y="251"/>
                  </a:lnTo>
                  <a:lnTo>
                    <a:pt x="990" y="231"/>
                  </a:lnTo>
                  <a:lnTo>
                    <a:pt x="981" y="209"/>
                  </a:lnTo>
                  <a:lnTo>
                    <a:pt x="943" y="201"/>
                  </a:lnTo>
                  <a:lnTo>
                    <a:pt x="929" y="189"/>
                  </a:lnTo>
                  <a:lnTo>
                    <a:pt x="718" y="167"/>
                  </a:lnTo>
                  <a:lnTo>
                    <a:pt x="658" y="172"/>
                  </a:lnTo>
                  <a:lnTo>
                    <a:pt x="604" y="205"/>
                  </a:lnTo>
                  <a:lnTo>
                    <a:pt x="557" y="251"/>
                  </a:lnTo>
                  <a:lnTo>
                    <a:pt x="519" y="302"/>
                  </a:lnTo>
                  <a:lnTo>
                    <a:pt x="451" y="325"/>
                  </a:lnTo>
                  <a:lnTo>
                    <a:pt x="370" y="332"/>
                  </a:lnTo>
                  <a:lnTo>
                    <a:pt x="323" y="349"/>
                  </a:lnTo>
                  <a:lnTo>
                    <a:pt x="281" y="403"/>
                  </a:lnTo>
                  <a:lnTo>
                    <a:pt x="230" y="412"/>
                  </a:lnTo>
                  <a:lnTo>
                    <a:pt x="213" y="420"/>
                  </a:lnTo>
                  <a:lnTo>
                    <a:pt x="129" y="482"/>
                  </a:lnTo>
                  <a:lnTo>
                    <a:pt x="120" y="482"/>
                  </a:lnTo>
                  <a:lnTo>
                    <a:pt x="117" y="466"/>
                  </a:lnTo>
                  <a:lnTo>
                    <a:pt x="99" y="449"/>
                  </a:lnTo>
                  <a:lnTo>
                    <a:pt x="0" y="455"/>
                  </a:lnTo>
                  <a:lnTo>
                    <a:pt x="0" y="441"/>
                  </a:lnTo>
                  <a:lnTo>
                    <a:pt x="78" y="396"/>
                  </a:lnTo>
                  <a:lnTo>
                    <a:pt x="133" y="390"/>
                  </a:lnTo>
                  <a:lnTo>
                    <a:pt x="141" y="383"/>
                  </a:lnTo>
                  <a:lnTo>
                    <a:pt x="147" y="366"/>
                  </a:lnTo>
                  <a:lnTo>
                    <a:pt x="147" y="257"/>
                  </a:lnTo>
                  <a:lnTo>
                    <a:pt x="163" y="226"/>
                  </a:lnTo>
                  <a:lnTo>
                    <a:pt x="238" y="176"/>
                  </a:lnTo>
                  <a:lnTo>
                    <a:pt x="337" y="130"/>
                  </a:lnTo>
                  <a:lnTo>
                    <a:pt x="358" y="125"/>
                  </a:lnTo>
                  <a:lnTo>
                    <a:pt x="454" y="79"/>
                  </a:lnTo>
                  <a:lnTo>
                    <a:pt x="675" y="29"/>
                  </a:lnTo>
                  <a:lnTo>
                    <a:pt x="752" y="3"/>
                  </a:lnTo>
                  <a:lnTo>
                    <a:pt x="1003" y="0"/>
                  </a:lnTo>
                  <a:lnTo>
                    <a:pt x="1112" y="20"/>
                  </a:lnTo>
                  <a:lnTo>
                    <a:pt x="1227" y="25"/>
                  </a:lnTo>
                  <a:lnTo>
                    <a:pt x="1295" y="20"/>
                  </a:lnTo>
                  <a:lnTo>
                    <a:pt x="1336" y="54"/>
                  </a:lnTo>
                  <a:lnTo>
                    <a:pt x="1366" y="67"/>
                  </a:lnTo>
                  <a:lnTo>
                    <a:pt x="1490" y="62"/>
                  </a:lnTo>
                  <a:lnTo>
                    <a:pt x="1524" y="79"/>
                  </a:lnTo>
                  <a:lnTo>
                    <a:pt x="1612" y="150"/>
                  </a:lnTo>
                  <a:lnTo>
                    <a:pt x="1637" y="189"/>
                  </a:lnTo>
                  <a:lnTo>
                    <a:pt x="1700" y="240"/>
                  </a:lnTo>
                  <a:lnTo>
                    <a:pt x="1751" y="257"/>
                  </a:lnTo>
                  <a:lnTo>
                    <a:pt x="1879" y="251"/>
                  </a:lnTo>
                  <a:lnTo>
                    <a:pt x="1913" y="273"/>
                  </a:lnTo>
                  <a:lnTo>
                    <a:pt x="1968" y="273"/>
                  </a:lnTo>
                  <a:lnTo>
                    <a:pt x="1985" y="293"/>
                  </a:lnTo>
                  <a:lnTo>
                    <a:pt x="1968" y="293"/>
                  </a:lnTo>
                  <a:lnTo>
                    <a:pt x="1964" y="311"/>
                  </a:lnTo>
                  <a:lnTo>
                    <a:pt x="1989" y="325"/>
                  </a:lnTo>
                  <a:lnTo>
                    <a:pt x="2056" y="335"/>
                  </a:lnTo>
                  <a:lnTo>
                    <a:pt x="2099" y="358"/>
                  </a:lnTo>
                  <a:lnTo>
                    <a:pt x="2167" y="429"/>
                  </a:lnTo>
                  <a:lnTo>
                    <a:pt x="2269" y="458"/>
                  </a:lnTo>
                  <a:lnTo>
                    <a:pt x="2344" y="496"/>
                  </a:lnTo>
                  <a:lnTo>
                    <a:pt x="2394" y="50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8" name="Freeform 348"/>
            <p:cNvSpPr>
              <a:spLocks noChangeAspect="1"/>
            </p:cNvSpPr>
            <p:nvPr/>
          </p:nvSpPr>
          <p:spPr bwMode="gray">
            <a:xfrm rot="20552049">
              <a:off x="3344068" y="3321397"/>
              <a:ext cx="4763" cy="9525"/>
            </a:xfrm>
            <a:custGeom>
              <a:avLst/>
              <a:gdLst/>
              <a:ahLst/>
              <a:cxnLst>
                <a:cxn ang="0">
                  <a:pos x="128" y="5"/>
                </a:cxn>
                <a:cxn ang="0">
                  <a:pos x="136" y="42"/>
                </a:cxn>
                <a:cxn ang="0">
                  <a:pos x="153" y="64"/>
                </a:cxn>
                <a:cxn ang="0">
                  <a:pos x="165" y="128"/>
                </a:cxn>
                <a:cxn ang="0">
                  <a:pos x="77" y="156"/>
                </a:cxn>
                <a:cxn ang="0">
                  <a:pos x="38" y="156"/>
                </a:cxn>
                <a:cxn ang="0">
                  <a:pos x="22" y="144"/>
                </a:cxn>
                <a:cxn ang="0">
                  <a:pos x="8" y="131"/>
                </a:cxn>
                <a:cxn ang="0">
                  <a:pos x="0" y="98"/>
                </a:cxn>
                <a:cxn ang="0">
                  <a:pos x="51" y="123"/>
                </a:cxn>
                <a:cxn ang="0">
                  <a:pos x="63" y="89"/>
                </a:cxn>
                <a:cxn ang="0">
                  <a:pos x="51" y="68"/>
                </a:cxn>
                <a:cxn ang="0">
                  <a:pos x="47" y="42"/>
                </a:cxn>
                <a:cxn ang="0">
                  <a:pos x="51" y="9"/>
                </a:cxn>
                <a:cxn ang="0">
                  <a:pos x="89" y="0"/>
                </a:cxn>
                <a:cxn ang="0">
                  <a:pos x="114" y="5"/>
                </a:cxn>
                <a:cxn ang="0">
                  <a:pos x="128" y="14"/>
                </a:cxn>
                <a:cxn ang="0">
                  <a:pos x="128" y="5"/>
                </a:cxn>
              </a:cxnLst>
              <a:rect l="0" t="0" r="r" b="b"/>
              <a:pathLst>
                <a:path w="165" h="156">
                  <a:moveTo>
                    <a:pt x="128" y="5"/>
                  </a:moveTo>
                  <a:lnTo>
                    <a:pt x="136" y="42"/>
                  </a:lnTo>
                  <a:lnTo>
                    <a:pt x="153" y="64"/>
                  </a:lnTo>
                  <a:lnTo>
                    <a:pt x="165" y="128"/>
                  </a:lnTo>
                  <a:lnTo>
                    <a:pt x="77" y="156"/>
                  </a:lnTo>
                  <a:lnTo>
                    <a:pt x="38" y="156"/>
                  </a:lnTo>
                  <a:lnTo>
                    <a:pt x="22" y="144"/>
                  </a:lnTo>
                  <a:lnTo>
                    <a:pt x="8" y="131"/>
                  </a:lnTo>
                  <a:lnTo>
                    <a:pt x="0" y="98"/>
                  </a:lnTo>
                  <a:lnTo>
                    <a:pt x="51" y="123"/>
                  </a:lnTo>
                  <a:lnTo>
                    <a:pt x="63" y="89"/>
                  </a:lnTo>
                  <a:lnTo>
                    <a:pt x="51" y="68"/>
                  </a:lnTo>
                  <a:lnTo>
                    <a:pt x="47" y="42"/>
                  </a:lnTo>
                  <a:lnTo>
                    <a:pt x="51" y="9"/>
                  </a:lnTo>
                  <a:lnTo>
                    <a:pt x="89" y="0"/>
                  </a:lnTo>
                  <a:lnTo>
                    <a:pt x="114" y="5"/>
                  </a:lnTo>
                  <a:lnTo>
                    <a:pt x="128" y="14"/>
                  </a:lnTo>
                  <a:lnTo>
                    <a:pt x="128" y="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49" name="Freeform 349"/>
            <p:cNvSpPr>
              <a:spLocks noChangeAspect="1"/>
            </p:cNvSpPr>
            <p:nvPr/>
          </p:nvSpPr>
          <p:spPr bwMode="gray">
            <a:xfrm rot="20552049">
              <a:off x="3386931" y="3289647"/>
              <a:ext cx="11113" cy="14288"/>
            </a:xfrm>
            <a:custGeom>
              <a:avLst/>
              <a:gdLst/>
              <a:ahLst/>
              <a:cxnLst>
                <a:cxn ang="0">
                  <a:pos x="211" y="85"/>
                </a:cxn>
                <a:cxn ang="0">
                  <a:pos x="283" y="127"/>
                </a:cxn>
                <a:cxn ang="0">
                  <a:pos x="308" y="156"/>
                </a:cxn>
                <a:cxn ang="0">
                  <a:pos x="317" y="201"/>
                </a:cxn>
                <a:cxn ang="0">
                  <a:pos x="266" y="198"/>
                </a:cxn>
                <a:cxn ang="0">
                  <a:pos x="208" y="156"/>
                </a:cxn>
                <a:cxn ang="0">
                  <a:pos x="169" y="97"/>
                </a:cxn>
                <a:cxn ang="0">
                  <a:pos x="135" y="68"/>
                </a:cxn>
                <a:cxn ang="0">
                  <a:pos x="59" y="59"/>
                </a:cxn>
                <a:cxn ang="0">
                  <a:pos x="38" y="50"/>
                </a:cxn>
                <a:cxn ang="0">
                  <a:pos x="8" y="29"/>
                </a:cxn>
                <a:cxn ang="0">
                  <a:pos x="0" y="17"/>
                </a:cxn>
                <a:cxn ang="0">
                  <a:pos x="0" y="0"/>
                </a:cxn>
                <a:cxn ang="0">
                  <a:pos x="85" y="4"/>
                </a:cxn>
                <a:cxn ang="0">
                  <a:pos x="211" y="85"/>
                </a:cxn>
              </a:cxnLst>
              <a:rect l="0" t="0" r="r" b="b"/>
              <a:pathLst>
                <a:path w="317" h="201">
                  <a:moveTo>
                    <a:pt x="211" y="85"/>
                  </a:moveTo>
                  <a:lnTo>
                    <a:pt x="283" y="127"/>
                  </a:lnTo>
                  <a:lnTo>
                    <a:pt x="308" y="156"/>
                  </a:lnTo>
                  <a:lnTo>
                    <a:pt x="317" y="201"/>
                  </a:lnTo>
                  <a:lnTo>
                    <a:pt x="266" y="198"/>
                  </a:lnTo>
                  <a:lnTo>
                    <a:pt x="208" y="156"/>
                  </a:lnTo>
                  <a:lnTo>
                    <a:pt x="169" y="97"/>
                  </a:lnTo>
                  <a:lnTo>
                    <a:pt x="135" y="68"/>
                  </a:lnTo>
                  <a:lnTo>
                    <a:pt x="59" y="59"/>
                  </a:lnTo>
                  <a:lnTo>
                    <a:pt x="38" y="50"/>
                  </a:lnTo>
                  <a:lnTo>
                    <a:pt x="8" y="29"/>
                  </a:lnTo>
                  <a:lnTo>
                    <a:pt x="0" y="17"/>
                  </a:lnTo>
                  <a:lnTo>
                    <a:pt x="0" y="0"/>
                  </a:lnTo>
                  <a:lnTo>
                    <a:pt x="85" y="4"/>
                  </a:lnTo>
                  <a:lnTo>
                    <a:pt x="211" y="8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50" name="Freeform 350"/>
            <p:cNvSpPr>
              <a:spLocks noChangeAspect="1"/>
            </p:cNvSpPr>
            <p:nvPr/>
          </p:nvSpPr>
          <p:spPr bwMode="gray">
            <a:xfrm rot="20552049">
              <a:off x="3585368" y="3346797"/>
              <a:ext cx="0" cy="4763"/>
            </a:xfrm>
            <a:custGeom>
              <a:avLst/>
              <a:gdLst/>
              <a:ahLst/>
              <a:cxnLst>
                <a:cxn ang="0">
                  <a:pos x="34" y="2"/>
                </a:cxn>
                <a:cxn ang="0">
                  <a:pos x="0" y="0"/>
                </a:cxn>
                <a:cxn ang="0">
                  <a:pos x="11" y="30"/>
                </a:cxn>
                <a:cxn ang="0">
                  <a:pos x="31" y="47"/>
                </a:cxn>
                <a:cxn ang="0">
                  <a:pos x="46" y="42"/>
                </a:cxn>
                <a:cxn ang="0">
                  <a:pos x="46" y="10"/>
                </a:cxn>
                <a:cxn ang="0">
                  <a:pos x="34" y="2"/>
                </a:cxn>
              </a:cxnLst>
              <a:rect l="0" t="0" r="r" b="b"/>
              <a:pathLst>
                <a:path w="46" h="47">
                  <a:moveTo>
                    <a:pt x="34" y="2"/>
                  </a:moveTo>
                  <a:lnTo>
                    <a:pt x="0" y="0"/>
                  </a:lnTo>
                  <a:lnTo>
                    <a:pt x="11" y="30"/>
                  </a:lnTo>
                  <a:lnTo>
                    <a:pt x="31" y="47"/>
                  </a:lnTo>
                  <a:lnTo>
                    <a:pt x="46" y="42"/>
                  </a:lnTo>
                  <a:lnTo>
                    <a:pt x="46" y="10"/>
                  </a:lnTo>
                  <a:lnTo>
                    <a:pt x="34" y="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51" name="Freeform 351"/>
            <p:cNvSpPr>
              <a:spLocks noChangeAspect="1"/>
            </p:cNvSpPr>
            <p:nvPr/>
          </p:nvSpPr>
          <p:spPr bwMode="gray">
            <a:xfrm rot="20552049">
              <a:off x="3626643" y="3413472"/>
              <a:ext cx="1588" cy="6350"/>
            </a:xfrm>
            <a:custGeom>
              <a:avLst/>
              <a:gdLst/>
              <a:ahLst/>
              <a:cxnLst>
                <a:cxn ang="0">
                  <a:pos x="25" y="0"/>
                </a:cxn>
                <a:cxn ang="0">
                  <a:pos x="0" y="97"/>
                </a:cxn>
                <a:cxn ang="0">
                  <a:pos x="25" y="103"/>
                </a:cxn>
                <a:cxn ang="0">
                  <a:pos x="45" y="94"/>
                </a:cxn>
                <a:cxn ang="0">
                  <a:pos x="45" y="62"/>
                </a:cxn>
                <a:cxn ang="0">
                  <a:pos x="39" y="20"/>
                </a:cxn>
                <a:cxn ang="0">
                  <a:pos x="25" y="0"/>
                </a:cxn>
              </a:cxnLst>
              <a:rect l="0" t="0" r="r" b="b"/>
              <a:pathLst>
                <a:path w="45" h="103">
                  <a:moveTo>
                    <a:pt x="25" y="0"/>
                  </a:moveTo>
                  <a:lnTo>
                    <a:pt x="0" y="97"/>
                  </a:lnTo>
                  <a:lnTo>
                    <a:pt x="25" y="103"/>
                  </a:lnTo>
                  <a:lnTo>
                    <a:pt x="45" y="94"/>
                  </a:lnTo>
                  <a:lnTo>
                    <a:pt x="45" y="62"/>
                  </a:lnTo>
                  <a:lnTo>
                    <a:pt x="39" y="20"/>
                  </a:lnTo>
                  <a:lnTo>
                    <a:pt x="2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152" name="Group 362"/>
            <p:cNvGrpSpPr/>
            <p:nvPr/>
          </p:nvGrpSpPr>
          <p:grpSpPr bwMode="gray">
            <a:xfrm>
              <a:off x="4580731" y="1911697"/>
              <a:ext cx="879476" cy="1109663"/>
              <a:chOff x="4580731" y="1911697"/>
              <a:chExt cx="879476" cy="1109663"/>
            </a:xfrm>
            <a:grpFill/>
          </p:grpSpPr>
          <p:sp>
            <p:nvSpPr>
              <p:cNvPr id="208" name="Freeform 175"/>
              <p:cNvSpPr>
                <a:spLocks noChangeAspect="1"/>
              </p:cNvSpPr>
              <p:nvPr/>
            </p:nvSpPr>
            <p:spPr bwMode="gray">
              <a:xfrm>
                <a:off x="4923631" y="2716560"/>
                <a:ext cx="133350" cy="65088"/>
              </a:xfrm>
              <a:custGeom>
                <a:avLst/>
                <a:gdLst/>
                <a:ahLst/>
                <a:cxnLst>
                  <a:cxn ang="0">
                    <a:pos x="234" y="27"/>
                  </a:cxn>
                  <a:cxn ang="0">
                    <a:pos x="213" y="43"/>
                  </a:cxn>
                  <a:cxn ang="0">
                    <a:pos x="188" y="62"/>
                  </a:cxn>
                  <a:cxn ang="0">
                    <a:pos x="184" y="90"/>
                  </a:cxn>
                  <a:cxn ang="0">
                    <a:pos x="191" y="113"/>
                  </a:cxn>
                  <a:cxn ang="0">
                    <a:pos x="179" y="110"/>
                  </a:cxn>
                  <a:cxn ang="0">
                    <a:pos x="153" y="106"/>
                  </a:cxn>
                  <a:cxn ang="0">
                    <a:pos x="116" y="114"/>
                  </a:cxn>
                  <a:cxn ang="0">
                    <a:pos x="83" y="127"/>
                  </a:cxn>
                  <a:cxn ang="0">
                    <a:pos x="59" y="118"/>
                  </a:cxn>
                  <a:cxn ang="0">
                    <a:pos x="49" y="132"/>
                  </a:cxn>
                  <a:cxn ang="0">
                    <a:pos x="34" y="129"/>
                  </a:cxn>
                  <a:cxn ang="0">
                    <a:pos x="19" y="119"/>
                  </a:cxn>
                  <a:cxn ang="0">
                    <a:pos x="0" y="123"/>
                  </a:cxn>
                  <a:cxn ang="0">
                    <a:pos x="16" y="137"/>
                  </a:cxn>
                  <a:cxn ang="0">
                    <a:pos x="17" y="155"/>
                  </a:cxn>
                  <a:cxn ang="0">
                    <a:pos x="17" y="167"/>
                  </a:cxn>
                  <a:cxn ang="0">
                    <a:pos x="36" y="172"/>
                  </a:cxn>
                  <a:cxn ang="0">
                    <a:pos x="51" y="173"/>
                  </a:cxn>
                  <a:cxn ang="0">
                    <a:pos x="68" y="177"/>
                  </a:cxn>
                  <a:cxn ang="0">
                    <a:pos x="104" y="165"/>
                  </a:cxn>
                  <a:cxn ang="0">
                    <a:pos x="132" y="161"/>
                  </a:cxn>
                  <a:cxn ang="0">
                    <a:pos x="143" y="156"/>
                  </a:cxn>
                  <a:cxn ang="0">
                    <a:pos x="146" y="164"/>
                  </a:cxn>
                  <a:cxn ang="0">
                    <a:pos x="152" y="178"/>
                  </a:cxn>
                  <a:cxn ang="0">
                    <a:pos x="168" y="187"/>
                  </a:cxn>
                  <a:cxn ang="0">
                    <a:pos x="208" y="198"/>
                  </a:cxn>
                  <a:cxn ang="0">
                    <a:pos x="231" y="203"/>
                  </a:cxn>
                  <a:cxn ang="0">
                    <a:pos x="275" y="205"/>
                  </a:cxn>
                  <a:cxn ang="0">
                    <a:pos x="292" y="189"/>
                  </a:cxn>
                  <a:cxn ang="0">
                    <a:pos x="325" y="191"/>
                  </a:cxn>
                  <a:cxn ang="0">
                    <a:pos x="334" y="182"/>
                  </a:cxn>
                  <a:cxn ang="0">
                    <a:pos x="353" y="176"/>
                  </a:cxn>
                  <a:cxn ang="0">
                    <a:pos x="372" y="161"/>
                  </a:cxn>
                  <a:cxn ang="0">
                    <a:pos x="382" y="148"/>
                  </a:cxn>
                  <a:cxn ang="0">
                    <a:pos x="390" y="119"/>
                  </a:cxn>
                  <a:cxn ang="0">
                    <a:pos x="388" y="103"/>
                  </a:cxn>
                  <a:cxn ang="0">
                    <a:pos x="420" y="95"/>
                  </a:cxn>
                  <a:cxn ang="0">
                    <a:pos x="412" y="62"/>
                  </a:cxn>
                  <a:cxn ang="0">
                    <a:pos x="406" y="26"/>
                  </a:cxn>
                  <a:cxn ang="0">
                    <a:pos x="362" y="19"/>
                  </a:cxn>
                  <a:cxn ang="0">
                    <a:pos x="340" y="1"/>
                  </a:cxn>
                  <a:cxn ang="0">
                    <a:pos x="301" y="10"/>
                  </a:cxn>
                  <a:cxn ang="0">
                    <a:pos x="287" y="27"/>
                  </a:cxn>
                  <a:cxn ang="0">
                    <a:pos x="267" y="32"/>
                  </a:cxn>
                  <a:cxn ang="0">
                    <a:pos x="249" y="25"/>
                  </a:cxn>
                </a:cxnLst>
                <a:rect l="0" t="0" r="r" b="b"/>
                <a:pathLst>
                  <a:path w="420" h="205">
                    <a:moveTo>
                      <a:pt x="235" y="20"/>
                    </a:moveTo>
                    <a:lnTo>
                      <a:pt x="234" y="27"/>
                    </a:lnTo>
                    <a:lnTo>
                      <a:pt x="217" y="35"/>
                    </a:lnTo>
                    <a:lnTo>
                      <a:pt x="213" y="43"/>
                    </a:lnTo>
                    <a:lnTo>
                      <a:pt x="210" y="53"/>
                    </a:lnTo>
                    <a:lnTo>
                      <a:pt x="188" y="62"/>
                    </a:lnTo>
                    <a:lnTo>
                      <a:pt x="183" y="74"/>
                    </a:lnTo>
                    <a:lnTo>
                      <a:pt x="184" y="90"/>
                    </a:lnTo>
                    <a:lnTo>
                      <a:pt x="191" y="106"/>
                    </a:lnTo>
                    <a:lnTo>
                      <a:pt x="191" y="113"/>
                    </a:lnTo>
                    <a:lnTo>
                      <a:pt x="184" y="117"/>
                    </a:lnTo>
                    <a:lnTo>
                      <a:pt x="179" y="110"/>
                    </a:lnTo>
                    <a:lnTo>
                      <a:pt x="164" y="110"/>
                    </a:lnTo>
                    <a:lnTo>
                      <a:pt x="153" y="106"/>
                    </a:lnTo>
                    <a:lnTo>
                      <a:pt x="149" y="111"/>
                    </a:lnTo>
                    <a:lnTo>
                      <a:pt x="116" y="114"/>
                    </a:lnTo>
                    <a:lnTo>
                      <a:pt x="97" y="127"/>
                    </a:lnTo>
                    <a:lnTo>
                      <a:pt x="83" y="127"/>
                    </a:lnTo>
                    <a:lnTo>
                      <a:pt x="70" y="119"/>
                    </a:lnTo>
                    <a:lnTo>
                      <a:pt x="59" y="118"/>
                    </a:lnTo>
                    <a:lnTo>
                      <a:pt x="51" y="124"/>
                    </a:lnTo>
                    <a:lnTo>
                      <a:pt x="49" y="132"/>
                    </a:lnTo>
                    <a:lnTo>
                      <a:pt x="44" y="134"/>
                    </a:lnTo>
                    <a:lnTo>
                      <a:pt x="34" y="129"/>
                    </a:lnTo>
                    <a:lnTo>
                      <a:pt x="28" y="121"/>
                    </a:lnTo>
                    <a:lnTo>
                      <a:pt x="19" y="119"/>
                    </a:lnTo>
                    <a:lnTo>
                      <a:pt x="11" y="119"/>
                    </a:lnTo>
                    <a:lnTo>
                      <a:pt x="0" y="123"/>
                    </a:lnTo>
                    <a:lnTo>
                      <a:pt x="7" y="132"/>
                    </a:lnTo>
                    <a:lnTo>
                      <a:pt x="16" y="137"/>
                    </a:lnTo>
                    <a:lnTo>
                      <a:pt x="17" y="144"/>
                    </a:lnTo>
                    <a:lnTo>
                      <a:pt x="17" y="155"/>
                    </a:lnTo>
                    <a:lnTo>
                      <a:pt x="11" y="162"/>
                    </a:lnTo>
                    <a:lnTo>
                      <a:pt x="17" y="167"/>
                    </a:lnTo>
                    <a:lnTo>
                      <a:pt x="27" y="171"/>
                    </a:lnTo>
                    <a:lnTo>
                      <a:pt x="36" y="172"/>
                    </a:lnTo>
                    <a:lnTo>
                      <a:pt x="44" y="168"/>
                    </a:lnTo>
                    <a:lnTo>
                      <a:pt x="51" y="173"/>
                    </a:lnTo>
                    <a:lnTo>
                      <a:pt x="65" y="178"/>
                    </a:lnTo>
                    <a:lnTo>
                      <a:pt x="68" y="177"/>
                    </a:lnTo>
                    <a:lnTo>
                      <a:pt x="84" y="172"/>
                    </a:lnTo>
                    <a:lnTo>
                      <a:pt x="104" y="165"/>
                    </a:lnTo>
                    <a:lnTo>
                      <a:pt x="122" y="164"/>
                    </a:lnTo>
                    <a:lnTo>
                      <a:pt x="132" y="161"/>
                    </a:lnTo>
                    <a:lnTo>
                      <a:pt x="137" y="157"/>
                    </a:lnTo>
                    <a:lnTo>
                      <a:pt x="143" y="156"/>
                    </a:lnTo>
                    <a:lnTo>
                      <a:pt x="146" y="159"/>
                    </a:lnTo>
                    <a:lnTo>
                      <a:pt x="146" y="164"/>
                    </a:lnTo>
                    <a:lnTo>
                      <a:pt x="148" y="171"/>
                    </a:lnTo>
                    <a:lnTo>
                      <a:pt x="152" y="178"/>
                    </a:lnTo>
                    <a:lnTo>
                      <a:pt x="163" y="187"/>
                    </a:lnTo>
                    <a:lnTo>
                      <a:pt x="168" y="187"/>
                    </a:lnTo>
                    <a:lnTo>
                      <a:pt x="178" y="193"/>
                    </a:lnTo>
                    <a:lnTo>
                      <a:pt x="208" y="198"/>
                    </a:lnTo>
                    <a:lnTo>
                      <a:pt x="222" y="203"/>
                    </a:lnTo>
                    <a:lnTo>
                      <a:pt x="231" y="203"/>
                    </a:lnTo>
                    <a:lnTo>
                      <a:pt x="247" y="203"/>
                    </a:lnTo>
                    <a:lnTo>
                      <a:pt x="275" y="205"/>
                    </a:lnTo>
                    <a:lnTo>
                      <a:pt x="283" y="200"/>
                    </a:lnTo>
                    <a:lnTo>
                      <a:pt x="292" y="189"/>
                    </a:lnTo>
                    <a:lnTo>
                      <a:pt x="305" y="187"/>
                    </a:lnTo>
                    <a:lnTo>
                      <a:pt x="325" y="191"/>
                    </a:lnTo>
                    <a:lnTo>
                      <a:pt x="330" y="182"/>
                    </a:lnTo>
                    <a:lnTo>
                      <a:pt x="334" y="182"/>
                    </a:lnTo>
                    <a:lnTo>
                      <a:pt x="351" y="184"/>
                    </a:lnTo>
                    <a:lnTo>
                      <a:pt x="353" y="176"/>
                    </a:lnTo>
                    <a:lnTo>
                      <a:pt x="362" y="172"/>
                    </a:lnTo>
                    <a:lnTo>
                      <a:pt x="372" y="161"/>
                    </a:lnTo>
                    <a:lnTo>
                      <a:pt x="383" y="159"/>
                    </a:lnTo>
                    <a:lnTo>
                      <a:pt x="382" y="148"/>
                    </a:lnTo>
                    <a:lnTo>
                      <a:pt x="382" y="138"/>
                    </a:lnTo>
                    <a:lnTo>
                      <a:pt x="390" y="119"/>
                    </a:lnTo>
                    <a:lnTo>
                      <a:pt x="384" y="111"/>
                    </a:lnTo>
                    <a:lnTo>
                      <a:pt x="388" y="103"/>
                    </a:lnTo>
                    <a:lnTo>
                      <a:pt x="415" y="103"/>
                    </a:lnTo>
                    <a:lnTo>
                      <a:pt x="420" y="95"/>
                    </a:lnTo>
                    <a:lnTo>
                      <a:pt x="420" y="75"/>
                    </a:lnTo>
                    <a:lnTo>
                      <a:pt x="412" y="62"/>
                    </a:lnTo>
                    <a:lnTo>
                      <a:pt x="406" y="40"/>
                    </a:lnTo>
                    <a:lnTo>
                      <a:pt x="406" y="26"/>
                    </a:lnTo>
                    <a:lnTo>
                      <a:pt x="398" y="15"/>
                    </a:lnTo>
                    <a:lnTo>
                      <a:pt x="362" y="19"/>
                    </a:lnTo>
                    <a:lnTo>
                      <a:pt x="348" y="6"/>
                    </a:lnTo>
                    <a:lnTo>
                      <a:pt x="340" y="1"/>
                    </a:lnTo>
                    <a:lnTo>
                      <a:pt x="307" y="0"/>
                    </a:lnTo>
                    <a:lnTo>
                      <a:pt x="301" y="10"/>
                    </a:lnTo>
                    <a:lnTo>
                      <a:pt x="297" y="19"/>
                    </a:lnTo>
                    <a:lnTo>
                      <a:pt x="287" y="27"/>
                    </a:lnTo>
                    <a:lnTo>
                      <a:pt x="278" y="31"/>
                    </a:lnTo>
                    <a:lnTo>
                      <a:pt x="267" y="32"/>
                    </a:lnTo>
                    <a:lnTo>
                      <a:pt x="256" y="31"/>
                    </a:lnTo>
                    <a:lnTo>
                      <a:pt x="249" y="25"/>
                    </a:lnTo>
                    <a:lnTo>
                      <a:pt x="235" y="2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09" name="Freeform 176"/>
              <p:cNvSpPr>
                <a:spLocks noChangeAspect="1"/>
              </p:cNvSpPr>
              <p:nvPr/>
            </p:nvSpPr>
            <p:spPr bwMode="gray">
              <a:xfrm>
                <a:off x="4783931" y="2875310"/>
                <a:ext cx="7938" cy="4763"/>
              </a:xfrm>
              <a:custGeom>
                <a:avLst/>
                <a:gdLst/>
                <a:ahLst/>
                <a:cxnLst>
                  <a:cxn ang="0">
                    <a:pos x="18" y="7"/>
                  </a:cxn>
                  <a:cxn ang="0">
                    <a:pos x="21" y="11"/>
                  </a:cxn>
                  <a:cxn ang="0">
                    <a:pos x="16" y="13"/>
                  </a:cxn>
                  <a:cxn ang="0">
                    <a:pos x="10" y="12"/>
                  </a:cxn>
                  <a:cxn ang="0">
                    <a:pos x="6" y="7"/>
                  </a:cxn>
                  <a:cxn ang="0">
                    <a:pos x="0" y="0"/>
                  </a:cxn>
                  <a:cxn ang="0">
                    <a:pos x="13" y="1"/>
                  </a:cxn>
                  <a:cxn ang="0">
                    <a:pos x="18" y="7"/>
                  </a:cxn>
                </a:cxnLst>
                <a:rect l="0" t="0" r="r" b="b"/>
                <a:pathLst>
                  <a:path w="21" h="13">
                    <a:moveTo>
                      <a:pt x="18" y="7"/>
                    </a:moveTo>
                    <a:lnTo>
                      <a:pt x="21" y="11"/>
                    </a:lnTo>
                    <a:lnTo>
                      <a:pt x="16" y="13"/>
                    </a:lnTo>
                    <a:lnTo>
                      <a:pt x="10" y="12"/>
                    </a:lnTo>
                    <a:lnTo>
                      <a:pt x="6" y="7"/>
                    </a:lnTo>
                    <a:lnTo>
                      <a:pt x="0" y="0"/>
                    </a:lnTo>
                    <a:lnTo>
                      <a:pt x="13" y="1"/>
                    </a:lnTo>
                    <a:lnTo>
                      <a:pt x="18" y="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10" name="Freeform 177"/>
              <p:cNvSpPr>
                <a:spLocks noChangeAspect="1"/>
              </p:cNvSpPr>
              <p:nvPr/>
            </p:nvSpPr>
            <p:spPr bwMode="gray">
              <a:xfrm>
                <a:off x="4925219" y="2757835"/>
                <a:ext cx="4763" cy="9525"/>
              </a:xfrm>
              <a:custGeom>
                <a:avLst/>
                <a:gdLst/>
                <a:ahLst/>
                <a:cxnLst>
                  <a:cxn ang="0">
                    <a:pos x="8" y="30"/>
                  </a:cxn>
                  <a:cxn ang="0">
                    <a:pos x="14" y="23"/>
                  </a:cxn>
                  <a:cxn ang="0">
                    <a:pos x="14" y="12"/>
                  </a:cxn>
                  <a:cxn ang="0">
                    <a:pos x="13" y="5"/>
                  </a:cxn>
                  <a:cxn ang="0">
                    <a:pos x="4" y="0"/>
                  </a:cxn>
                  <a:cxn ang="0">
                    <a:pos x="2" y="8"/>
                  </a:cxn>
                  <a:cxn ang="0">
                    <a:pos x="0" y="18"/>
                  </a:cxn>
                  <a:cxn ang="0">
                    <a:pos x="8" y="30"/>
                  </a:cxn>
                </a:cxnLst>
                <a:rect l="0" t="0" r="r" b="b"/>
                <a:pathLst>
                  <a:path w="14" h="30">
                    <a:moveTo>
                      <a:pt x="8" y="30"/>
                    </a:moveTo>
                    <a:lnTo>
                      <a:pt x="14" y="23"/>
                    </a:lnTo>
                    <a:lnTo>
                      <a:pt x="14" y="12"/>
                    </a:lnTo>
                    <a:lnTo>
                      <a:pt x="13" y="5"/>
                    </a:lnTo>
                    <a:lnTo>
                      <a:pt x="4" y="0"/>
                    </a:lnTo>
                    <a:lnTo>
                      <a:pt x="2" y="8"/>
                    </a:lnTo>
                    <a:lnTo>
                      <a:pt x="0" y="18"/>
                    </a:lnTo>
                    <a:lnTo>
                      <a:pt x="8" y="3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211" name="Group 178"/>
              <p:cNvGrpSpPr>
                <a:grpSpLocks noChangeAspect="1"/>
              </p:cNvGrpSpPr>
              <p:nvPr/>
            </p:nvGrpSpPr>
            <p:grpSpPr bwMode="gray">
              <a:xfrm>
                <a:off x="4876006" y="2765772"/>
                <a:ext cx="204788" cy="242888"/>
                <a:chOff x="2589" y="1903"/>
                <a:chExt cx="129" cy="153"/>
              </a:xfrm>
              <a:grpFill/>
            </p:grpSpPr>
            <p:sp>
              <p:nvSpPr>
                <p:cNvPr id="254" name="Freeform 179"/>
                <p:cNvSpPr>
                  <a:spLocks noChangeAspect="1"/>
                </p:cNvSpPr>
                <p:nvPr/>
              </p:nvSpPr>
              <p:spPr bwMode="gray">
                <a:xfrm>
                  <a:off x="2653" y="2034"/>
                  <a:ext cx="34" cy="22"/>
                </a:xfrm>
                <a:custGeom>
                  <a:avLst/>
                  <a:gdLst/>
                  <a:ahLst/>
                  <a:cxnLst>
                    <a:cxn ang="0">
                      <a:pos x="172" y="0"/>
                    </a:cxn>
                    <a:cxn ang="0">
                      <a:pos x="168" y="1"/>
                    </a:cxn>
                    <a:cxn ang="0">
                      <a:pos x="168" y="2"/>
                    </a:cxn>
                    <a:cxn ang="0">
                      <a:pos x="167" y="12"/>
                    </a:cxn>
                    <a:cxn ang="0">
                      <a:pos x="153" y="34"/>
                    </a:cxn>
                    <a:cxn ang="0">
                      <a:pos x="143" y="60"/>
                    </a:cxn>
                    <a:cxn ang="0">
                      <a:pos x="142" y="66"/>
                    </a:cxn>
                    <a:cxn ang="0">
                      <a:pos x="146" y="70"/>
                    </a:cxn>
                    <a:cxn ang="0">
                      <a:pos x="147" y="75"/>
                    </a:cxn>
                    <a:cxn ang="0">
                      <a:pos x="152" y="87"/>
                    </a:cxn>
                    <a:cxn ang="0">
                      <a:pos x="146" y="103"/>
                    </a:cxn>
                    <a:cxn ang="0">
                      <a:pos x="145" y="110"/>
                    </a:cxn>
                    <a:cxn ang="0">
                      <a:pos x="130" y="110"/>
                    </a:cxn>
                    <a:cxn ang="0">
                      <a:pos x="118" y="108"/>
                    </a:cxn>
                    <a:cxn ang="0">
                      <a:pos x="108" y="98"/>
                    </a:cxn>
                    <a:cxn ang="0">
                      <a:pos x="99" y="88"/>
                    </a:cxn>
                    <a:cxn ang="0">
                      <a:pos x="84" y="83"/>
                    </a:cxn>
                    <a:cxn ang="0">
                      <a:pos x="76" y="82"/>
                    </a:cxn>
                    <a:cxn ang="0">
                      <a:pos x="67" y="79"/>
                    </a:cxn>
                    <a:cxn ang="0">
                      <a:pos x="61" y="71"/>
                    </a:cxn>
                    <a:cxn ang="0">
                      <a:pos x="49" y="66"/>
                    </a:cxn>
                    <a:cxn ang="0">
                      <a:pos x="37" y="56"/>
                    </a:cxn>
                    <a:cxn ang="0">
                      <a:pos x="25" y="51"/>
                    </a:cxn>
                    <a:cxn ang="0">
                      <a:pos x="8" y="48"/>
                    </a:cxn>
                    <a:cxn ang="0">
                      <a:pos x="2" y="40"/>
                    </a:cxn>
                    <a:cxn ang="0">
                      <a:pos x="0" y="26"/>
                    </a:cxn>
                    <a:cxn ang="0">
                      <a:pos x="1" y="18"/>
                    </a:cxn>
                    <a:cxn ang="0">
                      <a:pos x="3" y="15"/>
                    </a:cxn>
                    <a:cxn ang="0">
                      <a:pos x="6" y="10"/>
                    </a:cxn>
                    <a:cxn ang="0">
                      <a:pos x="9" y="8"/>
                    </a:cxn>
                    <a:cxn ang="0">
                      <a:pos x="19" y="15"/>
                    </a:cxn>
                    <a:cxn ang="0">
                      <a:pos x="25" y="15"/>
                    </a:cxn>
                    <a:cxn ang="0">
                      <a:pos x="41" y="5"/>
                    </a:cxn>
                    <a:cxn ang="0">
                      <a:pos x="62" y="15"/>
                    </a:cxn>
                    <a:cxn ang="0">
                      <a:pos x="66" y="22"/>
                    </a:cxn>
                    <a:cxn ang="0">
                      <a:pos x="73" y="22"/>
                    </a:cxn>
                    <a:cxn ang="0">
                      <a:pos x="80" y="20"/>
                    </a:cxn>
                    <a:cxn ang="0">
                      <a:pos x="110" y="16"/>
                    </a:cxn>
                    <a:cxn ang="0">
                      <a:pos x="119" y="13"/>
                    </a:cxn>
                    <a:cxn ang="0">
                      <a:pos x="127" y="8"/>
                    </a:cxn>
                    <a:cxn ang="0">
                      <a:pos x="146" y="8"/>
                    </a:cxn>
                    <a:cxn ang="0">
                      <a:pos x="152" y="4"/>
                    </a:cxn>
                    <a:cxn ang="0">
                      <a:pos x="163" y="2"/>
                    </a:cxn>
                    <a:cxn ang="0">
                      <a:pos x="172" y="0"/>
                    </a:cxn>
                  </a:cxnLst>
                  <a:rect l="0" t="0" r="r" b="b"/>
                  <a:pathLst>
                    <a:path w="172" h="110">
                      <a:moveTo>
                        <a:pt x="172" y="0"/>
                      </a:moveTo>
                      <a:lnTo>
                        <a:pt x="168" y="1"/>
                      </a:lnTo>
                      <a:lnTo>
                        <a:pt x="168" y="2"/>
                      </a:lnTo>
                      <a:lnTo>
                        <a:pt x="167" y="12"/>
                      </a:lnTo>
                      <a:lnTo>
                        <a:pt x="153" y="34"/>
                      </a:lnTo>
                      <a:lnTo>
                        <a:pt x="143" y="60"/>
                      </a:lnTo>
                      <a:lnTo>
                        <a:pt x="142" y="66"/>
                      </a:lnTo>
                      <a:lnTo>
                        <a:pt x="146" y="70"/>
                      </a:lnTo>
                      <a:lnTo>
                        <a:pt x="147" y="75"/>
                      </a:lnTo>
                      <a:lnTo>
                        <a:pt x="152" y="87"/>
                      </a:lnTo>
                      <a:lnTo>
                        <a:pt x="146" y="103"/>
                      </a:lnTo>
                      <a:lnTo>
                        <a:pt x="145" y="110"/>
                      </a:lnTo>
                      <a:lnTo>
                        <a:pt x="130" y="110"/>
                      </a:lnTo>
                      <a:lnTo>
                        <a:pt x="118" y="108"/>
                      </a:lnTo>
                      <a:lnTo>
                        <a:pt x="108" y="98"/>
                      </a:lnTo>
                      <a:lnTo>
                        <a:pt x="99" y="88"/>
                      </a:lnTo>
                      <a:lnTo>
                        <a:pt x="84" y="83"/>
                      </a:lnTo>
                      <a:lnTo>
                        <a:pt x="76" y="82"/>
                      </a:lnTo>
                      <a:lnTo>
                        <a:pt x="67" y="79"/>
                      </a:lnTo>
                      <a:lnTo>
                        <a:pt x="61" y="71"/>
                      </a:lnTo>
                      <a:lnTo>
                        <a:pt x="49" y="66"/>
                      </a:lnTo>
                      <a:lnTo>
                        <a:pt x="37" y="56"/>
                      </a:lnTo>
                      <a:lnTo>
                        <a:pt x="25" y="51"/>
                      </a:lnTo>
                      <a:lnTo>
                        <a:pt x="8" y="48"/>
                      </a:lnTo>
                      <a:lnTo>
                        <a:pt x="2" y="40"/>
                      </a:lnTo>
                      <a:lnTo>
                        <a:pt x="0" y="26"/>
                      </a:lnTo>
                      <a:lnTo>
                        <a:pt x="1" y="18"/>
                      </a:lnTo>
                      <a:lnTo>
                        <a:pt x="3" y="15"/>
                      </a:lnTo>
                      <a:lnTo>
                        <a:pt x="6" y="10"/>
                      </a:lnTo>
                      <a:lnTo>
                        <a:pt x="9" y="8"/>
                      </a:lnTo>
                      <a:lnTo>
                        <a:pt x="19" y="15"/>
                      </a:lnTo>
                      <a:lnTo>
                        <a:pt x="25" y="15"/>
                      </a:lnTo>
                      <a:lnTo>
                        <a:pt x="41" y="5"/>
                      </a:lnTo>
                      <a:lnTo>
                        <a:pt x="62" y="15"/>
                      </a:lnTo>
                      <a:lnTo>
                        <a:pt x="66" y="22"/>
                      </a:lnTo>
                      <a:lnTo>
                        <a:pt x="73" y="22"/>
                      </a:lnTo>
                      <a:lnTo>
                        <a:pt x="80" y="20"/>
                      </a:lnTo>
                      <a:lnTo>
                        <a:pt x="110" y="16"/>
                      </a:lnTo>
                      <a:lnTo>
                        <a:pt x="119" y="13"/>
                      </a:lnTo>
                      <a:lnTo>
                        <a:pt x="127" y="8"/>
                      </a:lnTo>
                      <a:lnTo>
                        <a:pt x="146" y="8"/>
                      </a:lnTo>
                      <a:lnTo>
                        <a:pt x="152" y="4"/>
                      </a:lnTo>
                      <a:lnTo>
                        <a:pt x="163" y="2"/>
                      </a:lnTo>
                      <a:lnTo>
                        <a:pt x="172"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5" name="Freeform 180"/>
                <p:cNvSpPr>
                  <a:spLocks noChangeAspect="1"/>
                </p:cNvSpPr>
                <p:nvPr/>
              </p:nvSpPr>
              <p:spPr bwMode="gray">
                <a:xfrm>
                  <a:off x="2606" y="1991"/>
                  <a:ext cx="16" cy="35"/>
                </a:xfrm>
                <a:custGeom>
                  <a:avLst/>
                  <a:gdLst/>
                  <a:ahLst/>
                  <a:cxnLst>
                    <a:cxn ang="0">
                      <a:pos x="50" y="0"/>
                    </a:cxn>
                    <a:cxn ang="0">
                      <a:pos x="63" y="5"/>
                    </a:cxn>
                    <a:cxn ang="0">
                      <a:pos x="64" y="8"/>
                    </a:cxn>
                    <a:cxn ang="0">
                      <a:pos x="70" y="12"/>
                    </a:cxn>
                    <a:cxn ang="0">
                      <a:pos x="75" y="24"/>
                    </a:cxn>
                    <a:cxn ang="0">
                      <a:pos x="81" y="43"/>
                    </a:cxn>
                    <a:cxn ang="0">
                      <a:pos x="82" y="63"/>
                    </a:cxn>
                    <a:cxn ang="0">
                      <a:pos x="80" y="79"/>
                    </a:cxn>
                    <a:cxn ang="0">
                      <a:pos x="81" y="111"/>
                    </a:cxn>
                    <a:cxn ang="0">
                      <a:pos x="80" y="138"/>
                    </a:cxn>
                    <a:cxn ang="0">
                      <a:pos x="76" y="144"/>
                    </a:cxn>
                    <a:cxn ang="0">
                      <a:pos x="76" y="149"/>
                    </a:cxn>
                    <a:cxn ang="0">
                      <a:pos x="70" y="154"/>
                    </a:cxn>
                    <a:cxn ang="0">
                      <a:pos x="57" y="150"/>
                    </a:cxn>
                    <a:cxn ang="0">
                      <a:pos x="52" y="155"/>
                    </a:cxn>
                    <a:cxn ang="0">
                      <a:pos x="47" y="165"/>
                    </a:cxn>
                    <a:cxn ang="0">
                      <a:pos x="41" y="171"/>
                    </a:cxn>
                    <a:cxn ang="0">
                      <a:pos x="31" y="173"/>
                    </a:cxn>
                    <a:cxn ang="0">
                      <a:pos x="26" y="168"/>
                    </a:cxn>
                    <a:cxn ang="0">
                      <a:pos x="15" y="152"/>
                    </a:cxn>
                    <a:cxn ang="0">
                      <a:pos x="14" y="144"/>
                    </a:cxn>
                    <a:cxn ang="0">
                      <a:pos x="14" y="139"/>
                    </a:cxn>
                    <a:cxn ang="0">
                      <a:pos x="11" y="130"/>
                    </a:cxn>
                    <a:cxn ang="0">
                      <a:pos x="14" y="109"/>
                    </a:cxn>
                    <a:cxn ang="0">
                      <a:pos x="17" y="106"/>
                    </a:cxn>
                    <a:cxn ang="0">
                      <a:pos x="18" y="101"/>
                    </a:cxn>
                    <a:cxn ang="0">
                      <a:pos x="16" y="97"/>
                    </a:cxn>
                    <a:cxn ang="0">
                      <a:pos x="14" y="89"/>
                    </a:cxn>
                    <a:cxn ang="0">
                      <a:pos x="15" y="80"/>
                    </a:cxn>
                    <a:cxn ang="0">
                      <a:pos x="15" y="70"/>
                    </a:cxn>
                    <a:cxn ang="0">
                      <a:pos x="12" y="63"/>
                    </a:cxn>
                    <a:cxn ang="0">
                      <a:pos x="10" y="54"/>
                    </a:cxn>
                    <a:cxn ang="0">
                      <a:pos x="7" y="53"/>
                    </a:cxn>
                    <a:cxn ang="0">
                      <a:pos x="4" y="53"/>
                    </a:cxn>
                    <a:cxn ang="0">
                      <a:pos x="0" y="47"/>
                    </a:cxn>
                    <a:cxn ang="0">
                      <a:pos x="0" y="26"/>
                    </a:cxn>
                    <a:cxn ang="0">
                      <a:pos x="1" y="25"/>
                    </a:cxn>
                    <a:cxn ang="0">
                      <a:pos x="10" y="33"/>
                    </a:cxn>
                    <a:cxn ang="0">
                      <a:pos x="20" y="32"/>
                    </a:cxn>
                    <a:cxn ang="0">
                      <a:pos x="39" y="12"/>
                    </a:cxn>
                    <a:cxn ang="0">
                      <a:pos x="45" y="10"/>
                    </a:cxn>
                    <a:cxn ang="0">
                      <a:pos x="50" y="0"/>
                    </a:cxn>
                  </a:cxnLst>
                  <a:rect l="0" t="0" r="r" b="b"/>
                  <a:pathLst>
                    <a:path w="82" h="173">
                      <a:moveTo>
                        <a:pt x="50" y="0"/>
                      </a:moveTo>
                      <a:lnTo>
                        <a:pt x="63" y="5"/>
                      </a:lnTo>
                      <a:lnTo>
                        <a:pt x="64" y="8"/>
                      </a:lnTo>
                      <a:lnTo>
                        <a:pt x="70" y="12"/>
                      </a:lnTo>
                      <a:lnTo>
                        <a:pt x="75" y="24"/>
                      </a:lnTo>
                      <a:lnTo>
                        <a:pt x="81" y="43"/>
                      </a:lnTo>
                      <a:lnTo>
                        <a:pt x="82" y="63"/>
                      </a:lnTo>
                      <a:lnTo>
                        <a:pt x="80" y="79"/>
                      </a:lnTo>
                      <a:lnTo>
                        <a:pt x="81" y="111"/>
                      </a:lnTo>
                      <a:lnTo>
                        <a:pt x="80" y="138"/>
                      </a:lnTo>
                      <a:lnTo>
                        <a:pt x="76" y="144"/>
                      </a:lnTo>
                      <a:lnTo>
                        <a:pt x="76" y="149"/>
                      </a:lnTo>
                      <a:lnTo>
                        <a:pt x="70" y="154"/>
                      </a:lnTo>
                      <a:lnTo>
                        <a:pt x="57" y="150"/>
                      </a:lnTo>
                      <a:lnTo>
                        <a:pt x="52" y="155"/>
                      </a:lnTo>
                      <a:lnTo>
                        <a:pt x="47" y="165"/>
                      </a:lnTo>
                      <a:lnTo>
                        <a:pt x="41" y="171"/>
                      </a:lnTo>
                      <a:lnTo>
                        <a:pt x="31" y="173"/>
                      </a:lnTo>
                      <a:lnTo>
                        <a:pt x="26" y="168"/>
                      </a:lnTo>
                      <a:lnTo>
                        <a:pt x="15" y="152"/>
                      </a:lnTo>
                      <a:lnTo>
                        <a:pt x="14" y="144"/>
                      </a:lnTo>
                      <a:lnTo>
                        <a:pt x="14" y="139"/>
                      </a:lnTo>
                      <a:lnTo>
                        <a:pt x="11" y="130"/>
                      </a:lnTo>
                      <a:lnTo>
                        <a:pt x="14" y="109"/>
                      </a:lnTo>
                      <a:lnTo>
                        <a:pt x="17" y="106"/>
                      </a:lnTo>
                      <a:lnTo>
                        <a:pt x="18" y="101"/>
                      </a:lnTo>
                      <a:lnTo>
                        <a:pt x="16" y="97"/>
                      </a:lnTo>
                      <a:lnTo>
                        <a:pt x="14" y="89"/>
                      </a:lnTo>
                      <a:lnTo>
                        <a:pt x="15" y="80"/>
                      </a:lnTo>
                      <a:lnTo>
                        <a:pt x="15" y="70"/>
                      </a:lnTo>
                      <a:lnTo>
                        <a:pt x="12" y="63"/>
                      </a:lnTo>
                      <a:lnTo>
                        <a:pt x="10" y="54"/>
                      </a:lnTo>
                      <a:lnTo>
                        <a:pt x="7" y="53"/>
                      </a:lnTo>
                      <a:lnTo>
                        <a:pt x="4" y="53"/>
                      </a:lnTo>
                      <a:lnTo>
                        <a:pt x="0" y="47"/>
                      </a:lnTo>
                      <a:lnTo>
                        <a:pt x="0" y="26"/>
                      </a:lnTo>
                      <a:lnTo>
                        <a:pt x="1" y="25"/>
                      </a:lnTo>
                      <a:lnTo>
                        <a:pt x="10" y="33"/>
                      </a:lnTo>
                      <a:lnTo>
                        <a:pt x="20" y="32"/>
                      </a:lnTo>
                      <a:lnTo>
                        <a:pt x="39" y="12"/>
                      </a:lnTo>
                      <a:lnTo>
                        <a:pt x="45" y="10"/>
                      </a:lnTo>
                      <a:lnTo>
                        <a:pt x="5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6" name="Freeform 181"/>
                <p:cNvSpPr>
                  <a:spLocks noChangeAspect="1"/>
                </p:cNvSpPr>
                <p:nvPr/>
              </p:nvSpPr>
              <p:spPr bwMode="gray">
                <a:xfrm>
                  <a:off x="2589" y="1903"/>
                  <a:ext cx="129" cy="136"/>
                </a:xfrm>
                <a:custGeom>
                  <a:avLst/>
                  <a:gdLst/>
                  <a:ahLst/>
                  <a:cxnLst>
                    <a:cxn ang="0">
                      <a:pos x="195" y="38"/>
                    </a:cxn>
                    <a:cxn ang="0">
                      <a:pos x="186" y="59"/>
                    </a:cxn>
                    <a:cxn ang="0">
                      <a:pos x="147" y="53"/>
                    </a:cxn>
                    <a:cxn ang="0">
                      <a:pos x="125" y="89"/>
                    </a:cxn>
                    <a:cxn ang="0">
                      <a:pos x="98" y="73"/>
                    </a:cxn>
                    <a:cxn ang="0">
                      <a:pos x="75" y="76"/>
                    </a:cxn>
                    <a:cxn ang="0">
                      <a:pos x="23" y="96"/>
                    </a:cxn>
                    <a:cxn ang="0">
                      <a:pos x="5" y="107"/>
                    </a:cxn>
                    <a:cxn ang="0">
                      <a:pos x="2" y="156"/>
                    </a:cxn>
                    <a:cxn ang="0">
                      <a:pos x="11" y="177"/>
                    </a:cxn>
                    <a:cxn ang="0">
                      <a:pos x="13" y="216"/>
                    </a:cxn>
                    <a:cxn ang="0">
                      <a:pos x="48" y="245"/>
                    </a:cxn>
                    <a:cxn ang="0">
                      <a:pos x="64" y="254"/>
                    </a:cxn>
                    <a:cxn ang="0">
                      <a:pos x="94" y="224"/>
                    </a:cxn>
                    <a:cxn ang="0">
                      <a:pos x="132" y="213"/>
                    </a:cxn>
                    <a:cxn ang="0">
                      <a:pos x="195" y="259"/>
                    </a:cxn>
                    <a:cxn ang="0">
                      <a:pos x="231" y="333"/>
                    </a:cxn>
                    <a:cxn ang="0">
                      <a:pos x="259" y="358"/>
                    </a:cxn>
                    <a:cxn ang="0">
                      <a:pos x="309" y="410"/>
                    </a:cxn>
                    <a:cxn ang="0">
                      <a:pos x="379" y="444"/>
                    </a:cxn>
                    <a:cxn ang="0">
                      <a:pos x="421" y="479"/>
                    </a:cxn>
                    <a:cxn ang="0">
                      <a:pos x="444" y="488"/>
                    </a:cxn>
                    <a:cxn ang="0">
                      <a:pos x="455" y="520"/>
                    </a:cxn>
                    <a:cxn ang="0">
                      <a:pos x="483" y="527"/>
                    </a:cxn>
                    <a:cxn ang="0">
                      <a:pos x="498" y="559"/>
                    </a:cxn>
                    <a:cxn ang="0">
                      <a:pos x="507" y="624"/>
                    </a:cxn>
                    <a:cxn ang="0">
                      <a:pos x="492" y="661"/>
                    </a:cxn>
                    <a:cxn ang="0">
                      <a:pos x="496" y="681"/>
                    </a:cxn>
                    <a:cxn ang="0">
                      <a:pos x="522" y="661"/>
                    </a:cxn>
                    <a:cxn ang="0">
                      <a:pos x="540" y="643"/>
                    </a:cxn>
                    <a:cxn ang="0">
                      <a:pos x="562" y="607"/>
                    </a:cxn>
                    <a:cxn ang="0">
                      <a:pos x="568" y="585"/>
                    </a:cxn>
                    <a:cxn ang="0">
                      <a:pos x="549" y="558"/>
                    </a:cxn>
                    <a:cxn ang="0">
                      <a:pos x="551" y="511"/>
                    </a:cxn>
                    <a:cxn ang="0">
                      <a:pos x="604" y="512"/>
                    </a:cxn>
                    <a:cxn ang="0">
                      <a:pos x="637" y="546"/>
                    </a:cxn>
                    <a:cxn ang="0">
                      <a:pos x="636" y="511"/>
                    </a:cxn>
                    <a:cxn ang="0">
                      <a:pos x="572" y="460"/>
                    </a:cxn>
                    <a:cxn ang="0">
                      <a:pos x="510" y="430"/>
                    </a:cxn>
                    <a:cxn ang="0">
                      <a:pos x="508" y="414"/>
                    </a:cxn>
                    <a:cxn ang="0">
                      <a:pos x="500" y="392"/>
                    </a:cxn>
                    <a:cxn ang="0">
                      <a:pos x="465" y="394"/>
                    </a:cxn>
                    <a:cxn ang="0">
                      <a:pos x="437" y="382"/>
                    </a:cxn>
                    <a:cxn ang="0">
                      <a:pos x="405" y="345"/>
                    </a:cxn>
                    <a:cxn ang="0">
                      <a:pos x="382" y="285"/>
                    </a:cxn>
                    <a:cxn ang="0">
                      <a:pos x="362" y="263"/>
                    </a:cxn>
                    <a:cxn ang="0">
                      <a:pos x="314" y="230"/>
                    </a:cxn>
                    <a:cxn ang="0">
                      <a:pos x="308" y="177"/>
                    </a:cxn>
                    <a:cxn ang="0">
                      <a:pos x="304" y="156"/>
                    </a:cxn>
                    <a:cxn ang="0">
                      <a:pos x="318" y="126"/>
                    </a:cxn>
                    <a:cxn ang="0">
                      <a:pos x="366" y="111"/>
                    </a:cxn>
                    <a:cxn ang="0">
                      <a:pos x="379" y="121"/>
                    </a:cxn>
                    <a:cxn ang="0">
                      <a:pos x="393" y="119"/>
                    </a:cxn>
                    <a:cxn ang="0">
                      <a:pos x="385" y="105"/>
                    </a:cxn>
                    <a:cxn ang="0">
                      <a:pos x="371" y="84"/>
                    </a:cxn>
                    <a:cxn ang="0">
                      <a:pos x="367" y="69"/>
                    </a:cxn>
                    <a:cxn ang="0">
                      <a:pos x="372" y="47"/>
                    </a:cxn>
                    <a:cxn ang="0">
                      <a:pos x="313" y="31"/>
                    </a:cxn>
                    <a:cxn ang="0">
                      <a:pos x="296" y="3"/>
                    </a:cxn>
                    <a:cxn ang="0">
                      <a:pos x="272" y="8"/>
                    </a:cxn>
                    <a:cxn ang="0">
                      <a:pos x="215" y="22"/>
                    </a:cxn>
                  </a:cxnLst>
                  <a:rect l="0" t="0" r="r" b="b"/>
                  <a:pathLst>
                    <a:path w="645" h="681">
                      <a:moveTo>
                        <a:pt x="201" y="17"/>
                      </a:moveTo>
                      <a:lnTo>
                        <a:pt x="199" y="28"/>
                      </a:lnTo>
                      <a:lnTo>
                        <a:pt x="199" y="36"/>
                      </a:lnTo>
                      <a:lnTo>
                        <a:pt x="195" y="38"/>
                      </a:lnTo>
                      <a:lnTo>
                        <a:pt x="184" y="40"/>
                      </a:lnTo>
                      <a:lnTo>
                        <a:pt x="183" y="46"/>
                      </a:lnTo>
                      <a:lnTo>
                        <a:pt x="184" y="53"/>
                      </a:lnTo>
                      <a:lnTo>
                        <a:pt x="186" y="59"/>
                      </a:lnTo>
                      <a:lnTo>
                        <a:pt x="185" y="63"/>
                      </a:lnTo>
                      <a:lnTo>
                        <a:pt x="164" y="59"/>
                      </a:lnTo>
                      <a:lnTo>
                        <a:pt x="153" y="58"/>
                      </a:lnTo>
                      <a:lnTo>
                        <a:pt x="147" y="53"/>
                      </a:lnTo>
                      <a:lnTo>
                        <a:pt x="140" y="49"/>
                      </a:lnTo>
                      <a:lnTo>
                        <a:pt x="137" y="60"/>
                      </a:lnTo>
                      <a:lnTo>
                        <a:pt x="126" y="79"/>
                      </a:lnTo>
                      <a:lnTo>
                        <a:pt x="125" y="89"/>
                      </a:lnTo>
                      <a:lnTo>
                        <a:pt x="123" y="94"/>
                      </a:lnTo>
                      <a:lnTo>
                        <a:pt x="115" y="89"/>
                      </a:lnTo>
                      <a:lnTo>
                        <a:pt x="109" y="81"/>
                      </a:lnTo>
                      <a:lnTo>
                        <a:pt x="98" y="73"/>
                      </a:lnTo>
                      <a:lnTo>
                        <a:pt x="92" y="53"/>
                      </a:lnTo>
                      <a:lnTo>
                        <a:pt x="81" y="59"/>
                      </a:lnTo>
                      <a:lnTo>
                        <a:pt x="75" y="68"/>
                      </a:lnTo>
                      <a:lnTo>
                        <a:pt x="75" y="76"/>
                      </a:lnTo>
                      <a:lnTo>
                        <a:pt x="71" y="81"/>
                      </a:lnTo>
                      <a:lnTo>
                        <a:pt x="60" y="90"/>
                      </a:lnTo>
                      <a:lnTo>
                        <a:pt x="48" y="90"/>
                      </a:lnTo>
                      <a:lnTo>
                        <a:pt x="23" y="96"/>
                      </a:lnTo>
                      <a:lnTo>
                        <a:pt x="14" y="96"/>
                      </a:lnTo>
                      <a:lnTo>
                        <a:pt x="5" y="97"/>
                      </a:lnTo>
                      <a:lnTo>
                        <a:pt x="3" y="102"/>
                      </a:lnTo>
                      <a:lnTo>
                        <a:pt x="5" y="107"/>
                      </a:lnTo>
                      <a:lnTo>
                        <a:pt x="16" y="133"/>
                      </a:lnTo>
                      <a:lnTo>
                        <a:pt x="18" y="143"/>
                      </a:lnTo>
                      <a:lnTo>
                        <a:pt x="7" y="150"/>
                      </a:lnTo>
                      <a:lnTo>
                        <a:pt x="2" y="156"/>
                      </a:lnTo>
                      <a:lnTo>
                        <a:pt x="0" y="165"/>
                      </a:lnTo>
                      <a:lnTo>
                        <a:pt x="1" y="170"/>
                      </a:lnTo>
                      <a:lnTo>
                        <a:pt x="2" y="175"/>
                      </a:lnTo>
                      <a:lnTo>
                        <a:pt x="11" y="177"/>
                      </a:lnTo>
                      <a:lnTo>
                        <a:pt x="12" y="186"/>
                      </a:lnTo>
                      <a:lnTo>
                        <a:pt x="10" y="194"/>
                      </a:lnTo>
                      <a:lnTo>
                        <a:pt x="11" y="205"/>
                      </a:lnTo>
                      <a:lnTo>
                        <a:pt x="13" y="216"/>
                      </a:lnTo>
                      <a:lnTo>
                        <a:pt x="19" y="225"/>
                      </a:lnTo>
                      <a:lnTo>
                        <a:pt x="44" y="227"/>
                      </a:lnTo>
                      <a:lnTo>
                        <a:pt x="48" y="236"/>
                      </a:lnTo>
                      <a:lnTo>
                        <a:pt x="48" y="245"/>
                      </a:lnTo>
                      <a:lnTo>
                        <a:pt x="45" y="251"/>
                      </a:lnTo>
                      <a:lnTo>
                        <a:pt x="46" y="254"/>
                      </a:lnTo>
                      <a:lnTo>
                        <a:pt x="54" y="254"/>
                      </a:lnTo>
                      <a:lnTo>
                        <a:pt x="64" y="254"/>
                      </a:lnTo>
                      <a:lnTo>
                        <a:pt x="80" y="247"/>
                      </a:lnTo>
                      <a:lnTo>
                        <a:pt x="81" y="240"/>
                      </a:lnTo>
                      <a:lnTo>
                        <a:pt x="89" y="226"/>
                      </a:lnTo>
                      <a:lnTo>
                        <a:pt x="94" y="224"/>
                      </a:lnTo>
                      <a:lnTo>
                        <a:pt x="97" y="218"/>
                      </a:lnTo>
                      <a:lnTo>
                        <a:pt x="114" y="210"/>
                      </a:lnTo>
                      <a:lnTo>
                        <a:pt x="123" y="210"/>
                      </a:lnTo>
                      <a:lnTo>
                        <a:pt x="132" y="213"/>
                      </a:lnTo>
                      <a:lnTo>
                        <a:pt x="173" y="236"/>
                      </a:lnTo>
                      <a:lnTo>
                        <a:pt x="190" y="243"/>
                      </a:lnTo>
                      <a:lnTo>
                        <a:pt x="193" y="248"/>
                      </a:lnTo>
                      <a:lnTo>
                        <a:pt x="195" y="259"/>
                      </a:lnTo>
                      <a:lnTo>
                        <a:pt x="207" y="294"/>
                      </a:lnTo>
                      <a:lnTo>
                        <a:pt x="211" y="306"/>
                      </a:lnTo>
                      <a:lnTo>
                        <a:pt x="210" y="313"/>
                      </a:lnTo>
                      <a:lnTo>
                        <a:pt x="231" y="333"/>
                      </a:lnTo>
                      <a:lnTo>
                        <a:pt x="241" y="345"/>
                      </a:lnTo>
                      <a:lnTo>
                        <a:pt x="244" y="361"/>
                      </a:lnTo>
                      <a:lnTo>
                        <a:pt x="252" y="358"/>
                      </a:lnTo>
                      <a:lnTo>
                        <a:pt x="259" y="358"/>
                      </a:lnTo>
                      <a:lnTo>
                        <a:pt x="269" y="365"/>
                      </a:lnTo>
                      <a:lnTo>
                        <a:pt x="282" y="386"/>
                      </a:lnTo>
                      <a:lnTo>
                        <a:pt x="292" y="387"/>
                      </a:lnTo>
                      <a:lnTo>
                        <a:pt x="309" y="410"/>
                      </a:lnTo>
                      <a:lnTo>
                        <a:pt x="323" y="424"/>
                      </a:lnTo>
                      <a:lnTo>
                        <a:pt x="347" y="444"/>
                      </a:lnTo>
                      <a:lnTo>
                        <a:pt x="352" y="442"/>
                      </a:lnTo>
                      <a:lnTo>
                        <a:pt x="379" y="444"/>
                      </a:lnTo>
                      <a:lnTo>
                        <a:pt x="385" y="445"/>
                      </a:lnTo>
                      <a:lnTo>
                        <a:pt x="400" y="462"/>
                      </a:lnTo>
                      <a:lnTo>
                        <a:pt x="404" y="472"/>
                      </a:lnTo>
                      <a:lnTo>
                        <a:pt x="421" y="479"/>
                      </a:lnTo>
                      <a:lnTo>
                        <a:pt x="422" y="482"/>
                      </a:lnTo>
                      <a:lnTo>
                        <a:pt x="421" y="490"/>
                      </a:lnTo>
                      <a:lnTo>
                        <a:pt x="440" y="487"/>
                      </a:lnTo>
                      <a:lnTo>
                        <a:pt x="444" y="488"/>
                      </a:lnTo>
                      <a:lnTo>
                        <a:pt x="449" y="494"/>
                      </a:lnTo>
                      <a:lnTo>
                        <a:pt x="453" y="505"/>
                      </a:lnTo>
                      <a:lnTo>
                        <a:pt x="451" y="512"/>
                      </a:lnTo>
                      <a:lnTo>
                        <a:pt x="455" y="520"/>
                      </a:lnTo>
                      <a:lnTo>
                        <a:pt x="467" y="525"/>
                      </a:lnTo>
                      <a:lnTo>
                        <a:pt x="473" y="530"/>
                      </a:lnTo>
                      <a:lnTo>
                        <a:pt x="478" y="537"/>
                      </a:lnTo>
                      <a:lnTo>
                        <a:pt x="483" y="527"/>
                      </a:lnTo>
                      <a:lnTo>
                        <a:pt x="487" y="527"/>
                      </a:lnTo>
                      <a:lnTo>
                        <a:pt x="495" y="539"/>
                      </a:lnTo>
                      <a:lnTo>
                        <a:pt x="495" y="546"/>
                      </a:lnTo>
                      <a:lnTo>
                        <a:pt x="498" y="559"/>
                      </a:lnTo>
                      <a:lnTo>
                        <a:pt x="510" y="578"/>
                      </a:lnTo>
                      <a:lnTo>
                        <a:pt x="513" y="596"/>
                      </a:lnTo>
                      <a:lnTo>
                        <a:pt x="522" y="617"/>
                      </a:lnTo>
                      <a:lnTo>
                        <a:pt x="507" y="624"/>
                      </a:lnTo>
                      <a:lnTo>
                        <a:pt x="500" y="629"/>
                      </a:lnTo>
                      <a:lnTo>
                        <a:pt x="503" y="640"/>
                      </a:lnTo>
                      <a:lnTo>
                        <a:pt x="496" y="651"/>
                      </a:lnTo>
                      <a:lnTo>
                        <a:pt x="492" y="661"/>
                      </a:lnTo>
                      <a:lnTo>
                        <a:pt x="494" y="673"/>
                      </a:lnTo>
                      <a:lnTo>
                        <a:pt x="496" y="681"/>
                      </a:lnTo>
                      <a:lnTo>
                        <a:pt x="496" y="678"/>
                      </a:lnTo>
                      <a:lnTo>
                        <a:pt x="496" y="681"/>
                      </a:lnTo>
                      <a:lnTo>
                        <a:pt x="503" y="681"/>
                      </a:lnTo>
                      <a:lnTo>
                        <a:pt x="511" y="681"/>
                      </a:lnTo>
                      <a:lnTo>
                        <a:pt x="514" y="678"/>
                      </a:lnTo>
                      <a:lnTo>
                        <a:pt x="522" y="661"/>
                      </a:lnTo>
                      <a:lnTo>
                        <a:pt x="525" y="656"/>
                      </a:lnTo>
                      <a:lnTo>
                        <a:pt x="532" y="651"/>
                      </a:lnTo>
                      <a:lnTo>
                        <a:pt x="538" y="649"/>
                      </a:lnTo>
                      <a:lnTo>
                        <a:pt x="540" y="643"/>
                      </a:lnTo>
                      <a:lnTo>
                        <a:pt x="541" y="621"/>
                      </a:lnTo>
                      <a:lnTo>
                        <a:pt x="544" y="616"/>
                      </a:lnTo>
                      <a:lnTo>
                        <a:pt x="553" y="613"/>
                      </a:lnTo>
                      <a:lnTo>
                        <a:pt x="562" y="607"/>
                      </a:lnTo>
                      <a:lnTo>
                        <a:pt x="567" y="607"/>
                      </a:lnTo>
                      <a:lnTo>
                        <a:pt x="570" y="603"/>
                      </a:lnTo>
                      <a:lnTo>
                        <a:pt x="570" y="590"/>
                      </a:lnTo>
                      <a:lnTo>
                        <a:pt x="568" y="585"/>
                      </a:lnTo>
                      <a:lnTo>
                        <a:pt x="567" y="575"/>
                      </a:lnTo>
                      <a:lnTo>
                        <a:pt x="564" y="570"/>
                      </a:lnTo>
                      <a:lnTo>
                        <a:pt x="554" y="564"/>
                      </a:lnTo>
                      <a:lnTo>
                        <a:pt x="549" y="558"/>
                      </a:lnTo>
                      <a:lnTo>
                        <a:pt x="538" y="553"/>
                      </a:lnTo>
                      <a:lnTo>
                        <a:pt x="538" y="543"/>
                      </a:lnTo>
                      <a:lnTo>
                        <a:pt x="543" y="523"/>
                      </a:lnTo>
                      <a:lnTo>
                        <a:pt x="551" y="511"/>
                      </a:lnTo>
                      <a:lnTo>
                        <a:pt x="564" y="499"/>
                      </a:lnTo>
                      <a:lnTo>
                        <a:pt x="575" y="496"/>
                      </a:lnTo>
                      <a:lnTo>
                        <a:pt x="591" y="509"/>
                      </a:lnTo>
                      <a:lnTo>
                        <a:pt x="604" y="512"/>
                      </a:lnTo>
                      <a:lnTo>
                        <a:pt x="615" y="519"/>
                      </a:lnTo>
                      <a:lnTo>
                        <a:pt x="619" y="527"/>
                      </a:lnTo>
                      <a:lnTo>
                        <a:pt x="626" y="539"/>
                      </a:lnTo>
                      <a:lnTo>
                        <a:pt x="637" y="546"/>
                      </a:lnTo>
                      <a:lnTo>
                        <a:pt x="637" y="543"/>
                      </a:lnTo>
                      <a:lnTo>
                        <a:pt x="645" y="527"/>
                      </a:lnTo>
                      <a:lnTo>
                        <a:pt x="642" y="520"/>
                      </a:lnTo>
                      <a:lnTo>
                        <a:pt x="636" y="511"/>
                      </a:lnTo>
                      <a:lnTo>
                        <a:pt x="626" y="500"/>
                      </a:lnTo>
                      <a:lnTo>
                        <a:pt x="615" y="482"/>
                      </a:lnTo>
                      <a:lnTo>
                        <a:pt x="580" y="468"/>
                      </a:lnTo>
                      <a:lnTo>
                        <a:pt x="572" y="460"/>
                      </a:lnTo>
                      <a:lnTo>
                        <a:pt x="560" y="452"/>
                      </a:lnTo>
                      <a:lnTo>
                        <a:pt x="524" y="437"/>
                      </a:lnTo>
                      <a:lnTo>
                        <a:pt x="516" y="433"/>
                      </a:lnTo>
                      <a:lnTo>
                        <a:pt x="510" y="430"/>
                      </a:lnTo>
                      <a:lnTo>
                        <a:pt x="506" y="430"/>
                      </a:lnTo>
                      <a:lnTo>
                        <a:pt x="502" y="426"/>
                      </a:lnTo>
                      <a:lnTo>
                        <a:pt x="502" y="420"/>
                      </a:lnTo>
                      <a:lnTo>
                        <a:pt x="508" y="414"/>
                      </a:lnTo>
                      <a:lnTo>
                        <a:pt x="516" y="409"/>
                      </a:lnTo>
                      <a:lnTo>
                        <a:pt x="517" y="401"/>
                      </a:lnTo>
                      <a:lnTo>
                        <a:pt x="511" y="392"/>
                      </a:lnTo>
                      <a:lnTo>
                        <a:pt x="500" y="392"/>
                      </a:lnTo>
                      <a:lnTo>
                        <a:pt x="496" y="394"/>
                      </a:lnTo>
                      <a:lnTo>
                        <a:pt x="503" y="392"/>
                      </a:lnTo>
                      <a:lnTo>
                        <a:pt x="496" y="394"/>
                      </a:lnTo>
                      <a:lnTo>
                        <a:pt x="465" y="394"/>
                      </a:lnTo>
                      <a:lnTo>
                        <a:pt x="465" y="403"/>
                      </a:lnTo>
                      <a:lnTo>
                        <a:pt x="453" y="390"/>
                      </a:lnTo>
                      <a:lnTo>
                        <a:pt x="442" y="382"/>
                      </a:lnTo>
                      <a:lnTo>
                        <a:pt x="437" y="382"/>
                      </a:lnTo>
                      <a:lnTo>
                        <a:pt x="435" y="374"/>
                      </a:lnTo>
                      <a:lnTo>
                        <a:pt x="431" y="374"/>
                      </a:lnTo>
                      <a:lnTo>
                        <a:pt x="410" y="354"/>
                      </a:lnTo>
                      <a:lnTo>
                        <a:pt x="405" y="345"/>
                      </a:lnTo>
                      <a:lnTo>
                        <a:pt x="398" y="332"/>
                      </a:lnTo>
                      <a:lnTo>
                        <a:pt x="392" y="313"/>
                      </a:lnTo>
                      <a:lnTo>
                        <a:pt x="388" y="309"/>
                      </a:lnTo>
                      <a:lnTo>
                        <a:pt x="382" y="285"/>
                      </a:lnTo>
                      <a:lnTo>
                        <a:pt x="374" y="270"/>
                      </a:lnTo>
                      <a:lnTo>
                        <a:pt x="369" y="267"/>
                      </a:lnTo>
                      <a:lnTo>
                        <a:pt x="363" y="267"/>
                      </a:lnTo>
                      <a:lnTo>
                        <a:pt x="362" y="263"/>
                      </a:lnTo>
                      <a:lnTo>
                        <a:pt x="347" y="254"/>
                      </a:lnTo>
                      <a:lnTo>
                        <a:pt x="341" y="247"/>
                      </a:lnTo>
                      <a:lnTo>
                        <a:pt x="320" y="237"/>
                      </a:lnTo>
                      <a:lnTo>
                        <a:pt x="314" y="230"/>
                      </a:lnTo>
                      <a:lnTo>
                        <a:pt x="309" y="220"/>
                      </a:lnTo>
                      <a:lnTo>
                        <a:pt x="306" y="211"/>
                      </a:lnTo>
                      <a:lnTo>
                        <a:pt x="306" y="193"/>
                      </a:lnTo>
                      <a:lnTo>
                        <a:pt x="308" y="177"/>
                      </a:lnTo>
                      <a:lnTo>
                        <a:pt x="313" y="172"/>
                      </a:lnTo>
                      <a:lnTo>
                        <a:pt x="314" y="165"/>
                      </a:lnTo>
                      <a:lnTo>
                        <a:pt x="312" y="159"/>
                      </a:lnTo>
                      <a:lnTo>
                        <a:pt x="304" y="156"/>
                      </a:lnTo>
                      <a:lnTo>
                        <a:pt x="302" y="141"/>
                      </a:lnTo>
                      <a:lnTo>
                        <a:pt x="304" y="134"/>
                      </a:lnTo>
                      <a:lnTo>
                        <a:pt x="314" y="126"/>
                      </a:lnTo>
                      <a:lnTo>
                        <a:pt x="318" y="126"/>
                      </a:lnTo>
                      <a:lnTo>
                        <a:pt x="319" y="127"/>
                      </a:lnTo>
                      <a:lnTo>
                        <a:pt x="324" y="126"/>
                      </a:lnTo>
                      <a:lnTo>
                        <a:pt x="357" y="108"/>
                      </a:lnTo>
                      <a:lnTo>
                        <a:pt x="366" y="111"/>
                      </a:lnTo>
                      <a:lnTo>
                        <a:pt x="376" y="106"/>
                      </a:lnTo>
                      <a:lnTo>
                        <a:pt x="382" y="107"/>
                      </a:lnTo>
                      <a:lnTo>
                        <a:pt x="383" y="113"/>
                      </a:lnTo>
                      <a:lnTo>
                        <a:pt x="379" y="121"/>
                      </a:lnTo>
                      <a:lnTo>
                        <a:pt x="379" y="122"/>
                      </a:lnTo>
                      <a:lnTo>
                        <a:pt x="384" y="123"/>
                      </a:lnTo>
                      <a:lnTo>
                        <a:pt x="389" y="122"/>
                      </a:lnTo>
                      <a:lnTo>
                        <a:pt x="393" y="119"/>
                      </a:lnTo>
                      <a:lnTo>
                        <a:pt x="394" y="114"/>
                      </a:lnTo>
                      <a:lnTo>
                        <a:pt x="392" y="111"/>
                      </a:lnTo>
                      <a:lnTo>
                        <a:pt x="388" y="110"/>
                      </a:lnTo>
                      <a:lnTo>
                        <a:pt x="385" y="105"/>
                      </a:lnTo>
                      <a:lnTo>
                        <a:pt x="378" y="101"/>
                      </a:lnTo>
                      <a:lnTo>
                        <a:pt x="376" y="98"/>
                      </a:lnTo>
                      <a:lnTo>
                        <a:pt x="376" y="90"/>
                      </a:lnTo>
                      <a:lnTo>
                        <a:pt x="371" y="84"/>
                      </a:lnTo>
                      <a:lnTo>
                        <a:pt x="372" y="76"/>
                      </a:lnTo>
                      <a:lnTo>
                        <a:pt x="374" y="69"/>
                      </a:lnTo>
                      <a:lnTo>
                        <a:pt x="369" y="70"/>
                      </a:lnTo>
                      <a:lnTo>
                        <a:pt x="367" y="69"/>
                      </a:lnTo>
                      <a:lnTo>
                        <a:pt x="367" y="64"/>
                      </a:lnTo>
                      <a:lnTo>
                        <a:pt x="369" y="57"/>
                      </a:lnTo>
                      <a:lnTo>
                        <a:pt x="381" y="47"/>
                      </a:lnTo>
                      <a:lnTo>
                        <a:pt x="372" y="47"/>
                      </a:lnTo>
                      <a:lnTo>
                        <a:pt x="358" y="42"/>
                      </a:lnTo>
                      <a:lnTo>
                        <a:pt x="328" y="37"/>
                      </a:lnTo>
                      <a:lnTo>
                        <a:pt x="318" y="31"/>
                      </a:lnTo>
                      <a:lnTo>
                        <a:pt x="313" y="31"/>
                      </a:lnTo>
                      <a:lnTo>
                        <a:pt x="302" y="22"/>
                      </a:lnTo>
                      <a:lnTo>
                        <a:pt x="298" y="15"/>
                      </a:lnTo>
                      <a:lnTo>
                        <a:pt x="296" y="8"/>
                      </a:lnTo>
                      <a:lnTo>
                        <a:pt x="296" y="3"/>
                      </a:lnTo>
                      <a:lnTo>
                        <a:pt x="293" y="0"/>
                      </a:lnTo>
                      <a:lnTo>
                        <a:pt x="287" y="1"/>
                      </a:lnTo>
                      <a:lnTo>
                        <a:pt x="282" y="5"/>
                      </a:lnTo>
                      <a:lnTo>
                        <a:pt x="272" y="8"/>
                      </a:lnTo>
                      <a:lnTo>
                        <a:pt x="254" y="9"/>
                      </a:lnTo>
                      <a:lnTo>
                        <a:pt x="234" y="16"/>
                      </a:lnTo>
                      <a:lnTo>
                        <a:pt x="218" y="21"/>
                      </a:lnTo>
                      <a:lnTo>
                        <a:pt x="215" y="22"/>
                      </a:lnTo>
                      <a:lnTo>
                        <a:pt x="201" y="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212" name="Freeform 182"/>
              <p:cNvSpPr>
                <a:spLocks noChangeAspect="1"/>
              </p:cNvSpPr>
              <p:nvPr/>
            </p:nvSpPr>
            <p:spPr bwMode="gray">
              <a:xfrm>
                <a:off x="4858544" y="2684810"/>
                <a:ext cx="11113" cy="17463"/>
              </a:xfrm>
              <a:custGeom>
                <a:avLst/>
                <a:gdLst/>
                <a:ahLst/>
                <a:cxnLst>
                  <a:cxn ang="0">
                    <a:pos x="21" y="53"/>
                  </a:cxn>
                  <a:cxn ang="0">
                    <a:pos x="33" y="52"/>
                  </a:cxn>
                  <a:cxn ang="0">
                    <a:pos x="38" y="45"/>
                  </a:cxn>
                  <a:cxn ang="0">
                    <a:pos x="37" y="33"/>
                  </a:cxn>
                  <a:cxn ang="0">
                    <a:pos x="33" y="26"/>
                  </a:cxn>
                  <a:cxn ang="0">
                    <a:pos x="28" y="18"/>
                  </a:cxn>
                  <a:cxn ang="0">
                    <a:pos x="28" y="11"/>
                  </a:cxn>
                  <a:cxn ang="0">
                    <a:pos x="30" y="4"/>
                  </a:cxn>
                  <a:cxn ang="0">
                    <a:pos x="22" y="0"/>
                  </a:cxn>
                  <a:cxn ang="0">
                    <a:pos x="16" y="0"/>
                  </a:cxn>
                  <a:cxn ang="0">
                    <a:pos x="6" y="7"/>
                  </a:cxn>
                  <a:cxn ang="0">
                    <a:pos x="0" y="20"/>
                  </a:cxn>
                  <a:cxn ang="0">
                    <a:pos x="3" y="33"/>
                  </a:cxn>
                  <a:cxn ang="0">
                    <a:pos x="3" y="48"/>
                  </a:cxn>
                  <a:cxn ang="0">
                    <a:pos x="21" y="53"/>
                  </a:cxn>
                </a:cxnLst>
                <a:rect l="0" t="0" r="r" b="b"/>
                <a:pathLst>
                  <a:path w="38" h="53">
                    <a:moveTo>
                      <a:pt x="21" y="53"/>
                    </a:moveTo>
                    <a:lnTo>
                      <a:pt x="33" y="52"/>
                    </a:lnTo>
                    <a:lnTo>
                      <a:pt x="38" y="45"/>
                    </a:lnTo>
                    <a:lnTo>
                      <a:pt x="37" y="33"/>
                    </a:lnTo>
                    <a:lnTo>
                      <a:pt x="33" y="26"/>
                    </a:lnTo>
                    <a:lnTo>
                      <a:pt x="28" y="18"/>
                    </a:lnTo>
                    <a:lnTo>
                      <a:pt x="28" y="11"/>
                    </a:lnTo>
                    <a:lnTo>
                      <a:pt x="30" y="4"/>
                    </a:lnTo>
                    <a:lnTo>
                      <a:pt x="22" y="0"/>
                    </a:lnTo>
                    <a:lnTo>
                      <a:pt x="16" y="0"/>
                    </a:lnTo>
                    <a:lnTo>
                      <a:pt x="6" y="7"/>
                    </a:lnTo>
                    <a:lnTo>
                      <a:pt x="0" y="20"/>
                    </a:lnTo>
                    <a:lnTo>
                      <a:pt x="3" y="33"/>
                    </a:lnTo>
                    <a:lnTo>
                      <a:pt x="3" y="48"/>
                    </a:lnTo>
                    <a:lnTo>
                      <a:pt x="21" y="5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13" name="Freeform 183"/>
              <p:cNvSpPr>
                <a:spLocks noChangeAspect="1"/>
              </p:cNvSpPr>
              <p:nvPr/>
            </p:nvSpPr>
            <p:spPr bwMode="gray">
              <a:xfrm>
                <a:off x="4863306" y="2751485"/>
                <a:ext cx="77788" cy="44450"/>
              </a:xfrm>
              <a:custGeom>
                <a:avLst/>
                <a:gdLst/>
                <a:ahLst/>
                <a:cxnLst>
                  <a:cxn ang="0">
                    <a:pos x="52" y="131"/>
                  </a:cxn>
                  <a:cxn ang="0">
                    <a:pos x="42" y="119"/>
                  </a:cxn>
                  <a:cxn ang="0">
                    <a:pos x="38" y="100"/>
                  </a:cxn>
                  <a:cxn ang="0">
                    <a:pos x="10" y="117"/>
                  </a:cxn>
                  <a:cxn ang="0">
                    <a:pos x="0" y="119"/>
                  </a:cxn>
                  <a:cxn ang="0">
                    <a:pos x="5" y="84"/>
                  </a:cxn>
                  <a:cxn ang="0">
                    <a:pos x="13" y="74"/>
                  </a:cxn>
                  <a:cxn ang="0">
                    <a:pos x="21" y="67"/>
                  </a:cxn>
                  <a:cxn ang="0">
                    <a:pos x="30" y="49"/>
                  </a:cxn>
                  <a:cxn ang="0">
                    <a:pos x="50" y="18"/>
                  </a:cxn>
                  <a:cxn ang="0">
                    <a:pos x="70" y="13"/>
                  </a:cxn>
                  <a:cxn ang="0">
                    <a:pos x="85" y="3"/>
                  </a:cxn>
                  <a:cxn ang="0">
                    <a:pos x="127" y="6"/>
                  </a:cxn>
                  <a:cxn ang="0">
                    <a:pos x="172" y="6"/>
                  </a:cxn>
                  <a:cxn ang="0">
                    <a:pos x="197" y="22"/>
                  </a:cxn>
                  <a:cxn ang="0">
                    <a:pos x="193" y="40"/>
                  </a:cxn>
                  <a:cxn ang="0">
                    <a:pos x="207" y="57"/>
                  </a:cxn>
                  <a:cxn ang="0">
                    <a:pos x="226" y="63"/>
                  </a:cxn>
                  <a:cxn ang="0">
                    <a:pos x="241" y="63"/>
                  </a:cxn>
                  <a:cxn ang="0">
                    <a:pos x="239" y="82"/>
                  </a:cxn>
                  <a:cxn ang="0">
                    <a:pos x="224" y="86"/>
                  </a:cxn>
                  <a:cxn ang="0">
                    <a:pos x="224" y="99"/>
                  </a:cxn>
                  <a:cxn ang="0">
                    <a:pos x="225" y="109"/>
                  </a:cxn>
                  <a:cxn ang="0">
                    <a:pos x="193" y="104"/>
                  </a:cxn>
                  <a:cxn ang="0">
                    <a:pos x="180" y="95"/>
                  </a:cxn>
                  <a:cxn ang="0">
                    <a:pos x="166" y="126"/>
                  </a:cxn>
                  <a:cxn ang="0">
                    <a:pos x="163" y="140"/>
                  </a:cxn>
                  <a:cxn ang="0">
                    <a:pos x="149" y="127"/>
                  </a:cxn>
                  <a:cxn ang="0">
                    <a:pos x="132" y="99"/>
                  </a:cxn>
                  <a:cxn ang="0">
                    <a:pos x="115" y="114"/>
                  </a:cxn>
                  <a:cxn ang="0">
                    <a:pos x="111" y="127"/>
                  </a:cxn>
                  <a:cxn ang="0">
                    <a:pos x="88" y="136"/>
                  </a:cxn>
                  <a:cxn ang="0">
                    <a:pos x="54" y="142"/>
                  </a:cxn>
                </a:cxnLst>
                <a:rect l="0" t="0" r="r" b="b"/>
                <a:pathLst>
                  <a:path w="241" h="142">
                    <a:moveTo>
                      <a:pt x="54" y="142"/>
                    </a:moveTo>
                    <a:lnTo>
                      <a:pt x="52" y="131"/>
                    </a:lnTo>
                    <a:lnTo>
                      <a:pt x="45" y="130"/>
                    </a:lnTo>
                    <a:lnTo>
                      <a:pt x="42" y="119"/>
                    </a:lnTo>
                    <a:lnTo>
                      <a:pt x="42" y="101"/>
                    </a:lnTo>
                    <a:lnTo>
                      <a:pt x="38" y="100"/>
                    </a:lnTo>
                    <a:lnTo>
                      <a:pt x="21" y="100"/>
                    </a:lnTo>
                    <a:lnTo>
                      <a:pt x="10" y="117"/>
                    </a:lnTo>
                    <a:lnTo>
                      <a:pt x="4" y="121"/>
                    </a:lnTo>
                    <a:lnTo>
                      <a:pt x="0" y="119"/>
                    </a:lnTo>
                    <a:lnTo>
                      <a:pt x="2" y="97"/>
                    </a:lnTo>
                    <a:lnTo>
                      <a:pt x="5" y="84"/>
                    </a:lnTo>
                    <a:lnTo>
                      <a:pt x="9" y="81"/>
                    </a:lnTo>
                    <a:lnTo>
                      <a:pt x="13" y="74"/>
                    </a:lnTo>
                    <a:lnTo>
                      <a:pt x="20" y="70"/>
                    </a:lnTo>
                    <a:lnTo>
                      <a:pt x="21" y="67"/>
                    </a:lnTo>
                    <a:lnTo>
                      <a:pt x="24" y="57"/>
                    </a:lnTo>
                    <a:lnTo>
                      <a:pt x="30" y="49"/>
                    </a:lnTo>
                    <a:lnTo>
                      <a:pt x="53" y="23"/>
                    </a:lnTo>
                    <a:lnTo>
                      <a:pt x="50" y="18"/>
                    </a:lnTo>
                    <a:lnTo>
                      <a:pt x="53" y="11"/>
                    </a:lnTo>
                    <a:lnTo>
                      <a:pt x="70" y="13"/>
                    </a:lnTo>
                    <a:lnTo>
                      <a:pt x="78" y="9"/>
                    </a:lnTo>
                    <a:lnTo>
                      <a:pt x="85" y="3"/>
                    </a:lnTo>
                    <a:lnTo>
                      <a:pt x="91" y="9"/>
                    </a:lnTo>
                    <a:lnTo>
                      <a:pt x="127" y="6"/>
                    </a:lnTo>
                    <a:lnTo>
                      <a:pt x="153" y="0"/>
                    </a:lnTo>
                    <a:lnTo>
                      <a:pt x="172" y="6"/>
                    </a:lnTo>
                    <a:lnTo>
                      <a:pt x="190" y="13"/>
                    </a:lnTo>
                    <a:lnTo>
                      <a:pt x="197" y="22"/>
                    </a:lnTo>
                    <a:lnTo>
                      <a:pt x="195" y="30"/>
                    </a:lnTo>
                    <a:lnTo>
                      <a:pt x="193" y="40"/>
                    </a:lnTo>
                    <a:lnTo>
                      <a:pt x="201" y="52"/>
                    </a:lnTo>
                    <a:lnTo>
                      <a:pt x="207" y="57"/>
                    </a:lnTo>
                    <a:lnTo>
                      <a:pt x="217" y="62"/>
                    </a:lnTo>
                    <a:lnTo>
                      <a:pt x="226" y="63"/>
                    </a:lnTo>
                    <a:lnTo>
                      <a:pt x="234" y="58"/>
                    </a:lnTo>
                    <a:lnTo>
                      <a:pt x="241" y="63"/>
                    </a:lnTo>
                    <a:lnTo>
                      <a:pt x="239" y="74"/>
                    </a:lnTo>
                    <a:lnTo>
                      <a:pt x="239" y="82"/>
                    </a:lnTo>
                    <a:lnTo>
                      <a:pt x="235" y="84"/>
                    </a:lnTo>
                    <a:lnTo>
                      <a:pt x="224" y="86"/>
                    </a:lnTo>
                    <a:lnTo>
                      <a:pt x="223" y="92"/>
                    </a:lnTo>
                    <a:lnTo>
                      <a:pt x="224" y="99"/>
                    </a:lnTo>
                    <a:lnTo>
                      <a:pt x="226" y="105"/>
                    </a:lnTo>
                    <a:lnTo>
                      <a:pt x="225" y="109"/>
                    </a:lnTo>
                    <a:lnTo>
                      <a:pt x="204" y="105"/>
                    </a:lnTo>
                    <a:lnTo>
                      <a:pt x="193" y="104"/>
                    </a:lnTo>
                    <a:lnTo>
                      <a:pt x="187" y="99"/>
                    </a:lnTo>
                    <a:lnTo>
                      <a:pt x="180" y="95"/>
                    </a:lnTo>
                    <a:lnTo>
                      <a:pt x="177" y="106"/>
                    </a:lnTo>
                    <a:lnTo>
                      <a:pt x="166" y="126"/>
                    </a:lnTo>
                    <a:lnTo>
                      <a:pt x="165" y="135"/>
                    </a:lnTo>
                    <a:lnTo>
                      <a:pt x="163" y="140"/>
                    </a:lnTo>
                    <a:lnTo>
                      <a:pt x="155" y="135"/>
                    </a:lnTo>
                    <a:lnTo>
                      <a:pt x="149" y="127"/>
                    </a:lnTo>
                    <a:lnTo>
                      <a:pt x="138" y="119"/>
                    </a:lnTo>
                    <a:lnTo>
                      <a:pt x="132" y="99"/>
                    </a:lnTo>
                    <a:lnTo>
                      <a:pt x="121" y="105"/>
                    </a:lnTo>
                    <a:lnTo>
                      <a:pt x="115" y="114"/>
                    </a:lnTo>
                    <a:lnTo>
                      <a:pt x="115" y="122"/>
                    </a:lnTo>
                    <a:lnTo>
                      <a:pt x="111" y="127"/>
                    </a:lnTo>
                    <a:lnTo>
                      <a:pt x="100" y="136"/>
                    </a:lnTo>
                    <a:lnTo>
                      <a:pt x="88" y="136"/>
                    </a:lnTo>
                    <a:lnTo>
                      <a:pt x="63" y="142"/>
                    </a:lnTo>
                    <a:lnTo>
                      <a:pt x="54" y="14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14" name="Freeform 184"/>
              <p:cNvSpPr>
                <a:spLocks noChangeAspect="1"/>
              </p:cNvSpPr>
              <p:nvPr/>
            </p:nvSpPr>
            <p:spPr bwMode="gray">
              <a:xfrm>
                <a:off x="4809331" y="2649885"/>
                <a:ext cx="58738" cy="50800"/>
              </a:xfrm>
              <a:custGeom>
                <a:avLst/>
                <a:gdLst/>
                <a:ahLst/>
                <a:cxnLst>
                  <a:cxn ang="0">
                    <a:pos x="158" y="160"/>
                  </a:cxn>
                  <a:cxn ang="0">
                    <a:pos x="150" y="161"/>
                  </a:cxn>
                  <a:cxn ang="0">
                    <a:pos x="140" y="159"/>
                  </a:cxn>
                  <a:cxn ang="0">
                    <a:pos x="131" y="152"/>
                  </a:cxn>
                  <a:cxn ang="0">
                    <a:pos x="120" y="146"/>
                  </a:cxn>
                  <a:cxn ang="0">
                    <a:pos x="123" y="140"/>
                  </a:cxn>
                  <a:cxn ang="0">
                    <a:pos x="118" y="138"/>
                  </a:cxn>
                  <a:cxn ang="0">
                    <a:pos x="118" y="114"/>
                  </a:cxn>
                  <a:cxn ang="0">
                    <a:pos x="112" y="114"/>
                  </a:cxn>
                  <a:cxn ang="0">
                    <a:pos x="106" y="122"/>
                  </a:cxn>
                  <a:cxn ang="0">
                    <a:pos x="101" y="129"/>
                  </a:cxn>
                  <a:cxn ang="0">
                    <a:pos x="91" y="129"/>
                  </a:cxn>
                  <a:cxn ang="0">
                    <a:pos x="81" y="125"/>
                  </a:cxn>
                  <a:cxn ang="0">
                    <a:pos x="79" y="110"/>
                  </a:cxn>
                  <a:cxn ang="0">
                    <a:pos x="76" y="101"/>
                  </a:cxn>
                  <a:cxn ang="0">
                    <a:pos x="70" y="96"/>
                  </a:cxn>
                  <a:cxn ang="0">
                    <a:pos x="58" y="92"/>
                  </a:cxn>
                  <a:cxn ang="0">
                    <a:pos x="44" y="84"/>
                  </a:cxn>
                  <a:cxn ang="0">
                    <a:pos x="34" y="80"/>
                  </a:cxn>
                  <a:cxn ang="0">
                    <a:pos x="25" y="62"/>
                  </a:cxn>
                  <a:cxn ang="0">
                    <a:pos x="13" y="63"/>
                  </a:cxn>
                  <a:cxn ang="0">
                    <a:pos x="2" y="58"/>
                  </a:cxn>
                  <a:cxn ang="0">
                    <a:pos x="0" y="48"/>
                  </a:cxn>
                  <a:cxn ang="0">
                    <a:pos x="0" y="32"/>
                  </a:cxn>
                  <a:cxn ang="0">
                    <a:pos x="0" y="28"/>
                  </a:cxn>
                  <a:cxn ang="0">
                    <a:pos x="23" y="15"/>
                  </a:cxn>
                  <a:cxn ang="0">
                    <a:pos x="33" y="11"/>
                  </a:cxn>
                  <a:cxn ang="0">
                    <a:pos x="39" y="10"/>
                  </a:cxn>
                  <a:cxn ang="0">
                    <a:pos x="39" y="11"/>
                  </a:cxn>
                  <a:cxn ang="0">
                    <a:pos x="56" y="20"/>
                  </a:cxn>
                  <a:cxn ang="0">
                    <a:pos x="76" y="14"/>
                  </a:cxn>
                  <a:cxn ang="0">
                    <a:pos x="91" y="4"/>
                  </a:cxn>
                  <a:cxn ang="0">
                    <a:pos x="103" y="1"/>
                  </a:cxn>
                  <a:cxn ang="0">
                    <a:pos x="118" y="0"/>
                  </a:cxn>
                  <a:cxn ang="0">
                    <a:pos x="124" y="6"/>
                  </a:cxn>
                  <a:cxn ang="0">
                    <a:pos x="127" y="6"/>
                  </a:cxn>
                  <a:cxn ang="0">
                    <a:pos x="129" y="14"/>
                  </a:cxn>
                  <a:cxn ang="0">
                    <a:pos x="138" y="17"/>
                  </a:cxn>
                  <a:cxn ang="0">
                    <a:pos x="146" y="19"/>
                  </a:cxn>
                  <a:cxn ang="0">
                    <a:pos x="155" y="24"/>
                  </a:cxn>
                  <a:cxn ang="0">
                    <a:pos x="155" y="35"/>
                  </a:cxn>
                  <a:cxn ang="0">
                    <a:pos x="154" y="44"/>
                  </a:cxn>
                  <a:cxn ang="0">
                    <a:pos x="156" y="55"/>
                  </a:cxn>
                  <a:cxn ang="0">
                    <a:pos x="163" y="62"/>
                  </a:cxn>
                  <a:cxn ang="0">
                    <a:pos x="176" y="62"/>
                  </a:cxn>
                  <a:cxn ang="0">
                    <a:pos x="181" y="68"/>
                  </a:cxn>
                  <a:cxn ang="0">
                    <a:pos x="182" y="79"/>
                  </a:cxn>
                  <a:cxn ang="0">
                    <a:pos x="188" y="87"/>
                  </a:cxn>
                  <a:cxn ang="0">
                    <a:pos x="188" y="96"/>
                  </a:cxn>
                  <a:cxn ang="0">
                    <a:pos x="177" y="112"/>
                  </a:cxn>
                  <a:cxn ang="0">
                    <a:pos x="171" y="112"/>
                  </a:cxn>
                  <a:cxn ang="0">
                    <a:pos x="161" y="119"/>
                  </a:cxn>
                  <a:cxn ang="0">
                    <a:pos x="155" y="132"/>
                  </a:cxn>
                  <a:cxn ang="0">
                    <a:pos x="158" y="145"/>
                  </a:cxn>
                  <a:cxn ang="0">
                    <a:pos x="158" y="160"/>
                  </a:cxn>
                </a:cxnLst>
                <a:rect l="0" t="0" r="r" b="b"/>
                <a:pathLst>
                  <a:path w="188" h="161">
                    <a:moveTo>
                      <a:pt x="158" y="160"/>
                    </a:moveTo>
                    <a:lnTo>
                      <a:pt x="150" y="161"/>
                    </a:lnTo>
                    <a:lnTo>
                      <a:pt x="140" y="159"/>
                    </a:lnTo>
                    <a:lnTo>
                      <a:pt x="131" y="152"/>
                    </a:lnTo>
                    <a:lnTo>
                      <a:pt x="120" y="146"/>
                    </a:lnTo>
                    <a:lnTo>
                      <a:pt x="123" y="140"/>
                    </a:lnTo>
                    <a:lnTo>
                      <a:pt x="118" y="138"/>
                    </a:lnTo>
                    <a:lnTo>
                      <a:pt x="118" y="114"/>
                    </a:lnTo>
                    <a:lnTo>
                      <a:pt x="112" y="114"/>
                    </a:lnTo>
                    <a:lnTo>
                      <a:pt x="106" y="122"/>
                    </a:lnTo>
                    <a:lnTo>
                      <a:pt x="101" y="129"/>
                    </a:lnTo>
                    <a:lnTo>
                      <a:pt x="91" y="129"/>
                    </a:lnTo>
                    <a:lnTo>
                      <a:pt x="81" y="125"/>
                    </a:lnTo>
                    <a:lnTo>
                      <a:pt x="79" y="110"/>
                    </a:lnTo>
                    <a:lnTo>
                      <a:pt x="76" y="101"/>
                    </a:lnTo>
                    <a:lnTo>
                      <a:pt x="70" y="96"/>
                    </a:lnTo>
                    <a:lnTo>
                      <a:pt x="58" y="92"/>
                    </a:lnTo>
                    <a:lnTo>
                      <a:pt x="44" y="84"/>
                    </a:lnTo>
                    <a:lnTo>
                      <a:pt x="34" y="80"/>
                    </a:lnTo>
                    <a:lnTo>
                      <a:pt x="25" y="62"/>
                    </a:lnTo>
                    <a:lnTo>
                      <a:pt x="13" y="63"/>
                    </a:lnTo>
                    <a:lnTo>
                      <a:pt x="2" y="58"/>
                    </a:lnTo>
                    <a:lnTo>
                      <a:pt x="0" y="48"/>
                    </a:lnTo>
                    <a:lnTo>
                      <a:pt x="0" y="32"/>
                    </a:lnTo>
                    <a:lnTo>
                      <a:pt x="0" y="28"/>
                    </a:lnTo>
                    <a:lnTo>
                      <a:pt x="23" y="15"/>
                    </a:lnTo>
                    <a:lnTo>
                      <a:pt x="33" y="11"/>
                    </a:lnTo>
                    <a:lnTo>
                      <a:pt x="39" y="10"/>
                    </a:lnTo>
                    <a:lnTo>
                      <a:pt x="39" y="11"/>
                    </a:lnTo>
                    <a:lnTo>
                      <a:pt x="56" y="20"/>
                    </a:lnTo>
                    <a:lnTo>
                      <a:pt x="76" y="14"/>
                    </a:lnTo>
                    <a:lnTo>
                      <a:pt x="91" y="4"/>
                    </a:lnTo>
                    <a:lnTo>
                      <a:pt x="103" y="1"/>
                    </a:lnTo>
                    <a:lnTo>
                      <a:pt x="118" y="0"/>
                    </a:lnTo>
                    <a:lnTo>
                      <a:pt x="124" y="6"/>
                    </a:lnTo>
                    <a:lnTo>
                      <a:pt x="127" y="6"/>
                    </a:lnTo>
                    <a:lnTo>
                      <a:pt x="129" y="14"/>
                    </a:lnTo>
                    <a:lnTo>
                      <a:pt x="138" y="17"/>
                    </a:lnTo>
                    <a:lnTo>
                      <a:pt x="146" y="19"/>
                    </a:lnTo>
                    <a:lnTo>
                      <a:pt x="155" y="24"/>
                    </a:lnTo>
                    <a:lnTo>
                      <a:pt x="155" y="35"/>
                    </a:lnTo>
                    <a:lnTo>
                      <a:pt x="154" y="44"/>
                    </a:lnTo>
                    <a:lnTo>
                      <a:pt x="156" y="55"/>
                    </a:lnTo>
                    <a:lnTo>
                      <a:pt x="163" y="62"/>
                    </a:lnTo>
                    <a:lnTo>
                      <a:pt x="176" y="62"/>
                    </a:lnTo>
                    <a:lnTo>
                      <a:pt x="181" y="68"/>
                    </a:lnTo>
                    <a:lnTo>
                      <a:pt x="182" y="79"/>
                    </a:lnTo>
                    <a:lnTo>
                      <a:pt x="188" y="87"/>
                    </a:lnTo>
                    <a:lnTo>
                      <a:pt x="188" y="96"/>
                    </a:lnTo>
                    <a:lnTo>
                      <a:pt x="177" y="112"/>
                    </a:lnTo>
                    <a:lnTo>
                      <a:pt x="171" y="112"/>
                    </a:lnTo>
                    <a:lnTo>
                      <a:pt x="161" y="119"/>
                    </a:lnTo>
                    <a:lnTo>
                      <a:pt x="155" y="132"/>
                    </a:lnTo>
                    <a:lnTo>
                      <a:pt x="158" y="145"/>
                    </a:lnTo>
                    <a:lnTo>
                      <a:pt x="158" y="16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15" name="Freeform 185"/>
              <p:cNvSpPr>
                <a:spLocks noChangeAspect="1"/>
              </p:cNvSpPr>
              <p:nvPr/>
            </p:nvSpPr>
            <p:spPr bwMode="gray">
              <a:xfrm>
                <a:off x="4601369" y="2848322"/>
                <a:ext cx="217488" cy="173038"/>
              </a:xfrm>
              <a:custGeom>
                <a:avLst/>
                <a:gdLst/>
                <a:ahLst/>
                <a:cxnLst>
                  <a:cxn ang="0">
                    <a:pos x="100" y="440"/>
                  </a:cxn>
                  <a:cxn ang="0">
                    <a:pos x="128" y="410"/>
                  </a:cxn>
                  <a:cxn ang="0">
                    <a:pos x="112" y="376"/>
                  </a:cxn>
                  <a:cxn ang="0">
                    <a:pos x="124" y="340"/>
                  </a:cxn>
                  <a:cxn ang="0">
                    <a:pos x="106" y="301"/>
                  </a:cxn>
                  <a:cxn ang="0">
                    <a:pos x="135" y="280"/>
                  </a:cxn>
                  <a:cxn ang="0">
                    <a:pos x="129" y="253"/>
                  </a:cxn>
                  <a:cxn ang="0">
                    <a:pos x="138" y="210"/>
                  </a:cxn>
                  <a:cxn ang="0">
                    <a:pos x="169" y="165"/>
                  </a:cxn>
                  <a:cxn ang="0">
                    <a:pos x="155" y="138"/>
                  </a:cxn>
                  <a:cxn ang="0">
                    <a:pos x="110" y="140"/>
                  </a:cxn>
                  <a:cxn ang="0">
                    <a:pos x="65" y="135"/>
                  </a:cxn>
                  <a:cxn ang="0">
                    <a:pos x="36" y="131"/>
                  </a:cxn>
                  <a:cxn ang="0">
                    <a:pos x="25" y="128"/>
                  </a:cxn>
                  <a:cxn ang="0">
                    <a:pos x="26" y="108"/>
                  </a:cxn>
                  <a:cxn ang="0">
                    <a:pos x="27" y="82"/>
                  </a:cxn>
                  <a:cxn ang="0">
                    <a:pos x="16" y="70"/>
                  </a:cxn>
                  <a:cxn ang="0">
                    <a:pos x="17" y="34"/>
                  </a:cxn>
                  <a:cxn ang="0">
                    <a:pos x="56" y="22"/>
                  </a:cxn>
                  <a:cxn ang="0">
                    <a:pos x="84" y="0"/>
                  </a:cxn>
                  <a:cxn ang="0">
                    <a:pos x="129" y="14"/>
                  </a:cxn>
                  <a:cxn ang="0">
                    <a:pos x="192" y="9"/>
                  </a:cxn>
                  <a:cxn ang="0">
                    <a:pos x="256" y="22"/>
                  </a:cxn>
                  <a:cxn ang="0">
                    <a:pos x="306" y="18"/>
                  </a:cxn>
                  <a:cxn ang="0">
                    <a:pos x="366" y="23"/>
                  </a:cxn>
                  <a:cxn ang="0">
                    <a:pos x="408" y="27"/>
                  </a:cxn>
                  <a:cxn ang="0">
                    <a:pos x="440" y="54"/>
                  </a:cxn>
                  <a:cxn ang="0">
                    <a:pos x="469" y="69"/>
                  </a:cxn>
                  <a:cxn ang="0">
                    <a:pos x="537" y="81"/>
                  </a:cxn>
                  <a:cxn ang="0">
                    <a:pos x="564" y="75"/>
                  </a:cxn>
                  <a:cxn ang="0">
                    <a:pos x="589" y="97"/>
                  </a:cxn>
                  <a:cxn ang="0">
                    <a:pos x="597" y="92"/>
                  </a:cxn>
                  <a:cxn ang="0">
                    <a:pos x="644" y="101"/>
                  </a:cxn>
                  <a:cxn ang="0">
                    <a:pos x="678" y="100"/>
                  </a:cxn>
                  <a:cxn ang="0">
                    <a:pos x="678" y="114"/>
                  </a:cxn>
                  <a:cxn ang="0">
                    <a:pos x="675" y="144"/>
                  </a:cxn>
                  <a:cxn ang="0">
                    <a:pos x="564" y="203"/>
                  </a:cxn>
                  <a:cxn ang="0">
                    <a:pos x="543" y="232"/>
                  </a:cxn>
                  <a:cxn ang="0">
                    <a:pos x="495" y="300"/>
                  </a:cxn>
                  <a:cxn ang="0">
                    <a:pos x="489" y="321"/>
                  </a:cxn>
                  <a:cxn ang="0">
                    <a:pos x="497" y="343"/>
                  </a:cxn>
                  <a:cxn ang="0">
                    <a:pos x="515" y="354"/>
                  </a:cxn>
                  <a:cxn ang="0">
                    <a:pos x="500" y="378"/>
                  </a:cxn>
                  <a:cxn ang="0">
                    <a:pos x="474" y="409"/>
                  </a:cxn>
                  <a:cxn ang="0">
                    <a:pos x="465" y="435"/>
                  </a:cxn>
                  <a:cxn ang="0">
                    <a:pos x="415" y="463"/>
                  </a:cxn>
                  <a:cxn ang="0">
                    <a:pos x="398" y="496"/>
                  </a:cxn>
                  <a:cxn ang="0">
                    <a:pos x="364" y="501"/>
                  </a:cxn>
                  <a:cxn ang="0">
                    <a:pos x="318" y="500"/>
                  </a:cxn>
                  <a:cxn ang="0">
                    <a:pos x="258" y="515"/>
                  </a:cxn>
                  <a:cxn ang="0">
                    <a:pos x="226" y="529"/>
                  </a:cxn>
                  <a:cxn ang="0">
                    <a:pos x="210" y="545"/>
                  </a:cxn>
                  <a:cxn ang="0">
                    <a:pos x="170" y="517"/>
                  </a:cxn>
                  <a:cxn ang="0">
                    <a:pos x="161" y="491"/>
                  </a:cxn>
                  <a:cxn ang="0">
                    <a:pos x="148" y="477"/>
                  </a:cxn>
                  <a:cxn ang="0">
                    <a:pos x="105" y="468"/>
                  </a:cxn>
                </a:cxnLst>
                <a:rect l="0" t="0" r="r" b="b"/>
                <a:pathLst>
                  <a:path w="687" h="545">
                    <a:moveTo>
                      <a:pt x="105" y="468"/>
                    </a:moveTo>
                    <a:lnTo>
                      <a:pt x="101" y="451"/>
                    </a:lnTo>
                    <a:lnTo>
                      <a:pt x="100" y="440"/>
                    </a:lnTo>
                    <a:lnTo>
                      <a:pt x="107" y="430"/>
                    </a:lnTo>
                    <a:lnTo>
                      <a:pt x="122" y="419"/>
                    </a:lnTo>
                    <a:lnTo>
                      <a:pt x="128" y="410"/>
                    </a:lnTo>
                    <a:lnTo>
                      <a:pt x="126" y="399"/>
                    </a:lnTo>
                    <a:lnTo>
                      <a:pt x="116" y="388"/>
                    </a:lnTo>
                    <a:lnTo>
                      <a:pt x="112" y="376"/>
                    </a:lnTo>
                    <a:lnTo>
                      <a:pt x="113" y="361"/>
                    </a:lnTo>
                    <a:lnTo>
                      <a:pt x="121" y="349"/>
                    </a:lnTo>
                    <a:lnTo>
                      <a:pt x="124" y="340"/>
                    </a:lnTo>
                    <a:lnTo>
                      <a:pt x="122" y="335"/>
                    </a:lnTo>
                    <a:lnTo>
                      <a:pt x="110" y="317"/>
                    </a:lnTo>
                    <a:lnTo>
                      <a:pt x="106" y="301"/>
                    </a:lnTo>
                    <a:lnTo>
                      <a:pt x="114" y="295"/>
                    </a:lnTo>
                    <a:lnTo>
                      <a:pt x="126" y="291"/>
                    </a:lnTo>
                    <a:lnTo>
                      <a:pt x="135" y="280"/>
                    </a:lnTo>
                    <a:lnTo>
                      <a:pt x="137" y="270"/>
                    </a:lnTo>
                    <a:lnTo>
                      <a:pt x="129" y="260"/>
                    </a:lnTo>
                    <a:lnTo>
                      <a:pt x="129" y="253"/>
                    </a:lnTo>
                    <a:lnTo>
                      <a:pt x="135" y="238"/>
                    </a:lnTo>
                    <a:lnTo>
                      <a:pt x="138" y="224"/>
                    </a:lnTo>
                    <a:lnTo>
                      <a:pt x="138" y="210"/>
                    </a:lnTo>
                    <a:lnTo>
                      <a:pt x="139" y="200"/>
                    </a:lnTo>
                    <a:lnTo>
                      <a:pt x="161" y="178"/>
                    </a:lnTo>
                    <a:lnTo>
                      <a:pt x="169" y="165"/>
                    </a:lnTo>
                    <a:lnTo>
                      <a:pt x="169" y="156"/>
                    </a:lnTo>
                    <a:lnTo>
                      <a:pt x="161" y="147"/>
                    </a:lnTo>
                    <a:lnTo>
                      <a:pt x="155" y="138"/>
                    </a:lnTo>
                    <a:lnTo>
                      <a:pt x="140" y="134"/>
                    </a:lnTo>
                    <a:lnTo>
                      <a:pt x="123" y="134"/>
                    </a:lnTo>
                    <a:lnTo>
                      <a:pt x="110" y="140"/>
                    </a:lnTo>
                    <a:lnTo>
                      <a:pt x="86" y="138"/>
                    </a:lnTo>
                    <a:lnTo>
                      <a:pt x="73" y="140"/>
                    </a:lnTo>
                    <a:lnTo>
                      <a:pt x="65" y="135"/>
                    </a:lnTo>
                    <a:lnTo>
                      <a:pt x="64" y="123"/>
                    </a:lnTo>
                    <a:lnTo>
                      <a:pt x="51" y="125"/>
                    </a:lnTo>
                    <a:lnTo>
                      <a:pt x="36" y="131"/>
                    </a:lnTo>
                    <a:lnTo>
                      <a:pt x="27" y="141"/>
                    </a:lnTo>
                    <a:lnTo>
                      <a:pt x="25" y="136"/>
                    </a:lnTo>
                    <a:lnTo>
                      <a:pt x="25" y="128"/>
                    </a:lnTo>
                    <a:lnTo>
                      <a:pt x="28" y="116"/>
                    </a:lnTo>
                    <a:lnTo>
                      <a:pt x="35" y="107"/>
                    </a:lnTo>
                    <a:lnTo>
                      <a:pt x="26" y="108"/>
                    </a:lnTo>
                    <a:lnTo>
                      <a:pt x="30" y="100"/>
                    </a:lnTo>
                    <a:lnTo>
                      <a:pt x="20" y="95"/>
                    </a:lnTo>
                    <a:lnTo>
                      <a:pt x="27" y="82"/>
                    </a:lnTo>
                    <a:lnTo>
                      <a:pt x="22" y="82"/>
                    </a:lnTo>
                    <a:lnTo>
                      <a:pt x="15" y="79"/>
                    </a:lnTo>
                    <a:lnTo>
                      <a:pt x="16" y="70"/>
                    </a:lnTo>
                    <a:lnTo>
                      <a:pt x="0" y="57"/>
                    </a:lnTo>
                    <a:lnTo>
                      <a:pt x="5" y="43"/>
                    </a:lnTo>
                    <a:lnTo>
                      <a:pt x="17" y="34"/>
                    </a:lnTo>
                    <a:lnTo>
                      <a:pt x="28" y="31"/>
                    </a:lnTo>
                    <a:lnTo>
                      <a:pt x="47" y="31"/>
                    </a:lnTo>
                    <a:lnTo>
                      <a:pt x="56" y="22"/>
                    </a:lnTo>
                    <a:lnTo>
                      <a:pt x="54" y="16"/>
                    </a:lnTo>
                    <a:lnTo>
                      <a:pt x="62" y="5"/>
                    </a:lnTo>
                    <a:lnTo>
                      <a:pt x="84" y="0"/>
                    </a:lnTo>
                    <a:lnTo>
                      <a:pt x="95" y="3"/>
                    </a:lnTo>
                    <a:lnTo>
                      <a:pt x="110" y="10"/>
                    </a:lnTo>
                    <a:lnTo>
                      <a:pt x="129" y="14"/>
                    </a:lnTo>
                    <a:lnTo>
                      <a:pt x="170" y="12"/>
                    </a:lnTo>
                    <a:lnTo>
                      <a:pt x="180" y="7"/>
                    </a:lnTo>
                    <a:lnTo>
                      <a:pt x="192" y="9"/>
                    </a:lnTo>
                    <a:lnTo>
                      <a:pt x="212" y="15"/>
                    </a:lnTo>
                    <a:lnTo>
                      <a:pt x="223" y="15"/>
                    </a:lnTo>
                    <a:lnTo>
                      <a:pt x="256" y="22"/>
                    </a:lnTo>
                    <a:lnTo>
                      <a:pt x="273" y="23"/>
                    </a:lnTo>
                    <a:lnTo>
                      <a:pt x="293" y="22"/>
                    </a:lnTo>
                    <a:lnTo>
                      <a:pt x="306" y="18"/>
                    </a:lnTo>
                    <a:lnTo>
                      <a:pt x="317" y="22"/>
                    </a:lnTo>
                    <a:lnTo>
                      <a:pt x="337" y="25"/>
                    </a:lnTo>
                    <a:lnTo>
                      <a:pt x="366" y="23"/>
                    </a:lnTo>
                    <a:lnTo>
                      <a:pt x="381" y="28"/>
                    </a:lnTo>
                    <a:lnTo>
                      <a:pt x="398" y="30"/>
                    </a:lnTo>
                    <a:lnTo>
                      <a:pt x="408" y="27"/>
                    </a:lnTo>
                    <a:lnTo>
                      <a:pt x="409" y="31"/>
                    </a:lnTo>
                    <a:lnTo>
                      <a:pt x="431" y="49"/>
                    </a:lnTo>
                    <a:lnTo>
                      <a:pt x="440" y="54"/>
                    </a:lnTo>
                    <a:lnTo>
                      <a:pt x="451" y="57"/>
                    </a:lnTo>
                    <a:lnTo>
                      <a:pt x="462" y="63"/>
                    </a:lnTo>
                    <a:lnTo>
                      <a:pt x="469" y="69"/>
                    </a:lnTo>
                    <a:lnTo>
                      <a:pt x="515" y="81"/>
                    </a:lnTo>
                    <a:lnTo>
                      <a:pt x="531" y="82"/>
                    </a:lnTo>
                    <a:lnTo>
                      <a:pt x="537" y="81"/>
                    </a:lnTo>
                    <a:lnTo>
                      <a:pt x="547" y="74"/>
                    </a:lnTo>
                    <a:lnTo>
                      <a:pt x="555" y="73"/>
                    </a:lnTo>
                    <a:lnTo>
                      <a:pt x="564" y="75"/>
                    </a:lnTo>
                    <a:lnTo>
                      <a:pt x="579" y="85"/>
                    </a:lnTo>
                    <a:lnTo>
                      <a:pt x="585" y="92"/>
                    </a:lnTo>
                    <a:lnTo>
                      <a:pt x="589" y="97"/>
                    </a:lnTo>
                    <a:lnTo>
                      <a:pt x="595" y="98"/>
                    </a:lnTo>
                    <a:lnTo>
                      <a:pt x="600" y="96"/>
                    </a:lnTo>
                    <a:lnTo>
                      <a:pt x="597" y="92"/>
                    </a:lnTo>
                    <a:lnTo>
                      <a:pt x="608" y="101"/>
                    </a:lnTo>
                    <a:lnTo>
                      <a:pt x="616" y="103"/>
                    </a:lnTo>
                    <a:lnTo>
                      <a:pt x="644" y="101"/>
                    </a:lnTo>
                    <a:lnTo>
                      <a:pt x="657" y="98"/>
                    </a:lnTo>
                    <a:lnTo>
                      <a:pt x="671" y="98"/>
                    </a:lnTo>
                    <a:lnTo>
                      <a:pt x="678" y="100"/>
                    </a:lnTo>
                    <a:lnTo>
                      <a:pt x="686" y="102"/>
                    </a:lnTo>
                    <a:lnTo>
                      <a:pt x="687" y="109"/>
                    </a:lnTo>
                    <a:lnTo>
                      <a:pt x="678" y="114"/>
                    </a:lnTo>
                    <a:lnTo>
                      <a:pt x="680" y="124"/>
                    </a:lnTo>
                    <a:lnTo>
                      <a:pt x="683" y="133"/>
                    </a:lnTo>
                    <a:lnTo>
                      <a:pt x="675" y="144"/>
                    </a:lnTo>
                    <a:lnTo>
                      <a:pt x="637" y="167"/>
                    </a:lnTo>
                    <a:lnTo>
                      <a:pt x="623" y="181"/>
                    </a:lnTo>
                    <a:lnTo>
                      <a:pt x="564" y="203"/>
                    </a:lnTo>
                    <a:lnTo>
                      <a:pt x="552" y="217"/>
                    </a:lnTo>
                    <a:lnTo>
                      <a:pt x="552" y="224"/>
                    </a:lnTo>
                    <a:lnTo>
                      <a:pt x="543" y="232"/>
                    </a:lnTo>
                    <a:lnTo>
                      <a:pt x="531" y="247"/>
                    </a:lnTo>
                    <a:lnTo>
                      <a:pt x="515" y="274"/>
                    </a:lnTo>
                    <a:lnTo>
                      <a:pt x="495" y="300"/>
                    </a:lnTo>
                    <a:lnTo>
                      <a:pt x="492" y="312"/>
                    </a:lnTo>
                    <a:lnTo>
                      <a:pt x="489" y="318"/>
                    </a:lnTo>
                    <a:lnTo>
                      <a:pt x="489" y="321"/>
                    </a:lnTo>
                    <a:lnTo>
                      <a:pt x="492" y="327"/>
                    </a:lnTo>
                    <a:lnTo>
                      <a:pt x="494" y="337"/>
                    </a:lnTo>
                    <a:lnTo>
                      <a:pt x="497" y="343"/>
                    </a:lnTo>
                    <a:lnTo>
                      <a:pt x="501" y="349"/>
                    </a:lnTo>
                    <a:lnTo>
                      <a:pt x="506" y="351"/>
                    </a:lnTo>
                    <a:lnTo>
                      <a:pt x="515" y="354"/>
                    </a:lnTo>
                    <a:lnTo>
                      <a:pt x="519" y="360"/>
                    </a:lnTo>
                    <a:lnTo>
                      <a:pt x="514" y="369"/>
                    </a:lnTo>
                    <a:lnTo>
                      <a:pt x="500" y="378"/>
                    </a:lnTo>
                    <a:lnTo>
                      <a:pt x="492" y="385"/>
                    </a:lnTo>
                    <a:lnTo>
                      <a:pt x="484" y="392"/>
                    </a:lnTo>
                    <a:lnTo>
                      <a:pt x="474" y="409"/>
                    </a:lnTo>
                    <a:lnTo>
                      <a:pt x="472" y="418"/>
                    </a:lnTo>
                    <a:lnTo>
                      <a:pt x="467" y="426"/>
                    </a:lnTo>
                    <a:lnTo>
                      <a:pt x="465" y="435"/>
                    </a:lnTo>
                    <a:lnTo>
                      <a:pt x="467" y="441"/>
                    </a:lnTo>
                    <a:lnTo>
                      <a:pt x="435" y="445"/>
                    </a:lnTo>
                    <a:lnTo>
                      <a:pt x="415" y="463"/>
                    </a:lnTo>
                    <a:lnTo>
                      <a:pt x="408" y="482"/>
                    </a:lnTo>
                    <a:lnTo>
                      <a:pt x="404" y="490"/>
                    </a:lnTo>
                    <a:lnTo>
                      <a:pt x="398" y="496"/>
                    </a:lnTo>
                    <a:lnTo>
                      <a:pt x="391" y="498"/>
                    </a:lnTo>
                    <a:lnTo>
                      <a:pt x="379" y="495"/>
                    </a:lnTo>
                    <a:lnTo>
                      <a:pt x="364" y="501"/>
                    </a:lnTo>
                    <a:lnTo>
                      <a:pt x="350" y="501"/>
                    </a:lnTo>
                    <a:lnTo>
                      <a:pt x="334" y="498"/>
                    </a:lnTo>
                    <a:lnTo>
                      <a:pt x="318" y="500"/>
                    </a:lnTo>
                    <a:lnTo>
                      <a:pt x="306" y="498"/>
                    </a:lnTo>
                    <a:lnTo>
                      <a:pt x="269" y="502"/>
                    </a:lnTo>
                    <a:lnTo>
                      <a:pt x="258" y="515"/>
                    </a:lnTo>
                    <a:lnTo>
                      <a:pt x="246" y="516"/>
                    </a:lnTo>
                    <a:lnTo>
                      <a:pt x="234" y="521"/>
                    </a:lnTo>
                    <a:lnTo>
                      <a:pt x="226" y="529"/>
                    </a:lnTo>
                    <a:lnTo>
                      <a:pt x="223" y="536"/>
                    </a:lnTo>
                    <a:lnTo>
                      <a:pt x="218" y="541"/>
                    </a:lnTo>
                    <a:lnTo>
                      <a:pt x="210" y="545"/>
                    </a:lnTo>
                    <a:lnTo>
                      <a:pt x="193" y="542"/>
                    </a:lnTo>
                    <a:lnTo>
                      <a:pt x="181" y="533"/>
                    </a:lnTo>
                    <a:lnTo>
                      <a:pt x="170" y="517"/>
                    </a:lnTo>
                    <a:lnTo>
                      <a:pt x="169" y="509"/>
                    </a:lnTo>
                    <a:lnTo>
                      <a:pt x="161" y="502"/>
                    </a:lnTo>
                    <a:lnTo>
                      <a:pt x="161" y="491"/>
                    </a:lnTo>
                    <a:lnTo>
                      <a:pt x="160" y="488"/>
                    </a:lnTo>
                    <a:lnTo>
                      <a:pt x="156" y="484"/>
                    </a:lnTo>
                    <a:lnTo>
                      <a:pt x="148" y="477"/>
                    </a:lnTo>
                    <a:lnTo>
                      <a:pt x="133" y="468"/>
                    </a:lnTo>
                    <a:lnTo>
                      <a:pt x="126" y="467"/>
                    </a:lnTo>
                    <a:lnTo>
                      <a:pt x="105" y="46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16" name="Freeform 186"/>
              <p:cNvSpPr>
                <a:spLocks noChangeAspect="1"/>
              </p:cNvSpPr>
              <p:nvPr/>
            </p:nvSpPr>
            <p:spPr bwMode="gray">
              <a:xfrm>
                <a:off x="4820444" y="2592735"/>
                <a:ext cx="63500" cy="76200"/>
              </a:xfrm>
              <a:custGeom>
                <a:avLst/>
                <a:gdLst/>
                <a:ahLst/>
                <a:cxnLst>
                  <a:cxn ang="0">
                    <a:pos x="124" y="239"/>
                  </a:cxn>
                  <a:cxn ang="0">
                    <a:pos x="116" y="221"/>
                  </a:cxn>
                  <a:cxn ang="0">
                    <a:pos x="116" y="201"/>
                  </a:cxn>
                  <a:cxn ang="0">
                    <a:pos x="99" y="194"/>
                  </a:cxn>
                  <a:cxn ang="0">
                    <a:pos x="88" y="183"/>
                  </a:cxn>
                  <a:cxn ang="0">
                    <a:pos x="79" y="177"/>
                  </a:cxn>
                  <a:cxn ang="0">
                    <a:pos x="52" y="181"/>
                  </a:cxn>
                  <a:cxn ang="0">
                    <a:pos x="17" y="197"/>
                  </a:cxn>
                  <a:cxn ang="0">
                    <a:pos x="0" y="187"/>
                  </a:cxn>
                  <a:cxn ang="0">
                    <a:pos x="10" y="185"/>
                  </a:cxn>
                  <a:cxn ang="0">
                    <a:pos x="30" y="186"/>
                  </a:cxn>
                  <a:cxn ang="0">
                    <a:pos x="42" y="182"/>
                  </a:cxn>
                  <a:cxn ang="0">
                    <a:pos x="25" y="182"/>
                  </a:cxn>
                  <a:cxn ang="0">
                    <a:pos x="24" y="172"/>
                  </a:cxn>
                  <a:cxn ang="0">
                    <a:pos x="54" y="162"/>
                  </a:cxn>
                  <a:cxn ang="0">
                    <a:pos x="78" y="155"/>
                  </a:cxn>
                  <a:cxn ang="0">
                    <a:pos x="62" y="156"/>
                  </a:cxn>
                  <a:cxn ang="0">
                    <a:pos x="45" y="153"/>
                  </a:cxn>
                  <a:cxn ang="0">
                    <a:pos x="38" y="138"/>
                  </a:cxn>
                  <a:cxn ang="0">
                    <a:pos x="62" y="106"/>
                  </a:cxn>
                  <a:cxn ang="0">
                    <a:pos x="74" y="52"/>
                  </a:cxn>
                  <a:cxn ang="0">
                    <a:pos x="88" y="57"/>
                  </a:cxn>
                  <a:cxn ang="0">
                    <a:pos x="94" y="65"/>
                  </a:cxn>
                  <a:cxn ang="0">
                    <a:pos x="85" y="69"/>
                  </a:cxn>
                  <a:cxn ang="0">
                    <a:pos x="83" y="79"/>
                  </a:cxn>
                  <a:cxn ang="0">
                    <a:pos x="84" y="94"/>
                  </a:cxn>
                  <a:cxn ang="0">
                    <a:pos x="100" y="103"/>
                  </a:cxn>
                  <a:cxn ang="0">
                    <a:pos x="106" y="101"/>
                  </a:cxn>
                  <a:cxn ang="0">
                    <a:pos x="101" y="88"/>
                  </a:cxn>
                  <a:cxn ang="0">
                    <a:pos x="103" y="81"/>
                  </a:cxn>
                  <a:cxn ang="0">
                    <a:pos x="111" y="65"/>
                  </a:cxn>
                  <a:cxn ang="0">
                    <a:pos x="112" y="51"/>
                  </a:cxn>
                  <a:cxn ang="0">
                    <a:pos x="105" y="48"/>
                  </a:cxn>
                  <a:cxn ang="0">
                    <a:pos x="103" y="26"/>
                  </a:cxn>
                  <a:cxn ang="0">
                    <a:pos x="117" y="11"/>
                  </a:cxn>
                  <a:cxn ang="0">
                    <a:pos x="138" y="4"/>
                  </a:cxn>
                  <a:cxn ang="0">
                    <a:pos x="161" y="2"/>
                  </a:cxn>
                  <a:cxn ang="0">
                    <a:pos x="182" y="3"/>
                  </a:cxn>
                  <a:cxn ang="0">
                    <a:pos x="196" y="16"/>
                  </a:cxn>
                  <a:cxn ang="0">
                    <a:pos x="170" y="73"/>
                  </a:cxn>
                  <a:cxn ang="0">
                    <a:pos x="191" y="90"/>
                  </a:cxn>
                  <a:cxn ang="0">
                    <a:pos x="182" y="111"/>
                  </a:cxn>
                  <a:cxn ang="0">
                    <a:pos x="171" y="129"/>
                  </a:cxn>
                  <a:cxn ang="0">
                    <a:pos x="158" y="142"/>
                  </a:cxn>
                  <a:cxn ang="0">
                    <a:pos x="135" y="137"/>
                  </a:cxn>
                  <a:cxn ang="0">
                    <a:pos x="138" y="160"/>
                  </a:cxn>
                  <a:cxn ang="0">
                    <a:pos x="138" y="182"/>
                  </a:cxn>
                  <a:cxn ang="0">
                    <a:pos x="132" y="208"/>
                  </a:cxn>
                  <a:cxn ang="0">
                    <a:pos x="137" y="232"/>
                  </a:cxn>
                </a:cxnLst>
                <a:rect l="0" t="0" r="r" b="b"/>
                <a:pathLst>
                  <a:path w="196" h="239">
                    <a:moveTo>
                      <a:pt x="137" y="239"/>
                    </a:moveTo>
                    <a:lnTo>
                      <a:pt x="124" y="239"/>
                    </a:lnTo>
                    <a:lnTo>
                      <a:pt x="117" y="232"/>
                    </a:lnTo>
                    <a:lnTo>
                      <a:pt x="116" y="221"/>
                    </a:lnTo>
                    <a:lnTo>
                      <a:pt x="117" y="212"/>
                    </a:lnTo>
                    <a:lnTo>
                      <a:pt x="116" y="201"/>
                    </a:lnTo>
                    <a:lnTo>
                      <a:pt x="107" y="196"/>
                    </a:lnTo>
                    <a:lnTo>
                      <a:pt x="99" y="194"/>
                    </a:lnTo>
                    <a:lnTo>
                      <a:pt x="90" y="189"/>
                    </a:lnTo>
                    <a:lnTo>
                      <a:pt x="88" y="183"/>
                    </a:lnTo>
                    <a:lnTo>
                      <a:pt x="85" y="183"/>
                    </a:lnTo>
                    <a:lnTo>
                      <a:pt x="79" y="177"/>
                    </a:lnTo>
                    <a:lnTo>
                      <a:pt x="64" y="178"/>
                    </a:lnTo>
                    <a:lnTo>
                      <a:pt x="52" y="181"/>
                    </a:lnTo>
                    <a:lnTo>
                      <a:pt x="37" y="191"/>
                    </a:lnTo>
                    <a:lnTo>
                      <a:pt x="17" y="197"/>
                    </a:lnTo>
                    <a:lnTo>
                      <a:pt x="0" y="188"/>
                    </a:lnTo>
                    <a:lnTo>
                      <a:pt x="0" y="187"/>
                    </a:lnTo>
                    <a:lnTo>
                      <a:pt x="3" y="185"/>
                    </a:lnTo>
                    <a:lnTo>
                      <a:pt x="10" y="185"/>
                    </a:lnTo>
                    <a:lnTo>
                      <a:pt x="21" y="191"/>
                    </a:lnTo>
                    <a:lnTo>
                      <a:pt x="30" y="186"/>
                    </a:lnTo>
                    <a:lnTo>
                      <a:pt x="38" y="186"/>
                    </a:lnTo>
                    <a:lnTo>
                      <a:pt x="42" y="182"/>
                    </a:lnTo>
                    <a:lnTo>
                      <a:pt x="35" y="181"/>
                    </a:lnTo>
                    <a:lnTo>
                      <a:pt x="25" y="182"/>
                    </a:lnTo>
                    <a:lnTo>
                      <a:pt x="20" y="181"/>
                    </a:lnTo>
                    <a:lnTo>
                      <a:pt x="24" y="172"/>
                    </a:lnTo>
                    <a:lnTo>
                      <a:pt x="43" y="169"/>
                    </a:lnTo>
                    <a:lnTo>
                      <a:pt x="54" y="162"/>
                    </a:lnTo>
                    <a:lnTo>
                      <a:pt x="72" y="159"/>
                    </a:lnTo>
                    <a:lnTo>
                      <a:pt x="78" y="155"/>
                    </a:lnTo>
                    <a:lnTo>
                      <a:pt x="73" y="151"/>
                    </a:lnTo>
                    <a:lnTo>
                      <a:pt x="62" y="156"/>
                    </a:lnTo>
                    <a:lnTo>
                      <a:pt x="52" y="155"/>
                    </a:lnTo>
                    <a:lnTo>
                      <a:pt x="45" y="153"/>
                    </a:lnTo>
                    <a:lnTo>
                      <a:pt x="38" y="146"/>
                    </a:lnTo>
                    <a:lnTo>
                      <a:pt x="38" y="138"/>
                    </a:lnTo>
                    <a:lnTo>
                      <a:pt x="40" y="133"/>
                    </a:lnTo>
                    <a:lnTo>
                      <a:pt x="62" y="106"/>
                    </a:lnTo>
                    <a:lnTo>
                      <a:pt x="68" y="69"/>
                    </a:lnTo>
                    <a:lnTo>
                      <a:pt x="74" y="52"/>
                    </a:lnTo>
                    <a:lnTo>
                      <a:pt x="84" y="48"/>
                    </a:lnTo>
                    <a:lnTo>
                      <a:pt x="88" y="57"/>
                    </a:lnTo>
                    <a:lnTo>
                      <a:pt x="94" y="62"/>
                    </a:lnTo>
                    <a:lnTo>
                      <a:pt x="94" y="65"/>
                    </a:lnTo>
                    <a:lnTo>
                      <a:pt x="94" y="67"/>
                    </a:lnTo>
                    <a:lnTo>
                      <a:pt x="85" y="69"/>
                    </a:lnTo>
                    <a:lnTo>
                      <a:pt x="84" y="73"/>
                    </a:lnTo>
                    <a:lnTo>
                      <a:pt x="83" y="79"/>
                    </a:lnTo>
                    <a:lnTo>
                      <a:pt x="84" y="90"/>
                    </a:lnTo>
                    <a:lnTo>
                      <a:pt x="84" y="94"/>
                    </a:lnTo>
                    <a:lnTo>
                      <a:pt x="89" y="100"/>
                    </a:lnTo>
                    <a:lnTo>
                      <a:pt x="100" y="103"/>
                    </a:lnTo>
                    <a:lnTo>
                      <a:pt x="105" y="103"/>
                    </a:lnTo>
                    <a:lnTo>
                      <a:pt x="106" y="101"/>
                    </a:lnTo>
                    <a:lnTo>
                      <a:pt x="105" y="94"/>
                    </a:lnTo>
                    <a:lnTo>
                      <a:pt x="101" y="88"/>
                    </a:lnTo>
                    <a:lnTo>
                      <a:pt x="100" y="83"/>
                    </a:lnTo>
                    <a:lnTo>
                      <a:pt x="103" y="81"/>
                    </a:lnTo>
                    <a:lnTo>
                      <a:pt x="110" y="76"/>
                    </a:lnTo>
                    <a:lnTo>
                      <a:pt x="111" y="65"/>
                    </a:lnTo>
                    <a:lnTo>
                      <a:pt x="116" y="53"/>
                    </a:lnTo>
                    <a:lnTo>
                      <a:pt x="112" y="51"/>
                    </a:lnTo>
                    <a:lnTo>
                      <a:pt x="106" y="51"/>
                    </a:lnTo>
                    <a:lnTo>
                      <a:pt x="105" y="48"/>
                    </a:lnTo>
                    <a:lnTo>
                      <a:pt x="102" y="31"/>
                    </a:lnTo>
                    <a:lnTo>
                      <a:pt x="103" y="26"/>
                    </a:lnTo>
                    <a:lnTo>
                      <a:pt x="108" y="19"/>
                    </a:lnTo>
                    <a:lnTo>
                      <a:pt x="117" y="11"/>
                    </a:lnTo>
                    <a:lnTo>
                      <a:pt x="128" y="6"/>
                    </a:lnTo>
                    <a:lnTo>
                      <a:pt x="138" y="4"/>
                    </a:lnTo>
                    <a:lnTo>
                      <a:pt x="151" y="6"/>
                    </a:lnTo>
                    <a:lnTo>
                      <a:pt x="161" y="2"/>
                    </a:lnTo>
                    <a:lnTo>
                      <a:pt x="173" y="0"/>
                    </a:lnTo>
                    <a:lnTo>
                      <a:pt x="182" y="3"/>
                    </a:lnTo>
                    <a:lnTo>
                      <a:pt x="191" y="10"/>
                    </a:lnTo>
                    <a:lnTo>
                      <a:pt x="196" y="16"/>
                    </a:lnTo>
                    <a:lnTo>
                      <a:pt x="186" y="62"/>
                    </a:lnTo>
                    <a:lnTo>
                      <a:pt x="170" y="73"/>
                    </a:lnTo>
                    <a:lnTo>
                      <a:pt x="172" y="81"/>
                    </a:lnTo>
                    <a:lnTo>
                      <a:pt x="191" y="90"/>
                    </a:lnTo>
                    <a:lnTo>
                      <a:pt x="189" y="101"/>
                    </a:lnTo>
                    <a:lnTo>
                      <a:pt x="182" y="111"/>
                    </a:lnTo>
                    <a:lnTo>
                      <a:pt x="172" y="118"/>
                    </a:lnTo>
                    <a:lnTo>
                      <a:pt x="171" y="129"/>
                    </a:lnTo>
                    <a:lnTo>
                      <a:pt x="166" y="140"/>
                    </a:lnTo>
                    <a:lnTo>
                      <a:pt x="158" y="142"/>
                    </a:lnTo>
                    <a:lnTo>
                      <a:pt x="145" y="137"/>
                    </a:lnTo>
                    <a:lnTo>
                      <a:pt x="135" y="137"/>
                    </a:lnTo>
                    <a:lnTo>
                      <a:pt x="134" y="145"/>
                    </a:lnTo>
                    <a:lnTo>
                      <a:pt x="138" y="160"/>
                    </a:lnTo>
                    <a:lnTo>
                      <a:pt x="139" y="170"/>
                    </a:lnTo>
                    <a:lnTo>
                      <a:pt x="138" y="182"/>
                    </a:lnTo>
                    <a:lnTo>
                      <a:pt x="138" y="201"/>
                    </a:lnTo>
                    <a:lnTo>
                      <a:pt x="132" y="208"/>
                    </a:lnTo>
                    <a:lnTo>
                      <a:pt x="132" y="215"/>
                    </a:lnTo>
                    <a:lnTo>
                      <a:pt x="137" y="232"/>
                    </a:lnTo>
                    <a:lnTo>
                      <a:pt x="137" y="23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17" name="Freeform 187"/>
              <p:cNvSpPr>
                <a:spLocks noChangeAspect="1"/>
              </p:cNvSpPr>
              <p:nvPr/>
            </p:nvSpPr>
            <p:spPr bwMode="gray">
              <a:xfrm>
                <a:off x="4598194" y="2888010"/>
                <a:ext cx="55563" cy="112713"/>
              </a:xfrm>
              <a:custGeom>
                <a:avLst/>
                <a:gdLst/>
                <a:ahLst/>
                <a:cxnLst>
                  <a:cxn ang="0">
                    <a:pos x="109" y="328"/>
                  </a:cxn>
                  <a:cxn ang="0">
                    <a:pos x="115" y="307"/>
                  </a:cxn>
                  <a:cxn ang="0">
                    <a:pos x="136" y="287"/>
                  </a:cxn>
                  <a:cxn ang="0">
                    <a:pos x="124" y="265"/>
                  </a:cxn>
                  <a:cxn ang="0">
                    <a:pos x="121" y="238"/>
                  </a:cxn>
                  <a:cxn ang="0">
                    <a:pos x="132" y="217"/>
                  </a:cxn>
                  <a:cxn ang="0">
                    <a:pos x="118" y="194"/>
                  </a:cxn>
                  <a:cxn ang="0">
                    <a:pos x="122" y="172"/>
                  </a:cxn>
                  <a:cxn ang="0">
                    <a:pos x="143" y="157"/>
                  </a:cxn>
                  <a:cxn ang="0">
                    <a:pos x="137" y="137"/>
                  </a:cxn>
                  <a:cxn ang="0">
                    <a:pos x="143" y="115"/>
                  </a:cxn>
                  <a:cxn ang="0">
                    <a:pos x="146" y="87"/>
                  </a:cxn>
                  <a:cxn ang="0">
                    <a:pos x="169" y="55"/>
                  </a:cxn>
                  <a:cxn ang="0">
                    <a:pos x="177" y="33"/>
                  </a:cxn>
                  <a:cxn ang="0">
                    <a:pos x="163" y="15"/>
                  </a:cxn>
                  <a:cxn ang="0">
                    <a:pos x="131" y="11"/>
                  </a:cxn>
                  <a:cxn ang="0">
                    <a:pos x="94" y="15"/>
                  </a:cxn>
                  <a:cxn ang="0">
                    <a:pos x="73" y="12"/>
                  </a:cxn>
                  <a:cxn ang="0">
                    <a:pos x="59" y="2"/>
                  </a:cxn>
                  <a:cxn ang="0">
                    <a:pos x="35" y="18"/>
                  </a:cxn>
                  <a:cxn ang="0">
                    <a:pos x="45" y="74"/>
                  </a:cxn>
                  <a:cxn ang="0">
                    <a:pos x="38" y="104"/>
                  </a:cxn>
                  <a:cxn ang="0">
                    <a:pos x="32" y="129"/>
                  </a:cxn>
                  <a:cxn ang="0">
                    <a:pos x="28" y="155"/>
                  </a:cxn>
                  <a:cxn ang="0">
                    <a:pos x="16" y="184"/>
                  </a:cxn>
                  <a:cxn ang="0">
                    <a:pos x="3" y="220"/>
                  </a:cxn>
                  <a:cxn ang="0">
                    <a:pos x="1" y="238"/>
                  </a:cxn>
                  <a:cxn ang="0">
                    <a:pos x="18" y="259"/>
                  </a:cxn>
                  <a:cxn ang="0">
                    <a:pos x="40" y="253"/>
                  </a:cxn>
                  <a:cxn ang="0">
                    <a:pos x="36" y="262"/>
                  </a:cxn>
                  <a:cxn ang="0">
                    <a:pos x="35" y="290"/>
                  </a:cxn>
                  <a:cxn ang="0">
                    <a:pos x="36" y="319"/>
                  </a:cxn>
                  <a:cxn ang="0">
                    <a:pos x="29" y="340"/>
                  </a:cxn>
                  <a:cxn ang="0">
                    <a:pos x="32" y="355"/>
                  </a:cxn>
                  <a:cxn ang="0">
                    <a:pos x="55" y="352"/>
                  </a:cxn>
                  <a:cxn ang="0">
                    <a:pos x="76" y="356"/>
                  </a:cxn>
                  <a:cxn ang="0">
                    <a:pos x="97" y="352"/>
                  </a:cxn>
                  <a:cxn ang="0">
                    <a:pos x="113" y="345"/>
                  </a:cxn>
                </a:cxnLst>
                <a:rect l="0" t="0" r="r" b="b"/>
                <a:pathLst>
                  <a:path w="177" h="356">
                    <a:moveTo>
                      <a:pt x="113" y="345"/>
                    </a:moveTo>
                    <a:lnTo>
                      <a:pt x="109" y="328"/>
                    </a:lnTo>
                    <a:lnTo>
                      <a:pt x="108" y="317"/>
                    </a:lnTo>
                    <a:lnTo>
                      <a:pt x="115" y="307"/>
                    </a:lnTo>
                    <a:lnTo>
                      <a:pt x="130" y="296"/>
                    </a:lnTo>
                    <a:lnTo>
                      <a:pt x="136" y="287"/>
                    </a:lnTo>
                    <a:lnTo>
                      <a:pt x="134" y="275"/>
                    </a:lnTo>
                    <a:lnTo>
                      <a:pt x="124" y="265"/>
                    </a:lnTo>
                    <a:lnTo>
                      <a:pt x="120" y="253"/>
                    </a:lnTo>
                    <a:lnTo>
                      <a:pt x="121" y="238"/>
                    </a:lnTo>
                    <a:lnTo>
                      <a:pt x="129" y="226"/>
                    </a:lnTo>
                    <a:lnTo>
                      <a:pt x="132" y="217"/>
                    </a:lnTo>
                    <a:lnTo>
                      <a:pt x="130" y="212"/>
                    </a:lnTo>
                    <a:lnTo>
                      <a:pt x="118" y="194"/>
                    </a:lnTo>
                    <a:lnTo>
                      <a:pt x="114" y="178"/>
                    </a:lnTo>
                    <a:lnTo>
                      <a:pt x="122" y="172"/>
                    </a:lnTo>
                    <a:lnTo>
                      <a:pt x="134" y="168"/>
                    </a:lnTo>
                    <a:lnTo>
                      <a:pt x="143" y="157"/>
                    </a:lnTo>
                    <a:lnTo>
                      <a:pt x="145" y="147"/>
                    </a:lnTo>
                    <a:lnTo>
                      <a:pt x="137" y="137"/>
                    </a:lnTo>
                    <a:lnTo>
                      <a:pt x="137" y="130"/>
                    </a:lnTo>
                    <a:lnTo>
                      <a:pt x="143" y="115"/>
                    </a:lnTo>
                    <a:lnTo>
                      <a:pt x="146" y="101"/>
                    </a:lnTo>
                    <a:lnTo>
                      <a:pt x="146" y="87"/>
                    </a:lnTo>
                    <a:lnTo>
                      <a:pt x="147" y="77"/>
                    </a:lnTo>
                    <a:lnTo>
                      <a:pt x="169" y="55"/>
                    </a:lnTo>
                    <a:lnTo>
                      <a:pt x="177" y="42"/>
                    </a:lnTo>
                    <a:lnTo>
                      <a:pt x="177" y="33"/>
                    </a:lnTo>
                    <a:lnTo>
                      <a:pt x="169" y="24"/>
                    </a:lnTo>
                    <a:lnTo>
                      <a:pt x="163" y="15"/>
                    </a:lnTo>
                    <a:lnTo>
                      <a:pt x="148" y="11"/>
                    </a:lnTo>
                    <a:lnTo>
                      <a:pt x="131" y="11"/>
                    </a:lnTo>
                    <a:lnTo>
                      <a:pt x="118" y="17"/>
                    </a:lnTo>
                    <a:lnTo>
                      <a:pt x="94" y="15"/>
                    </a:lnTo>
                    <a:lnTo>
                      <a:pt x="81" y="17"/>
                    </a:lnTo>
                    <a:lnTo>
                      <a:pt x="73" y="12"/>
                    </a:lnTo>
                    <a:lnTo>
                      <a:pt x="72" y="0"/>
                    </a:lnTo>
                    <a:lnTo>
                      <a:pt x="59" y="2"/>
                    </a:lnTo>
                    <a:lnTo>
                      <a:pt x="44" y="8"/>
                    </a:lnTo>
                    <a:lnTo>
                      <a:pt x="35" y="18"/>
                    </a:lnTo>
                    <a:lnTo>
                      <a:pt x="44" y="63"/>
                    </a:lnTo>
                    <a:lnTo>
                      <a:pt x="45" y="74"/>
                    </a:lnTo>
                    <a:lnTo>
                      <a:pt x="41" y="81"/>
                    </a:lnTo>
                    <a:lnTo>
                      <a:pt x="38" y="104"/>
                    </a:lnTo>
                    <a:lnTo>
                      <a:pt x="35" y="113"/>
                    </a:lnTo>
                    <a:lnTo>
                      <a:pt x="32" y="129"/>
                    </a:lnTo>
                    <a:lnTo>
                      <a:pt x="30" y="144"/>
                    </a:lnTo>
                    <a:lnTo>
                      <a:pt x="28" y="155"/>
                    </a:lnTo>
                    <a:lnTo>
                      <a:pt x="22" y="173"/>
                    </a:lnTo>
                    <a:lnTo>
                      <a:pt x="16" y="184"/>
                    </a:lnTo>
                    <a:lnTo>
                      <a:pt x="3" y="203"/>
                    </a:lnTo>
                    <a:lnTo>
                      <a:pt x="3" y="220"/>
                    </a:lnTo>
                    <a:lnTo>
                      <a:pt x="0" y="235"/>
                    </a:lnTo>
                    <a:lnTo>
                      <a:pt x="1" y="238"/>
                    </a:lnTo>
                    <a:lnTo>
                      <a:pt x="8" y="243"/>
                    </a:lnTo>
                    <a:lnTo>
                      <a:pt x="18" y="259"/>
                    </a:lnTo>
                    <a:lnTo>
                      <a:pt x="25" y="255"/>
                    </a:lnTo>
                    <a:lnTo>
                      <a:pt x="40" y="253"/>
                    </a:lnTo>
                    <a:lnTo>
                      <a:pt x="39" y="258"/>
                    </a:lnTo>
                    <a:lnTo>
                      <a:pt x="36" y="262"/>
                    </a:lnTo>
                    <a:lnTo>
                      <a:pt x="38" y="277"/>
                    </a:lnTo>
                    <a:lnTo>
                      <a:pt x="35" y="290"/>
                    </a:lnTo>
                    <a:lnTo>
                      <a:pt x="36" y="296"/>
                    </a:lnTo>
                    <a:lnTo>
                      <a:pt x="36" y="319"/>
                    </a:lnTo>
                    <a:lnTo>
                      <a:pt x="35" y="328"/>
                    </a:lnTo>
                    <a:lnTo>
                      <a:pt x="29" y="340"/>
                    </a:lnTo>
                    <a:lnTo>
                      <a:pt x="29" y="351"/>
                    </a:lnTo>
                    <a:lnTo>
                      <a:pt x="32" y="355"/>
                    </a:lnTo>
                    <a:lnTo>
                      <a:pt x="43" y="352"/>
                    </a:lnTo>
                    <a:lnTo>
                      <a:pt x="55" y="352"/>
                    </a:lnTo>
                    <a:lnTo>
                      <a:pt x="67" y="352"/>
                    </a:lnTo>
                    <a:lnTo>
                      <a:pt x="76" y="356"/>
                    </a:lnTo>
                    <a:lnTo>
                      <a:pt x="87" y="356"/>
                    </a:lnTo>
                    <a:lnTo>
                      <a:pt x="97" y="352"/>
                    </a:lnTo>
                    <a:lnTo>
                      <a:pt x="104" y="348"/>
                    </a:lnTo>
                    <a:lnTo>
                      <a:pt x="113" y="34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18" name="Freeform 188"/>
              <p:cNvSpPr>
                <a:spLocks noChangeAspect="1"/>
              </p:cNvSpPr>
              <p:nvPr/>
            </p:nvSpPr>
            <p:spPr bwMode="gray">
              <a:xfrm>
                <a:off x="4863306" y="2549872"/>
                <a:ext cx="155575" cy="207963"/>
              </a:xfrm>
              <a:custGeom>
                <a:avLst/>
                <a:gdLst/>
                <a:ahLst/>
                <a:cxnLst>
                  <a:cxn ang="0">
                    <a:pos x="271" y="68"/>
                  </a:cxn>
                  <a:cxn ang="0">
                    <a:pos x="255" y="55"/>
                  </a:cxn>
                  <a:cxn ang="0">
                    <a:pos x="228" y="50"/>
                  </a:cxn>
                  <a:cxn ang="0">
                    <a:pos x="211" y="39"/>
                  </a:cxn>
                  <a:cxn ang="0">
                    <a:pos x="196" y="6"/>
                  </a:cxn>
                  <a:cxn ang="0">
                    <a:pos x="158" y="0"/>
                  </a:cxn>
                  <a:cxn ang="0">
                    <a:pos x="164" y="31"/>
                  </a:cxn>
                  <a:cxn ang="0">
                    <a:pos x="148" y="55"/>
                  </a:cxn>
                  <a:cxn ang="0">
                    <a:pos x="161" y="71"/>
                  </a:cxn>
                  <a:cxn ang="0">
                    <a:pos x="159" y="87"/>
                  </a:cxn>
                  <a:cxn ang="0">
                    <a:pos x="145" y="106"/>
                  </a:cxn>
                  <a:cxn ang="0">
                    <a:pos x="142" y="142"/>
                  </a:cxn>
                  <a:cxn ang="0">
                    <a:pos x="123" y="137"/>
                  </a:cxn>
                  <a:cxn ang="0">
                    <a:pos x="72" y="117"/>
                  </a:cxn>
                  <a:cxn ang="0">
                    <a:pos x="62" y="140"/>
                  </a:cxn>
                  <a:cxn ang="0">
                    <a:pos x="86" y="160"/>
                  </a:cxn>
                  <a:cxn ang="0">
                    <a:pos x="54" y="200"/>
                  </a:cxn>
                  <a:cxn ang="0">
                    <a:pos x="57" y="239"/>
                  </a:cxn>
                  <a:cxn ang="0">
                    <a:pos x="34" y="278"/>
                  </a:cxn>
                  <a:cxn ang="0">
                    <a:pos x="2" y="283"/>
                  </a:cxn>
                  <a:cxn ang="0">
                    <a:pos x="6" y="339"/>
                  </a:cxn>
                  <a:cxn ang="0">
                    <a:pos x="5" y="377"/>
                  </a:cxn>
                  <a:cxn ang="0">
                    <a:pos x="17" y="410"/>
                  </a:cxn>
                  <a:cxn ang="0">
                    <a:pos x="12" y="445"/>
                  </a:cxn>
                  <a:cxn ang="0">
                    <a:pos x="17" y="479"/>
                  </a:cxn>
                  <a:cxn ang="0">
                    <a:pos x="61" y="508"/>
                  </a:cxn>
                  <a:cxn ang="0">
                    <a:pos x="96" y="561"/>
                  </a:cxn>
                  <a:cxn ang="0">
                    <a:pos x="86" y="636"/>
                  </a:cxn>
                  <a:cxn ang="0">
                    <a:pos x="156" y="635"/>
                  </a:cxn>
                  <a:cxn ang="0">
                    <a:pos x="212" y="644"/>
                  </a:cxn>
                  <a:cxn ang="0">
                    <a:pos x="242" y="657"/>
                  </a:cxn>
                  <a:cxn ang="0">
                    <a:pos x="276" y="652"/>
                  </a:cxn>
                  <a:cxn ang="0">
                    <a:pos x="346" y="631"/>
                  </a:cxn>
                  <a:cxn ang="0">
                    <a:pos x="384" y="638"/>
                  </a:cxn>
                  <a:cxn ang="0">
                    <a:pos x="381" y="587"/>
                  </a:cxn>
                  <a:cxn ang="0">
                    <a:pos x="427" y="552"/>
                  </a:cxn>
                  <a:cxn ang="0">
                    <a:pos x="389" y="506"/>
                  </a:cxn>
                  <a:cxn ang="0">
                    <a:pos x="349" y="440"/>
                  </a:cxn>
                  <a:cxn ang="0">
                    <a:pos x="329" y="411"/>
                  </a:cxn>
                  <a:cxn ang="0">
                    <a:pos x="368" y="405"/>
                  </a:cxn>
                  <a:cxn ang="0">
                    <a:pos x="447" y="366"/>
                  </a:cxn>
                  <a:cxn ang="0">
                    <a:pos x="474" y="367"/>
                  </a:cxn>
                  <a:cxn ang="0">
                    <a:pos x="490" y="320"/>
                  </a:cxn>
                  <a:cxn ang="0">
                    <a:pos x="470" y="262"/>
                  </a:cxn>
                  <a:cxn ang="0">
                    <a:pos x="463" y="205"/>
                  </a:cxn>
                  <a:cxn ang="0">
                    <a:pos x="458" y="162"/>
                  </a:cxn>
                  <a:cxn ang="0">
                    <a:pos x="448" y="106"/>
                  </a:cxn>
                  <a:cxn ang="0">
                    <a:pos x="405" y="73"/>
                  </a:cxn>
                  <a:cxn ang="0">
                    <a:pos x="387" y="55"/>
                  </a:cxn>
                  <a:cxn ang="0">
                    <a:pos x="351" y="60"/>
                  </a:cxn>
                  <a:cxn ang="0">
                    <a:pos x="361" y="41"/>
                  </a:cxn>
                  <a:cxn ang="0">
                    <a:pos x="330" y="72"/>
                  </a:cxn>
                  <a:cxn ang="0">
                    <a:pos x="299" y="88"/>
                  </a:cxn>
                  <a:cxn ang="0">
                    <a:pos x="261" y="88"/>
                  </a:cxn>
                </a:cxnLst>
                <a:rect l="0" t="0" r="r" b="b"/>
                <a:pathLst>
                  <a:path w="490" h="659">
                    <a:moveTo>
                      <a:pt x="261" y="88"/>
                    </a:moveTo>
                    <a:lnTo>
                      <a:pt x="260" y="83"/>
                    </a:lnTo>
                    <a:lnTo>
                      <a:pt x="264" y="73"/>
                    </a:lnTo>
                    <a:lnTo>
                      <a:pt x="271" y="68"/>
                    </a:lnTo>
                    <a:lnTo>
                      <a:pt x="276" y="62"/>
                    </a:lnTo>
                    <a:lnTo>
                      <a:pt x="276" y="52"/>
                    </a:lnTo>
                    <a:lnTo>
                      <a:pt x="272" y="49"/>
                    </a:lnTo>
                    <a:lnTo>
                      <a:pt x="255" y="55"/>
                    </a:lnTo>
                    <a:lnTo>
                      <a:pt x="249" y="55"/>
                    </a:lnTo>
                    <a:lnTo>
                      <a:pt x="244" y="49"/>
                    </a:lnTo>
                    <a:lnTo>
                      <a:pt x="233" y="44"/>
                    </a:lnTo>
                    <a:lnTo>
                      <a:pt x="228" y="50"/>
                    </a:lnTo>
                    <a:lnTo>
                      <a:pt x="223" y="50"/>
                    </a:lnTo>
                    <a:lnTo>
                      <a:pt x="222" y="42"/>
                    </a:lnTo>
                    <a:lnTo>
                      <a:pt x="215" y="42"/>
                    </a:lnTo>
                    <a:lnTo>
                      <a:pt x="211" y="39"/>
                    </a:lnTo>
                    <a:lnTo>
                      <a:pt x="217" y="31"/>
                    </a:lnTo>
                    <a:lnTo>
                      <a:pt x="217" y="22"/>
                    </a:lnTo>
                    <a:lnTo>
                      <a:pt x="212" y="11"/>
                    </a:lnTo>
                    <a:lnTo>
                      <a:pt x="196" y="6"/>
                    </a:lnTo>
                    <a:lnTo>
                      <a:pt x="189" y="7"/>
                    </a:lnTo>
                    <a:lnTo>
                      <a:pt x="190" y="2"/>
                    </a:lnTo>
                    <a:lnTo>
                      <a:pt x="182" y="6"/>
                    </a:lnTo>
                    <a:lnTo>
                      <a:pt x="158" y="0"/>
                    </a:lnTo>
                    <a:lnTo>
                      <a:pt x="150" y="1"/>
                    </a:lnTo>
                    <a:lnTo>
                      <a:pt x="150" y="11"/>
                    </a:lnTo>
                    <a:lnTo>
                      <a:pt x="158" y="25"/>
                    </a:lnTo>
                    <a:lnTo>
                      <a:pt x="164" y="31"/>
                    </a:lnTo>
                    <a:lnTo>
                      <a:pt x="167" y="38"/>
                    </a:lnTo>
                    <a:lnTo>
                      <a:pt x="153" y="46"/>
                    </a:lnTo>
                    <a:lnTo>
                      <a:pt x="152" y="50"/>
                    </a:lnTo>
                    <a:lnTo>
                      <a:pt x="148" y="55"/>
                    </a:lnTo>
                    <a:lnTo>
                      <a:pt x="155" y="55"/>
                    </a:lnTo>
                    <a:lnTo>
                      <a:pt x="159" y="58"/>
                    </a:lnTo>
                    <a:lnTo>
                      <a:pt x="157" y="65"/>
                    </a:lnTo>
                    <a:lnTo>
                      <a:pt x="161" y="71"/>
                    </a:lnTo>
                    <a:lnTo>
                      <a:pt x="166" y="74"/>
                    </a:lnTo>
                    <a:lnTo>
                      <a:pt x="164" y="78"/>
                    </a:lnTo>
                    <a:lnTo>
                      <a:pt x="159" y="79"/>
                    </a:lnTo>
                    <a:lnTo>
                      <a:pt x="159" y="87"/>
                    </a:lnTo>
                    <a:lnTo>
                      <a:pt x="172" y="97"/>
                    </a:lnTo>
                    <a:lnTo>
                      <a:pt x="170" y="99"/>
                    </a:lnTo>
                    <a:lnTo>
                      <a:pt x="148" y="99"/>
                    </a:lnTo>
                    <a:lnTo>
                      <a:pt x="145" y="106"/>
                    </a:lnTo>
                    <a:lnTo>
                      <a:pt x="142" y="110"/>
                    </a:lnTo>
                    <a:lnTo>
                      <a:pt x="142" y="128"/>
                    </a:lnTo>
                    <a:lnTo>
                      <a:pt x="148" y="148"/>
                    </a:lnTo>
                    <a:lnTo>
                      <a:pt x="142" y="142"/>
                    </a:lnTo>
                    <a:lnTo>
                      <a:pt x="137" y="128"/>
                    </a:lnTo>
                    <a:lnTo>
                      <a:pt x="130" y="126"/>
                    </a:lnTo>
                    <a:lnTo>
                      <a:pt x="129" y="137"/>
                    </a:lnTo>
                    <a:lnTo>
                      <a:pt x="123" y="137"/>
                    </a:lnTo>
                    <a:lnTo>
                      <a:pt x="120" y="125"/>
                    </a:lnTo>
                    <a:lnTo>
                      <a:pt x="115" y="115"/>
                    </a:lnTo>
                    <a:lnTo>
                      <a:pt x="99" y="113"/>
                    </a:lnTo>
                    <a:lnTo>
                      <a:pt x="72" y="117"/>
                    </a:lnTo>
                    <a:lnTo>
                      <a:pt x="69" y="126"/>
                    </a:lnTo>
                    <a:lnTo>
                      <a:pt x="65" y="130"/>
                    </a:lnTo>
                    <a:lnTo>
                      <a:pt x="61" y="137"/>
                    </a:lnTo>
                    <a:lnTo>
                      <a:pt x="62" y="140"/>
                    </a:lnTo>
                    <a:lnTo>
                      <a:pt x="73" y="142"/>
                    </a:lnTo>
                    <a:lnTo>
                      <a:pt x="78" y="146"/>
                    </a:lnTo>
                    <a:lnTo>
                      <a:pt x="83" y="152"/>
                    </a:lnTo>
                    <a:lnTo>
                      <a:pt x="86" y="160"/>
                    </a:lnTo>
                    <a:lnTo>
                      <a:pt x="83" y="159"/>
                    </a:lnTo>
                    <a:lnTo>
                      <a:pt x="78" y="151"/>
                    </a:lnTo>
                    <a:lnTo>
                      <a:pt x="64" y="154"/>
                    </a:lnTo>
                    <a:lnTo>
                      <a:pt x="54" y="200"/>
                    </a:lnTo>
                    <a:lnTo>
                      <a:pt x="38" y="211"/>
                    </a:lnTo>
                    <a:lnTo>
                      <a:pt x="40" y="219"/>
                    </a:lnTo>
                    <a:lnTo>
                      <a:pt x="59" y="228"/>
                    </a:lnTo>
                    <a:lnTo>
                      <a:pt x="57" y="239"/>
                    </a:lnTo>
                    <a:lnTo>
                      <a:pt x="50" y="249"/>
                    </a:lnTo>
                    <a:lnTo>
                      <a:pt x="40" y="256"/>
                    </a:lnTo>
                    <a:lnTo>
                      <a:pt x="39" y="267"/>
                    </a:lnTo>
                    <a:lnTo>
                      <a:pt x="34" y="278"/>
                    </a:lnTo>
                    <a:lnTo>
                      <a:pt x="26" y="280"/>
                    </a:lnTo>
                    <a:lnTo>
                      <a:pt x="13" y="275"/>
                    </a:lnTo>
                    <a:lnTo>
                      <a:pt x="3" y="275"/>
                    </a:lnTo>
                    <a:lnTo>
                      <a:pt x="2" y="283"/>
                    </a:lnTo>
                    <a:lnTo>
                      <a:pt x="6" y="298"/>
                    </a:lnTo>
                    <a:lnTo>
                      <a:pt x="7" y="308"/>
                    </a:lnTo>
                    <a:lnTo>
                      <a:pt x="6" y="320"/>
                    </a:lnTo>
                    <a:lnTo>
                      <a:pt x="6" y="339"/>
                    </a:lnTo>
                    <a:lnTo>
                      <a:pt x="0" y="346"/>
                    </a:lnTo>
                    <a:lnTo>
                      <a:pt x="0" y="353"/>
                    </a:lnTo>
                    <a:lnTo>
                      <a:pt x="5" y="370"/>
                    </a:lnTo>
                    <a:lnTo>
                      <a:pt x="5" y="377"/>
                    </a:lnTo>
                    <a:lnTo>
                      <a:pt x="10" y="383"/>
                    </a:lnTo>
                    <a:lnTo>
                      <a:pt x="11" y="394"/>
                    </a:lnTo>
                    <a:lnTo>
                      <a:pt x="17" y="402"/>
                    </a:lnTo>
                    <a:lnTo>
                      <a:pt x="17" y="410"/>
                    </a:lnTo>
                    <a:lnTo>
                      <a:pt x="6" y="427"/>
                    </a:lnTo>
                    <a:lnTo>
                      <a:pt x="14" y="431"/>
                    </a:lnTo>
                    <a:lnTo>
                      <a:pt x="12" y="438"/>
                    </a:lnTo>
                    <a:lnTo>
                      <a:pt x="12" y="445"/>
                    </a:lnTo>
                    <a:lnTo>
                      <a:pt x="17" y="453"/>
                    </a:lnTo>
                    <a:lnTo>
                      <a:pt x="21" y="460"/>
                    </a:lnTo>
                    <a:lnTo>
                      <a:pt x="22" y="472"/>
                    </a:lnTo>
                    <a:lnTo>
                      <a:pt x="17" y="479"/>
                    </a:lnTo>
                    <a:lnTo>
                      <a:pt x="29" y="490"/>
                    </a:lnTo>
                    <a:lnTo>
                      <a:pt x="37" y="496"/>
                    </a:lnTo>
                    <a:lnTo>
                      <a:pt x="43" y="507"/>
                    </a:lnTo>
                    <a:lnTo>
                      <a:pt x="61" y="508"/>
                    </a:lnTo>
                    <a:lnTo>
                      <a:pt x="102" y="520"/>
                    </a:lnTo>
                    <a:lnTo>
                      <a:pt x="115" y="526"/>
                    </a:lnTo>
                    <a:lnTo>
                      <a:pt x="113" y="538"/>
                    </a:lnTo>
                    <a:lnTo>
                      <a:pt x="96" y="561"/>
                    </a:lnTo>
                    <a:lnTo>
                      <a:pt x="93" y="573"/>
                    </a:lnTo>
                    <a:lnTo>
                      <a:pt x="86" y="598"/>
                    </a:lnTo>
                    <a:lnTo>
                      <a:pt x="84" y="626"/>
                    </a:lnTo>
                    <a:lnTo>
                      <a:pt x="86" y="636"/>
                    </a:lnTo>
                    <a:lnTo>
                      <a:pt x="88" y="638"/>
                    </a:lnTo>
                    <a:lnTo>
                      <a:pt x="94" y="644"/>
                    </a:lnTo>
                    <a:lnTo>
                      <a:pt x="130" y="639"/>
                    </a:lnTo>
                    <a:lnTo>
                      <a:pt x="156" y="635"/>
                    </a:lnTo>
                    <a:lnTo>
                      <a:pt x="175" y="639"/>
                    </a:lnTo>
                    <a:lnTo>
                      <a:pt x="193" y="648"/>
                    </a:lnTo>
                    <a:lnTo>
                      <a:pt x="204" y="644"/>
                    </a:lnTo>
                    <a:lnTo>
                      <a:pt x="212" y="644"/>
                    </a:lnTo>
                    <a:lnTo>
                      <a:pt x="221" y="646"/>
                    </a:lnTo>
                    <a:lnTo>
                      <a:pt x="227" y="654"/>
                    </a:lnTo>
                    <a:lnTo>
                      <a:pt x="237" y="659"/>
                    </a:lnTo>
                    <a:lnTo>
                      <a:pt x="242" y="657"/>
                    </a:lnTo>
                    <a:lnTo>
                      <a:pt x="244" y="649"/>
                    </a:lnTo>
                    <a:lnTo>
                      <a:pt x="252" y="643"/>
                    </a:lnTo>
                    <a:lnTo>
                      <a:pt x="263" y="644"/>
                    </a:lnTo>
                    <a:lnTo>
                      <a:pt x="276" y="652"/>
                    </a:lnTo>
                    <a:lnTo>
                      <a:pt x="290" y="652"/>
                    </a:lnTo>
                    <a:lnTo>
                      <a:pt x="309" y="639"/>
                    </a:lnTo>
                    <a:lnTo>
                      <a:pt x="342" y="636"/>
                    </a:lnTo>
                    <a:lnTo>
                      <a:pt x="346" y="631"/>
                    </a:lnTo>
                    <a:lnTo>
                      <a:pt x="357" y="635"/>
                    </a:lnTo>
                    <a:lnTo>
                      <a:pt x="372" y="635"/>
                    </a:lnTo>
                    <a:lnTo>
                      <a:pt x="377" y="642"/>
                    </a:lnTo>
                    <a:lnTo>
                      <a:pt x="384" y="638"/>
                    </a:lnTo>
                    <a:lnTo>
                      <a:pt x="384" y="631"/>
                    </a:lnTo>
                    <a:lnTo>
                      <a:pt x="377" y="615"/>
                    </a:lnTo>
                    <a:lnTo>
                      <a:pt x="376" y="599"/>
                    </a:lnTo>
                    <a:lnTo>
                      <a:pt x="381" y="587"/>
                    </a:lnTo>
                    <a:lnTo>
                      <a:pt x="403" y="578"/>
                    </a:lnTo>
                    <a:lnTo>
                      <a:pt x="406" y="568"/>
                    </a:lnTo>
                    <a:lnTo>
                      <a:pt x="410" y="560"/>
                    </a:lnTo>
                    <a:lnTo>
                      <a:pt x="427" y="552"/>
                    </a:lnTo>
                    <a:lnTo>
                      <a:pt x="428" y="545"/>
                    </a:lnTo>
                    <a:lnTo>
                      <a:pt x="425" y="539"/>
                    </a:lnTo>
                    <a:lnTo>
                      <a:pt x="399" y="519"/>
                    </a:lnTo>
                    <a:lnTo>
                      <a:pt x="389" y="506"/>
                    </a:lnTo>
                    <a:lnTo>
                      <a:pt x="361" y="483"/>
                    </a:lnTo>
                    <a:lnTo>
                      <a:pt x="351" y="470"/>
                    </a:lnTo>
                    <a:lnTo>
                      <a:pt x="351" y="453"/>
                    </a:lnTo>
                    <a:lnTo>
                      <a:pt x="349" y="440"/>
                    </a:lnTo>
                    <a:lnTo>
                      <a:pt x="336" y="434"/>
                    </a:lnTo>
                    <a:lnTo>
                      <a:pt x="328" y="425"/>
                    </a:lnTo>
                    <a:lnTo>
                      <a:pt x="328" y="416"/>
                    </a:lnTo>
                    <a:lnTo>
                      <a:pt x="329" y="411"/>
                    </a:lnTo>
                    <a:lnTo>
                      <a:pt x="345" y="426"/>
                    </a:lnTo>
                    <a:lnTo>
                      <a:pt x="347" y="426"/>
                    </a:lnTo>
                    <a:lnTo>
                      <a:pt x="352" y="412"/>
                    </a:lnTo>
                    <a:lnTo>
                      <a:pt x="368" y="405"/>
                    </a:lnTo>
                    <a:lnTo>
                      <a:pt x="385" y="399"/>
                    </a:lnTo>
                    <a:lnTo>
                      <a:pt x="403" y="391"/>
                    </a:lnTo>
                    <a:lnTo>
                      <a:pt x="409" y="379"/>
                    </a:lnTo>
                    <a:lnTo>
                      <a:pt x="447" y="366"/>
                    </a:lnTo>
                    <a:lnTo>
                      <a:pt x="451" y="343"/>
                    </a:lnTo>
                    <a:lnTo>
                      <a:pt x="460" y="346"/>
                    </a:lnTo>
                    <a:lnTo>
                      <a:pt x="468" y="358"/>
                    </a:lnTo>
                    <a:lnTo>
                      <a:pt x="474" y="367"/>
                    </a:lnTo>
                    <a:lnTo>
                      <a:pt x="481" y="367"/>
                    </a:lnTo>
                    <a:lnTo>
                      <a:pt x="485" y="358"/>
                    </a:lnTo>
                    <a:lnTo>
                      <a:pt x="489" y="341"/>
                    </a:lnTo>
                    <a:lnTo>
                      <a:pt x="490" y="320"/>
                    </a:lnTo>
                    <a:lnTo>
                      <a:pt x="489" y="316"/>
                    </a:lnTo>
                    <a:lnTo>
                      <a:pt x="473" y="297"/>
                    </a:lnTo>
                    <a:lnTo>
                      <a:pt x="470" y="273"/>
                    </a:lnTo>
                    <a:lnTo>
                      <a:pt x="470" y="262"/>
                    </a:lnTo>
                    <a:lnTo>
                      <a:pt x="469" y="246"/>
                    </a:lnTo>
                    <a:lnTo>
                      <a:pt x="467" y="237"/>
                    </a:lnTo>
                    <a:lnTo>
                      <a:pt x="464" y="213"/>
                    </a:lnTo>
                    <a:lnTo>
                      <a:pt x="463" y="205"/>
                    </a:lnTo>
                    <a:lnTo>
                      <a:pt x="448" y="194"/>
                    </a:lnTo>
                    <a:lnTo>
                      <a:pt x="447" y="186"/>
                    </a:lnTo>
                    <a:lnTo>
                      <a:pt x="452" y="174"/>
                    </a:lnTo>
                    <a:lnTo>
                      <a:pt x="458" y="162"/>
                    </a:lnTo>
                    <a:lnTo>
                      <a:pt x="459" y="149"/>
                    </a:lnTo>
                    <a:lnTo>
                      <a:pt x="459" y="132"/>
                    </a:lnTo>
                    <a:lnTo>
                      <a:pt x="451" y="115"/>
                    </a:lnTo>
                    <a:lnTo>
                      <a:pt x="448" y="106"/>
                    </a:lnTo>
                    <a:lnTo>
                      <a:pt x="426" y="99"/>
                    </a:lnTo>
                    <a:lnTo>
                      <a:pt x="424" y="85"/>
                    </a:lnTo>
                    <a:lnTo>
                      <a:pt x="415" y="72"/>
                    </a:lnTo>
                    <a:lnTo>
                      <a:pt x="405" y="73"/>
                    </a:lnTo>
                    <a:lnTo>
                      <a:pt x="399" y="68"/>
                    </a:lnTo>
                    <a:lnTo>
                      <a:pt x="397" y="67"/>
                    </a:lnTo>
                    <a:lnTo>
                      <a:pt x="394" y="60"/>
                    </a:lnTo>
                    <a:lnTo>
                      <a:pt x="387" y="55"/>
                    </a:lnTo>
                    <a:lnTo>
                      <a:pt x="381" y="49"/>
                    </a:lnTo>
                    <a:lnTo>
                      <a:pt x="365" y="51"/>
                    </a:lnTo>
                    <a:lnTo>
                      <a:pt x="357" y="55"/>
                    </a:lnTo>
                    <a:lnTo>
                      <a:pt x="351" y="60"/>
                    </a:lnTo>
                    <a:lnTo>
                      <a:pt x="352" y="54"/>
                    </a:lnTo>
                    <a:lnTo>
                      <a:pt x="358" y="49"/>
                    </a:lnTo>
                    <a:lnTo>
                      <a:pt x="368" y="42"/>
                    </a:lnTo>
                    <a:lnTo>
                      <a:pt x="361" y="41"/>
                    </a:lnTo>
                    <a:lnTo>
                      <a:pt x="352" y="42"/>
                    </a:lnTo>
                    <a:lnTo>
                      <a:pt x="339" y="60"/>
                    </a:lnTo>
                    <a:lnTo>
                      <a:pt x="335" y="70"/>
                    </a:lnTo>
                    <a:lnTo>
                      <a:pt x="330" y="72"/>
                    </a:lnTo>
                    <a:lnTo>
                      <a:pt x="330" y="66"/>
                    </a:lnTo>
                    <a:lnTo>
                      <a:pt x="312" y="71"/>
                    </a:lnTo>
                    <a:lnTo>
                      <a:pt x="296" y="83"/>
                    </a:lnTo>
                    <a:lnTo>
                      <a:pt x="299" y="88"/>
                    </a:lnTo>
                    <a:lnTo>
                      <a:pt x="290" y="88"/>
                    </a:lnTo>
                    <a:lnTo>
                      <a:pt x="277" y="84"/>
                    </a:lnTo>
                    <a:lnTo>
                      <a:pt x="264" y="94"/>
                    </a:lnTo>
                    <a:lnTo>
                      <a:pt x="261" y="8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219" name="Group 189"/>
              <p:cNvGrpSpPr>
                <a:grpSpLocks noChangeAspect="1"/>
              </p:cNvGrpSpPr>
              <p:nvPr/>
            </p:nvGrpSpPr>
            <p:grpSpPr bwMode="gray">
              <a:xfrm>
                <a:off x="4679156" y="2659410"/>
                <a:ext cx="247650" cy="244475"/>
                <a:chOff x="2465" y="1836"/>
                <a:chExt cx="156" cy="154"/>
              </a:xfrm>
              <a:grpFill/>
            </p:grpSpPr>
            <p:sp>
              <p:nvSpPr>
                <p:cNvPr id="252" name="Freeform 190"/>
                <p:cNvSpPr>
                  <a:spLocks noChangeAspect="1"/>
                </p:cNvSpPr>
                <p:nvPr/>
              </p:nvSpPr>
              <p:spPr bwMode="gray">
                <a:xfrm>
                  <a:off x="2610" y="1966"/>
                  <a:ext cx="11" cy="24"/>
                </a:xfrm>
                <a:custGeom>
                  <a:avLst/>
                  <a:gdLst/>
                  <a:ahLst/>
                  <a:cxnLst>
                    <a:cxn ang="0">
                      <a:pos x="41" y="0"/>
                    </a:cxn>
                    <a:cxn ang="0">
                      <a:pos x="46" y="2"/>
                    </a:cxn>
                    <a:cxn ang="0">
                      <a:pos x="47" y="32"/>
                    </a:cxn>
                    <a:cxn ang="0">
                      <a:pos x="52" y="59"/>
                    </a:cxn>
                    <a:cxn ang="0">
                      <a:pos x="51" y="70"/>
                    </a:cxn>
                    <a:cxn ang="0">
                      <a:pos x="47" y="79"/>
                    </a:cxn>
                    <a:cxn ang="0">
                      <a:pos x="44" y="89"/>
                    </a:cxn>
                    <a:cxn ang="0">
                      <a:pos x="41" y="103"/>
                    </a:cxn>
                    <a:cxn ang="0">
                      <a:pos x="33" y="115"/>
                    </a:cxn>
                    <a:cxn ang="0">
                      <a:pos x="33" y="121"/>
                    </a:cxn>
                    <a:cxn ang="0">
                      <a:pos x="28" y="114"/>
                    </a:cxn>
                    <a:cxn ang="0">
                      <a:pos x="22" y="113"/>
                    </a:cxn>
                    <a:cxn ang="0">
                      <a:pos x="16" y="109"/>
                    </a:cxn>
                    <a:cxn ang="0">
                      <a:pos x="14" y="103"/>
                    </a:cxn>
                    <a:cxn ang="0">
                      <a:pos x="14" y="95"/>
                    </a:cxn>
                    <a:cxn ang="0">
                      <a:pos x="8" y="93"/>
                    </a:cxn>
                    <a:cxn ang="0">
                      <a:pos x="5" y="87"/>
                    </a:cxn>
                    <a:cxn ang="0">
                      <a:pos x="4" y="65"/>
                    </a:cxn>
                    <a:cxn ang="0">
                      <a:pos x="0" y="60"/>
                    </a:cxn>
                    <a:cxn ang="0">
                      <a:pos x="0" y="44"/>
                    </a:cxn>
                    <a:cxn ang="0">
                      <a:pos x="5" y="30"/>
                    </a:cxn>
                    <a:cxn ang="0">
                      <a:pos x="10" y="32"/>
                    </a:cxn>
                    <a:cxn ang="0">
                      <a:pos x="16" y="29"/>
                    </a:cxn>
                    <a:cxn ang="0">
                      <a:pos x="27" y="22"/>
                    </a:cxn>
                    <a:cxn ang="0">
                      <a:pos x="36" y="18"/>
                    </a:cxn>
                    <a:cxn ang="0">
                      <a:pos x="38" y="14"/>
                    </a:cxn>
                    <a:cxn ang="0">
                      <a:pos x="41" y="0"/>
                    </a:cxn>
                  </a:cxnLst>
                  <a:rect l="0" t="0" r="r" b="b"/>
                  <a:pathLst>
                    <a:path w="52" h="121">
                      <a:moveTo>
                        <a:pt x="41" y="0"/>
                      </a:moveTo>
                      <a:lnTo>
                        <a:pt x="46" y="2"/>
                      </a:lnTo>
                      <a:lnTo>
                        <a:pt x="47" y="32"/>
                      </a:lnTo>
                      <a:lnTo>
                        <a:pt x="52" y="59"/>
                      </a:lnTo>
                      <a:lnTo>
                        <a:pt x="51" y="70"/>
                      </a:lnTo>
                      <a:lnTo>
                        <a:pt x="47" y="79"/>
                      </a:lnTo>
                      <a:lnTo>
                        <a:pt x="44" y="89"/>
                      </a:lnTo>
                      <a:lnTo>
                        <a:pt x="41" y="103"/>
                      </a:lnTo>
                      <a:lnTo>
                        <a:pt x="33" y="115"/>
                      </a:lnTo>
                      <a:lnTo>
                        <a:pt x="33" y="121"/>
                      </a:lnTo>
                      <a:lnTo>
                        <a:pt x="28" y="114"/>
                      </a:lnTo>
                      <a:lnTo>
                        <a:pt x="22" y="113"/>
                      </a:lnTo>
                      <a:lnTo>
                        <a:pt x="16" y="109"/>
                      </a:lnTo>
                      <a:lnTo>
                        <a:pt x="14" y="103"/>
                      </a:lnTo>
                      <a:lnTo>
                        <a:pt x="14" y="95"/>
                      </a:lnTo>
                      <a:lnTo>
                        <a:pt x="8" y="93"/>
                      </a:lnTo>
                      <a:lnTo>
                        <a:pt x="5" y="87"/>
                      </a:lnTo>
                      <a:lnTo>
                        <a:pt x="4" y="65"/>
                      </a:lnTo>
                      <a:lnTo>
                        <a:pt x="0" y="60"/>
                      </a:lnTo>
                      <a:lnTo>
                        <a:pt x="0" y="44"/>
                      </a:lnTo>
                      <a:lnTo>
                        <a:pt x="5" y="30"/>
                      </a:lnTo>
                      <a:lnTo>
                        <a:pt x="10" y="32"/>
                      </a:lnTo>
                      <a:lnTo>
                        <a:pt x="16" y="29"/>
                      </a:lnTo>
                      <a:lnTo>
                        <a:pt x="27" y="22"/>
                      </a:lnTo>
                      <a:lnTo>
                        <a:pt x="36" y="18"/>
                      </a:lnTo>
                      <a:lnTo>
                        <a:pt x="38" y="14"/>
                      </a:lnTo>
                      <a:lnTo>
                        <a:pt x="41"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53" name="Freeform 191"/>
                <p:cNvSpPr>
                  <a:spLocks noChangeAspect="1"/>
                </p:cNvSpPr>
                <p:nvPr/>
              </p:nvSpPr>
              <p:spPr bwMode="gray">
                <a:xfrm>
                  <a:off x="2465" y="1836"/>
                  <a:ext cx="139" cy="140"/>
                </a:xfrm>
                <a:custGeom>
                  <a:avLst/>
                  <a:gdLst/>
                  <a:ahLst/>
                  <a:cxnLst>
                    <a:cxn ang="0">
                      <a:pos x="349" y="36"/>
                    </a:cxn>
                    <a:cxn ang="0">
                      <a:pos x="322" y="100"/>
                    </a:cxn>
                    <a:cxn ang="0">
                      <a:pos x="284" y="138"/>
                    </a:cxn>
                    <a:cxn ang="0">
                      <a:pos x="248" y="154"/>
                    </a:cxn>
                    <a:cxn ang="0">
                      <a:pos x="191" y="133"/>
                    </a:cxn>
                    <a:cxn ang="0">
                      <a:pos x="159" y="140"/>
                    </a:cxn>
                    <a:cxn ang="0">
                      <a:pos x="177" y="202"/>
                    </a:cxn>
                    <a:cxn ang="0">
                      <a:pos x="160" y="205"/>
                    </a:cxn>
                    <a:cxn ang="0">
                      <a:pos x="93" y="194"/>
                    </a:cxn>
                    <a:cxn ang="0">
                      <a:pos x="51" y="206"/>
                    </a:cxn>
                    <a:cxn ang="0">
                      <a:pos x="0" y="235"/>
                    </a:cxn>
                    <a:cxn ang="0">
                      <a:pos x="11" y="248"/>
                    </a:cxn>
                    <a:cxn ang="0">
                      <a:pos x="10" y="263"/>
                    </a:cxn>
                    <a:cxn ang="0">
                      <a:pos x="43" y="273"/>
                    </a:cxn>
                    <a:cxn ang="0">
                      <a:pos x="103" y="294"/>
                    </a:cxn>
                    <a:cxn ang="0">
                      <a:pos x="128" y="302"/>
                    </a:cxn>
                    <a:cxn ang="0">
                      <a:pos x="148" y="328"/>
                    </a:cxn>
                    <a:cxn ang="0">
                      <a:pos x="144" y="351"/>
                    </a:cxn>
                    <a:cxn ang="0">
                      <a:pos x="188" y="397"/>
                    </a:cxn>
                    <a:cxn ang="0">
                      <a:pos x="199" y="440"/>
                    </a:cxn>
                    <a:cxn ang="0">
                      <a:pos x="220" y="475"/>
                    </a:cxn>
                    <a:cxn ang="0">
                      <a:pos x="197" y="527"/>
                    </a:cxn>
                    <a:cxn ang="0">
                      <a:pos x="197" y="547"/>
                    </a:cxn>
                    <a:cxn ang="0">
                      <a:pos x="162" y="628"/>
                    </a:cxn>
                    <a:cxn ang="0">
                      <a:pos x="222" y="666"/>
                    </a:cxn>
                    <a:cxn ang="0">
                      <a:pos x="308" y="670"/>
                    </a:cxn>
                    <a:cxn ang="0">
                      <a:pos x="361" y="698"/>
                    </a:cxn>
                    <a:cxn ang="0">
                      <a:pos x="431" y="697"/>
                    </a:cxn>
                    <a:cxn ang="0">
                      <a:pos x="452" y="629"/>
                    </a:cxn>
                    <a:cxn ang="0">
                      <a:pos x="487" y="615"/>
                    </a:cxn>
                    <a:cxn ang="0">
                      <a:pos x="525" y="625"/>
                    </a:cxn>
                    <a:cxn ang="0">
                      <a:pos x="552" y="628"/>
                    </a:cxn>
                    <a:cxn ang="0">
                      <a:pos x="593" y="645"/>
                    </a:cxn>
                    <a:cxn ang="0">
                      <a:pos x="640" y="608"/>
                    </a:cxn>
                    <a:cxn ang="0">
                      <a:pos x="667" y="585"/>
                    </a:cxn>
                    <a:cxn ang="0">
                      <a:pos x="635" y="550"/>
                    </a:cxn>
                    <a:cxn ang="0">
                      <a:pos x="624" y="509"/>
                    </a:cxn>
                    <a:cxn ang="0">
                      <a:pos x="640" y="477"/>
                    </a:cxn>
                    <a:cxn ang="0">
                      <a:pos x="636" y="430"/>
                    </a:cxn>
                    <a:cxn ang="0">
                      <a:pos x="620" y="388"/>
                    </a:cxn>
                    <a:cxn ang="0">
                      <a:pos x="584" y="385"/>
                    </a:cxn>
                    <a:cxn ang="0">
                      <a:pos x="603" y="355"/>
                    </a:cxn>
                    <a:cxn ang="0">
                      <a:pos x="635" y="299"/>
                    </a:cxn>
                    <a:cxn ang="0">
                      <a:pos x="663" y="279"/>
                    </a:cxn>
                    <a:cxn ang="0">
                      <a:pos x="694" y="179"/>
                    </a:cxn>
                    <a:cxn ang="0">
                      <a:pos x="608" y="143"/>
                    </a:cxn>
                    <a:cxn ang="0">
                      <a:pos x="548" y="127"/>
                    </a:cxn>
                    <a:cxn ang="0">
                      <a:pos x="526" y="82"/>
                    </a:cxn>
                    <a:cxn ang="0">
                      <a:pos x="489" y="93"/>
                    </a:cxn>
                    <a:cxn ang="0">
                      <a:pos x="452" y="52"/>
                    </a:cxn>
                    <a:cxn ang="0">
                      <a:pos x="408" y="16"/>
                    </a:cxn>
                  </a:cxnLst>
                  <a:rect l="0" t="0" r="r" b="b"/>
                  <a:pathLst>
                    <a:path w="694" h="700">
                      <a:moveTo>
                        <a:pt x="408" y="0"/>
                      </a:moveTo>
                      <a:lnTo>
                        <a:pt x="403" y="4"/>
                      </a:lnTo>
                      <a:lnTo>
                        <a:pt x="381" y="7"/>
                      </a:lnTo>
                      <a:lnTo>
                        <a:pt x="355" y="17"/>
                      </a:lnTo>
                      <a:lnTo>
                        <a:pt x="349" y="36"/>
                      </a:lnTo>
                      <a:lnTo>
                        <a:pt x="345" y="66"/>
                      </a:lnTo>
                      <a:lnTo>
                        <a:pt x="349" y="70"/>
                      </a:lnTo>
                      <a:lnTo>
                        <a:pt x="348" y="76"/>
                      </a:lnTo>
                      <a:lnTo>
                        <a:pt x="336" y="90"/>
                      </a:lnTo>
                      <a:lnTo>
                        <a:pt x="322" y="100"/>
                      </a:lnTo>
                      <a:lnTo>
                        <a:pt x="290" y="109"/>
                      </a:lnTo>
                      <a:lnTo>
                        <a:pt x="275" y="119"/>
                      </a:lnTo>
                      <a:lnTo>
                        <a:pt x="268" y="132"/>
                      </a:lnTo>
                      <a:lnTo>
                        <a:pt x="269" y="138"/>
                      </a:lnTo>
                      <a:lnTo>
                        <a:pt x="284" y="138"/>
                      </a:lnTo>
                      <a:lnTo>
                        <a:pt x="289" y="139"/>
                      </a:lnTo>
                      <a:lnTo>
                        <a:pt x="288" y="143"/>
                      </a:lnTo>
                      <a:lnTo>
                        <a:pt x="267" y="145"/>
                      </a:lnTo>
                      <a:lnTo>
                        <a:pt x="257" y="152"/>
                      </a:lnTo>
                      <a:lnTo>
                        <a:pt x="248" y="154"/>
                      </a:lnTo>
                      <a:lnTo>
                        <a:pt x="237" y="154"/>
                      </a:lnTo>
                      <a:lnTo>
                        <a:pt x="224" y="150"/>
                      </a:lnTo>
                      <a:lnTo>
                        <a:pt x="208" y="148"/>
                      </a:lnTo>
                      <a:lnTo>
                        <a:pt x="203" y="149"/>
                      </a:lnTo>
                      <a:lnTo>
                        <a:pt x="191" y="133"/>
                      </a:lnTo>
                      <a:lnTo>
                        <a:pt x="192" y="124"/>
                      </a:lnTo>
                      <a:lnTo>
                        <a:pt x="188" y="122"/>
                      </a:lnTo>
                      <a:lnTo>
                        <a:pt x="167" y="123"/>
                      </a:lnTo>
                      <a:lnTo>
                        <a:pt x="157" y="120"/>
                      </a:lnTo>
                      <a:lnTo>
                        <a:pt x="159" y="140"/>
                      </a:lnTo>
                      <a:lnTo>
                        <a:pt x="162" y="149"/>
                      </a:lnTo>
                      <a:lnTo>
                        <a:pt x="168" y="154"/>
                      </a:lnTo>
                      <a:lnTo>
                        <a:pt x="175" y="177"/>
                      </a:lnTo>
                      <a:lnTo>
                        <a:pt x="175" y="189"/>
                      </a:lnTo>
                      <a:lnTo>
                        <a:pt x="177" y="202"/>
                      </a:lnTo>
                      <a:lnTo>
                        <a:pt x="183" y="206"/>
                      </a:lnTo>
                      <a:lnTo>
                        <a:pt x="179" y="210"/>
                      </a:lnTo>
                      <a:lnTo>
                        <a:pt x="168" y="211"/>
                      </a:lnTo>
                      <a:lnTo>
                        <a:pt x="165" y="208"/>
                      </a:lnTo>
                      <a:lnTo>
                        <a:pt x="160" y="205"/>
                      </a:lnTo>
                      <a:lnTo>
                        <a:pt x="152" y="208"/>
                      </a:lnTo>
                      <a:lnTo>
                        <a:pt x="145" y="210"/>
                      </a:lnTo>
                      <a:lnTo>
                        <a:pt x="136" y="209"/>
                      </a:lnTo>
                      <a:lnTo>
                        <a:pt x="118" y="215"/>
                      </a:lnTo>
                      <a:lnTo>
                        <a:pt x="93" y="194"/>
                      </a:lnTo>
                      <a:lnTo>
                        <a:pt x="76" y="195"/>
                      </a:lnTo>
                      <a:lnTo>
                        <a:pt x="71" y="193"/>
                      </a:lnTo>
                      <a:lnTo>
                        <a:pt x="66" y="197"/>
                      </a:lnTo>
                      <a:lnTo>
                        <a:pt x="65" y="202"/>
                      </a:lnTo>
                      <a:lnTo>
                        <a:pt x="51" y="206"/>
                      </a:lnTo>
                      <a:lnTo>
                        <a:pt x="42" y="206"/>
                      </a:lnTo>
                      <a:lnTo>
                        <a:pt x="26" y="209"/>
                      </a:lnTo>
                      <a:lnTo>
                        <a:pt x="4" y="219"/>
                      </a:lnTo>
                      <a:lnTo>
                        <a:pt x="0" y="229"/>
                      </a:lnTo>
                      <a:lnTo>
                        <a:pt x="0" y="235"/>
                      </a:lnTo>
                      <a:lnTo>
                        <a:pt x="20" y="232"/>
                      </a:lnTo>
                      <a:lnTo>
                        <a:pt x="19" y="237"/>
                      </a:lnTo>
                      <a:lnTo>
                        <a:pt x="14" y="237"/>
                      </a:lnTo>
                      <a:lnTo>
                        <a:pt x="9" y="243"/>
                      </a:lnTo>
                      <a:lnTo>
                        <a:pt x="11" y="248"/>
                      </a:lnTo>
                      <a:lnTo>
                        <a:pt x="19" y="247"/>
                      </a:lnTo>
                      <a:lnTo>
                        <a:pt x="28" y="247"/>
                      </a:lnTo>
                      <a:lnTo>
                        <a:pt x="26" y="254"/>
                      </a:lnTo>
                      <a:lnTo>
                        <a:pt x="5" y="258"/>
                      </a:lnTo>
                      <a:lnTo>
                        <a:pt x="10" y="263"/>
                      </a:lnTo>
                      <a:lnTo>
                        <a:pt x="23" y="268"/>
                      </a:lnTo>
                      <a:lnTo>
                        <a:pt x="23" y="279"/>
                      </a:lnTo>
                      <a:lnTo>
                        <a:pt x="35" y="280"/>
                      </a:lnTo>
                      <a:lnTo>
                        <a:pt x="35" y="274"/>
                      </a:lnTo>
                      <a:lnTo>
                        <a:pt x="43" y="273"/>
                      </a:lnTo>
                      <a:lnTo>
                        <a:pt x="74" y="284"/>
                      </a:lnTo>
                      <a:lnTo>
                        <a:pt x="84" y="291"/>
                      </a:lnTo>
                      <a:lnTo>
                        <a:pt x="86" y="296"/>
                      </a:lnTo>
                      <a:lnTo>
                        <a:pt x="91" y="299"/>
                      </a:lnTo>
                      <a:lnTo>
                        <a:pt x="103" y="294"/>
                      </a:lnTo>
                      <a:lnTo>
                        <a:pt x="111" y="296"/>
                      </a:lnTo>
                      <a:lnTo>
                        <a:pt x="106" y="300"/>
                      </a:lnTo>
                      <a:lnTo>
                        <a:pt x="118" y="305"/>
                      </a:lnTo>
                      <a:lnTo>
                        <a:pt x="124" y="300"/>
                      </a:lnTo>
                      <a:lnTo>
                        <a:pt x="128" y="302"/>
                      </a:lnTo>
                      <a:lnTo>
                        <a:pt x="125" y="318"/>
                      </a:lnTo>
                      <a:lnTo>
                        <a:pt x="140" y="322"/>
                      </a:lnTo>
                      <a:lnTo>
                        <a:pt x="155" y="318"/>
                      </a:lnTo>
                      <a:lnTo>
                        <a:pt x="165" y="323"/>
                      </a:lnTo>
                      <a:lnTo>
                        <a:pt x="148" y="328"/>
                      </a:lnTo>
                      <a:lnTo>
                        <a:pt x="148" y="334"/>
                      </a:lnTo>
                      <a:lnTo>
                        <a:pt x="155" y="342"/>
                      </a:lnTo>
                      <a:lnTo>
                        <a:pt x="150" y="349"/>
                      </a:lnTo>
                      <a:lnTo>
                        <a:pt x="144" y="344"/>
                      </a:lnTo>
                      <a:lnTo>
                        <a:pt x="144" y="351"/>
                      </a:lnTo>
                      <a:lnTo>
                        <a:pt x="155" y="364"/>
                      </a:lnTo>
                      <a:lnTo>
                        <a:pt x="161" y="374"/>
                      </a:lnTo>
                      <a:lnTo>
                        <a:pt x="164" y="381"/>
                      </a:lnTo>
                      <a:lnTo>
                        <a:pt x="176" y="389"/>
                      </a:lnTo>
                      <a:lnTo>
                        <a:pt x="188" y="397"/>
                      </a:lnTo>
                      <a:lnTo>
                        <a:pt x="203" y="401"/>
                      </a:lnTo>
                      <a:lnTo>
                        <a:pt x="200" y="408"/>
                      </a:lnTo>
                      <a:lnTo>
                        <a:pt x="204" y="417"/>
                      </a:lnTo>
                      <a:lnTo>
                        <a:pt x="204" y="429"/>
                      </a:lnTo>
                      <a:lnTo>
                        <a:pt x="199" y="440"/>
                      </a:lnTo>
                      <a:lnTo>
                        <a:pt x="203" y="450"/>
                      </a:lnTo>
                      <a:lnTo>
                        <a:pt x="213" y="457"/>
                      </a:lnTo>
                      <a:lnTo>
                        <a:pt x="220" y="467"/>
                      </a:lnTo>
                      <a:lnTo>
                        <a:pt x="224" y="480"/>
                      </a:lnTo>
                      <a:lnTo>
                        <a:pt x="220" y="475"/>
                      </a:lnTo>
                      <a:lnTo>
                        <a:pt x="207" y="460"/>
                      </a:lnTo>
                      <a:lnTo>
                        <a:pt x="203" y="467"/>
                      </a:lnTo>
                      <a:lnTo>
                        <a:pt x="203" y="484"/>
                      </a:lnTo>
                      <a:lnTo>
                        <a:pt x="198" y="517"/>
                      </a:lnTo>
                      <a:lnTo>
                        <a:pt x="197" y="527"/>
                      </a:lnTo>
                      <a:lnTo>
                        <a:pt x="203" y="518"/>
                      </a:lnTo>
                      <a:lnTo>
                        <a:pt x="207" y="526"/>
                      </a:lnTo>
                      <a:lnTo>
                        <a:pt x="204" y="530"/>
                      </a:lnTo>
                      <a:lnTo>
                        <a:pt x="197" y="534"/>
                      </a:lnTo>
                      <a:lnTo>
                        <a:pt x="197" y="547"/>
                      </a:lnTo>
                      <a:lnTo>
                        <a:pt x="186" y="607"/>
                      </a:lnTo>
                      <a:lnTo>
                        <a:pt x="181" y="618"/>
                      </a:lnTo>
                      <a:lnTo>
                        <a:pt x="171" y="624"/>
                      </a:lnTo>
                      <a:lnTo>
                        <a:pt x="161" y="624"/>
                      </a:lnTo>
                      <a:lnTo>
                        <a:pt x="162" y="628"/>
                      </a:lnTo>
                      <a:lnTo>
                        <a:pt x="184" y="646"/>
                      </a:lnTo>
                      <a:lnTo>
                        <a:pt x="193" y="650"/>
                      </a:lnTo>
                      <a:lnTo>
                        <a:pt x="204" y="652"/>
                      </a:lnTo>
                      <a:lnTo>
                        <a:pt x="215" y="660"/>
                      </a:lnTo>
                      <a:lnTo>
                        <a:pt x="222" y="666"/>
                      </a:lnTo>
                      <a:lnTo>
                        <a:pt x="268" y="678"/>
                      </a:lnTo>
                      <a:lnTo>
                        <a:pt x="284" y="679"/>
                      </a:lnTo>
                      <a:lnTo>
                        <a:pt x="290" y="678"/>
                      </a:lnTo>
                      <a:lnTo>
                        <a:pt x="300" y="671"/>
                      </a:lnTo>
                      <a:lnTo>
                        <a:pt x="308" y="670"/>
                      </a:lnTo>
                      <a:lnTo>
                        <a:pt x="317" y="672"/>
                      </a:lnTo>
                      <a:lnTo>
                        <a:pt x="332" y="682"/>
                      </a:lnTo>
                      <a:lnTo>
                        <a:pt x="345" y="683"/>
                      </a:lnTo>
                      <a:lnTo>
                        <a:pt x="350" y="689"/>
                      </a:lnTo>
                      <a:lnTo>
                        <a:pt x="361" y="698"/>
                      </a:lnTo>
                      <a:lnTo>
                        <a:pt x="369" y="700"/>
                      </a:lnTo>
                      <a:lnTo>
                        <a:pt x="397" y="698"/>
                      </a:lnTo>
                      <a:lnTo>
                        <a:pt x="410" y="695"/>
                      </a:lnTo>
                      <a:lnTo>
                        <a:pt x="424" y="695"/>
                      </a:lnTo>
                      <a:lnTo>
                        <a:pt x="431" y="697"/>
                      </a:lnTo>
                      <a:lnTo>
                        <a:pt x="429" y="667"/>
                      </a:lnTo>
                      <a:lnTo>
                        <a:pt x="425" y="663"/>
                      </a:lnTo>
                      <a:lnTo>
                        <a:pt x="428" y="649"/>
                      </a:lnTo>
                      <a:lnTo>
                        <a:pt x="434" y="638"/>
                      </a:lnTo>
                      <a:lnTo>
                        <a:pt x="452" y="629"/>
                      </a:lnTo>
                      <a:lnTo>
                        <a:pt x="463" y="622"/>
                      </a:lnTo>
                      <a:lnTo>
                        <a:pt x="469" y="617"/>
                      </a:lnTo>
                      <a:lnTo>
                        <a:pt x="478" y="612"/>
                      </a:lnTo>
                      <a:lnTo>
                        <a:pt x="483" y="612"/>
                      </a:lnTo>
                      <a:lnTo>
                        <a:pt x="487" y="615"/>
                      </a:lnTo>
                      <a:lnTo>
                        <a:pt x="503" y="618"/>
                      </a:lnTo>
                      <a:lnTo>
                        <a:pt x="505" y="619"/>
                      </a:lnTo>
                      <a:lnTo>
                        <a:pt x="507" y="623"/>
                      </a:lnTo>
                      <a:lnTo>
                        <a:pt x="512" y="624"/>
                      </a:lnTo>
                      <a:lnTo>
                        <a:pt x="525" y="625"/>
                      </a:lnTo>
                      <a:lnTo>
                        <a:pt x="526" y="622"/>
                      </a:lnTo>
                      <a:lnTo>
                        <a:pt x="536" y="623"/>
                      </a:lnTo>
                      <a:lnTo>
                        <a:pt x="538" y="625"/>
                      </a:lnTo>
                      <a:lnTo>
                        <a:pt x="546" y="625"/>
                      </a:lnTo>
                      <a:lnTo>
                        <a:pt x="552" y="628"/>
                      </a:lnTo>
                      <a:lnTo>
                        <a:pt x="553" y="633"/>
                      </a:lnTo>
                      <a:lnTo>
                        <a:pt x="557" y="634"/>
                      </a:lnTo>
                      <a:lnTo>
                        <a:pt x="569" y="635"/>
                      </a:lnTo>
                      <a:lnTo>
                        <a:pt x="578" y="644"/>
                      </a:lnTo>
                      <a:lnTo>
                        <a:pt x="593" y="645"/>
                      </a:lnTo>
                      <a:lnTo>
                        <a:pt x="617" y="634"/>
                      </a:lnTo>
                      <a:lnTo>
                        <a:pt x="619" y="631"/>
                      </a:lnTo>
                      <a:lnTo>
                        <a:pt x="620" y="625"/>
                      </a:lnTo>
                      <a:lnTo>
                        <a:pt x="629" y="619"/>
                      </a:lnTo>
                      <a:lnTo>
                        <a:pt x="640" y="608"/>
                      </a:lnTo>
                      <a:lnTo>
                        <a:pt x="646" y="604"/>
                      </a:lnTo>
                      <a:lnTo>
                        <a:pt x="648" y="600"/>
                      </a:lnTo>
                      <a:lnTo>
                        <a:pt x="667" y="590"/>
                      </a:lnTo>
                      <a:lnTo>
                        <a:pt x="668" y="588"/>
                      </a:lnTo>
                      <a:lnTo>
                        <a:pt x="667" y="585"/>
                      </a:lnTo>
                      <a:lnTo>
                        <a:pt x="670" y="579"/>
                      </a:lnTo>
                      <a:lnTo>
                        <a:pt x="670" y="570"/>
                      </a:lnTo>
                      <a:lnTo>
                        <a:pt x="666" y="561"/>
                      </a:lnTo>
                      <a:lnTo>
                        <a:pt x="641" y="559"/>
                      </a:lnTo>
                      <a:lnTo>
                        <a:pt x="635" y="550"/>
                      </a:lnTo>
                      <a:lnTo>
                        <a:pt x="633" y="539"/>
                      </a:lnTo>
                      <a:lnTo>
                        <a:pt x="632" y="528"/>
                      </a:lnTo>
                      <a:lnTo>
                        <a:pt x="634" y="520"/>
                      </a:lnTo>
                      <a:lnTo>
                        <a:pt x="633" y="511"/>
                      </a:lnTo>
                      <a:lnTo>
                        <a:pt x="624" y="509"/>
                      </a:lnTo>
                      <a:lnTo>
                        <a:pt x="623" y="504"/>
                      </a:lnTo>
                      <a:lnTo>
                        <a:pt x="622" y="499"/>
                      </a:lnTo>
                      <a:lnTo>
                        <a:pt x="624" y="490"/>
                      </a:lnTo>
                      <a:lnTo>
                        <a:pt x="629" y="484"/>
                      </a:lnTo>
                      <a:lnTo>
                        <a:pt x="640" y="477"/>
                      </a:lnTo>
                      <a:lnTo>
                        <a:pt x="638" y="467"/>
                      </a:lnTo>
                      <a:lnTo>
                        <a:pt x="627" y="441"/>
                      </a:lnTo>
                      <a:lnTo>
                        <a:pt x="625" y="436"/>
                      </a:lnTo>
                      <a:lnTo>
                        <a:pt x="627" y="431"/>
                      </a:lnTo>
                      <a:lnTo>
                        <a:pt x="636" y="430"/>
                      </a:lnTo>
                      <a:lnTo>
                        <a:pt x="634" y="419"/>
                      </a:lnTo>
                      <a:lnTo>
                        <a:pt x="627" y="418"/>
                      </a:lnTo>
                      <a:lnTo>
                        <a:pt x="624" y="407"/>
                      </a:lnTo>
                      <a:lnTo>
                        <a:pt x="624" y="389"/>
                      </a:lnTo>
                      <a:lnTo>
                        <a:pt x="620" y="388"/>
                      </a:lnTo>
                      <a:lnTo>
                        <a:pt x="603" y="388"/>
                      </a:lnTo>
                      <a:lnTo>
                        <a:pt x="592" y="404"/>
                      </a:lnTo>
                      <a:lnTo>
                        <a:pt x="586" y="409"/>
                      </a:lnTo>
                      <a:lnTo>
                        <a:pt x="582" y="407"/>
                      </a:lnTo>
                      <a:lnTo>
                        <a:pt x="584" y="385"/>
                      </a:lnTo>
                      <a:lnTo>
                        <a:pt x="587" y="372"/>
                      </a:lnTo>
                      <a:lnTo>
                        <a:pt x="591" y="369"/>
                      </a:lnTo>
                      <a:lnTo>
                        <a:pt x="595" y="362"/>
                      </a:lnTo>
                      <a:lnTo>
                        <a:pt x="602" y="358"/>
                      </a:lnTo>
                      <a:lnTo>
                        <a:pt x="603" y="355"/>
                      </a:lnTo>
                      <a:lnTo>
                        <a:pt x="606" y="345"/>
                      </a:lnTo>
                      <a:lnTo>
                        <a:pt x="612" y="337"/>
                      </a:lnTo>
                      <a:lnTo>
                        <a:pt x="635" y="311"/>
                      </a:lnTo>
                      <a:lnTo>
                        <a:pt x="632" y="306"/>
                      </a:lnTo>
                      <a:lnTo>
                        <a:pt x="635" y="299"/>
                      </a:lnTo>
                      <a:lnTo>
                        <a:pt x="652" y="300"/>
                      </a:lnTo>
                      <a:lnTo>
                        <a:pt x="660" y="297"/>
                      </a:lnTo>
                      <a:lnTo>
                        <a:pt x="667" y="291"/>
                      </a:lnTo>
                      <a:lnTo>
                        <a:pt x="665" y="289"/>
                      </a:lnTo>
                      <a:lnTo>
                        <a:pt x="663" y="279"/>
                      </a:lnTo>
                      <a:lnTo>
                        <a:pt x="665" y="251"/>
                      </a:lnTo>
                      <a:lnTo>
                        <a:pt x="672" y="226"/>
                      </a:lnTo>
                      <a:lnTo>
                        <a:pt x="675" y="214"/>
                      </a:lnTo>
                      <a:lnTo>
                        <a:pt x="692" y="191"/>
                      </a:lnTo>
                      <a:lnTo>
                        <a:pt x="694" y="179"/>
                      </a:lnTo>
                      <a:lnTo>
                        <a:pt x="681" y="173"/>
                      </a:lnTo>
                      <a:lnTo>
                        <a:pt x="640" y="161"/>
                      </a:lnTo>
                      <a:lnTo>
                        <a:pt x="622" y="160"/>
                      </a:lnTo>
                      <a:lnTo>
                        <a:pt x="616" y="149"/>
                      </a:lnTo>
                      <a:lnTo>
                        <a:pt x="608" y="143"/>
                      </a:lnTo>
                      <a:lnTo>
                        <a:pt x="596" y="132"/>
                      </a:lnTo>
                      <a:lnTo>
                        <a:pt x="584" y="133"/>
                      </a:lnTo>
                      <a:lnTo>
                        <a:pt x="566" y="128"/>
                      </a:lnTo>
                      <a:lnTo>
                        <a:pt x="558" y="129"/>
                      </a:lnTo>
                      <a:lnTo>
                        <a:pt x="548" y="127"/>
                      </a:lnTo>
                      <a:lnTo>
                        <a:pt x="539" y="119"/>
                      </a:lnTo>
                      <a:lnTo>
                        <a:pt x="528" y="114"/>
                      </a:lnTo>
                      <a:lnTo>
                        <a:pt x="531" y="108"/>
                      </a:lnTo>
                      <a:lnTo>
                        <a:pt x="526" y="106"/>
                      </a:lnTo>
                      <a:lnTo>
                        <a:pt x="526" y="82"/>
                      </a:lnTo>
                      <a:lnTo>
                        <a:pt x="520" y="82"/>
                      </a:lnTo>
                      <a:lnTo>
                        <a:pt x="514" y="90"/>
                      </a:lnTo>
                      <a:lnTo>
                        <a:pt x="509" y="97"/>
                      </a:lnTo>
                      <a:lnTo>
                        <a:pt x="499" y="97"/>
                      </a:lnTo>
                      <a:lnTo>
                        <a:pt x="489" y="93"/>
                      </a:lnTo>
                      <a:lnTo>
                        <a:pt x="487" y="78"/>
                      </a:lnTo>
                      <a:lnTo>
                        <a:pt x="484" y="69"/>
                      </a:lnTo>
                      <a:lnTo>
                        <a:pt x="478" y="64"/>
                      </a:lnTo>
                      <a:lnTo>
                        <a:pt x="466" y="60"/>
                      </a:lnTo>
                      <a:lnTo>
                        <a:pt x="452" y="52"/>
                      </a:lnTo>
                      <a:lnTo>
                        <a:pt x="442" y="48"/>
                      </a:lnTo>
                      <a:lnTo>
                        <a:pt x="433" y="30"/>
                      </a:lnTo>
                      <a:lnTo>
                        <a:pt x="421" y="31"/>
                      </a:lnTo>
                      <a:lnTo>
                        <a:pt x="410" y="26"/>
                      </a:lnTo>
                      <a:lnTo>
                        <a:pt x="408" y="16"/>
                      </a:lnTo>
                      <a:lnTo>
                        <a:pt x="408"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grpSp>
            <p:nvGrpSpPr>
              <p:cNvPr id="220" name="Group 192"/>
              <p:cNvGrpSpPr>
                <a:grpSpLocks noChangeAspect="1"/>
              </p:cNvGrpSpPr>
              <p:nvPr/>
            </p:nvGrpSpPr>
            <p:grpSpPr bwMode="gray">
              <a:xfrm>
                <a:off x="4620419" y="2430810"/>
                <a:ext cx="171450" cy="258763"/>
                <a:chOff x="2428" y="1692"/>
                <a:chExt cx="108" cy="163"/>
              </a:xfrm>
              <a:grpFill/>
            </p:grpSpPr>
            <p:sp>
              <p:nvSpPr>
                <p:cNvPr id="250" name="Freeform 193"/>
                <p:cNvSpPr>
                  <a:spLocks noChangeAspect="1"/>
                </p:cNvSpPr>
                <p:nvPr/>
              </p:nvSpPr>
              <p:spPr bwMode="gray">
                <a:xfrm>
                  <a:off x="2450" y="1692"/>
                  <a:ext cx="86" cy="163"/>
                </a:xfrm>
                <a:custGeom>
                  <a:avLst/>
                  <a:gdLst/>
                  <a:ahLst/>
                  <a:cxnLst>
                    <a:cxn ang="0">
                      <a:pos x="227" y="761"/>
                    </a:cxn>
                    <a:cxn ang="0">
                      <a:pos x="260" y="737"/>
                    </a:cxn>
                    <a:cxn ang="0">
                      <a:pos x="328" y="744"/>
                    </a:cxn>
                    <a:cxn ang="0">
                      <a:pos x="410" y="698"/>
                    </a:cxn>
                    <a:cxn ang="0">
                      <a:pos x="381" y="674"/>
                    </a:cxn>
                    <a:cxn ang="0">
                      <a:pos x="394" y="659"/>
                    </a:cxn>
                    <a:cxn ang="0">
                      <a:pos x="423" y="628"/>
                    </a:cxn>
                    <a:cxn ang="0">
                      <a:pos x="399" y="554"/>
                    </a:cxn>
                    <a:cxn ang="0">
                      <a:pos x="337" y="565"/>
                    </a:cxn>
                    <a:cxn ang="0">
                      <a:pos x="339" y="507"/>
                    </a:cxn>
                    <a:cxn ang="0">
                      <a:pos x="344" y="495"/>
                    </a:cxn>
                    <a:cxn ang="0">
                      <a:pos x="316" y="433"/>
                    </a:cxn>
                    <a:cxn ang="0">
                      <a:pos x="268" y="385"/>
                    </a:cxn>
                    <a:cxn ang="0">
                      <a:pos x="228" y="293"/>
                    </a:cxn>
                    <a:cxn ang="0">
                      <a:pos x="155" y="265"/>
                    </a:cxn>
                    <a:cxn ang="0">
                      <a:pos x="181" y="229"/>
                    </a:cxn>
                    <a:cxn ang="0">
                      <a:pos x="198" y="202"/>
                    </a:cxn>
                    <a:cxn ang="0">
                      <a:pos x="233" y="109"/>
                    </a:cxn>
                    <a:cxn ang="0">
                      <a:pos x="154" y="97"/>
                    </a:cxn>
                    <a:cxn ang="0">
                      <a:pos x="99" y="104"/>
                    </a:cxn>
                    <a:cxn ang="0">
                      <a:pos x="109" y="78"/>
                    </a:cxn>
                    <a:cxn ang="0">
                      <a:pos x="151" y="0"/>
                    </a:cxn>
                    <a:cxn ang="0">
                      <a:pos x="75" y="6"/>
                    </a:cxn>
                    <a:cxn ang="0">
                      <a:pos x="37" y="60"/>
                    </a:cxn>
                    <a:cxn ang="0">
                      <a:pos x="25" y="115"/>
                    </a:cxn>
                    <a:cxn ang="0">
                      <a:pos x="33" y="133"/>
                    </a:cxn>
                    <a:cxn ang="0">
                      <a:pos x="26" y="158"/>
                    </a:cxn>
                    <a:cxn ang="0">
                      <a:pos x="5" y="195"/>
                    </a:cxn>
                    <a:cxn ang="0">
                      <a:pos x="33" y="215"/>
                    </a:cxn>
                    <a:cxn ang="0">
                      <a:pos x="31" y="254"/>
                    </a:cxn>
                    <a:cxn ang="0">
                      <a:pos x="34" y="286"/>
                    </a:cxn>
                    <a:cxn ang="0">
                      <a:pos x="28" y="330"/>
                    </a:cxn>
                    <a:cxn ang="0">
                      <a:pos x="54" y="248"/>
                    </a:cxn>
                    <a:cxn ang="0">
                      <a:pos x="53" y="273"/>
                    </a:cxn>
                    <a:cxn ang="0">
                      <a:pos x="79" y="272"/>
                    </a:cxn>
                    <a:cxn ang="0">
                      <a:pos x="77" y="308"/>
                    </a:cxn>
                    <a:cxn ang="0">
                      <a:pos x="60" y="372"/>
                    </a:cxn>
                    <a:cxn ang="0">
                      <a:pos x="65" y="384"/>
                    </a:cxn>
                    <a:cxn ang="0">
                      <a:pos x="95" y="380"/>
                    </a:cxn>
                    <a:cxn ang="0">
                      <a:pos x="162" y="373"/>
                    </a:cxn>
                    <a:cxn ang="0">
                      <a:pos x="145" y="431"/>
                    </a:cxn>
                    <a:cxn ang="0">
                      <a:pos x="181" y="437"/>
                    </a:cxn>
                    <a:cxn ang="0">
                      <a:pos x="179" y="481"/>
                    </a:cxn>
                    <a:cxn ang="0">
                      <a:pos x="168" y="523"/>
                    </a:cxn>
                    <a:cxn ang="0">
                      <a:pos x="98" y="558"/>
                    </a:cxn>
                    <a:cxn ang="0">
                      <a:pos x="108" y="615"/>
                    </a:cxn>
                    <a:cxn ang="0">
                      <a:pos x="59" y="674"/>
                    </a:cxn>
                    <a:cxn ang="0">
                      <a:pos x="97" y="674"/>
                    </a:cxn>
                    <a:cxn ang="0">
                      <a:pos x="141" y="692"/>
                    </a:cxn>
                    <a:cxn ang="0">
                      <a:pos x="194" y="663"/>
                    </a:cxn>
                    <a:cxn ang="0">
                      <a:pos x="156" y="711"/>
                    </a:cxn>
                    <a:cxn ang="0">
                      <a:pos x="47" y="791"/>
                    </a:cxn>
                    <a:cxn ang="0">
                      <a:pos x="45" y="810"/>
                    </a:cxn>
                    <a:cxn ang="0">
                      <a:pos x="77" y="784"/>
                    </a:cxn>
                    <a:cxn ang="0">
                      <a:pos x="149" y="759"/>
                    </a:cxn>
                  </a:cxnLst>
                  <a:rect l="0" t="0" r="r" b="b"/>
                  <a:pathLst>
                    <a:path w="430" h="814">
                      <a:moveTo>
                        <a:pt x="199" y="767"/>
                      </a:moveTo>
                      <a:lnTo>
                        <a:pt x="200" y="768"/>
                      </a:lnTo>
                      <a:lnTo>
                        <a:pt x="203" y="762"/>
                      </a:lnTo>
                      <a:lnTo>
                        <a:pt x="212" y="760"/>
                      </a:lnTo>
                      <a:lnTo>
                        <a:pt x="222" y="764"/>
                      </a:lnTo>
                      <a:lnTo>
                        <a:pt x="227" y="761"/>
                      </a:lnTo>
                      <a:lnTo>
                        <a:pt x="225" y="754"/>
                      </a:lnTo>
                      <a:lnTo>
                        <a:pt x="251" y="754"/>
                      </a:lnTo>
                      <a:lnTo>
                        <a:pt x="253" y="750"/>
                      </a:lnTo>
                      <a:lnTo>
                        <a:pt x="259" y="748"/>
                      </a:lnTo>
                      <a:lnTo>
                        <a:pt x="260" y="743"/>
                      </a:lnTo>
                      <a:lnTo>
                        <a:pt x="260" y="737"/>
                      </a:lnTo>
                      <a:lnTo>
                        <a:pt x="267" y="741"/>
                      </a:lnTo>
                      <a:lnTo>
                        <a:pt x="274" y="744"/>
                      </a:lnTo>
                      <a:lnTo>
                        <a:pt x="283" y="741"/>
                      </a:lnTo>
                      <a:lnTo>
                        <a:pt x="285" y="745"/>
                      </a:lnTo>
                      <a:lnTo>
                        <a:pt x="290" y="750"/>
                      </a:lnTo>
                      <a:lnTo>
                        <a:pt x="328" y="744"/>
                      </a:lnTo>
                      <a:lnTo>
                        <a:pt x="339" y="746"/>
                      </a:lnTo>
                      <a:lnTo>
                        <a:pt x="388" y="733"/>
                      </a:lnTo>
                      <a:lnTo>
                        <a:pt x="389" y="729"/>
                      </a:lnTo>
                      <a:lnTo>
                        <a:pt x="410" y="713"/>
                      </a:lnTo>
                      <a:lnTo>
                        <a:pt x="413" y="702"/>
                      </a:lnTo>
                      <a:lnTo>
                        <a:pt x="410" y="698"/>
                      </a:lnTo>
                      <a:lnTo>
                        <a:pt x="386" y="698"/>
                      </a:lnTo>
                      <a:lnTo>
                        <a:pt x="373" y="697"/>
                      </a:lnTo>
                      <a:lnTo>
                        <a:pt x="373" y="689"/>
                      </a:lnTo>
                      <a:lnTo>
                        <a:pt x="369" y="682"/>
                      </a:lnTo>
                      <a:lnTo>
                        <a:pt x="378" y="679"/>
                      </a:lnTo>
                      <a:lnTo>
                        <a:pt x="381" y="674"/>
                      </a:lnTo>
                      <a:lnTo>
                        <a:pt x="386" y="668"/>
                      </a:lnTo>
                      <a:lnTo>
                        <a:pt x="383" y="665"/>
                      </a:lnTo>
                      <a:lnTo>
                        <a:pt x="377" y="663"/>
                      </a:lnTo>
                      <a:lnTo>
                        <a:pt x="383" y="658"/>
                      </a:lnTo>
                      <a:lnTo>
                        <a:pt x="391" y="655"/>
                      </a:lnTo>
                      <a:lnTo>
                        <a:pt x="394" y="659"/>
                      </a:lnTo>
                      <a:lnTo>
                        <a:pt x="403" y="657"/>
                      </a:lnTo>
                      <a:lnTo>
                        <a:pt x="404" y="651"/>
                      </a:lnTo>
                      <a:lnTo>
                        <a:pt x="403" y="642"/>
                      </a:lnTo>
                      <a:lnTo>
                        <a:pt x="408" y="642"/>
                      </a:lnTo>
                      <a:lnTo>
                        <a:pt x="415" y="638"/>
                      </a:lnTo>
                      <a:lnTo>
                        <a:pt x="423" y="628"/>
                      </a:lnTo>
                      <a:lnTo>
                        <a:pt x="429" y="608"/>
                      </a:lnTo>
                      <a:lnTo>
                        <a:pt x="430" y="593"/>
                      </a:lnTo>
                      <a:lnTo>
                        <a:pt x="426" y="577"/>
                      </a:lnTo>
                      <a:lnTo>
                        <a:pt x="418" y="563"/>
                      </a:lnTo>
                      <a:lnTo>
                        <a:pt x="408" y="557"/>
                      </a:lnTo>
                      <a:lnTo>
                        <a:pt x="399" y="554"/>
                      </a:lnTo>
                      <a:lnTo>
                        <a:pt x="387" y="554"/>
                      </a:lnTo>
                      <a:lnTo>
                        <a:pt x="365" y="557"/>
                      </a:lnTo>
                      <a:lnTo>
                        <a:pt x="355" y="572"/>
                      </a:lnTo>
                      <a:lnTo>
                        <a:pt x="350" y="567"/>
                      </a:lnTo>
                      <a:lnTo>
                        <a:pt x="340" y="566"/>
                      </a:lnTo>
                      <a:lnTo>
                        <a:pt x="337" y="565"/>
                      </a:lnTo>
                      <a:lnTo>
                        <a:pt x="340" y="555"/>
                      </a:lnTo>
                      <a:lnTo>
                        <a:pt x="353" y="540"/>
                      </a:lnTo>
                      <a:lnTo>
                        <a:pt x="355" y="534"/>
                      </a:lnTo>
                      <a:lnTo>
                        <a:pt x="355" y="525"/>
                      </a:lnTo>
                      <a:lnTo>
                        <a:pt x="345" y="512"/>
                      </a:lnTo>
                      <a:lnTo>
                        <a:pt x="339" y="507"/>
                      </a:lnTo>
                      <a:lnTo>
                        <a:pt x="335" y="501"/>
                      </a:lnTo>
                      <a:lnTo>
                        <a:pt x="330" y="498"/>
                      </a:lnTo>
                      <a:lnTo>
                        <a:pt x="317" y="485"/>
                      </a:lnTo>
                      <a:lnTo>
                        <a:pt x="321" y="482"/>
                      </a:lnTo>
                      <a:lnTo>
                        <a:pt x="332" y="492"/>
                      </a:lnTo>
                      <a:lnTo>
                        <a:pt x="344" y="495"/>
                      </a:lnTo>
                      <a:lnTo>
                        <a:pt x="345" y="493"/>
                      </a:lnTo>
                      <a:lnTo>
                        <a:pt x="343" y="477"/>
                      </a:lnTo>
                      <a:lnTo>
                        <a:pt x="335" y="471"/>
                      </a:lnTo>
                      <a:lnTo>
                        <a:pt x="326" y="459"/>
                      </a:lnTo>
                      <a:lnTo>
                        <a:pt x="323" y="444"/>
                      </a:lnTo>
                      <a:lnTo>
                        <a:pt x="316" y="433"/>
                      </a:lnTo>
                      <a:lnTo>
                        <a:pt x="311" y="423"/>
                      </a:lnTo>
                      <a:lnTo>
                        <a:pt x="301" y="410"/>
                      </a:lnTo>
                      <a:lnTo>
                        <a:pt x="290" y="405"/>
                      </a:lnTo>
                      <a:lnTo>
                        <a:pt x="276" y="402"/>
                      </a:lnTo>
                      <a:lnTo>
                        <a:pt x="273" y="399"/>
                      </a:lnTo>
                      <a:lnTo>
                        <a:pt x="268" y="385"/>
                      </a:lnTo>
                      <a:lnTo>
                        <a:pt x="260" y="374"/>
                      </a:lnTo>
                      <a:lnTo>
                        <a:pt x="254" y="361"/>
                      </a:lnTo>
                      <a:lnTo>
                        <a:pt x="252" y="350"/>
                      </a:lnTo>
                      <a:lnTo>
                        <a:pt x="248" y="312"/>
                      </a:lnTo>
                      <a:lnTo>
                        <a:pt x="240" y="305"/>
                      </a:lnTo>
                      <a:lnTo>
                        <a:pt x="228" y="293"/>
                      </a:lnTo>
                      <a:lnTo>
                        <a:pt x="221" y="282"/>
                      </a:lnTo>
                      <a:lnTo>
                        <a:pt x="193" y="266"/>
                      </a:lnTo>
                      <a:lnTo>
                        <a:pt x="188" y="265"/>
                      </a:lnTo>
                      <a:lnTo>
                        <a:pt x="171" y="271"/>
                      </a:lnTo>
                      <a:lnTo>
                        <a:pt x="156" y="267"/>
                      </a:lnTo>
                      <a:lnTo>
                        <a:pt x="155" y="265"/>
                      </a:lnTo>
                      <a:lnTo>
                        <a:pt x="157" y="258"/>
                      </a:lnTo>
                      <a:lnTo>
                        <a:pt x="163" y="251"/>
                      </a:lnTo>
                      <a:lnTo>
                        <a:pt x="172" y="249"/>
                      </a:lnTo>
                      <a:lnTo>
                        <a:pt x="182" y="249"/>
                      </a:lnTo>
                      <a:lnTo>
                        <a:pt x="192" y="244"/>
                      </a:lnTo>
                      <a:lnTo>
                        <a:pt x="181" y="229"/>
                      </a:lnTo>
                      <a:lnTo>
                        <a:pt x="176" y="228"/>
                      </a:lnTo>
                      <a:lnTo>
                        <a:pt x="174" y="222"/>
                      </a:lnTo>
                      <a:lnTo>
                        <a:pt x="183" y="223"/>
                      </a:lnTo>
                      <a:lnTo>
                        <a:pt x="189" y="218"/>
                      </a:lnTo>
                      <a:lnTo>
                        <a:pt x="195" y="210"/>
                      </a:lnTo>
                      <a:lnTo>
                        <a:pt x="198" y="202"/>
                      </a:lnTo>
                      <a:lnTo>
                        <a:pt x="211" y="183"/>
                      </a:lnTo>
                      <a:lnTo>
                        <a:pt x="212" y="173"/>
                      </a:lnTo>
                      <a:lnTo>
                        <a:pt x="216" y="160"/>
                      </a:lnTo>
                      <a:lnTo>
                        <a:pt x="220" y="145"/>
                      </a:lnTo>
                      <a:lnTo>
                        <a:pt x="233" y="129"/>
                      </a:lnTo>
                      <a:lnTo>
                        <a:pt x="233" y="109"/>
                      </a:lnTo>
                      <a:lnTo>
                        <a:pt x="230" y="100"/>
                      </a:lnTo>
                      <a:lnTo>
                        <a:pt x="214" y="99"/>
                      </a:lnTo>
                      <a:lnTo>
                        <a:pt x="200" y="102"/>
                      </a:lnTo>
                      <a:lnTo>
                        <a:pt x="178" y="98"/>
                      </a:lnTo>
                      <a:lnTo>
                        <a:pt x="166" y="100"/>
                      </a:lnTo>
                      <a:lnTo>
                        <a:pt x="154" y="97"/>
                      </a:lnTo>
                      <a:lnTo>
                        <a:pt x="118" y="109"/>
                      </a:lnTo>
                      <a:lnTo>
                        <a:pt x="111" y="116"/>
                      </a:lnTo>
                      <a:lnTo>
                        <a:pt x="106" y="113"/>
                      </a:lnTo>
                      <a:lnTo>
                        <a:pt x="108" y="105"/>
                      </a:lnTo>
                      <a:lnTo>
                        <a:pt x="108" y="102"/>
                      </a:lnTo>
                      <a:lnTo>
                        <a:pt x="99" y="104"/>
                      </a:lnTo>
                      <a:lnTo>
                        <a:pt x="99" y="99"/>
                      </a:lnTo>
                      <a:lnTo>
                        <a:pt x="114" y="95"/>
                      </a:lnTo>
                      <a:lnTo>
                        <a:pt x="124" y="86"/>
                      </a:lnTo>
                      <a:lnTo>
                        <a:pt x="107" y="84"/>
                      </a:lnTo>
                      <a:lnTo>
                        <a:pt x="108" y="77"/>
                      </a:lnTo>
                      <a:lnTo>
                        <a:pt x="109" y="78"/>
                      </a:lnTo>
                      <a:lnTo>
                        <a:pt x="119" y="66"/>
                      </a:lnTo>
                      <a:lnTo>
                        <a:pt x="139" y="54"/>
                      </a:lnTo>
                      <a:lnTo>
                        <a:pt x="147" y="39"/>
                      </a:lnTo>
                      <a:lnTo>
                        <a:pt x="161" y="30"/>
                      </a:lnTo>
                      <a:lnTo>
                        <a:pt x="163" y="4"/>
                      </a:lnTo>
                      <a:lnTo>
                        <a:pt x="151" y="0"/>
                      </a:lnTo>
                      <a:lnTo>
                        <a:pt x="138" y="4"/>
                      </a:lnTo>
                      <a:lnTo>
                        <a:pt x="124" y="8"/>
                      </a:lnTo>
                      <a:lnTo>
                        <a:pt x="112" y="8"/>
                      </a:lnTo>
                      <a:lnTo>
                        <a:pt x="96" y="12"/>
                      </a:lnTo>
                      <a:lnTo>
                        <a:pt x="95" y="11"/>
                      </a:lnTo>
                      <a:lnTo>
                        <a:pt x="75" y="6"/>
                      </a:lnTo>
                      <a:lnTo>
                        <a:pt x="64" y="9"/>
                      </a:lnTo>
                      <a:lnTo>
                        <a:pt x="54" y="27"/>
                      </a:lnTo>
                      <a:lnTo>
                        <a:pt x="54" y="41"/>
                      </a:lnTo>
                      <a:lnTo>
                        <a:pt x="42" y="43"/>
                      </a:lnTo>
                      <a:lnTo>
                        <a:pt x="43" y="57"/>
                      </a:lnTo>
                      <a:lnTo>
                        <a:pt x="37" y="60"/>
                      </a:lnTo>
                      <a:lnTo>
                        <a:pt x="39" y="65"/>
                      </a:lnTo>
                      <a:lnTo>
                        <a:pt x="47" y="73"/>
                      </a:lnTo>
                      <a:lnTo>
                        <a:pt x="20" y="88"/>
                      </a:lnTo>
                      <a:lnTo>
                        <a:pt x="20" y="109"/>
                      </a:lnTo>
                      <a:lnTo>
                        <a:pt x="27" y="113"/>
                      </a:lnTo>
                      <a:lnTo>
                        <a:pt x="25" y="115"/>
                      </a:lnTo>
                      <a:lnTo>
                        <a:pt x="18" y="114"/>
                      </a:lnTo>
                      <a:lnTo>
                        <a:pt x="16" y="115"/>
                      </a:lnTo>
                      <a:lnTo>
                        <a:pt x="16" y="130"/>
                      </a:lnTo>
                      <a:lnTo>
                        <a:pt x="22" y="131"/>
                      </a:lnTo>
                      <a:lnTo>
                        <a:pt x="34" y="129"/>
                      </a:lnTo>
                      <a:lnTo>
                        <a:pt x="33" y="133"/>
                      </a:lnTo>
                      <a:lnTo>
                        <a:pt x="27" y="136"/>
                      </a:lnTo>
                      <a:lnTo>
                        <a:pt x="33" y="138"/>
                      </a:lnTo>
                      <a:lnTo>
                        <a:pt x="28" y="147"/>
                      </a:lnTo>
                      <a:lnTo>
                        <a:pt x="27" y="151"/>
                      </a:lnTo>
                      <a:lnTo>
                        <a:pt x="28" y="157"/>
                      </a:lnTo>
                      <a:lnTo>
                        <a:pt x="26" y="158"/>
                      </a:lnTo>
                      <a:lnTo>
                        <a:pt x="22" y="163"/>
                      </a:lnTo>
                      <a:lnTo>
                        <a:pt x="22" y="167"/>
                      </a:lnTo>
                      <a:lnTo>
                        <a:pt x="18" y="170"/>
                      </a:lnTo>
                      <a:lnTo>
                        <a:pt x="16" y="178"/>
                      </a:lnTo>
                      <a:lnTo>
                        <a:pt x="16" y="192"/>
                      </a:lnTo>
                      <a:lnTo>
                        <a:pt x="5" y="195"/>
                      </a:lnTo>
                      <a:lnTo>
                        <a:pt x="0" y="197"/>
                      </a:lnTo>
                      <a:lnTo>
                        <a:pt x="0" y="201"/>
                      </a:lnTo>
                      <a:lnTo>
                        <a:pt x="10" y="202"/>
                      </a:lnTo>
                      <a:lnTo>
                        <a:pt x="11" y="211"/>
                      </a:lnTo>
                      <a:lnTo>
                        <a:pt x="23" y="222"/>
                      </a:lnTo>
                      <a:lnTo>
                        <a:pt x="33" y="215"/>
                      </a:lnTo>
                      <a:lnTo>
                        <a:pt x="43" y="206"/>
                      </a:lnTo>
                      <a:lnTo>
                        <a:pt x="44" y="205"/>
                      </a:lnTo>
                      <a:lnTo>
                        <a:pt x="45" y="206"/>
                      </a:lnTo>
                      <a:lnTo>
                        <a:pt x="45" y="212"/>
                      </a:lnTo>
                      <a:lnTo>
                        <a:pt x="33" y="243"/>
                      </a:lnTo>
                      <a:lnTo>
                        <a:pt x="31" y="254"/>
                      </a:lnTo>
                      <a:lnTo>
                        <a:pt x="31" y="259"/>
                      </a:lnTo>
                      <a:lnTo>
                        <a:pt x="28" y="264"/>
                      </a:lnTo>
                      <a:lnTo>
                        <a:pt x="26" y="275"/>
                      </a:lnTo>
                      <a:lnTo>
                        <a:pt x="26" y="283"/>
                      </a:lnTo>
                      <a:lnTo>
                        <a:pt x="32" y="282"/>
                      </a:lnTo>
                      <a:lnTo>
                        <a:pt x="34" y="286"/>
                      </a:lnTo>
                      <a:lnTo>
                        <a:pt x="33" y="292"/>
                      </a:lnTo>
                      <a:lnTo>
                        <a:pt x="25" y="307"/>
                      </a:lnTo>
                      <a:lnTo>
                        <a:pt x="20" y="331"/>
                      </a:lnTo>
                      <a:lnTo>
                        <a:pt x="20" y="334"/>
                      </a:lnTo>
                      <a:lnTo>
                        <a:pt x="26" y="334"/>
                      </a:lnTo>
                      <a:lnTo>
                        <a:pt x="28" y="330"/>
                      </a:lnTo>
                      <a:lnTo>
                        <a:pt x="32" y="318"/>
                      </a:lnTo>
                      <a:lnTo>
                        <a:pt x="43" y="291"/>
                      </a:lnTo>
                      <a:lnTo>
                        <a:pt x="42" y="277"/>
                      </a:lnTo>
                      <a:lnTo>
                        <a:pt x="39" y="270"/>
                      </a:lnTo>
                      <a:lnTo>
                        <a:pt x="38" y="266"/>
                      </a:lnTo>
                      <a:lnTo>
                        <a:pt x="54" y="248"/>
                      </a:lnTo>
                      <a:lnTo>
                        <a:pt x="54" y="254"/>
                      </a:lnTo>
                      <a:lnTo>
                        <a:pt x="47" y="271"/>
                      </a:lnTo>
                      <a:lnTo>
                        <a:pt x="47" y="282"/>
                      </a:lnTo>
                      <a:lnTo>
                        <a:pt x="49" y="278"/>
                      </a:lnTo>
                      <a:lnTo>
                        <a:pt x="52" y="277"/>
                      </a:lnTo>
                      <a:lnTo>
                        <a:pt x="53" y="273"/>
                      </a:lnTo>
                      <a:lnTo>
                        <a:pt x="55" y="271"/>
                      </a:lnTo>
                      <a:lnTo>
                        <a:pt x="61" y="276"/>
                      </a:lnTo>
                      <a:lnTo>
                        <a:pt x="64" y="275"/>
                      </a:lnTo>
                      <a:lnTo>
                        <a:pt x="64" y="261"/>
                      </a:lnTo>
                      <a:lnTo>
                        <a:pt x="72" y="266"/>
                      </a:lnTo>
                      <a:lnTo>
                        <a:pt x="79" y="272"/>
                      </a:lnTo>
                      <a:lnTo>
                        <a:pt x="74" y="273"/>
                      </a:lnTo>
                      <a:lnTo>
                        <a:pt x="71" y="278"/>
                      </a:lnTo>
                      <a:lnTo>
                        <a:pt x="69" y="283"/>
                      </a:lnTo>
                      <a:lnTo>
                        <a:pt x="68" y="298"/>
                      </a:lnTo>
                      <a:lnTo>
                        <a:pt x="71" y="303"/>
                      </a:lnTo>
                      <a:lnTo>
                        <a:pt x="77" y="308"/>
                      </a:lnTo>
                      <a:lnTo>
                        <a:pt x="79" y="319"/>
                      </a:lnTo>
                      <a:lnTo>
                        <a:pt x="74" y="328"/>
                      </a:lnTo>
                      <a:lnTo>
                        <a:pt x="69" y="341"/>
                      </a:lnTo>
                      <a:lnTo>
                        <a:pt x="61" y="355"/>
                      </a:lnTo>
                      <a:lnTo>
                        <a:pt x="59" y="363"/>
                      </a:lnTo>
                      <a:lnTo>
                        <a:pt x="60" y="372"/>
                      </a:lnTo>
                      <a:lnTo>
                        <a:pt x="54" y="367"/>
                      </a:lnTo>
                      <a:lnTo>
                        <a:pt x="52" y="372"/>
                      </a:lnTo>
                      <a:lnTo>
                        <a:pt x="59" y="395"/>
                      </a:lnTo>
                      <a:lnTo>
                        <a:pt x="64" y="399"/>
                      </a:lnTo>
                      <a:lnTo>
                        <a:pt x="66" y="398"/>
                      </a:lnTo>
                      <a:lnTo>
                        <a:pt x="65" y="384"/>
                      </a:lnTo>
                      <a:lnTo>
                        <a:pt x="66" y="380"/>
                      </a:lnTo>
                      <a:lnTo>
                        <a:pt x="70" y="379"/>
                      </a:lnTo>
                      <a:lnTo>
                        <a:pt x="87" y="391"/>
                      </a:lnTo>
                      <a:lnTo>
                        <a:pt x="92" y="394"/>
                      </a:lnTo>
                      <a:lnTo>
                        <a:pt x="95" y="388"/>
                      </a:lnTo>
                      <a:lnTo>
                        <a:pt x="95" y="380"/>
                      </a:lnTo>
                      <a:lnTo>
                        <a:pt x="119" y="383"/>
                      </a:lnTo>
                      <a:lnTo>
                        <a:pt x="135" y="374"/>
                      </a:lnTo>
                      <a:lnTo>
                        <a:pt x="136" y="372"/>
                      </a:lnTo>
                      <a:lnTo>
                        <a:pt x="144" y="368"/>
                      </a:lnTo>
                      <a:lnTo>
                        <a:pt x="165" y="371"/>
                      </a:lnTo>
                      <a:lnTo>
                        <a:pt x="162" y="373"/>
                      </a:lnTo>
                      <a:lnTo>
                        <a:pt x="158" y="373"/>
                      </a:lnTo>
                      <a:lnTo>
                        <a:pt x="150" y="380"/>
                      </a:lnTo>
                      <a:lnTo>
                        <a:pt x="138" y="406"/>
                      </a:lnTo>
                      <a:lnTo>
                        <a:pt x="135" y="413"/>
                      </a:lnTo>
                      <a:lnTo>
                        <a:pt x="138" y="421"/>
                      </a:lnTo>
                      <a:lnTo>
                        <a:pt x="145" y="431"/>
                      </a:lnTo>
                      <a:lnTo>
                        <a:pt x="149" y="438"/>
                      </a:lnTo>
                      <a:lnTo>
                        <a:pt x="150" y="439"/>
                      </a:lnTo>
                      <a:lnTo>
                        <a:pt x="151" y="437"/>
                      </a:lnTo>
                      <a:lnTo>
                        <a:pt x="158" y="449"/>
                      </a:lnTo>
                      <a:lnTo>
                        <a:pt x="172" y="444"/>
                      </a:lnTo>
                      <a:lnTo>
                        <a:pt x="181" y="437"/>
                      </a:lnTo>
                      <a:lnTo>
                        <a:pt x="184" y="438"/>
                      </a:lnTo>
                      <a:lnTo>
                        <a:pt x="181" y="444"/>
                      </a:lnTo>
                      <a:lnTo>
                        <a:pt x="179" y="461"/>
                      </a:lnTo>
                      <a:lnTo>
                        <a:pt x="174" y="468"/>
                      </a:lnTo>
                      <a:lnTo>
                        <a:pt x="169" y="479"/>
                      </a:lnTo>
                      <a:lnTo>
                        <a:pt x="179" y="481"/>
                      </a:lnTo>
                      <a:lnTo>
                        <a:pt x="174" y="490"/>
                      </a:lnTo>
                      <a:lnTo>
                        <a:pt x="168" y="506"/>
                      </a:lnTo>
                      <a:lnTo>
                        <a:pt x="172" y="509"/>
                      </a:lnTo>
                      <a:lnTo>
                        <a:pt x="177" y="513"/>
                      </a:lnTo>
                      <a:lnTo>
                        <a:pt x="173" y="514"/>
                      </a:lnTo>
                      <a:lnTo>
                        <a:pt x="168" y="523"/>
                      </a:lnTo>
                      <a:lnTo>
                        <a:pt x="128" y="522"/>
                      </a:lnTo>
                      <a:lnTo>
                        <a:pt x="115" y="529"/>
                      </a:lnTo>
                      <a:lnTo>
                        <a:pt x="102" y="540"/>
                      </a:lnTo>
                      <a:lnTo>
                        <a:pt x="79" y="565"/>
                      </a:lnTo>
                      <a:lnTo>
                        <a:pt x="84" y="568"/>
                      </a:lnTo>
                      <a:lnTo>
                        <a:pt x="98" y="558"/>
                      </a:lnTo>
                      <a:lnTo>
                        <a:pt x="109" y="556"/>
                      </a:lnTo>
                      <a:lnTo>
                        <a:pt x="111" y="565"/>
                      </a:lnTo>
                      <a:lnTo>
                        <a:pt x="112" y="585"/>
                      </a:lnTo>
                      <a:lnTo>
                        <a:pt x="113" y="589"/>
                      </a:lnTo>
                      <a:lnTo>
                        <a:pt x="119" y="593"/>
                      </a:lnTo>
                      <a:lnTo>
                        <a:pt x="108" y="615"/>
                      </a:lnTo>
                      <a:lnTo>
                        <a:pt x="79" y="636"/>
                      </a:lnTo>
                      <a:lnTo>
                        <a:pt x="48" y="652"/>
                      </a:lnTo>
                      <a:lnTo>
                        <a:pt x="50" y="654"/>
                      </a:lnTo>
                      <a:lnTo>
                        <a:pt x="52" y="660"/>
                      </a:lnTo>
                      <a:lnTo>
                        <a:pt x="56" y="671"/>
                      </a:lnTo>
                      <a:lnTo>
                        <a:pt x="59" y="674"/>
                      </a:lnTo>
                      <a:lnTo>
                        <a:pt x="65" y="675"/>
                      </a:lnTo>
                      <a:lnTo>
                        <a:pt x="72" y="671"/>
                      </a:lnTo>
                      <a:lnTo>
                        <a:pt x="82" y="663"/>
                      </a:lnTo>
                      <a:lnTo>
                        <a:pt x="91" y="659"/>
                      </a:lnTo>
                      <a:lnTo>
                        <a:pt x="95" y="660"/>
                      </a:lnTo>
                      <a:lnTo>
                        <a:pt x="97" y="674"/>
                      </a:lnTo>
                      <a:lnTo>
                        <a:pt x="101" y="678"/>
                      </a:lnTo>
                      <a:lnTo>
                        <a:pt x="113" y="678"/>
                      </a:lnTo>
                      <a:lnTo>
                        <a:pt x="120" y="671"/>
                      </a:lnTo>
                      <a:lnTo>
                        <a:pt x="123" y="670"/>
                      </a:lnTo>
                      <a:lnTo>
                        <a:pt x="127" y="673"/>
                      </a:lnTo>
                      <a:lnTo>
                        <a:pt x="141" y="692"/>
                      </a:lnTo>
                      <a:lnTo>
                        <a:pt x="147" y="694"/>
                      </a:lnTo>
                      <a:lnTo>
                        <a:pt x="156" y="694"/>
                      </a:lnTo>
                      <a:lnTo>
                        <a:pt x="162" y="689"/>
                      </a:lnTo>
                      <a:lnTo>
                        <a:pt x="166" y="682"/>
                      </a:lnTo>
                      <a:lnTo>
                        <a:pt x="179" y="675"/>
                      </a:lnTo>
                      <a:lnTo>
                        <a:pt x="194" y="663"/>
                      </a:lnTo>
                      <a:lnTo>
                        <a:pt x="195" y="670"/>
                      </a:lnTo>
                      <a:lnTo>
                        <a:pt x="190" y="678"/>
                      </a:lnTo>
                      <a:lnTo>
                        <a:pt x="174" y="697"/>
                      </a:lnTo>
                      <a:lnTo>
                        <a:pt x="172" y="705"/>
                      </a:lnTo>
                      <a:lnTo>
                        <a:pt x="168" y="708"/>
                      </a:lnTo>
                      <a:lnTo>
                        <a:pt x="156" y="711"/>
                      </a:lnTo>
                      <a:lnTo>
                        <a:pt x="124" y="711"/>
                      </a:lnTo>
                      <a:lnTo>
                        <a:pt x="109" y="713"/>
                      </a:lnTo>
                      <a:lnTo>
                        <a:pt x="104" y="724"/>
                      </a:lnTo>
                      <a:lnTo>
                        <a:pt x="95" y="730"/>
                      </a:lnTo>
                      <a:lnTo>
                        <a:pt x="88" y="745"/>
                      </a:lnTo>
                      <a:lnTo>
                        <a:pt x="47" y="791"/>
                      </a:lnTo>
                      <a:lnTo>
                        <a:pt x="31" y="800"/>
                      </a:lnTo>
                      <a:lnTo>
                        <a:pt x="28" y="809"/>
                      </a:lnTo>
                      <a:lnTo>
                        <a:pt x="28" y="813"/>
                      </a:lnTo>
                      <a:lnTo>
                        <a:pt x="31" y="807"/>
                      </a:lnTo>
                      <a:lnTo>
                        <a:pt x="34" y="804"/>
                      </a:lnTo>
                      <a:lnTo>
                        <a:pt x="45" y="810"/>
                      </a:lnTo>
                      <a:lnTo>
                        <a:pt x="50" y="809"/>
                      </a:lnTo>
                      <a:lnTo>
                        <a:pt x="54" y="814"/>
                      </a:lnTo>
                      <a:lnTo>
                        <a:pt x="58" y="809"/>
                      </a:lnTo>
                      <a:lnTo>
                        <a:pt x="60" y="800"/>
                      </a:lnTo>
                      <a:lnTo>
                        <a:pt x="71" y="796"/>
                      </a:lnTo>
                      <a:lnTo>
                        <a:pt x="77" y="784"/>
                      </a:lnTo>
                      <a:lnTo>
                        <a:pt x="107" y="783"/>
                      </a:lnTo>
                      <a:lnTo>
                        <a:pt x="127" y="791"/>
                      </a:lnTo>
                      <a:lnTo>
                        <a:pt x="134" y="791"/>
                      </a:lnTo>
                      <a:lnTo>
                        <a:pt x="141" y="782"/>
                      </a:lnTo>
                      <a:lnTo>
                        <a:pt x="145" y="760"/>
                      </a:lnTo>
                      <a:lnTo>
                        <a:pt x="149" y="759"/>
                      </a:lnTo>
                      <a:lnTo>
                        <a:pt x="156" y="759"/>
                      </a:lnTo>
                      <a:lnTo>
                        <a:pt x="166" y="754"/>
                      </a:lnTo>
                      <a:lnTo>
                        <a:pt x="182" y="750"/>
                      </a:lnTo>
                      <a:lnTo>
                        <a:pt x="199" y="767"/>
                      </a:lnTo>
                      <a:close/>
                    </a:path>
                  </a:pathLst>
                </a:custGeom>
                <a:solidFill>
                  <a:schemeClr val="accent3"/>
                </a:solidFill>
                <a:ln w="6350" cap="flat" cmpd="sng">
                  <a:solidFill>
                    <a:schemeClr val="bg1"/>
                  </a:solidFill>
                  <a:prstDash val="solid"/>
                  <a:round/>
                  <a:headEnd type="none" w="med" len="med"/>
                  <a:tailEnd type="none" w="med" len="med"/>
                </a:ln>
                <a:effectLst/>
              </p:spPr>
              <p:txBody>
                <a:bodyPr/>
                <a:lstStyle/>
                <a:p>
                  <a:endParaRPr lang="en-US" dirty="0"/>
                </a:p>
              </p:txBody>
            </p:sp>
            <p:sp>
              <p:nvSpPr>
                <p:cNvPr id="251" name="Freeform 194"/>
                <p:cNvSpPr>
                  <a:spLocks noChangeAspect="1"/>
                </p:cNvSpPr>
                <p:nvPr/>
              </p:nvSpPr>
              <p:spPr bwMode="gray">
                <a:xfrm>
                  <a:off x="2428" y="1759"/>
                  <a:ext cx="28" cy="25"/>
                </a:xfrm>
                <a:custGeom>
                  <a:avLst/>
                  <a:gdLst/>
                  <a:ahLst/>
                  <a:cxnLst>
                    <a:cxn ang="0">
                      <a:pos x="28" y="36"/>
                    </a:cxn>
                    <a:cxn ang="0">
                      <a:pos x="27" y="48"/>
                    </a:cxn>
                    <a:cxn ang="0">
                      <a:pos x="21" y="58"/>
                    </a:cxn>
                    <a:cxn ang="0">
                      <a:pos x="11" y="59"/>
                    </a:cxn>
                    <a:cxn ang="0">
                      <a:pos x="11" y="72"/>
                    </a:cxn>
                    <a:cxn ang="0">
                      <a:pos x="0" y="80"/>
                    </a:cxn>
                    <a:cxn ang="0">
                      <a:pos x="16" y="91"/>
                    </a:cxn>
                    <a:cxn ang="0">
                      <a:pos x="23" y="110"/>
                    </a:cxn>
                    <a:cxn ang="0">
                      <a:pos x="34" y="115"/>
                    </a:cxn>
                    <a:cxn ang="0">
                      <a:pos x="47" y="104"/>
                    </a:cxn>
                    <a:cxn ang="0">
                      <a:pos x="53" y="93"/>
                    </a:cxn>
                    <a:cxn ang="0">
                      <a:pos x="82" y="85"/>
                    </a:cxn>
                    <a:cxn ang="0">
                      <a:pos x="97" y="99"/>
                    </a:cxn>
                    <a:cxn ang="0">
                      <a:pos x="98" y="106"/>
                    </a:cxn>
                    <a:cxn ang="0">
                      <a:pos x="98" y="121"/>
                    </a:cxn>
                    <a:cxn ang="0">
                      <a:pos x="101" y="126"/>
                    </a:cxn>
                    <a:cxn ang="0">
                      <a:pos x="103" y="126"/>
                    </a:cxn>
                    <a:cxn ang="0">
                      <a:pos x="117" y="117"/>
                    </a:cxn>
                    <a:cxn ang="0">
                      <a:pos x="119" y="107"/>
                    </a:cxn>
                    <a:cxn ang="0">
                      <a:pos x="132" y="105"/>
                    </a:cxn>
                    <a:cxn ang="0">
                      <a:pos x="138" y="97"/>
                    </a:cxn>
                    <a:cxn ang="0">
                      <a:pos x="132" y="85"/>
                    </a:cxn>
                    <a:cxn ang="0">
                      <a:pos x="130" y="78"/>
                    </a:cxn>
                    <a:cxn ang="0">
                      <a:pos x="138" y="90"/>
                    </a:cxn>
                    <a:cxn ang="0">
                      <a:pos x="140" y="79"/>
                    </a:cxn>
                    <a:cxn ang="0">
                      <a:pos x="135" y="68"/>
                    </a:cxn>
                    <a:cxn ang="0">
                      <a:pos x="130" y="66"/>
                    </a:cxn>
                    <a:cxn ang="0">
                      <a:pos x="116" y="68"/>
                    </a:cxn>
                    <a:cxn ang="0">
                      <a:pos x="122" y="57"/>
                    </a:cxn>
                    <a:cxn ang="0">
                      <a:pos x="120" y="39"/>
                    </a:cxn>
                    <a:cxn ang="0">
                      <a:pos x="112" y="27"/>
                    </a:cxn>
                    <a:cxn ang="0">
                      <a:pos x="106" y="16"/>
                    </a:cxn>
                    <a:cxn ang="0">
                      <a:pos x="89" y="10"/>
                    </a:cxn>
                    <a:cxn ang="0">
                      <a:pos x="64" y="18"/>
                    </a:cxn>
                    <a:cxn ang="0">
                      <a:pos x="58" y="24"/>
                    </a:cxn>
                    <a:cxn ang="0">
                      <a:pos x="50" y="27"/>
                    </a:cxn>
                    <a:cxn ang="0">
                      <a:pos x="48" y="24"/>
                    </a:cxn>
                    <a:cxn ang="0">
                      <a:pos x="59" y="10"/>
                    </a:cxn>
                    <a:cxn ang="0">
                      <a:pos x="57" y="7"/>
                    </a:cxn>
                    <a:cxn ang="0">
                      <a:pos x="48" y="2"/>
                    </a:cxn>
                    <a:cxn ang="0">
                      <a:pos x="39" y="0"/>
                    </a:cxn>
                    <a:cxn ang="0">
                      <a:pos x="38" y="5"/>
                    </a:cxn>
                    <a:cxn ang="0">
                      <a:pos x="36" y="8"/>
                    </a:cxn>
                    <a:cxn ang="0">
                      <a:pos x="33" y="14"/>
                    </a:cxn>
                    <a:cxn ang="0">
                      <a:pos x="34" y="20"/>
                    </a:cxn>
                    <a:cxn ang="0">
                      <a:pos x="34" y="27"/>
                    </a:cxn>
                    <a:cxn ang="0">
                      <a:pos x="33" y="34"/>
                    </a:cxn>
                    <a:cxn ang="0">
                      <a:pos x="28" y="36"/>
                    </a:cxn>
                  </a:cxnLst>
                  <a:rect l="0" t="0" r="r" b="b"/>
                  <a:pathLst>
                    <a:path w="140" h="126">
                      <a:moveTo>
                        <a:pt x="28" y="36"/>
                      </a:moveTo>
                      <a:lnTo>
                        <a:pt x="27" y="48"/>
                      </a:lnTo>
                      <a:lnTo>
                        <a:pt x="21" y="58"/>
                      </a:lnTo>
                      <a:lnTo>
                        <a:pt x="11" y="59"/>
                      </a:lnTo>
                      <a:lnTo>
                        <a:pt x="11" y="72"/>
                      </a:lnTo>
                      <a:lnTo>
                        <a:pt x="0" y="80"/>
                      </a:lnTo>
                      <a:lnTo>
                        <a:pt x="16" y="91"/>
                      </a:lnTo>
                      <a:lnTo>
                        <a:pt x="23" y="110"/>
                      </a:lnTo>
                      <a:lnTo>
                        <a:pt x="34" y="115"/>
                      </a:lnTo>
                      <a:lnTo>
                        <a:pt x="47" y="104"/>
                      </a:lnTo>
                      <a:lnTo>
                        <a:pt x="53" y="93"/>
                      </a:lnTo>
                      <a:lnTo>
                        <a:pt x="82" y="85"/>
                      </a:lnTo>
                      <a:lnTo>
                        <a:pt x="97" y="99"/>
                      </a:lnTo>
                      <a:lnTo>
                        <a:pt x="98" y="106"/>
                      </a:lnTo>
                      <a:lnTo>
                        <a:pt x="98" y="121"/>
                      </a:lnTo>
                      <a:lnTo>
                        <a:pt x="101" y="126"/>
                      </a:lnTo>
                      <a:lnTo>
                        <a:pt x="103" y="126"/>
                      </a:lnTo>
                      <a:lnTo>
                        <a:pt x="117" y="117"/>
                      </a:lnTo>
                      <a:lnTo>
                        <a:pt x="119" y="107"/>
                      </a:lnTo>
                      <a:lnTo>
                        <a:pt x="132" y="105"/>
                      </a:lnTo>
                      <a:lnTo>
                        <a:pt x="138" y="97"/>
                      </a:lnTo>
                      <a:lnTo>
                        <a:pt x="132" y="85"/>
                      </a:lnTo>
                      <a:lnTo>
                        <a:pt x="130" y="78"/>
                      </a:lnTo>
                      <a:lnTo>
                        <a:pt x="138" y="90"/>
                      </a:lnTo>
                      <a:lnTo>
                        <a:pt x="140" y="79"/>
                      </a:lnTo>
                      <a:lnTo>
                        <a:pt x="135" y="68"/>
                      </a:lnTo>
                      <a:lnTo>
                        <a:pt x="130" y="66"/>
                      </a:lnTo>
                      <a:lnTo>
                        <a:pt x="116" y="68"/>
                      </a:lnTo>
                      <a:lnTo>
                        <a:pt x="122" y="57"/>
                      </a:lnTo>
                      <a:lnTo>
                        <a:pt x="120" y="39"/>
                      </a:lnTo>
                      <a:lnTo>
                        <a:pt x="112" y="27"/>
                      </a:lnTo>
                      <a:lnTo>
                        <a:pt x="106" y="16"/>
                      </a:lnTo>
                      <a:lnTo>
                        <a:pt x="89" y="10"/>
                      </a:lnTo>
                      <a:lnTo>
                        <a:pt x="64" y="18"/>
                      </a:lnTo>
                      <a:lnTo>
                        <a:pt x="58" y="24"/>
                      </a:lnTo>
                      <a:lnTo>
                        <a:pt x="50" y="27"/>
                      </a:lnTo>
                      <a:lnTo>
                        <a:pt x="48" y="24"/>
                      </a:lnTo>
                      <a:lnTo>
                        <a:pt x="59" y="10"/>
                      </a:lnTo>
                      <a:lnTo>
                        <a:pt x="57" y="7"/>
                      </a:lnTo>
                      <a:lnTo>
                        <a:pt x="48" y="2"/>
                      </a:lnTo>
                      <a:lnTo>
                        <a:pt x="39" y="0"/>
                      </a:lnTo>
                      <a:lnTo>
                        <a:pt x="38" y="5"/>
                      </a:lnTo>
                      <a:lnTo>
                        <a:pt x="36" y="8"/>
                      </a:lnTo>
                      <a:lnTo>
                        <a:pt x="33" y="14"/>
                      </a:lnTo>
                      <a:lnTo>
                        <a:pt x="34" y="20"/>
                      </a:lnTo>
                      <a:lnTo>
                        <a:pt x="34" y="27"/>
                      </a:lnTo>
                      <a:lnTo>
                        <a:pt x="33" y="34"/>
                      </a:lnTo>
                      <a:lnTo>
                        <a:pt x="28" y="3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221" name="Freeform 195"/>
              <p:cNvSpPr>
                <a:spLocks noChangeAspect="1"/>
              </p:cNvSpPr>
              <p:nvPr/>
            </p:nvSpPr>
            <p:spPr bwMode="gray">
              <a:xfrm>
                <a:off x="4580731" y="2540347"/>
                <a:ext cx="74613" cy="109538"/>
              </a:xfrm>
              <a:custGeom>
                <a:avLst/>
                <a:gdLst/>
                <a:ahLst/>
                <a:cxnLst>
                  <a:cxn ang="0">
                    <a:pos x="223" y="97"/>
                  </a:cxn>
                  <a:cxn ang="0">
                    <a:pos x="178" y="84"/>
                  </a:cxn>
                  <a:cxn ang="0">
                    <a:pos x="148" y="100"/>
                  </a:cxn>
                  <a:cxn ang="0">
                    <a:pos x="136" y="63"/>
                  </a:cxn>
                  <a:cxn ang="0">
                    <a:pos x="152" y="39"/>
                  </a:cxn>
                  <a:cxn ang="0">
                    <a:pos x="152" y="2"/>
                  </a:cxn>
                  <a:cxn ang="0">
                    <a:pos x="135" y="6"/>
                  </a:cxn>
                  <a:cxn ang="0">
                    <a:pos x="113" y="18"/>
                  </a:cxn>
                  <a:cxn ang="0">
                    <a:pos x="108" y="34"/>
                  </a:cxn>
                  <a:cxn ang="0">
                    <a:pos x="88" y="53"/>
                  </a:cxn>
                  <a:cxn ang="0">
                    <a:pos x="104" y="60"/>
                  </a:cxn>
                  <a:cxn ang="0">
                    <a:pos x="120" y="63"/>
                  </a:cxn>
                  <a:cxn ang="0">
                    <a:pos x="99" y="87"/>
                  </a:cxn>
                  <a:cxn ang="0">
                    <a:pos x="65" y="97"/>
                  </a:cxn>
                  <a:cxn ang="0">
                    <a:pos x="31" y="96"/>
                  </a:cxn>
                  <a:cxn ang="0">
                    <a:pos x="23" y="118"/>
                  </a:cxn>
                  <a:cxn ang="0">
                    <a:pos x="43" y="130"/>
                  </a:cxn>
                  <a:cxn ang="0">
                    <a:pos x="24" y="154"/>
                  </a:cxn>
                  <a:cxn ang="0">
                    <a:pos x="23" y="173"/>
                  </a:cxn>
                  <a:cxn ang="0">
                    <a:pos x="40" y="179"/>
                  </a:cxn>
                  <a:cxn ang="0">
                    <a:pos x="78" y="192"/>
                  </a:cxn>
                  <a:cxn ang="0">
                    <a:pos x="54" y="209"/>
                  </a:cxn>
                  <a:cxn ang="0">
                    <a:pos x="32" y="248"/>
                  </a:cxn>
                  <a:cxn ang="0">
                    <a:pos x="81" y="238"/>
                  </a:cxn>
                  <a:cxn ang="0">
                    <a:pos x="56" y="249"/>
                  </a:cxn>
                  <a:cxn ang="0">
                    <a:pos x="29" y="274"/>
                  </a:cxn>
                  <a:cxn ang="0">
                    <a:pos x="15" y="279"/>
                  </a:cxn>
                  <a:cxn ang="0">
                    <a:pos x="0" y="291"/>
                  </a:cxn>
                  <a:cxn ang="0">
                    <a:pos x="13" y="299"/>
                  </a:cxn>
                  <a:cxn ang="0">
                    <a:pos x="11" y="314"/>
                  </a:cxn>
                  <a:cxn ang="0">
                    <a:pos x="38" y="312"/>
                  </a:cxn>
                  <a:cxn ang="0">
                    <a:pos x="16" y="334"/>
                  </a:cxn>
                  <a:cxn ang="0">
                    <a:pos x="48" y="328"/>
                  </a:cxn>
                  <a:cxn ang="0">
                    <a:pos x="33" y="338"/>
                  </a:cxn>
                  <a:cxn ang="0">
                    <a:pos x="44" y="340"/>
                  </a:cxn>
                  <a:cxn ang="0">
                    <a:pos x="60" y="343"/>
                  </a:cxn>
                  <a:cxn ang="0">
                    <a:pos x="102" y="329"/>
                  </a:cxn>
                  <a:cxn ang="0">
                    <a:pos x="109" y="308"/>
                  </a:cxn>
                  <a:cxn ang="0">
                    <a:pos x="119" y="317"/>
                  </a:cxn>
                  <a:cxn ang="0">
                    <a:pos x="145" y="306"/>
                  </a:cxn>
                  <a:cxn ang="0">
                    <a:pos x="153" y="291"/>
                  </a:cxn>
                  <a:cxn ang="0">
                    <a:pos x="201" y="281"/>
                  </a:cxn>
                  <a:cxn ang="0">
                    <a:pos x="218" y="278"/>
                  </a:cxn>
                  <a:cxn ang="0">
                    <a:pos x="225" y="236"/>
                  </a:cxn>
                  <a:cxn ang="0">
                    <a:pos x="231" y="197"/>
                  </a:cxn>
                  <a:cxn ang="0">
                    <a:pos x="233" y="160"/>
                  </a:cxn>
                  <a:cxn ang="0">
                    <a:pos x="226" y="117"/>
                  </a:cxn>
                </a:cxnLst>
                <a:rect l="0" t="0" r="r" b="b"/>
                <a:pathLst>
                  <a:path w="233" h="345">
                    <a:moveTo>
                      <a:pt x="226" y="117"/>
                    </a:moveTo>
                    <a:lnTo>
                      <a:pt x="223" y="112"/>
                    </a:lnTo>
                    <a:lnTo>
                      <a:pt x="223" y="97"/>
                    </a:lnTo>
                    <a:lnTo>
                      <a:pt x="222" y="90"/>
                    </a:lnTo>
                    <a:lnTo>
                      <a:pt x="207" y="76"/>
                    </a:lnTo>
                    <a:lnTo>
                      <a:pt x="178" y="84"/>
                    </a:lnTo>
                    <a:lnTo>
                      <a:pt x="172" y="95"/>
                    </a:lnTo>
                    <a:lnTo>
                      <a:pt x="159" y="106"/>
                    </a:lnTo>
                    <a:lnTo>
                      <a:pt x="148" y="100"/>
                    </a:lnTo>
                    <a:lnTo>
                      <a:pt x="141" y="82"/>
                    </a:lnTo>
                    <a:lnTo>
                      <a:pt x="125" y="71"/>
                    </a:lnTo>
                    <a:lnTo>
                      <a:pt x="136" y="63"/>
                    </a:lnTo>
                    <a:lnTo>
                      <a:pt x="136" y="50"/>
                    </a:lnTo>
                    <a:lnTo>
                      <a:pt x="146" y="49"/>
                    </a:lnTo>
                    <a:lnTo>
                      <a:pt x="152" y="39"/>
                    </a:lnTo>
                    <a:lnTo>
                      <a:pt x="153" y="27"/>
                    </a:lnTo>
                    <a:lnTo>
                      <a:pt x="155" y="22"/>
                    </a:lnTo>
                    <a:lnTo>
                      <a:pt x="152" y="2"/>
                    </a:lnTo>
                    <a:lnTo>
                      <a:pt x="151" y="0"/>
                    </a:lnTo>
                    <a:lnTo>
                      <a:pt x="145" y="1"/>
                    </a:lnTo>
                    <a:lnTo>
                      <a:pt x="135" y="6"/>
                    </a:lnTo>
                    <a:lnTo>
                      <a:pt x="131" y="4"/>
                    </a:lnTo>
                    <a:lnTo>
                      <a:pt x="121" y="11"/>
                    </a:lnTo>
                    <a:lnTo>
                      <a:pt x="113" y="18"/>
                    </a:lnTo>
                    <a:lnTo>
                      <a:pt x="108" y="20"/>
                    </a:lnTo>
                    <a:lnTo>
                      <a:pt x="105" y="30"/>
                    </a:lnTo>
                    <a:lnTo>
                      <a:pt x="108" y="34"/>
                    </a:lnTo>
                    <a:lnTo>
                      <a:pt x="107" y="37"/>
                    </a:lnTo>
                    <a:lnTo>
                      <a:pt x="99" y="45"/>
                    </a:lnTo>
                    <a:lnTo>
                      <a:pt x="88" y="53"/>
                    </a:lnTo>
                    <a:lnTo>
                      <a:pt x="91" y="59"/>
                    </a:lnTo>
                    <a:lnTo>
                      <a:pt x="99" y="59"/>
                    </a:lnTo>
                    <a:lnTo>
                      <a:pt x="104" y="60"/>
                    </a:lnTo>
                    <a:lnTo>
                      <a:pt x="110" y="59"/>
                    </a:lnTo>
                    <a:lnTo>
                      <a:pt x="119" y="59"/>
                    </a:lnTo>
                    <a:lnTo>
                      <a:pt x="120" y="63"/>
                    </a:lnTo>
                    <a:lnTo>
                      <a:pt x="117" y="71"/>
                    </a:lnTo>
                    <a:lnTo>
                      <a:pt x="98" y="84"/>
                    </a:lnTo>
                    <a:lnTo>
                      <a:pt x="99" y="87"/>
                    </a:lnTo>
                    <a:lnTo>
                      <a:pt x="98" y="95"/>
                    </a:lnTo>
                    <a:lnTo>
                      <a:pt x="83" y="93"/>
                    </a:lnTo>
                    <a:lnTo>
                      <a:pt x="65" y="97"/>
                    </a:lnTo>
                    <a:lnTo>
                      <a:pt x="61" y="90"/>
                    </a:lnTo>
                    <a:lnTo>
                      <a:pt x="37" y="87"/>
                    </a:lnTo>
                    <a:lnTo>
                      <a:pt x="31" y="96"/>
                    </a:lnTo>
                    <a:lnTo>
                      <a:pt x="26" y="104"/>
                    </a:lnTo>
                    <a:lnTo>
                      <a:pt x="29" y="120"/>
                    </a:lnTo>
                    <a:lnTo>
                      <a:pt x="23" y="118"/>
                    </a:lnTo>
                    <a:lnTo>
                      <a:pt x="15" y="119"/>
                    </a:lnTo>
                    <a:lnTo>
                      <a:pt x="21" y="128"/>
                    </a:lnTo>
                    <a:lnTo>
                      <a:pt x="43" y="130"/>
                    </a:lnTo>
                    <a:lnTo>
                      <a:pt x="44" y="136"/>
                    </a:lnTo>
                    <a:lnTo>
                      <a:pt x="28" y="146"/>
                    </a:lnTo>
                    <a:lnTo>
                      <a:pt x="24" y="154"/>
                    </a:lnTo>
                    <a:lnTo>
                      <a:pt x="17" y="158"/>
                    </a:lnTo>
                    <a:lnTo>
                      <a:pt x="17" y="166"/>
                    </a:lnTo>
                    <a:lnTo>
                      <a:pt x="23" y="173"/>
                    </a:lnTo>
                    <a:lnTo>
                      <a:pt x="28" y="174"/>
                    </a:lnTo>
                    <a:lnTo>
                      <a:pt x="28" y="179"/>
                    </a:lnTo>
                    <a:lnTo>
                      <a:pt x="40" y="179"/>
                    </a:lnTo>
                    <a:lnTo>
                      <a:pt x="43" y="186"/>
                    </a:lnTo>
                    <a:lnTo>
                      <a:pt x="75" y="187"/>
                    </a:lnTo>
                    <a:lnTo>
                      <a:pt x="78" y="192"/>
                    </a:lnTo>
                    <a:lnTo>
                      <a:pt x="74" y="197"/>
                    </a:lnTo>
                    <a:lnTo>
                      <a:pt x="61" y="201"/>
                    </a:lnTo>
                    <a:lnTo>
                      <a:pt x="54" y="209"/>
                    </a:lnTo>
                    <a:lnTo>
                      <a:pt x="53" y="224"/>
                    </a:lnTo>
                    <a:lnTo>
                      <a:pt x="48" y="233"/>
                    </a:lnTo>
                    <a:lnTo>
                      <a:pt x="32" y="248"/>
                    </a:lnTo>
                    <a:lnTo>
                      <a:pt x="65" y="243"/>
                    </a:lnTo>
                    <a:lnTo>
                      <a:pt x="81" y="227"/>
                    </a:lnTo>
                    <a:lnTo>
                      <a:pt x="81" y="238"/>
                    </a:lnTo>
                    <a:lnTo>
                      <a:pt x="89" y="240"/>
                    </a:lnTo>
                    <a:lnTo>
                      <a:pt x="91" y="241"/>
                    </a:lnTo>
                    <a:lnTo>
                      <a:pt x="56" y="249"/>
                    </a:lnTo>
                    <a:lnTo>
                      <a:pt x="42" y="251"/>
                    </a:lnTo>
                    <a:lnTo>
                      <a:pt x="31" y="268"/>
                    </a:lnTo>
                    <a:lnTo>
                      <a:pt x="29" y="274"/>
                    </a:lnTo>
                    <a:lnTo>
                      <a:pt x="27" y="278"/>
                    </a:lnTo>
                    <a:lnTo>
                      <a:pt x="21" y="276"/>
                    </a:lnTo>
                    <a:lnTo>
                      <a:pt x="15" y="279"/>
                    </a:lnTo>
                    <a:lnTo>
                      <a:pt x="8" y="278"/>
                    </a:lnTo>
                    <a:lnTo>
                      <a:pt x="2" y="283"/>
                    </a:lnTo>
                    <a:lnTo>
                      <a:pt x="0" y="291"/>
                    </a:lnTo>
                    <a:lnTo>
                      <a:pt x="24" y="289"/>
                    </a:lnTo>
                    <a:lnTo>
                      <a:pt x="26" y="294"/>
                    </a:lnTo>
                    <a:lnTo>
                      <a:pt x="13" y="299"/>
                    </a:lnTo>
                    <a:lnTo>
                      <a:pt x="5" y="308"/>
                    </a:lnTo>
                    <a:lnTo>
                      <a:pt x="3" y="314"/>
                    </a:lnTo>
                    <a:lnTo>
                      <a:pt x="11" y="314"/>
                    </a:lnTo>
                    <a:lnTo>
                      <a:pt x="13" y="319"/>
                    </a:lnTo>
                    <a:lnTo>
                      <a:pt x="16" y="319"/>
                    </a:lnTo>
                    <a:lnTo>
                      <a:pt x="38" y="312"/>
                    </a:lnTo>
                    <a:lnTo>
                      <a:pt x="38" y="318"/>
                    </a:lnTo>
                    <a:lnTo>
                      <a:pt x="29" y="323"/>
                    </a:lnTo>
                    <a:lnTo>
                      <a:pt x="16" y="334"/>
                    </a:lnTo>
                    <a:lnTo>
                      <a:pt x="19" y="334"/>
                    </a:lnTo>
                    <a:lnTo>
                      <a:pt x="45" y="326"/>
                    </a:lnTo>
                    <a:lnTo>
                      <a:pt x="48" y="328"/>
                    </a:lnTo>
                    <a:lnTo>
                      <a:pt x="45" y="334"/>
                    </a:lnTo>
                    <a:lnTo>
                      <a:pt x="39" y="334"/>
                    </a:lnTo>
                    <a:lnTo>
                      <a:pt x="33" y="338"/>
                    </a:lnTo>
                    <a:lnTo>
                      <a:pt x="34" y="340"/>
                    </a:lnTo>
                    <a:lnTo>
                      <a:pt x="34" y="345"/>
                    </a:lnTo>
                    <a:lnTo>
                      <a:pt x="44" y="340"/>
                    </a:lnTo>
                    <a:lnTo>
                      <a:pt x="51" y="339"/>
                    </a:lnTo>
                    <a:lnTo>
                      <a:pt x="55" y="341"/>
                    </a:lnTo>
                    <a:lnTo>
                      <a:pt x="60" y="343"/>
                    </a:lnTo>
                    <a:lnTo>
                      <a:pt x="67" y="338"/>
                    </a:lnTo>
                    <a:lnTo>
                      <a:pt x="74" y="338"/>
                    </a:lnTo>
                    <a:lnTo>
                      <a:pt x="102" y="329"/>
                    </a:lnTo>
                    <a:lnTo>
                      <a:pt x="109" y="323"/>
                    </a:lnTo>
                    <a:lnTo>
                      <a:pt x="110" y="316"/>
                    </a:lnTo>
                    <a:lnTo>
                      <a:pt x="109" y="308"/>
                    </a:lnTo>
                    <a:lnTo>
                      <a:pt x="113" y="310"/>
                    </a:lnTo>
                    <a:lnTo>
                      <a:pt x="115" y="316"/>
                    </a:lnTo>
                    <a:lnTo>
                      <a:pt x="119" y="317"/>
                    </a:lnTo>
                    <a:lnTo>
                      <a:pt x="131" y="311"/>
                    </a:lnTo>
                    <a:lnTo>
                      <a:pt x="135" y="305"/>
                    </a:lnTo>
                    <a:lnTo>
                      <a:pt x="145" y="306"/>
                    </a:lnTo>
                    <a:lnTo>
                      <a:pt x="148" y="301"/>
                    </a:lnTo>
                    <a:lnTo>
                      <a:pt x="151" y="295"/>
                    </a:lnTo>
                    <a:lnTo>
                      <a:pt x="153" y="291"/>
                    </a:lnTo>
                    <a:lnTo>
                      <a:pt x="177" y="286"/>
                    </a:lnTo>
                    <a:lnTo>
                      <a:pt x="189" y="281"/>
                    </a:lnTo>
                    <a:lnTo>
                      <a:pt x="201" y="281"/>
                    </a:lnTo>
                    <a:lnTo>
                      <a:pt x="209" y="285"/>
                    </a:lnTo>
                    <a:lnTo>
                      <a:pt x="216" y="285"/>
                    </a:lnTo>
                    <a:lnTo>
                      <a:pt x="218" y="278"/>
                    </a:lnTo>
                    <a:lnTo>
                      <a:pt x="215" y="269"/>
                    </a:lnTo>
                    <a:lnTo>
                      <a:pt x="222" y="251"/>
                    </a:lnTo>
                    <a:lnTo>
                      <a:pt x="225" y="236"/>
                    </a:lnTo>
                    <a:lnTo>
                      <a:pt x="231" y="225"/>
                    </a:lnTo>
                    <a:lnTo>
                      <a:pt x="233" y="216"/>
                    </a:lnTo>
                    <a:lnTo>
                      <a:pt x="231" y="197"/>
                    </a:lnTo>
                    <a:lnTo>
                      <a:pt x="227" y="178"/>
                    </a:lnTo>
                    <a:lnTo>
                      <a:pt x="231" y="176"/>
                    </a:lnTo>
                    <a:lnTo>
                      <a:pt x="233" y="160"/>
                    </a:lnTo>
                    <a:lnTo>
                      <a:pt x="220" y="128"/>
                    </a:lnTo>
                    <a:lnTo>
                      <a:pt x="220" y="119"/>
                    </a:lnTo>
                    <a:lnTo>
                      <a:pt x="226" y="1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22" name="Freeform 196"/>
              <p:cNvSpPr>
                <a:spLocks noChangeAspect="1"/>
              </p:cNvSpPr>
              <p:nvPr/>
            </p:nvSpPr>
            <p:spPr bwMode="gray">
              <a:xfrm>
                <a:off x="5144294" y="2622897"/>
                <a:ext cx="315913" cy="209550"/>
              </a:xfrm>
              <a:custGeom>
                <a:avLst/>
                <a:gdLst/>
                <a:ahLst/>
                <a:cxnLst>
                  <a:cxn ang="0">
                    <a:pos x="148" y="384"/>
                  </a:cxn>
                  <a:cxn ang="0">
                    <a:pos x="40" y="377"/>
                  </a:cxn>
                  <a:cxn ang="0">
                    <a:pos x="19" y="282"/>
                  </a:cxn>
                  <a:cxn ang="0">
                    <a:pos x="85" y="184"/>
                  </a:cxn>
                  <a:cxn ang="0">
                    <a:pos x="84" y="95"/>
                  </a:cxn>
                  <a:cxn ang="0">
                    <a:pos x="121" y="51"/>
                  </a:cxn>
                  <a:cxn ang="0">
                    <a:pos x="219" y="44"/>
                  </a:cxn>
                  <a:cxn ang="0">
                    <a:pos x="275" y="67"/>
                  </a:cxn>
                  <a:cxn ang="0">
                    <a:pos x="328" y="77"/>
                  </a:cxn>
                  <a:cxn ang="0">
                    <a:pos x="386" y="70"/>
                  </a:cxn>
                  <a:cxn ang="0">
                    <a:pos x="449" y="86"/>
                  </a:cxn>
                  <a:cxn ang="0">
                    <a:pos x="473" y="52"/>
                  </a:cxn>
                  <a:cxn ang="0">
                    <a:pos x="537" y="18"/>
                  </a:cxn>
                  <a:cxn ang="0">
                    <a:pos x="589" y="6"/>
                  </a:cxn>
                  <a:cxn ang="0">
                    <a:pos x="662" y="25"/>
                  </a:cxn>
                  <a:cxn ang="0">
                    <a:pos x="667" y="72"/>
                  </a:cxn>
                  <a:cxn ang="0">
                    <a:pos x="720" y="105"/>
                  </a:cxn>
                  <a:cxn ang="0">
                    <a:pos x="759" y="165"/>
                  </a:cxn>
                  <a:cxn ang="0">
                    <a:pos x="842" y="163"/>
                  </a:cxn>
                  <a:cxn ang="0">
                    <a:pos x="896" y="199"/>
                  </a:cxn>
                  <a:cxn ang="0">
                    <a:pos x="958" y="223"/>
                  </a:cxn>
                  <a:cxn ang="0">
                    <a:pos x="987" y="282"/>
                  </a:cxn>
                  <a:cxn ang="0">
                    <a:pos x="968" y="320"/>
                  </a:cxn>
                  <a:cxn ang="0">
                    <a:pos x="963" y="389"/>
                  </a:cxn>
                  <a:cxn ang="0">
                    <a:pos x="888" y="419"/>
                  </a:cxn>
                  <a:cxn ang="0">
                    <a:pos x="817" y="465"/>
                  </a:cxn>
                  <a:cxn ang="0">
                    <a:pos x="757" y="485"/>
                  </a:cxn>
                  <a:cxn ang="0">
                    <a:pos x="725" y="517"/>
                  </a:cxn>
                  <a:cxn ang="0">
                    <a:pos x="709" y="545"/>
                  </a:cxn>
                  <a:cxn ang="0">
                    <a:pos x="687" y="534"/>
                  </a:cxn>
                  <a:cxn ang="0">
                    <a:pos x="666" y="507"/>
                  </a:cxn>
                  <a:cxn ang="0">
                    <a:pos x="660" y="527"/>
                  </a:cxn>
                  <a:cxn ang="0">
                    <a:pos x="684" y="539"/>
                  </a:cxn>
                  <a:cxn ang="0">
                    <a:pos x="708" y="559"/>
                  </a:cxn>
                  <a:cxn ang="0">
                    <a:pos x="750" y="590"/>
                  </a:cxn>
                  <a:cxn ang="0">
                    <a:pos x="799" y="584"/>
                  </a:cxn>
                  <a:cxn ang="0">
                    <a:pos x="723" y="619"/>
                  </a:cxn>
                  <a:cxn ang="0">
                    <a:pos x="680" y="646"/>
                  </a:cxn>
                  <a:cxn ang="0">
                    <a:pos x="632" y="638"/>
                  </a:cxn>
                  <a:cxn ang="0">
                    <a:pos x="607" y="590"/>
                  </a:cxn>
                  <a:cxn ang="0">
                    <a:pos x="613" y="550"/>
                  </a:cxn>
                  <a:cxn ang="0">
                    <a:pos x="618" y="524"/>
                  </a:cxn>
                  <a:cxn ang="0">
                    <a:pos x="557" y="518"/>
                  </a:cxn>
                  <a:cxn ang="0">
                    <a:pos x="528" y="496"/>
                  </a:cxn>
                  <a:cxn ang="0">
                    <a:pos x="543" y="471"/>
                  </a:cxn>
                  <a:cxn ang="0">
                    <a:pos x="492" y="489"/>
                  </a:cxn>
                  <a:cxn ang="0">
                    <a:pos x="450" y="509"/>
                  </a:cxn>
                  <a:cxn ang="0">
                    <a:pos x="434" y="547"/>
                  </a:cxn>
                  <a:cxn ang="0">
                    <a:pos x="418" y="566"/>
                  </a:cxn>
                  <a:cxn ang="0">
                    <a:pos x="368" y="592"/>
                  </a:cxn>
                  <a:cxn ang="0">
                    <a:pos x="352" y="560"/>
                  </a:cxn>
                  <a:cxn ang="0">
                    <a:pos x="382" y="498"/>
                  </a:cxn>
                  <a:cxn ang="0">
                    <a:pos x="431" y="484"/>
                  </a:cxn>
                  <a:cxn ang="0">
                    <a:pos x="406" y="423"/>
                  </a:cxn>
                  <a:cxn ang="0">
                    <a:pos x="387" y="369"/>
                  </a:cxn>
                  <a:cxn ang="0">
                    <a:pos x="310" y="339"/>
                  </a:cxn>
                </a:cxnLst>
                <a:rect l="0" t="0" r="r" b="b"/>
                <a:pathLst>
                  <a:path w="995" h="658">
                    <a:moveTo>
                      <a:pt x="248" y="353"/>
                    </a:moveTo>
                    <a:lnTo>
                      <a:pt x="242" y="352"/>
                    </a:lnTo>
                    <a:lnTo>
                      <a:pt x="208" y="373"/>
                    </a:lnTo>
                    <a:lnTo>
                      <a:pt x="189" y="374"/>
                    </a:lnTo>
                    <a:lnTo>
                      <a:pt x="173" y="378"/>
                    </a:lnTo>
                    <a:lnTo>
                      <a:pt x="157" y="389"/>
                    </a:lnTo>
                    <a:lnTo>
                      <a:pt x="148" y="384"/>
                    </a:lnTo>
                    <a:lnTo>
                      <a:pt x="137" y="374"/>
                    </a:lnTo>
                    <a:lnTo>
                      <a:pt x="121" y="376"/>
                    </a:lnTo>
                    <a:lnTo>
                      <a:pt x="106" y="379"/>
                    </a:lnTo>
                    <a:lnTo>
                      <a:pt x="83" y="377"/>
                    </a:lnTo>
                    <a:lnTo>
                      <a:pt x="64" y="374"/>
                    </a:lnTo>
                    <a:lnTo>
                      <a:pt x="47" y="374"/>
                    </a:lnTo>
                    <a:lnTo>
                      <a:pt x="40" y="377"/>
                    </a:lnTo>
                    <a:lnTo>
                      <a:pt x="36" y="367"/>
                    </a:lnTo>
                    <a:lnTo>
                      <a:pt x="27" y="358"/>
                    </a:lnTo>
                    <a:lnTo>
                      <a:pt x="15" y="348"/>
                    </a:lnTo>
                    <a:lnTo>
                      <a:pt x="0" y="341"/>
                    </a:lnTo>
                    <a:lnTo>
                      <a:pt x="6" y="318"/>
                    </a:lnTo>
                    <a:lnTo>
                      <a:pt x="17" y="288"/>
                    </a:lnTo>
                    <a:lnTo>
                      <a:pt x="19" y="282"/>
                    </a:lnTo>
                    <a:lnTo>
                      <a:pt x="24" y="283"/>
                    </a:lnTo>
                    <a:lnTo>
                      <a:pt x="33" y="281"/>
                    </a:lnTo>
                    <a:lnTo>
                      <a:pt x="31" y="269"/>
                    </a:lnTo>
                    <a:lnTo>
                      <a:pt x="33" y="254"/>
                    </a:lnTo>
                    <a:lnTo>
                      <a:pt x="51" y="216"/>
                    </a:lnTo>
                    <a:lnTo>
                      <a:pt x="65" y="197"/>
                    </a:lnTo>
                    <a:lnTo>
                      <a:pt x="85" y="184"/>
                    </a:lnTo>
                    <a:lnTo>
                      <a:pt x="103" y="169"/>
                    </a:lnTo>
                    <a:lnTo>
                      <a:pt x="108" y="156"/>
                    </a:lnTo>
                    <a:lnTo>
                      <a:pt x="102" y="140"/>
                    </a:lnTo>
                    <a:lnTo>
                      <a:pt x="103" y="129"/>
                    </a:lnTo>
                    <a:lnTo>
                      <a:pt x="92" y="118"/>
                    </a:lnTo>
                    <a:lnTo>
                      <a:pt x="91" y="114"/>
                    </a:lnTo>
                    <a:lnTo>
                      <a:pt x="84" y="95"/>
                    </a:lnTo>
                    <a:lnTo>
                      <a:pt x="83" y="83"/>
                    </a:lnTo>
                    <a:lnTo>
                      <a:pt x="76" y="71"/>
                    </a:lnTo>
                    <a:lnTo>
                      <a:pt x="83" y="65"/>
                    </a:lnTo>
                    <a:lnTo>
                      <a:pt x="91" y="64"/>
                    </a:lnTo>
                    <a:lnTo>
                      <a:pt x="100" y="65"/>
                    </a:lnTo>
                    <a:lnTo>
                      <a:pt x="114" y="57"/>
                    </a:lnTo>
                    <a:lnTo>
                      <a:pt x="121" y="51"/>
                    </a:lnTo>
                    <a:lnTo>
                      <a:pt x="123" y="44"/>
                    </a:lnTo>
                    <a:lnTo>
                      <a:pt x="130" y="40"/>
                    </a:lnTo>
                    <a:lnTo>
                      <a:pt x="172" y="34"/>
                    </a:lnTo>
                    <a:lnTo>
                      <a:pt x="180" y="37"/>
                    </a:lnTo>
                    <a:lnTo>
                      <a:pt x="197" y="38"/>
                    </a:lnTo>
                    <a:lnTo>
                      <a:pt x="205" y="35"/>
                    </a:lnTo>
                    <a:lnTo>
                      <a:pt x="219" y="44"/>
                    </a:lnTo>
                    <a:lnTo>
                      <a:pt x="235" y="49"/>
                    </a:lnTo>
                    <a:lnTo>
                      <a:pt x="243" y="50"/>
                    </a:lnTo>
                    <a:lnTo>
                      <a:pt x="252" y="49"/>
                    </a:lnTo>
                    <a:lnTo>
                      <a:pt x="258" y="52"/>
                    </a:lnTo>
                    <a:lnTo>
                      <a:pt x="267" y="55"/>
                    </a:lnTo>
                    <a:lnTo>
                      <a:pt x="274" y="59"/>
                    </a:lnTo>
                    <a:lnTo>
                      <a:pt x="275" y="67"/>
                    </a:lnTo>
                    <a:lnTo>
                      <a:pt x="282" y="72"/>
                    </a:lnTo>
                    <a:lnTo>
                      <a:pt x="297" y="71"/>
                    </a:lnTo>
                    <a:lnTo>
                      <a:pt x="299" y="79"/>
                    </a:lnTo>
                    <a:lnTo>
                      <a:pt x="306" y="86"/>
                    </a:lnTo>
                    <a:lnTo>
                      <a:pt x="312" y="79"/>
                    </a:lnTo>
                    <a:lnTo>
                      <a:pt x="320" y="77"/>
                    </a:lnTo>
                    <a:lnTo>
                      <a:pt x="328" y="77"/>
                    </a:lnTo>
                    <a:lnTo>
                      <a:pt x="334" y="71"/>
                    </a:lnTo>
                    <a:lnTo>
                      <a:pt x="340" y="76"/>
                    </a:lnTo>
                    <a:lnTo>
                      <a:pt x="349" y="78"/>
                    </a:lnTo>
                    <a:lnTo>
                      <a:pt x="356" y="76"/>
                    </a:lnTo>
                    <a:lnTo>
                      <a:pt x="361" y="83"/>
                    </a:lnTo>
                    <a:lnTo>
                      <a:pt x="369" y="88"/>
                    </a:lnTo>
                    <a:lnTo>
                      <a:pt x="386" y="70"/>
                    </a:lnTo>
                    <a:lnTo>
                      <a:pt x="398" y="79"/>
                    </a:lnTo>
                    <a:lnTo>
                      <a:pt x="402" y="87"/>
                    </a:lnTo>
                    <a:lnTo>
                      <a:pt x="408" y="93"/>
                    </a:lnTo>
                    <a:lnTo>
                      <a:pt x="415" y="88"/>
                    </a:lnTo>
                    <a:lnTo>
                      <a:pt x="424" y="88"/>
                    </a:lnTo>
                    <a:lnTo>
                      <a:pt x="440" y="86"/>
                    </a:lnTo>
                    <a:lnTo>
                      <a:pt x="449" y="86"/>
                    </a:lnTo>
                    <a:lnTo>
                      <a:pt x="456" y="89"/>
                    </a:lnTo>
                    <a:lnTo>
                      <a:pt x="461" y="95"/>
                    </a:lnTo>
                    <a:lnTo>
                      <a:pt x="469" y="93"/>
                    </a:lnTo>
                    <a:lnTo>
                      <a:pt x="473" y="86"/>
                    </a:lnTo>
                    <a:lnTo>
                      <a:pt x="471" y="70"/>
                    </a:lnTo>
                    <a:lnTo>
                      <a:pt x="473" y="61"/>
                    </a:lnTo>
                    <a:lnTo>
                      <a:pt x="473" y="52"/>
                    </a:lnTo>
                    <a:lnTo>
                      <a:pt x="476" y="44"/>
                    </a:lnTo>
                    <a:lnTo>
                      <a:pt x="494" y="27"/>
                    </a:lnTo>
                    <a:lnTo>
                      <a:pt x="501" y="23"/>
                    </a:lnTo>
                    <a:lnTo>
                      <a:pt x="510" y="23"/>
                    </a:lnTo>
                    <a:lnTo>
                      <a:pt x="517" y="18"/>
                    </a:lnTo>
                    <a:lnTo>
                      <a:pt x="537" y="18"/>
                    </a:lnTo>
                    <a:lnTo>
                      <a:pt x="537" y="18"/>
                    </a:lnTo>
                    <a:lnTo>
                      <a:pt x="543" y="23"/>
                    </a:lnTo>
                    <a:lnTo>
                      <a:pt x="551" y="25"/>
                    </a:lnTo>
                    <a:lnTo>
                      <a:pt x="558" y="22"/>
                    </a:lnTo>
                    <a:lnTo>
                      <a:pt x="563" y="16"/>
                    </a:lnTo>
                    <a:lnTo>
                      <a:pt x="565" y="7"/>
                    </a:lnTo>
                    <a:lnTo>
                      <a:pt x="573" y="2"/>
                    </a:lnTo>
                    <a:lnTo>
                      <a:pt x="589" y="6"/>
                    </a:lnTo>
                    <a:lnTo>
                      <a:pt x="597" y="6"/>
                    </a:lnTo>
                    <a:lnTo>
                      <a:pt x="613" y="1"/>
                    </a:lnTo>
                    <a:lnTo>
                      <a:pt x="629" y="3"/>
                    </a:lnTo>
                    <a:lnTo>
                      <a:pt x="645" y="0"/>
                    </a:lnTo>
                    <a:lnTo>
                      <a:pt x="657" y="9"/>
                    </a:lnTo>
                    <a:lnTo>
                      <a:pt x="662" y="17"/>
                    </a:lnTo>
                    <a:lnTo>
                      <a:pt x="662" y="25"/>
                    </a:lnTo>
                    <a:lnTo>
                      <a:pt x="675" y="37"/>
                    </a:lnTo>
                    <a:lnTo>
                      <a:pt x="680" y="43"/>
                    </a:lnTo>
                    <a:lnTo>
                      <a:pt x="680" y="52"/>
                    </a:lnTo>
                    <a:lnTo>
                      <a:pt x="671" y="56"/>
                    </a:lnTo>
                    <a:lnTo>
                      <a:pt x="664" y="57"/>
                    </a:lnTo>
                    <a:lnTo>
                      <a:pt x="667" y="65"/>
                    </a:lnTo>
                    <a:lnTo>
                      <a:pt x="667" y="72"/>
                    </a:lnTo>
                    <a:lnTo>
                      <a:pt x="671" y="88"/>
                    </a:lnTo>
                    <a:lnTo>
                      <a:pt x="678" y="93"/>
                    </a:lnTo>
                    <a:lnTo>
                      <a:pt x="686" y="97"/>
                    </a:lnTo>
                    <a:lnTo>
                      <a:pt x="702" y="100"/>
                    </a:lnTo>
                    <a:lnTo>
                      <a:pt x="709" y="97"/>
                    </a:lnTo>
                    <a:lnTo>
                      <a:pt x="718" y="97"/>
                    </a:lnTo>
                    <a:lnTo>
                      <a:pt x="720" y="105"/>
                    </a:lnTo>
                    <a:lnTo>
                      <a:pt x="731" y="116"/>
                    </a:lnTo>
                    <a:lnTo>
                      <a:pt x="738" y="145"/>
                    </a:lnTo>
                    <a:lnTo>
                      <a:pt x="736" y="152"/>
                    </a:lnTo>
                    <a:lnTo>
                      <a:pt x="738" y="159"/>
                    </a:lnTo>
                    <a:lnTo>
                      <a:pt x="745" y="165"/>
                    </a:lnTo>
                    <a:lnTo>
                      <a:pt x="752" y="169"/>
                    </a:lnTo>
                    <a:lnTo>
                      <a:pt x="759" y="165"/>
                    </a:lnTo>
                    <a:lnTo>
                      <a:pt x="767" y="164"/>
                    </a:lnTo>
                    <a:lnTo>
                      <a:pt x="775" y="165"/>
                    </a:lnTo>
                    <a:lnTo>
                      <a:pt x="786" y="177"/>
                    </a:lnTo>
                    <a:lnTo>
                      <a:pt x="795" y="174"/>
                    </a:lnTo>
                    <a:lnTo>
                      <a:pt x="801" y="178"/>
                    </a:lnTo>
                    <a:lnTo>
                      <a:pt x="827" y="170"/>
                    </a:lnTo>
                    <a:lnTo>
                      <a:pt x="842" y="163"/>
                    </a:lnTo>
                    <a:lnTo>
                      <a:pt x="849" y="165"/>
                    </a:lnTo>
                    <a:lnTo>
                      <a:pt x="854" y="173"/>
                    </a:lnTo>
                    <a:lnTo>
                      <a:pt x="865" y="195"/>
                    </a:lnTo>
                    <a:lnTo>
                      <a:pt x="876" y="206"/>
                    </a:lnTo>
                    <a:lnTo>
                      <a:pt x="883" y="206"/>
                    </a:lnTo>
                    <a:lnTo>
                      <a:pt x="887" y="199"/>
                    </a:lnTo>
                    <a:lnTo>
                      <a:pt x="896" y="199"/>
                    </a:lnTo>
                    <a:lnTo>
                      <a:pt x="901" y="205"/>
                    </a:lnTo>
                    <a:lnTo>
                      <a:pt x="908" y="206"/>
                    </a:lnTo>
                    <a:lnTo>
                      <a:pt x="915" y="210"/>
                    </a:lnTo>
                    <a:lnTo>
                      <a:pt x="922" y="216"/>
                    </a:lnTo>
                    <a:lnTo>
                      <a:pt x="938" y="215"/>
                    </a:lnTo>
                    <a:lnTo>
                      <a:pt x="951" y="224"/>
                    </a:lnTo>
                    <a:lnTo>
                      <a:pt x="958" y="223"/>
                    </a:lnTo>
                    <a:lnTo>
                      <a:pt x="971" y="234"/>
                    </a:lnTo>
                    <a:lnTo>
                      <a:pt x="979" y="235"/>
                    </a:lnTo>
                    <a:lnTo>
                      <a:pt x="988" y="235"/>
                    </a:lnTo>
                    <a:lnTo>
                      <a:pt x="994" y="240"/>
                    </a:lnTo>
                    <a:lnTo>
                      <a:pt x="987" y="244"/>
                    </a:lnTo>
                    <a:lnTo>
                      <a:pt x="995" y="267"/>
                    </a:lnTo>
                    <a:lnTo>
                      <a:pt x="987" y="282"/>
                    </a:lnTo>
                    <a:lnTo>
                      <a:pt x="971" y="286"/>
                    </a:lnTo>
                    <a:lnTo>
                      <a:pt x="976" y="292"/>
                    </a:lnTo>
                    <a:lnTo>
                      <a:pt x="984" y="294"/>
                    </a:lnTo>
                    <a:lnTo>
                      <a:pt x="988" y="301"/>
                    </a:lnTo>
                    <a:lnTo>
                      <a:pt x="972" y="306"/>
                    </a:lnTo>
                    <a:lnTo>
                      <a:pt x="969" y="313"/>
                    </a:lnTo>
                    <a:lnTo>
                      <a:pt x="968" y="320"/>
                    </a:lnTo>
                    <a:lnTo>
                      <a:pt x="973" y="326"/>
                    </a:lnTo>
                    <a:lnTo>
                      <a:pt x="976" y="335"/>
                    </a:lnTo>
                    <a:lnTo>
                      <a:pt x="974" y="342"/>
                    </a:lnTo>
                    <a:lnTo>
                      <a:pt x="980" y="346"/>
                    </a:lnTo>
                    <a:lnTo>
                      <a:pt x="978" y="362"/>
                    </a:lnTo>
                    <a:lnTo>
                      <a:pt x="971" y="385"/>
                    </a:lnTo>
                    <a:lnTo>
                      <a:pt x="963" y="389"/>
                    </a:lnTo>
                    <a:lnTo>
                      <a:pt x="947" y="385"/>
                    </a:lnTo>
                    <a:lnTo>
                      <a:pt x="940" y="387"/>
                    </a:lnTo>
                    <a:lnTo>
                      <a:pt x="925" y="379"/>
                    </a:lnTo>
                    <a:lnTo>
                      <a:pt x="919" y="384"/>
                    </a:lnTo>
                    <a:lnTo>
                      <a:pt x="910" y="398"/>
                    </a:lnTo>
                    <a:lnTo>
                      <a:pt x="896" y="404"/>
                    </a:lnTo>
                    <a:lnTo>
                      <a:pt x="888" y="419"/>
                    </a:lnTo>
                    <a:lnTo>
                      <a:pt x="890" y="427"/>
                    </a:lnTo>
                    <a:lnTo>
                      <a:pt x="890" y="442"/>
                    </a:lnTo>
                    <a:lnTo>
                      <a:pt x="866" y="446"/>
                    </a:lnTo>
                    <a:lnTo>
                      <a:pt x="853" y="448"/>
                    </a:lnTo>
                    <a:lnTo>
                      <a:pt x="843" y="459"/>
                    </a:lnTo>
                    <a:lnTo>
                      <a:pt x="836" y="458"/>
                    </a:lnTo>
                    <a:lnTo>
                      <a:pt x="817" y="465"/>
                    </a:lnTo>
                    <a:lnTo>
                      <a:pt x="813" y="477"/>
                    </a:lnTo>
                    <a:lnTo>
                      <a:pt x="801" y="470"/>
                    </a:lnTo>
                    <a:lnTo>
                      <a:pt x="779" y="481"/>
                    </a:lnTo>
                    <a:lnTo>
                      <a:pt x="777" y="486"/>
                    </a:lnTo>
                    <a:lnTo>
                      <a:pt x="775" y="481"/>
                    </a:lnTo>
                    <a:lnTo>
                      <a:pt x="764" y="485"/>
                    </a:lnTo>
                    <a:lnTo>
                      <a:pt x="757" y="485"/>
                    </a:lnTo>
                    <a:lnTo>
                      <a:pt x="741" y="500"/>
                    </a:lnTo>
                    <a:lnTo>
                      <a:pt x="737" y="501"/>
                    </a:lnTo>
                    <a:lnTo>
                      <a:pt x="731" y="511"/>
                    </a:lnTo>
                    <a:lnTo>
                      <a:pt x="724" y="522"/>
                    </a:lnTo>
                    <a:lnTo>
                      <a:pt x="716" y="525"/>
                    </a:lnTo>
                    <a:lnTo>
                      <a:pt x="719" y="520"/>
                    </a:lnTo>
                    <a:lnTo>
                      <a:pt x="725" y="517"/>
                    </a:lnTo>
                    <a:lnTo>
                      <a:pt x="730" y="512"/>
                    </a:lnTo>
                    <a:lnTo>
                      <a:pt x="725" y="497"/>
                    </a:lnTo>
                    <a:lnTo>
                      <a:pt x="721" y="497"/>
                    </a:lnTo>
                    <a:lnTo>
                      <a:pt x="716" y="512"/>
                    </a:lnTo>
                    <a:lnTo>
                      <a:pt x="707" y="522"/>
                    </a:lnTo>
                    <a:lnTo>
                      <a:pt x="709" y="536"/>
                    </a:lnTo>
                    <a:lnTo>
                      <a:pt x="709" y="545"/>
                    </a:lnTo>
                    <a:lnTo>
                      <a:pt x="704" y="545"/>
                    </a:lnTo>
                    <a:lnTo>
                      <a:pt x="704" y="541"/>
                    </a:lnTo>
                    <a:lnTo>
                      <a:pt x="698" y="530"/>
                    </a:lnTo>
                    <a:lnTo>
                      <a:pt x="699" y="527"/>
                    </a:lnTo>
                    <a:lnTo>
                      <a:pt x="697" y="523"/>
                    </a:lnTo>
                    <a:lnTo>
                      <a:pt x="691" y="528"/>
                    </a:lnTo>
                    <a:lnTo>
                      <a:pt x="687" y="534"/>
                    </a:lnTo>
                    <a:lnTo>
                      <a:pt x="684" y="533"/>
                    </a:lnTo>
                    <a:lnTo>
                      <a:pt x="687" y="525"/>
                    </a:lnTo>
                    <a:lnTo>
                      <a:pt x="684" y="523"/>
                    </a:lnTo>
                    <a:lnTo>
                      <a:pt x="671" y="523"/>
                    </a:lnTo>
                    <a:lnTo>
                      <a:pt x="670" y="520"/>
                    </a:lnTo>
                    <a:lnTo>
                      <a:pt x="670" y="512"/>
                    </a:lnTo>
                    <a:lnTo>
                      <a:pt x="666" y="507"/>
                    </a:lnTo>
                    <a:lnTo>
                      <a:pt x="664" y="520"/>
                    </a:lnTo>
                    <a:lnTo>
                      <a:pt x="661" y="522"/>
                    </a:lnTo>
                    <a:lnTo>
                      <a:pt x="644" y="517"/>
                    </a:lnTo>
                    <a:lnTo>
                      <a:pt x="649" y="520"/>
                    </a:lnTo>
                    <a:lnTo>
                      <a:pt x="653" y="525"/>
                    </a:lnTo>
                    <a:lnTo>
                      <a:pt x="657" y="525"/>
                    </a:lnTo>
                    <a:lnTo>
                      <a:pt x="660" y="527"/>
                    </a:lnTo>
                    <a:lnTo>
                      <a:pt x="662" y="533"/>
                    </a:lnTo>
                    <a:lnTo>
                      <a:pt x="664" y="538"/>
                    </a:lnTo>
                    <a:lnTo>
                      <a:pt x="667" y="543"/>
                    </a:lnTo>
                    <a:lnTo>
                      <a:pt x="670" y="540"/>
                    </a:lnTo>
                    <a:lnTo>
                      <a:pt x="670" y="533"/>
                    </a:lnTo>
                    <a:lnTo>
                      <a:pt x="680" y="535"/>
                    </a:lnTo>
                    <a:lnTo>
                      <a:pt x="684" y="539"/>
                    </a:lnTo>
                    <a:lnTo>
                      <a:pt x="689" y="539"/>
                    </a:lnTo>
                    <a:lnTo>
                      <a:pt x="686" y="551"/>
                    </a:lnTo>
                    <a:lnTo>
                      <a:pt x="688" y="552"/>
                    </a:lnTo>
                    <a:lnTo>
                      <a:pt x="694" y="550"/>
                    </a:lnTo>
                    <a:lnTo>
                      <a:pt x="697" y="551"/>
                    </a:lnTo>
                    <a:lnTo>
                      <a:pt x="694" y="560"/>
                    </a:lnTo>
                    <a:lnTo>
                      <a:pt x="708" y="559"/>
                    </a:lnTo>
                    <a:lnTo>
                      <a:pt x="714" y="567"/>
                    </a:lnTo>
                    <a:lnTo>
                      <a:pt x="714" y="578"/>
                    </a:lnTo>
                    <a:lnTo>
                      <a:pt x="716" y="588"/>
                    </a:lnTo>
                    <a:lnTo>
                      <a:pt x="720" y="583"/>
                    </a:lnTo>
                    <a:lnTo>
                      <a:pt x="737" y="588"/>
                    </a:lnTo>
                    <a:lnTo>
                      <a:pt x="738" y="582"/>
                    </a:lnTo>
                    <a:lnTo>
                      <a:pt x="750" y="590"/>
                    </a:lnTo>
                    <a:lnTo>
                      <a:pt x="762" y="577"/>
                    </a:lnTo>
                    <a:lnTo>
                      <a:pt x="766" y="577"/>
                    </a:lnTo>
                    <a:lnTo>
                      <a:pt x="768" y="582"/>
                    </a:lnTo>
                    <a:lnTo>
                      <a:pt x="775" y="578"/>
                    </a:lnTo>
                    <a:lnTo>
                      <a:pt x="789" y="575"/>
                    </a:lnTo>
                    <a:lnTo>
                      <a:pt x="800" y="576"/>
                    </a:lnTo>
                    <a:lnTo>
                      <a:pt x="799" y="584"/>
                    </a:lnTo>
                    <a:lnTo>
                      <a:pt x="795" y="588"/>
                    </a:lnTo>
                    <a:lnTo>
                      <a:pt x="794" y="597"/>
                    </a:lnTo>
                    <a:lnTo>
                      <a:pt x="794" y="608"/>
                    </a:lnTo>
                    <a:lnTo>
                      <a:pt x="775" y="608"/>
                    </a:lnTo>
                    <a:lnTo>
                      <a:pt x="772" y="611"/>
                    </a:lnTo>
                    <a:lnTo>
                      <a:pt x="740" y="602"/>
                    </a:lnTo>
                    <a:lnTo>
                      <a:pt x="723" y="619"/>
                    </a:lnTo>
                    <a:lnTo>
                      <a:pt x="714" y="629"/>
                    </a:lnTo>
                    <a:lnTo>
                      <a:pt x="702" y="626"/>
                    </a:lnTo>
                    <a:lnTo>
                      <a:pt x="687" y="630"/>
                    </a:lnTo>
                    <a:lnTo>
                      <a:pt x="692" y="633"/>
                    </a:lnTo>
                    <a:lnTo>
                      <a:pt x="686" y="635"/>
                    </a:lnTo>
                    <a:lnTo>
                      <a:pt x="681" y="641"/>
                    </a:lnTo>
                    <a:lnTo>
                      <a:pt x="680" y="646"/>
                    </a:lnTo>
                    <a:lnTo>
                      <a:pt x="677" y="649"/>
                    </a:lnTo>
                    <a:lnTo>
                      <a:pt x="670" y="651"/>
                    </a:lnTo>
                    <a:lnTo>
                      <a:pt x="659" y="658"/>
                    </a:lnTo>
                    <a:lnTo>
                      <a:pt x="643" y="657"/>
                    </a:lnTo>
                    <a:lnTo>
                      <a:pt x="639" y="656"/>
                    </a:lnTo>
                    <a:lnTo>
                      <a:pt x="628" y="646"/>
                    </a:lnTo>
                    <a:lnTo>
                      <a:pt x="632" y="638"/>
                    </a:lnTo>
                    <a:lnTo>
                      <a:pt x="632" y="629"/>
                    </a:lnTo>
                    <a:lnTo>
                      <a:pt x="634" y="620"/>
                    </a:lnTo>
                    <a:lnTo>
                      <a:pt x="633" y="610"/>
                    </a:lnTo>
                    <a:lnTo>
                      <a:pt x="628" y="599"/>
                    </a:lnTo>
                    <a:lnTo>
                      <a:pt x="621" y="598"/>
                    </a:lnTo>
                    <a:lnTo>
                      <a:pt x="614" y="598"/>
                    </a:lnTo>
                    <a:lnTo>
                      <a:pt x="607" y="590"/>
                    </a:lnTo>
                    <a:lnTo>
                      <a:pt x="595" y="583"/>
                    </a:lnTo>
                    <a:lnTo>
                      <a:pt x="579" y="583"/>
                    </a:lnTo>
                    <a:lnTo>
                      <a:pt x="579" y="581"/>
                    </a:lnTo>
                    <a:lnTo>
                      <a:pt x="581" y="575"/>
                    </a:lnTo>
                    <a:lnTo>
                      <a:pt x="591" y="570"/>
                    </a:lnTo>
                    <a:lnTo>
                      <a:pt x="605" y="556"/>
                    </a:lnTo>
                    <a:lnTo>
                      <a:pt x="613" y="550"/>
                    </a:lnTo>
                    <a:lnTo>
                      <a:pt x="641" y="541"/>
                    </a:lnTo>
                    <a:lnTo>
                      <a:pt x="645" y="539"/>
                    </a:lnTo>
                    <a:lnTo>
                      <a:pt x="641" y="536"/>
                    </a:lnTo>
                    <a:lnTo>
                      <a:pt x="640" y="529"/>
                    </a:lnTo>
                    <a:lnTo>
                      <a:pt x="634" y="523"/>
                    </a:lnTo>
                    <a:lnTo>
                      <a:pt x="628" y="529"/>
                    </a:lnTo>
                    <a:lnTo>
                      <a:pt x="618" y="524"/>
                    </a:lnTo>
                    <a:lnTo>
                      <a:pt x="618" y="519"/>
                    </a:lnTo>
                    <a:lnTo>
                      <a:pt x="610" y="522"/>
                    </a:lnTo>
                    <a:lnTo>
                      <a:pt x="608" y="525"/>
                    </a:lnTo>
                    <a:lnTo>
                      <a:pt x="601" y="525"/>
                    </a:lnTo>
                    <a:lnTo>
                      <a:pt x="579" y="530"/>
                    </a:lnTo>
                    <a:lnTo>
                      <a:pt x="563" y="524"/>
                    </a:lnTo>
                    <a:lnTo>
                      <a:pt x="557" y="518"/>
                    </a:lnTo>
                    <a:lnTo>
                      <a:pt x="551" y="516"/>
                    </a:lnTo>
                    <a:lnTo>
                      <a:pt x="539" y="517"/>
                    </a:lnTo>
                    <a:lnTo>
                      <a:pt x="538" y="513"/>
                    </a:lnTo>
                    <a:lnTo>
                      <a:pt x="551" y="503"/>
                    </a:lnTo>
                    <a:lnTo>
                      <a:pt x="549" y="501"/>
                    </a:lnTo>
                    <a:lnTo>
                      <a:pt x="533" y="498"/>
                    </a:lnTo>
                    <a:lnTo>
                      <a:pt x="528" y="496"/>
                    </a:lnTo>
                    <a:lnTo>
                      <a:pt x="536" y="492"/>
                    </a:lnTo>
                    <a:lnTo>
                      <a:pt x="560" y="496"/>
                    </a:lnTo>
                    <a:lnTo>
                      <a:pt x="563" y="495"/>
                    </a:lnTo>
                    <a:lnTo>
                      <a:pt x="560" y="491"/>
                    </a:lnTo>
                    <a:lnTo>
                      <a:pt x="554" y="490"/>
                    </a:lnTo>
                    <a:lnTo>
                      <a:pt x="548" y="481"/>
                    </a:lnTo>
                    <a:lnTo>
                      <a:pt x="543" y="471"/>
                    </a:lnTo>
                    <a:lnTo>
                      <a:pt x="541" y="479"/>
                    </a:lnTo>
                    <a:lnTo>
                      <a:pt x="533" y="482"/>
                    </a:lnTo>
                    <a:lnTo>
                      <a:pt x="524" y="485"/>
                    </a:lnTo>
                    <a:lnTo>
                      <a:pt x="526" y="475"/>
                    </a:lnTo>
                    <a:lnTo>
                      <a:pt x="520" y="480"/>
                    </a:lnTo>
                    <a:lnTo>
                      <a:pt x="508" y="486"/>
                    </a:lnTo>
                    <a:lnTo>
                      <a:pt x="492" y="489"/>
                    </a:lnTo>
                    <a:lnTo>
                      <a:pt x="485" y="492"/>
                    </a:lnTo>
                    <a:lnTo>
                      <a:pt x="478" y="495"/>
                    </a:lnTo>
                    <a:lnTo>
                      <a:pt x="477" y="502"/>
                    </a:lnTo>
                    <a:lnTo>
                      <a:pt x="466" y="520"/>
                    </a:lnTo>
                    <a:lnTo>
                      <a:pt x="461" y="519"/>
                    </a:lnTo>
                    <a:lnTo>
                      <a:pt x="457" y="511"/>
                    </a:lnTo>
                    <a:lnTo>
                      <a:pt x="450" y="509"/>
                    </a:lnTo>
                    <a:lnTo>
                      <a:pt x="446" y="504"/>
                    </a:lnTo>
                    <a:lnTo>
                      <a:pt x="449" y="512"/>
                    </a:lnTo>
                    <a:lnTo>
                      <a:pt x="457" y="519"/>
                    </a:lnTo>
                    <a:lnTo>
                      <a:pt x="458" y="530"/>
                    </a:lnTo>
                    <a:lnTo>
                      <a:pt x="453" y="541"/>
                    </a:lnTo>
                    <a:lnTo>
                      <a:pt x="449" y="546"/>
                    </a:lnTo>
                    <a:lnTo>
                      <a:pt x="434" y="547"/>
                    </a:lnTo>
                    <a:lnTo>
                      <a:pt x="431" y="552"/>
                    </a:lnTo>
                    <a:lnTo>
                      <a:pt x="426" y="555"/>
                    </a:lnTo>
                    <a:lnTo>
                      <a:pt x="425" y="562"/>
                    </a:lnTo>
                    <a:lnTo>
                      <a:pt x="420" y="560"/>
                    </a:lnTo>
                    <a:lnTo>
                      <a:pt x="419" y="550"/>
                    </a:lnTo>
                    <a:lnTo>
                      <a:pt x="418" y="546"/>
                    </a:lnTo>
                    <a:lnTo>
                      <a:pt x="418" y="566"/>
                    </a:lnTo>
                    <a:lnTo>
                      <a:pt x="419" y="581"/>
                    </a:lnTo>
                    <a:lnTo>
                      <a:pt x="417" y="582"/>
                    </a:lnTo>
                    <a:lnTo>
                      <a:pt x="411" y="578"/>
                    </a:lnTo>
                    <a:lnTo>
                      <a:pt x="402" y="578"/>
                    </a:lnTo>
                    <a:lnTo>
                      <a:pt x="393" y="582"/>
                    </a:lnTo>
                    <a:lnTo>
                      <a:pt x="379" y="584"/>
                    </a:lnTo>
                    <a:lnTo>
                      <a:pt x="368" y="592"/>
                    </a:lnTo>
                    <a:lnTo>
                      <a:pt x="356" y="593"/>
                    </a:lnTo>
                    <a:lnTo>
                      <a:pt x="344" y="576"/>
                    </a:lnTo>
                    <a:lnTo>
                      <a:pt x="336" y="577"/>
                    </a:lnTo>
                    <a:lnTo>
                      <a:pt x="336" y="573"/>
                    </a:lnTo>
                    <a:lnTo>
                      <a:pt x="345" y="573"/>
                    </a:lnTo>
                    <a:lnTo>
                      <a:pt x="350" y="567"/>
                    </a:lnTo>
                    <a:lnTo>
                      <a:pt x="352" y="560"/>
                    </a:lnTo>
                    <a:lnTo>
                      <a:pt x="354" y="552"/>
                    </a:lnTo>
                    <a:lnTo>
                      <a:pt x="363" y="547"/>
                    </a:lnTo>
                    <a:lnTo>
                      <a:pt x="364" y="539"/>
                    </a:lnTo>
                    <a:lnTo>
                      <a:pt x="369" y="534"/>
                    </a:lnTo>
                    <a:lnTo>
                      <a:pt x="376" y="530"/>
                    </a:lnTo>
                    <a:lnTo>
                      <a:pt x="379" y="506"/>
                    </a:lnTo>
                    <a:lnTo>
                      <a:pt x="382" y="498"/>
                    </a:lnTo>
                    <a:lnTo>
                      <a:pt x="391" y="495"/>
                    </a:lnTo>
                    <a:lnTo>
                      <a:pt x="395" y="501"/>
                    </a:lnTo>
                    <a:lnTo>
                      <a:pt x="402" y="497"/>
                    </a:lnTo>
                    <a:lnTo>
                      <a:pt x="425" y="503"/>
                    </a:lnTo>
                    <a:lnTo>
                      <a:pt x="431" y="498"/>
                    </a:lnTo>
                    <a:lnTo>
                      <a:pt x="435" y="491"/>
                    </a:lnTo>
                    <a:lnTo>
                      <a:pt x="431" y="484"/>
                    </a:lnTo>
                    <a:lnTo>
                      <a:pt x="434" y="476"/>
                    </a:lnTo>
                    <a:lnTo>
                      <a:pt x="433" y="468"/>
                    </a:lnTo>
                    <a:lnTo>
                      <a:pt x="428" y="460"/>
                    </a:lnTo>
                    <a:lnTo>
                      <a:pt x="413" y="453"/>
                    </a:lnTo>
                    <a:lnTo>
                      <a:pt x="407" y="439"/>
                    </a:lnTo>
                    <a:lnTo>
                      <a:pt x="408" y="431"/>
                    </a:lnTo>
                    <a:lnTo>
                      <a:pt x="406" y="423"/>
                    </a:lnTo>
                    <a:lnTo>
                      <a:pt x="398" y="422"/>
                    </a:lnTo>
                    <a:lnTo>
                      <a:pt x="395" y="415"/>
                    </a:lnTo>
                    <a:lnTo>
                      <a:pt x="387" y="409"/>
                    </a:lnTo>
                    <a:lnTo>
                      <a:pt x="391" y="393"/>
                    </a:lnTo>
                    <a:lnTo>
                      <a:pt x="391" y="385"/>
                    </a:lnTo>
                    <a:lnTo>
                      <a:pt x="391" y="377"/>
                    </a:lnTo>
                    <a:lnTo>
                      <a:pt x="387" y="369"/>
                    </a:lnTo>
                    <a:lnTo>
                      <a:pt x="379" y="372"/>
                    </a:lnTo>
                    <a:lnTo>
                      <a:pt x="368" y="360"/>
                    </a:lnTo>
                    <a:lnTo>
                      <a:pt x="359" y="358"/>
                    </a:lnTo>
                    <a:lnTo>
                      <a:pt x="343" y="361"/>
                    </a:lnTo>
                    <a:lnTo>
                      <a:pt x="336" y="358"/>
                    </a:lnTo>
                    <a:lnTo>
                      <a:pt x="317" y="342"/>
                    </a:lnTo>
                    <a:lnTo>
                      <a:pt x="310" y="339"/>
                    </a:lnTo>
                    <a:lnTo>
                      <a:pt x="294" y="334"/>
                    </a:lnTo>
                    <a:lnTo>
                      <a:pt x="278" y="339"/>
                    </a:lnTo>
                    <a:lnTo>
                      <a:pt x="269" y="340"/>
                    </a:lnTo>
                    <a:lnTo>
                      <a:pt x="261" y="339"/>
                    </a:lnTo>
                    <a:lnTo>
                      <a:pt x="254" y="342"/>
                    </a:lnTo>
                    <a:lnTo>
                      <a:pt x="248" y="35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23" name="Freeform 197"/>
              <p:cNvSpPr>
                <a:spLocks noChangeAspect="1"/>
              </p:cNvSpPr>
              <p:nvPr/>
            </p:nvSpPr>
            <p:spPr bwMode="gray">
              <a:xfrm>
                <a:off x="5222081" y="2729260"/>
                <a:ext cx="60325" cy="76200"/>
              </a:xfrm>
              <a:custGeom>
                <a:avLst/>
                <a:gdLst/>
                <a:ahLst/>
                <a:cxnLst>
                  <a:cxn ang="0">
                    <a:pos x="88" y="239"/>
                  </a:cxn>
                  <a:cxn ang="0">
                    <a:pos x="88" y="225"/>
                  </a:cxn>
                  <a:cxn ang="0">
                    <a:pos x="86" y="212"/>
                  </a:cxn>
                  <a:cxn ang="0">
                    <a:pos x="84" y="200"/>
                  </a:cxn>
                  <a:cxn ang="0">
                    <a:pos x="86" y="184"/>
                  </a:cxn>
                  <a:cxn ang="0">
                    <a:pos x="86" y="164"/>
                  </a:cxn>
                  <a:cxn ang="0">
                    <a:pos x="81" y="135"/>
                  </a:cxn>
                  <a:cxn ang="0">
                    <a:pos x="70" y="115"/>
                  </a:cxn>
                  <a:cxn ang="0">
                    <a:pos x="57" y="94"/>
                  </a:cxn>
                  <a:cxn ang="0">
                    <a:pos x="45" y="73"/>
                  </a:cxn>
                  <a:cxn ang="0">
                    <a:pos x="42" y="56"/>
                  </a:cxn>
                  <a:cxn ang="0">
                    <a:pos x="34" y="43"/>
                  </a:cxn>
                  <a:cxn ang="0">
                    <a:pos x="20" y="29"/>
                  </a:cxn>
                  <a:cxn ang="0">
                    <a:pos x="8" y="19"/>
                  </a:cxn>
                  <a:cxn ang="0">
                    <a:pos x="0" y="19"/>
                  </a:cxn>
                  <a:cxn ang="0">
                    <a:pos x="6" y="8"/>
                  </a:cxn>
                  <a:cxn ang="0">
                    <a:pos x="13" y="3"/>
                  </a:cxn>
                  <a:cxn ang="0">
                    <a:pos x="21" y="6"/>
                  </a:cxn>
                  <a:cxn ang="0">
                    <a:pos x="30" y="5"/>
                  </a:cxn>
                  <a:cxn ang="0">
                    <a:pos x="46" y="0"/>
                  </a:cxn>
                  <a:cxn ang="0">
                    <a:pos x="62" y="5"/>
                  </a:cxn>
                  <a:cxn ang="0">
                    <a:pos x="69" y="8"/>
                  </a:cxn>
                  <a:cxn ang="0">
                    <a:pos x="88" y="24"/>
                  </a:cxn>
                  <a:cxn ang="0">
                    <a:pos x="95" y="27"/>
                  </a:cxn>
                  <a:cxn ang="0">
                    <a:pos x="111" y="24"/>
                  </a:cxn>
                  <a:cxn ang="0">
                    <a:pos x="120" y="26"/>
                  </a:cxn>
                  <a:cxn ang="0">
                    <a:pos x="131" y="38"/>
                  </a:cxn>
                  <a:cxn ang="0">
                    <a:pos x="139" y="35"/>
                  </a:cxn>
                  <a:cxn ang="0">
                    <a:pos x="143" y="43"/>
                  </a:cxn>
                  <a:cxn ang="0">
                    <a:pos x="143" y="51"/>
                  </a:cxn>
                  <a:cxn ang="0">
                    <a:pos x="143" y="59"/>
                  </a:cxn>
                  <a:cxn ang="0">
                    <a:pos x="139" y="75"/>
                  </a:cxn>
                  <a:cxn ang="0">
                    <a:pos x="147" y="81"/>
                  </a:cxn>
                  <a:cxn ang="0">
                    <a:pos x="150" y="87"/>
                  </a:cxn>
                  <a:cxn ang="0">
                    <a:pos x="158" y="89"/>
                  </a:cxn>
                  <a:cxn ang="0">
                    <a:pos x="160" y="97"/>
                  </a:cxn>
                  <a:cxn ang="0">
                    <a:pos x="159" y="104"/>
                  </a:cxn>
                  <a:cxn ang="0">
                    <a:pos x="165" y="119"/>
                  </a:cxn>
                  <a:cxn ang="0">
                    <a:pos x="180" y="126"/>
                  </a:cxn>
                  <a:cxn ang="0">
                    <a:pos x="185" y="134"/>
                  </a:cxn>
                  <a:cxn ang="0">
                    <a:pos x="186" y="141"/>
                  </a:cxn>
                  <a:cxn ang="0">
                    <a:pos x="183" y="150"/>
                  </a:cxn>
                  <a:cxn ang="0">
                    <a:pos x="187" y="157"/>
                  </a:cxn>
                  <a:cxn ang="0">
                    <a:pos x="183" y="164"/>
                  </a:cxn>
                  <a:cxn ang="0">
                    <a:pos x="177" y="169"/>
                  </a:cxn>
                  <a:cxn ang="0">
                    <a:pos x="154" y="163"/>
                  </a:cxn>
                  <a:cxn ang="0">
                    <a:pos x="147" y="167"/>
                  </a:cxn>
                  <a:cxn ang="0">
                    <a:pos x="143" y="161"/>
                  </a:cxn>
                  <a:cxn ang="0">
                    <a:pos x="134" y="164"/>
                  </a:cxn>
                  <a:cxn ang="0">
                    <a:pos x="131" y="172"/>
                  </a:cxn>
                  <a:cxn ang="0">
                    <a:pos x="128" y="196"/>
                  </a:cxn>
                  <a:cxn ang="0">
                    <a:pos x="121" y="200"/>
                  </a:cxn>
                  <a:cxn ang="0">
                    <a:pos x="116" y="205"/>
                  </a:cxn>
                  <a:cxn ang="0">
                    <a:pos x="115" y="213"/>
                  </a:cxn>
                  <a:cxn ang="0">
                    <a:pos x="107" y="218"/>
                  </a:cxn>
                  <a:cxn ang="0">
                    <a:pos x="104" y="226"/>
                  </a:cxn>
                  <a:cxn ang="0">
                    <a:pos x="104" y="233"/>
                  </a:cxn>
                  <a:cxn ang="0">
                    <a:pos x="97" y="239"/>
                  </a:cxn>
                  <a:cxn ang="0">
                    <a:pos x="88" y="239"/>
                  </a:cxn>
                </a:cxnLst>
                <a:rect l="0" t="0" r="r" b="b"/>
                <a:pathLst>
                  <a:path w="187" h="239">
                    <a:moveTo>
                      <a:pt x="88" y="239"/>
                    </a:moveTo>
                    <a:lnTo>
                      <a:pt x="88" y="225"/>
                    </a:lnTo>
                    <a:lnTo>
                      <a:pt x="86" y="212"/>
                    </a:lnTo>
                    <a:lnTo>
                      <a:pt x="84" y="200"/>
                    </a:lnTo>
                    <a:lnTo>
                      <a:pt x="86" y="184"/>
                    </a:lnTo>
                    <a:lnTo>
                      <a:pt x="86" y="164"/>
                    </a:lnTo>
                    <a:lnTo>
                      <a:pt x="81" y="135"/>
                    </a:lnTo>
                    <a:lnTo>
                      <a:pt x="70" y="115"/>
                    </a:lnTo>
                    <a:lnTo>
                      <a:pt x="57" y="94"/>
                    </a:lnTo>
                    <a:lnTo>
                      <a:pt x="45" y="73"/>
                    </a:lnTo>
                    <a:lnTo>
                      <a:pt x="42" y="56"/>
                    </a:lnTo>
                    <a:lnTo>
                      <a:pt x="34" y="43"/>
                    </a:lnTo>
                    <a:lnTo>
                      <a:pt x="20" y="29"/>
                    </a:lnTo>
                    <a:lnTo>
                      <a:pt x="8" y="19"/>
                    </a:lnTo>
                    <a:lnTo>
                      <a:pt x="0" y="19"/>
                    </a:lnTo>
                    <a:lnTo>
                      <a:pt x="6" y="8"/>
                    </a:lnTo>
                    <a:lnTo>
                      <a:pt x="13" y="3"/>
                    </a:lnTo>
                    <a:lnTo>
                      <a:pt x="21" y="6"/>
                    </a:lnTo>
                    <a:lnTo>
                      <a:pt x="30" y="5"/>
                    </a:lnTo>
                    <a:lnTo>
                      <a:pt x="46" y="0"/>
                    </a:lnTo>
                    <a:lnTo>
                      <a:pt x="62" y="5"/>
                    </a:lnTo>
                    <a:lnTo>
                      <a:pt x="69" y="8"/>
                    </a:lnTo>
                    <a:lnTo>
                      <a:pt x="88" y="24"/>
                    </a:lnTo>
                    <a:lnTo>
                      <a:pt x="95" y="27"/>
                    </a:lnTo>
                    <a:lnTo>
                      <a:pt x="111" y="24"/>
                    </a:lnTo>
                    <a:lnTo>
                      <a:pt x="120" y="26"/>
                    </a:lnTo>
                    <a:lnTo>
                      <a:pt x="131" y="38"/>
                    </a:lnTo>
                    <a:lnTo>
                      <a:pt x="139" y="35"/>
                    </a:lnTo>
                    <a:lnTo>
                      <a:pt x="143" y="43"/>
                    </a:lnTo>
                    <a:lnTo>
                      <a:pt x="143" y="51"/>
                    </a:lnTo>
                    <a:lnTo>
                      <a:pt x="143" y="59"/>
                    </a:lnTo>
                    <a:lnTo>
                      <a:pt x="139" y="75"/>
                    </a:lnTo>
                    <a:lnTo>
                      <a:pt x="147" y="81"/>
                    </a:lnTo>
                    <a:lnTo>
                      <a:pt x="150" y="87"/>
                    </a:lnTo>
                    <a:lnTo>
                      <a:pt x="158" y="89"/>
                    </a:lnTo>
                    <a:lnTo>
                      <a:pt x="160" y="97"/>
                    </a:lnTo>
                    <a:lnTo>
                      <a:pt x="159" y="104"/>
                    </a:lnTo>
                    <a:lnTo>
                      <a:pt x="165" y="119"/>
                    </a:lnTo>
                    <a:lnTo>
                      <a:pt x="180" y="126"/>
                    </a:lnTo>
                    <a:lnTo>
                      <a:pt x="185" y="134"/>
                    </a:lnTo>
                    <a:lnTo>
                      <a:pt x="186" y="141"/>
                    </a:lnTo>
                    <a:lnTo>
                      <a:pt x="183" y="150"/>
                    </a:lnTo>
                    <a:lnTo>
                      <a:pt x="187" y="157"/>
                    </a:lnTo>
                    <a:lnTo>
                      <a:pt x="183" y="164"/>
                    </a:lnTo>
                    <a:lnTo>
                      <a:pt x="177" y="169"/>
                    </a:lnTo>
                    <a:lnTo>
                      <a:pt x="154" y="163"/>
                    </a:lnTo>
                    <a:lnTo>
                      <a:pt x="147" y="167"/>
                    </a:lnTo>
                    <a:lnTo>
                      <a:pt x="143" y="161"/>
                    </a:lnTo>
                    <a:lnTo>
                      <a:pt x="134" y="164"/>
                    </a:lnTo>
                    <a:lnTo>
                      <a:pt x="131" y="172"/>
                    </a:lnTo>
                    <a:lnTo>
                      <a:pt x="128" y="196"/>
                    </a:lnTo>
                    <a:lnTo>
                      <a:pt x="121" y="200"/>
                    </a:lnTo>
                    <a:lnTo>
                      <a:pt x="116" y="205"/>
                    </a:lnTo>
                    <a:lnTo>
                      <a:pt x="115" y="213"/>
                    </a:lnTo>
                    <a:lnTo>
                      <a:pt x="107" y="218"/>
                    </a:lnTo>
                    <a:lnTo>
                      <a:pt x="104" y="226"/>
                    </a:lnTo>
                    <a:lnTo>
                      <a:pt x="104" y="233"/>
                    </a:lnTo>
                    <a:lnTo>
                      <a:pt x="97" y="239"/>
                    </a:lnTo>
                    <a:lnTo>
                      <a:pt x="88" y="23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24" name="Freeform 198"/>
              <p:cNvSpPr>
                <a:spLocks noChangeAspect="1"/>
              </p:cNvSpPr>
              <p:nvPr/>
            </p:nvSpPr>
            <p:spPr bwMode="gray">
              <a:xfrm>
                <a:off x="5161756" y="2510185"/>
                <a:ext cx="169863" cy="142875"/>
              </a:xfrm>
              <a:custGeom>
                <a:avLst/>
                <a:gdLst/>
                <a:ahLst/>
                <a:cxnLst>
                  <a:cxn ang="0">
                    <a:pos x="6" y="374"/>
                  </a:cxn>
                  <a:cxn ang="0">
                    <a:pos x="26" y="342"/>
                  </a:cxn>
                  <a:cxn ang="0">
                    <a:pos x="38" y="292"/>
                  </a:cxn>
                  <a:cxn ang="0">
                    <a:pos x="33" y="214"/>
                  </a:cxn>
                  <a:cxn ang="0">
                    <a:pos x="73" y="210"/>
                  </a:cxn>
                  <a:cxn ang="0">
                    <a:pos x="94" y="207"/>
                  </a:cxn>
                  <a:cxn ang="0">
                    <a:pos x="106" y="190"/>
                  </a:cxn>
                  <a:cxn ang="0">
                    <a:pos x="125" y="182"/>
                  </a:cxn>
                  <a:cxn ang="0">
                    <a:pos x="145" y="190"/>
                  </a:cxn>
                  <a:cxn ang="0">
                    <a:pos x="135" y="167"/>
                  </a:cxn>
                  <a:cxn ang="0">
                    <a:pos x="145" y="138"/>
                  </a:cxn>
                  <a:cxn ang="0">
                    <a:pos x="149" y="113"/>
                  </a:cxn>
                  <a:cxn ang="0">
                    <a:pos x="170" y="102"/>
                  </a:cxn>
                  <a:cxn ang="0">
                    <a:pos x="199" y="80"/>
                  </a:cxn>
                  <a:cxn ang="0">
                    <a:pos x="183" y="69"/>
                  </a:cxn>
                  <a:cxn ang="0">
                    <a:pos x="197" y="51"/>
                  </a:cxn>
                  <a:cxn ang="0">
                    <a:pos x="204" y="50"/>
                  </a:cxn>
                  <a:cxn ang="0">
                    <a:pos x="219" y="32"/>
                  </a:cxn>
                  <a:cxn ang="0">
                    <a:pos x="253" y="25"/>
                  </a:cxn>
                  <a:cxn ang="0">
                    <a:pos x="273" y="0"/>
                  </a:cxn>
                  <a:cxn ang="0">
                    <a:pos x="302" y="5"/>
                  </a:cxn>
                  <a:cxn ang="0">
                    <a:pos x="329" y="13"/>
                  </a:cxn>
                  <a:cxn ang="0">
                    <a:pos x="348" y="43"/>
                  </a:cxn>
                  <a:cxn ang="0">
                    <a:pos x="376" y="29"/>
                  </a:cxn>
                  <a:cxn ang="0">
                    <a:pos x="407" y="34"/>
                  </a:cxn>
                  <a:cxn ang="0">
                    <a:pos x="430" y="53"/>
                  </a:cxn>
                  <a:cxn ang="0">
                    <a:pos x="429" y="80"/>
                  </a:cxn>
                  <a:cxn ang="0">
                    <a:pos x="435" y="102"/>
                  </a:cxn>
                  <a:cxn ang="0">
                    <a:pos x="424" y="123"/>
                  </a:cxn>
                  <a:cxn ang="0">
                    <a:pos x="442" y="158"/>
                  </a:cxn>
                  <a:cxn ang="0">
                    <a:pos x="473" y="195"/>
                  </a:cxn>
                  <a:cxn ang="0">
                    <a:pos x="478" y="217"/>
                  </a:cxn>
                  <a:cxn ang="0">
                    <a:pos x="511" y="226"/>
                  </a:cxn>
                  <a:cxn ang="0">
                    <a:pos x="521" y="242"/>
                  </a:cxn>
                  <a:cxn ang="0">
                    <a:pos x="525" y="263"/>
                  </a:cxn>
                  <a:cxn ang="0">
                    <a:pos x="501" y="284"/>
                  </a:cxn>
                  <a:cxn ang="0">
                    <a:pos x="465" y="271"/>
                  </a:cxn>
                  <a:cxn ang="0">
                    <a:pos x="449" y="285"/>
                  </a:cxn>
                  <a:cxn ang="0">
                    <a:pos x="463" y="311"/>
                  </a:cxn>
                  <a:cxn ang="0">
                    <a:pos x="465" y="333"/>
                  </a:cxn>
                  <a:cxn ang="0">
                    <a:pos x="473" y="353"/>
                  </a:cxn>
                  <a:cxn ang="0">
                    <a:pos x="451" y="380"/>
                  </a:cxn>
                  <a:cxn ang="0">
                    <a:pos x="417" y="401"/>
                  </a:cxn>
                  <a:cxn ang="0">
                    <a:pos x="412" y="427"/>
                  </a:cxn>
                  <a:cxn ang="0">
                    <a:pos x="402" y="452"/>
                  </a:cxn>
                  <a:cxn ang="0">
                    <a:pos x="381" y="443"/>
                  </a:cxn>
                  <a:cxn ang="0">
                    <a:pos x="349" y="450"/>
                  </a:cxn>
                  <a:cxn ang="0">
                    <a:pos x="327" y="427"/>
                  </a:cxn>
                  <a:cxn ang="0">
                    <a:pos x="297" y="433"/>
                  </a:cxn>
                  <a:cxn ang="0">
                    <a:pos x="275" y="428"/>
                  </a:cxn>
                  <a:cxn ang="0">
                    <a:pos x="253" y="436"/>
                  </a:cxn>
                  <a:cxn ang="0">
                    <a:pos x="238" y="428"/>
                  </a:cxn>
                  <a:cxn ang="0">
                    <a:pos x="215" y="416"/>
                  </a:cxn>
                  <a:cxn ang="0">
                    <a:pos x="193" y="406"/>
                  </a:cxn>
                  <a:cxn ang="0">
                    <a:pos x="160" y="401"/>
                  </a:cxn>
                  <a:cxn ang="0">
                    <a:pos x="121" y="394"/>
                  </a:cxn>
                  <a:cxn ang="0">
                    <a:pos x="64" y="401"/>
                  </a:cxn>
                  <a:cxn ang="0">
                    <a:pos x="41" y="422"/>
                  </a:cxn>
                  <a:cxn ang="0">
                    <a:pos x="17" y="428"/>
                  </a:cxn>
                </a:cxnLst>
                <a:rect l="0" t="0" r="r" b="b"/>
                <a:pathLst>
                  <a:path w="532" h="452">
                    <a:moveTo>
                      <a:pt x="17" y="428"/>
                    </a:moveTo>
                    <a:lnTo>
                      <a:pt x="21" y="387"/>
                    </a:lnTo>
                    <a:lnTo>
                      <a:pt x="6" y="374"/>
                    </a:lnTo>
                    <a:lnTo>
                      <a:pt x="0" y="363"/>
                    </a:lnTo>
                    <a:lnTo>
                      <a:pt x="11" y="351"/>
                    </a:lnTo>
                    <a:lnTo>
                      <a:pt x="26" y="342"/>
                    </a:lnTo>
                    <a:lnTo>
                      <a:pt x="37" y="325"/>
                    </a:lnTo>
                    <a:lnTo>
                      <a:pt x="38" y="308"/>
                    </a:lnTo>
                    <a:lnTo>
                      <a:pt x="38" y="292"/>
                    </a:lnTo>
                    <a:lnTo>
                      <a:pt x="20" y="220"/>
                    </a:lnTo>
                    <a:lnTo>
                      <a:pt x="19" y="210"/>
                    </a:lnTo>
                    <a:lnTo>
                      <a:pt x="33" y="214"/>
                    </a:lnTo>
                    <a:lnTo>
                      <a:pt x="49" y="210"/>
                    </a:lnTo>
                    <a:lnTo>
                      <a:pt x="65" y="213"/>
                    </a:lnTo>
                    <a:lnTo>
                      <a:pt x="73" y="210"/>
                    </a:lnTo>
                    <a:lnTo>
                      <a:pt x="79" y="204"/>
                    </a:lnTo>
                    <a:lnTo>
                      <a:pt x="86" y="208"/>
                    </a:lnTo>
                    <a:lnTo>
                      <a:pt x="94" y="207"/>
                    </a:lnTo>
                    <a:lnTo>
                      <a:pt x="91" y="193"/>
                    </a:lnTo>
                    <a:lnTo>
                      <a:pt x="97" y="190"/>
                    </a:lnTo>
                    <a:lnTo>
                      <a:pt x="106" y="190"/>
                    </a:lnTo>
                    <a:lnTo>
                      <a:pt x="111" y="183"/>
                    </a:lnTo>
                    <a:lnTo>
                      <a:pt x="118" y="179"/>
                    </a:lnTo>
                    <a:lnTo>
                      <a:pt x="125" y="182"/>
                    </a:lnTo>
                    <a:lnTo>
                      <a:pt x="130" y="188"/>
                    </a:lnTo>
                    <a:lnTo>
                      <a:pt x="138" y="192"/>
                    </a:lnTo>
                    <a:lnTo>
                      <a:pt x="145" y="190"/>
                    </a:lnTo>
                    <a:lnTo>
                      <a:pt x="144" y="181"/>
                    </a:lnTo>
                    <a:lnTo>
                      <a:pt x="139" y="175"/>
                    </a:lnTo>
                    <a:lnTo>
                      <a:pt x="135" y="167"/>
                    </a:lnTo>
                    <a:lnTo>
                      <a:pt x="137" y="160"/>
                    </a:lnTo>
                    <a:lnTo>
                      <a:pt x="145" y="147"/>
                    </a:lnTo>
                    <a:lnTo>
                      <a:pt x="145" y="138"/>
                    </a:lnTo>
                    <a:lnTo>
                      <a:pt x="148" y="129"/>
                    </a:lnTo>
                    <a:lnTo>
                      <a:pt x="148" y="122"/>
                    </a:lnTo>
                    <a:lnTo>
                      <a:pt x="149" y="113"/>
                    </a:lnTo>
                    <a:lnTo>
                      <a:pt x="156" y="110"/>
                    </a:lnTo>
                    <a:lnTo>
                      <a:pt x="165" y="107"/>
                    </a:lnTo>
                    <a:lnTo>
                      <a:pt x="170" y="102"/>
                    </a:lnTo>
                    <a:lnTo>
                      <a:pt x="177" y="99"/>
                    </a:lnTo>
                    <a:lnTo>
                      <a:pt x="191" y="99"/>
                    </a:lnTo>
                    <a:lnTo>
                      <a:pt x="199" y="80"/>
                    </a:lnTo>
                    <a:lnTo>
                      <a:pt x="192" y="77"/>
                    </a:lnTo>
                    <a:lnTo>
                      <a:pt x="183" y="77"/>
                    </a:lnTo>
                    <a:lnTo>
                      <a:pt x="183" y="69"/>
                    </a:lnTo>
                    <a:lnTo>
                      <a:pt x="183" y="61"/>
                    </a:lnTo>
                    <a:lnTo>
                      <a:pt x="191" y="57"/>
                    </a:lnTo>
                    <a:lnTo>
                      <a:pt x="197" y="51"/>
                    </a:lnTo>
                    <a:lnTo>
                      <a:pt x="195" y="50"/>
                    </a:lnTo>
                    <a:lnTo>
                      <a:pt x="195" y="48"/>
                    </a:lnTo>
                    <a:lnTo>
                      <a:pt x="204" y="50"/>
                    </a:lnTo>
                    <a:lnTo>
                      <a:pt x="210" y="46"/>
                    </a:lnTo>
                    <a:lnTo>
                      <a:pt x="213" y="37"/>
                    </a:lnTo>
                    <a:lnTo>
                      <a:pt x="219" y="32"/>
                    </a:lnTo>
                    <a:lnTo>
                      <a:pt x="235" y="39"/>
                    </a:lnTo>
                    <a:lnTo>
                      <a:pt x="242" y="37"/>
                    </a:lnTo>
                    <a:lnTo>
                      <a:pt x="253" y="25"/>
                    </a:lnTo>
                    <a:lnTo>
                      <a:pt x="254" y="16"/>
                    </a:lnTo>
                    <a:lnTo>
                      <a:pt x="267" y="5"/>
                    </a:lnTo>
                    <a:lnTo>
                      <a:pt x="273" y="0"/>
                    </a:lnTo>
                    <a:lnTo>
                      <a:pt x="284" y="0"/>
                    </a:lnTo>
                    <a:lnTo>
                      <a:pt x="286" y="8"/>
                    </a:lnTo>
                    <a:lnTo>
                      <a:pt x="302" y="5"/>
                    </a:lnTo>
                    <a:lnTo>
                      <a:pt x="310" y="8"/>
                    </a:lnTo>
                    <a:lnTo>
                      <a:pt x="313" y="15"/>
                    </a:lnTo>
                    <a:lnTo>
                      <a:pt x="329" y="13"/>
                    </a:lnTo>
                    <a:lnTo>
                      <a:pt x="338" y="14"/>
                    </a:lnTo>
                    <a:lnTo>
                      <a:pt x="350" y="24"/>
                    </a:lnTo>
                    <a:lnTo>
                      <a:pt x="348" y="43"/>
                    </a:lnTo>
                    <a:lnTo>
                      <a:pt x="363" y="35"/>
                    </a:lnTo>
                    <a:lnTo>
                      <a:pt x="370" y="34"/>
                    </a:lnTo>
                    <a:lnTo>
                      <a:pt x="376" y="29"/>
                    </a:lnTo>
                    <a:lnTo>
                      <a:pt x="392" y="27"/>
                    </a:lnTo>
                    <a:lnTo>
                      <a:pt x="399" y="29"/>
                    </a:lnTo>
                    <a:lnTo>
                      <a:pt x="407" y="34"/>
                    </a:lnTo>
                    <a:lnTo>
                      <a:pt x="413" y="39"/>
                    </a:lnTo>
                    <a:lnTo>
                      <a:pt x="422" y="52"/>
                    </a:lnTo>
                    <a:lnTo>
                      <a:pt x="430" y="53"/>
                    </a:lnTo>
                    <a:lnTo>
                      <a:pt x="431" y="64"/>
                    </a:lnTo>
                    <a:lnTo>
                      <a:pt x="429" y="73"/>
                    </a:lnTo>
                    <a:lnTo>
                      <a:pt x="429" y="80"/>
                    </a:lnTo>
                    <a:lnTo>
                      <a:pt x="434" y="88"/>
                    </a:lnTo>
                    <a:lnTo>
                      <a:pt x="436" y="95"/>
                    </a:lnTo>
                    <a:lnTo>
                      <a:pt x="435" y="102"/>
                    </a:lnTo>
                    <a:lnTo>
                      <a:pt x="433" y="110"/>
                    </a:lnTo>
                    <a:lnTo>
                      <a:pt x="426" y="116"/>
                    </a:lnTo>
                    <a:lnTo>
                      <a:pt x="424" y="123"/>
                    </a:lnTo>
                    <a:lnTo>
                      <a:pt x="426" y="131"/>
                    </a:lnTo>
                    <a:lnTo>
                      <a:pt x="437" y="143"/>
                    </a:lnTo>
                    <a:lnTo>
                      <a:pt x="442" y="158"/>
                    </a:lnTo>
                    <a:lnTo>
                      <a:pt x="453" y="180"/>
                    </a:lnTo>
                    <a:lnTo>
                      <a:pt x="458" y="186"/>
                    </a:lnTo>
                    <a:lnTo>
                      <a:pt x="473" y="195"/>
                    </a:lnTo>
                    <a:lnTo>
                      <a:pt x="478" y="201"/>
                    </a:lnTo>
                    <a:lnTo>
                      <a:pt x="479" y="209"/>
                    </a:lnTo>
                    <a:lnTo>
                      <a:pt x="478" y="217"/>
                    </a:lnTo>
                    <a:lnTo>
                      <a:pt x="482" y="224"/>
                    </a:lnTo>
                    <a:lnTo>
                      <a:pt x="505" y="222"/>
                    </a:lnTo>
                    <a:lnTo>
                      <a:pt x="511" y="226"/>
                    </a:lnTo>
                    <a:lnTo>
                      <a:pt x="519" y="229"/>
                    </a:lnTo>
                    <a:lnTo>
                      <a:pt x="516" y="236"/>
                    </a:lnTo>
                    <a:lnTo>
                      <a:pt x="521" y="242"/>
                    </a:lnTo>
                    <a:lnTo>
                      <a:pt x="531" y="244"/>
                    </a:lnTo>
                    <a:lnTo>
                      <a:pt x="532" y="257"/>
                    </a:lnTo>
                    <a:lnTo>
                      <a:pt x="525" y="263"/>
                    </a:lnTo>
                    <a:lnTo>
                      <a:pt x="521" y="269"/>
                    </a:lnTo>
                    <a:lnTo>
                      <a:pt x="509" y="279"/>
                    </a:lnTo>
                    <a:lnTo>
                      <a:pt x="501" y="284"/>
                    </a:lnTo>
                    <a:lnTo>
                      <a:pt x="484" y="282"/>
                    </a:lnTo>
                    <a:lnTo>
                      <a:pt x="472" y="272"/>
                    </a:lnTo>
                    <a:lnTo>
                      <a:pt x="465" y="271"/>
                    </a:lnTo>
                    <a:lnTo>
                      <a:pt x="457" y="274"/>
                    </a:lnTo>
                    <a:lnTo>
                      <a:pt x="456" y="282"/>
                    </a:lnTo>
                    <a:lnTo>
                      <a:pt x="449" y="285"/>
                    </a:lnTo>
                    <a:lnTo>
                      <a:pt x="450" y="294"/>
                    </a:lnTo>
                    <a:lnTo>
                      <a:pt x="461" y="304"/>
                    </a:lnTo>
                    <a:lnTo>
                      <a:pt x="463" y="311"/>
                    </a:lnTo>
                    <a:lnTo>
                      <a:pt x="461" y="320"/>
                    </a:lnTo>
                    <a:lnTo>
                      <a:pt x="466" y="325"/>
                    </a:lnTo>
                    <a:lnTo>
                      <a:pt x="465" y="333"/>
                    </a:lnTo>
                    <a:lnTo>
                      <a:pt x="472" y="337"/>
                    </a:lnTo>
                    <a:lnTo>
                      <a:pt x="474" y="344"/>
                    </a:lnTo>
                    <a:lnTo>
                      <a:pt x="473" y="353"/>
                    </a:lnTo>
                    <a:lnTo>
                      <a:pt x="478" y="375"/>
                    </a:lnTo>
                    <a:lnTo>
                      <a:pt x="458" y="375"/>
                    </a:lnTo>
                    <a:lnTo>
                      <a:pt x="451" y="380"/>
                    </a:lnTo>
                    <a:lnTo>
                      <a:pt x="442" y="380"/>
                    </a:lnTo>
                    <a:lnTo>
                      <a:pt x="435" y="384"/>
                    </a:lnTo>
                    <a:lnTo>
                      <a:pt x="417" y="401"/>
                    </a:lnTo>
                    <a:lnTo>
                      <a:pt x="414" y="409"/>
                    </a:lnTo>
                    <a:lnTo>
                      <a:pt x="414" y="418"/>
                    </a:lnTo>
                    <a:lnTo>
                      <a:pt x="412" y="427"/>
                    </a:lnTo>
                    <a:lnTo>
                      <a:pt x="414" y="443"/>
                    </a:lnTo>
                    <a:lnTo>
                      <a:pt x="410" y="450"/>
                    </a:lnTo>
                    <a:lnTo>
                      <a:pt x="402" y="452"/>
                    </a:lnTo>
                    <a:lnTo>
                      <a:pt x="397" y="446"/>
                    </a:lnTo>
                    <a:lnTo>
                      <a:pt x="390" y="443"/>
                    </a:lnTo>
                    <a:lnTo>
                      <a:pt x="381" y="443"/>
                    </a:lnTo>
                    <a:lnTo>
                      <a:pt x="365" y="445"/>
                    </a:lnTo>
                    <a:lnTo>
                      <a:pt x="356" y="445"/>
                    </a:lnTo>
                    <a:lnTo>
                      <a:pt x="349" y="450"/>
                    </a:lnTo>
                    <a:lnTo>
                      <a:pt x="343" y="444"/>
                    </a:lnTo>
                    <a:lnTo>
                      <a:pt x="339" y="436"/>
                    </a:lnTo>
                    <a:lnTo>
                      <a:pt x="327" y="427"/>
                    </a:lnTo>
                    <a:lnTo>
                      <a:pt x="310" y="445"/>
                    </a:lnTo>
                    <a:lnTo>
                      <a:pt x="302" y="440"/>
                    </a:lnTo>
                    <a:lnTo>
                      <a:pt x="297" y="433"/>
                    </a:lnTo>
                    <a:lnTo>
                      <a:pt x="290" y="435"/>
                    </a:lnTo>
                    <a:lnTo>
                      <a:pt x="281" y="433"/>
                    </a:lnTo>
                    <a:lnTo>
                      <a:pt x="275" y="428"/>
                    </a:lnTo>
                    <a:lnTo>
                      <a:pt x="269" y="434"/>
                    </a:lnTo>
                    <a:lnTo>
                      <a:pt x="261" y="434"/>
                    </a:lnTo>
                    <a:lnTo>
                      <a:pt x="253" y="436"/>
                    </a:lnTo>
                    <a:lnTo>
                      <a:pt x="247" y="443"/>
                    </a:lnTo>
                    <a:lnTo>
                      <a:pt x="240" y="436"/>
                    </a:lnTo>
                    <a:lnTo>
                      <a:pt x="238" y="428"/>
                    </a:lnTo>
                    <a:lnTo>
                      <a:pt x="223" y="429"/>
                    </a:lnTo>
                    <a:lnTo>
                      <a:pt x="216" y="424"/>
                    </a:lnTo>
                    <a:lnTo>
                      <a:pt x="215" y="416"/>
                    </a:lnTo>
                    <a:lnTo>
                      <a:pt x="208" y="412"/>
                    </a:lnTo>
                    <a:lnTo>
                      <a:pt x="199" y="409"/>
                    </a:lnTo>
                    <a:lnTo>
                      <a:pt x="193" y="406"/>
                    </a:lnTo>
                    <a:lnTo>
                      <a:pt x="184" y="407"/>
                    </a:lnTo>
                    <a:lnTo>
                      <a:pt x="176" y="406"/>
                    </a:lnTo>
                    <a:lnTo>
                      <a:pt x="160" y="401"/>
                    </a:lnTo>
                    <a:lnTo>
                      <a:pt x="146" y="392"/>
                    </a:lnTo>
                    <a:lnTo>
                      <a:pt x="138" y="395"/>
                    </a:lnTo>
                    <a:lnTo>
                      <a:pt x="121" y="394"/>
                    </a:lnTo>
                    <a:lnTo>
                      <a:pt x="113" y="391"/>
                    </a:lnTo>
                    <a:lnTo>
                      <a:pt x="71" y="397"/>
                    </a:lnTo>
                    <a:lnTo>
                      <a:pt x="64" y="401"/>
                    </a:lnTo>
                    <a:lnTo>
                      <a:pt x="62" y="408"/>
                    </a:lnTo>
                    <a:lnTo>
                      <a:pt x="55" y="414"/>
                    </a:lnTo>
                    <a:lnTo>
                      <a:pt x="41" y="422"/>
                    </a:lnTo>
                    <a:lnTo>
                      <a:pt x="32" y="421"/>
                    </a:lnTo>
                    <a:lnTo>
                      <a:pt x="24" y="422"/>
                    </a:lnTo>
                    <a:lnTo>
                      <a:pt x="17" y="42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225" name="Group 199"/>
              <p:cNvGrpSpPr>
                <a:grpSpLocks noChangeAspect="1"/>
              </p:cNvGrpSpPr>
              <p:nvPr/>
            </p:nvGrpSpPr>
            <p:grpSpPr bwMode="gray">
              <a:xfrm>
                <a:off x="5033169" y="2808635"/>
                <a:ext cx="68263" cy="68263"/>
                <a:chOff x="2688" y="1930"/>
                <a:chExt cx="43" cy="43"/>
              </a:xfrm>
              <a:grpFill/>
            </p:grpSpPr>
            <p:sp>
              <p:nvSpPr>
                <p:cNvPr id="248" name="Freeform 200"/>
                <p:cNvSpPr>
                  <a:spLocks noChangeAspect="1"/>
                </p:cNvSpPr>
                <p:nvPr/>
              </p:nvSpPr>
              <p:spPr bwMode="gray">
                <a:xfrm>
                  <a:off x="2688" y="1930"/>
                  <a:ext cx="43" cy="43"/>
                </a:xfrm>
                <a:custGeom>
                  <a:avLst/>
                  <a:gdLst/>
                  <a:ahLst/>
                  <a:cxnLst>
                    <a:cxn ang="0">
                      <a:pos x="145" y="208"/>
                    </a:cxn>
                    <a:cxn ang="0">
                      <a:pos x="129" y="192"/>
                    </a:cxn>
                    <a:cxn ang="0">
                      <a:pos x="114" y="180"/>
                    </a:cxn>
                    <a:cxn ang="0">
                      <a:pos x="98" y="179"/>
                    </a:cxn>
                    <a:cxn ang="0">
                      <a:pos x="82" y="140"/>
                    </a:cxn>
                    <a:cxn ang="0">
                      <a:pos x="52" y="114"/>
                    </a:cxn>
                    <a:cxn ang="0">
                      <a:pos x="35" y="93"/>
                    </a:cxn>
                    <a:cxn ang="0">
                      <a:pos x="23" y="73"/>
                    </a:cxn>
                    <a:cxn ang="0">
                      <a:pos x="22" y="60"/>
                    </a:cxn>
                    <a:cxn ang="0">
                      <a:pos x="7" y="40"/>
                    </a:cxn>
                    <a:cxn ang="0">
                      <a:pos x="3" y="29"/>
                    </a:cxn>
                    <a:cxn ang="0">
                      <a:pos x="8" y="0"/>
                    </a:cxn>
                    <a:cxn ang="0">
                      <a:pos x="30" y="19"/>
                    </a:cxn>
                    <a:cxn ang="0">
                      <a:pos x="61" y="4"/>
                    </a:cxn>
                    <a:cxn ang="0">
                      <a:pos x="79" y="8"/>
                    </a:cxn>
                    <a:cxn ang="0">
                      <a:pos x="89" y="9"/>
                    </a:cxn>
                    <a:cxn ang="0">
                      <a:pos x="108" y="9"/>
                    </a:cxn>
                    <a:cxn ang="0">
                      <a:pos x="125" y="9"/>
                    </a:cxn>
                    <a:cxn ang="0">
                      <a:pos x="135" y="16"/>
                    </a:cxn>
                    <a:cxn ang="0">
                      <a:pos x="152" y="18"/>
                    </a:cxn>
                    <a:cxn ang="0">
                      <a:pos x="162" y="14"/>
                    </a:cxn>
                    <a:cxn ang="0">
                      <a:pos x="167" y="28"/>
                    </a:cxn>
                    <a:cxn ang="0">
                      <a:pos x="186" y="28"/>
                    </a:cxn>
                    <a:cxn ang="0">
                      <a:pos x="200" y="35"/>
                    </a:cxn>
                    <a:cxn ang="0">
                      <a:pos x="190" y="57"/>
                    </a:cxn>
                    <a:cxn ang="0">
                      <a:pos x="189" y="63"/>
                    </a:cxn>
                    <a:cxn ang="0">
                      <a:pos x="191" y="76"/>
                    </a:cxn>
                    <a:cxn ang="0">
                      <a:pos x="199" y="79"/>
                    </a:cxn>
                    <a:cxn ang="0">
                      <a:pos x="207" y="87"/>
                    </a:cxn>
                    <a:cxn ang="0">
                      <a:pos x="212" y="93"/>
                    </a:cxn>
                    <a:cxn ang="0">
                      <a:pos x="211" y="102"/>
                    </a:cxn>
                    <a:cxn ang="0">
                      <a:pos x="195" y="98"/>
                    </a:cxn>
                    <a:cxn ang="0">
                      <a:pos x="201" y="109"/>
                    </a:cxn>
                    <a:cxn ang="0">
                      <a:pos x="208" y="126"/>
                    </a:cxn>
                    <a:cxn ang="0">
                      <a:pos x="202" y="129"/>
                    </a:cxn>
                    <a:cxn ang="0">
                      <a:pos x="192" y="135"/>
                    </a:cxn>
                    <a:cxn ang="0">
                      <a:pos x="184" y="136"/>
                    </a:cxn>
                    <a:cxn ang="0">
                      <a:pos x="176" y="137"/>
                    </a:cxn>
                    <a:cxn ang="0">
                      <a:pos x="183" y="146"/>
                    </a:cxn>
                    <a:cxn ang="0">
                      <a:pos x="183" y="157"/>
                    </a:cxn>
                    <a:cxn ang="0">
                      <a:pos x="178" y="149"/>
                    </a:cxn>
                    <a:cxn ang="0">
                      <a:pos x="163" y="156"/>
                    </a:cxn>
                    <a:cxn ang="0">
                      <a:pos x="160" y="170"/>
                    </a:cxn>
                    <a:cxn ang="0">
                      <a:pos x="151" y="175"/>
                    </a:cxn>
                    <a:cxn ang="0">
                      <a:pos x="149" y="189"/>
                    </a:cxn>
                    <a:cxn ang="0">
                      <a:pos x="154" y="201"/>
                    </a:cxn>
                  </a:cxnLst>
                  <a:rect l="0" t="0" r="r" b="b"/>
                  <a:pathLst>
                    <a:path w="215" h="216">
                      <a:moveTo>
                        <a:pt x="149" y="216"/>
                      </a:moveTo>
                      <a:lnTo>
                        <a:pt x="149" y="208"/>
                      </a:lnTo>
                      <a:lnTo>
                        <a:pt x="145" y="208"/>
                      </a:lnTo>
                      <a:lnTo>
                        <a:pt x="146" y="203"/>
                      </a:lnTo>
                      <a:lnTo>
                        <a:pt x="137" y="202"/>
                      </a:lnTo>
                      <a:lnTo>
                        <a:pt x="129" y="192"/>
                      </a:lnTo>
                      <a:lnTo>
                        <a:pt x="122" y="191"/>
                      </a:lnTo>
                      <a:lnTo>
                        <a:pt x="114" y="185"/>
                      </a:lnTo>
                      <a:lnTo>
                        <a:pt x="114" y="180"/>
                      </a:lnTo>
                      <a:lnTo>
                        <a:pt x="106" y="179"/>
                      </a:lnTo>
                      <a:lnTo>
                        <a:pt x="99" y="184"/>
                      </a:lnTo>
                      <a:lnTo>
                        <a:pt x="98" y="179"/>
                      </a:lnTo>
                      <a:lnTo>
                        <a:pt x="105" y="175"/>
                      </a:lnTo>
                      <a:lnTo>
                        <a:pt x="83" y="151"/>
                      </a:lnTo>
                      <a:lnTo>
                        <a:pt x="82" y="140"/>
                      </a:lnTo>
                      <a:lnTo>
                        <a:pt x="77" y="136"/>
                      </a:lnTo>
                      <a:lnTo>
                        <a:pt x="72" y="133"/>
                      </a:lnTo>
                      <a:lnTo>
                        <a:pt x="52" y="114"/>
                      </a:lnTo>
                      <a:lnTo>
                        <a:pt x="51" y="109"/>
                      </a:lnTo>
                      <a:lnTo>
                        <a:pt x="41" y="95"/>
                      </a:lnTo>
                      <a:lnTo>
                        <a:pt x="35" y="93"/>
                      </a:lnTo>
                      <a:lnTo>
                        <a:pt x="27" y="81"/>
                      </a:lnTo>
                      <a:lnTo>
                        <a:pt x="22" y="79"/>
                      </a:lnTo>
                      <a:lnTo>
                        <a:pt x="23" y="73"/>
                      </a:lnTo>
                      <a:lnTo>
                        <a:pt x="25" y="71"/>
                      </a:lnTo>
                      <a:lnTo>
                        <a:pt x="22" y="65"/>
                      </a:lnTo>
                      <a:lnTo>
                        <a:pt x="22" y="60"/>
                      </a:lnTo>
                      <a:lnTo>
                        <a:pt x="16" y="54"/>
                      </a:lnTo>
                      <a:lnTo>
                        <a:pt x="12" y="41"/>
                      </a:lnTo>
                      <a:lnTo>
                        <a:pt x="7" y="40"/>
                      </a:lnTo>
                      <a:lnTo>
                        <a:pt x="0" y="34"/>
                      </a:lnTo>
                      <a:lnTo>
                        <a:pt x="0" y="31"/>
                      </a:lnTo>
                      <a:lnTo>
                        <a:pt x="3" y="29"/>
                      </a:lnTo>
                      <a:lnTo>
                        <a:pt x="2" y="25"/>
                      </a:lnTo>
                      <a:lnTo>
                        <a:pt x="2" y="6"/>
                      </a:lnTo>
                      <a:lnTo>
                        <a:pt x="8" y="0"/>
                      </a:lnTo>
                      <a:lnTo>
                        <a:pt x="17" y="2"/>
                      </a:lnTo>
                      <a:lnTo>
                        <a:pt x="17" y="4"/>
                      </a:lnTo>
                      <a:lnTo>
                        <a:pt x="30" y="19"/>
                      </a:lnTo>
                      <a:lnTo>
                        <a:pt x="34" y="19"/>
                      </a:lnTo>
                      <a:lnTo>
                        <a:pt x="43" y="2"/>
                      </a:lnTo>
                      <a:lnTo>
                        <a:pt x="61" y="4"/>
                      </a:lnTo>
                      <a:lnTo>
                        <a:pt x="65" y="0"/>
                      </a:lnTo>
                      <a:lnTo>
                        <a:pt x="67" y="0"/>
                      </a:lnTo>
                      <a:lnTo>
                        <a:pt x="79" y="8"/>
                      </a:lnTo>
                      <a:lnTo>
                        <a:pt x="83" y="8"/>
                      </a:lnTo>
                      <a:lnTo>
                        <a:pt x="86" y="6"/>
                      </a:lnTo>
                      <a:lnTo>
                        <a:pt x="89" y="9"/>
                      </a:lnTo>
                      <a:lnTo>
                        <a:pt x="104" y="12"/>
                      </a:lnTo>
                      <a:lnTo>
                        <a:pt x="105" y="9"/>
                      </a:lnTo>
                      <a:lnTo>
                        <a:pt x="108" y="9"/>
                      </a:lnTo>
                      <a:lnTo>
                        <a:pt x="116" y="17"/>
                      </a:lnTo>
                      <a:lnTo>
                        <a:pt x="119" y="17"/>
                      </a:lnTo>
                      <a:lnTo>
                        <a:pt x="125" y="9"/>
                      </a:lnTo>
                      <a:lnTo>
                        <a:pt x="129" y="9"/>
                      </a:lnTo>
                      <a:lnTo>
                        <a:pt x="132" y="14"/>
                      </a:lnTo>
                      <a:lnTo>
                        <a:pt x="135" y="16"/>
                      </a:lnTo>
                      <a:lnTo>
                        <a:pt x="137" y="11"/>
                      </a:lnTo>
                      <a:lnTo>
                        <a:pt x="148" y="12"/>
                      </a:lnTo>
                      <a:lnTo>
                        <a:pt x="152" y="18"/>
                      </a:lnTo>
                      <a:lnTo>
                        <a:pt x="154" y="17"/>
                      </a:lnTo>
                      <a:lnTo>
                        <a:pt x="154" y="14"/>
                      </a:lnTo>
                      <a:lnTo>
                        <a:pt x="162" y="14"/>
                      </a:lnTo>
                      <a:lnTo>
                        <a:pt x="168" y="22"/>
                      </a:lnTo>
                      <a:lnTo>
                        <a:pt x="167" y="27"/>
                      </a:lnTo>
                      <a:lnTo>
                        <a:pt x="167" y="28"/>
                      </a:lnTo>
                      <a:lnTo>
                        <a:pt x="173" y="33"/>
                      </a:lnTo>
                      <a:lnTo>
                        <a:pt x="180" y="33"/>
                      </a:lnTo>
                      <a:lnTo>
                        <a:pt x="186" y="28"/>
                      </a:lnTo>
                      <a:lnTo>
                        <a:pt x="199" y="28"/>
                      </a:lnTo>
                      <a:lnTo>
                        <a:pt x="201" y="31"/>
                      </a:lnTo>
                      <a:lnTo>
                        <a:pt x="200" y="35"/>
                      </a:lnTo>
                      <a:lnTo>
                        <a:pt x="200" y="39"/>
                      </a:lnTo>
                      <a:lnTo>
                        <a:pt x="195" y="46"/>
                      </a:lnTo>
                      <a:lnTo>
                        <a:pt x="190" y="57"/>
                      </a:lnTo>
                      <a:lnTo>
                        <a:pt x="188" y="59"/>
                      </a:lnTo>
                      <a:lnTo>
                        <a:pt x="188" y="61"/>
                      </a:lnTo>
                      <a:lnTo>
                        <a:pt x="189" y="63"/>
                      </a:lnTo>
                      <a:lnTo>
                        <a:pt x="185" y="68"/>
                      </a:lnTo>
                      <a:lnTo>
                        <a:pt x="188" y="76"/>
                      </a:lnTo>
                      <a:lnTo>
                        <a:pt x="191" y="76"/>
                      </a:lnTo>
                      <a:lnTo>
                        <a:pt x="194" y="78"/>
                      </a:lnTo>
                      <a:lnTo>
                        <a:pt x="197" y="77"/>
                      </a:lnTo>
                      <a:lnTo>
                        <a:pt x="199" y="79"/>
                      </a:lnTo>
                      <a:lnTo>
                        <a:pt x="200" y="83"/>
                      </a:lnTo>
                      <a:lnTo>
                        <a:pt x="203" y="87"/>
                      </a:lnTo>
                      <a:lnTo>
                        <a:pt x="207" y="87"/>
                      </a:lnTo>
                      <a:lnTo>
                        <a:pt x="207" y="88"/>
                      </a:lnTo>
                      <a:lnTo>
                        <a:pt x="207" y="90"/>
                      </a:lnTo>
                      <a:lnTo>
                        <a:pt x="212" y="93"/>
                      </a:lnTo>
                      <a:lnTo>
                        <a:pt x="215" y="94"/>
                      </a:lnTo>
                      <a:lnTo>
                        <a:pt x="215" y="97"/>
                      </a:lnTo>
                      <a:lnTo>
                        <a:pt x="211" y="102"/>
                      </a:lnTo>
                      <a:lnTo>
                        <a:pt x="202" y="102"/>
                      </a:lnTo>
                      <a:lnTo>
                        <a:pt x="197" y="98"/>
                      </a:lnTo>
                      <a:lnTo>
                        <a:pt x="195" y="98"/>
                      </a:lnTo>
                      <a:lnTo>
                        <a:pt x="194" y="100"/>
                      </a:lnTo>
                      <a:lnTo>
                        <a:pt x="195" y="102"/>
                      </a:lnTo>
                      <a:lnTo>
                        <a:pt x="201" y="109"/>
                      </a:lnTo>
                      <a:lnTo>
                        <a:pt x="207" y="117"/>
                      </a:lnTo>
                      <a:lnTo>
                        <a:pt x="210" y="119"/>
                      </a:lnTo>
                      <a:lnTo>
                        <a:pt x="208" y="126"/>
                      </a:lnTo>
                      <a:lnTo>
                        <a:pt x="207" y="129"/>
                      </a:lnTo>
                      <a:lnTo>
                        <a:pt x="205" y="130"/>
                      </a:lnTo>
                      <a:lnTo>
                        <a:pt x="202" y="129"/>
                      </a:lnTo>
                      <a:lnTo>
                        <a:pt x="200" y="129"/>
                      </a:lnTo>
                      <a:lnTo>
                        <a:pt x="197" y="132"/>
                      </a:lnTo>
                      <a:lnTo>
                        <a:pt x="192" y="135"/>
                      </a:lnTo>
                      <a:lnTo>
                        <a:pt x="189" y="135"/>
                      </a:lnTo>
                      <a:lnTo>
                        <a:pt x="186" y="136"/>
                      </a:lnTo>
                      <a:lnTo>
                        <a:pt x="184" y="136"/>
                      </a:lnTo>
                      <a:lnTo>
                        <a:pt x="183" y="133"/>
                      </a:lnTo>
                      <a:lnTo>
                        <a:pt x="180" y="133"/>
                      </a:lnTo>
                      <a:lnTo>
                        <a:pt x="176" y="137"/>
                      </a:lnTo>
                      <a:lnTo>
                        <a:pt x="178" y="140"/>
                      </a:lnTo>
                      <a:lnTo>
                        <a:pt x="181" y="141"/>
                      </a:lnTo>
                      <a:lnTo>
                        <a:pt x="183" y="146"/>
                      </a:lnTo>
                      <a:lnTo>
                        <a:pt x="184" y="149"/>
                      </a:lnTo>
                      <a:lnTo>
                        <a:pt x="184" y="154"/>
                      </a:lnTo>
                      <a:lnTo>
                        <a:pt x="183" y="157"/>
                      </a:lnTo>
                      <a:lnTo>
                        <a:pt x="180" y="157"/>
                      </a:lnTo>
                      <a:lnTo>
                        <a:pt x="179" y="154"/>
                      </a:lnTo>
                      <a:lnTo>
                        <a:pt x="178" y="149"/>
                      </a:lnTo>
                      <a:lnTo>
                        <a:pt x="175" y="148"/>
                      </a:lnTo>
                      <a:lnTo>
                        <a:pt x="172" y="148"/>
                      </a:lnTo>
                      <a:lnTo>
                        <a:pt x="163" y="156"/>
                      </a:lnTo>
                      <a:lnTo>
                        <a:pt x="162" y="160"/>
                      </a:lnTo>
                      <a:lnTo>
                        <a:pt x="160" y="163"/>
                      </a:lnTo>
                      <a:lnTo>
                        <a:pt x="160" y="170"/>
                      </a:lnTo>
                      <a:lnTo>
                        <a:pt x="158" y="173"/>
                      </a:lnTo>
                      <a:lnTo>
                        <a:pt x="153" y="173"/>
                      </a:lnTo>
                      <a:lnTo>
                        <a:pt x="151" y="175"/>
                      </a:lnTo>
                      <a:lnTo>
                        <a:pt x="151" y="184"/>
                      </a:lnTo>
                      <a:lnTo>
                        <a:pt x="149" y="185"/>
                      </a:lnTo>
                      <a:lnTo>
                        <a:pt x="149" y="189"/>
                      </a:lnTo>
                      <a:lnTo>
                        <a:pt x="152" y="194"/>
                      </a:lnTo>
                      <a:lnTo>
                        <a:pt x="154" y="196"/>
                      </a:lnTo>
                      <a:lnTo>
                        <a:pt x="154" y="201"/>
                      </a:lnTo>
                      <a:lnTo>
                        <a:pt x="149" y="208"/>
                      </a:lnTo>
                      <a:lnTo>
                        <a:pt x="149" y="2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9" name="Freeform 201"/>
                <p:cNvSpPr>
                  <a:spLocks noChangeAspect="1"/>
                </p:cNvSpPr>
                <p:nvPr/>
              </p:nvSpPr>
              <p:spPr bwMode="gray">
                <a:xfrm>
                  <a:off x="2703" y="1965"/>
                  <a:ext cx="15" cy="8"/>
                </a:xfrm>
                <a:custGeom>
                  <a:avLst/>
                  <a:gdLst/>
                  <a:ahLst/>
                  <a:cxnLst>
                    <a:cxn ang="0">
                      <a:pos x="75" y="42"/>
                    </a:cxn>
                    <a:cxn ang="0">
                      <a:pos x="45" y="20"/>
                    </a:cxn>
                    <a:cxn ang="0">
                      <a:pos x="29" y="17"/>
                    </a:cxn>
                    <a:cxn ang="0">
                      <a:pos x="13" y="7"/>
                    </a:cxn>
                    <a:cxn ang="0">
                      <a:pos x="0" y="5"/>
                    </a:cxn>
                    <a:cxn ang="0">
                      <a:pos x="4" y="0"/>
                    </a:cxn>
                    <a:cxn ang="0">
                      <a:pos x="15" y="2"/>
                    </a:cxn>
                    <a:cxn ang="0">
                      <a:pos x="20" y="10"/>
                    </a:cxn>
                    <a:cxn ang="0">
                      <a:pos x="25" y="10"/>
                    </a:cxn>
                    <a:cxn ang="0">
                      <a:pos x="32" y="5"/>
                    </a:cxn>
                    <a:cxn ang="0">
                      <a:pos x="40" y="6"/>
                    </a:cxn>
                    <a:cxn ang="0">
                      <a:pos x="40" y="11"/>
                    </a:cxn>
                    <a:cxn ang="0">
                      <a:pos x="48" y="17"/>
                    </a:cxn>
                    <a:cxn ang="0">
                      <a:pos x="55" y="18"/>
                    </a:cxn>
                    <a:cxn ang="0">
                      <a:pos x="63" y="28"/>
                    </a:cxn>
                    <a:cxn ang="0">
                      <a:pos x="72" y="29"/>
                    </a:cxn>
                    <a:cxn ang="0">
                      <a:pos x="71" y="34"/>
                    </a:cxn>
                    <a:cxn ang="0">
                      <a:pos x="75" y="34"/>
                    </a:cxn>
                    <a:cxn ang="0">
                      <a:pos x="75" y="42"/>
                    </a:cxn>
                  </a:cxnLst>
                  <a:rect l="0" t="0" r="r" b="b"/>
                  <a:pathLst>
                    <a:path w="75" h="42">
                      <a:moveTo>
                        <a:pt x="75" y="42"/>
                      </a:moveTo>
                      <a:lnTo>
                        <a:pt x="45" y="20"/>
                      </a:lnTo>
                      <a:lnTo>
                        <a:pt x="29" y="17"/>
                      </a:lnTo>
                      <a:lnTo>
                        <a:pt x="13" y="7"/>
                      </a:lnTo>
                      <a:lnTo>
                        <a:pt x="0" y="5"/>
                      </a:lnTo>
                      <a:lnTo>
                        <a:pt x="4" y="0"/>
                      </a:lnTo>
                      <a:lnTo>
                        <a:pt x="15" y="2"/>
                      </a:lnTo>
                      <a:lnTo>
                        <a:pt x="20" y="10"/>
                      </a:lnTo>
                      <a:lnTo>
                        <a:pt x="25" y="10"/>
                      </a:lnTo>
                      <a:lnTo>
                        <a:pt x="32" y="5"/>
                      </a:lnTo>
                      <a:lnTo>
                        <a:pt x="40" y="6"/>
                      </a:lnTo>
                      <a:lnTo>
                        <a:pt x="40" y="11"/>
                      </a:lnTo>
                      <a:lnTo>
                        <a:pt x="48" y="17"/>
                      </a:lnTo>
                      <a:lnTo>
                        <a:pt x="55" y="18"/>
                      </a:lnTo>
                      <a:lnTo>
                        <a:pt x="63" y="28"/>
                      </a:lnTo>
                      <a:lnTo>
                        <a:pt x="72" y="29"/>
                      </a:lnTo>
                      <a:lnTo>
                        <a:pt x="71" y="34"/>
                      </a:lnTo>
                      <a:lnTo>
                        <a:pt x="75" y="34"/>
                      </a:lnTo>
                      <a:lnTo>
                        <a:pt x="75" y="4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226" name="Freeform 202"/>
              <p:cNvSpPr>
                <a:spLocks noChangeAspect="1"/>
              </p:cNvSpPr>
              <p:nvPr/>
            </p:nvSpPr>
            <p:spPr bwMode="gray">
              <a:xfrm>
                <a:off x="5128419" y="2973735"/>
                <a:ext cx="39688" cy="41275"/>
              </a:xfrm>
              <a:custGeom>
                <a:avLst/>
                <a:gdLst/>
                <a:ahLst/>
                <a:cxnLst>
                  <a:cxn ang="0">
                    <a:pos x="49" y="0"/>
                  </a:cxn>
                  <a:cxn ang="0">
                    <a:pos x="35" y="2"/>
                  </a:cxn>
                  <a:cxn ang="0">
                    <a:pos x="21" y="12"/>
                  </a:cxn>
                  <a:cxn ang="0">
                    <a:pos x="13" y="8"/>
                  </a:cxn>
                  <a:cxn ang="0">
                    <a:pos x="2" y="28"/>
                  </a:cxn>
                  <a:cxn ang="0">
                    <a:pos x="0" y="37"/>
                  </a:cxn>
                  <a:cxn ang="0">
                    <a:pos x="6" y="50"/>
                  </a:cxn>
                  <a:cxn ang="0">
                    <a:pos x="21" y="58"/>
                  </a:cxn>
                  <a:cxn ang="0">
                    <a:pos x="28" y="70"/>
                  </a:cxn>
                  <a:cxn ang="0">
                    <a:pos x="23" y="86"/>
                  </a:cxn>
                  <a:cxn ang="0">
                    <a:pos x="26" y="99"/>
                  </a:cxn>
                  <a:cxn ang="0">
                    <a:pos x="32" y="106"/>
                  </a:cxn>
                  <a:cxn ang="0">
                    <a:pos x="39" y="108"/>
                  </a:cxn>
                  <a:cxn ang="0">
                    <a:pos x="42" y="98"/>
                  </a:cxn>
                  <a:cxn ang="0">
                    <a:pos x="49" y="90"/>
                  </a:cxn>
                  <a:cxn ang="0">
                    <a:pos x="53" y="96"/>
                  </a:cxn>
                  <a:cxn ang="0">
                    <a:pos x="60" y="103"/>
                  </a:cxn>
                  <a:cxn ang="0">
                    <a:pos x="65" y="119"/>
                  </a:cxn>
                  <a:cxn ang="0">
                    <a:pos x="66" y="130"/>
                  </a:cxn>
                  <a:cxn ang="0">
                    <a:pos x="71" y="131"/>
                  </a:cxn>
                  <a:cxn ang="0">
                    <a:pos x="76" y="110"/>
                  </a:cxn>
                  <a:cxn ang="0">
                    <a:pos x="85" y="107"/>
                  </a:cxn>
                  <a:cxn ang="0">
                    <a:pos x="91" y="117"/>
                  </a:cxn>
                  <a:cxn ang="0">
                    <a:pos x="98" y="124"/>
                  </a:cxn>
                  <a:cxn ang="0">
                    <a:pos x="107" y="129"/>
                  </a:cxn>
                  <a:cxn ang="0">
                    <a:pos x="105" y="107"/>
                  </a:cxn>
                  <a:cxn ang="0">
                    <a:pos x="98" y="77"/>
                  </a:cxn>
                  <a:cxn ang="0">
                    <a:pos x="91" y="66"/>
                  </a:cxn>
                  <a:cxn ang="0">
                    <a:pos x="88" y="54"/>
                  </a:cxn>
                  <a:cxn ang="0">
                    <a:pos x="105" y="66"/>
                  </a:cxn>
                  <a:cxn ang="0">
                    <a:pos x="108" y="71"/>
                  </a:cxn>
                  <a:cxn ang="0">
                    <a:pos x="113" y="71"/>
                  </a:cxn>
                  <a:cxn ang="0">
                    <a:pos x="119" y="65"/>
                  </a:cxn>
                  <a:cxn ang="0">
                    <a:pos x="128" y="64"/>
                  </a:cxn>
                  <a:cxn ang="0">
                    <a:pos x="126" y="56"/>
                  </a:cxn>
                  <a:cxn ang="0">
                    <a:pos x="114" y="48"/>
                  </a:cxn>
                  <a:cxn ang="0">
                    <a:pos x="107" y="33"/>
                  </a:cxn>
                  <a:cxn ang="0">
                    <a:pos x="107" y="26"/>
                  </a:cxn>
                  <a:cxn ang="0">
                    <a:pos x="98" y="21"/>
                  </a:cxn>
                  <a:cxn ang="0">
                    <a:pos x="74" y="12"/>
                  </a:cxn>
                  <a:cxn ang="0">
                    <a:pos x="61" y="8"/>
                  </a:cxn>
                  <a:cxn ang="0">
                    <a:pos x="55" y="8"/>
                  </a:cxn>
                  <a:cxn ang="0">
                    <a:pos x="49" y="0"/>
                  </a:cxn>
                </a:cxnLst>
                <a:rect l="0" t="0" r="r" b="b"/>
                <a:pathLst>
                  <a:path w="128" h="131">
                    <a:moveTo>
                      <a:pt x="49" y="0"/>
                    </a:moveTo>
                    <a:lnTo>
                      <a:pt x="35" y="2"/>
                    </a:lnTo>
                    <a:lnTo>
                      <a:pt x="21" y="12"/>
                    </a:lnTo>
                    <a:lnTo>
                      <a:pt x="13" y="8"/>
                    </a:lnTo>
                    <a:lnTo>
                      <a:pt x="2" y="28"/>
                    </a:lnTo>
                    <a:lnTo>
                      <a:pt x="0" y="37"/>
                    </a:lnTo>
                    <a:lnTo>
                      <a:pt x="6" y="50"/>
                    </a:lnTo>
                    <a:lnTo>
                      <a:pt x="21" y="58"/>
                    </a:lnTo>
                    <a:lnTo>
                      <a:pt x="28" y="70"/>
                    </a:lnTo>
                    <a:lnTo>
                      <a:pt x="23" y="86"/>
                    </a:lnTo>
                    <a:lnTo>
                      <a:pt x="26" y="99"/>
                    </a:lnTo>
                    <a:lnTo>
                      <a:pt x="32" y="106"/>
                    </a:lnTo>
                    <a:lnTo>
                      <a:pt x="39" y="108"/>
                    </a:lnTo>
                    <a:lnTo>
                      <a:pt x="42" y="98"/>
                    </a:lnTo>
                    <a:lnTo>
                      <a:pt x="49" y="90"/>
                    </a:lnTo>
                    <a:lnTo>
                      <a:pt x="53" y="96"/>
                    </a:lnTo>
                    <a:lnTo>
                      <a:pt x="60" y="103"/>
                    </a:lnTo>
                    <a:lnTo>
                      <a:pt x="65" y="119"/>
                    </a:lnTo>
                    <a:lnTo>
                      <a:pt x="66" y="130"/>
                    </a:lnTo>
                    <a:lnTo>
                      <a:pt x="71" y="131"/>
                    </a:lnTo>
                    <a:lnTo>
                      <a:pt x="76" y="110"/>
                    </a:lnTo>
                    <a:lnTo>
                      <a:pt x="85" y="107"/>
                    </a:lnTo>
                    <a:lnTo>
                      <a:pt x="91" y="117"/>
                    </a:lnTo>
                    <a:lnTo>
                      <a:pt x="98" y="124"/>
                    </a:lnTo>
                    <a:lnTo>
                      <a:pt x="107" y="129"/>
                    </a:lnTo>
                    <a:lnTo>
                      <a:pt x="105" y="107"/>
                    </a:lnTo>
                    <a:lnTo>
                      <a:pt x="98" y="77"/>
                    </a:lnTo>
                    <a:lnTo>
                      <a:pt x="91" y="66"/>
                    </a:lnTo>
                    <a:lnTo>
                      <a:pt x="88" y="54"/>
                    </a:lnTo>
                    <a:lnTo>
                      <a:pt x="105" y="66"/>
                    </a:lnTo>
                    <a:lnTo>
                      <a:pt x="108" y="71"/>
                    </a:lnTo>
                    <a:lnTo>
                      <a:pt x="113" y="71"/>
                    </a:lnTo>
                    <a:lnTo>
                      <a:pt x="119" y="65"/>
                    </a:lnTo>
                    <a:lnTo>
                      <a:pt x="128" y="64"/>
                    </a:lnTo>
                    <a:lnTo>
                      <a:pt x="126" y="56"/>
                    </a:lnTo>
                    <a:lnTo>
                      <a:pt x="114" y="48"/>
                    </a:lnTo>
                    <a:lnTo>
                      <a:pt x="107" y="33"/>
                    </a:lnTo>
                    <a:lnTo>
                      <a:pt x="107" y="26"/>
                    </a:lnTo>
                    <a:lnTo>
                      <a:pt x="98" y="21"/>
                    </a:lnTo>
                    <a:lnTo>
                      <a:pt x="74" y="12"/>
                    </a:lnTo>
                    <a:lnTo>
                      <a:pt x="61" y="8"/>
                    </a:lnTo>
                    <a:lnTo>
                      <a:pt x="55" y="8"/>
                    </a:lnTo>
                    <a:lnTo>
                      <a:pt x="49"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27" name="Freeform 203"/>
              <p:cNvSpPr>
                <a:spLocks noChangeAspect="1"/>
              </p:cNvSpPr>
              <p:nvPr/>
            </p:nvSpPr>
            <p:spPr bwMode="gray">
              <a:xfrm>
                <a:off x="5110956" y="2894360"/>
                <a:ext cx="111125" cy="93663"/>
              </a:xfrm>
              <a:custGeom>
                <a:avLst/>
                <a:gdLst/>
                <a:ahLst/>
                <a:cxnLst>
                  <a:cxn ang="0">
                    <a:pos x="314" y="70"/>
                  </a:cxn>
                  <a:cxn ang="0">
                    <a:pos x="258" y="65"/>
                  </a:cxn>
                  <a:cxn ang="0">
                    <a:pos x="245" y="66"/>
                  </a:cxn>
                  <a:cxn ang="0">
                    <a:pos x="223" y="73"/>
                  </a:cxn>
                  <a:cxn ang="0">
                    <a:pos x="193" y="86"/>
                  </a:cxn>
                  <a:cxn ang="0">
                    <a:pos x="216" y="100"/>
                  </a:cxn>
                  <a:cxn ang="0">
                    <a:pos x="227" y="116"/>
                  </a:cxn>
                  <a:cxn ang="0">
                    <a:pos x="201" y="103"/>
                  </a:cxn>
                  <a:cxn ang="0">
                    <a:pos x="207" y="120"/>
                  </a:cxn>
                  <a:cxn ang="0">
                    <a:pos x="201" y="125"/>
                  </a:cxn>
                  <a:cxn ang="0">
                    <a:pos x="185" y="111"/>
                  </a:cxn>
                  <a:cxn ang="0">
                    <a:pos x="184" y="124"/>
                  </a:cxn>
                  <a:cxn ang="0">
                    <a:pos x="188" y="135"/>
                  </a:cxn>
                  <a:cxn ang="0">
                    <a:pos x="172" y="111"/>
                  </a:cxn>
                  <a:cxn ang="0">
                    <a:pos x="148" y="93"/>
                  </a:cxn>
                  <a:cxn ang="0">
                    <a:pos x="137" y="90"/>
                  </a:cxn>
                  <a:cxn ang="0">
                    <a:pos x="135" y="120"/>
                  </a:cxn>
                  <a:cxn ang="0">
                    <a:pos x="144" y="140"/>
                  </a:cxn>
                  <a:cxn ang="0">
                    <a:pos x="164" y="172"/>
                  </a:cxn>
                  <a:cxn ang="0">
                    <a:pos x="172" y="190"/>
                  </a:cxn>
                  <a:cxn ang="0">
                    <a:pos x="163" y="191"/>
                  </a:cxn>
                  <a:cxn ang="0">
                    <a:pos x="161" y="179"/>
                  </a:cxn>
                  <a:cxn ang="0">
                    <a:pos x="150" y="186"/>
                  </a:cxn>
                  <a:cxn ang="0">
                    <a:pos x="151" y="203"/>
                  </a:cxn>
                  <a:cxn ang="0">
                    <a:pos x="141" y="203"/>
                  </a:cxn>
                  <a:cxn ang="0">
                    <a:pos x="135" y="212"/>
                  </a:cxn>
                  <a:cxn ang="0">
                    <a:pos x="156" y="219"/>
                  </a:cxn>
                  <a:cxn ang="0">
                    <a:pos x="172" y="224"/>
                  </a:cxn>
                  <a:cxn ang="0">
                    <a:pos x="184" y="237"/>
                  </a:cxn>
                  <a:cxn ang="0">
                    <a:pos x="199" y="250"/>
                  </a:cxn>
                  <a:cxn ang="0">
                    <a:pos x="211" y="255"/>
                  </a:cxn>
                  <a:cxn ang="0">
                    <a:pos x="199" y="285"/>
                  </a:cxn>
                  <a:cxn ang="0">
                    <a:pos x="175" y="275"/>
                  </a:cxn>
                  <a:cxn ang="0">
                    <a:pos x="152" y="270"/>
                  </a:cxn>
                  <a:cxn ang="0">
                    <a:pos x="164" y="259"/>
                  </a:cxn>
                  <a:cxn ang="0">
                    <a:pos x="139" y="243"/>
                  </a:cxn>
                  <a:cxn ang="0">
                    <a:pos x="123" y="245"/>
                  </a:cxn>
                  <a:cxn ang="0">
                    <a:pos x="98" y="245"/>
                  </a:cxn>
                  <a:cxn ang="0">
                    <a:pos x="67" y="242"/>
                  </a:cxn>
                  <a:cxn ang="0">
                    <a:pos x="61" y="245"/>
                  </a:cxn>
                  <a:cxn ang="0">
                    <a:pos x="51" y="240"/>
                  </a:cxn>
                  <a:cxn ang="0">
                    <a:pos x="33" y="208"/>
                  </a:cxn>
                  <a:cxn ang="0">
                    <a:pos x="53" y="208"/>
                  </a:cxn>
                  <a:cxn ang="0">
                    <a:pos x="35" y="194"/>
                  </a:cxn>
                  <a:cxn ang="0">
                    <a:pos x="17" y="178"/>
                  </a:cxn>
                  <a:cxn ang="0">
                    <a:pos x="3" y="154"/>
                  </a:cxn>
                  <a:cxn ang="0">
                    <a:pos x="0" y="152"/>
                  </a:cxn>
                  <a:cxn ang="0">
                    <a:pos x="10" y="146"/>
                  </a:cxn>
                  <a:cxn ang="0">
                    <a:pos x="17" y="127"/>
                  </a:cxn>
                  <a:cxn ang="0">
                    <a:pos x="35" y="103"/>
                  </a:cxn>
                  <a:cxn ang="0">
                    <a:pos x="49" y="77"/>
                  </a:cxn>
                  <a:cxn ang="0">
                    <a:pos x="82" y="62"/>
                  </a:cxn>
                  <a:cxn ang="0">
                    <a:pos x="112" y="45"/>
                  </a:cxn>
                  <a:cxn ang="0">
                    <a:pos x="147" y="31"/>
                  </a:cxn>
                  <a:cxn ang="0">
                    <a:pos x="166" y="29"/>
                  </a:cxn>
                  <a:cxn ang="0">
                    <a:pos x="205" y="25"/>
                  </a:cxn>
                  <a:cxn ang="0">
                    <a:pos x="248" y="16"/>
                  </a:cxn>
                  <a:cxn ang="0">
                    <a:pos x="293" y="36"/>
                  </a:cxn>
                  <a:cxn ang="0">
                    <a:pos x="327" y="20"/>
                  </a:cxn>
                  <a:cxn ang="0">
                    <a:pos x="340" y="0"/>
                  </a:cxn>
                  <a:cxn ang="0">
                    <a:pos x="352" y="13"/>
                  </a:cxn>
                  <a:cxn ang="0">
                    <a:pos x="340" y="33"/>
                  </a:cxn>
                  <a:cxn ang="0">
                    <a:pos x="334" y="63"/>
                  </a:cxn>
                </a:cxnLst>
                <a:rect l="0" t="0" r="r" b="b"/>
                <a:pathLst>
                  <a:path w="352" h="293">
                    <a:moveTo>
                      <a:pt x="324" y="78"/>
                    </a:moveTo>
                    <a:lnTo>
                      <a:pt x="314" y="70"/>
                    </a:lnTo>
                    <a:lnTo>
                      <a:pt x="268" y="57"/>
                    </a:lnTo>
                    <a:lnTo>
                      <a:pt x="258" y="65"/>
                    </a:lnTo>
                    <a:lnTo>
                      <a:pt x="253" y="66"/>
                    </a:lnTo>
                    <a:lnTo>
                      <a:pt x="245" y="66"/>
                    </a:lnTo>
                    <a:lnTo>
                      <a:pt x="234" y="62"/>
                    </a:lnTo>
                    <a:lnTo>
                      <a:pt x="223" y="73"/>
                    </a:lnTo>
                    <a:lnTo>
                      <a:pt x="207" y="76"/>
                    </a:lnTo>
                    <a:lnTo>
                      <a:pt x="193" y="86"/>
                    </a:lnTo>
                    <a:lnTo>
                      <a:pt x="201" y="94"/>
                    </a:lnTo>
                    <a:lnTo>
                      <a:pt x="216" y="100"/>
                    </a:lnTo>
                    <a:lnTo>
                      <a:pt x="225" y="110"/>
                    </a:lnTo>
                    <a:lnTo>
                      <a:pt x="227" y="116"/>
                    </a:lnTo>
                    <a:lnTo>
                      <a:pt x="217" y="106"/>
                    </a:lnTo>
                    <a:lnTo>
                      <a:pt x="201" y="103"/>
                    </a:lnTo>
                    <a:lnTo>
                      <a:pt x="196" y="113"/>
                    </a:lnTo>
                    <a:lnTo>
                      <a:pt x="207" y="120"/>
                    </a:lnTo>
                    <a:lnTo>
                      <a:pt x="209" y="133"/>
                    </a:lnTo>
                    <a:lnTo>
                      <a:pt x="201" y="125"/>
                    </a:lnTo>
                    <a:lnTo>
                      <a:pt x="195" y="115"/>
                    </a:lnTo>
                    <a:lnTo>
                      <a:pt x="185" y="111"/>
                    </a:lnTo>
                    <a:lnTo>
                      <a:pt x="182" y="113"/>
                    </a:lnTo>
                    <a:lnTo>
                      <a:pt x="184" y="124"/>
                    </a:lnTo>
                    <a:lnTo>
                      <a:pt x="193" y="131"/>
                    </a:lnTo>
                    <a:lnTo>
                      <a:pt x="188" y="135"/>
                    </a:lnTo>
                    <a:lnTo>
                      <a:pt x="177" y="125"/>
                    </a:lnTo>
                    <a:lnTo>
                      <a:pt x="172" y="111"/>
                    </a:lnTo>
                    <a:lnTo>
                      <a:pt x="148" y="97"/>
                    </a:lnTo>
                    <a:lnTo>
                      <a:pt x="148" y="93"/>
                    </a:lnTo>
                    <a:lnTo>
                      <a:pt x="151" y="86"/>
                    </a:lnTo>
                    <a:lnTo>
                      <a:pt x="137" y="90"/>
                    </a:lnTo>
                    <a:lnTo>
                      <a:pt x="135" y="105"/>
                    </a:lnTo>
                    <a:lnTo>
                      <a:pt x="135" y="120"/>
                    </a:lnTo>
                    <a:lnTo>
                      <a:pt x="136" y="132"/>
                    </a:lnTo>
                    <a:lnTo>
                      <a:pt x="144" y="140"/>
                    </a:lnTo>
                    <a:lnTo>
                      <a:pt x="147" y="154"/>
                    </a:lnTo>
                    <a:lnTo>
                      <a:pt x="164" y="172"/>
                    </a:lnTo>
                    <a:lnTo>
                      <a:pt x="169" y="181"/>
                    </a:lnTo>
                    <a:lnTo>
                      <a:pt x="172" y="190"/>
                    </a:lnTo>
                    <a:lnTo>
                      <a:pt x="167" y="192"/>
                    </a:lnTo>
                    <a:lnTo>
                      <a:pt x="163" y="191"/>
                    </a:lnTo>
                    <a:lnTo>
                      <a:pt x="164" y="185"/>
                    </a:lnTo>
                    <a:lnTo>
                      <a:pt x="161" y="179"/>
                    </a:lnTo>
                    <a:lnTo>
                      <a:pt x="151" y="178"/>
                    </a:lnTo>
                    <a:lnTo>
                      <a:pt x="150" y="186"/>
                    </a:lnTo>
                    <a:lnTo>
                      <a:pt x="155" y="200"/>
                    </a:lnTo>
                    <a:lnTo>
                      <a:pt x="151" y="203"/>
                    </a:lnTo>
                    <a:lnTo>
                      <a:pt x="147" y="203"/>
                    </a:lnTo>
                    <a:lnTo>
                      <a:pt x="141" y="203"/>
                    </a:lnTo>
                    <a:lnTo>
                      <a:pt x="131" y="206"/>
                    </a:lnTo>
                    <a:lnTo>
                      <a:pt x="135" y="212"/>
                    </a:lnTo>
                    <a:lnTo>
                      <a:pt x="147" y="217"/>
                    </a:lnTo>
                    <a:lnTo>
                      <a:pt x="156" y="219"/>
                    </a:lnTo>
                    <a:lnTo>
                      <a:pt x="163" y="224"/>
                    </a:lnTo>
                    <a:lnTo>
                      <a:pt x="172" y="224"/>
                    </a:lnTo>
                    <a:lnTo>
                      <a:pt x="177" y="237"/>
                    </a:lnTo>
                    <a:lnTo>
                      <a:pt x="184" y="237"/>
                    </a:lnTo>
                    <a:lnTo>
                      <a:pt x="190" y="244"/>
                    </a:lnTo>
                    <a:lnTo>
                      <a:pt x="199" y="250"/>
                    </a:lnTo>
                    <a:lnTo>
                      <a:pt x="204" y="250"/>
                    </a:lnTo>
                    <a:lnTo>
                      <a:pt x="211" y="255"/>
                    </a:lnTo>
                    <a:lnTo>
                      <a:pt x="212" y="293"/>
                    </a:lnTo>
                    <a:lnTo>
                      <a:pt x="199" y="285"/>
                    </a:lnTo>
                    <a:lnTo>
                      <a:pt x="189" y="272"/>
                    </a:lnTo>
                    <a:lnTo>
                      <a:pt x="175" y="275"/>
                    </a:lnTo>
                    <a:lnTo>
                      <a:pt x="161" y="275"/>
                    </a:lnTo>
                    <a:lnTo>
                      <a:pt x="152" y="270"/>
                    </a:lnTo>
                    <a:lnTo>
                      <a:pt x="162" y="266"/>
                    </a:lnTo>
                    <a:lnTo>
                      <a:pt x="164" y="259"/>
                    </a:lnTo>
                    <a:lnTo>
                      <a:pt x="152" y="256"/>
                    </a:lnTo>
                    <a:lnTo>
                      <a:pt x="139" y="243"/>
                    </a:lnTo>
                    <a:lnTo>
                      <a:pt x="132" y="249"/>
                    </a:lnTo>
                    <a:lnTo>
                      <a:pt x="123" y="245"/>
                    </a:lnTo>
                    <a:lnTo>
                      <a:pt x="110" y="248"/>
                    </a:lnTo>
                    <a:lnTo>
                      <a:pt x="98" y="245"/>
                    </a:lnTo>
                    <a:lnTo>
                      <a:pt x="81" y="248"/>
                    </a:lnTo>
                    <a:lnTo>
                      <a:pt x="67" y="242"/>
                    </a:lnTo>
                    <a:lnTo>
                      <a:pt x="64" y="242"/>
                    </a:lnTo>
                    <a:lnTo>
                      <a:pt x="61" y="245"/>
                    </a:lnTo>
                    <a:lnTo>
                      <a:pt x="55" y="248"/>
                    </a:lnTo>
                    <a:lnTo>
                      <a:pt x="51" y="240"/>
                    </a:lnTo>
                    <a:lnTo>
                      <a:pt x="45" y="228"/>
                    </a:lnTo>
                    <a:lnTo>
                      <a:pt x="33" y="208"/>
                    </a:lnTo>
                    <a:lnTo>
                      <a:pt x="43" y="210"/>
                    </a:lnTo>
                    <a:lnTo>
                      <a:pt x="53" y="208"/>
                    </a:lnTo>
                    <a:lnTo>
                      <a:pt x="49" y="200"/>
                    </a:lnTo>
                    <a:lnTo>
                      <a:pt x="35" y="194"/>
                    </a:lnTo>
                    <a:lnTo>
                      <a:pt x="33" y="203"/>
                    </a:lnTo>
                    <a:lnTo>
                      <a:pt x="17" y="178"/>
                    </a:lnTo>
                    <a:lnTo>
                      <a:pt x="7" y="170"/>
                    </a:lnTo>
                    <a:lnTo>
                      <a:pt x="3" y="154"/>
                    </a:lnTo>
                    <a:lnTo>
                      <a:pt x="1" y="152"/>
                    </a:lnTo>
                    <a:lnTo>
                      <a:pt x="0" y="152"/>
                    </a:lnTo>
                    <a:lnTo>
                      <a:pt x="1" y="152"/>
                    </a:lnTo>
                    <a:lnTo>
                      <a:pt x="10" y="146"/>
                    </a:lnTo>
                    <a:lnTo>
                      <a:pt x="15" y="140"/>
                    </a:lnTo>
                    <a:lnTo>
                      <a:pt x="17" y="127"/>
                    </a:lnTo>
                    <a:lnTo>
                      <a:pt x="27" y="120"/>
                    </a:lnTo>
                    <a:lnTo>
                      <a:pt x="35" y="103"/>
                    </a:lnTo>
                    <a:lnTo>
                      <a:pt x="49" y="92"/>
                    </a:lnTo>
                    <a:lnTo>
                      <a:pt x="49" y="77"/>
                    </a:lnTo>
                    <a:lnTo>
                      <a:pt x="46" y="67"/>
                    </a:lnTo>
                    <a:lnTo>
                      <a:pt x="82" y="62"/>
                    </a:lnTo>
                    <a:lnTo>
                      <a:pt x="93" y="52"/>
                    </a:lnTo>
                    <a:lnTo>
                      <a:pt x="112" y="45"/>
                    </a:lnTo>
                    <a:lnTo>
                      <a:pt x="132" y="45"/>
                    </a:lnTo>
                    <a:lnTo>
                      <a:pt x="147" y="31"/>
                    </a:lnTo>
                    <a:lnTo>
                      <a:pt x="153" y="29"/>
                    </a:lnTo>
                    <a:lnTo>
                      <a:pt x="166" y="29"/>
                    </a:lnTo>
                    <a:lnTo>
                      <a:pt x="183" y="25"/>
                    </a:lnTo>
                    <a:lnTo>
                      <a:pt x="205" y="25"/>
                    </a:lnTo>
                    <a:lnTo>
                      <a:pt x="236" y="16"/>
                    </a:lnTo>
                    <a:lnTo>
                      <a:pt x="248" y="16"/>
                    </a:lnTo>
                    <a:lnTo>
                      <a:pt x="258" y="24"/>
                    </a:lnTo>
                    <a:lnTo>
                      <a:pt x="293" y="36"/>
                    </a:lnTo>
                    <a:lnTo>
                      <a:pt x="313" y="33"/>
                    </a:lnTo>
                    <a:lnTo>
                      <a:pt x="327" y="20"/>
                    </a:lnTo>
                    <a:lnTo>
                      <a:pt x="329" y="1"/>
                    </a:lnTo>
                    <a:lnTo>
                      <a:pt x="340" y="0"/>
                    </a:lnTo>
                    <a:lnTo>
                      <a:pt x="343" y="6"/>
                    </a:lnTo>
                    <a:lnTo>
                      <a:pt x="352" y="13"/>
                    </a:lnTo>
                    <a:lnTo>
                      <a:pt x="351" y="24"/>
                    </a:lnTo>
                    <a:lnTo>
                      <a:pt x="340" y="33"/>
                    </a:lnTo>
                    <a:lnTo>
                      <a:pt x="338" y="49"/>
                    </a:lnTo>
                    <a:lnTo>
                      <a:pt x="334" y="63"/>
                    </a:lnTo>
                    <a:lnTo>
                      <a:pt x="324" y="7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28" name="Freeform 204"/>
              <p:cNvSpPr>
                <a:spLocks noChangeAspect="1"/>
              </p:cNvSpPr>
              <p:nvPr/>
            </p:nvSpPr>
            <p:spPr bwMode="gray">
              <a:xfrm>
                <a:off x="5039519" y="2727672"/>
                <a:ext cx="117475" cy="69850"/>
              </a:xfrm>
              <a:custGeom>
                <a:avLst/>
                <a:gdLst/>
                <a:ahLst/>
                <a:cxnLst>
                  <a:cxn ang="0">
                    <a:pos x="71" y="47"/>
                  </a:cxn>
                  <a:cxn ang="0">
                    <a:pos x="128" y="64"/>
                  </a:cxn>
                  <a:cxn ang="0">
                    <a:pos x="147" y="44"/>
                  </a:cxn>
                  <a:cxn ang="0">
                    <a:pos x="194" y="26"/>
                  </a:cxn>
                  <a:cxn ang="0">
                    <a:pos x="225" y="24"/>
                  </a:cxn>
                  <a:cxn ang="0">
                    <a:pos x="240" y="10"/>
                  </a:cxn>
                  <a:cxn ang="0">
                    <a:pos x="273" y="2"/>
                  </a:cxn>
                  <a:cxn ang="0">
                    <a:pos x="300" y="5"/>
                  </a:cxn>
                  <a:cxn ang="0">
                    <a:pos x="329" y="12"/>
                  </a:cxn>
                  <a:cxn ang="0">
                    <a:pos x="356" y="29"/>
                  </a:cxn>
                  <a:cxn ang="0">
                    <a:pos x="369" y="48"/>
                  </a:cxn>
                  <a:cxn ang="0">
                    <a:pos x="357" y="62"/>
                  </a:cxn>
                  <a:cxn ang="0">
                    <a:pos x="335" y="69"/>
                  </a:cxn>
                  <a:cxn ang="0">
                    <a:pos x="324" y="86"/>
                  </a:cxn>
                  <a:cxn ang="0">
                    <a:pos x="316" y="108"/>
                  </a:cxn>
                  <a:cxn ang="0">
                    <a:pos x="298" y="135"/>
                  </a:cxn>
                  <a:cxn ang="0">
                    <a:pos x="284" y="161"/>
                  </a:cxn>
                  <a:cxn ang="0">
                    <a:pos x="260" y="185"/>
                  </a:cxn>
                  <a:cxn ang="0">
                    <a:pos x="225" y="195"/>
                  </a:cxn>
                  <a:cxn ang="0">
                    <a:pos x="209" y="193"/>
                  </a:cxn>
                  <a:cxn ang="0">
                    <a:pos x="181" y="204"/>
                  </a:cxn>
                  <a:cxn ang="0">
                    <a:pos x="160" y="209"/>
                  </a:cxn>
                  <a:cxn ang="0">
                    <a:pos x="133" y="218"/>
                  </a:cxn>
                  <a:cxn ang="0">
                    <a:pos x="102" y="223"/>
                  </a:cxn>
                  <a:cxn ang="0">
                    <a:pos x="76" y="210"/>
                  </a:cxn>
                  <a:cxn ang="0">
                    <a:pos x="50" y="188"/>
                  </a:cxn>
                  <a:cxn ang="0">
                    <a:pos x="28" y="167"/>
                  </a:cxn>
                  <a:cxn ang="0">
                    <a:pos x="15" y="140"/>
                  </a:cxn>
                  <a:cxn ang="0">
                    <a:pos x="0" y="136"/>
                  </a:cxn>
                  <a:cxn ang="0">
                    <a:pos x="21" y="123"/>
                  </a:cxn>
                  <a:cxn ang="0">
                    <a:pos x="20" y="102"/>
                  </a:cxn>
                  <a:cxn ang="0">
                    <a:pos x="22" y="75"/>
                  </a:cxn>
                  <a:cxn ang="0">
                    <a:pos x="53" y="67"/>
                  </a:cxn>
                  <a:cxn ang="0">
                    <a:pos x="58" y="39"/>
                  </a:cxn>
                </a:cxnLst>
                <a:rect l="0" t="0" r="r" b="b"/>
                <a:pathLst>
                  <a:path w="369" h="223">
                    <a:moveTo>
                      <a:pt x="58" y="39"/>
                    </a:moveTo>
                    <a:lnTo>
                      <a:pt x="71" y="47"/>
                    </a:lnTo>
                    <a:lnTo>
                      <a:pt x="95" y="65"/>
                    </a:lnTo>
                    <a:lnTo>
                      <a:pt x="128" y="64"/>
                    </a:lnTo>
                    <a:lnTo>
                      <a:pt x="134" y="64"/>
                    </a:lnTo>
                    <a:lnTo>
                      <a:pt x="147" y="44"/>
                    </a:lnTo>
                    <a:lnTo>
                      <a:pt x="178" y="35"/>
                    </a:lnTo>
                    <a:lnTo>
                      <a:pt x="194" y="26"/>
                    </a:lnTo>
                    <a:lnTo>
                      <a:pt x="211" y="32"/>
                    </a:lnTo>
                    <a:lnTo>
                      <a:pt x="225" y="24"/>
                    </a:lnTo>
                    <a:lnTo>
                      <a:pt x="235" y="22"/>
                    </a:lnTo>
                    <a:lnTo>
                      <a:pt x="240" y="10"/>
                    </a:lnTo>
                    <a:lnTo>
                      <a:pt x="255" y="1"/>
                    </a:lnTo>
                    <a:lnTo>
                      <a:pt x="273" y="2"/>
                    </a:lnTo>
                    <a:lnTo>
                      <a:pt x="285" y="0"/>
                    </a:lnTo>
                    <a:lnTo>
                      <a:pt x="300" y="5"/>
                    </a:lnTo>
                    <a:lnTo>
                      <a:pt x="317" y="15"/>
                    </a:lnTo>
                    <a:lnTo>
                      <a:pt x="329" y="12"/>
                    </a:lnTo>
                    <a:lnTo>
                      <a:pt x="344" y="19"/>
                    </a:lnTo>
                    <a:lnTo>
                      <a:pt x="356" y="29"/>
                    </a:lnTo>
                    <a:lnTo>
                      <a:pt x="365" y="38"/>
                    </a:lnTo>
                    <a:lnTo>
                      <a:pt x="369" y="48"/>
                    </a:lnTo>
                    <a:lnTo>
                      <a:pt x="365" y="55"/>
                    </a:lnTo>
                    <a:lnTo>
                      <a:pt x="357" y="62"/>
                    </a:lnTo>
                    <a:lnTo>
                      <a:pt x="350" y="62"/>
                    </a:lnTo>
                    <a:lnTo>
                      <a:pt x="335" y="69"/>
                    </a:lnTo>
                    <a:lnTo>
                      <a:pt x="326" y="78"/>
                    </a:lnTo>
                    <a:lnTo>
                      <a:pt x="324" y="86"/>
                    </a:lnTo>
                    <a:lnTo>
                      <a:pt x="318" y="97"/>
                    </a:lnTo>
                    <a:lnTo>
                      <a:pt x="316" y="108"/>
                    </a:lnTo>
                    <a:lnTo>
                      <a:pt x="303" y="121"/>
                    </a:lnTo>
                    <a:lnTo>
                      <a:pt x="298" y="135"/>
                    </a:lnTo>
                    <a:lnTo>
                      <a:pt x="291" y="151"/>
                    </a:lnTo>
                    <a:lnTo>
                      <a:pt x="284" y="161"/>
                    </a:lnTo>
                    <a:lnTo>
                      <a:pt x="276" y="178"/>
                    </a:lnTo>
                    <a:lnTo>
                      <a:pt x="260" y="185"/>
                    </a:lnTo>
                    <a:lnTo>
                      <a:pt x="228" y="195"/>
                    </a:lnTo>
                    <a:lnTo>
                      <a:pt x="225" y="195"/>
                    </a:lnTo>
                    <a:lnTo>
                      <a:pt x="221" y="188"/>
                    </a:lnTo>
                    <a:lnTo>
                      <a:pt x="209" y="193"/>
                    </a:lnTo>
                    <a:lnTo>
                      <a:pt x="197" y="193"/>
                    </a:lnTo>
                    <a:lnTo>
                      <a:pt x="181" y="204"/>
                    </a:lnTo>
                    <a:lnTo>
                      <a:pt x="166" y="204"/>
                    </a:lnTo>
                    <a:lnTo>
                      <a:pt x="160" y="209"/>
                    </a:lnTo>
                    <a:lnTo>
                      <a:pt x="145" y="210"/>
                    </a:lnTo>
                    <a:lnTo>
                      <a:pt x="133" y="218"/>
                    </a:lnTo>
                    <a:lnTo>
                      <a:pt x="119" y="222"/>
                    </a:lnTo>
                    <a:lnTo>
                      <a:pt x="102" y="223"/>
                    </a:lnTo>
                    <a:lnTo>
                      <a:pt x="87" y="214"/>
                    </a:lnTo>
                    <a:lnTo>
                      <a:pt x="76" y="210"/>
                    </a:lnTo>
                    <a:lnTo>
                      <a:pt x="65" y="195"/>
                    </a:lnTo>
                    <a:lnTo>
                      <a:pt x="50" y="188"/>
                    </a:lnTo>
                    <a:lnTo>
                      <a:pt x="41" y="172"/>
                    </a:lnTo>
                    <a:lnTo>
                      <a:pt x="28" y="167"/>
                    </a:lnTo>
                    <a:lnTo>
                      <a:pt x="20" y="153"/>
                    </a:lnTo>
                    <a:lnTo>
                      <a:pt x="15" y="140"/>
                    </a:lnTo>
                    <a:lnTo>
                      <a:pt x="7" y="136"/>
                    </a:lnTo>
                    <a:lnTo>
                      <a:pt x="0" y="136"/>
                    </a:lnTo>
                    <a:lnTo>
                      <a:pt x="10" y="125"/>
                    </a:lnTo>
                    <a:lnTo>
                      <a:pt x="21" y="123"/>
                    </a:lnTo>
                    <a:lnTo>
                      <a:pt x="20" y="112"/>
                    </a:lnTo>
                    <a:lnTo>
                      <a:pt x="20" y="102"/>
                    </a:lnTo>
                    <a:lnTo>
                      <a:pt x="28" y="83"/>
                    </a:lnTo>
                    <a:lnTo>
                      <a:pt x="22" y="75"/>
                    </a:lnTo>
                    <a:lnTo>
                      <a:pt x="26" y="67"/>
                    </a:lnTo>
                    <a:lnTo>
                      <a:pt x="53" y="67"/>
                    </a:lnTo>
                    <a:lnTo>
                      <a:pt x="58" y="59"/>
                    </a:lnTo>
                    <a:lnTo>
                      <a:pt x="58" y="3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29" name="Freeform 205"/>
              <p:cNvSpPr>
                <a:spLocks noChangeAspect="1"/>
              </p:cNvSpPr>
              <p:nvPr/>
            </p:nvSpPr>
            <p:spPr bwMode="gray">
              <a:xfrm>
                <a:off x="5004594" y="2549872"/>
                <a:ext cx="173038" cy="163513"/>
              </a:xfrm>
              <a:custGeom>
                <a:avLst/>
                <a:gdLst/>
                <a:ahLst/>
                <a:cxnLst>
                  <a:cxn ang="0">
                    <a:pos x="521" y="323"/>
                  </a:cxn>
                  <a:cxn ang="0">
                    <a:pos x="540" y="357"/>
                  </a:cxn>
                  <a:cxn ang="0">
                    <a:pos x="540" y="397"/>
                  </a:cxn>
                  <a:cxn ang="0">
                    <a:pos x="488" y="444"/>
                  </a:cxn>
                  <a:cxn ang="0">
                    <a:pos x="470" y="509"/>
                  </a:cxn>
                  <a:cxn ang="0">
                    <a:pos x="446" y="506"/>
                  </a:cxn>
                  <a:cxn ang="0">
                    <a:pos x="416" y="483"/>
                  </a:cxn>
                  <a:cxn ang="0">
                    <a:pos x="379" y="488"/>
                  </a:cxn>
                  <a:cxn ang="0">
                    <a:pos x="343" y="487"/>
                  </a:cxn>
                  <a:cxn ang="0">
                    <a:pos x="317" y="498"/>
                  </a:cxn>
                  <a:cxn ang="0">
                    <a:pos x="291" y="473"/>
                  </a:cxn>
                  <a:cxn ang="0">
                    <a:pos x="259" y="475"/>
                  </a:cxn>
                  <a:cxn ang="0">
                    <a:pos x="212" y="433"/>
                  </a:cxn>
                  <a:cxn ang="0">
                    <a:pos x="198" y="412"/>
                  </a:cxn>
                  <a:cxn ang="0">
                    <a:pos x="152" y="407"/>
                  </a:cxn>
                  <a:cxn ang="0">
                    <a:pos x="136" y="418"/>
                  </a:cxn>
                  <a:cxn ang="0">
                    <a:pos x="121" y="386"/>
                  </a:cxn>
                  <a:cxn ang="0">
                    <a:pos x="99" y="370"/>
                  </a:cxn>
                  <a:cxn ang="0">
                    <a:pos x="65" y="357"/>
                  </a:cxn>
                  <a:cxn ang="0">
                    <a:pos x="34" y="363"/>
                  </a:cxn>
                  <a:cxn ang="0">
                    <a:pos x="43" y="316"/>
                  </a:cxn>
                  <a:cxn ang="0">
                    <a:pos x="23" y="269"/>
                  </a:cxn>
                  <a:cxn ang="0">
                    <a:pos x="20" y="233"/>
                  </a:cxn>
                  <a:cxn ang="0">
                    <a:pos x="1" y="190"/>
                  </a:cxn>
                  <a:cxn ang="0">
                    <a:pos x="11" y="158"/>
                  </a:cxn>
                  <a:cxn ang="0">
                    <a:pos x="4" y="111"/>
                  </a:cxn>
                  <a:cxn ang="0">
                    <a:pos x="21" y="105"/>
                  </a:cxn>
                  <a:cxn ang="0">
                    <a:pos x="16" y="86"/>
                  </a:cxn>
                  <a:cxn ang="0">
                    <a:pos x="38" y="74"/>
                  </a:cxn>
                  <a:cxn ang="0">
                    <a:pos x="102" y="53"/>
                  </a:cxn>
                  <a:cxn ang="0">
                    <a:pos x="172" y="9"/>
                  </a:cxn>
                  <a:cxn ang="0">
                    <a:pos x="239" y="3"/>
                  </a:cxn>
                  <a:cxn ang="0">
                    <a:pos x="254" y="21"/>
                  </a:cxn>
                  <a:cxn ang="0">
                    <a:pos x="250" y="50"/>
                  </a:cxn>
                  <a:cxn ang="0">
                    <a:pos x="262" y="45"/>
                  </a:cxn>
                  <a:cxn ang="0">
                    <a:pos x="290" y="42"/>
                  </a:cxn>
                  <a:cxn ang="0">
                    <a:pos x="378" y="52"/>
                  </a:cxn>
                  <a:cxn ang="0">
                    <a:pos x="477" y="42"/>
                  </a:cxn>
                  <a:cxn ang="0">
                    <a:pos x="515" y="74"/>
                  </a:cxn>
                  <a:cxn ang="0">
                    <a:pos x="534" y="163"/>
                  </a:cxn>
                  <a:cxn ang="0">
                    <a:pos x="522" y="212"/>
                  </a:cxn>
                  <a:cxn ang="0">
                    <a:pos x="502" y="245"/>
                  </a:cxn>
                </a:cxnLst>
                <a:rect l="0" t="0" r="r" b="b"/>
                <a:pathLst>
                  <a:path w="545" h="511">
                    <a:moveTo>
                      <a:pt x="513" y="298"/>
                    </a:moveTo>
                    <a:lnTo>
                      <a:pt x="520" y="311"/>
                    </a:lnTo>
                    <a:lnTo>
                      <a:pt x="521" y="323"/>
                    </a:lnTo>
                    <a:lnTo>
                      <a:pt x="528" y="342"/>
                    </a:lnTo>
                    <a:lnTo>
                      <a:pt x="529" y="346"/>
                    </a:lnTo>
                    <a:lnTo>
                      <a:pt x="540" y="357"/>
                    </a:lnTo>
                    <a:lnTo>
                      <a:pt x="539" y="368"/>
                    </a:lnTo>
                    <a:lnTo>
                      <a:pt x="545" y="382"/>
                    </a:lnTo>
                    <a:lnTo>
                      <a:pt x="540" y="397"/>
                    </a:lnTo>
                    <a:lnTo>
                      <a:pt x="522" y="412"/>
                    </a:lnTo>
                    <a:lnTo>
                      <a:pt x="502" y="425"/>
                    </a:lnTo>
                    <a:lnTo>
                      <a:pt x="488" y="444"/>
                    </a:lnTo>
                    <a:lnTo>
                      <a:pt x="470" y="482"/>
                    </a:lnTo>
                    <a:lnTo>
                      <a:pt x="468" y="497"/>
                    </a:lnTo>
                    <a:lnTo>
                      <a:pt x="470" y="509"/>
                    </a:lnTo>
                    <a:lnTo>
                      <a:pt x="461" y="511"/>
                    </a:lnTo>
                    <a:lnTo>
                      <a:pt x="456" y="510"/>
                    </a:lnTo>
                    <a:lnTo>
                      <a:pt x="446" y="506"/>
                    </a:lnTo>
                    <a:lnTo>
                      <a:pt x="435" y="498"/>
                    </a:lnTo>
                    <a:lnTo>
                      <a:pt x="426" y="491"/>
                    </a:lnTo>
                    <a:lnTo>
                      <a:pt x="416" y="483"/>
                    </a:lnTo>
                    <a:lnTo>
                      <a:pt x="403" y="482"/>
                    </a:lnTo>
                    <a:lnTo>
                      <a:pt x="391" y="483"/>
                    </a:lnTo>
                    <a:lnTo>
                      <a:pt x="379" y="488"/>
                    </a:lnTo>
                    <a:lnTo>
                      <a:pt x="372" y="494"/>
                    </a:lnTo>
                    <a:lnTo>
                      <a:pt x="362" y="487"/>
                    </a:lnTo>
                    <a:lnTo>
                      <a:pt x="343" y="487"/>
                    </a:lnTo>
                    <a:lnTo>
                      <a:pt x="334" y="495"/>
                    </a:lnTo>
                    <a:lnTo>
                      <a:pt x="324" y="500"/>
                    </a:lnTo>
                    <a:lnTo>
                      <a:pt x="317" y="498"/>
                    </a:lnTo>
                    <a:lnTo>
                      <a:pt x="309" y="489"/>
                    </a:lnTo>
                    <a:lnTo>
                      <a:pt x="300" y="479"/>
                    </a:lnTo>
                    <a:lnTo>
                      <a:pt x="291" y="473"/>
                    </a:lnTo>
                    <a:lnTo>
                      <a:pt x="281" y="478"/>
                    </a:lnTo>
                    <a:lnTo>
                      <a:pt x="270" y="481"/>
                    </a:lnTo>
                    <a:lnTo>
                      <a:pt x="259" y="475"/>
                    </a:lnTo>
                    <a:lnTo>
                      <a:pt x="241" y="466"/>
                    </a:lnTo>
                    <a:lnTo>
                      <a:pt x="221" y="438"/>
                    </a:lnTo>
                    <a:lnTo>
                      <a:pt x="212" y="433"/>
                    </a:lnTo>
                    <a:lnTo>
                      <a:pt x="207" y="435"/>
                    </a:lnTo>
                    <a:lnTo>
                      <a:pt x="198" y="428"/>
                    </a:lnTo>
                    <a:lnTo>
                      <a:pt x="198" y="412"/>
                    </a:lnTo>
                    <a:lnTo>
                      <a:pt x="178" y="409"/>
                    </a:lnTo>
                    <a:lnTo>
                      <a:pt x="153" y="401"/>
                    </a:lnTo>
                    <a:lnTo>
                      <a:pt x="152" y="407"/>
                    </a:lnTo>
                    <a:lnTo>
                      <a:pt x="155" y="413"/>
                    </a:lnTo>
                    <a:lnTo>
                      <a:pt x="144" y="421"/>
                    </a:lnTo>
                    <a:lnTo>
                      <a:pt x="136" y="418"/>
                    </a:lnTo>
                    <a:lnTo>
                      <a:pt x="117" y="400"/>
                    </a:lnTo>
                    <a:lnTo>
                      <a:pt x="121" y="389"/>
                    </a:lnTo>
                    <a:lnTo>
                      <a:pt x="121" y="386"/>
                    </a:lnTo>
                    <a:lnTo>
                      <a:pt x="120" y="384"/>
                    </a:lnTo>
                    <a:lnTo>
                      <a:pt x="109" y="382"/>
                    </a:lnTo>
                    <a:lnTo>
                      <a:pt x="99" y="370"/>
                    </a:lnTo>
                    <a:lnTo>
                      <a:pt x="79" y="365"/>
                    </a:lnTo>
                    <a:lnTo>
                      <a:pt x="71" y="366"/>
                    </a:lnTo>
                    <a:lnTo>
                      <a:pt x="65" y="357"/>
                    </a:lnTo>
                    <a:lnTo>
                      <a:pt x="55" y="352"/>
                    </a:lnTo>
                    <a:lnTo>
                      <a:pt x="40" y="366"/>
                    </a:lnTo>
                    <a:lnTo>
                      <a:pt x="34" y="363"/>
                    </a:lnTo>
                    <a:lnTo>
                      <a:pt x="38" y="354"/>
                    </a:lnTo>
                    <a:lnTo>
                      <a:pt x="42" y="337"/>
                    </a:lnTo>
                    <a:lnTo>
                      <a:pt x="43" y="316"/>
                    </a:lnTo>
                    <a:lnTo>
                      <a:pt x="42" y="312"/>
                    </a:lnTo>
                    <a:lnTo>
                      <a:pt x="26" y="293"/>
                    </a:lnTo>
                    <a:lnTo>
                      <a:pt x="23" y="269"/>
                    </a:lnTo>
                    <a:lnTo>
                      <a:pt x="23" y="258"/>
                    </a:lnTo>
                    <a:lnTo>
                      <a:pt x="22" y="242"/>
                    </a:lnTo>
                    <a:lnTo>
                      <a:pt x="20" y="233"/>
                    </a:lnTo>
                    <a:lnTo>
                      <a:pt x="17" y="209"/>
                    </a:lnTo>
                    <a:lnTo>
                      <a:pt x="16" y="201"/>
                    </a:lnTo>
                    <a:lnTo>
                      <a:pt x="1" y="190"/>
                    </a:lnTo>
                    <a:lnTo>
                      <a:pt x="0" y="182"/>
                    </a:lnTo>
                    <a:lnTo>
                      <a:pt x="5" y="170"/>
                    </a:lnTo>
                    <a:lnTo>
                      <a:pt x="11" y="158"/>
                    </a:lnTo>
                    <a:lnTo>
                      <a:pt x="12" y="145"/>
                    </a:lnTo>
                    <a:lnTo>
                      <a:pt x="12" y="128"/>
                    </a:lnTo>
                    <a:lnTo>
                      <a:pt x="4" y="111"/>
                    </a:lnTo>
                    <a:lnTo>
                      <a:pt x="1" y="102"/>
                    </a:lnTo>
                    <a:lnTo>
                      <a:pt x="18" y="110"/>
                    </a:lnTo>
                    <a:lnTo>
                      <a:pt x="21" y="105"/>
                    </a:lnTo>
                    <a:lnTo>
                      <a:pt x="21" y="96"/>
                    </a:lnTo>
                    <a:lnTo>
                      <a:pt x="7" y="93"/>
                    </a:lnTo>
                    <a:lnTo>
                      <a:pt x="16" y="86"/>
                    </a:lnTo>
                    <a:lnTo>
                      <a:pt x="26" y="83"/>
                    </a:lnTo>
                    <a:lnTo>
                      <a:pt x="27" y="86"/>
                    </a:lnTo>
                    <a:lnTo>
                      <a:pt x="38" y="74"/>
                    </a:lnTo>
                    <a:lnTo>
                      <a:pt x="51" y="67"/>
                    </a:lnTo>
                    <a:lnTo>
                      <a:pt x="70" y="63"/>
                    </a:lnTo>
                    <a:lnTo>
                      <a:pt x="102" y="53"/>
                    </a:lnTo>
                    <a:lnTo>
                      <a:pt x="134" y="26"/>
                    </a:lnTo>
                    <a:lnTo>
                      <a:pt x="149" y="21"/>
                    </a:lnTo>
                    <a:lnTo>
                      <a:pt x="172" y="9"/>
                    </a:lnTo>
                    <a:lnTo>
                      <a:pt x="215" y="0"/>
                    </a:lnTo>
                    <a:lnTo>
                      <a:pt x="228" y="0"/>
                    </a:lnTo>
                    <a:lnTo>
                      <a:pt x="239" y="3"/>
                    </a:lnTo>
                    <a:lnTo>
                      <a:pt x="248" y="7"/>
                    </a:lnTo>
                    <a:lnTo>
                      <a:pt x="255" y="15"/>
                    </a:lnTo>
                    <a:lnTo>
                      <a:pt x="254" y="21"/>
                    </a:lnTo>
                    <a:lnTo>
                      <a:pt x="236" y="10"/>
                    </a:lnTo>
                    <a:lnTo>
                      <a:pt x="237" y="16"/>
                    </a:lnTo>
                    <a:lnTo>
                      <a:pt x="250" y="50"/>
                    </a:lnTo>
                    <a:lnTo>
                      <a:pt x="257" y="52"/>
                    </a:lnTo>
                    <a:lnTo>
                      <a:pt x="258" y="48"/>
                    </a:lnTo>
                    <a:lnTo>
                      <a:pt x="262" y="45"/>
                    </a:lnTo>
                    <a:lnTo>
                      <a:pt x="266" y="48"/>
                    </a:lnTo>
                    <a:lnTo>
                      <a:pt x="276" y="45"/>
                    </a:lnTo>
                    <a:lnTo>
                      <a:pt x="290" y="42"/>
                    </a:lnTo>
                    <a:lnTo>
                      <a:pt x="300" y="36"/>
                    </a:lnTo>
                    <a:lnTo>
                      <a:pt x="314" y="41"/>
                    </a:lnTo>
                    <a:lnTo>
                      <a:pt x="378" y="52"/>
                    </a:lnTo>
                    <a:lnTo>
                      <a:pt x="426" y="51"/>
                    </a:lnTo>
                    <a:lnTo>
                      <a:pt x="453" y="45"/>
                    </a:lnTo>
                    <a:lnTo>
                      <a:pt x="477" y="42"/>
                    </a:lnTo>
                    <a:lnTo>
                      <a:pt x="491" y="50"/>
                    </a:lnTo>
                    <a:lnTo>
                      <a:pt x="510" y="63"/>
                    </a:lnTo>
                    <a:lnTo>
                      <a:pt x="515" y="74"/>
                    </a:lnTo>
                    <a:lnTo>
                      <a:pt x="515" y="81"/>
                    </a:lnTo>
                    <a:lnTo>
                      <a:pt x="516" y="91"/>
                    </a:lnTo>
                    <a:lnTo>
                      <a:pt x="534" y="163"/>
                    </a:lnTo>
                    <a:lnTo>
                      <a:pt x="534" y="179"/>
                    </a:lnTo>
                    <a:lnTo>
                      <a:pt x="533" y="196"/>
                    </a:lnTo>
                    <a:lnTo>
                      <a:pt x="522" y="212"/>
                    </a:lnTo>
                    <a:lnTo>
                      <a:pt x="507" y="220"/>
                    </a:lnTo>
                    <a:lnTo>
                      <a:pt x="496" y="234"/>
                    </a:lnTo>
                    <a:lnTo>
                      <a:pt x="502" y="245"/>
                    </a:lnTo>
                    <a:lnTo>
                      <a:pt x="517" y="257"/>
                    </a:lnTo>
                    <a:lnTo>
                      <a:pt x="513" y="29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0" name="Freeform 206"/>
              <p:cNvSpPr>
                <a:spLocks noChangeAspect="1"/>
              </p:cNvSpPr>
              <p:nvPr/>
            </p:nvSpPr>
            <p:spPr bwMode="gray">
              <a:xfrm>
                <a:off x="5123656" y="2449860"/>
                <a:ext cx="128588" cy="76200"/>
              </a:xfrm>
              <a:custGeom>
                <a:avLst/>
                <a:gdLst/>
                <a:ahLst/>
                <a:cxnLst>
                  <a:cxn ang="0">
                    <a:pos x="0" y="184"/>
                  </a:cxn>
                  <a:cxn ang="0">
                    <a:pos x="12" y="118"/>
                  </a:cxn>
                  <a:cxn ang="0">
                    <a:pos x="24" y="93"/>
                  </a:cxn>
                  <a:cxn ang="0">
                    <a:pos x="33" y="64"/>
                  </a:cxn>
                  <a:cxn ang="0">
                    <a:pos x="51" y="44"/>
                  </a:cxn>
                  <a:cxn ang="0">
                    <a:pos x="86" y="33"/>
                  </a:cxn>
                  <a:cxn ang="0">
                    <a:pos x="113" y="68"/>
                  </a:cxn>
                  <a:cxn ang="0">
                    <a:pos x="119" y="86"/>
                  </a:cxn>
                  <a:cxn ang="0">
                    <a:pos x="125" y="92"/>
                  </a:cxn>
                  <a:cxn ang="0">
                    <a:pos x="147" y="108"/>
                  </a:cxn>
                  <a:cxn ang="0">
                    <a:pos x="169" y="102"/>
                  </a:cxn>
                  <a:cxn ang="0">
                    <a:pos x="174" y="113"/>
                  </a:cxn>
                  <a:cxn ang="0">
                    <a:pos x="181" y="92"/>
                  </a:cxn>
                  <a:cxn ang="0">
                    <a:pos x="185" y="21"/>
                  </a:cxn>
                  <a:cxn ang="0">
                    <a:pos x="200" y="14"/>
                  </a:cxn>
                  <a:cxn ang="0">
                    <a:pos x="239" y="0"/>
                  </a:cxn>
                  <a:cxn ang="0">
                    <a:pos x="269" y="15"/>
                  </a:cxn>
                  <a:cxn ang="0">
                    <a:pos x="288" y="30"/>
                  </a:cxn>
                  <a:cxn ang="0">
                    <a:pos x="318" y="49"/>
                  </a:cxn>
                  <a:cxn ang="0">
                    <a:pos x="341" y="44"/>
                  </a:cxn>
                  <a:cxn ang="0">
                    <a:pos x="359" y="49"/>
                  </a:cxn>
                  <a:cxn ang="0">
                    <a:pos x="368" y="63"/>
                  </a:cxn>
                  <a:cxn ang="0">
                    <a:pos x="379" y="74"/>
                  </a:cxn>
                  <a:cxn ang="0">
                    <a:pos x="375" y="106"/>
                  </a:cxn>
                  <a:cxn ang="0">
                    <a:pos x="380" y="116"/>
                  </a:cxn>
                  <a:cxn ang="0">
                    <a:pos x="387" y="128"/>
                  </a:cxn>
                  <a:cxn ang="0">
                    <a:pos x="402" y="159"/>
                  </a:cxn>
                  <a:cxn ang="0">
                    <a:pos x="406" y="182"/>
                  </a:cxn>
                  <a:cxn ang="0">
                    <a:pos x="395" y="190"/>
                  </a:cxn>
                  <a:cxn ang="0">
                    <a:pos x="375" y="206"/>
                  </a:cxn>
                  <a:cxn ang="0">
                    <a:pos x="363" y="227"/>
                  </a:cxn>
                  <a:cxn ang="0">
                    <a:pos x="340" y="222"/>
                  </a:cxn>
                  <a:cxn ang="0">
                    <a:pos x="331" y="236"/>
                  </a:cxn>
                  <a:cxn ang="0">
                    <a:pos x="316" y="238"/>
                  </a:cxn>
                  <a:cxn ang="0">
                    <a:pos x="303" y="231"/>
                  </a:cxn>
                  <a:cxn ang="0">
                    <a:pos x="258" y="189"/>
                  </a:cxn>
                  <a:cxn ang="0">
                    <a:pos x="234" y="188"/>
                  </a:cxn>
                  <a:cxn ang="0">
                    <a:pos x="218" y="160"/>
                  </a:cxn>
                  <a:cxn ang="0">
                    <a:pos x="200" y="173"/>
                  </a:cxn>
                  <a:cxn ang="0">
                    <a:pos x="153" y="166"/>
                  </a:cxn>
                  <a:cxn ang="0">
                    <a:pos x="129" y="163"/>
                  </a:cxn>
                  <a:cxn ang="0">
                    <a:pos x="114" y="163"/>
                  </a:cxn>
                  <a:cxn ang="0">
                    <a:pos x="98" y="167"/>
                  </a:cxn>
                  <a:cxn ang="0">
                    <a:pos x="83" y="162"/>
                  </a:cxn>
                  <a:cxn ang="0">
                    <a:pos x="44" y="171"/>
                  </a:cxn>
                  <a:cxn ang="0">
                    <a:pos x="20" y="193"/>
                  </a:cxn>
                  <a:cxn ang="0">
                    <a:pos x="3" y="195"/>
                  </a:cxn>
                </a:cxnLst>
                <a:rect l="0" t="0" r="r" b="b"/>
                <a:pathLst>
                  <a:path w="406" h="240">
                    <a:moveTo>
                      <a:pt x="3" y="195"/>
                    </a:moveTo>
                    <a:lnTo>
                      <a:pt x="0" y="184"/>
                    </a:lnTo>
                    <a:lnTo>
                      <a:pt x="4" y="134"/>
                    </a:lnTo>
                    <a:lnTo>
                      <a:pt x="12" y="118"/>
                    </a:lnTo>
                    <a:lnTo>
                      <a:pt x="20" y="107"/>
                    </a:lnTo>
                    <a:lnTo>
                      <a:pt x="24" y="93"/>
                    </a:lnTo>
                    <a:lnTo>
                      <a:pt x="27" y="77"/>
                    </a:lnTo>
                    <a:lnTo>
                      <a:pt x="33" y="64"/>
                    </a:lnTo>
                    <a:lnTo>
                      <a:pt x="43" y="52"/>
                    </a:lnTo>
                    <a:lnTo>
                      <a:pt x="51" y="44"/>
                    </a:lnTo>
                    <a:lnTo>
                      <a:pt x="63" y="42"/>
                    </a:lnTo>
                    <a:lnTo>
                      <a:pt x="86" y="33"/>
                    </a:lnTo>
                    <a:lnTo>
                      <a:pt x="94" y="47"/>
                    </a:lnTo>
                    <a:lnTo>
                      <a:pt x="113" y="68"/>
                    </a:lnTo>
                    <a:lnTo>
                      <a:pt x="115" y="79"/>
                    </a:lnTo>
                    <a:lnTo>
                      <a:pt x="119" y="86"/>
                    </a:lnTo>
                    <a:lnTo>
                      <a:pt x="120" y="75"/>
                    </a:lnTo>
                    <a:lnTo>
                      <a:pt x="125" y="92"/>
                    </a:lnTo>
                    <a:lnTo>
                      <a:pt x="131" y="100"/>
                    </a:lnTo>
                    <a:lnTo>
                      <a:pt x="147" y="108"/>
                    </a:lnTo>
                    <a:lnTo>
                      <a:pt x="153" y="108"/>
                    </a:lnTo>
                    <a:lnTo>
                      <a:pt x="169" y="102"/>
                    </a:lnTo>
                    <a:lnTo>
                      <a:pt x="169" y="107"/>
                    </a:lnTo>
                    <a:lnTo>
                      <a:pt x="174" y="113"/>
                    </a:lnTo>
                    <a:lnTo>
                      <a:pt x="175" y="98"/>
                    </a:lnTo>
                    <a:lnTo>
                      <a:pt x="181" y="92"/>
                    </a:lnTo>
                    <a:lnTo>
                      <a:pt x="185" y="85"/>
                    </a:lnTo>
                    <a:lnTo>
                      <a:pt x="185" y="21"/>
                    </a:lnTo>
                    <a:lnTo>
                      <a:pt x="191" y="15"/>
                    </a:lnTo>
                    <a:lnTo>
                      <a:pt x="200" y="14"/>
                    </a:lnTo>
                    <a:lnTo>
                      <a:pt x="213" y="4"/>
                    </a:lnTo>
                    <a:lnTo>
                      <a:pt x="239" y="0"/>
                    </a:lnTo>
                    <a:lnTo>
                      <a:pt x="255" y="4"/>
                    </a:lnTo>
                    <a:lnTo>
                      <a:pt x="269" y="15"/>
                    </a:lnTo>
                    <a:lnTo>
                      <a:pt x="283" y="20"/>
                    </a:lnTo>
                    <a:lnTo>
                      <a:pt x="288" y="30"/>
                    </a:lnTo>
                    <a:lnTo>
                      <a:pt x="310" y="49"/>
                    </a:lnTo>
                    <a:lnTo>
                      <a:pt x="318" y="49"/>
                    </a:lnTo>
                    <a:lnTo>
                      <a:pt x="326" y="46"/>
                    </a:lnTo>
                    <a:lnTo>
                      <a:pt x="341" y="44"/>
                    </a:lnTo>
                    <a:lnTo>
                      <a:pt x="358" y="48"/>
                    </a:lnTo>
                    <a:lnTo>
                      <a:pt x="359" y="49"/>
                    </a:lnTo>
                    <a:lnTo>
                      <a:pt x="364" y="55"/>
                    </a:lnTo>
                    <a:lnTo>
                      <a:pt x="368" y="63"/>
                    </a:lnTo>
                    <a:lnTo>
                      <a:pt x="375" y="66"/>
                    </a:lnTo>
                    <a:lnTo>
                      <a:pt x="379" y="74"/>
                    </a:lnTo>
                    <a:lnTo>
                      <a:pt x="380" y="82"/>
                    </a:lnTo>
                    <a:lnTo>
                      <a:pt x="375" y="106"/>
                    </a:lnTo>
                    <a:lnTo>
                      <a:pt x="372" y="113"/>
                    </a:lnTo>
                    <a:lnTo>
                      <a:pt x="380" y="116"/>
                    </a:lnTo>
                    <a:lnTo>
                      <a:pt x="387" y="120"/>
                    </a:lnTo>
                    <a:lnTo>
                      <a:pt x="387" y="128"/>
                    </a:lnTo>
                    <a:lnTo>
                      <a:pt x="400" y="150"/>
                    </a:lnTo>
                    <a:lnTo>
                      <a:pt x="402" y="159"/>
                    </a:lnTo>
                    <a:lnTo>
                      <a:pt x="406" y="166"/>
                    </a:lnTo>
                    <a:lnTo>
                      <a:pt x="406" y="182"/>
                    </a:lnTo>
                    <a:lnTo>
                      <a:pt x="405" y="189"/>
                    </a:lnTo>
                    <a:lnTo>
                      <a:pt x="395" y="190"/>
                    </a:lnTo>
                    <a:lnTo>
                      <a:pt x="388" y="194"/>
                    </a:lnTo>
                    <a:lnTo>
                      <a:pt x="375" y="206"/>
                    </a:lnTo>
                    <a:lnTo>
                      <a:pt x="374" y="214"/>
                    </a:lnTo>
                    <a:lnTo>
                      <a:pt x="363" y="227"/>
                    </a:lnTo>
                    <a:lnTo>
                      <a:pt x="356" y="229"/>
                    </a:lnTo>
                    <a:lnTo>
                      <a:pt x="340" y="222"/>
                    </a:lnTo>
                    <a:lnTo>
                      <a:pt x="334" y="227"/>
                    </a:lnTo>
                    <a:lnTo>
                      <a:pt x="331" y="236"/>
                    </a:lnTo>
                    <a:lnTo>
                      <a:pt x="325" y="240"/>
                    </a:lnTo>
                    <a:lnTo>
                      <a:pt x="316" y="238"/>
                    </a:lnTo>
                    <a:lnTo>
                      <a:pt x="310" y="233"/>
                    </a:lnTo>
                    <a:lnTo>
                      <a:pt x="303" y="231"/>
                    </a:lnTo>
                    <a:lnTo>
                      <a:pt x="285" y="208"/>
                    </a:lnTo>
                    <a:lnTo>
                      <a:pt x="258" y="189"/>
                    </a:lnTo>
                    <a:lnTo>
                      <a:pt x="242" y="190"/>
                    </a:lnTo>
                    <a:lnTo>
                      <a:pt x="234" y="188"/>
                    </a:lnTo>
                    <a:lnTo>
                      <a:pt x="224" y="165"/>
                    </a:lnTo>
                    <a:lnTo>
                      <a:pt x="218" y="160"/>
                    </a:lnTo>
                    <a:lnTo>
                      <a:pt x="211" y="162"/>
                    </a:lnTo>
                    <a:lnTo>
                      <a:pt x="200" y="173"/>
                    </a:lnTo>
                    <a:lnTo>
                      <a:pt x="184" y="177"/>
                    </a:lnTo>
                    <a:lnTo>
                      <a:pt x="153" y="166"/>
                    </a:lnTo>
                    <a:lnTo>
                      <a:pt x="146" y="166"/>
                    </a:lnTo>
                    <a:lnTo>
                      <a:pt x="129" y="163"/>
                    </a:lnTo>
                    <a:lnTo>
                      <a:pt x="121" y="166"/>
                    </a:lnTo>
                    <a:lnTo>
                      <a:pt x="114" y="163"/>
                    </a:lnTo>
                    <a:lnTo>
                      <a:pt x="106" y="167"/>
                    </a:lnTo>
                    <a:lnTo>
                      <a:pt x="98" y="167"/>
                    </a:lnTo>
                    <a:lnTo>
                      <a:pt x="92" y="163"/>
                    </a:lnTo>
                    <a:lnTo>
                      <a:pt x="83" y="162"/>
                    </a:lnTo>
                    <a:lnTo>
                      <a:pt x="67" y="163"/>
                    </a:lnTo>
                    <a:lnTo>
                      <a:pt x="44" y="171"/>
                    </a:lnTo>
                    <a:lnTo>
                      <a:pt x="29" y="179"/>
                    </a:lnTo>
                    <a:lnTo>
                      <a:pt x="20" y="193"/>
                    </a:lnTo>
                    <a:lnTo>
                      <a:pt x="13" y="198"/>
                    </a:lnTo>
                    <a:lnTo>
                      <a:pt x="3" y="19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1" name="Freeform 207"/>
              <p:cNvSpPr>
                <a:spLocks noChangeAspect="1"/>
              </p:cNvSpPr>
              <p:nvPr/>
            </p:nvSpPr>
            <p:spPr bwMode="gray">
              <a:xfrm>
                <a:off x="4966494" y="2657822"/>
                <a:ext cx="120650" cy="71438"/>
              </a:xfrm>
              <a:custGeom>
                <a:avLst/>
                <a:gdLst/>
                <a:ahLst/>
                <a:cxnLst>
                  <a:cxn ang="0">
                    <a:pos x="371" y="143"/>
                  </a:cxn>
                  <a:cxn ang="0">
                    <a:pos x="355" y="149"/>
                  </a:cxn>
                  <a:cxn ang="0">
                    <a:pos x="341" y="159"/>
                  </a:cxn>
                  <a:cxn ang="0">
                    <a:pos x="338" y="176"/>
                  </a:cxn>
                  <a:cxn ang="0">
                    <a:pos x="324" y="187"/>
                  </a:cxn>
                  <a:cxn ang="0">
                    <a:pos x="311" y="203"/>
                  </a:cxn>
                  <a:cxn ang="0">
                    <a:pos x="291" y="201"/>
                  </a:cxn>
                  <a:cxn ang="0">
                    <a:pos x="276" y="210"/>
                  </a:cxn>
                  <a:cxn ang="0">
                    <a:pos x="271" y="208"/>
                  </a:cxn>
                  <a:cxn ang="0">
                    <a:pos x="227" y="201"/>
                  </a:cxn>
                  <a:cxn ang="0">
                    <a:pos x="205" y="183"/>
                  </a:cxn>
                  <a:cxn ang="0">
                    <a:pos x="166" y="192"/>
                  </a:cxn>
                  <a:cxn ang="0">
                    <a:pos x="152" y="209"/>
                  </a:cxn>
                  <a:cxn ang="0">
                    <a:pos x="132" y="214"/>
                  </a:cxn>
                  <a:cxn ang="0">
                    <a:pos x="114" y="207"/>
                  </a:cxn>
                  <a:cxn ang="0">
                    <a:pos x="97" y="196"/>
                  </a:cxn>
                  <a:cxn ang="0">
                    <a:pos x="61" y="164"/>
                  </a:cxn>
                  <a:cxn ang="0">
                    <a:pos x="23" y="127"/>
                  </a:cxn>
                  <a:cxn ang="0">
                    <a:pos x="21" y="97"/>
                  </a:cxn>
                  <a:cxn ang="0">
                    <a:pos x="0" y="82"/>
                  </a:cxn>
                  <a:cxn ang="0">
                    <a:pos x="1" y="68"/>
                  </a:cxn>
                  <a:cxn ang="0">
                    <a:pos x="19" y="83"/>
                  </a:cxn>
                  <a:cxn ang="0">
                    <a:pos x="40" y="62"/>
                  </a:cxn>
                  <a:cxn ang="0">
                    <a:pos x="75" y="48"/>
                  </a:cxn>
                  <a:cxn ang="0">
                    <a:pos x="119" y="23"/>
                  </a:cxn>
                  <a:cxn ang="0">
                    <a:pos x="132" y="3"/>
                  </a:cxn>
                  <a:cxn ang="0">
                    <a:pos x="146" y="24"/>
                  </a:cxn>
                  <a:cxn ang="0">
                    <a:pos x="159" y="27"/>
                  </a:cxn>
                  <a:cxn ang="0">
                    <a:pos x="184" y="18"/>
                  </a:cxn>
                  <a:cxn ang="0">
                    <a:pos x="198" y="27"/>
                  </a:cxn>
                  <a:cxn ang="0">
                    <a:pos x="228" y="43"/>
                  </a:cxn>
                  <a:cxn ang="0">
                    <a:pos x="240" y="47"/>
                  </a:cxn>
                  <a:cxn ang="0">
                    <a:pos x="236" y="61"/>
                  </a:cxn>
                  <a:cxn ang="0">
                    <a:pos x="263" y="82"/>
                  </a:cxn>
                  <a:cxn ang="0">
                    <a:pos x="271" y="68"/>
                  </a:cxn>
                  <a:cxn ang="0">
                    <a:pos x="297" y="70"/>
                  </a:cxn>
                  <a:cxn ang="0">
                    <a:pos x="317" y="89"/>
                  </a:cxn>
                  <a:cxn ang="0">
                    <a:pos x="331" y="94"/>
                  </a:cxn>
                  <a:cxn ang="0">
                    <a:pos x="360" y="127"/>
                  </a:cxn>
                </a:cxnLst>
                <a:rect l="0" t="0" r="r" b="b"/>
                <a:pathLst>
                  <a:path w="378" h="222">
                    <a:moveTo>
                      <a:pt x="378" y="136"/>
                    </a:moveTo>
                    <a:lnTo>
                      <a:pt x="371" y="143"/>
                    </a:lnTo>
                    <a:lnTo>
                      <a:pt x="360" y="142"/>
                    </a:lnTo>
                    <a:lnTo>
                      <a:pt x="355" y="149"/>
                    </a:lnTo>
                    <a:lnTo>
                      <a:pt x="350" y="156"/>
                    </a:lnTo>
                    <a:lnTo>
                      <a:pt x="341" y="159"/>
                    </a:lnTo>
                    <a:lnTo>
                      <a:pt x="339" y="164"/>
                    </a:lnTo>
                    <a:lnTo>
                      <a:pt x="338" y="176"/>
                    </a:lnTo>
                    <a:lnTo>
                      <a:pt x="333" y="185"/>
                    </a:lnTo>
                    <a:lnTo>
                      <a:pt x="324" y="187"/>
                    </a:lnTo>
                    <a:lnTo>
                      <a:pt x="324" y="193"/>
                    </a:lnTo>
                    <a:lnTo>
                      <a:pt x="311" y="203"/>
                    </a:lnTo>
                    <a:lnTo>
                      <a:pt x="296" y="206"/>
                    </a:lnTo>
                    <a:lnTo>
                      <a:pt x="291" y="201"/>
                    </a:lnTo>
                    <a:lnTo>
                      <a:pt x="283" y="201"/>
                    </a:lnTo>
                    <a:lnTo>
                      <a:pt x="276" y="210"/>
                    </a:lnTo>
                    <a:lnTo>
                      <a:pt x="271" y="222"/>
                    </a:lnTo>
                    <a:lnTo>
                      <a:pt x="271" y="208"/>
                    </a:lnTo>
                    <a:lnTo>
                      <a:pt x="263" y="197"/>
                    </a:lnTo>
                    <a:lnTo>
                      <a:pt x="227" y="201"/>
                    </a:lnTo>
                    <a:lnTo>
                      <a:pt x="213" y="188"/>
                    </a:lnTo>
                    <a:lnTo>
                      <a:pt x="205" y="183"/>
                    </a:lnTo>
                    <a:lnTo>
                      <a:pt x="172" y="182"/>
                    </a:lnTo>
                    <a:lnTo>
                      <a:pt x="166" y="192"/>
                    </a:lnTo>
                    <a:lnTo>
                      <a:pt x="162" y="201"/>
                    </a:lnTo>
                    <a:lnTo>
                      <a:pt x="152" y="209"/>
                    </a:lnTo>
                    <a:lnTo>
                      <a:pt x="143" y="213"/>
                    </a:lnTo>
                    <a:lnTo>
                      <a:pt x="132" y="214"/>
                    </a:lnTo>
                    <a:lnTo>
                      <a:pt x="121" y="213"/>
                    </a:lnTo>
                    <a:lnTo>
                      <a:pt x="114" y="207"/>
                    </a:lnTo>
                    <a:lnTo>
                      <a:pt x="100" y="202"/>
                    </a:lnTo>
                    <a:lnTo>
                      <a:pt x="97" y="196"/>
                    </a:lnTo>
                    <a:lnTo>
                      <a:pt x="71" y="176"/>
                    </a:lnTo>
                    <a:lnTo>
                      <a:pt x="61" y="164"/>
                    </a:lnTo>
                    <a:lnTo>
                      <a:pt x="33" y="140"/>
                    </a:lnTo>
                    <a:lnTo>
                      <a:pt x="23" y="127"/>
                    </a:lnTo>
                    <a:lnTo>
                      <a:pt x="23" y="110"/>
                    </a:lnTo>
                    <a:lnTo>
                      <a:pt x="21" y="97"/>
                    </a:lnTo>
                    <a:lnTo>
                      <a:pt x="8" y="91"/>
                    </a:lnTo>
                    <a:lnTo>
                      <a:pt x="0" y="82"/>
                    </a:lnTo>
                    <a:lnTo>
                      <a:pt x="0" y="73"/>
                    </a:lnTo>
                    <a:lnTo>
                      <a:pt x="1" y="68"/>
                    </a:lnTo>
                    <a:lnTo>
                      <a:pt x="17" y="83"/>
                    </a:lnTo>
                    <a:lnTo>
                      <a:pt x="19" y="83"/>
                    </a:lnTo>
                    <a:lnTo>
                      <a:pt x="24" y="69"/>
                    </a:lnTo>
                    <a:lnTo>
                      <a:pt x="40" y="62"/>
                    </a:lnTo>
                    <a:lnTo>
                      <a:pt x="57" y="57"/>
                    </a:lnTo>
                    <a:lnTo>
                      <a:pt x="75" y="48"/>
                    </a:lnTo>
                    <a:lnTo>
                      <a:pt x="81" y="36"/>
                    </a:lnTo>
                    <a:lnTo>
                      <a:pt x="119" y="23"/>
                    </a:lnTo>
                    <a:lnTo>
                      <a:pt x="123" y="0"/>
                    </a:lnTo>
                    <a:lnTo>
                      <a:pt x="132" y="3"/>
                    </a:lnTo>
                    <a:lnTo>
                      <a:pt x="140" y="15"/>
                    </a:lnTo>
                    <a:lnTo>
                      <a:pt x="146" y="24"/>
                    </a:lnTo>
                    <a:lnTo>
                      <a:pt x="153" y="24"/>
                    </a:lnTo>
                    <a:lnTo>
                      <a:pt x="159" y="27"/>
                    </a:lnTo>
                    <a:lnTo>
                      <a:pt x="174" y="13"/>
                    </a:lnTo>
                    <a:lnTo>
                      <a:pt x="184" y="18"/>
                    </a:lnTo>
                    <a:lnTo>
                      <a:pt x="190" y="27"/>
                    </a:lnTo>
                    <a:lnTo>
                      <a:pt x="198" y="27"/>
                    </a:lnTo>
                    <a:lnTo>
                      <a:pt x="218" y="31"/>
                    </a:lnTo>
                    <a:lnTo>
                      <a:pt x="228" y="43"/>
                    </a:lnTo>
                    <a:lnTo>
                      <a:pt x="239" y="45"/>
                    </a:lnTo>
                    <a:lnTo>
                      <a:pt x="240" y="47"/>
                    </a:lnTo>
                    <a:lnTo>
                      <a:pt x="240" y="50"/>
                    </a:lnTo>
                    <a:lnTo>
                      <a:pt x="236" y="61"/>
                    </a:lnTo>
                    <a:lnTo>
                      <a:pt x="255" y="79"/>
                    </a:lnTo>
                    <a:lnTo>
                      <a:pt x="263" y="82"/>
                    </a:lnTo>
                    <a:lnTo>
                      <a:pt x="274" y="74"/>
                    </a:lnTo>
                    <a:lnTo>
                      <a:pt x="271" y="68"/>
                    </a:lnTo>
                    <a:lnTo>
                      <a:pt x="272" y="62"/>
                    </a:lnTo>
                    <a:lnTo>
                      <a:pt x="297" y="70"/>
                    </a:lnTo>
                    <a:lnTo>
                      <a:pt x="317" y="73"/>
                    </a:lnTo>
                    <a:lnTo>
                      <a:pt x="317" y="89"/>
                    </a:lnTo>
                    <a:lnTo>
                      <a:pt x="326" y="96"/>
                    </a:lnTo>
                    <a:lnTo>
                      <a:pt x="331" y="94"/>
                    </a:lnTo>
                    <a:lnTo>
                      <a:pt x="340" y="99"/>
                    </a:lnTo>
                    <a:lnTo>
                      <a:pt x="360" y="127"/>
                    </a:lnTo>
                    <a:lnTo>
                      <a:pt x="378" y="13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2" name="Freeform 208"/>
              <p:cNvSpPr>
                <a:spLocks noChangeAspect="1"/>
              </p:cNvSpPr>
              <p:nvPr/>
            </p:nvSpPr>
            <p:spPr bwMode="gray">
              <a:xfrm>
                <a:off x="5149056" y="2837210"/>
                <a:ext cx="109538" cy="68263"/>
              </a:xfrm>
              <a:custGeom>
                <a:avLst/>
                <a:gdLst/>
                <a:ahLst/>
                <a:cxnLst>
                  <a:cxn ang="0">
                    <a:pos x="32" y="208"/>
                  </a:cxn>
                  <a:cxn ang="0">
                    <a:pos x="31" y="192"/>
                  </a:cxn>
                  <a:cxn ang="0">
                    <a:pos x="26" y="163"/>
                  </a:cxn>
                  <a:cxn ang="0">
                    <a:pos x="3" y="143"/>
                  </a:cxn>
                  <a:cxn ang="0">
                    <a:pos x="3" y="118"/>
                  </a:cxn>
                  <a:cxn ang="0">
                    <a:pos x="15" y="94"/>
                  </a:cxn>
                  <a:cxn ang="0">
                    <a:pos x="26" y="82"/>
                  </a:cxn>
                  <a:cxn ang="0">
                    <a:pos x="11" y="66"/>
                  </a:cxn>
                  <a:cxn ang="0">
                    <a:pos x="3" y="51"/>
                  </a:cxn>
                  <a:cxn ang="0">
                    <a:pos x="0" y="29"/>
                  </a:cxn>
                  <a:cxn ang="0">
                    <a:pos x="3" y="8"/>
                  </a:cxn>
                  <a:cxn ang="0">
                    <a:pos x="20" y="0"/>
                  </a:cxn>
                  <a:cxn ang="0">
                    <a:pos x="32" y="4"/>
                  </a:cxn>
                  <a:cxn ang="0">
                    <a:pos x="26" y="19"/>
                  </a:cxn>
                  <a:cxn ang="0">
                    <a:pos x="37" y="27"/>
                  </a:cxn>
                  <a:cxn ang="0">
                    <a:pos x="51" y="27"/>
                  </a:cxn>
                  <a:cxn ang="0">
                    <a:pos x="85" y="31"/>
                  </a:cxn>
                  <a:cxn ang="0">
                    <a:pos x="126" y="32"/>
                  </a:cxn>
                  <a:cxn ang="0">
                    <a:pos x="170" y="40"/>
                  </a:cxn>
                  <a:cxn ang="0">
                    <a:pos x="187" y="35"/>
                  </a:cxn>
                  <a:cxn ang="0">
                    <a:pos x="206" y="23"/>
                  </a:cxn>
                  <a:cxn ang="0">
                    <a:pos x="226" y="13"/>
                  </a:cxn>
                  <a:cxn ang="0">
                    <a:pos x="252" y="4"/>
                  </a:cxn>
                  <a:cxn ang="0">
                    <a:pos x="272" y="5"/>
                  </a:cxn>
                  <a:cxn ang="0">
                    <a:pos x="278" y="10"/>
                  </a:cxn>
                  <a:cxn ang="0">
                    <a:pos x="308" y="19"/>
                  </a:cxn>
                  <a:cxn ang="0">
                    <a:pos x="328" y="32"/>
                  </a:cxn>
                  <a:cxn ang="0">
                    <a:pos x="346" y="31"/>
                  </a:cxn>
                  <a:cxn ang="0">
                    <a:pos x="343" y="47"/>
                  </a:cxn>
                  <a:cxn ang="0">
                    <a:pos x="338" y="58"/>
                  </a:cxn>
                  <a:cxn ang="0">
                    <a:pos x="319" y="63"/>
                  </a:cxn>
                  <a:cxn ang="0">
                    <a:pos x="306" y="78"/>
                  </a:cxn>
                  <a:cxn ang="0">
                    <a:pos x="306" y="107"/>
                  </a:cxn>
                  <a:cxn ang="0">
                    <a:pos x="298" y="110"/>
                  </a:cxn>
                  <a:cxn ang="0">
                    <a:pos x="295" y="116"/>
                  </a:cxn>
                  <a:cxn ang="0">
                    <a:pos x="284" y="126"/>
                  </a:cxn>
                  <a:cxn ang="0">
                    <a:pos x="287" y="129"/>
                  </a:cxn>
                  <a:cxn ang="0">
                    <a:pos x="292" y="131"/>
                  </a:cxn>
                  <a:cxn ang="0">
                    <a:pos x="296" y="138"/>
                  </a:cxn>
                  <a:cxn ang="0">
                    <a:pos x="299" y="148"/>
                  </a:cxn>
                  <a:cxn ang="0">
                    <a:pos x="310" y="163"/>
                  </a:cxn>
                  <a:cxn ang="0">
                    <a:pos x="311" y="169"/>
                  </a:cxn>
                  <a:cxn ang="0">
                    <a:pos x="303" y="167"/>
                  </a:cxn>
                  <a:cxn ang="0">
                    <a:pos x="280" y="171"/>
                  </a:cxn>
                  <a:cxn ang="0">
                    <a:pos x="262" y="161"/>
                  </a:cxn>
                  <a:cxn ang="0">
                    <a:pos x="242" y="169"/>
                  </a:cxn>
                  <a:cxn ang="0">
                    <a:pos x="228" y="171"/>
                  </a:cxn>
                  <a:cxn ang="0">
                    <a:pos x="219" y="179"/>
                  </a:cxn>
                  <a:cxn ang="0">
                    <a:pos x="208" y="180"/>
                  </a:cxn>
                  <a:cxn ang="0">
                    <a:pos x="206" y="199"/>
                  </a:cxn>
                  <a:cxn ang="0">
                    <a:pos x="192" y="212"/>
                  </a:cxn>
                  <a:cxn ang="0">
                    <a:pos x="172" y="215"/>
                  </a:cxn>
                  <a:cxn ang="0">
                    <a:pos x="137" y="203"/>
                  </a:cxn>
                  <a:cxn ang="0">
                    <a:pos x="127" y="195"/>
                  </a:cxn>
                  <a:cxn ang="0">
                    <a:pos x="115" y="195"/>
                  </a:cxn>
                  <a:cxn ang="0">
                    <a:pos x="84" y="204"/>
                  </a:cxn>
                  <a:cxn ang="0">
                    <a:pos x="62" y="204"/>
                  </a:cxn>
                  <a:cxn ang="0">
                    <a:pos x="45" y="208"/>
                  </a:cxn>
                  <a:cxn ang="0">
                    <a:pos x="32" y="208"/>
                  </a:cxn>
                </a:cxnLst>
                <a:rect l="0" t="0" r="r" b="b"/>
                <a:pathLst>
                  <a:path w="346" h="215">
                    <a:moveTo>
                      <a:pt x="32" y="208"/>
                    </a:moveTo>
                    <a:lnTo>
                      <a:pt x="31" y="192"/>
                    </a:lnTo>
                    <a:lnTo>
                      <a:pt x="26" y="163"/>
                    </a:lnTo>
                    <a:lnTo>
                      <a:pt x="3" y="143"/>
                    </a:lnTo>
                    <a:lnTo>
                      <a:pt x="3" y="118"/>
                    </a:lnTo>
                    <a:lnTo>
                      <a:pt x="15" y="94"/>
                    </a:lnTo>
                    <a:lnTo>
                      <a:pt x="26" y="82"/>
                    </a:lnTo>
                    <a:lnTo>
                      <a:pt x="11" y="66"/>
                    </a:lnTo>
                    <a:lnTo>
                      <a:pt x="3" y="51"/>
                    </a:lnTo>
                    <a:lnTo>
                      <a:pt x="0" y="29"/>
                    </a:lnTo>
                    <a:lnTo>
                      <a:pt x="3" y="8"/>
                    </a:lnTo>
                    <a:lnTo>
                      <a:pt x="20" y="0"/>
                    </a:lnTo>
                    <a:lnTo>
                      <a:pt x="32" y="4"/>
                    </a:lnTo>
                    <a:lnTo>
                      <a:pt x="26" y="19"/>
                    </a:lnTo>
                    <a:lnTo>
                      <a:pt x="37" y="27"/>
                    </a:lnTo>
                    <a:lnTo>
                      <a:pt x="51" y="27"/>
                    </a:lnTo>
                    <a:lnTo>
                      <a:pt x="85" y="31"/>
                    </a:lnTo>
                    <a:lnTo>
                      <a:pt x="126" y="32"/>
                    </a:lnTo>
                    <a:lnTo>
                      <a:pt x="170" y="40"/>
                    </a:lnTo>
                    <a:lnTo>
                      <a:pt x="187" y="35"/>
                    </a:lnTo>
                    <a:lnTo>
                      <a:pt x="206" y="23"/>
                    </a:lnTo>
                    <a:lnTo>
                      <a:pt x="226" y="13"/>
                    </a:lnTo>
                    <a:lnTo>
                      <a:pt x="252" y="4"/>
                    </a:lnTo>
                    <a:lnTo>
                      <a:pt x="272" y="5"/>
                    </a:lnTo>
                    <a:lnTo>
                      <a:pt x="278" y="10"/>
                    </a:lnTo>
                    <a:lnTo>
                      <a:pt x="308" y="19"/>
                    </a:lnTo>
                    <a:lnTo>
                      <a:pt x="328" y="32"/>
                    </a:lnTo>
                    <a:lnTo>
                      <a:pt x="346" y="31"/>
                    </a:lnTo>
                    <a:lnTo>
                      <a:pt x="343" y="47"/>
                    </a:lnTo>
                    <a:lnTo>
                      <a:pt x="338" y="58"/>
                    </a:lnTo>
                    <a:lnTo>
                      <a:pt x="319" y="63"/>
                    </a:lnTo>
                    <a:lnTo>
                      <a:pt x="306" y="78"/>
                    </a:lnTo>
                    <a:lnTo>
                      <a:pt x="306" y="107"/>
                    </a:lnTo>
                    <a:lnTo>
                      <a:pt x="298" y="110"/>
                    </a:lnTo>
                    <a:lnTo>
                      <a:pt x="295" y="116"/>
                    </a:lnTo>
                    <a:lnTo>
                      <a:pt x="284" y="126"/>
                    </a:lnTo>
                    <a:lnTo>
                      <a:pt x="287" y="129"/>
                    </a:lnTo>
                    <a:lnTo>
                      <a:pt x="292" y="131"/>
                    </a:lnTo>
                    <a:lnTo>
                      <a:pt x="296" y="138"/>
                    </a:lnTo>
                    <a:lnTo>
                      <a:pt x="299" y="148"/>
                    </a:lnTo>
                    <a:lnTo>
                      <a:pt x="310" y="163"/>
                    </a:lnTo>
                    <a:lnTo>
                      <a:pt x="311" y="169"/>
                    </a:lnTo>
                    <a:lnTo>
                      <a:pt x="303" y="167"/>
                    </a:lnTo>
                    <a:lnTo>
                      <a:pt x="280" y="171"/>
                    </a:lnTo>
                    <a:lnTo>
                      <a:pt x="262" y="161"/>
                    </a:lnTo>
                    <a:lnTo>
                      <a:pt x="242" y="169"/>
                    </a:lnTo>
                    <a:lnTo>
                      <a:pt x="228" y="171"/>
                    </a:lnTo>
                    <a:lnTo>
                      <a:pt x="219" y="179"/>
                    </a:lnTo>
                    <a:lnTo>
                      <a:pt x="208" y="180"/>
                    </a:lnTo>
                    <a:lnTo>
                      <a:pt x="206" y="199"/>
                    </a:lnTo>
                    <a:lnTo>
                      <a:pt x="192" y="212"/>
                    </a:lnTo>
                    <a:lnTo>
                      <a:pt x="172" y="215"/>
                    </a:lnTo>
                    <a:lnTo>
                      <a:pt x="137" y="203"/>
                    </a:lnTo>
                    <a:lnTo>
                      <a:pt x="127" y="195"/>
                    </a:lnTo>
                    <a:lnTo>
                      <a:pt x="115" y="195"/>
                    </a:lnTo>
                    <a:lnTo>
                      <a:pt x="84" y="204"/>
                    </a:lnTo>
                    <a:lnTo>
                      <a:pt x="62" y="204"/>
                    </a:lnTo>
                    <a:lnTo>
                      <a:pt x="45" y="208"/>
                    </a:lnTo>
                    <a:lnTo>
                      <a:pt x="32" y="20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3" name="Freeform 209"/>
              <p:cNvSpPr>
                <a:spLocks noChangeAspect="1"/>
              </p:cNvSpPr>
              <p:nvPr/>
            </p:nvSpPr>
            <p:spPr bwMode="gray">
              <a:xfrm>
                <a:off x="4995069" y="2778472"/>
                <a:ext cx="101600" cy="87313"/>
              </a:xfrm>
              <a:custGeom>
                <a:avLst/>
                <a:gdLst/>
                <a:ahLst/>
                <a:cxnLst>
                  <a:cxn ang="0">
                    <a:pos x="258" y="62"/>
                  </a:cxn>
                  <a:cxn ang="0">
                    <a:pos x="215" y="50"/>
                  </a:cxn>
                  <a:cxn ang="0">
                    <a:pos x="180" y="12"/>
                  </a:cxn>
                  <a:cxn ang="0">
                    <a:pos x="164" y="7"/>
                  </a:cxn>
                  <a:cxn ang="0">
                    <a:pos x="148" y="3"/>
                  </a:cxn>
                  <a:cxn ang="0">
                    <a:pos x="149" y="15"/>
                  </a:cxn>
                  <a:cxn ang="0">
                    <a:pos x="138" y="19"/>
                  </a:cxn>
                  <a:cxn ang="0">
                    <a:pos x="111" y="34"/>
                  </a:cxn>
                  <a:cxn ang="0">
                    <a:pos x="118" y="56"/>
                  </a:cxn>
                  <a:cxn ang="0">
                    <a:pos x="94" y="73"/>
                  </a:cxn>
                  <a:cxn ang="0">
                    <a:pos x="95" y="95"/>
                  </a:cxn>
                  <a:cxn ang="0">
                    <a:pos x="81" y="93"/>
                  </a:cxn>
                  <a:cxn ang="0">
                    <a:pos x="73" y="90"/>
                  </a:cxn>
                  <a:cxn ang="0">
                    <a:pos x="57" y="76"/>
                  </a:cxn>
                  <a:cxn ang="0">
                    <a:pos x="30" y="92"/>
                  </a:cxn>
                  <a:cxn ang="0">
                    <a:pos x="8" y="93"/>
                  </a:cxn>
                  <a:cxn ang="0">
                    <a:pos x="16" y="135"/>
                  </a:cxn>
                  <a:cxn ang="0">
                    <a:pos x="38" y="116"/>
                  </a:cxn>
                  <a:cxn ang="0">
                    <a:pos x="65" y="113"/>
                  </a:cxn>
                  <a:cxn ang="0">
                    <a:pos x="75" y="128"/>
                  </a:cxn>
                  <a:cxn ang="0">
                    <a:pos x="103" y="175"/>
                  </a:cxn>
                  <a:cxn ang="0">
                    <a:pos x="91" y="187"/>
                  </a:cxn>
                  <a:cxn ang="0">
                    <a:pos x="119" y="216"/>
                  </a:cxn>
                  <a:cxn ang="0">
                    <a:pos x="135" y="238"/>
                  </a:cxn>
                  <a:cxn ang="0">
                    <a:pos x="183" y="245"/>
                  </a:cxn>
                  <a:cxn ang="0">
                    <a:pos x="219" y="276"/>
                  </a:cxn>
                  <a:cxn ang="0">
                    <a:pos x="203" y="237"/>
                  </a:cxn>
                  <a:cxn ang="0">
                    <a:pos x="173" y="211"/>
                  </a:cxn>
                  <a:cxn ang="0">
                    <a:pos x="156" y="190"/>
                  </a:cxn>
                  <a:cxn ang="0">
                    <a:pos x="144" y="170"/>
                  </a:cxn>
                  <a:cxn ang="0">
                    <a:pos x="143" y="157"/>
                  </a:cxn>
                  <a:cxn ang="0">
                    <a:pos x="128" y="137"/>
                  </a:cxn>
                  <a:cxn ang="0">
                    <a:pos x="124" y="126"/>
                  </a:cxn>
                  <a:cxn ang="0">
                    <a:pos x="129" y="97"/>
                  </a:cxn>
                  <a:cxn ang="0">
                    <a:pos x="151" y="116"/>
                  </a:cxn>
                  <a:cxn ang="0">
                    <a:pos x="182" y="101"/>
                  </a:cxn>
                  <a:cxn ang="0">
                    <a:pos x="200" y="105"/>
                  </a:cxn>
                  <a:cxn ang="0">
                    <a:pos x="210" y="106"/>
                  </a:cxn>
                  <a:cxn ang="0">
                    <a:pos x="229" y="106"/>
                  </a:cxn>
                  <a:cxn ang="0">
                    <a:pos x="246" y="106"/>
                  </a:cxn>
                  <a:cxn ang="0">
                    <a:pos x="256" y="113"/>
                  </a:cxn>
                  <a:cxn ang="0">
                    <a:pos x="273" y="115"/>
                  </a:cxn>
                  <a:cxn ang="0">
                    <a:pos x="283" y="111"/>
                  </a:cxn>
                  <a:cxn ang="0">
                    <a:pos x="288" y="125"/>
                  </a:cxn>
                  <a:cxn ang="0">
                    <a:pos x="307" y="125"/>
                  </a:cxn>
                  <a:cxn ang="0">
                    <a:pos x="305" y="109"/>
                  </a:cxn>
                  <a:cxn ang="0">
                    <a:pos x="311" y="100"/>
                  </a:cxn>
                  <a:cxn ang="0">
                    <a:pos x="322" y="100"/>
                  </a:cxn>
                  <a:cxn ang="0">
                    <a:pos x="316" y="98"/>
                  </a:cxn>
                  <a:cxn ang="0">
                    <a:pos x="304" y="93"/>
                  </a:cxn>
                  <a:cxn ang="0">
                    <a:pos x="297" y="89"/>
                  </a:cxn>
                  <a:cxn ang="0">
                    <a:pos x="297" y="83"/>
                  </a:cxn>
                  <a:cxn ang="0">
                    <a:pos x="302" y="79"/>
                  </a:cxn>
                  <a:cxn ang="0">
                    <a:pos x="297" y="74"/>
                  </a:cxn>
                  <a:cxn ang="0">
                    <a:pos x="291" y="73"/>
                  </a:cxn>
                  <a:cxn ang="0">
                    <a:pos x="291" y="63"/>
                  </a:cxn>
                  <a:cxn ang="0">
                    <a:pos x="284" y="50"/>
                  </a:cxn>
                </a:cxnLst>
                <a:rect l="0" t="0" r="r" b="b"/>
                <a:pathLst>
                  <a:path w="322" h="276">
                    <a:moveTo>
                      <a:pt x="284" y="50"/>
                    </a:moveTo>
                    <a:lnTo>
                      <a:pt x="272" y="58"/>
                    </a:lnTo>
                    <a:lnTo>
                      <a:pt x="258" y="62"/>
                    </a:lnTo>
                    <a:lnTo>
                      <a:pt x="241" y="63"/>
                    </a:lnTo>
                    <a:lnTo>
                      <a:pt x="226" y="54"/>
                    </a:lnTo>
                    <a:lnTo>
                      <a:pt x="215" y="50"/>
                    </a:lnTo>
                    <a:lnTo>
                      <a:pt x="204" y="35"/>
                    </a:lnTo>
                    <a:lnTo>
                      <a:pt x="189" y="28"/>
                    </a:lnTo>
                    <a:lnTo>
                      <a:pt x="180" y="12"/>
                    </a:lnTo>
                    <a:lnTo>
                      <a:pt x="167" y="7"/>
                    </a:lnTo>
                    <a:lnTo>
                      <a:pt x="167" y="4"/>
                    </a:lnTo>
                    <a:lnTo>
                      <a:pt x="164" y="7"/>
                    </a:lnTo>
                    <a:lnTo>
                      <a:pt x="155" y="1"/>
                    </a:lnTo>
                    <a:lnTo>
                      <a:pt x="151" y="0"/>
                    </a:lnTo>
                    <a:lnTo>
                      <a:pt x="148" y="3"/>
                    </a:lnTo>
                    <a:lnTo>
                      <a:pt x="148" y="8"/>
                    </a:lnTo>
                    <a:lnTo>
                      <a:pt x="149" y="14"/>
                    </a:lnTo>
                    <a:lnTo>
                      <a:pt x="149" y="15"/>
                    </a:lnTo>
                    <a:lnTo>
                      <a:pt x="145" y="14"/>
                    </a:lnTo>
                    <a:lnTo>
                      <a:pt x="138" y="14"/>
                    </a:lnTo>
                    <a:lnTo>
                      <a:pt x="138" y="19"/>
                    </a:lnTo>
                    <a:lnTo>
                      <a:pt x="134" y="22"/>
                    </a:lnTo>
                    <a:lnTo>
                      <a:pt x="114" y="29"/>
                    </a:lnTo>
                    <a:lnTo>
                      <a:pt x="111" y="34"/>
                    </a:lnTo>
                    <a:lnTo>
                      <a:pt x="112" y="38"/>
                    </a:lnTo>
                    <a:lnTo>
                      <a:pt x="118" y="45"/>
                    </a:lnTo>
                    <a:lnTo>
                      <a:pt x="118" y="56"/>
                    </a:lnTo>
                    <a:lnTo>
                      <a:pt x="113" y="63"/>
                    </a:lnTo>
                    <a:lnTo>
                      <a:pt x="105" y="65"/>
                    </a:lnTo>
                    <a:lnTo>
                      <a:pt x="94" y="73"/>
                    </a:lnTo>
                    <a:lnTo>
                      <a:pt x="97" y="78"/>
                    </a:lnTo>
                    <a:lnTo>
                      <a:pt x="94" y="83"/>
                    </a:lnTo>
                    <a:lnTo>
                      <a:pt x="95" y="95"/>
                    </a:lnTo>
                    <a:lnTo>
                      <a:pt x="90" y="99"/>
                    </a:lnTo>
                    <a:lnTo>
                      <a:pt x="86" y="99"/>
                    </a:lnTo>
                    <a:lnTo>
                      <a:pt x="81" y="93"/>
                    </a:lnTo>
                    <a:lnTo>
                      <a:pt x="78" y="93"/>
                    </a:lnTo>
                    <a:lnTo>
                      <a:pt x="75" y="90"/>
                    </a:lnTo>
                    <a:lnTo>
                      <a:pt x="73" y="90"/>
                    </a:lnTo>
                    <a:lnTo>
                      <a:pt x="73" y="94"/>
                    </a:lnTo>
                    <a:lnTo>
                      <a:pt x="68" y="95"/>
                    </a:lnTo>
                    <a:lnTo>
                      <a:pt x="57" y="76"/>
                    </a:lnTo>
                    <a:lnTo>
                      <a:pt x="54" y="76"/>
                    </a:lnTo>
                    <a:lnTo>
                      <a:pt x="47" y="92"/>
                    </a:lnTo>
                    <a:lnTo>
                      <a:pt x="30" y="92"/>
                    </a:lnTo>
                    <a:lnTo>
                      <a:pt x="24" y="87"/>
                    </a:lnTo>
                    <a:lnTo>
                      <a:pt x="21" y="92"/>
                    </a:lnTo>
                    <a:lnTo>
                      <a:pt x="8" y="93"/>
                    </a:lnTo>
                    <a:lnTo>
                      <a:pt x="0" y="87"/>
                    </a:lnTo>
                    <a:lnTo>
                      <a:pt x="4" y="108"/>
                    </a:lnTo>
                    <a:lnTo>
                      <a:pt x="16" y="135"/>
                    </a:lnTo>
                    <a:lnTo>
                      <a:pt x="21" y="138"/>
                    </a:lnTo>
                    <a:lnTo>
                      <a:pt x="27" y="137"/>
                    </a:lnTo>
                    <a:lnTo>
                      <a:pt x="38" y="116"/>
                    </a:lnTo>
                    <a:lnTo>
                      <a:pt x="44" y="99"/>
                    </a:lnTo>
                    <a:lnTo>
                      <a:pt x="57" y="103"/>
                    </a:lnTo>
                    <a:lnTo>
                      <a:pt x="65" y="113"/>
                    </a:lnTo>
                    <a:lnTo>
                      <a:pt x="68" y="113"/>
                    </a:lnTo>
                    <a:lnTo>
                      <a:pt x="73" y="119"/>
                    </a:lnTo>
                    <a:lnTo>
                      <a:pt x="75" y="128"/>
                    </a:lnTo>
                    <a:lnTo>
                      <a:pt x="75" y="143"/>
                    </a:lnTo>
                    <a:lnTo>
                      <a:pt x="84" y="159"/>
                    </a:lnTo>
                    <a:lnTo>
                      <a:pt x="103" y="175"/>
                    </a:lnTo>
                    <a:lnTo>
                      <a:pt x="94" y="178"/>
                    </a:lnTo>
                    <a:lnTo>
                      <a:pt x="90" y="183"/>
                    </a:lnTo>
                    <a:lnTo>
                      <a:pt x="91" y="187"/>
                    </a:lnTo>
                    <a:lnTo>
                      <a:pt x="102" y="202"/>
                    </a:lnTo>
                    <a:lnTo>
                      <a:pt x="112" y="210"/>
                    </a:lnTo>
                    <a:lnTo>
                      <a:pt x="119" y="216"/>
                    </a:lnTo>
                    <a:lnTo>
                      <a:pt x="129" y="221"/>
                    </a:lnTo>
                    <a:lnTo>
                      <a:pt x="134" y="230"/>
                    </a:lnTo>
                    <a:lnTo>
                      <a:pt x="135" y="238"/>
                    </a:lnTo>
                    <a:lnTo>
                      <a:pt x="154" y="237"/>
                    </a:lnTo>
                    <a:lnTo>
                      <a:pt x="166" y="238"/>
                    </a:lnTo>
                    <a:lnTo>
                      <a:pt x="183" y="245"/>
                    </a:lnTo>
                    <a:lnTo>
                      <a:pt x="198" y="256"/>
                    </a:lnTo>
                    <a:lnTo>
                      <a:pt x="211" y="270"/>
                    </a:lnTo>
                    <a:lnTo>
                      <a:pt x="219" y="276"/>
                    </a:lnTo>
                    <a:lnTo>
                      <a:pt x="226" y="272"/>
                    </a:lnTo>
                    <a:lnTo>
                      <a:pt x="204" y="248"/>
                    </a:lnTo>
                    <a:lnTo>
                      <a:pt x="203" y="237"/>
                    </a:lnTo>
                    <a:lnTo>
                      <a:pt x="198" y="233"/>
                    </a:lnTo>
                    <a:lnTo>
                      <a:pt x="193" y="230"/>
                    </a:lnTo>
                    <a:lnTo>
                      <a:pt x="173" y="211"/>
                    </a:lnTo>
                    <a:lnTo>
                      <a:pt x="172" y="206"/>
                    </a:lnTo>
                    <a:lnTo>
                      <a:pt x="162" y="192"/>
                    </a:lnTo>
                    <a:lnTo>
                      <a:pt x="156" y="190"/>
                    </a:lnTo>
                    <a:lnTo>
                      <a:pt x="148" y="178"/>
                    </a:lnTo>
                    <a:lnTo>
                      <a:pt x="143" y="176"/>
                    </a:lnTo>
                    <a:lnTo>
                      <a:pt x="144" y="170"/>
                    </a:lnTo>
                    <a:lnTo>
                      <a:pt x="146" y="168"/>
                    </a:lnTo>
                    <a:lnTo>
                      <a:pt x="143" y="162"/>
                    </a:lnTo>
                    <a:lnTo>
                      <a:pt x="143" y="157"/>
                    </a:lnTo>
                    <a:lnTo>
                      <a:pt x="137" y="151"/>
                    </a:lnTo>
                    <a:lnTo>
                      <a:pt x="133" y="138"/>
                    </a:lnTo>
                    <a:lnTo>
                      <a:pt x="128" y="137"/>
                    </a:lnTo>
                    <a:lnTo>
                      <a:pt x="121" y="131"/>
                    </a:lnTo>
                    <a:lnTo>
                      <a:pt x="121" y="128"/>
                    </a:lnTo>
                    <a:lnTo>
                      <a:pt x="124" y="126"/>
                    </a:lnTo>
                    <a:lnTo>
                      <a:pt x="123" y="122"/>
                    </a:lnTo>
                    <a:lnTo>
                      <a:pt x="123" y="103"/>
                    </a:lnTo>
                    <a:lnTo>
                      <a:pt x="129" y="97"/>
                    </a:lnTo>
                    <a:lnTo>
                      <a:pt x="138" y="99"/>
                    </a:lnTo>
                    <a:lnTo>
                      <a:pt x="138" y="101"/>
                    </a:lnTo>
                    <a:lnTo>
                      <a:pt x="151" y="116"/>
                    </a:lnTo>
                    <a:lnTo>
                      <a:pt x="155" y="116"/>
                    </a:lnTo>
                    <a:lnTo>
                      <a:pt x="164" y="99"/>
                    </a:lnTo>
                    <a:lnTo>
                      <a:pt x="182" y="101"/>
                    </a:lnTo>
                    <a:lnTo>
                      <a:pt x="186" y="97"/>
                    </a:lnTo>
                    <a:lnTo>
                      <a:pt x="188" y="97"/>
                    </a:lnTo>
                    <a:lnTo>
                      <a:pt x="200" y="105"/>
                    </a:lnTo>
                    <a:lnTo>
                      <a:pt x="204" y="105"/>
                    </a:lnTo>
                    <a:lnTo>
                      <a:pt x="207" y="103"/>
                    </a:lnTo>
                    <a:lnTo>
                      <a:pt x="210" y="106"/>
                    </a:lnTo>
                    <a:lnTo>
                      <a:pt x="225" y="109"/>
                    </a:lnTo>
                    <a:lnTo>
                      <a:pt x="226" y="106"/>
                    </a:lnTo>
                    <a:lnTo>
                      <a:pt x="229" y="106"/>
                    </a:lnTo>
                    <a:lnTo>
                      <a:pt x="237" y="114"/>
                    </a:lnTo>
                    <a:lnTo>
                      <a:pt x="240" y="114"/>
                    </a:lnTo>
                    <a:lnTo>
                      <a:pt x="246" y="106"/>
                    </a:lnTo>
                    <a:lnTo>
                      <a:pt x="250" y="106"/>
                    </a:lnTo>
                    <a:lnTo>
                      <a:pt x="253" y="111"/>
                    </a:lnTo>
                    <a:lnTo>
                      <a:pt x="256" y="113"/>
                    </a:lnTo>
                    <a:lnTo>
                      <a:pt x="258" y="108"/>
                    </a:lnTo>
                    <a:lnTo>
                      <a:pt x="269" y="109"/>
                    </a:lnTo>
                    <a:lnTo>
                      <a:pt x="273" y="115"/>
                    </a:lnTo>
                    <a:lnTo>
                      <a:pt x="275" y="114"/>
                    </a:lnTo>
                    <a:lnTo>
                      <a:pt x="275" y="111"/>
                    </a:lnTo>
                    <a:lnTo>
                      <a:pt x="283" y="111"/>
                    </a:lnTo>
                    <a:lnTo>
                      <a:pt x="289" y="119"/>
                    </a:lnTo>
                    <a:lnTo>
                      <a:pt x="288" y="124"/>
                    </a:lnTo>
                    <a:lnTo>
                      <a:pt x="288" y="125"/>
                    </a:lnTo>
                    <a:lnTo>
                      <a:pt x="294" y="130"/>
                    </a:lnTo>
                    <a:lnTo>
                      <a:pt x="301" y="130"/>
                    </a:lnTo>
                    <a:lnTo>
                      <a:pt x="307" y="125"/>
                    </a:lnTo>
                    <a:lnTo>
                      <a:pt x="309" y="120"/>
                    </a:lnTo>
                    <a:lnTo>
                      <a:pt x="307" y="119"/>
                    </a:lnTo>
                    <a:lnTo>
                      <a:pt x="305" y="109"/>
                    </a:lnTo>
                    <a:lnTo>
                      <a:pt x="307" y="106"/>
                    </a:lnTo>
                    <a:lnTo>
                      <a:pt x="309" y="101"/>
                    </a:lnTo>
                    <a:lnTo>
                      <a:pt x="311" y="100"/>
                    </a:lnTo>
                    <a:lnTo>
                      <a:pt x="315" y="101"/>
                    </a:lnTo>
                    <a:lnTo>
                      <a:pt x="318" y="103"/>
                    </a:lnTo>
                    <a:lnTo>
                      <a:pt x="322" y="100"/>
                    </a:lnTo>
                    <a:lnTo>
                      <a:pt x="322" y="98"/>
                    </a:lnTo>
                    <a:lnTo>
                      <a:pt x="320" y="97"/>
                    </a:lnTo>
                    <a:lnTo>
                      <a:pt x="316" y="98"/>
                    </a:lnTo>
                    <a:lnTo>
                      <a:pt x="312" y="95"/>
                    </a:lnTo>
                    <a:lnTo>
                      <a:pt x="307" y="95"/>
                    </a:lnTo>
                    <a:lnTo>
                      <a:pt x="304" y="93"/>
                    </a:lnTo>
                    <a:lnTo>
                      <a:pt x="302" y="92"/>
                    </a:lnTo>
                    <a:lnTo>
                      <a:pt x="299" y="92"/>
                    </a:lnTo>
                    <a:lnTo>
                      <a:pt x="297" y="89"/>
                    </a:lnTo>
                    <a:lnTo>
                      <a:pt x="297" y="88"/>
                    </a:lnTo>
                    <a:lnTo>
                      <a:pt x="299" y="84"/>
                    </a:lnTo>
                    <a:lnTo>
                      <a:pt x="297" y="83"/>
                    </a:lnTo>
                    <a:lnTo>
                      <a:pt x="299" y="81"/>
                    </a:lnTo>
                    <a:lnTo>
                      <a:pt x="300" y="81"/>
                    </a:lnTo>
                    <a:lnTo>
                      <a:pt x="302" y="79"/>
                    </a:lnTo>
                    <a:lnTo>
                      <a:pt x="302" y="77"/>
                    </a:lnTo>
                    <a:lnTo>
                      <a:pt x="299" y="74"/>
                    </a:lnTo>
                    <a:lnTo>
                      <a:pt x="297" y="74"/>
                    </a:lnTo>
                    <a:lnTo>
                      <a:pt x="295" y="77"/>
                    </a:lnTo>
                    <a:lnTo>
                      <a:pt x="291" y="76"/>
                    </a:lnTo>
                    <a:lnTo>
                      <a:pt x="291" y="73"/>
                    </a:lnTo>
                    <a:lnTo>
                      <a:pt x="294" y="70"/>
                    </a:lnTo>
                    <a:lnTo>
                      <a:pt x="294" y="66"/>
                    </a:lnTo>
                    <a:lnTo>
                      <a:pt x="291" y="63"/>
                    </a:lnTo>
                    <a:lnTo>
                      <a:pt x="293" y="61"/>
                    </a:lnTo>
                    <a:lnTo>
                      <a:pt x="293" y="57"/>
                    </a:lnTo>
                    <a:lnTo>
                      <a:pt x="284" y="5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4" name="Freeform 210"/>
              <p:cNvSpPr>
                <a:spLocks noChangeAspect="1"/>
              </p:cNvSpPr>
              <p:nvPr/>
            </p:nvSpPr>
            <p:spPr bwMode="gray">
              <a:xfrm>
                <a:off x="5095081" y="2873722"/>
                <a:ext cx="31750" cy="68263"/>
              </a:xfrm>
              <a:custGeom>
                <a:avLst/>
                <a:gdLst/>
                <a:ahLst/>
                <a:cxnLst>
                  <a:cxn ang="0">
                    <a:pos x="48" y="215"/>
                  </a:cxn>
                  <a:cxn ang="0">
                    <a:pos x="39" y="210"/>
                  </a:cxn>
                  <a:cxn ang="0">
                    <a:pos x="38" y="200"/>
                  </a:cxn>
                  <a:cxn ang="0">
                    <a:pos x="31" y="190"/>
                  </a:cxn>
                  <a:cxn ang="0">
                    <a:pos x="13" y="183"/>
                  </a:cxn>
                  <a:cxn ang="0">
                    <a:pos x="4" y="168"/>
                  </a:cxn>
                  <a:cxn ang="0">
                    <a:pos x="0" y="160"/>
                  </a:cxn>
                  <a:cxn ang="0">
                    <a:pos x="7" y="161"/>
                  </a:cxn>
                  <a:cxn ang="0">
                    <a:pos x="7" y="152"/>
                  </a:cxn>
                  <a:cxn ang="0">
                    <a:pos x="4" y="139"/>
                  </a:cxn>
                  <a:cxn ang="0">
                    <a:pos x="7" y="125"/>
                  </a:cxn>
                  <a:cxn ang="0">
                    <a:pos x="8" y="123"/>
                  </a:cxn>
                  <a:cxn ang="0">
                    <a:pos x="8" y="114"/>
                  </a:cxn>
                  <a:cxn ang="0">
                    <a:pos x="10" y="106"/>
                  </a:cxn>
                  <a:cxn ang="0">
                    <a:pos x="6" y="94"/>
                  </a:cxn>
                  <a:cxn ang="0">
                    <a:pos x="15" y="64"/>
                  </a:cxn>
                  <a:cxn ang="0">
                    <a:pos x="10" y="58"/>
                  </a:cxn>
                  <a:cxn ang="0">
                    <a:pos x="2" y="56"/>
                  </a:cxn>
                  <a:cxn ang="0">
                    <a:pos x="7" y="40"/>
                  </a:cxn>
                  <a:cxn ang="0">
                    <a:pos x="5" y="29"/>
                  </a:cxn>
                  <a:cxn ang="0">
                    <a:pos x="10" y="15"/>
                  </a:cxn>
                  <a:cxn ang="0">
                    <a:pos x="17" y="10"/>
                  </a:cxn>
                  <a:cxn ang="0">
                    <a:pos x="23" y="0"/>
                  </a:cxn>
                  <a:cxn ang="0">
                    <a:pos x="31" y="7"/>
                  </a:cxn>
                  <a:cxn ang="0">
                    <a:pos x="45" y="9"/>
                  </a:cxn>
                  <a:cxn ang="0">
                    <a:pos x="51" y="20"/>
                  </a:cxn>
                  <a:cxn ang="0">
                    <a:pos x="61" y="24"/>
                  </a:cxn>
                  <a:cxn ang="0">
                    <a:pos x="74" y="40"/>
                  </a:cxn>
                  <a:cxn ang="0">
                    <a:pos x="69" y="76"/>
                  </a:cxn>
                  <a:cxn ang="0">
                    <a:pos x="69" y="93"/>
                  </a:cxn>
                  <a:cxn ang="0">
                    <a:pos x="77" y="113"/>
                  </a:cxn>
                  <a:cxn ang="0">
                    <a:pos x="94" y="130"/>
                  </a:cxn>
                  <a:cxn ang="0">
                    <a:pos x="97" y="140"/>
                  </a:cxn>
                  <a:cxn ang="0">
                    <a:pos x="97" y="155"/>
                  </a:cxn>
                  <a:cxn ang="0">
                    <a:pos x="83" y="166"/>
                  </a:cxn>
                  <a:cxn ang="0">
                    <a:pos x="75" y="183"/>
                  </a:cxn>
                  <a:cxn ang="0">
                    <a:pos x="65" y="190"/>
                  </a:cxn>
                  <a:cxn ang="0">
                    <a:pos x="63" y="203"/>
                  </a:cxn>
                  <a:cxn ang="0">
                    <a:pos x="58" y="209"/>
                  </a:cxn>
                  <a:cxn ang="0">
                    <a:pos x="49" y="215"/>
                  </a:cxn>
                  <a:cxn ang="0">
                    <a:pos x="48" y="215"/>
                  </a:cxn>
                </a:cxnLst>
                <a:rect l="0" t="0" r="r" b="b"/>
                <a:pathLst>
                  <a:path w="97" h="215">
                    <a:moveTo>
                      <a:pt x="48" y="215"/>
                    </a:moveTo>
                    <a:lnTo>
                      <a:pt x="39" y="210"/>
                    </a:lnTo>
                    <a:lnTo>
                      <a:pt x="38" y="200"/>
                    </a:lnTo>
                    <a:lnTo>
                      <a:pt x="31" y="190"/>
                    </a:lnTo>
                    <a:lnTo>
                      <a:pt x="13" y="183"/>
                    </a:lnTo>
                    <a:lnTo>
                      <a:pt x="4" y="168"/>
                    </a:lnTo>
                    <a:lnTo>
                      <a:pt x="0" y="160"/>
                    </a:lnTo>
                    <a:lnTo>
                      <a:pt x="7" y="161"/>
                    </a:lnTo>
                    <a:lnTo>
                      <a:pt x="7" y="152"/>
                    </a:lnTo>
                    <a:lnTo>
                      <a:pt x="4" y="139"/>
                    </a:lnTo>
                    <a:lnTo>
                      <a:pt x="7" y="125"/>
                    </a:lnTo>
                    <a:lnTo>
                      <a:pt x="8" y="123"/>
                    </a:lnTo>
                    <a:lnTo>
                      <a:pt x="8" y="114"/>
                    </a:lnTo>
                    <a:lnTo>
                      <a:pt x="10" y="106"/>
                    </a:lnTo>
                    <a:lnTo>
                      <a:pt x="6" y="94"/>
                    </a:lnTo>
                    <a:lnTo>
                      <a:pt x="15" y="64"/>
                    </a:lnTo>
                    <a:lnTo>
                      <a:pt x="10" y="58"/>
                    </a:lnTo>
                    <a:lnTo>
                      <a:pt x="2" y="56"/>
                    </a:lnTo>
                    <a:lnTo>
                      <a:pt x="7" y="40"/>
                    </a:lnTo>
                    <a:lnTo>
                      <a:pt x="5" y="29"/>
                    </a:lnTo>
                    <a:lnTo>
                      <a:pt x="10" y="15"/>
                    </a:lnTo>
                    <a:lnTo>
                      <a:pt x="17" y="10"/>
                    </a:lnTo>
                    <a:lnTo>
                      <a:pt x="23" y="0"/>
                    </a:lnTo>
                    <a:lnTo>
                      <a:pt x="31" y="7"/>
                    </a:lnTo>
                    <a:lnTo>
                      <a:pt x="45" y="9"/>
                    </a:lnTo>
                    <a:lnTo>
                      <a:pt x="51" y="20"/>
                    </a:lnTo>
                    <a:lnTo>
                      <a:pt x="61" y="24"/>
                    </a:lnTo>
                    <a:lnTo>
                      <a:pt x="74" y="40"/>
                    </a:lnTo>
                    <a:lnTo>
                      <a:pt x="69" y="76"/>
                    </a:lnTo>
                    <a:lnTo>
                      <a:pt x="69" y="93"/>
                    </a:lnTo>
                    <a:lnTo>
                      <a:pt x="77" y="113"/>
                    </a:lnTo>
                    <a:lnTo>
                      <a:pt x="94" y="130"/>
                    </a:lnTo>
                    <a:lnTo>
                      <a:pt x="97" y="140"/>
                    </a:lnTo>
                    <a:lnTo>
                      <a:pt x="97" y="155"/>
                    </a:lnTo>
                    <a:lnTo>
                      <a:pt x="83" y="166"/>
                    </a:lnTo>
                    <a:lnTo>
                      <a:pt x="75" y="183"/>
                    </a:lnTo>
                    <a:lnTo>
                      <a:pt x="65" y="190"/>
                    </a:lnTo>
                    <a:lnTo>
                      <a:pt x="63" y="203"/>
                    </a:lnTo>
                    <a:lnTo>
                      <a:pt x="58" y="209"/>
                    </a:lnTo>
                    <a:lnTo>
                      <a:pt x="49" y="215"/>
                    </a:lnTo>
                    <a:lnTo>
                      <a:pt x="48" y="21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5" name="Freeform 211"/>
              <p:cNvSpPr>
                <a:spLocks noChangeAspect="1"/>
              </p:cNvSpPr>
              <p:nvPr/>
            </p:nvSpPr>
            <p:spPr bwMode="gray">
              <a:xfrm>
                <a:off x="5125244" y="2500660"/>
                <a:ext cx="100013" cy="76200"/>
              </a:xfrm>
              <a:custGeom>
                <a:avLst/>
                <a:gdLst/>
                <a:ahLst/>
                <a:cxnLst>
                  <a:cxn ang="0">
                    <a:pos x="3" y="57"/>
                  </a:cxn>
                  <a:cxn ang="0">
                    <a:pos x="5" y="78"/>
                  </a:cxn>
                  <a:cxn ang="0">
                    <a:pos x="4" y="64"/>
                  </a:cxn>
                  <a:cxn ang="0">
                    <a:pos x="11" y="94"/>
                  </a:cxn>
                  <a:cxn ang="0">
                    <a:pos x="11" y="110"/>
                  </a:cxn>
                  <a:cxn ang="0">
                    <a:pos x="15" y="118"/>
                  </a:cxn>
                  <a:cxn ang="0">
                    <a:pos x="31" y="120"/>
                  </a:cxn>
                  <a:cxn ang="0">
                    <a:pos x="44" y="127"/>
                  </a:cxn>
                  <a:cxn ang="0">
                    <a:pos x="69" y="134"/>
                  </a:cxn>
                  <a:cxn ang="0">
                    <a:pos x="91" y="136"/>
                  </a:cxn>
                  <a:cxn ang="0">
                    <a:pos x="96" y="174"/>
                  </a:cxn>
                  <a:cxn ang="0">
                    <a:pos x="99" y="201"/>
                  </a:cxn>
                  <a:cxn ang="0">
                    <a:pos x="132" y="222"/>
                  </a:cxn>
                  <a:cxn ang="0">
                    <a:pos x="137" y="240"/>
                  </a:cxn>
                  <a:cxn ang="0">
                    <a:pos x="167" y="240"/>
                  </a:cxn>
                  <a:cxn ang="0">
                    <a:pos x="191" y="239"/>
                  </a:cxn>
                  <a:cxn ang="0">
                    <a:pos x="204" y="238"/>
                  </a:cxn>
                  <a:cxn ang="0">
                    <a:pos x="209" y="222"/>
                  </a:cxn>
                  <a:cxn ang="0">
                    <a:pos x="224" y="220"/>
                  </a:cxn>
                  <a:cxn ang="0">
                    <a:pos x="236" y="209"/>
                  </a:cxn>
                  <a:cxn ang="0">
                    <a:pos x="248" y="218"/>
                  </a:cxn>
                  <a:cxn ang="0">
                    <a:pos x="263" y="220"/>
                  </a:cxn>
                  <a:cxn ang="0">
                    <a:pos x="257" y="205"/>
                  </a:cxn>
                  <a:cxn ang="0">
                    <a:pos x="255" y="190"/>
                  </a:cxn>
                  <a:cxn ang="0">
                    <a:pos x="263" y="168"/>
                  </a:cxn>
                  <a:cxn ang="0">
                    <a:pos x="266" y="151"/>
                  </a:cxn>
                  <a:cxn ang="0">
                    <a:pos x="274" y="140"/>
                  </a:cxn>
                  <a:cxn ang="0">
                    <a:pos x="288" y="132"/>
                  </a:cxn>
                  <a:cxn ang="0">
                    <a:pos x="309" y="129"/>
                  </a:cxn>
                  <a:cxn ang="0">
                    <a:pos x="310" y="107"/>
                  </a:cxn>
                  <a:cxn ang="0">
                    <a:pos x="301" y="99"/>
                  </a:cxn>
                  <a:cxn ang="0">
                    <a:pos x="309" y="87"/>
                  </a:cxn>
                  <a:cxn ang="0">
                    <a:pos x="313" y="80"/>
                  </a:cxn>
                  <a:cxn ang="0">
                    <a:pos x="307" y="73"/>
                  </a:cxn>
                  <a:cxn ang="0">
                    <a:pos x="282" y="48"/>
                  </a:cxn>
                  <a:cxn ang="0">
                    <a:pos x="239" y="30"/>
                  </a:cxn>
                  <a:cxn ang="0">
                    <a:pos x="221" y="5"/>
                  </a:cxn>
                  <a:cxn ang="0">
                    <a:pos x="208" y="2"/>
                  </a:cxn>
                  <a:cxn ang="0">
                    <a:pos x="181" y="17"/>
                  </a:cxn>
                  <a:cxn ang="0">
                    <a:pos x="143" y="6"/>
                  </a:cxn>
                  <a:cxn ang="0">
                    <a:pos x="118" y="6"/>
                  </a:cxn>
                  <a:cxn ang="0">
                    <a:pos x="103" y="7"/>
                  </a:cxn>
                  <a:cxn ang="0">
                    <a:pos x="89" y="3"/>
                  </a:cxn>
                  <a:cxn ang="0">
                    <a:pos x="64" y="3"/>
                  </a:cxn>
                  <a:cxn ang="0">
                    <a:pos x="26" y="19"/>
                  </a:cxn>
                  <a:cxn ang="0">
                    <a:pos x="10" y="38"/>
                  </a:cxn>
                </a:cxnLst>
                <a:rect l="0" t="0" r="r" b="b"/>
                <a:pathLst>
                  <a:path w="317" h="244">
                    <a:moveTo>
                      <a:pt x="0" y="35"/>
                    </a:moveTo>
                    <a:lnTo>
                      <a:pt x="3" y="57"/>
                    </a:lnTo>
                    <a:lnTo>
                      <a:pt x="3" y="71"/>
                    </a:lnTo>
                    <a:lnTo>
                      <a:pt x="5" y="78"/>
                    </a:lnTo>
                    <a:lnTo>
                      <a:pt x="3" y="54"/>
                    </a:lnTo>
                    <a:lnTo>
                      <a:pt x="4" y="64"/>
                    </a:lnTo>
                    <a:lnTo>
                      <a:pt x="6" y="72"/>
                    </a:lnTo>
                    <a:lnTo>
                      <a:pt x="11" y="94"/>
                    </a:lnTo>
                    <a:lnTo>
                      <a:pt x="13" y="102"/>
                    </a:lnTo>
                    <a:lnTo>
                      <a:pt x="11" y="110"/>
                    </a:lnTo>
                    <a:lnTo>
                      <a:pt x="14" y="110"/>
                    </a:lnTo>
                    <a:lnTo>
                      <a:pt x="15" y="118"/>
                    </a:lnTo>
                    <a:lnTo>
                      <a:pt x="25" y="115"/>
                    </a:lnTo>
                    <a:lnTo>
                      <a:pt x="31" y="120"/>
                    </a:lnTo>
                    <a:lnTo>
                      <a:pt x="38" y="123"/>
                    </a:lnTo>
                    <a:lnTo>
                      <a:pt x="44" y="127"/>
                    </a:lnTo>
                    <a:lnTo>
                      <a:pt x="52" y="131"/>
                    </a:lnTo>
                    <a:lnTo>
                      <a:pt x="69" y="134"/>
                    </a:lnTo>
                    <a:lnTo>
                      <a:pt x="85" y="132"/>
                    </a:lnTo>
                    <a:lnTo>
                      <a:pt x="91" y="136"/>
                    </a:lnTo>
                    <a:lnTo>
                      <a:pt x="102" y="159"/>
                    </a:lnTo>
                    <a:lnTo>
                      <a:pt x="96" y="174"/>
                    </a:lnTo>
                    <a:lnTo>
                      <a:pt x="96" y="191"/>
                    </a:lnTo>
                    <a:lnTo>
                      <a:pt x="99" y="201"/>
                    </a:lnTo>
                    <a:lnTo>
                      <a:pt x="113" y="209"/>
                    </a:lnTo>
                    <a:lnTo>
                      <a:pt x="132" y="222"/>
                    </a:lnTo>
                    <a:lnTo>
                      <a:pt x="137" y="233"/>
                    </a:lnTo>
                    <a:lnTo>
                      <a:pt x="137" y="240"/>
                    </a:lnTo>
                    <a:lnTo>
                      <a:pt x="151" y="244"/>
                    </a:lnTo>
                    <a:lnTo>
                      <a:pt x="167" y="240"/>
                    </a:lnTo>
                    <a:lnTo>
                      <a:pt x="183" y="243"/>
                    </a:lnTo>
                    <a:lnTo>
                      <a:pt x="191" y="239"/>
                    </a:lnTo>
                    <a:lnTo>
                      <a:pt x="197" y="234"/>
                    </a:lnTo>
                    <a:lnTo>
                      <a:pt x="204" y="238"/>
                    </a:lnTo>
                    <a:lnTo>
                      <a:pt x="212" y="237"/>
                    </a:lnTo>
                    <a:lnTo>
                      <a:pt x="209" y="222"/>
                    </a:lnTo>
                    <a:lnTo>
                      <a:pt x="215" y="220"/>
                    </a:lnTo>
                    <a:lnTo>
                      <a:pt x="224" y="220"/>
                    </a:lnTo>
                    <a:lnTo>
                      <a:pt x="229" y="213"/>
                    </a:lnTo>
                    <a:lnTo>
                      <a:pt x="236" y="209"/>
                    </a:lnTo>
                    <a:lnTo>
                      <a:pt x="245" y="211"/>
                    </a:lnTo>
                    <a:lnTo>
                      <a:pt x="248" y="218"/>
                    </a:lnTo>
                    <a:lnTo>
                      <a:pt x="256" y="222"/>
                    </a:lnTo>
                    <a:lnTo>
                      <a:pt x="263" y="220"/>
                    </a:lnTo>
                    <a:lnTo>
                      <a:pt x="262" y="211"/>
                    </a:lnTo>
                    <a:lnTo>
                      <a:pt x="257" y="205"/>
                    </a:lnTo>
                    <a:lnTo>
                      <a:pt x="253" y="197"/>
                    </a:lnTo>
                    <a:lnTo>
                      <a:pt x="255" y="190"/>
                    </a:lnTo>
                    <a:lnTo>
                      <a:pt x="263" y="175"/>
                    </a:lnTo>
                    <a:lnTo>
                      <a:pt x="263" y="168"/>
                    </a:lnTo>
                    <a:lnTo>
                      <a:pt x="266" y="159"/>
                    </a:lnTo>
                    <a:lnTo>
                      <a:pt x="266" y="151"/>
                    </a:lnTo>
                    <a:lnTo>
                      <a:pt x="267" y="143"/>
                    </a:lnTo>
                    <a:lnTo>
                      <a:pt x="274" y="140"/>
                    </a:lnTo>
                    <a:lnTo>
                      <a:pt x="283" y="137"/>
                    </a:lnTo>
                    <a:lnTo>
                      <a:pt x="288" y="132"/>
                    </a:lnTo>
                    <a:lnTo>
                      <a:pt x="295" y="129"/>
                    </a:lnTo>
                    <a:lnTo>
                      <a:pt x="309" y="129"/>
                    </a:lnTo>
                    <a:lnTo>
                      <a:pt x="317" y="110"/>
                    </a:lnTo>
                    <a:lnTo>
                      <a:pt x="310" y="107"/>
                    </a:lnTo>
                    <a:lnTo>
                      <a:pt x="301" y="107"/>
                    </a:lnTo>
                    <a:lnTo>
                      <a:pt x="301" y="99"/>
                    </a:lnTo>
                    <a:lnTo>
                      <a:pt x="301" y="91"/>
                    </a:lnTo>
                    <a:lnTo>
                      <a:pt x="309" y="87"/>
                    </a:lnTo>
                    <a:lnTo>
                      <a:pt x="315" y="81"/>
                    </a:lnTo>
                    <a:lnTo>
                      <a:pt x="313" y="80"/>
                    </a:lnTo>
                    <a:lnTo>
                      <a:pt x="313" y="78"/>
                    </a:lnTo>
                    <a:lnTo>
                      <a:pt x="307" y="73"/>
                    </a:lnTo>
                    <a:lnTo>
                      <a:pt x="300" y="71"/>
                    </a:lnTo>
                    <a:lnTo>
                      <a:pt x="282" y="48"/>
                    </a:lnTo>
                    <a:lnTo>
                      <a:pt x="255" y="29"/>
                    </a:lnTo>
                    <a:lnTo>
                      <a:pt x="239" y="30"/>
                    </a:lnTo>
                    <a:lnTo>
                      <a:pt x="231" y="28"/>
                    </a:lnTo>
                    <a:lnTo>
                      <a:pt x="221" y="5"/>
                    </a:lnTo>
                    <a:lnTo>
                      <a:pt x="215" y="0"/>
                    </a:lnTo>
                    <a:lnTo>
                      <a:pt x="208" y="2"/>
                    </a:lnTo>
                    <a:lnTo>
                      <a:pt x="197" y="13"/>
                    </a:lnTo>
                    <a:lnTo>
                      <a:pt x="181" y="17"/>
                    </a:lnTo>
                    <a:lnTo>
                      <a:pt x="150" y="6"/>
                    </a:lnTo>
                    <a:lnTo>
                      <a:pt x="143" y="6"/>
                    </a:lnTo>
                    <a:lnTo>
                      <a:pt x="126" y="3"/>
                    </a:lnTo>
                    <a:lnTo>
                      <a:pt x="118" y="6"/>
                    </a:lnTo>
                    <a:lnTo>
                      <a:pt x="111" y="3"/>
                    </a:lnTo>
                    <a:lnTo>
                      <a:pt x="103" y="7"/>
                    </a:lnTo>
                    <a:lnTo>
                      <a:pt x="95" y="7"/>
                    </a:lnTo>
                    <a:lnTo>
                      <a:pt x="89" y="3"/>
                    </a:lnTo>
                    <a:lnTo>
                      <a:pt x="80" y="2"/>
                    </a:lnTo>
                    <a:lnTo>
                      <a:pt x="64" y="3"/>
                    </a:lnTo>
                    <a:lnTo>
                      <a:pt x="41" y="11"/>
                    </a:lnTo>
                    <a:lnTo>
                      <a:pt x="26" y="19"/>
                    </a:lnTo>
                    <a:lnTo>
                      <a:pt x="17" y="33"/>
                    </a:lnTo>
                    <a:lnTo>
                      <a:pt x="10" y="38"/>
                    </a:lnTo>
                    <a:lnTo>
                      <a:pt x="0" y="3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6" name="Freeform 213"/>
              <p:cNvSpPr>
                <a:spLocks noChangeAspect="1"/>
              </p:cNvSpPr>
              <p:nvPr/>
            </p:nvSpPr>
            <p:spPr bwMode="gray">
              <a:xfrm>
                <a:off x="5053806" y="2700685"/>
                <a:ext cx="95250" cy="47625"/>
              </a:xfrm>
              <a:custGeom>
                <a:avLst/>
                <a:gdLst/>
                <a:ahLst/>
                <a:cxnLst>
                  <a:cxn ang="0">
                    <a:pos x="285" y="96"/>
                  </a:cxn>
                  <a:cxn ang="0">
                    <a:pos x="273" y="100"/>
                  </a:cxn>
                  <a:cxn ang="0">
                    <a:pos x="256" y="89"/>
                  </a:cxn>
                  <a:cxn ang="0">
                    <a:pos x="241" y="84"/>
                  </a:cxn>
                  <a:cxn ang="0">
                    <a:pos x="229" y="88"/>
                  </a:cxn>
                  <a:cxn ang="0">
                    <a:pos x="211" y="85"/>
                  </a:cxn>
                  <a:cxn ang="0">
                    <a:pos x="196" y="94"/>
                  </a:cxn>
                  <a:cxn ang="0">
                    <a:pos x="191" y="106"/>
                  </a:cxn>
                  <a:cxn ang="0">
                    <a:pos x="181" y="108"/>
                  </a:cxn>
                  <a:cxn ang="0">
                    <a:pos x="167" y="116"/>
                  </a:cxn>
                  <a:cxn ang="0">
                    <a:pos x="150" y="110"/>
                  </a:cxn>
                  <a:cxn ang="0">
                    <a:pos x="134" y="119"/>
                  </a:cxn>
                  <a:cxn ang="0">
                    <a:pos x="103" y="128"/>
                  </a:cxn>
                  <a:cxn ang="0">
                    <a:pos x="90" y="148"/>
                  </a:cxn>
                  <a:cxn ang="0">
                    <a:pos x="84" y="148"/>
                  </a:cxn>
                  <a:cxn ang="0">
                    <a:pos x="51" y="149"/>
                  </a:cxn>
                  <a:cxn ang="0">
                    <a:pos x="27" y="131"/>
                  </a:cxn>
                  <a:cxn ang="0">
                    <a:pos x="12" y="123"/>
                  </a:cxn>
                  <a:cxn ang="0">
                    <a:pos x="6" y="110"/>
                  </a:cxn>
                  <a:cxn ang="0">
                    <a:pos x="0" y="88"/>
                  </a:cxn>
                  <a:cxn ang="0">
                    <a:pos x="5" y="76"/>
                  </a:cxn>
                  <a:cxn ang="0">
                    <a:pos x="12" y="67"/>
                  </a:cxn>
                  <a:cxn ang="0">
                    <a:pos x="20" y="67"/>
                  </a:cxn>
                  <a:cxn ang="0">
                    <a:pos x="25" y="72"/>
                  </a:cxn>
                  <a:cxn ang="0">
                    <a:pos x="40" y="69"/>
                  </a:cxn>
                  <a:cxn ang="0">
                    <a:pos x="53" y="59"/>
                  </a:cxn>
                  <a:cxn ang="0">
                    <a:pos x="53" y="53"/>
                  </a:cxn>
                  <a:cxn ang="0">
                    <a:pos x="62" y="51"/>
                  </a:cxn>
                  <a:cxn ang="0">
                    <a:pos x="67" y="42"/>
                  </a:cxn>
                  <a:cxn ang="0">
                    <a:pos x="68" y="30"/>
                  </a:cxn>
                  <a:cxn ang="0">
                    <a:pos x="70" y="25"/>
                  </a:cxn>
                  <a:cxn ang="0">
                    <a:pos x="79" y="22"/>
                  </a:cxn>
                  <a:cxn ang="0">
                    <a:pos x="84" y="15"/>
                  </a:cxn>
                  <a:cxn ang="0">
                    <a:pos x="89" y="8"/>
                  </a:cxn>
                  <a:cxn ang="0">
                    <a:pos x="100" y="9"/>
                  </a:cxn>
                  <a:cxn ang="0">
                    <a:pos x="107" y="2"/>
                  </a:cxn>
                  <a:cxn ang="0">
                    <a:pos x="118" y="8"/>
                  </a:cxn>
                  <a:cxn ang="0">
                    <a:pos x="129" y="5"/>
                  </a:cxn>
                  <a:cxn ang="0">
                    <a:pos x="139" y="0"/>
                  </a:cxn>
                  <a:cxn ang="0">
                    <a:pos x="148" y="6"/>
                  </a:cxn>
                  <a:cxn ang="0">
                    <a:pos x="157" y="16"/>
                  </a:cxn>
                  <a:cxn ang="0">
                    <a:pos x="165" y="25"/>
                  </a:cxn>
                  <a:cxn ang="0">
                    <a:pos x="172" y="27"/>
                  </a:cxn>
                  <a:cxn ang="0">
                    <a:pos x="182" y="22"/>
                  </a:cxn>
                  <a:cxn ang="0">
                    <a:pos x="191" y="14"/>
                  </a:cxn>
                  <a:cxn ang="0">
                    <a:pos x="210" y="14"/>
                  </a:cxn>
                  <a:cxn ang="0">
                    <a:pos x="220" y="21"/>
                  </a:cxn>
                  <a:cxn ang="0">
                    <a:pos x="227" y="15"/>
                  </a:cxn>
                  <a:cxn ang="0">
                    <a:pos x="239" y="10"/>
                  </a:cxn>
                  <a:cxn ang="0">
                    <a:pos x="251" y="9"/>
                  </a:cxn>
                  <a:cxn ang="0">
                    <a:pos x="264" y="10"/>
                  </a:cxn>
                  <a:cxn ang="0">
                    <a:pos x="274" y="18"/>
                  </a:cxn>
                  <a:cxn ang="0">
                    <a:pos x="283" y="25"/>
                  </a:cxn>
                  <a:cxn ang="0">
                    <a:pos x="294" y="33"/>
                  </a:cxn>
                  <a:cxn ang="0">
                    <a:pos x="304" y="37"/>
                  </a:cxn>
                  <a:cxn ang="0">
                    <a:pos x="302" y="43"/>
                  </a:cxn>
                  <a:cxn ang="0">
                    <a:pos x="291" y="73"/>
                  </a:cxn>
                  <a:cxn ang="0">
                    <a:pos x="285" y="96"/>
                  </a:cxn>
                </a:cxnLst>
                <a:rect l="0" t="0" r="r" b="b"/>
                <a:pathLst>
                  <a:path w="304" h="149">
                    <a:moveTo>
                      <a:pt x="285" y="96"/>
                    </a:moveTo>
                    <a:lnTo>
                      <a:pt x="273" y="100"/>
                    </a:lnTo>
                    <a:lnTo>
                      <a:pt x="256" y="89"/>
                    </a:lnTo>
                    <a:lnTo>
                      <a:pt x="241" y="84"/>
                    </a:lnTo>
                    <a:lnTo>
                      <a:pt x="229" y="88"/>
                    </a:lnTo>
                    <a:lnTo>
                      <a:pt x="211" y="85"/>
                    </a:lnTo>
                    <a:lnTo>
                      <a:pt x="196" y="94"/>
                    </a:lnTo>
                    <a:lnTo>
                      <a:pt x="191" y="106"/>
                    </a:lnTo>
                    <a:lnTo>
                      <a:pt x="181" y="108"/>
                    </a:lnTo>
                    <a:lnTo>
                      <a:pt x="167" y="116"/>
                    </a:lnTo>
                    <a:lnTo>
                      <a:pt x="150" y="110"/>
                    </a:lnTo>
                    <a:lnTo>
                      <a:pt x="134" y="119"/>
                    </a:lnTo>
                    <a:lnTo>
                      <a:pt x="103" y="128"/>
                    </a:lnTo>
                    <a:lnTo>
                      <a:pt x="90" y="148"/>
                    </a:lnTo>
                    <a:lnTo>
                      <a:pt x="84" y="148"/>
                    </a:lnTo>
                    <a:lnTo>
                      <a:pt x="51" y="149"/>
                    </a:lnTo>
                    <a:lnTo>
                      <a:pt x="27" y="131"/>
                    </a:lnTo>
                    <a:lnTo>
                      <a:pt x="12" y="123"/>
                    </a:lnTo>
                    <a:lnTo>
                      <a:pt x="6" y="110"/>
                    </a:lnTo>
                    <a:lnTo>
                      <a:pt x="0" y="88"/>
                    </a:lnTo>
                    <a:lnTo>
                      <a:pt x="5" y="76"/>
                    </a:lnTo>
                    <a:lnTo>
                      <a:pt x="12" y="67"/>
                    </a:lnTo>
                    <a:lnTo>
                      <a:pt x="20" y="67"/>
                    </a:lnTo>
                    <a:lnTo>
                      <a:pt x="25" y="72"/>
                    </a:lnTo>
                    <a:lnTo>
                      <a:pt x="40" y="69"/>
                    </a:lnTo>
                    <a:lnTo>
                      <a:pt x="53" y="59"/>
                    </a:lnTo>
                    <a:lnTo>
                      <a:pt x="53" y="53"/>
                    </a:lnTo>
                    <a:lnTo>
                      <a:pt x="62" y="51"/>
                    </a:lnTo>
                    <a:lnTo>
                      <a:pt x="67" y="42"/>
                    </a:lnTo>
                    <a:lnTo>
                      <a:pt x="68" y="30"/>
                    </a:lnTo>
                    <a:lnTo>
                      <a:pt x="70" y="25"/>
                    </a:lnTo>
                    <a:lnTo>
                      <a:pt x="79" y="22"/>
                    </a:lnTo>
                    <a:lnTo>
                      <a:pt x="84" y="15"/>
                    </a:lnTo>
                    <a:lnTo>
                      <a:pt x="89" y="8"/>
                    </a:lnTo>
                    <a:lnTo>
                      <a:pt x="100" y="9"/>
                    </a:lnTo>
                    <a:lnTo>
                      <a:pt x="107" y="2"/>
                    </a:lnTo>
                    <a:lnTo>
                      <a:pt x="118" y="8"/>
                    </a:lnTo>
                    <a:lnTo>
                      <a:pt x="129" y="5"/>
                    </a:lnTo>
                    <a:lnTo>
                      <a:pt x="139" y="0"/>
                    </a:lnTo>
                    <a:lnTo>
                      <a:pt x="148" y="6"/>
                    </a:lnTo>
                    <a:lnTo>
                      <a:pt x="157" y="16"/>
                    </a:lnTo>
                    <a:lnTo>
                      <a:pt x="165" y="25"/>
                    </a:lnTo>
                    <a:lnTo>
                      <a:pt x="172" y="27"/>
                    </a:lnTo>
                    <a:lnTo>
                      <a:pt x="182" y="22"/>
                    </a:lnTo>
                    <a:lnTo>
                      <a:pt x="191" y="14"/>
                    </a:lnTo>
                    <a:lnTo>
                      <a:pt x="210" y="14"/>
                    </a:lnTo>
                    <a:lnTo>
                      <a:pt x="220" y="21"/>
                    </a:lnTo>
                    <a:lnTo>
                      <a:pt x="227" y="15"/>
                    </a:lnTo>
                    <a:lnTo>
                      <a:pt x="239" y="10"/>
                    </a:lnTo>
                    <a:lnTo>
                      <a:pt x="251" y="9"/>
                    </a:lnTo>
                    <a:lnTo>
                      <a:pt x="264" y="10"/>
                    </a:lnTo>
                    <a:lnTo>
                      <a:pt x="274" y="18"/>
                    </a:lnTo>
                    <a:lnTo>
                      <a:pt x="283" y="25"/>
                    </a:lnTo>
                    <a:lnTo>
                      <a:pt x="294" y="33"/>
                    </a:lnTo>
                    <a:lnTo>
                      <a:pt x="304" y="37"/>
                    </a:lnTo>
                    <a:lnTo>
                      <a:pt x="302" y="43"/>
                    </a:lnTo>
                    <a:lnTo>
                      <a:pt x="291" y="73"/>
                    </a:lnTo>
                    <a:lnTo>
                      <a:pt x="285" y="9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7" name="Freeform 214"/>
              <p:cNvSpPr>
                <a:spLocks noChangeAspect="1"/>
              </p:cNvSpPr>
              <p:nvPr/>
            </p:nvSpPr>
            <p:spPr bwMode="gray">
              <a:xfrm>
                <a:off x="4993481" y="2770535"/>
                <a:ext cx="53975" cy="39688"/>
              </a:xfrm>
              <a:custGeom>
                <a:avLst/>
                <a:gdLst/>
                <a:ahLst/>
                <a:cxnLst>
                  <a:cxn ang="0">
                    <a:pos x="136" y="4"/>
                  </a:cxn>
                  <a:cxn ang="0">
                    <a:pos x="117" y="10"/>
                  </a:cxn>
                  <a:cxn ang="0">
                    <a:pos x="108" y="19"/>
                  </a:cxn>
                  <a:cxn ang="0">
                    <a:pos x="75" y="17"/>
                  </a:cxn>
                  <a:cxn ang="0">
                    <a:pos x="58" y="33"/>
                  </a:cxn>
                  <a:cxn ang="0">
                    <a:pos x="14" y="31"/>
                  </a:cxn>
                  <a:cxn ang="0">
                    <a:pos x="0" y="48"/>
                  </a:cxn>
                  <a:cxn ang="0">
                    <a:pos x="2" y="54"/>
                  </a:cxn>
                  <a:cxn ang="0">
                    <a:pos x="5" y="60"/>
                  </a:cxn>
                  <a:cxn ang="0">
                    <a:pos x="9" y="74"/>
                  </a:cxn>
                  <a:cxn ang="0">
                    <a:pos x="11" y="85"/>
                  </a:cxn>
                  <a:cxn ang="0">
                    <a:pos x="21" y="94"/>
                  </a:cxn>
                  <a:cxn ang="0">
                    <a:pos x="27" y="98"/>
                  </a:cxn>
                  <a:cxn ang="0">
                    <a:pos x="22" y="106"/>
                  </a:cxn>
                  <a:cxn ang="0">
                    <a:pos x="12" y="106"/>
                  </a:cxn>
                  <a:cxn ang="0">
                    <a:pos x="14" y="117"/>
                  </a:cxn>
                  <a:cxn ang="0">
                    <a:pos x="30" y="111"/>
                  </a:cxn>
                  <a:cxn ang="0">
                    <a:pos x="53" y="116"/>
                  </a:cxn>
                  <a:cxn ang="0">
                    <a:pos x="63" y="100"/>
                  </a:cxn>
                  <a:cxn ang="0">
                    <a:pos x="79" y="118"/>
                  </a:cxn>
                  <a:cxn ang="0">
                    <a:pos x="81" y="114"/>
                  </a:cxn>
                  <a:cxn ang="0">
                    <a:pos x="87" y="117"/>
                  </a:cxn>
                  <a:cxn ang="0">
                    <a:pos x="96" y="123"/>
                  </a:cxn>
                  <a:cxn ang="0">
                    <a:pos x="100" y="107"/>
                  </a:cxn>
                  <a:cxn ang="0">
                    <a:pos x="100" y="97"/>
                  </a:cxn>
                  <a:cxn ang="0">
                    <a:pos x="119" y="87"/>
                  </a:cxn>
                  <a:cxn ang="0">
                    <a:pos x="124" y="69"/>
                  </a:cxn>
                  <a:cxn ang="0">
                    <a:pos x="117" y="58"/>
                  </a:cxn>
                  <a:cxn ang="0">
                    <a:pos x="140" y="46"/>
                  </a:cxn>
                  <a:cxn ang="0">
                    <a:pos x="144" y="38"/>
                  </a:cxn>
                  <a:cxn ang="0">
                    <a:pos x="155" y="39"/>
                  </a:cxn>
                  <a:cxn ang="0">
                    <a:pos x="154" y="32"/>
                  </a:cxn>
                  <a:cxn ang="0">
                    <a:pos x="157" y="24"/>
                  </a:cxn>
                  <a:cxn ang="0">
                    <a:pos x="170" y="31"/>
                  </a:cxn>
                  <a:cxn ang="0">
                    <a:pos x="173" y="31"/>
                  </a:cxn>
                  <a:cxn ang="0">
                    <a:pos x="160" y="4"/>
                  </a:cxn>
                  <a:cxn ang="0">
                    <a:pos x="145" y="0"/>
                  </a:cxn>
                </a:cxnLst>
                <a:rect l="0" t="0" r="r" b="b"/>
                <a:pathLst>
                  <a:path w="173" h="123">
                    <a:moveTo>
                      <a:pt x="145" y="0"/>
                    </a:moveTo>
                    <a:lnTo>
                      <a:pt x="136" y="4"/>
                    </a:lnTo>
                    <a:lnTo>
                      <a:pt x="134" y="12"/>
                    </a:lnTo>
                    <a:lnTo>
                      <a:pt x="117" y="10"/>
                    </a:lnTo>
                    <a:lnTo>
                      <a:pt x="113" y="10"/>
                    </a:lnTo>
                    <a:lnTo>
                      <a:pt x="108" y="19"/>
                    </a:lnTo>
                    <a:lnTo>
                      <a:pt x="88" y="15"/>
                    </a:lnTo>
                    <a:lnTo>
                      <a:pt x="75" y="17"/>
                    </a:lnTo>
                    <a:lnTo>
                      <a:pt x="66" y="28"/>
                    </a:lnTo>
                    <a:lnTo>
                      <a:pt x="58" y="33"/>
                    </a:lnTo>
                    <a:lnTo>
                      <a:pt x="30" y="31"/>
                    </a:lnTo>
                    <a:lnTo>
                      <a:pt x="14" y="31"/>
                    </a:lnTo>
                    <a:lnTo>
                      <a:pt x="2" y="41"/>
                    </a:lnTo>
                    <a:lnTo>
                      <a:pt x="0" y="48"/>
                    </a:lnTo>
                    <a:lnTo>
                      <a:pt x="0" y="53"/>
                    </a:lnTo>
                    <a:lnTo>
                      <a:pt x="2" y="54"/>
                    </a:lnTo>
                    <a:lnTo>
                      <a:pt x="7" y="53"/>
                    </a:lnTo>
                    <a:lnTo>
                      <a:pt x="5" y="60"/>
                    </a:lnTo>
                    <a:lnTo>
                      <a:pt x="4" y="68"/>
                    </a:lnTo>
                    <a:lnTo>
                      <a:pt x="9" y="74"/>
                    </a:lnTo>
                    <a:lnTo>
                      <a:pt x="9" y="82"/>
                    </a:lnTo>
                    <a:lnTo>
                      <a:pt x="11" y="85"/>
                    </a:lnTo>
                    <a:lnTo>
                      <a:pt x="18" y="89"/>
                    </a:lnTo>
                    <a:lnTo>
                      <a:pt x="21" y="94"/>
                    </a:lnTo>
                    <a:lnTo>
                      <a:pt x="25" y="95"/>
                    </a:lnTo>
                    <a:lnTo>
                      <a:pt x="27" y="98"/>
                    </a:lnTo>
                    <a:lnTo>
                      <a:pt x="26" y="103"/>
                    </a:lnTo>
                    <a:lnTo>
                      <a:pt x="22" y="106"/>
                    </a:lnTo>
                    <a:lnTo>
                      <a:pt x="17" y="107"/>
                    </a:lnTo>
                    <a:lnTo>
                      <a:pt x="12" y="106"/>
                    </a:lnTo>
                    <a:lnTo>
                      <a:pt x="6" y="111"/>
                    </a:lnTo>
                    <a:lnTo>
                      <a:pt x="14" y="117"/>
                    </a:lnTo>
                    <a:lnTo>
                      <a:pt x="27" y="116"/>
                    </a:lnTo>
                    <a:lnTo>
                      <a:pt x="30" y="111"/>
                    </a:lnTo>
                    <a:lnTo>
                      <a:pt x="36" y="116"/>
                    </a:lnTo>
                    <a:lnTo>
                      <a:pt x="53" y="116"/>
                    </a:lnTo>
                    <a:lnTo>
                      <a:pt x="60" y="100"/>
                    </a:lnTo>
                    <a:lnTo>
                      <a:pt x="63" y="100"/>
                    </a:lnTo>
                    <a:lnTo>
                      <a:pt x="74" y="119"/>
                    </a:lnTo>
                    <a:lnTo>
                      <a:pt x="79" y="118"/>
                    </a:lnTo>
                    <a:lnTo>
                      <a:pt x="79" y="114"/>
                    </a:lnTo>
                    <a:lnTo>
                      <a:pt x="81" y="114"/>
                    </a:lnTo>
                    <a:lnTo>
                      <a:pt x="84" y="117"/>
                    </a:lnTo>
                    <a:lnTo>
                      <a:pt x="87" y="117"/>
                    </a:lnTo>
                    <a:lnTo>
                      <a:pt x="92" y="123"/>
                    </a:lnTo>
                    <a:lnTo>
                      <a:pt x="96" y="123"/>
                    </a:lnTo>
                    <a:lnTo>
                      <a:pt x="101" y="119"/>
                    </a:lnTo>
                    <a:lnTo>
                      <a:pt x="100" y="107"/>
                    </a:lnTo>
                    <a:lnTo>
                      <a:pt x="103" y="102"/>
                    </a:lnTo>
                    <a:lnTo>
                      <a:pt x="100" y="97"/>
                    </a:lnTo>
                    <a:lnTo>
                      <a:pt x="111" y="89"/>
                    </a:lnTo>
                    <a:lnTo>
                      <a:pt x="119" y="87"/>
                    </a:lnTo>
                    <a:lnTo>
                      <a:pt x="124" y="80"/>
                    </a:lnTo>
                    <a:lnTo>
                      <a:pt x="124" y="69"/>
                    </a:lnTo>
                    <a:lnTo>
                      <a:pt x="118" y="62"/>
                    </a:lnTo>
                    <a:lnTo>
                      <a:pt x="117" y="58"/>
                    </a:lnTo>
                    <a:lnTo>
                      <a:pt x="120" y="53"/>
                    </a:lnTo>
                    <a:lnTo>
                      <a:pt x="140" y="46"/>
                    </a:lnTo>
                    <a:lnTo>
                      <a:pt x="144" y="43"/>
                    </a:lnTo>
                    <a:lnTo>
                      <a:pt x="144" y="38"/>
                    </a:lnTo>
                    <a:lnTo>
                      <a:pt x="151" y="38"/>
                    </a:lnTo>
                    <a:lnTo>
                      <a:pt x="155" y="39"/>
                    </a:lnTo>
                    <a:lnTo>
                      <a:pt x="155" y="38"/>
                    </a:lnTo>
                    <a:lnTo>
                      <a:pt x="154" y="32"/>
                    </a:lnTo>
                    <a:lnTo>
                      <a:pt x="154" y="27"/>
                    </a:lnTo>
                    <a:lnTo>
                      <a:pt x="157" y="24"/>
                    </a:lnTo>
                    <a:lnTo>
                      <a:pt x="161" y="25"/>
                    </a:lnTo>
                    <a:lnTo>
                      <a:pt x="170" y="31"/>
                    </a:lnTo>
                    <a:lnTo>
                      <a:pt x="173" y="28"/>
                    </a:lnTo>
                    <a:lnTo>
                      <a:pt x="173" y="31"/>
                    </a:lnTo>
                    <a:lnTo>
                      <a:pt x="165" y="17"/>
                    </a:lnTo>
                    <a:lnTo>
                      <a:pt x="160" y="4"/>
                    </a:lnTo>
                    <a:lnTo>
                      <a:pt x="152" y="0"/>
                    </a:lnTo>
                    <a:lnTo>
                      <a:pt x="14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8" name="Freeform 215"/>
              <p:cNvSpPr>
                <a:spLocks noChangeAspect="1"/>
              </p:cNvSpPr>
              <p:nvPr/>
            </p:nvSpPr>
            <p:spPr bwMode="gray">
              <a:xfrm>
                <a:off x="5117306" y="2881660"/>
                <a:ext cx="41275" cy="33338"/>
              </a:xfrm>
              <a:custGeom>
                <a:avLst/>
                <a:gdLst/>
                <a:ahLst/>
                <a:cxnLst>
                  <a:cxn ang="0">
                    <a:pos x="25" y="107"/>
                  </a:cxn>
                  <a:cxn ang="0">
                    <a:pos x="8" y="90"/>
                  </a:cxn>
                  <a:cxn ang="0">
                    <a:pos x="0" y="70"/>
                  </a:cxn>
                  <a:cxn ang="0">
                    <a:pos x="0" y="53"/>
                  </a:cxn>
                  <a:cxn ang="0">
                    <a:pos x="5" y="17"/>
                  </a:cxn>
                  <a:cxn ang="0">
                    <a:pos x="6" y="19"/>
                  </a:cxn>
                  <a:cxn ang="0">
                    <a:pos x="11" y="19"/>
                  </a:cxn>
                  <a:cxn ang="0">
                    <a:pos x="14" y="16"/>
                  </a:cxn>
                  <a:cxn ang="0">
                    <a:pos x="14" y="8"/>
                  </a:cxn>
                  <a:cxn ang="0">
                    <a:pos x="32" y="1"/>
                  </a:cxn>
                  <a:cxn ang="0">
                    <a:pos x="35" y="3"/>
                  </a:cxn>
                  <a:cxn ang="0">
                    <a:pos x="41" y="10"/>
                  </a:cxn>
                  <a:cxn ang="0">
                    <a:pos x="44" y="10"/>
                  </a:cxn>
                  <a:cxn ang="0">
                    <a:pos x="44" y="5"/>
                  </a:cxn>
                  <a:cxn ang="0">
                    <a:pos x="51" y="0"/>
                  </a:cxn>
                  <a:cxn ang="0">
                    <a:pos x="67" y="4"/>
                  </a:cxn>
                  <a:cxn ang="0">
                    <a:pos x="71" y="0"/>
                  </a:cxn>
                  <a:cxn ang="0">
                    <a:pos x="86" y="3"/>
                  </a:cxn>
                  <a:cxn ang="0">
                    <a:pos x="97" y="1"/>
                  </a:cxn>
                  <a:cxn ang="0">
                    <a:pos x="103" y="4"/>
                  </a:cxn>
                  <a:cxn ang="0">
                    <a:pos x="126" y="24"/>
                  </a:cxn>
                  <a:cxn ang="0">
                    <a:pos x="131" y="53"/>
                  </a:cxn>
                  <a:cxn ang="0">
                    <a:pos x="132" y="69"/>
                  </a:cxn>
                  <a:cxn ang="0">
                    <a:pos x="126" y="71"/>
                  </a:cxn>
                  <a:cxn ang="0">
                    <a:pos x="111" y="85"/>
                  </a:cxn>
                  <a:cxn ang="0">
                    <a:pos x="91" y="85"/>
                  </a:cxn>
                  <a:cxn ang="0">
                    <a:pos x="72" y="92"/>
                  </a:cxn>
                  <a:cxn ang="0">
                    <a:pos x="61" y="102"/>
                  </a:cxn>
                  <a:cxn ang="0">
                    <a:pos x="25" y="107"/>
                  </a:cxn>
                </a:cxnLst>
                <a:rect l="0" t="0" r="r" b="b"/>
                <a:pathLst>
                  <a:path w="132" h="107">
                    <a:moveTo>
                      <a:pt x="25" y="107"/>
                    </a:moveTo>
                    <a:lnTo>
                      <a:pt x="8" y="90"/>
                    </a:lnTo>
                    <a:lnTo>
                      <a:pt x="0" y="70"/>
                    </a:lnTo>
                    <a:lnTo>
                      <a:pt x="0" y="53"/>
                    </a:lnTo>
                    <a:lnTo>
                      <a:pt x="5" y="17"/>
                    </a:lnTo>
                    <a:lnTo>
                      <a:pt x="6" y="19"/>
                    </a:lnTo>
                    <a:lnTo>
                      <a:pt x="11" y="19"/>
                    </a:lnTo>
                    <a:lnTo>
                      <a:pt x="14" y="16"/>
                    </a:lnTo>
                    <a:lnTo>
                      <a:pt x="14" y="8"/>
                    </a:lnTo>
                    <a:lnTo>
                      <a:pt x="32" y="1"/>
                    </a:lnTo>
                    <a:lnTo>
                      <a:pt x="35" y="3"/>
                    </a:lnTo>
                    <a:lnTo>
                      <a:pt x="41" y="10"/>
                    </a:lnTo>
                    <a:lnTo>
                      <a:pt x="44" y="10"/>
                    </a:lnTo>
                    <a:lnTo>
                      <a:pt x="44" y="5"/>
                    </a:lnTo>
                    <a:lnTo>
                      <a:pt x="51" y="0"/>
                    </a:lnTo>
                    <a:lnTo>
                      <a:pt x="67" y="4"/>
                    </a:lnTo>
                    <a:lnTo>
                      <a:pt x="71" y="0"/>
                    </a:lnTo>
                    <a:lnTo>
                      <a:pt x="86" y="3"/>
                    </a:lnTo>
                    <a:lnTo>
                      <a:pt x="97" y="1"/>
                    </a:lnTo>
                    <a:lnTo>
                      <a:pt x="103" y="4"/>
                    </a:lnTo>
                    <a:lnTo>
                      <a:pt x="126" y="24"/>
                    </a:lnTo>
                    <a:lnTo>
                      <a:pt x="131" y="53"/>
                    </a:lnTo>
                    <a:lnTo>
                      <a:pt x="132" y="69"/>
                    </a:lnTo>
                    <a:lnTo>
                      <a:pt x="126" y="71"/>
                    </a:lnTo>
                    <a:lnTo>
                      <a:pt x="111" y="85"/>
                    </a:lnTo>
                    <a:lnTo>
                      <a:pt x="91" y="85"/>
                    </a:lnTo>
                    <a:lnTo>
                      <a:pt x="72" y="92"/>
                    </a:lnTo>
                    <a:lnTo>
                      <a:pt x="61" y="102"/>
                    </a:lnTo>
                    <a:lnTo>
                      <a:pt x="25" y="10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39" name="Freeform 216"/>
              <p:cNvSpPr>
                <a:spLocks noChangeAspect="1"/>
              </p:cNvSpPr>
              <p:nvPr/>
            </p:nvSpPr>
            <p:spPr bwMode="gray">
              <a:xfrm>
                <a:off x="5110956" y="2734022"/>
                <a:ext cx="165100" cy="115888"/>
              </a:xfrm>
              <a:custGeom>
                <a:avLst/>
                <a:gdLst/>
                <a:ahLst/>
                <a:cxnLst>
                  <a:cxn ang="0">
                    <a:pos x="449" y="356"/>
                  </a:cxn>
                  <a:cxn ang="0">
                    <a:pos x="399" y="334"/>
                  </a:cxn>
                  <a:cxn ang="0">
                    <a:pos x="373" y="328"/>
                  </a:cxn>
                  <a:cxn ang="0">
                    <a:pos x="327" y="347"/>
                  </a:cxn>
                  <a:cxn ang="0">
                    <a:pos x="291" y="364"/>
                  </a:cxn>
                  <a:cxn ang="0">
                    <a:pos x="206" y="355"/>
                  </a:cxn>
                  <a:cxn ang="0">
                    <a:pos x="158" y="351"/>
                  </a:cxn>
                  <a:cxn ang="0">
                    <a:pos x="153" y="328"/>
                  </a:cxn>
                  <a:cxn ang="0">
                    <a:pos x="131" y="322"/>
                  </a:cxn>
                  <a:cxn ang="0">
                    <a:pos x="134" y="295"/>
                  </a:cxn>
                  <a:cxn ang="0">
                    <a:pos x="115" y="293"/>
                  </a:cxn>
                  <a:cxn ang="0">
                    <a:pos x="72" y="270"/>
                  </a:cxn>
                  <a:cxn ang="0">
                    <a:pos x="69" y="246"/>
                  </a:cxn>
                  <a:cxn ang="0">
                    <a:pos x="49" y="238"/>
                  </a:cxn>
                  <a:cxn ang="0">
                    <a:pos x="35" y="207"/>
                  </a:cxn>
                  <a:cxn ang="0">
                    <a:pos x="19" y="182"/>
                  </a:cxn>
                  <a:cxn ang="0">
                    <a:pos x="0" y="172"/>
                  </a:cxn>
                  <a:cxn ang="0">
                    <a:pos x="35" y="162"/>
                  </a:cxn>
                  <a:cxn ang="0">
                    <a:pos x="59" y="138"/>
                  </a:cxn>
                  <a:cxn ang="0">
                    <a:pos x="73" y="112"/>
                  </a:cxn>
                  <a:cxn ang="0">
                    <a:pos x="91" y="85"/>
                  </a:cxn>
                  <a:cxn ang="0">
                    <a:pos x="99" y="63"/>
                  </a:cxn>
                  <a:cxn ang="0">
                    <a:pos x="110" y="46"/>
                  </a:cxn>
                  <a:cxn ang="0">
                    <a:pos x="132" y="39"/>
                  </a:cxn>
                  <a:cxn ang="0">
                    <a:pos x="144" y="25"/>
                  </a:cxn>
                  <a:cxn ang="0">
                    <a:pos x="168" y="22"/>
                  </a:cxn>
                  <a:cxn ang="0">
                    <a:pos x="210" y="27"/>
                  </a:cxn>
                  <a:cxn ang="0">
                    <a:pos x="241" y="22"/>
                  </a:cxn>
                  <a:cxn ang="0">
                    <a:pos x="261" y="37"/>
                  </a:cxn>
                  <a:cxn ang="0">
                    <a:pos x="295" y="21"/>
                  </a:cxn>
                  <a:cxn ang="0">
                    <a:pos x="346" y="0"/>
                  </a:cxn>
                  <a:cxn ang="0">
                    <a:pos x="360" y="1"/>
                  </a:cxn>
                  <a:cxn ang="0">
                    <a:pos x="386" y="25"/>
                  </a:cxn>
                  <a:cxn ang="0">
                    <a:pos x="397" y="55"/>
                  </a:cxn>
                  <a:cxn ang="0">
                    <a:pos x="422" y="97"/>
                  </a:cxn>
                  <a:cxn ang="0">
                    <a:pos x="438" y="146"/>
                  </a:cxn>
                  <a:cxn ang="0">
                    <a:pos x="436" y="182"/>
                  </a:cxn>
                  <a:cxn ang="0">
                    <a:pos x="440" y="207"/>
                  </a:cxn>
                  <a:cxn ang="0">
                    <a:pos x="440" y="225"/>
                  </a:cxn>
                  <a:cxn ang="0">
                    <a:pos x="462" y="241"/>
                  </a:cxn>
                  <a:cxn ang="0">
                    <a:pos x="483" y="232"/>
                  </a:cxn>
                  <a:cxn ang="0">
                    <a:pos x="506" y="226"/>
                  </a:cxn>
                  <a:cxn ang="0">
                    <a:pos x="521" y="230"/>
                  </a:cxn>
                  <a:cxn ang="0">
                    <a:pos x="523" y="254"/>
                  </a:cxn>
                  <a:cxn ang="0">
                    <a:pos x="518" y="270"/>
                  </a:cxn>
                  <a:cxn ang="0">
                    <a:pos x="502" y="279"/>
                  </a:cxn>
                  <a:cxn ang="0">
                    <a:pos x="485" y="296"/>
                  </a:cxn>
                  <a:cxn ang="0">
                    <a:pos x="475" y="296"/>
                  </a:cxn>
                  <a:cxn ang="0">
                    <a:pos x="487" y="277"/>
                  </a:cxn>
                  <a:cxn ang="0">
                    <a:pos x="480" y="263"/>
                  </a:cxn>
                  <a:cxn ang="0">
                    <a:pos x="472" y="299"/>
                  </a:cxn>
                  <a:cxn ang="0">
                    <a:pos x="467" y="317"/>
                  </a:cxn>
                  <a:cxn ang="0">
                    <a:pos x="465" y="344"/>
                  </a:cxn>
                </a:cxnLst>
                <a:rect l="0" t="0" r="r" b="b"/>
                <a:pathLst>
                  <a:path w="523" h="364">
                    <a:moveTo>
                      <a:pt x="467" y="355"/>
                    </a:moveTo>
                    <a:lnTo>
                      <a:pt x="449" y="356"/>
                    </a:lnTo>
                    <a:lnTo>
                      <a:pt x="429" y="343"/>
                    </a:lnTo>
                    <a:lnTo>
                      <a:pt x="399" y="334"/>
                    </a:lnTo>
                    <a:lnTo>
                      <a:pt x="393" y="329"/>
                    </a:lnTo>
                    <a:lnTo>
                      <a:pt x="373" y="328"/>
                    </a:lnTo>
                    <a:lnTo>
                      <a:pt x="347" y="337"/>
                    </a:lnTo>
                    <a:lnTo>
                      <a:pt x="327" y="347"/>
                    </a:lnTo>
                    <a:lnTo>
                      <a:pt x="308" y="359"/>
                    </a:lnTo>
                    <a:lnTo>
                      <a:pt x="291" y="364"/>
                    </a:lnTo>
                    <a:lnTo>
                      <a:pt x="247" y="356"/>
                    </a:lnTo>
                    <a:lnTo>
                      <a:pt x="206" y="355"/>
                    </a:lnTo>
                    <a:lnTo>
                      <a:pt x="172" y="351"/>
                    </a:lnTo>
                    <a:lnTo>
                      <a:pt x="158" y="351"/>
                    </a:lnTo>
                    <a:lnTo>
                      <a:pt x="147" y="343"/>
                    </a:lnTo>
                    <a:lnTo>
                      <a:pt x="153" y="328"/>
                    </a:lnTo>
                    <a:lnTo>
                      <a:pt x="141" y="324"/>
                    </a:lnTo>
                    <a:lnTo>
                      <a:pt x="131" y="322"/>
                    </a:lnTo>
                    <a:lnTo>
                      <a:pt x="124" y="306"/>
                    </a:lnTo>
                    <a:lnTo>
                      <a:pt x="134" y="295"/>
                    </a:lnTo>
                    <a:lnTo>
                      <a:pt x="126" y="284"/>
                    </a:lnTo>
                    <a:lnTo>
                      <a:pt x="115" y="293"/>
                    </a:lnTo>
                    <a:lnTo>
                      <a:pt x="87" y="283"/>
                    </a:lnTo>
                    <a:lnTo>
                      <a:pt x="72" y="270"/>
                    </a:lnTo>
                    <a:lnTo>
                      <a:pt x="71" y="256"/>
                    </a:lnTo>
                    <a:lnTo>
                      <a:pt x="69" y="246"/>
                    </a:lnTo>
                    <a:lnTo>
                      <a:pt x="60" y="241"/>
                    </a:lnTo>
                    <a:lnTo>
                      <a:pt x="49" y="238"/>
                    </a:lnTo>
                    <a:lnTo>
                      <a:pt x="40" y="225"/>
                    </a:lnTo>
                    <a:lnTo>
                      <a:pt x="35" y="207"/>
                    </a:lnTo>
                    <a:lnTo>
                      <a:pt x="30" y="194"/>
                    </a:lnTo>
                    <a:lnTo>
                      <a:pt x="19" y="182"/>
                    </a:lnTo>
                    <a:lnTo>
                      <a:pt x="5" y="176"/>
                    </a:lnTo>
                    <a:lnTo>
                      <a:pt x="0" y="172"/>
                    </a:lnTo>
                    <a:lnTo>
                      <a:pt x="3" y="172"/>
                    </a:lnTo>
                    <a:lnTo>
                      <a:pt x="35" y="162"/>
                    </a:lnTo>
                    <a:lnTo>
                      <a:pt x="51" y="155"/>
                    </a:lnTo>
                    <a:lnTo>
                      <a:pt x="59" y="138"/>
                    </a:lnTo>
                    <a:lnTo>
                      <a:pt x="66" y="128"/>
                    </a:lnTo>
                    <a:lnTo>
                      <a:pt x="73" y="112"/>
                    </a:lnTo>
                    <a:lnTo>
                      <a:pt x="78" y="98"/>
                    </a:lnTo>
                    <a:lnTo>
                      <a:pt x="91" y="85"/>
                    </a:lnTo>
                    <a:lnTo>
                      <a:pt x="93" y="74"/>
                    </a:lnTo>
                    <a:lnTo>
                      <a:pt x="99" y="63"/>
                    </a:lnTo>
                    <a:lnTo>
                      <a:pt x="101" y="55"/>
                    </a:lnTo>
                    <a:lnTo>
                      <a:pt x="110" y="46"/>
                    </a:lnTo>
                    <a:lnTo>
                      <a:pt x="125" y="39"/>
                    </a:lnTo>
                    <a:lnTo>
                      <a:pt x="132" y="39"/>
                    </a:lnTo>
                    <a:lnTo>
                      <a:pt x="140" y="32"/>
                    </a:lnTo>
                    <a:lnTo>
                      <a:pt x="144" y="25"/>
                    </a:lnTo>
                    <a:lnTo>
                      <a:pt x="151" y="22"/>
                    </a:lnTo>
                    <a:lnTo>
                      <a:pt x="168" y="22"/>
                    </a:lnTo>
                    <a:lnTo>
                      <a:pt x="187" y="25"/>
                    </a:lnTo>
                    <a:lnTo>
                      <a:pt x="210" y="27"/>
                    </a:lnTo>
                    <a:lnTo>
                      <a:pt x="225" y="24"/>
                    </a:lnTo>
                    <a:lnTo>
                      <a:pt x="241" y="22"/>
                    </a:lnTo>
                    <a:lnTo>
                      <a:pt x="252" y="32"/>
                    </a:lnTo>
                    <a:lnTo>
                      <a:pt x="261" y="37"/>
                    </a:lnTo>
                    <a:lnTo>
                      <a:pt x="277" y="26"/>
                    </a:lnTo>
                    <a:lnTo>
                      <a:pt x="295" y="21"/>
                    </a:lnTo>
                    <a:lnTo>
                      <a:pt x="312" y="21"/>
                    </a:lnTo>
                    <a:lnTo>
                      <a:pt x="346" y="0"/>
                    </a:lnTo>
                    <a:lnTo>
                      <a:pt x="352" y="1"/>
                    </a:lnTo>
                    <a:lnTo>
                      <a:pt x="360" y="1"/>
                    </a:lnTo>
                    <a:lnTo>
                      <a:pt x="372" y="11"/>
                    </a:lnTo>
                    <a:lnTo>
                      <a:pt x="386" y="25"/>
                    </a:lnTo>
                    <a:lnTo>
                      <a:pt x="394" y="38"/>
                    </a:lnTo>
                    <a:lnTo>
                      <a:pt x="397" y="55"/>
                    </a:lnTo>
                    <a:lnTo>
                      <a:pt x="409" y="76"/>
                    </a:lnTo>
                    <a:lnTo>
                      <a:pt x="422" y="97"/>
                    </a:lnTo>
                    <a:lnTo>
                      <a:pt x="433" y="117"/>
                    </a:lnTo>
                    <a:lnTo>
                      <a:pt x="438" y="146"/>
                    </a:lnTo>
                    <a:lnTo>
                      <a:pt x="438" y="166"/>
                    </a:lnTo>
                    <a:lnTo>
                      <a:pt x="436" y="182"/>
                    </a:lnTo>
                    <a:lnTo>
                      <a:pt x="438" y="194"/>
                    </a:lnTo>
                    <a:lnTo>
                      <a:pt x="440" y="207"/>
                    </a:lnTo>
                    <a:lnTo>
                      <a:pt x="440" y="221"/>
                    </a:lnTo>
                    <a:lnTo>
                      <a:pt x="440" y="225"/>
                    </a:lnTo>
                    <a:lnTo>
                      <a:pt x="448" y="224"/>
                    </a:lnTo>
                    <a:lnTo>
                      <a:pt x="462" y="241"/>
                    </a:lnTo>
                    <a:lnTo>
                      <a:pt x="472" y="240"/>
                    </a:lnTo>
                    <a:lnTo>
                      <a:pt x="483" y="232"/>
                    </a:lnTo>
                    <a:lnTo>
                      <a:pt x="497" y="230"/>
                    </a:lnTo>
                    <a:lnTo>
                      <a:pt x="506" y="226"/>
                    </a:lnTo>
                    <a:lnTo>
                      <a:pt x="515" y="226"/>
                    </a:lnTo>
                    <a:lnTo>
                      <a:pt x="521" y="230"/>
                    </a:lnTo>
                    <a:lnTo>
                      <a:pt x="523" y="237"/>
                    </a:lnTo>
                    <a:lnTo>
                      <a:pt x="523" y="254"/>
                    </a:lnTo>
                    <a:lnTo>
                      <a:pt x="521" y="265"/>
                    </a:lnTo>
                    <a:lnTo>
                      <a:pt x="518" y="270"/>
                    </a:lnTo>
                    <a:lnTo>
                      <a:pt x="513" y="277"/>
                    </a:lnTo>
                    <a:lnTo>
                      <a:pt x="502" y="279"/>
                    </a:lnTo>
                    <a:lnTo>
                      <a:pt x="492" y="286"/>
                    </a:lnTo>
                    <a:lnTo>
                      <a:pt x="485" y="296"/>
                    </a:lnTo>
                    <a:lnTo>
                      <a:pt x="478" y="302"/>
                    </a:lnTo>
                    <a:lnTo>
                      <a:pt x="475" y="296"/>
                    </a:lnTo>
                    <a:lnTo>
                      <a:pt x="481" y="289"/>
                    </a:lnTo>
                    <a:lnTo>
                      <a:pt x="487" y="277"/>
                    </a:lnTo>
                    <a:lnTo>
                      <a:pt x="487" y="263"/>
                    </a:lnTo>
                    <a:lnTo>
                      <a:pt x="480" y="263"/>
                    </a:lnTo>
                    <a:lnTo>
                      <a:pt x="476" y="286"/>
                    </a:lnTo>
                    <a:lnTo>
                      <a:pt x="472" y="299"/>
                    </a:lnTo>
                    <a:lnTo>
                      <a:pt x="469" y="310"/>
                    </a:lnTo>
                    <a:lnTo>
                      <a:pt x="467" y="317"/>
                    </a:lnTo>
                    <a:lnTo>
                      <a:pt x="467" y="336"/>
                    </a:lnTo>
                    <a:lnTo>
                      <a:pt x="465" y="344"/>
                    </a:lnTo>
                    <a:lnTo>
                      <a:pt x="467" y="35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0" name="Freeform 217"/>
              <p:cNvSpPr>
                <a:spLocks noChangeAspect="1"/>
              </p:cNvSpPr>
              <p:nvPr/>
            </p:nvSpPr>
            <p:spPr bwMode="gray">
              <a:xfrm>
                <a:off x="5166519" y="2397472"/>
                <a:ext cx="85725" cy="69850"/>
              </a:xfrm>
              <a:custGeom>
                <a:avLst/>
                <a:gdLst/>
                <a:ahLst/>
                <a:cxnLst>
                  <a:cxn ang="0">
                    <a:pos x="124" y="0"/>
                  </a:cxn>
                  <a:cxn ang="0">
                    <a:pos x="140" y="5"/>
                  </a:cxn>
                  <a:cxn ang="0">
                    <a:pos x="159" y="13"/>
                  </a:cxn>
                  <a:cxn ang="0">
                    <a:pos x="184" y="21"/>
                  </a:cxn>
                  <a:cxn ang="0">
                    <a:pos x="239" y="26"/>
                  </a:cxn>
                  <a:cxn ang="0">
                    <a:pos x="253" y="15"/>
                  </a:cxn>
                  <a:cxn ang="0">
                    <a:pos x="265" y="22"/>
                  </a:cxn>
                  <a:cxn ang="0">
                    <a:pos x="264" y="38"/>
                  </a:cxn>
                  <a:cxn ang="0">
                    <a:pos x="244" y="64"/>
                  </a:cxn>
                  <a:cxn ang="0">
                    <a:pos x="242" y="91"/>
                  </a:cxn>
                  <a:cxn ang="0">
                    <a:pos x="240" y="116"/>
                  </a:cxn>
                  <a:cxn ang="0">
                    <a:pos x="243" y="127"/>
                  </a:cxn>
                  <a:cxn ang="0">
                    <a:pos x="232" y="143"/>
                  </a:cxn>
                  <a:cxn ang="0">
                    <a:pos x="224" y="154"/>
                  </a:cxn>
                  <a:cxn ang="0">
                    <a:pos x="237" y="162"/>
                  </a:cxn>
                  <a:cxn ang="0">
                    <a:pos x="261" y="178"/>
                  </a:cxn>
                  <a:cxn ang="0">
                    <a:pos x="250" y="194"/>
                  </a:cxn>
                  <a:cxn ang="0">
                    <a:pos x="233" y="176"/>
                  </a:cxn>
                  <a:cxn ang="0">
                    <a:pos x="229" y="198"/>
                  </a:cxn>
                  <a:cxn ang="0">
                    <a:pos x="224" y="220"/>
                  </a:cxn>
                  <a:cxn ang="0">
                    <a:pos x="206" y="215"/>
                  </a:cxn>
                  <a:cxn ang="0">
                    <a:pos x="183" y="220"/>
                  </a:cxn>
                  <a:cxn ang="0">
                    <a:pos x="153" y="201"/>
                  </a:cxn>
                  <a:cxn ang="0">
                    <a:pos x="134" y="186"/>
                  </a:cxn>
                  <a:cxn ang="0">
                    <a:pos x="104" y="171"/>
                  </a:cxn>
                  <a:cxn ang="0">
                    <a:pos x="65" y="185"/>
                  </a:cxn>
                  <a:cxn ang="0">
                    <a:pos x="50" y="192"/>
                  </a:cxn>
                  <a:cxn ang="0">
                    <a:pos x="56" y="155"/>
                  </a:cxn>
                  <a:cxn ang="0">
                    <a:pos x="60" y="139"/>
                  </a:cxn>
                  <a:cxn ang="0">
                    <a:pos x="43" y="144"/>
                  </a:cxn>
                  <a:cxn ang="0">
                    <a:pos x="28" y="140"/>
                  </a:cxn>
                  <a:cxn ang="0">
                    <a:pos x="14" y="139"/>
                  </a:cxn>
                  <a:cxn ang="0">
                    <a:pos x="5" y="119"/>
                  </a:cxn>
                  <a:cxn ang="0">
                    <a:pos x="7" y="100"/>
                  </a:cxn>
                  <a:cxn ang="0">
                    <a:pos x="16" y="94"/>
                  </a:cxn>
                  <a:cxn ang="0">
                    <a:pos x="3" y="79"/>
                  </a:cxn>
                  <a:cxn ang="0">
                    <a:pos x="5" y="72"/>
                  </a:cxn>
                  <a:cxn ang="0">
                    <a:pos x="3" y="49"/>
                  </a:cxn>
                  <a:cxn ang="0">
                    <a:pos x="35" y="38"/>
                  </a:cxn>
                  <a:cxn ang="0">
                    <a:pos x="39" y="30"/>
                  </a:cxn>
                  <a:cxn ang="0">
                    <a:pos x="54" y="21"/>
                  </a:cxn>
                  <a:cxn ang="0">
                    <a:pos x="77" y="13"/>
                  </a:cxn>
                  <a:cxn ang="0">
                    <a:pos x="108" y="16"/>
                  </a:cxn>
                  <a:cxn ang="0">
                    <a:pos x="111" y="5"/>
                  </a:cxn>
                </a:cxnLst>
                <a:rect l="0" t="0" r="r" b="b"/>
                <a:pathLst>
                  <a:path w="267" h="220">
                    <a:moveTo>
                      <a:pt x="121" y="5"/>
                    </a:moveTo>
                    <a:lnTo>
                      <a:pt x="124" y="0"/>
                    </a:lnTo>
                    <a:lnTo>
                      <a:pt x="131" y="9"/>
                    </a:lnTo>
                    <a:lnTo>
                      <a:pt x="140" y="5"/>
                    </a:lnTo>
                    <a:lnTo>
                      <a:pt x="147" y="6"/>
                    </a:lnTo>
                    <a:lnTo>
                      <a:pt x="159" y="13"/>
                    </a:lnTo>
                    <a:lnTo>
                      <a:pt x="179" y="15"/>
                    </a:lnTo>
                    <a:lnTo>
                      <a:pt x="184" y="21"/>
                    </a:lnTo>
                    <a:lnTo>
                      <a:pt x="196" y="25"/>
                    </a:lnTo>
                    <a:lnTo>
                      <a:pt x="239" y="26"/>
                    </a:lnTo>
                    <a:lnTo>
                      <a:pt x="250" y="22"/>
                    </a:lnTo>
                    <a:lnTo>
                      <a:pt x="253" y="15"/>
                    </a:lnTo>
                    <a:lnTo>
                      <a:pt x="260" y="16"/>
                    </a:lnTo>
                    <a:lnTo>
                      <a:pt x="265" y="22"/>
                    </a:lnTo>
                    <a:lnTo>
                      <a:pt x="267" y="30"/>
                    </a:lnTo>
                    <a:lnTo>
                      <a:pt x="264" y="38"/>
                    </a:lnTo>
                    <a:lnTo>
                      <a:pt x="253" y="49"/>
                    </a:lnTo>
                    <a:lnTo>
                      <a:pt x="244" y="64"/>
                    </a:lnTo>
                    <a:lnTo>
                      <a:pt x="238" y="78"/>
                    </a:lnTo>
                    <a:lnTo>
                      <a:pt x="242" y="91"/>
                    </a:lnTo>
                    <a:lnTo>
                      <a:pt x="239" y="110"/>
                    </a:lnTo>
                    <a:lnTo>
                      <a:pt x="240" y="116"/>
                    </a:lnTo>
                    <a:lnTo>
                      <a:pt x="243" y="121"/>
                    </a:lnTo>
                    <a:lnTo>
                      <a:pt x="243" y="127"/>
                    </a:lnTo>
                    <a:lnTo>
                      <a:pt x="240" y="134"/>
                    </a:lnTo>
                    <a:lnTo>
                      <a:pt x="232" y="143"/>
                    </a:lnTo>
                    <a:lnTo>
                      <a:pt x="227" y="146"/>
                    </a:lnTo>
                    <a:lnTo>
                      <a:pt x="224" y="154"/>
                    </a:lnTo>
                    <a:lnTo>
                      <a:pt x="228" y="161"/>
                    </a:lnTo>
                    <a:lnTo>
                      <a:pt x="237" y="162"/>
                    </a:lnTo>
                    <a:lnTo>
                      <a:pt x="250" y="161"/>
                    </a:lnTo>
                    <a:lnTo>
                      <a:pt x="261" y="178"/>
                    </a:lnTo>
                    <a:lnTo>
                      <a:pt x="260" y="194"/>
                    </a:lnTo>
                    <a:lnTo>
                      <a:pt x="250" y="194"/>
                    </a:lnTo>
                    <a:lnTo>
                      <a:pt x="242" y="183"/>
                    </a:lnTo>
                    <a:lnTo>
                      <a:pt x="233" y="176"/>
                    </a:lnTo>
                    <a:lnTo>
                      <a:pt x="233" y="191"/>
                    </a:lnTo>
                    <a:lnTo>
                      <a:pt x="229" y="198"/>
                    </a:lnTo>
                    <a:lnTo>
                      <a:pt x="223" y="213"/>
                    </a:lnTo>
                    <a:lnTo>
                      <a:pt x="224" y="220"/>
                    </a:lnTo>
                    <a:lnTo>
                      <a:pt x="223" y="219"/>
                    </a:lnTo>
                    <a:lnTo>
                      <a:pt x="206" y="215"/>
                    </a:lnTo>
                    <a:lnTo>
                      <a:pt x="191" y="217"/>
                    </a:lnTo>
                    <a:lnTo>
                      <a:pt x="183" y="220"/>
                    </a:lnTo>
                    <a:lnTo>
                      <a:pt x="175" y="220"/>
                    </a:lnTo>
                    <a:lnTo>
                      <a:pt x="153" y="201"/>
                    </a:lnTo>
                    <a:lnTo>
                      <a:pt x="148" y="191"/>
                    </a:lnTo>
                    <a:lnTo>
                      <a:pt x="134" y="186"/>
                    </a:lnTo>
                    <a:lnTo>
                      <a:pt x="120" y="175"/>
                    </a:lnTo>
                    <a:lnTo>
                      <a:pt x="104" y="171"/>
                    </a:lnTo>
                    <a:lnTo>
                      <a:pt x="78" y="175"/>
                    </a:lnTo>
                    <a:lnTo>
                      <a:pt x="65" y="185"/>
                    </a:lnTo>
                    <a:lnTo>
                      <a:pt x="56" y="186"/>
                    </a:lnTo>
                    <a:lnTo>
                      <a:pt x="50" y="192"/>
                    </a:lnTo>
                    <a:lnTo>
                      <a:pt x="54" y="180"/>
                    </a:lnTo>
                    <a:lnTo>
                      <a:pt x="56" y="155"/>
                    </a:lnTo>
                    <a:lnTo>
                      <a:pt x="60" y="144"/>
                    </a:lnTo>
                    <a:lnTo>
                      <a:pt x="60" y="139"/>
                    </a:lnTo>
                    <a:lnTo>
                      <a:pt x="45" y="137"/>
                    </a:lnTo>
                    <a:lnTo>
                      <a:pt x="43" y="144"/>
                    </a:lnTo>
                    <a:lnTo>
                      <a:pt x="34" y="149"/>
                    </a:lnTo>
                    <a:lnTo>
                      <a:pt x="28" y="140"/>
                    </a:lnTo>
                    <a:lnTo>
                      <a:pt x="22" y="142"/>
                    </a:lnTo>
                    <a:lnTo>
                      <a:pt x="14" y="139"/>
                    </a:lnTo>
                    <a:lnTo>
                      <a:pt x="11" y="128"/>
                    </a:lnTo>
                    <a:lnTo>
                      <a:pt x="5" y="119"/>
                    </a:lnTo>
                    <a:lnTo>
                      <a:pt x="3" y="110"/>
                    </a:lnTo>
                    <a:lnTo>
                      <a:pt x="7" y="100"/>
                    </a:lnTo>
                    <a:lnTo>
                      <a:pt x="18" y="97"/>
                    </a:lnTo>
                    <a:lnTo>
                      <a:pt x="16" y="94"/>
                    </a:lnTo>
                    <a:lnTo>
                      <a:pt x="2" y="92"/>
                    </a:lnTo>
                    <a:lnTo>
                      <a:pt x="3" y="79"/>
                    </a:lnTo>
                    <a:lnTo>
                      <a:pt x="6" y="75"/>
                    </a:lnTo>
                    <a:lnTo>
                      <a:pt x="5" y="72"/>
                    </a:lnTo>
                    <a:lnTo>
                      <a:pt x="0" y="70"/>
                    </a:lnTo>
                    <a:lnTo>
                      <a:pt x="3" y="49"/>
                    </a:lnTo>
                    <a:lnTo>
                      <a:pt x="8" y="46"/>
                    </a:lnTo>
                    <a:lnTo>
                      <a:pt x="35" y="38"/>
                    </a:lnTo>
                    <a:lnTo>
                      <a:pt x="35" y="33"/>
                    </a:lnTo>
                    <a:lnTo>
                      <a:pt x="39" y="30"/>
                    </a:lnTo>
                    <a:lnTo>
                      <a:pt x="48" y="27"/>
                    </a:lnTo>
                    <a:lnTo>
                      <a:pt x="54" y="21"/>
                    </a:lnTo>
                    <a:lnTo>
                      <a:pt x="75" y="22"/>
                    </a:lnTo>
                    <a:lnTo>
                      <a:pt x="77" y="13"/>
                    </a:lnTo>
                    <a:lnTo>
                      <a:pt x="87" y="19"/>
                    </a:lnTo>
                    <a:lnTo>
                      <a:pt x="108" y="16"/>
                    </a:lnTo>
                    <a:lnTo>
                      <a:pt x="113" y="13"/>
                    </a:lnTo>
                    <a:lnTo>
                      <a:pt x="111" y="5"/>
                    </a:lnTo>
                    <a:lnTo>
                      <a:pt x="121" y="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1" name="Freeform 218"/>
              <p:cNvSpPr>
                <a:spLocks noChangeAspect="1"/>
              </p:cNvSpPr>
              <p:nvPr/>
            </p:nvSpPr>
            <p:spPr bwMode="gray">
              <a:xfrm>
                <a:off x="5117306" y="1964085"/>
                <a:ext cx="188913" cy="425450"/>
              </a:xfrm>
              <a:custGeom>
                <a:avLst/>
                <a:gdLst/>
                <a:ahLst/>
                <a:cxnLst>
                  <a:cxn ang="0">
                    <a:pos x="46" y="207"/>
                  </a:cxn>
                  <a:cxn ang="0">
                    <a:pos x="162" y="322"/>
                  </a:cxn>
                  <a:cxn ang="0">
                    <a:pos x="159" y="379"/>
                  </a:cxn>
                  <a:cxn ang="0">
                    <a:pos x="161" y="435"/>
                  </a:cxn>
                  <a:cxn ang="0">
                    <a:pos x="183" y="520"/>
                  </a:cxn>
                  <a:cxn ang="0">
                    <a:pos x="189" y="605"/>
                  </a:cxn>
                  <a:cxn ang="0">
                    <a:pos x="211" y="625"/>
                  </a:cxn>
                  <a:cxn ang="0">
                    <a:pos x="240" y="648"/>
                  </a:cxn>
                  <a:cxn ang="0">
                    <a:pos x="270" y="734"/>
                  </a:cxn>
                  <a:cxn ang="0">
                    <a:pos x="251" y="743"/>
                  </a:cxn>
                  <a:cxn ang="0">
                    <a:pos x="200" y="801"/>
                  </a:cxn>
                  <a:cxn ang="0">
                    <a:pos x="118" y="918"/>
                  </a:cxn>
                  <a:cxn ang="0">
                    <a:pos x="90" y="949"/>
                  </a:cxn>
                  <a:cxn ang="0">
                    <a:pos x="63" y="972"/>
                  </a:cxn>
                  <a:cxn ang="0">
                    <a:pos x="39" y="990"/>
                  </a:cxn>
                  <a:cxn ang="0">
                    <a:pos x="21" y="1019"/>
                  </a:cxn>
                  <a:cxn ang="0">
                    <a:pos x="33" y="1065"/>
                  </a:cxn>
                  <a:cxn ang="0">
                    <a:pos x="43" y="1120"/>
                  </a:cxn>
                  <a:cxn ang="0">
                    <a:pos x="57" y="1152"/>
                  </a:cxn>
                  <a:cxn ang="0">
                    <a:pos x="44" y="1159"/>
                  </a:cxn>
                  <a:cxn ang="0">
                    <a:pos x="39" y="1202"/>
                  </a:cxn>
                  <a:cxn ang="0">
                    <a:pos x="37" y="1224"/>
                  </a:cxn>
                  <a:cxn ang="0">
                    <a:pos x="43" y="1241"/>
                  </a:cxn>
                  <a:cxn ang="0">
                    <a:pos x="64" y="1257"/>
                  </a:cxn>
                  <a:cxn ang="0">
                    <a:pos x="100" y="1278"/>
                  </a:cxn>
                  <a:cxn ang="0">
                    <a:pos x="122" y="1288"/>
                  </a:cxn>
                  <a:cxn ang="0">
                    <a:pos x="136" y="1324"/>
                  </a:cxn>
                  <a:cxn ang="0">
                    <a:pos x="139" y="1333"/>
                  </a:cxn>
                  <a:cxn ang="0">
                    <a:pos x="157" y="1327"/>
                  </a:cxn>
                  <a:cxn ang="0">
                    <a:pos x="200" y="1316"/>
                  </a:cxn>
                  <a:cxn ang="0">
                    <a:pos x="229" y="1299"/>
                  </a:cxn>
                  <a:cxn ang="0">
                    <a:pos x="268" y="1276"/>
                  </a:cxn>
                  <a:cxn ang="0">
                    <a:pos x="290" y="1272"/>
                  </a:cxn>
                  <a:cxn ang="0">
                    <a:pos x="329" y="1268"/>
                  </a:cxn>
                  <a:cxn ang="0">
                    <a:pos x="377" y="1265"/>
                  </a:cxn>
                  <a:cxn ang="0">
                    <a:pos x="423" y="1231"/>
                  </a:cxn>
                  <a:cxn ang="0">
                    <a:pos x="576" y="1050"/>
                  </a:cxn>
                  <a:cxn ang="0">
                    <a:pos x="579" y="962"/>
                  </a:cxn>
                  <a:cxn ang="0">
                    <a:pos x="530" y="891"/>
                  </a:cxn>
                  <a:cxn ang="0">
                    <a:pos x="549" y="822"/>
                  </a:cxn>
                  <a:cxn ang="0">
                    <a:pos x="520" y="753"/>
                  </a:cxn>
                  <a:cxn ang="0">
                    <a:pos x="507" y="699"/>
                  </a:cxn>
                  <a:cxn ang="0">
                    <a:pos x="525" y="639"/>
                  </a:cxn>
                  <a:cxn ang="0">
                    <a:pos x="495" y="546"/>
                  </a:cxn>
                  <a:cxn ang="0">
                    <a:pos x="474" y="469"/>
                  </a:cxn>
                  <a:cxn ang="0">
                    <a:pos x="514" y="354"/>
                  </a:cxn>
                  <a:cxn ang="0">
                    <a:pos x="456" y="291"/>
                  </a:cxn>
                  <a:cxn ang="0">
                    <a:pos x="434" y="232"/>
                  </a:cxn>
                  <a:cxn ang="0">
                    <a:pos x="436" y="185"/>
                  </a:cxn>
                  <a:cxn ang="0">
                    <a:pos x="460" y="126"/>
                  </a:cxn>
                  <a:cxn ang="0">
                    <a:pos x="453" y="41"/>
                  </a:cxn>
                  <a:cxn ang="0">
                    <a:pos x="409" y="0"/>
                  </a:cxn>
                  <a:cxn ang="0">
                    <a:pos x="310" y="32"/>
                  </a:cxn>
                  <a:cxn ang="0">
                    <a:pos x="283" y="132"/>
                  </a:cxn>
                  <a:cxn ang="0">
                    <a:pos x="248" y="201"/>
                  </a:cxn>
                  <a:cxn ang="0">
                    <a:pos x="207" y="205"/>
                  </a:cxn>
                  <a:cxn ang="0">
                    <a:pos x="156" y="214"/>
                  </a:cxn>
                  <a:cxn ang="0">
                    <a:pos x="98" y="196"/>
                  </a:cxn>
                  <a:cxn ang="0">
                    <a:pos x="37" y="116"/>
                  </a:cxn>
                  <a:cxn ang="0">
                    <a:pos x="20" y="150"/>
                  </a:cxn>
                </a:cxnLst>
                <a:rect l="0" t="0" r="r" b="b"/>
                <a:pathLst>
                  <a:path w="593" h="1339">
                    <a:moveTo>
                      <a:pt x="0" y="156"/>
                    </a:moveTo>
                    <a:lnTo>
                      <a:pt x="3" y="156"/>
                    </a:lnTo>
                    <a:lnTo>
                      <a:pt x="5" y="161"/>
                    </a:lnTo>
                    <a:lnTo>
                      <a:pt x="46" y="207"/>
                    </a:lnTo>
                    <a:lnTo>
                      <a:pt x="76" y="237"/>
                    </a:lnTo>
                    <a:lnTo>
                      <a:pt x="112" y="248"/>
                    </a:lnTo>
                    <a:lnTo>
                      <a:pt x="130" y="266"/>
                    </a:lnTo>
                    <a:lnTo>
                      <a:pt x="162" y="322"/>
                    </a:lnTo>
                    <a:lnTo>
                      <a:pt x="165" y="329"/>
                    </a:lnTo>
                    <a:lnTo>
                      <a:pt x="160" y="342"/>
                    </a:lnTo>
                    <a:lnTo>
                      <a:pt x="159" y="358"/>
                    </a:lnTo>
                    <a:lnTo>
                      <a:pt x="159" y="379"/>
                    </a:lnTo>
                    <a:lnTo>
                      <a:pt x="160" y="393"/>
                    </a:lnTo>
                    <a:lnTo>
                      <a:pt x="165" y="399"/>
                    </a:lnTo>
                    <a:lnTo>
                      <a:pt x="167" y="414"/>
                    </a:lnTo>
                    <a:lnTo>
                      <a:pt x="161" y="435"/>
                    </a:lnTo>
                    <a:lnTo>
                      <a:pt x="164" y="452"/>
                    </a:lnTo>
                    <a:lnTo>
                      <a:pt x="184" y="498"/>
                    </a:lnTo>
                    <a:lnTo>
                      <a:pt x="184" y="510"/>
                    </a:lnTo>
                    <a:lnTo>
                      <a:pt x="183" y="520"/>
                    </a:lnTo>
                    <a:lnTo>
                      <a:pt x="175" y="533"/>
                    </a:lnTo>
                    <a:lnTo>
                      <a:pt x="171" y="551"/>
                    </a:lnTo>
                    <a:lnTo>
                      <a:pt x="175" y="571"/>
                    </a:lnTo>
                    <a:lnTo>
                      <a:pt x="189" y="605"/>
                    </a:lnTo>
                    <a:lnTo>
                      <a:pt x="197" y="613"/>
                    </a:lnTo>
                    <a:lnTo>
                      <a:pt x="202" y="614"/>
                    </a:lnTo>
                    <a:lnTo>
                      <a:pt x="205" y="622"/>
                    </a:lnTo>
                    <a:lnTo>
                      <a:pt x="211" y="625"/>
                    </a:lnTo>
                    <a:lnTo>
                      <a:pt x="216" y="619"/>
                    </a:lnTo>
                    <a:lnTo>
                      <a:pt x="220" y="623"/>
                    </a:lnTo>
                    <a:lnTo>
                      <a:pt x="224" y="637"/>
                    </a:lnTo>
                    <a:lnTo>
                      <a:pt x="240" y="648"/>
                    </a:lnTo>
                    <a:lnTo>
                      <a:pt x="257" y="671"/>
                    </a:lnTo>
                    <a:lnTo>
                      <a:pt x="262" y="684"/>
                    </a:lnTo>
                    <a:lnTo>
                      <a:pt x="259" y="714"/>
                    </a:lnTo>
                    <a:lnTo>
                      <a:pt x="270" y="734"/>
                    </a:lnTo>
                    <a:lnTo>
                      <a:pt x="262" y="732"/>
                    </a:lnTo>
                    <a:lnTo>
                      <a:pt x="258" y="740"/>
                    </a:lnTo>
                    <a:lnTo>
                      <a:pt x="262" y="750"/>
                    </a:lnTo>
                    <a:lnTo>
                      <a:pt x="251" y="743"/>
                    </a:lnTo>
                    <a:lnTo>
                      <a:pt x="241" y="745"/>
                    </a:lnTo>
                    <a:lnTo>
                      <a:pt x="222" y="752"/>
                    </a:lnTo>
                    <a:lnTo>
                      <a:pt x="214" y="788"/>
                    </a:lnTo>
                    <a:lnTo>
                      <a:pt x="200" y="801"/>
                    </a:lnTo>
                    <a:lnTo>
                      <a:pt x="181" y="828"/>
                    </a:lnTo>
                    <a:lnTo>
                      <a:pt x="156" y="855"/>
                    </a:lnTo>
                    <a:lnTo>
                      <a:pt x="140" y="879"/>
                    </a:lnTo>
                    <a:lnTo>
                      <a:pt x="118" y="918"/>
                    </a:lnTo>
                    <a:lnTo>
                      <a:pt x="108" y="925"/>
                    </a:lnTo>
                    <a:lnTo>
                      <a:pt x="102" y="935"/>
                    </a:lnTo>
                    <a:lnTo>
                      <a:pt x="97" y="940"/>
                    </a:lnTo>
                    <a:lnTo>
                      <a:pt x="90" y="949"/>
                    </a:lnTo>
                    <a:lnTo>
                      <a:pt x="70" y="952"/>
                    </a:lnTo>
                    <a:lnTo>
                      <a:pt x="62" y="949"/>
                    </a:lnTo>
                    <a:lnTo>
                      <a:pt x="55" y="962"/>
                    </a:lnTo>
                    <a:lnTo>
                      <a:pt x="63" y="972"/>
                    </a:lnTo>
                    <a:lnTo>
                      <a:pt x="59" y="974"/>
                    </a:lnTo>
                    <a:lnTo>
                      <a:pt x="42" y="976"/>
                    </a:lnTo>
                    <a:lnTo>
                      <a:pt x="43" y="982"/>
                    </a:lnTo>
                    <a:lnTo>
                      <a:pt x="39" y="990"/>
                    </a:lnTo>
                    <a:lnTo>
                      <a:pt x="33" y="990"/>
                    </a:lnTo>
                    <a:lnTo>
                      <a:pt x="30" y="993"/>
                    </a:lnTo>
                    <a:lnTo>
                      <a:pt x="26" y="1000"/>
                    </a:lnTo>
                    <a:lnTo>
                      <a:pt x="21" y="1019"/>
                    </a:lnTo>
                    <a:lnTo>
                      <a:pt x="23" y="1039"/>
                    </a:lnTo>
                    <a:lnTo>
                      <a:pt x="26" y="1047"/>
                    </a:lnTo>
                    <a:lnTo>
                      <a:pt x="30" y="1053"/>
                    </a:lnTo>
                    <a:lnTo>
                      <a:pt x="33" y="1065"/>
                    </a:lnTo>
                    <a:lnTo>
                      <a:pt x="30" y="1091"/>
                    </a:lnTo>
                    <a:lnTo>
                      <a:pt x="35" y="1101"/>
                    </a:lnTo>
                    <a:lnTo>
                      <a:pt x="42" y="1109"/>
                    </a:lnTo>
                    <a:lnTo>
                      <a:pt x="43" y="1120"/>
                    </a:lnTo>
                    <a:lnTo>
                      <a:pt x="47" y="1135"/>
                    </a:lnTo>
                    <a:lnTo>
                      <a:pt x="50" y="1144"/>
                    </a:lnTo>
                    <a:lnTo>
                      <a:pt x="55" y="1150"/>
                    </a:lnTo>
                    <a:lnTo>
                      <a:pt x="57" y="1152"/>
                    </a:lnTo>
                    <a:lnTo>
                      <a:pt x="52" y="1148"/>
                    </a:lnTo>
                    <a:lnTo>
                      <a:pt x="47" y="1148"/>
                    </a:lnTo>
                    <a:lnTo>
                      <a:pt x="43" y="1152"/>
                    </a:lnTo>
                    <a:lnTo>
                      <a:pt x="44" y="1159"/>
                    </a:lnTo>
                    <a:lnTo>
                      <a:pt x="43" y="1165"/>
                    </a:lnTo>
                    <a:lnTo>
                      <a:pt x="44" y="1173"/>
                    </a:lnTo>
                    <a:lnTo>
                      <a:pt x="44" y="1188"/>
                    </a:lnTo>
                    <a:lnTo>
                      <a:pt x="39" y="1202"/>
                    </a:lnTo>
                    <a:lnTo>
                      <a:pt x="36" y="1202"/>
                    </a:lnTo>
                    <a:lnTo>
                      <a:pt x="33" y="1211"/>
                    </a:lnTo>
                    <a:lnTo>
                      <a:pt x="37" y="1218"/>
                    </a:lnTo>
                    <a:lnTo>
                      <a:pt x="37" y="1224"/>
                    </a:lnTo>
                    <a:lnTo>
                      <a:pt x="36" y="1229"/>
                    </a:lnTo>
                    <a:lnTo>
                      <a:pt x="37" y="1234"/>
                    </a:lnTo>
                    <a:lnTo>
                      <a:pt x="44" y="1237"/>
                    </a:lnTo>
                    <a:lnTo>
                      <a:pt x="43" y="1241"/>
                    </a:lnTo>
                    <a:lnTo>
                      <a:pt x="38" y="1242"/>
                    </a:lnTo>
                    <a:lnTo>
                      <a:pt x="39" y="1249"/>
                    </a:lnTo>
                    <a:lnTo>
                      <a:pt x="53" y="1249"/>
                    </a:lnTo>
                    <a:lnTo>
                      <a:pt x="64" y="1257"/>
                    </a:lnTo>
                    <a:lnTo>
                      <a:pt x="69" y="1264"/>
                    </a:lnTo>
                    <a:lnTo>
                      <a:pt x="80" y="1269"/>
                    </a:lnTo>
                    <a:lnTo>
                      <a:pt x="97" y="1274"/>
                    </a:lnTo>
                    <a:lnTo>
                      <a:pt x="100" y="1278"/>
                    </a:lnTo>
                    <a:lnTo>
                      <a:pt x="97" y="1285"/>
                    </a:lnTo>
                    <a:lnTo>
                      <a:pt x="106" y="1291"/>
                    </a:lnTo>
                    <a:lnTo>
                      <a:pt x="121" y="1283"/>
                    </a:lnTo>
                    <a:lnTo>
                      <a:pt x="122" y="1288"/>
                    </a:lnTo>
                    <a:lnTo>
                      <a:pt x="122" y="1300"/>
                    </a:lnTo>
                    <a:lnTo>
                      <a:pt x="130" y="1313"/>
                    </a:lnTo>
                    <a:lnTo>
                      <a:pt x="129" y="1321"/>
                    </a:lnTo>
                    <a:lnTo>
                      <a:pt x="136" y="1324"/>
                    </a:lnTo>
                    <a:lnTo>
                      <a:pt x="134" y="1331"/>
                    </a:lnTo>
                    <a:lnTo>
                      <a:pt x="124" y="1338"/>
                    </a:lnTo>
                    <a:lnTo>
                      <a:pt x="129" y="1339"/>
                    </a:lnTo>
                    <a:lnTo>
                      <a:pt x="139" y="1333"/>
                    </a:lnTo>
                    <a:lnTo>
                      <a:pt x="150" y="1313"/>
                    </a:lnTo>
                    <a:lnTo>
                      <a:pt x="152" y="1316"/>
                    </a:lnTo>
                    <a:lnTo>
                      <a:pt x="152" y="1326"/>
                    </a:lnTo>
                    <a:lnTo>
                      <a:pt x="157" y="1327"/>
                    </a:lnTo>
                    <a:lnTo>
                      <a:pt x="181" y="1315"/>
                    </a:lnTo>
                    <a:lnTo>
                      <a:pt x="189" y="1315"/>
                    </a:lnTo>
                    <a:lnTo>
                      <a:pt x="197" y="1311"/>
                    </a:lnTo>
                    <a:lnTo>
                      <a:pt x="200" y="1316"/>
                    </a:lnTo>
                    <a:lnTo>
                      <a:pt x="203" y="1316"/>
                    </a:lnTo>
                    <a:lnTo>
                      <a:pt x="213" y="1306"/>
                    </a:lnTo>
                    <a:lnTo>
                      <a:pt x="221" y="1300"/>
                    </a:lnTo>
                    <a:lnTo>
                      <a:pt x="229" y="1299"/>
                    </a:lnTo>
                    <a:lnTo>
                      <a:pt x="235" y="1301"/>
                    </a:lnTo>
                    <a:lnTo>
                      <a:pt x="251" y="1291"/>
                    </a:lnTo>
                    <a:lnTo>
                      <a:pt x="261" y="1290"/>
                    </a:lnTo>
                    <a:lnTo>
                      <a:pt x="268" y="1276"/>
                    </a:lnTo>
                    <a:lnTo>
                      <a:pt x="273" y="1286"/>
                    </a:lnTo>
                    <a:lnTo>
                      <a:pt x="291" y="1279"/>
                    </a:lnTo>
                    <a:lnTo>
                      <a:pt x="289" y="1269"/>
                    </a:lnTo>
                    <a:lnTo>
                      <a:pt x="290" y="1272"/>
                    </a:lnTo>
                    <a:lnTo>
                      <a:pt x="299" y="1275"/>
                    </a:lnTo>
                    <a:lnTo>
                      <a:pt x="305" y="1275"/>
                    </a:lnTo>
                    <a:lnTo>
                      <a:pt x="311" y="1269"/>
                    </a:lnTo>
                    <a:lnTo>
                      <a:pt x="329" y="1268"/>
                    </a:lnTo>
                    <a:lnTo>
                      <a:pt x="342" y="1263"/>
                    </a:lnTo>
                    <a:lnTo>
                      <a:pt x="351" y="1258"/>
                    </a:lnTo>
                    <a:lnTo>
                      <a:pt x="359" y="1263"/>
                    </a:lnTo>
                    <a:lnTo>
                      <a:pt x="377" y="1265"/>
                    </a:lnTo>
                    <a:lnTo>
                      <a:pt x="382" y="1262"/>
                    </a:lnTo>
                    <a:lnTo>
                      <a:pt x="386" y="1257"/>
                    </a:lnTo>
                    <a:lnTo>
                      <a:pt x="387" y="1258"/>
                    </a:lnTo>
                    <a:lnTo>
                      <a:pt x="423" y="1231"/>
                    </a:lnTo>
                    <a:lnTo>
                      <a:pt x="473" y="1182"/>
                    </a:lnTo>
                    <a:lnTo>
                      <a:pt x="511" y="1139"/>
                    </a:lnTo>
                    <a:lnTo>
                      <a:pt x="563" y="1070"/>
                    </a:lnTo>
                    <a:lnTo>
                      <a:pt x="576" y="1050"/>
                    </a:lnTo>
                    <a:lnTo>
                      <a:pt x="592" y="1012"/>
                    </a:lnTo>
                    <a:lnTo>
                      <a:pt x="593" y="973"/>
                    </a:lnTo>
                    <a:lnTo>
                      <a:pt x="589" y="979"/>
                    </a:lnTo>
                    <a:lnTo>
                      <a:pt x="579" y="962"/>
                    </a:lnTo>
                    <a:lnTo>
                      <a:pt x="574" y="945"/>
                    </a:lnTo>
                    <a:lnTo>
                      <a:pt x="544" y="922"/>
                    </a:lnTo>
                    <a:lnTo>
                      <a:pt x="536" y="909"/>
                    </a:lnTo>
                    <a:lnTo>
                      <a:pt x="530" y="891"/>
                    </a:lnTo>
                    <a:lnTo>
                      <a:pt x="534" y="875"/>
                    </a:lnTo>
                    <a:lnTo>
                      <a:pt x="544" y="860"/>
                    </a:lnTo>
                    <a:lnTo>
                      <a:pt x="550" y="842"/>
                    </a:lnTo>
                    <a:lnTo>
                      <a:pt x="549" y="822"/>
                    </a:lnTo>
                    <a:lnTo>
                      <a:pt x="533" y="807"/>
                    </a:lnTo>
                    <a:lnTo>
                      <a:pt x="526" y="791"/>
                    </a:lnTo>
                    <a:lnTo>
                      <a:pt x="528" y="770"/>
                    </a:lnTo>
                    <a:lnTo>
                      <a:pt x="520" y="753"/>
                    </a:lnTo>
                    <a:lnTo>
                      <a:pt x="504" y="750"/>
                    </a:lnTo>
                    <a:lnTo>
                      <a:pt x="503" y="729"/>
                    </a:lnTo>
                    <a:lnTo>
                      <a:pt x="509" y="718"/>
                    </a:lnTo>
                    <a:lnTo>
                      <a:pt x="507" y="699"/>
                    </a:lnTo>
                    <a:lnTo>
                      <a:pt x="504" y="689"/>
                    </a:lnTo>
                    <a:lnTo>
                      <a:pt x="509" y="673"/>
                    </a:lnTo>
                    <a:lnTo>
                      <a:pt x="511" y="651"/>
                    </a:lnTo>
                    <a:lnTo>
                      <a:pt x="525" y="639"/>
                    </a:lnTo>
                    <a:lnTo>
                      <a:pt x="523" y="624"/>
                    </a:lnTo>
                    <a:lnTo>
                      <a:pt x="521" y="607"/>
                    </a:lnTo>
                    <a:lnTo>
                      <a:pt x="510" y="573"/>
                    </a:lnTo>
                    <a:lnTo>
                      <a:pt x="495" y="546"/>
                    </a:lnTo>
                    <a:lnTo>
                      <a:pt x="493" y="527"/>
                    </a:lnTo>
                    <a:lnTo>
                      <a:pt x="485" y="510"/>
                    </a:lnTo>
                    <a:lnTo>
                      <a:pt x="476" y="490"/>
                    </a:lnTo>
                    <a:lnTo>
                      <a:pt x="474" y="469"/>
                    </a:lnTo>
                    <a:lnTo>
                      <a:pt x="480" y="456"/>
                    </a:lnTo>
                    <a:lnTo>
                      <a:pt x="499" y="413"/>
                    </a:lnTo>
                    <a:lnTo>
                      <a:pt x="517" y="376"/>
                    </a:lnTo>
                    <a:lnTo>
                      <a:pt x="514" y="354"/>
                    </a:lnTo>
                    <a:lnTo>
                      <a:pt x="504" y="339"/>
                    </a:lnTo>
                    <a:lnTo>
                      <a:pt x="484" y="301"/>
                    </a:lnTo>
                    <a:lnTo>
                      <a:pt x="469" y="294"/>
                    </a:lnTo>
                    <a:lnTo>
                      <a:pt x="456" y="291"/>
                    </a:lnTo>
                    <a:lnTo>
                      <a:pt x="446" y="285"/>
                    </a:lnTo>
                    <a:lnTo>
                      <a:pt x="441" y="278"/>
                    </a:lnTo>
                    <a:lnTo>
                      <a:pt x="436" y="258"/>
                    </a:lnTo>
                    <a:lnTo>
                      <a:pt x="434" y="232"/>
                    </a:lnTo>
                    <a:lnTo>
                      <a:pt x="435" y="223"/>
                    </a:lnTo>
                    <a:lnTo>
                      <a:pt x="446" y="194"/>
                    </a:lnTo>
                    <a:lnTo>
                      <a:pt x="446" y="189"/>
                    </a:lnTo>
                    <a:lnTo>
                      <a:pt x="436" y="185"/>
                    </a:lnTo>
                    <a:lnTo>
                      <a:pt x="467" y="158"/>
                    </a:lnTo>
                    <a:lnTo>
                      <a:pt x="457" y="150"/>
                    </a:lnTo>
                    <a:lnTo>
                      <a:pt x="456" y="139"/>
                    </a:lnTo>
                    <a:lnTo>
                      <a:pt x="460" y="126"/>
                    </a:lnTo>
                    <a:lnTo>
                      <a:pt x="479" y="102"/>
                    </a:lnTo>
                    <a:lnTo>
                      <a:pt x="478" y="86"/>
                    </a:lnTo>
                    <a:lnTo>
                      <a:pt x="471" y="58"/>
                    </a:lnTo>
                    <a:lnTo>
                      <a:pt x="453" y="41"/>
                    </a:lnTo>
                    <a:lnTo>
                      <a:pt x="435" y="35"/>
                    </a:lnTo>
                    <a:lnTo>
                      <a:pt x="425" y="26"/>
                    </a:lnTo>
                    <a:lnTo>
                      <a:pt x="415" y="5"/>
                    </a:lnTo>
                    <a:lnTo>
                      <a:pt x="409" y="0"/>
                    </a:lnTo>
                    <a:lnTo>
                      <a:pt x="386" y="5"/>
                    </a:lnTo>
                    <a:lnTo>
                      <a:pt x="348" y="22"/>
                    </a:lnTo>
                    <a:lnTo>
                      <a:pt x="323" y="25"/>
                    </a:lnTo>
                    <a:lnTo>
                      <a:pt x="310" y="32"/>
                    </a:lnTo>
                    <a:lnTo>
                      <a:pt x="300" y="45"/>
                    </a:lnTo>
                    <a:lnTo>
                      <a:pt x="286" y="76"/>
                    </a:lnTo>
                    <a:lnTo>
                      <a:pt x="283" y="118"/>
                    </a:lnTo>
                    <a:lnTo>
                      <a:pt x="283" y="132"/>
                    </a:lnTo>
                    <a:lnTo>
                      <a:pt x="285" y="155"/>
                    </a:lnTo>
                    <a:lnTo>
                      <a:pt x="283" y="167"/>
                    </a:lnTo>
                    <a:lnTo>
                      <a:pt x="257" y="187"/>
                    </a:lnTo>
                    <a:lnTo>
                      <a:pt x="248" y="201"/>
                    </a:lnTo>
                    <a:lnTo>
                      <a:pt x="236" y="210"/>
                    </a:lnTo>
                    <a:lnTo>
                      <a:pt x="220" y="218"/>
                    </a:lnTo>
                    <a:lnTo>
                      <a:pt x="210" y="214"/>
                    </a:lnTo>
                    <a:lnTo>
                      <a:pt x="207" y="205"/>
                    </a:lnTo>
                    <a:lnTo>
                      <a:pt x="198" y="193"/>
                    </a:lnTo>
                    <a:lnTo>
                      <a:pt x="188" y="186"/>
                    </a:lnTo>
                    <a:lnTo>
                      <a:pt x="171" y="205"/>
                    </a:lnTo>
                    <a:lnTo>
                      <a:pt x="156" y="214"/>
                    </a:lnTo>
                    <a:lnTo>
                      <a:pt x="144" y="215"/>
                    </a:lnTo>
                    <a:lnTo>
                      <a:pt x="129" y="208"/>
                    </a:lnTo>
                    <a:lnTo>
                      <a:pt x="103" y="204"/>
                    </a:lnTo>
                    <a:lnTo>
                      <a:pt x="98" y="196"/>
                    </a:lnTo>
                    <a:lnTo>
                      <a:pt x="93" y="177"/>
                    </a:lnTo>
                    <a:lnTo>
                      <a:pt x="63" y="133"/>
                    </a:lnTo>
                    <a:lnTo>
                      <a:pt x="52" y="122"/>
                    </a:lnTo>
                    <a:lnTo>
                      <a:pt x="37" y="116"/>
                    </a:lnTo>
                    <a:lnTo>
                      <a:pt x="25" y="122"/>
                    </a:lnTo>
                    <a:lnTo>
                      <a:pt x="26" y="134"/>
                    </a:lnTo>
                    <a:lnTo>
                      <a:pt x="28" y="146"/>
                    </a:lnTo>
                    <a:lnTo>
                      <a:pt x="20" y="150"/>
                    </a:lnTo>
                    <a:lnTo>
                      <a:pt x="11" y="145"/>
                    </a:lnTo>
                    <a:lnTo>
                      <a:pt x="3" y="149"/>
                    </a:lnTo>
                    <a:lnTo>
                      <a:pt x="0" y="15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2" name="Freeform 219"/>
              <p:cNvSpPr>
                <a:spLocks noChangeAspect="1"/>
              </p:cNvSpPr>
              <p:nvPr/>
            </p:nvSpPr>
            <p:spPr bwMode="gray">
              <a:xfrm>
                <a:off x="4899819" y="2460972"/>
                <a:ext cx="49213" cy="90488"/>
              </a:xfrm>
              <a:custGeom>
                <a:avLst/>
                <a:gdLst/>
                <a:ahLst/>
                <a:cxnLst>
                  <a:cxn ang="0">
                    <a:pos x="43" y="278"/>
                  </a:cxn>
                  <a:cxn ang="0">
                    <a:pos x="75" y="280"/>
                  </a:cxn>
                  <a:cxn ang="0">
                    <a:pos x="80" y="276"/>
                  </a:cxn>
                  <a:cxn ang="0">
                    <a:pos x="84" y="279"/>
                  </a:cxn>
                  <a:cxn ang="0">
                    <a:pos x="89" y="275"/>
                  </a:cxn>
                  <a:cxn ang="0">
                    <a:pos x="83" y="266"/>
                  </a:cxn>
                  <a:cxn ang="0">
                    <a:pos x="75" y="262"/>
                  </a:cxn>
                  <a:cxn ang="0">
                    <a:pos x="85" y="247"/>
                  </a:cxn>
                  <a:cxn ang="0">
                    <a:pos x="83" y="243"/>
                  </a:cxn>
                  <a:cxn ang="0">
                    <a:pos x="84" y="223"/>
                  </a:cxn>
                  <a:cxn ang="0">
                    <a:pos x="91" y="210"/>
                  </a:cxn>
                  <a:cxn ang="0">
                    <a:pos x="84" y="200"/>
                  </a:cxn>
                  <a:cxn ang="0">
                    <a:pos x="102" y="199"/>
                  </a:cxn>
                  <a:cxn ang="0">
                    <a:pos x="98" y="185"/>
                  </a:cxn>
                  <a:cxn ang="0">
                    <a:pos x="116" y="182"/>
                  </a:cxn>
                  <a:cxn ang="0">
                    <a:pos x="118" y="163"/>
                  </a:cxn>
                  <a:cxn ang="0">
                    <a:pos x="127" y="149"/>
                  </a:cxn>
                  <a:cxn ang="0">
                    <a:pos x="130" y="161"/>
                  </a:cxn>
                  <a:cxn ang="0">
                    <a:pos x="138" y="156"/>
                  </a:cxn>
                  <a:cxn ang="0">
                    <a:pos x="154" y="133"/>
                  </a:cxn>
                  <a:cxn ang="0">
                    <a:pos x="146" y="123"/>
                  </a:cxn>
                  <a:cxn ang="0">
                    <a:pos x="129" y="126"/>
                  </a:cxn>
                  <a:cxn ang="0">
                    <a:pos x="119" y="120"/>
                  </a:cxn>
                  <a:cxn ang="0">
                    <a:pos x="112" y="123"/>
                  </a:cxn>
                  <a:cxn ang="0">
                    <a:pos x="119" y="109"/>
                  </a:cxn>
                  <a:cxn ang="0">
                    <a:pos x="108" y="109"/>
                  </a:cxn>
                  <a:cxn ang="0">
                    <a:pos x="117" y="102"/>
                  </a:cxn>
                  <a:cxn ang="0">
                    <a:pos x="118" y="92"/>
                  </a:cxn>
                  <a:cxn ang="0">
                    <a:pos x="122" y="66"/>
                  </a:cxn>
                  <a:cxn ang="0">
                    <a:pos x="132" y="39"/>
                  </a:cxn>
                  <a:cxn ang="0">
                    <a:pos x="128" y="10"/>
                  </a:cxn>
                  <a:cxn ang="0">
                    <a:pos x="129" y="0"/>
                  </a:cxn>
                  <a:cxn ang="0">
                    <a:pos x="101" y="17"/>
                  </a:cxn>
                  <a:cxn ang="0">
                    <a:pos x="83" y="45"/>
                  </a:cxn>
                  <a:cxn ang="0">
                    <a:pos x="28" y="63"/>
                  </a:cxn>
                  <a:cxn ang="0">
                    <a:pos x="15" y="82"/>
                  </a:cxn>
                  <a:cxn ang="0">
                    <a:pos x="6" y="119"/>
                  </a:cxn>
                  <a:cxn ang="0">
                    <a:pos x="0" y="146"/>
                  </a:cxn>
                  <a:cxn ang="0">
                    <a:pos x="6" y="185"/>
                  </a:cxn>
                  <a:cxn ang="0">
                    <a:pos x="4" y="216"/>
                  </a:cxn>
                  <a:cxn ang="0">
                    <a:pos x="12" y="214"/>
                  </a:cxn>
                  <a:cxn ang="0">
                    <a:pos x="28" y="226"/>
                  </a:cxn>
                  <a:cxn ang="0">
                    <a:pos x="33" y="269"/>
                  </a:cxn>
                </a:cxnLst>
                <a:rect l="0" t="0" r="r" b="b"/>
                <a:pathLst>
                  <a:path w="154" h="284">
                    <a:moveTo>
                      <a:pt x="35" y="279"/>
                    </a:moveTo>
                    <a:lnTo>
                      <a:pt x="43" y="278"/>
                    </a:lnTo>
                    <a:lnTo>
                      <a:pt x="67" y="284"/>
                    </a:lnTo>
                    <a:lnTo>
                      <a:pt x="75" y="280"/>
                    </a:lnTo>
                    <a:lnTo>
                      <a:pt x="79" y="279"/>
                    </a:lnTo>
                    <a:lnTo>
                      <a:pt x="80" y="276"/>
                    </a:lnTo>
                    <a:lnTo>
                      <a:pt x="83" y="276"/>
                    </a:lnTo>
                    <a:lnTo>
                      <a:pt x="84" y="279"/>
                    </a:lnTo>
                    <a:lnTo>
                      <a:pt x="89" y="279"/>
                    </a:lnTo>
                    <a:lnTo>
                      <a:pt x="89" y="275"/>
                    </a:lnTo>
                    <a:lnTo>
                      <a:pt x="86" y="270"/>
                    </a:lnTo>
                    <a:lnTo>
                      <a:pt x="83" y="266"/>
                    </a:lnTo>
                    <a:lnTo>
                      <a:pt x="75" y="266"/>
                    </a:lnTo>
                    <a:lnTo>
                      <a:pt x="75" y="262"/>
                    </a:lnTo>
                    <a:lnTo>
                      <a:pt x="75" y="253"/>
                    </a:lnTo>
                    <a:lnTo>
                      <a:pt x="85" y="247"/>
                    </a:lnTo>
                    <a:lnTo>
                      <a:pt x="85" y="243"/>
                    </a:lnTo>
                    <a:lnTo>
                      <a:pt x="83" y="243"/>
                    </a:lnTo>
                    <a:lnTo>
                      <a:pt x="81" y="235"/>
                    </a:lnTo>
                    <a:lnTo>
                      <a:pt x="84" y="223"/>
                    </a:lnTo>
                    <a:lnTo>
                      <a:pt x="81" y="220"/>
                    </a:lnTo>
                    <a:lnTo>
                      <a:pt x="91" y="210"/>
                    </a:lnTo>
                    <a:lnTo>
                      <a:pt x="90" y="206"/>
                    </a:lnTo>
                    <a:lnTo>
                      <a:pt x="84" y="200"/>
                    </a:lnTo>
                    <a:lnTo>
                      <a:pt x="90" y="198"/>
                    </a:lnTo>
                    <a:lnTo>
                      <a:pt x="102" y="199"/>
                    </a:lnTo>
                    <a:lnTo>
                      <a:pt x="103" y="193"/>
                    </a:lnTo>
                    <a:lnTo>
                      <a:pt x="98" y="185"/>
                    </a:lnTo>
                    <a:lnTo>
                      <a:pt x="102" y="180"/>
                    </a:lnTo>
                    <a:lnTo>
                      <a:pt x="116" y="182"/>
                    </a:lnTo>
                    <a:lnTo>
                      <a:pt x="121" y="176"/>
                    </a:lnTo>
                    <a:lnTo>
                      <a:pt x="118" y="163"/>
                    </a:lnTo>
                    <a:lnTo>
                      <a:pt x="122" y="151"/>
                    </a:lnTo>
                    <a:lnTo>
                      <a:pt x="127" y="149"/>
                    </a:lnTo>
                    <a:lnTo>
                      <a:pt x="127" y="153"/>
                    </a:lnTo>
                    <a:lnTo>
                      <a:pt x="130" y="161"/>
                    </a:lnTo>
                    <a:lnTo>
                      <a:pt x="137" y="152"/>
                    </a:lnTo>
                    <a:lnTo>
                      <a:pt x="138" y="156"/>
                    </a:lnTo>
                    <a:lnTo>
                      <a:pt x="153" y="144"/>
                    </a:lnTo>
                    <a:lnTo>
                      <a:pt x="154" y="133"/>
                    </a:lnTo>
                    <a:lnTo>
                      <a:pt x="151" y="125"/>
                    </a:lnTo>
                    <a:lnTo>
                      <a:pt x="146" y="123"/>
                    </a:lnTo>
                    <a:lnTo>
                      <a:pt x="137" y="124"/>
                    </a:lnTo>
                    <a:lnTo>
                      <a:pt x="129" y="126"/>
                    </a:lnTo>
                    <a:lnTo>
                      <a:pt x="126" y="120"/>
                    </a:lnTo>
                    <a:lnTo>
                      <a:pt x="119" y="120"/>
                    </a:lnTo>
                    <a:lnTo>
                      <a:pt x="114" y="128"/>
                    </a:lnTo>
                    <a:lnTo>
                      <a:pt x="112" y="123"/>
                    </a:lnTo>
                    <a:lnTo>
                      <a:pt x="113" y="117"/>
                    </a:lnTo>
                    <a:lnTo>
                      <a:pt x="119" y="109"/>
                    </a:lnTo>
                    <a:lnTo>
                      <a:pt x="118" y="107"/>
                    </a:lnTo>
                    <a:lnTo>
                      <a:pt x="108" y="109"/>
                    </a:lnTo>
                    <a:lnTo>
                      <a:pt x="108" y="106"/>
                    </a:lnTo>
                    <a:lnTo>
                      <a:pt x="117" y="102"/>
                    </a:lnTo>
                    <a:lnTo>
                      <a:pt x="117" y="93"/>
                    </a:lnTo>
                    <a:lnTo>
                      <a:pt x="118" y="92"/>
                    </a:lnTo>
                    <a:lnTo>
                      <a:pt x="118" y="80"/>
                    </a:lnTo>
                    <a:lnTo>
                      <a:pt x="122" y="66"/>
                    </a:lnTo>
                    <a:lnTo>
                      <a:pt x="132" y="48"/>
                    </a:lnTo>
                    <a:lnTo>
                      <a:pt x="132" y="39"/>
                    </a:lnTo>
                    <a:lnTo>
                      <a:pt x="126" y="20"/>
                    </a:lnTo>
                    <a:lnTo>
                      <a:pt x="128" y="10"/>
                    </a:lnTo>
                    <a:lnTo>
                      <a:pt x="130" y="2"/>
                    </a:lnTo>
                    <a:lnTo>
                      <a:pt x="129" y="0"/>
                    </a:lnTo>
                    <a:lnTo>
                      <a:pt x="123" y="6"/>
                    </a:lnTo>
                    <a:lnTo>
                      <a:pt x="101" y="17"/>
                    </a:lnTo>
                    <a:lnTo>
                      <a:pt x="85" y="34"/>
                    </a:lnTo>
                    <a:lnTo>
                      <a:pt x="83" y="45"/>
                    </a:lnTo>
                    <a:lnTo>
                      <a:pt x="71" y="54"/>
                    </a:lnTo>
                    <a:lnTo>
                      <a:pt x="28" y="63"/>
                    </a:lnTo>
                    <a:lnTo>
                      <a:pt x="20" y="71"/>
                    </a:lnTo>
                    <a:lnTo>
                      <a:pt x="15" y="82"/>
                    </a:lnTo>
                    <a:lnTo>
                      <a:pt x="8" y="107"/>
                    </a:lnTo>
                    <a:lnTo>
                      <a:pt x="6" y="119"/>
                    </a:lnTo>
                    <a:lnTo>
                      <a:pt x="0" y="134"/>
                    </a:lnTo>
                    <a:lnTo>
                      <a:pt x="0" y="146"/>
                    </a:lnTo>
                    <a:lnTo>
                      <a:pt x="3" y="174"/>
                    </a:lnTo>
                    <a:lnTo>
                      <a:pt x="6" y="185"/>
                    </a:lnTo>
                    <a:lnTo>
                      <a:pt x="6" y="199"/>
                    </a:lnTo>
                    <a:lnTo>
                      <a:pt x="4" y="216"/>
                    </a:lnTo>
                    <a:lnTo>
                      <a:pt x="9" y="216"/>
                    </a:lnTo>
                    <a:lnTo>
                      <a:pt x="12" y="214"/>
                    </a:lnTo>
                    <a:lnTo>
                      <a:pt x="21" y="219"/>
                    </a:lnTo>
                    <a:lnTo>
                      <a:pt x="28" y="226"/>
                    </a:lnTo>
                    <a:lnTo>
                      <a:pt x="33" y="236"/>
                    </a:lnTo>
                    <a:lnTo>
                      <a:pt x="33" y="269"/>
                    </a:lnTo>
                    <a:lnTo>
                      <a:pt x="35" y="27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3" name="Freeform 220"/>
              <p:cNvSpPr>
                <a:spLocks noChangeAspect="1"/>
              </p:cNvSpPr>
              <p:nvPr/>
            </p:nvSpPr>
            <p:spPr bwMode="gray">
              <a:xfrm>
                <a:off x="4847431" y="1911697"/>
                <a:ext cx="452438" cy="539750"/>
              </a:xfrm>
              <a:custGeom>
                <a:avLst/>
                <a:gdLst/>
                <a:ahLst/>
                <a:cxnLst>
                  <a:cxn ang="0">
                    <a:pos x="1358" y="214"/>
                  </a:cxn>
                  <a:cxn ang="0">
                    <a:pos x="1321" y="157"/>
                  </a:cxn>
                  <a:cxn ang="0">
                    <a:pos x="1355" y="75"/>
                  </a:cxn>
                  <a:cxn ang="0">
                    <a:pos x="1290" y="70"/>
                  </a:cxn>
                  <a:cxn ang="0">
                    <a:pos x="1260" y="47"/>
                  </a:cxn>
                  <a:cxn ang="0">
                    <a:pos x="1218" y="67"/>
                  </a:cxn>
                  <a:cxn ang="0">
                    <a:pos x="1176" y="31"/>
                  </a:cxn>
                  <a:cxn ang="0">
                    <a:pos x="1106" y="112"/>
                  </a:cxn>
                  <a:cxn ang="0">
                    <a:pos x="1074" y="26"/>
                  </a:cxn>
                  <a:cxn ang="0">
                    <a:pos x="1003" y="159"/>
                  </a:cxn>
                  <a:cxn ang="0">
                    <a:pos x="944" y="150"/>
                  </a:cxn>
                  <a:cxn ang="0">
                    <a:pos x="930" y="178"/>
                  </a:cxn>
                  <a:cxn ang="0">
                    <a:pos x="874" y="202"/>
                  </a:cxn>
                  <a:cxn ang="0">
                    <a:pos x="841" y="212"/>
                  </a:cxn>
                  <a:cxn ang="0">
                    <a:pos x="795" y="291"/>
                  </a:cxn>
                  <a:cxn ang="0">
                    <a:pos x="726" y="285"/>
                  </a:cxn>
                  <a:cxn ang="0">
                    <a:pos x="704" y="355"/>
                  </a:cxn>
                  <a:cxn ang="0">
                    <a:pos x="632" y="407"/>
                  </a:cxn>
                  <a:cxn ang="0">
                    <a:pos x="633" y="422"/>
                  </a:cxn>
                  <a:cxn ang="0">
                    <a:pos x="586" y="471"/>
                  </a:cxn>
                  <a:cxn ang="0">
                    <a:pos x="561" y="542"/>
                  </a:cxn>
                  <a:cxn ang="0">
                    <a:pos x="520" y="591"/>
                  </a:cxn>
                  <a:cxn ang="0">
                    <a:pos x="459" y="673"/>
                  </a:cxn>
                  <a:cxn ang="0">
                    <a:pos x="436" y="734"/>
                  </a:cxn>
                  <a:cxn ang="0">
                    <a:pos x="420" y="796"/>
                  </a:cxn>
                  <a:cxn ang="0">
                    <a:pos x="387" y="856"/>
                  </a:cxn>
                  <a:cxn ang="0">
                    <a:pos x="360" y="902"/>
                  </a:cxn>
                  <a:cxn ang="0">
                    <a:pos x="305" y="969"/>
                  </a:cxn>
                  <a:cxn ang="0">
                    <a:pos x="320" y="1052"/>
                  </a:cxn>
                  <a:cxn ang="0">
                    <a:pos x="284" y="1096"/>
                  </a:cxn>
                  <a:cxn ang="0">
                    <a:pos x="228" y="1097"/>
                  </a:cxn>
                  <a:cxn ang="0">
                    <a:pos x="167" y="1122"/>
                  </a:cxn>
                  <a:cxn ang="0">
                    <a:pos x="137" y="1182"/>
                  </a:cxn>
                  <a:cxn ang="0">
                    <a:pos x="75" y="1214"/>
                  </a:cxn>
                  <a:cxn ang="0">
                    <a:pos x="53" y="1253"/>
                  </a:cxn>
                  <a:cxn ang="0">
                    <a:pos x="53" y="1279"/>
                  </a:cxn>
                  <a:cxn ang="0">
                    <a:pos x="16" y="1310"/>
                  </a:cxn>
                  <a:cxn ang="0">
                    <a:pos x="74" y="1349"/>
                  </a:cxn>
                  <a:cxn ang="0">
                    <a:pos x="127" y="1354"/>
                  </a:cxn>
                  <a:cxn ang="0">
                    <a:pos x="57" y="1370"/>
                  </a:cxn>
                  <a:cxn ang="0">
                    <a:pos x="0" y="1407"/>
                  </a:cxn>
                  <a:cxn ang="0">
                    <a:pos x="30" y="1461"/>
                  </a:cxn>
                  <a:cxn ang="0">
                    <a:pos x="88" y="1428"/>
                  </a:cxn>
                  <a:cxn ang="0">
                    <a:pos x="40" y="1506"/>
                  </a:cxn>
                  <a:cxn ang="0">
                    <a:pos x="16" y="1560"/>
                  </a:cxn>
                  <a:cxn ang="0">
                    <a:pos x="64" y="1571"/>
                  </a:cxn>
                  <a:cxn ang="0">
                    <a:pos x="85" y="1677"/>
                  </a:cxn>
                  <a:cxn ang="0">
                    <a:pos x="190" y="1671"/>
                  </a:cxn>
                  <a:cxn ang="0">
                    <a:pos x="293" y="1556"/>
                  </a:cxn>
                  <a:cxn ang="0">
                    <a:pos x="299" y="1506"/>
                  </a:cxn>
                  <a:cxn ang="0">
                    <a:pos x="339" y="1614"/>
                  </a:cxn>
                  <a:cxn ang="0">
                    <a:pos x="400" y="1394"/>
                  </a:cxn>
                  <a:cxn ang="0">
                    <a:pos x="386" y="1186"/>
                  </a:cxn>
                  <a:cxn ang="0">
                    <a:pos x="488" y="1020"/>
                  </a:cxn>
                  <a:cxn ang="0">
                    <a:pos x="542" y="750"/>
                  </a:cxn>
                  <a:cxn ang="0">
                    <a:pos x="633" y="532"/>
                  </a:cxn>
                  <a:cxn ang="0">
                    <a:pos x="729" y="404"/>
                  </a:cxn>
                  <a:cxn ang="0">
                    <a:pos x="826" y="326"/>
                  </a:cxn>
                  <a:cxn ang="0">
                    <a:pos x="957" y="371"/>
                  </a:cxn>
                  <a:cxn ang="0">
                    <a:pos x="1139" y="322"/>
                  </a:cxn>
                  <a:cxn ang="0">
                    <a:pos x="1325" y="225"/>
                  </a:cxn>
                  <a:cxn ang="0">
                    <a:pos x="1381" y="239"/>
                  </a:cxn>
                </a:cxnLst>
                <a:rect l="0" t="0" r="r" b="b"/>
                <a:pathLst>
                  <a:path w="1427" h="1701">
                    <a:moveTo>
                      <a:pt x="1419" y="216"/>
                    </a:moveTo>
                    <a:lnTo>
                      <a:pt x="1397" y="212"/>
                    </a:lnTo>
                    <a:lnTo>
                      <a:pt x="1395" y="232"/>
                    </a:lnTo>
                    <a:lnTo>
                      <a:pt x="1388" y="232"/>
                    </a:lnTo>
                    <a:lnTo>
                      <a:pt x="1390" y="229"/>
                    </a:lnTo>
                    <a:lnTo>
                      <a:pt x="1380" y="225"/>
                    </a:lnTo>
                    <a:lnTo>
                      <a:pt x="1376" y="219"/>
                    </a:lnTo>
                    <a:lnTo>
                      <a:pt x="1376" y="231"/>
                    </a:lnTo>
                    <a:lnTo>
                      <a:pt x="1375" y="234"/>
                    </a:lnTo>
                    <a:lnTo>
                      <a:pt x="1370" y="224"/>
                    </a:lnTo>
                    <a:lnTo>
                      <a:pt x="1357" y="226"/>
                    </a:lnTo>
                    <a:lnTo>
                      <a:pt x="1347" y="232"/>
                    </a:lnTo>
                    <a:lnTo>
                      <a:pt x="1350" y="220"/>
                    </a:lnTo>
                    <a:lnTo>
                      <a:pt x="1358" y="214"/>
                    </a:lnTo>
                    <a:lnTo>
                      <a:pt x="1365" y="212"/>
                    </a:lnTo>
                    <a:lnTo>
                      <a:pt x="1368" y="205"/>
                    </a:lnTo>
                    <a:lnTo>
                      <a:pt x="1366" y="200"/>
                    </a:lnTo>
                    <a:lnTo>
                      <a:pt x="1361" y="193"/>
                    </a:lnTo>
                    <a:lnTo>
                      <a:pt x="1341" y="196"/>
                    </a:lnTo>
                    <a:lnTo>
                      <a:pt x="1344" y="189"/>
                    </a:lnTo>
                    <a:lnTo>
                      <a:pt x="1338" y="183"/>
                    </a:lnTo>
                    <a:lnTo>
                      <a:pt x="1326" y="177"/>
                    </a:lnTo>
                    <a:lnTo>
                      <a:pt x="1315" y="166"/>
                    </a:lnTo>
                    <a:lnTo>
                      <a:pt x="1301" y="162"/>
                    </a:lnTo>
                    <a:lnTo>
                      <a:pt x="1296" y="156"/>
                    </a:lnTo>
                    <a:lnTo>
                      <a:pt x="1299" y="153"/>
                    </a:lnTo>
                    <a:lnTo>
                      <a:pt x="1299" y="149"/>
                    </a:lnTo>
                    <a:lnTo>
                      <a:pt x="1321" y="157"/>
                    </a:lnTo>
                    <a:lnTo>
                      <a:pt x="1371" y="166"/>
                    </a:lnTo>
                    <a:lnTo>
                      <a:pt x="1407" y="137"/>
                    </a:lnTo>
                    <a:lnTo>
                      <a:pt x="1419" y="132"/>
                    </a:lnTo>
                    <a:lnTo>
                      <a:pt x="1427" y="126"/>
                    </a:lnTo>
                    <a:lnTo>
                      <a:pt x="1424" y="112"/>
                    </a:lnTo>
                    <a:lnTo>
                      <a:pt x="1412" y="106"/>
                    </a:lnTo>
                    <a:lnTo>
                      <a:pt x="1404" y="92"/>
                    </a:lnTo>
                    <a:lnTo>
                      <a:pt x="1388" y="91"/>
                    </a:lnTo>
                    <a:lnTo>
                      <a:pt x="1380" y="87"/>
                    </a:lnTo>
                    <a:lnTo>
                      <a:pt x="1388" y="80"/>
                    </a:lnTo>
                    <a:lnTo>
                      <a:pt x="1374" y="73"/>
                    </a:lnTo>
                    <a:lnTo>
                      <a:pt x="1369" y="63"/>
                    </a:lnTo>
                    <a:lnTo>
                      <a:pt x="1361" y="71"/>
                    </a:lnTo>
                    <a:lnTo>
                      <a:pt x="1355" y="75"/>
                    </a:lnTo>
                    <a:lnTo>
                      <a:pt x="1355" y="68"/>
                    </a:lnTo>
                    <a:lnTo>
                      <a:pt x="1353" y="63"/>
                    </a:lnTo>
                    <a:lnTo>
                      <a:pt x="1333" y="70"/>
                    </a:lnTo>
                    <a:lnTo>
                      <a:pt x="1332" y="68"/>
                    </a:lnTo>
                    <a:lnTo>
                      <a:pt x="1331" y="63"/>
                    </a:lnTo>
                    <a:lnTo>
                      <a:pt x="1332" y="59"/>
                    </a:lnTo>
                    <a:lnTo>
                      <a:pt x="1332" y="49"/>
                    </a:lnTo>
                    <a:lnTo>
                      <a:pt x="1327" y="46"/>
                    </a:lnTo>
                    <a:lnTo>
                      <a:pt x="1325" y="38"/>
                    </a:lnTo>
                    <a:lnTo>
                      <a:pt x="1316" y="42"/>
                    </a:lnTo>
                    <a:lnTo>
                      <a:pt x="1310" y="38"/>
                    </a:lnTo>
                    <a:lnTo>
                      <a:pt x="1301" y="41"/>
                    </a:lnTo>
                    <a:lnTo>
                      <a:pt x="1293" y="56"/>
                    </a:lnTo>
                    <a:lnTo>
                      <a:pt x="1290" y="70"/>
                    </a:lnTo>
                    <a:lnTo>
                      <a:pt x="1290" y="89"/>
                    </a:lnTo>
                    <a:lnTo>
                      <a:pt x="1293" y="103"/>
                    </a:lnTo>
                    <a:lnTo>
                      <a:pt x="1280" y="110"/>
                    </a:lnTo>
                    <a:lnTo>
                      <a:pt x="1271" y="102"/>
                    </a:lnTo>
                    <a:lnTo>
                      <a:pt x="1260" y="105"/>
                    </a:lnTo>
                    <a:lnTo>
                      <a:pt x="1257" y="101"/>
                    </a:lnTo>
                    <a:lnTo>
                      <a:pt x="1267" y="91"/>
                    </a:lnTo>
                    <a:lnTo>
                      <a:pt x="1277" y="76"/>
                    </a:lnTo>
                    <a:lnTo>
                      <a:pt x="1272" y="67"/>
                    </a:lnTo>
                    <a:lnTo>
                      <a:pt x="1257" y="78"/>
                    </a:lnTo>
                    <a:lnTo>
                      <a:pt x="1247" y="78"/>
                    </a:lnTo>
                    <a:lnTo>
                      <a:pt x="1262" y="67"/>
                    </a:lnTo>
                    <a:lnTo>
                      <a:pt x="1253" y="56"/>
                    </a:lnTo>
                    <a:lnTo>
                      <a:pt x="1260" y="47"/>
                    </a:lnTo>
                    <a:lnTo>
                      <a:pt x="1277" y="49"/>
                    </a:lnTo>
                    <a:lnTo>
                      <a:pt x="1284" y="35"/>
                    </a:lnTo>
                    <a:lnTo>
                      <a:pt x="1285" y="19"/>
                    </a:lnTo>
                    <a:lnTo>
                      <a:pt x="1273" y="19"/>
                    </a:lnTo>
                    <a:lnTo>
                      <a:pt x="1275" y="9"/>
                    </a:lnTo>
                    <a:lnTo>
                      <a:pt x="1268" y="3"/>
                    </a:lnTo>
                    <a:lnTo>
                      <a:pt x="1262" y="3"/>
                    </a:lnTo>
                    <a:lnTo>
                      <a:pt x="1250" y="13"/>
                    </a:lnTo>
                    <a:lnTo>
                      <a:pt x="1239" y="0"/>
                    </a:lnTo>
                    <a:lnTo>
                      <a:pt x="1236" y="17"/>
                    </a:lnTo>
                    <a:lnTo>
                      <a:pt x="1231" y="37"/>
                    </a:lnTo>
                    <a:lnTo>
                      <a:pt x="1226" y="49"/>
                    </a:lnTo>
                    <a:lnTo>
                      <a:pt x="1220" y="59"/>
                    </a:lnTo>
                    <a:lnTo>
                      <a:pt x="1218" y="67"/>
                    </a:lnTo>
                    <a:lnTo>
                      <a:pt x="1219" y="78"/>
                    </a:lnTo>
                    <a:lnTo>
                      <a:pt x="1212" y="79"/>
                    </a:lnTo>
                    <a:lnTo>
                      <a:pt x="1208" y="89"/>
                    </a:lnTo>
                    <a:lnTo>
                      <a:pt x="1208" y="103"/>
                    </a:lnTo>
                    <a:lnTo>
                      <a:pt x="1197" y="103"/>
                    </a:lnTo>
                    <a:lnTo>
                      <a:pt x="1182" y="118"/>
                    </a:lnTo>
                    <a:lnTo>
                      <a:pt x="1183" y="102"/>
                    </a:lnTo>
                    <a:lnTo>
                      <a:pt x="1188" y="85"/>
                    </a:lnTo>
                    <a:lnTo>
                      <a:pt x="1178" y="70"/>
                    </a:lnTo>
                    <a:lnTo>
                      <a:pt x="1188" y="62"/>
                    </a:lnTo>
                    <a:lnTo>
                      <a:pt x="1188" y="41"/>
                    </a:lnTo>
                    <a:lnTo>
                      <a:pt x="1187" y="28"/>
                    </a:lnTo>
                    <a:lnTo>
                      <a:pt x="1182" y="27"/>
                    </a:lnTo>
                    <a:lnTo>
                      <a:pt x="1176" y="31"/>
                    </a:lnTo>
                    <a:lnTo>
                      <a:pt x="1142" y="90"/>
                    </a:lnTo>
                    <a:lnTo>
                      <a:pt x="1135" y="96"/>
                    </a:lnTo>
                    <a:lnTo>
                      <a:pt x="1129" y="111"/>
                    </a:lnTo>
                    <a:lnTo>
                      <a:pt x="1121" y="122"/>
                    </a:lnTo>
                    <a:lnTo>
                      <a:pt x="1115" y="140"/>
                    </a:lnTo>
                    <a:lnTo>
                      <a:pt x="1123" y="132"/>
                    </a:lnTo>
                    <a:lnTo>
                      <a:pt x="1101" y="167"/>
                    </a:lnTo>
                    <a:lnTo>
                      <a:pt x="1092" y="172"/>
                    </a:lnTo>
                    <a:lnTo>
                      <a:pt x="1091" y="160"/>
                    </a:lnTo>
                    <a:lnTo>
                      <a:pt x="1092" y="148"/>
                    </a:lnTo>
                    <a:lnTo>
                      <a:pt x="1099" y="139"/>
                    </a:lnTo>
                    <a:lnTo>
                      <a:pt x="1104" y="137"/>
                    </a:lnTo>
                    <a:lnTo>
                      <a:pt x="1104" y="129"/>
                    </a:lnTo>
                    <a:lnTo>
                      <a:pt x="1106" y="112"/>
                    </a:lnTo>
                    <a:lnTo>
                      <a:pt x="1105" y="105"/>
                    </a:lnTo>
                    <a:lnTo>
                      <a:pt x="1111" y="87"/>
                    </a:lnTo>
                    <a:lnTo>
                      <a:pt x="1133" y="58"/>
                    </a:lnTo>
                    <a:lnTo>
                      <a:pt x="1140" y="42"/>
                    </a:lnTo>
                    <a:lnTo>
                      <a:pt x="1131" y="37"/>
                    </a:lnTo>
                    <a:lnTo>
                      <a:pt x="1116" y="48"/>
                    </a:lnTo>
                    <a:lnTo>
                      <a:pt x="1107" y="51"/>
                    </a:lnTo>
                    <a:lnTo>
                      <a:pt x="1106" y="37"/>
                    </a:lnTo>
                    <a:lnTo>
                      <a:pt x="1100" y="33"/>
                    </a:lnTo>
                    <a:lnTo>
                      <a:pt x="1096" y="27"/>
                    </a:lnTo>
                    <a:lnTo>
                      <a:pt x="1095" y="20"/>
                    </a:lnTo>
                    <a:lnTo>
                      <a:pt x="1085" y="32"/>
                    </a:lnTo>
                    <a:lnTo>
                      <a:pt x="1081" y="26"/>
                    </a:lnTo>
                    <a:lnTo>
                      <a:pt x="1074" y="26"/>
                    </a:lnTo>
                    <a:lnTo>
                      <a:pt x="1073" y="51"/>
                    </a:lnTo>
                    <a:lnTo>
                      <a:pt x="1059" y="46"/>
                    </a:lnTo>
                    <a:lnTo>
                      <a:pt x="1065" y="59"/>
                    </a:lnTo>
                    <a:lnTo>
                      <a:pt x="1073" y="67"/>
                    </a:lnTo>
                    <a:lnTo>
                      <a:pt x="1074" y="71"/>
                    </a:lnTo>
                    <a:lnTo>
                      <a:pt x="1061" y="79"/>
                    </a:lnTo>
                    <a:lnTo>
                      <a:pt x="1053" y="91"/>
                    </a:lnTo>
                    <a:lnTo>
                      <a:pt x="1057" y="105"/>
                    </a:lnTo>
                    <a:lnTo>
                      <a:pt x="1032" y="105"/>
                    </a:lnTo>
                    <a:lnTo>
                      <a:pt x="1020" y="118"/>
                    </a:lnTo>
                    <a:lnTo>
                      <a:pt x="1015" y="129"/>
                    </a:lnTo>
                    <a:lnTo>
                      <a:pt x="1002" y="144"/>
                    </a:lnTo>
                    <a:lnTo>
                      <a:pt x="1000" y="150"/>
                    </a:lnTo>
                    <a:lnTo>
                      <a:pt x="1003" y="159"/>
                    </a:lnTo>
                    <a:lnTo>
                      <a:pt x="1000" y="169"/>
                    </a:lnTo>
                    <a:lnTo>
                      <a:pt x="1000" y="183"/>
                    </a:lnTo>
                    <a:lnTo>
                      <a:pt x="992" y="184"/>
                    </a:lnTo>
                    <a:lnTo>
                      <a:pt x="987" y="178"/>
                    </a:lnTo>
                    <a:lnTo>
                      <a:pt x="987" y="170"/>
                    </a:lnTo>
                    <a:lnTo>
                      <a:pt x="992" y="166"/>
                    </a:lnTo>
                    <a:lnTo>
                      <a:pt x="978" y="162"/>
                    </a:lnTo>
                    <a:lnTo>
                      <a:pt x="986" y="151"/>
                    </a:lnTo>
                    <a:lnTo>
                      <a:pt x="984" y="150"/>
                    </a:lnTo>
                    <a:lnTo>
                      <a:pt x="954" y="145"/>
                    </a:lnTo>
                    <a:lnTo>
                      <a:pt x="956" y="159"/>
                    </a:lnTo>
                    <a:lnTo>
                      <a:pt x="952" y="160"/>
                    </a:lnTo>
                    <a:lnTo>
                      <a:pt x="944" y="156"/>
                    </a:lnTo>
                    <a:lnTo>
                      <a:pt x="944" y="150"/>
                    </a:lnTo>
                    <a:lnTo>
                      <a:pt x="941" y="140"/>
                    </a:lnTo>
                    <a:lnTo>
                      <a:pt x="938" y="143"/>
                    </a:lnTo>
                    <a:lnTo>
                      <a:pt x="935" y="133"/>
                    </a:lnTo>
                    <a:lnTo>
                      <a:pt x="929" y="138"/>
                    </a:lnTo>
                    <a:lnTo>
                      <a:pt x="927" y="133"/>
                    </a:lnTo>
                    <a:lnTo>
                      <a:pt x="922" y="138"/>
                    </a:lnTo>
                    <a:lnTo>
                      <a:pt x="920" y="155"/>
                    </a:lnTo>
                    <a:lnTo>
                      <a:pt x="916" y="146"/>
                    </a:lnTo>
                    <a:lnTo>
                      <a:pt x="911" y="135"/>
                    </a:lnTo>
                    <a:lnTo>
                      <a:pt x="907" y="132"/>
                    </a:lnTo>
                    <a:lnTo>
                      <a:pt x="907" y="157"/>
                    </a:lnTo>
                    <a:lnTo>
                      <a:pt x="924" y="167"/>
                    </a:lnTo>
                    <a:lnTo>
                      <a:pt x="930" y="167"/>
                    </a:lnTo>
                    <a:lnTo>
                      <a:pt x="930" y="178"/>
                    </a:lnTo>
                    <a:lnTo>
                      <a:pt x="928" y="188"/>
                    </a:lnTo>
                    <a:lnTo>
                      <a:pt x="928" y="199"/>
                    </a:lnTo>
                    <a:lnTo>
                      <a:pt x="933" y="210"/>
                    </a:lnTo>
                    <a:lnTo>
                      <a:pt x="933" y="225"/>
                    </a:lnTo>
                    <a:lnTo>
                      <a:pt x="925" y="219"/>
                    </a:lnTo>
                    <a:lnTo>
                      <a:pt x="907" y="191"/>
                    </a:lnTo>
                    <a:lnTo>
                      <a:pt x="891" y="175"/>
                    </a:lnTo>
                    <a:lnTo>
                      <a:pt x="895" y="194"/>
                    </a:lnTo>
                    <a:lnTo>
                      <a:pt x="890" y="194"/>
                    </a:lnTo>
                    <a:lnTo>
                      <a:pt x="886" y="205"/>
                    </a:lnTo>
                    <a:lnTo>
                      <a:pt x="881" y="204"/>
                    </a:lnTo>
                    <a:lnTo>
                      <a:pt x="877" y="212"/>
                    </a:lnTo>
                    <a:lnTo>
                      <a:pt x="874" y="208"/>
                    </a:lnTo>
                    <a:lnTo>
                      <a:pt x="874" y="202"/>
                    </a:lnTo>
                    <a:lnTo>
                      <a:pt x="877" y="191"/>
                    </a:lnTo>
                    <a:lnTo>
                      <a:pt x="870" y="194"/>
                    </a:lnTo>
                    <a:lnTo>
                      <a:pt x="863" y="204"/>
                    </a:lnTo>
                    <a:lnTo>
                      <a:pt x="859" y="218"/>
                    </a:lnTo>
                    <a:lnTo>
                      <a:pt x="853" y="220"/>
                    </a:lnTo>
                    <a:lnTo>
                      <a:pt x="855" y="235"/>
                    </a:lnTo>
                    <a:lnTo>
                      <a:pt x="857" y="241"/>
                    </a:lnTo>
                    <a:lnTo>
                      <a:pt x="841" y="256"/>
                    </a:lnTo>
                    <a:lnTo>
                      <a:pt x="834" y="275"/>
                    </a:lnTo>
                    <a:lnTo>
                      <a:pt x="827" y="285"/>
                    </a:lnTo>
                    <a:lnTo>
                      <a:pt x="837" y="264"/>
                    </a:lnTo>
                    <a:lnTo>
                      <a:pt x="838" y="252"/>
                    </a:lnTo>
                    <a:lnTo>
                      <a:pt x="839" y="229"/>
                    </a:lnTo>
                    <a:lnTo>
                      <a:pt x="841" y="212"/>
                    </a:lnTo>
                    <a:lnTo>
                      <a:pt x="838" y="191"/>
                    </a:lnTo>
                    <a:lnTo>
                      <a:pt x="828" y="194"/>
                    </a:lnTo>
                    <a:lnTo>
                      <a:pt x="822" y="208"/>
                    </a:lnTo>
                    <a:lnTo>
                      <a:pt x="812" y="223"/>
                    </a:lnTo>
                    <a:lnTo>
                      <a:pt x="809" y="246"/>
                    </a:lnTo>
                    <a:lnTo>
                      <a:pt x="804" y="266"/>
                    </a:lnTo>
                    <a:lnTo>
                      <a:pt x="803" y="214"/>
                    </a:lnTo>
                    <a:lnTo>
                      <a:pt x="777" y="218"/>
                    </a:lnTo>
                    <a:lnTo>
                      <a:pt x="768" y="235"/>
                    </a:lnTo>
                    <a:lnTo>
                      <a:pt x="767" y="240"/>
                    </a:lnTo>
                    <a:lnTo>
                      <a:pt x="769" y="261"/>
                    </a:lnTo>
                    <a:lnTo>
                      <a:pt x="779" y="274"/>
                    </a:lnTo>
                    <a:lnTo>
                      <a:pt x="788" y="278"/>
                    </a:lnTo>
                    <a:lnTo>
                      <a:pt x="795" y="291"/>
                    </a:lnTo>
                    <a:lnTo>
                      <a:pt x="794" y="301"/>
                    </a:lnTo>
                    <a:lnTo>
                      <a:pt x="785" y="300"/>
                    </a:lnTo>
                    <a:lnTo>
                      <a:pt x="779" y="284"/>
                    </a:lnTo>
                    <a:lnTo>
                      <a:pt x="768" y="277"/>
                    </a:lnTo>
                    <a:lnTo>
                      <a:pt x="760" y="261"/>
                    </a:lnTo>
                    <a:lnTo>
                      <a:pt x="751" y="252"/>
                    </a:lnTo>
                    <a:lnTo>
                      <a:pt x="739" y="254"/>
                    </a:lnTo>
                    <a:lnTo>
                      <a:pt x="746" y="272"/>
                    </a:lnTo>
                    <a:lnTo>
                      <a:pt x="760" y="284"/>
                    </a:lnTo>
                    <a:lnTo>
                      <a:pt x="750" y="294"/>
                    </a:lnTo>
                    <a:lnTo>
                      <a:pt x="741" y="286"/>
                    </a:lnTo>
                    <a:lnTo>
                      <a:pt x="737" y="293"/>
                    </a:lnTo>
                    <a:lnTo>
                      <a:pt x="735" y="280"/>
                    </a:lnTo>
                    <a:lnTo>
                      <a:pt x="726" y="285"/>
                    </a:lnTo>
                    <a:lnTo>
                      <a:pt x="726" y="280"/>
                    </a:lnTo>
                    <a:lnTo>
                      <a:pt x="729" y="267"/>
                    </a:lnTo>
                    <a:lnTo>
                      <a:pt x="724" y="261"/>
                    </a:lnTo>
                    <a:lnTo>
                      <a:pt x="721" y="266"/>
                    </a:lnTo>
                    <a:lnTo>
                      <a:pt x="714" y="290"/>
                    </a:lnTo>
                    <a:lnTo>
                      <a:pt x="715" y="299"/>
                    </a:lnTo>
                    <a:lnTo>
                      <a:pt x="720" y="306"/>
                    </a:lnTo>
                    <a:lnTo>
                      <a:pt x="697" y="318"/>
                    </a:lnTo>
                    <a:lnTo>
                      <a:pt x="691" y="325"/>
                    </a:lnTo>
                    <a:lnTo>
                      <a:pt x="688" y="332"/>
                    </a:lnTo>
                    <a:lnTo>
                      <a:pt x="687" y="343"/>
                    </a:lnTo>
                    <a:lnTo>
                      <a:pt x="690" y="350"/>
                    </a:lnTo>
                    <a:lnTo>
                      <a:pt x="698" y="347"/>
                    </a:lnTo>
                    <a:lnTo>
                      <a:pt x="704" y="355"/>
                    </a:lnTo>
                    <a:lnTo>
                      <a:pt x="692" y="355"/>
                    </a:lnTo>
                    <a:lnTo>
                      <a:pt x="696" y="365"/>
                    </a:lnTo>
                    <a:lnTo>
                      <a:pt x="696" y="372"/>
                    </a:lnTo>
                    <a:lnTo>
                      <a:pt x="683" y="368"/>
                    </a:lnTo>
                    <a:lnTo>
                      <a:pt x="678" y="370"/>
                    </a:lnTo>
                    <a:lnTo>
                      <a:pt x="686" y="377"/>
                    </a:lnTo>
                    <a:lnTo>
                      <a:pt x="681" y="383"/>
                    </a:lnTo>
                    <a:lnTo>
                      <a:pt x="670" y="380"/>
                    </a:lnTo>
                    <a:lnTo>
                      <a:pt x="667" y="386"/>
                    </a:lnTo>
                    <a:lnTo>
                      <a:pt x="659" y="383"/>
                    </a:lnTo>
                    <a:lnTo>
                      <a:pt x="643" y="390"/>
                    </a:lnTo>
                    <a:lnTo>
                      <a:pt x="639" y="399"/>
                    </a:lnTo>
                    <a:lnTo>
                      <a:pt x="633" y="403"/>
                    </a:lnTo>
                    <a:lnTo>
                      <a:pt x="632" y="407"/>
                    </a:lnTo>
                    <a:lnTo>
                      <a:pt x="642" y="414"/>
                    </a:lnTo>
                    <a:lnTo>
                      <a:pt x="651" y="410"/>
                    </a:lnTo>
                    <a:lnTo>
                      <a:pt x="656" y="404"/>
                    </a:lnTo>
                    <a:lnTo>
                      <a:pt x="672" y="414"/>
                    </a:lnTo>
                    <a:lnTo>
                      <a:pt x="685" y="406"/>
                    </a:lnTo>
                    <a:lnTo>
                      <a:pt x="687" y="409"/>
                    </a:lnTo>
                    <a:lnTo>
                      <a:pt x="691" y="418"/>
                    </a:lnTo>
                    <a:lnTo>
                      <a:pt x="681" y="418"/>
                    </a:lnTo>
                    <a:lnTo>
                      <a:pt x="676" y="425"/>
                    </a:lnTo>
                    <a:lnTo>
                      <a:pt x="674" y="439"/>
                    </a:lnTo>
                    <a:lnTo>
                      <a:pt x="659" y="430"/>
                    </a:lnTo>
                    <a:lnTo>
                      <a:pt x="648" y="430"/>
                    </a:lnTo>
                    <a:lnTo>
                      <a:pt x="645" y="424"/>
                    </a:lnTo>
                    <a:lnTo>
                      <a:pt x="633" y="422"/>
                    </a:lnTo>
                    <a:lnTo>
                      <a:pt x="619" y="430"/>
                    </a:lnTo>
                    <a:lnTo>
                      <a:pt x="616" y="438"/>
                    </a:lnTo>
                    <a:lnTo>
                      <a:pt x="626" y="453"/>
                    </a:lnTo>
                    <a:lnTo>
                      <a:pt x="626" y="462"/>
                    </a:lnTo>
                    <a:lnTo>
                      <a:pt x="619" y="461"/>
                    </a:lnTo>
                    <a:lnTo>
                      <a:pt x="624" y="476"/>
                    </a:lnTo>
                    <a:lnTo>
                      <a:pt x="626" y="487"/>
                    </a:lnTo>
                    <a:lnTo>
                      <a:pt x="617" y="483"/>
                    </a:lnTo>
                    <a:lnTo>
                      <a:pt x="617" y="494"/>
                    </a:lnTo>
                    <a:lnTo>
                      <a:pt x="610" y="495"/>
                    </a:lnTo>
                    <a:lnTo>
                      <a:pt x="605" y="457"/>
                    </a:lnTo>
                    <a:lnTo>
                      <a:pt x="597" y="460"/>
                    </a:lnTo>
                    <a:lnTo>
                      <a:pt x="594" y="473"/>
                    </a:lnTo>
                    <a:lnTo>
                      <a:pt x="586" y="471"/>
                    </a:lnTo>
                    <a:lnTo>
                      <a:pt x="583" y="474"/>
                    </a:lnTo>
                    <a:lnTo>
                      <a:pt x="594" y="479"/>
                    </a:lnTo>
                    <a:lnTo>
                      <a:pt x="591" y="483"/>
                    </a:lnTo>
                    <a:lnTo>
                      <a:pt x="583" y="485"/>
                    </a:lnTo>
                    <a:lnTo>
                      <a:pt x="575" y="490"/>
                    </a:lnTo>
                    <a:lnTo>
                      <a:pt x="573" y="499"/>
                    </a:lnTo>
                    <a:lnTo>
                      <a:pt x="574" y="509"/>
                    </a:lnTo>
                    <a:lnTo>
                      <a:pt x="583" y="516"/>
                    </a:lnTo>
                    <a:lnTo>
                      <a:pt x="575" y="520"/>
                    </a:lnTo>
                    <a:lnTo>
                      <a:pt x="580" y="525"/>
                    </a:lnTo>
                    <a:lnTo>
                      <a:pt x="574" y="527"/>
                    </a:lnTo>
                    <a:lnTo>
                      <a:pt x="570" y="539"/>
                    </a:lnTo>
                    <a:lnTo>
                      <a:pt x="567" y="542"/>
                    </a:lnTo>
                    <a:lnTo>
                      <a:pt x="561" y="542"/>
                    </a:lnTo>
                    <a:lnTo>
                      <a:pt x="562" y="546"/>
                    </a:lnTo>
                    <a:lnTo>
                      <a:pt x="572" y="549"/>
                    </a:lnTo>
                    <a:lnTo>
                      <a:pt x="591" y="542"/>
                    </a:lnTo>
                    <a:lnTo>
                      <a:pt x="578" y="558"/>
                    </a:lnTo>
                    <a:lnTo>
                      <a:pt x="572" y="562"/>
                    </a:lnTo>
                    <a:lnTo>
                      <a:pt x="553" y="558"/>
                    </a:lnTo>
                    <a:lnTo>
                      <a:pt x="548" y="553"/>
                    </a:lnTo>
                    <a:lnTo>
                      <a:pt x="547" y="546"/>
                    </a:lnTo>
                    <a:lnTo>
                      <a:pt x="540" y="547"/>
                    </a:lnTo>
                    <a:lnTo>
                      <a:pt x="529" y="557"/>
                    </a:lnTo>
                    <a:lnTo>
                      <a:pt x="524" y="574"/>
                    </a:lnTo>
                    <a:lnTo>
                      <a:pt x="514" y="581"/>
                    </a:lnTo>
                    <a:lnTo>
                      <a:pt x="513" y="591"/>
                    </a:lnTo>
                    <a:lnTo>
                      <a:pt x="520" y="591"/>
                    </a:lnTo>
                    <a:lnTo>
                      <a:pt x="519" y="598"/>
                    </a:lnTo>
                    <a:lnTo>
                      <a:pt x="518" y="603"/>
                    </a:lnTo>
                    <a:lnTo>
                      <a:pt x="509" y="607"/>
                    </a:lnTo>
                    <a:lnTo>
                      <a:pt x="504" y="625"/>
                    </a:lnTo>
                    <a:lnTo>
                      <a:pt x="497" y="624"/>
                    </a:lnTo>
                    <a:lnTo>
                      <a:pt x="491" y="628"/>
                    </a:lnTo>
                    <a:lnTo>
                      <a:pt x="484" y="629"/>
                    </a:lnTo>
                    <a:lnTo>
                      <a:pt x="476" y="640"/>
                    </a:lnTo>
                    <a:lnTo>
                      <a:pt x="482" y="650"/>
                    </a:lnTo>
                    <a:lnTo>
                      <a:pt x="478" y="654"/>
                    </a:lnTo>
                    <a:lnTo>
                      <a:pt x="467" y="656"/>
                    </a:lnTo>
                    <a:lnTo>
                      <a:pt x="467" y="666"/>
                    </a:lnTo>
                    <a:lnTo>
                      <a:pt x="456" y="667"/>
                    </a:lnTo>
                    <a:lnTo>
                      <a:pt x="459" y="673"/>
                    </a:lnTo>
                    <a:lnTo>
                      <a:pt x="454" y="677"/>
                    </a:lnTo>
                    <a:lnTo>
                      <a:pt x="452" y="686"/>
                    </a:lnTo>
                    <a:lnTo>
                      <a:pt x="465" y="688"/>
                    </a:lnTo>
                    <a:lnTo>
                      <a:pt x="462" y="694"/>
                    </a:lnTo>
                    <a:lnTo>
                      <a:pt x="454" y="699"/>
                    </a:lnTo>
                    <a:lnTo>
                      <a:pt x="448" y="694"/>
                    </a:lnTo>
                    <a:lnTo>
                      <a:pt x="448" y="697"/>
                    </a:lnTo>
                    <a:lnTo>
                      <a:pt x="448" y="711"/>
                    </a:lnTo>
                    <a:lnTo>
                      <a:pt x="454" y="720"/>
                    </a:lnTo>
                    <a:lnTo>
                      <a:pt x="459" y="713"/>
                    </a:lnTo>
                    <a:lnTo>
                      <a:pt x="463" y="716"/>
                    </a:lnTo>
                    <a:lnTo>
                      <a:pt x="461" y="726"/>
                    </a:lnTo>
                    <a:lnTo>
                      <a:pt x="440" y="729"/>
                    </a:lnTo>
                    <a:lnTo>
                      <a:pt x="436" y="734"/>
                    </a:lnTo>
                    <a:lnTo>
                      <a:pt x="435" y="748"/>
                    </a:lnTo>
                    <a:lnTo>
                      <a:pt x="427" y="754"/>
                    </a:lnTo>
                    <a:lnTo>
                      <a:pt x="418" y="757"/>
                    </a:lnTo>
                    <a:lnTo>
                      <a:pt x="412" y="772"/>
                    </a:lnTo>
                    <a:lnTo>
                      <a:pt x="420" y="770"/>
                    </a:lnTo>
                    <a:lnTo>
                      <a:pt x="429" y="762"/>
                    </a:lnTo>
                    <a:lnTo>
                      <a:pt x="440" y="757"/>
                    </a:lnTo>
                    <a:lnTo>
                      <a:pt x="440" y="767"/>
                    </a:lnTo>
                    <a:lnTo>
                      <a:pt x="446" y="779"/>
                    </a:lnTo>
                    <a:lnTo>
                      <a:pt x="427" y="773"/>
                    </a:lnTo>
                    <a:lnTo>
                      <a:pt x="425" y="781"/>
                    </a:lnTo>
                    <a:lnTo>
                      <a:pt x="429" y="785"/>
                    </a:lnTo>
                    <a:lnTo>
                      <a:pt x="423" y="790"/>
                    </a:lnTo>
                    <a:lnTo>
                      <a:pt x="420" y="796"/>
                    </a:lnTo>
                    <a:lnTo>
                      <a:pt x="423" y="806"/>
                    </a:lnTo>
                    <a:lnTo>
                      <a:pt x="419" y="808"/>
                    </a:lnTo>
                    <a:lnTo>
                      <a:pt x="413" y="805"/>
                    </a:lnTo>
                    <a:lnTo>
                      <a:pt x="409" y="811"/>
                    </a:lnTo>
                    <a:lnTo>
                      <a:pt x="412" y="821"/>
                    </a:lnTo>
                    <a:lnTo>
                      <a:pt x="418" y="826"/>
                    </a:lnTo>
                    <a:lnTo>
                      <a:pt x="420" y="845"/>
                    </a:lnTo>
                    <a:lnTo>
                      <a:pt x="413" y="837"/>
                    </a:lnTo>
                    <a:lnTo>
                      <a:pt x="406" y="834"/>
                    </a:lnTo>
                    <a:lnTo>
                      <a:pt x="400" y="821"/>
                    </a:lnTo>
                    <a:lnTo>
                      <a:pt x="401" y="838"/>
                    </a:lnTo>
                    <a:lnTo>
                      <a:pt x="397" y="844"/>
                    </a:lnTo>
                    <a:lnTo>
                      <a:pt x="391" y="847"/>
                    </a:lnTo>
                    <a:lnTo>
                      <a:pt x="387" y="856"/>
                    </a:lnTo>
                    <a:lnTo>
                      <a:pt x="392" y="859"/>
                    </a:lnTo>
                    <a:lnTo>
                      <a:pt x="398" y="856"/>
                    </a:lnTo>
                    <a:lnTo>
                      <a:pt x="403" y="848"/>
                    </a:lnTo>
                    <a:lnTo>
                      <a:pt x="405" y="851"/>
                    </a:lnTo>
                    <a:lnTo>
                      <a:pt x="403" y="856"/>
                    </a:lnTo>
                    <a:lnTo>
                      <a:pt x="403" y="864"/>
                    </a:lnTo>
                    <a:lnTo>
                      <a:pt x="406" y="871"/>
                    </a:lnTo>
                    <a:lnTo>
                      <a:pt x="398" y="877"/>
                    </a:lnTo>
                    <a:lnTo>
                      <a:pt x="387" y="872"/>
                    </a:lnTo>
                    <a:lnTo>
                      <a:pt x="382" y="880"/>
                    </a:lnTo>
                    <a:lnTo>
                      <a:pt x="376" y="876"/>
                    </a:lnTo>
                    <a:lnTo>
                      <a:pt x="369" y="886"/>
                    </a:lnTo>
                    <a:lnTo>
                      <a:pt x="368" y="896"/>
                    </a:lnTo>
                    <a:lnTo>
                      <a:pt x="360" y="902"/>
                    </a:lnTo>
                    <a:lnTo>
                      <a:pt x="352" y="904"/>
                    </a:lnTo>
                    <a:lnTo>
                      <a:pt x="347" y="925"/>
                    </a:lnTo>
                    <a:lnTo>
                      <a:pt x="357" y="921"/>
                    </a:lnTo>
                    <a:lnTo>
                      <a:pt x="366" y="915"/>
                    </a:lnTo>
                    <a:lnTo>
                      <a:pt x="370" y="919"/>
                    </a:lnTo>
                    <a:lnTo>
                      <a:pt x="353" y="926"/>
                    </a:lnTo>
                    <a:lnTo>
                      <a:pt x="353" y="937"/>
                    </a:lnTo>
                    <a:lnTo>
                      <a:pt x="355" y="948"/>
                    </a:lnTo>
                    <a:lnTo>
                      <a:pt x="352" y="955"/>
                    </a:lnTo>
                    <a:lnTo>
                      <a:pt x="341" y="958"/>
                    </a:lnTo>
                    <a:lnTo>
                      <a:pt x="327" y="947"/>
                    </a:lnTo>
                    <a:lnTo>
                      <a:pt x="323" y="947"/>
                    </a:lnTo>
                    <a:lnTo>
                      <a:pt x="315" y="962"/>
                    </a:lnTo>
                    <a:lnTo>
                      <a:pt x="305" y="969"/>
                    </a:lnTo>
                    <a:lnTo>
                      <a:pt x="304" y="976"/>
                    </a:lnTo>
                    <a:lnTo>
                      <a:pt x="296" y="980"/>
                    </a:lnTo>
                    <a:lnTo>
                      <a:pt x="280" y="1006"/>
                    </a:lnTo>
                    <a:lnTo>
                      <a:pt x="277" y="1012"/>
                    </a:lnTo>
                    <a:lnTo>
                      <a:pt x="280" y="1022"/>
                    </a:lnTo>
                    <a:lnTo>
                      <a:pt x="280" y="1026"/>
                    </a:lnTo>
                    <a:lnTo>
                      <a:pt x="258" y="1038"/>
                    </a:lnTo>
                    <a:lnTo>
                      <a:pt x="258" y="1048"/>
                    </a:lnTo>
                    <a:lnTo>
                      <a:pt x="263" y="1053"/>
                    </a:lnTo>
                    <a:lnTo>
                      <a:pt x="274" y="1048"/>
                    </a:lnTo>
                    <a:lnTo>
                      <a:pt x="269" y="1064"/>
                    </a:lnTo>
                    <a:lnTo>
                      <a:pt x="277" y="1075"/>
                    </a:lnTo>
                    <a:lnTo>
                      <a:pt x="283" y="1079"/>
                    </a:lnTo>
                    <a:lnTo>
                      <a:pt x="320" y="1052"/>
                    </a:lnTo>
                    <a:lnTo>
                      <a:pt x="342" y="1042"/>
                    </a:lnTo>
                    <a:lnTo>
                      <a:pt x="347" y="1036"/>
                    </a:lnTo>
                    <a:lnTo>
                      <a:pt x="352" y="1038"/>
                    </a:lnTo>
                    <a:lnTo>
                      <a:pt x="348" y="1044"/>
                    </a:lnTo>
                    <a:lnTo>
                      <a:pt x="335" y="1052"/>
                    </a:lnTo>
                    <a:lnTo>
                      <a:pt x="327" y="1053"/>
                    </a:lnTo>
                    <a:lnTo>
                      <a:pt x="316" y="1060"/>
                    </a:lnTo>
                    <a:lnTo>
                      <a:pt x="307" y="1068"/>
                    </a:lnTo>
                    <a:lnTo>
                      <a:pt x="314" y="1075"/>
                    </a:lnTo>
                    <a:lnTo>
                      <a:pt x="312" y="1079"/>
                    </a:lnTo>
                    <a:lnTo>
                      <a:pt x="295" y="1086"/>
                    </a:lnTo>
                    <a:lnTo>
                      <a:pt x="285" y="1086"/>
                    </a:lnTo>
                    <a:lnTo>
                      <a:pt x="282" y="1090"/>
                    </a:lnTo>
                    <a:lnTo>
                      <a:pt x="284" y="1096"/>
                    </a:lnTo>
                    <a:lnTo>
                      <a:pt x="280" y="1097"/>
                    </a:lnTo>
                    <a:lnTo>
                      <a:pt x="271" y="1096"/>
                    </a:lnTo>
                    <a:lnTo>
                      <a:pt x="271" y="1086"/>
                    </a:lnTo>
                    <a:lnTo>
                      <a:pt x="263" y="1071"/>
                    </a:lnTo>
                    <a:lnTo>
                      <a:pt x="258" y="1066"/>
                    </a:lnTo>
                    <a:lnTo>
                      <a:pt x="253" y="1066"/>
                    </a:lnTo>
                    <a:lnTo>
                      <a:pt x="250" y="1073"/>
                    </a:lnTo>
                    <a:lnTo>
                      <a:pt x="242" y="1074"/>
                    </a:lnTo>
                    <a:lnTo>
                      <a:pt x="236" y="1080"/>
                    </a:lnTo>
                    <a:lnTo>
                      <a:pt x="235" y="1087"/>
                    </a:lnTo>
                    <a:lnTo>
                      <a:pt x="241" y="1092"/>
                    </a:lnTo>
                    <a:lnTo>
                      <a:pt x="242" y="1097"/>
                    </a:lnTo>
                    <a:lnTo>
                      <a:pt x="231" y="1103"/>
                    </a:lnTo>
                    <a:lnTo>
                      <a:pt x="228" y="1097"/>
                    </a:lnTo>
                    <a:lnTo>
                      <a:pt x="228" y="1089"/>
                    </a:lnTo>
                    <a:lnTo>
                      <a:pt x="225" y="1082"/>
                    </a:lnTo>
                    <a:lnTo>
                      <a:pt x="198" y="1093"/>
                    </a:lnTo>
                    <a:lnTo>
                      <a:pt x="194" y="1098"/>
                    </a:lnTo>
                    <a:lnTo>
                      <a:pt x="190" y="1109"/>
                    </a:lnTo>
                    <a:lnTo>
                      <a:pt x="183" y="1108"/>
                    </a:lnTo>
                    <a:lnTo>
                      <a:pt x="185" y="1116"/>
                    </a:lnTo>
                    <a:lnTo>
                      <a:pt x="183" y="1119"/>
                    </a:lnTo>
                    <a:lnTo>
                      <a:pt x="175" y="1120"/>
                    </a:lnTo>
                    <a:lnTo>
                      <a:pt x="175" y="1117"/>
                    </a:lnTo>
                    <a:lnTo>
                      <a:pt x="174" y="1112"/>
                    </a:lnTo>
                    <a:lnTo>
                      <a:pt x="169" y="1113"/>
                    </a:lnTo>
                    <a:lnTo>
                      <a:pt x="166" y="1117"/>
                    </a:lnTo>
                    <a:lnTo>
                      <a:pt x="167" y="1122"/>
                    </a:lnTo>
                    <a:lnTo>
                      <a:pt x="166" y="1124"/>
                    </a:lnTo>
                    <a:lnTo>
                      <a:pt x="156" y="1124"/>
                    </a:lnTo>
                    <a:lnTo>
                      <a:pt x="143" y="1132"/>
                    </a:lnTo>
                    <a:lnTo>
                      <a:pt x="140" y="1145"/>
                    </a:lnTo>
                    <a:lnTo>
                      <a:pt x="135" y="1156"/>
                    </a:lnTo>
                    <a:lnTo>
                      <a:pt x="128" y="1151"/>
                    </a:lnTo>
                    <a:lnTo>
                      <a:pt x="118" y="1150"/>
                    </a:lnTo>
                    <a:lnTo>
                      <a:pt x="110" y="1157"/>
                    </a:lnTo>
                    <a:lnTo>
                      <a:pt x="107" y="1163"/>
                    </a:lnTo>
                    <a:lnTo>
                      <a:pt x="117" y="1171"/>
                    </a:lnTo>
                    <a:lnTo>
                      <a:pt x="111" y="1177"/>
                    </a:lnTo>
                    <a:lnTo>
                      <a:pt x="121" y="1178"/>
                    </a:lnTo>
                    <a:lnTo>
                      <a:pt x="132" y="1176"/>
                    </a:lnTo>
                    <a:lnTo>
                      <a:pt x="137" y="1182"/>
                    </a:lnTo>
                    <a:lnTo>
                      <a:pt x="142" y="1184"/>
                    </a:lnTo>
                    <a:lnTo>
                      <a:pt x="135" y="1193"/>
                    </a:lnTo>
                    <a:lnTo>
                      <a:pt x="138" y="1199"/>
                    </a:lnTo>
                    <a:lnTo>
                      <a:pt x="131" y="1195"/>
                    </a:lnTo>
                    <a:lnTo>
                      <a:pt x="122" y="1195"/>
                    </a:lnTo>
                    <a:lnTo>
                      <a:pt x="99" y="1192"/>
                    </a:lnTo>
                    <a:lnTo>
                      <a:pt x="91" y="1193"/>
                    </a:lnTo>
                    <a:lnTo>
                      <a:pt x="86" y="1197"/>
                    </a:lnTo>
                    <a:lnTo>
                      <a:pt x="80" y="1195"/>
                    </a:lnTo>
                    <a:lnTo>
                      <a:pt x="74" y="1200"/>
                    </a:lnTo>
                    <a:lnTo>
                      <a:pt x="75" y="1203"/>
                    </a:lnTo>
                    <a:lnTo>
                      <a:pt x="81" y="1205"/>
                    </a:lnTo>
                    <a:lnTo>
                      <a:pt x="75" y="1208"/>
                    </a:lnTo>
                    <a:lnTo>
                      <a:pt x="75" y="1214"/>
                    </a:lnTo>
                    <a:lnTo>
                      <a:pt x="83" y="1213"/>
                    </a:lnTo>
                    <a:lnTo>
                      <a:pt x="89" y="1210"/>
                    </a:lnTo>
                    <a:lnTo>
                      <a:pt x="81" y="1220"/>
                    </a:lnTo>
                    <a:lnTo>
                      <a:pt x="81" y="1227"/>
                    </a:lnTo>
                    <a:lnTo>
                      <a:pt x="86" y="1243"/>
                    </a:lnTo>
                    <a:lnTo>
                      <a:pt x="83" y="1245"/>
                    </a:lnTo>
                    <a:lnTo>
                      <a:pt x="78" y="1230"/>
                    </a:lnTo>
                    <a:lnTo>
                      <a:pt x="74" y="1224"/>
                    </a:lnTo>
                    <a:lnTo>
                      <a:pt x="64" y="1230"/>
                    </a:lnTo>
                    <a:lnTo>
                      <a:pt x="59" y="1238"/>
                    </a:lnTo>
                    <a:lnTo>
                      <a:pt x="56" y="1248"/>
                    </a:lnTo>
                    <a:lnTo>
                      <a:pt x="61" y="1253"/>
                    </a:lnTo>
                    <a:lnTo>
                      <a:pt x="62" y="1259"/>
                    </a:lnTo>
                    <a:lnTo>
                      <a:pt x="53" y="1253"/>
                    </a:lnTo>
                    <a:lnTo>
                      <a:pt x="50" y="1246"/>
                    </a:lnTo>
                    <a:lnTo>
                      <a:pt x="41" y="1248"/>
                    </a:lnTo>
                    <a:lnTo>
                      <a:pt x="27" y="1248"/>
                    </a:lnTo>
                    <a:lnTo>
                      <a:pt x="27" y="1254"/>
                    </a:lnTo>
                    <a:lnTo>
                      <a:pt x="29" y="1259"/>
                    </a:lnTo>
                    <a:lnTo>
                      <a:pt x="13" y="1247"/>
                    </a:lnTo>
                    <a:lnTo>
                      <a:pt x="9" y="1251"/>
                    </a:lnTo>
                    <a:lnTo>
                      <a:pt x="15" y="1265"/>
                    </a:lnTo>
                    <a:lnTo>
                      <a:pt x="11" y="1272"/>
                    </a:lnTo>
                    <a:lnTo>
                      <a:pt x="13" y="1274"/>
                    </a:lnTo>
                    <a:lnTo>
                      <a:pt x="41" y="1274"/>
                    </a:lnTo>
                    <a:lnTo>
                      <a:pt x="67" y="1268"/>
                    </a:lnTo>
                    <a:lnTo>
                      <a:pt x="51" y="1275"/>
                    </a:lnTo>
                    <a:lnTo>
                      <a:pt x="53" y="1279"/>
                    </a:lnTo>
                    <a:lnTo>
                      <a:pt x="65" y="1279"/>
                    </a:lnTo>
                    <a:lnTo>
                      <a:pt x="74" y="1275"/>
                    </a:lnTo>
                    <a:lnTo>
                      <a:pt x="77" y="1278"/>
                    </a:lnTo>
                    <a:lnTo>
                      <a:pt x="67" y="1284"/>
                    </a:lnTo>
                    <a:lnTo>
                      <a:pt x="52" y="1286"/>
                    </a:lnTo>
                    <a:lnTo>
                      <a:pt x="36" y="1286"/>
                    </a:lnTo>
                    <a:lnTo>
                      <a:pt x="30" y="1281"/>
                    </a:lnTo>
                    <a:lnTo>
                      <a:pt x="24" y="1281"/>
                    </a:lnTo>
                    <a:lnTo>
                      <a:pt x="13" y="1291"/>
                    </a:lnTo>
                    <a:lnTo>
                      <a:pt x="11" y="1296"/>
                    </a:lnTo>
                    <a:lnTo>
                      <a:pt x="4" y="1295"/>
                    </a:lnTo>
                    <a:lnTo>
                      <a:pt x="2" y="1297"/>
                    </a:lnTo>
                    <a:lnTo>
                      <a:pt x="0" y="1305"/>
                    </a:lnTo>
                    <a:lnTo>
                      <a:pt x="16" y="1310"/>
                    </a:lnTo>
                    <a:lnTo>
                      <a:pt x="15" y="1316"/>
                    </a:lnTo>
                    <a:lnTo>
                      <a:pt x="15" y="1322"/>
                    </a:lnTo>
                    <a:lnTo>
                      <a:pt x="10" y="1327"/>
                    </a:lnTo>
                    <a:lnTo>
                      <a:pt x="3" y="1335"/>
                    </a:lnTo>
                    <a:lnTo>
                      <a:pt x="5" y="1343"/>
                    </a:lnTo>
                    <a:lnTo>
                      <a:pt x="3" y="1346"/>
                    </a:lnTo>
                    <a:lnTo>
                      <a:pt x="3" y="1354"/>
                    </a:lnTo>
                    <a:lnTo>
                      <a:pt x="7" y="1358"/>
                    </a:lnTo>
                    <a:lnTo>
                      <a:pt x="7" y="1365"/>
                    </a:lnTo>
                    <a:lnTo>
                      <a:pt x="22" y="1367"/>
                    </a:lnTo>
                    <a:lnTo>
                      <a:pt x="53" y="1356"/>
                    </a:lnTo>
                    <a:lnTo>
                      <a:pt x="59" y="1360"/>
                    </a:lnTo>
                    <a:lnTo>
                      <a:pt x="72" y="1360"/>
                    </a:lnTo>
                    <a:lnTo>
                      <a:pt x="74" y="1349"/>
                    </a:lnTo>
                    <a:lnTo>
                      <a:pt x="83" y="1333"/>
                    </a:lnTo>
                    <a:lnTo>
                      <a:pt x="85" y="1343"/>
                    </a:lnTo>
                    <a:lnTo>
                      <a:pt x="81" y="1356"/>
                    </a:lnTo>
                    <a:lnTo>
                      <a:pt x="88" y="1359"/>
                    </a:lnTo>
                    <a:lnTo>
                      <a:pt x="99" y="1359"/>
                    </a:lnTo>
                    <a:lnTo>
                      <a:pt x="106" y="1356"/>
                    </a:lnTo>
                    <a:lnTo>
                      <a:pt x="111" y="1360"/>
                    </a:lnTo>
                    <a:lnTo>
                      <a:pt x="122" y="1348"/>
                    </a:lnTo>
                    <a:lnTo>
                      <a:pt x="126" y="1324"/>
                    </a:lnTo>
                    <a:lnTo>
                      <a:pt x="138" y="1317"/>
                    </a:lnTo>
                    <a:lnTo>
                      <a:pt x="139" y="1322"/>
                    </a:lnTo>
                    <a:lnTo>
                      <a:pt x="131" y="1338"/>
                    </a:lnTo>
                    <a:lnTo>
                      <a:pt x="129" y="1349"/>
                    </a:lnTo>
                    <a:lnTo>
                      <a:pt x="127" y="1354"/>
                    </a:lnTo>
                    <a:lnTo>
                      <a:pt x="133" y="1353"/>
                    </a:lnTo>
                    <a:lnTo>
                      <a:pt x="140" y="1349"/>
                    </a:lnTo>
                    <a:lnTo>
                      <a:pt x="145" y="1351"/>
                    </a:lnTo>
                    <a:lnTo>
                      <a:pt x="131" y="1362"/>
                    </a:lnTo>
                    <a:lnTo>
                      <a:pt x="113" y="1369"/>
                    </a:lnTo>
                    <a:lnTo>
                      <a:pt x="111" y="1378"/>
                    </a:lnTo>
                    <a:lnTo>
                      <a:pt x="118" y="1385"/>
                    </a:lnTo>
                    <a:lnTo>
                      <a:pt x="105" y="1393"/>
                    </a:lnTo>
                    <a:lnTo>
                      <a:pt x="105" y="1383"/>
                    </a:lnTo>
                    <a:lnTo>
                      <a:pt x="101" y="1376"/>
                    </a:lnTo>
                    <a:lnTo>
                      <a:pt x="91" y="1369"/>
                    </a:lnTo>
                    <a:lnTo>
                      <a:pt x="81" y="1369"/>
                    </a:lnTo>
                    <a:lnTo>
                      <a:pt x="68" y="1372"/>
                    </a:lnTo>
                    <a:lnTo>
                      <a:pt x="57" y="1370"/>
                    </a:lnTo>
                    <a:lnTo>
                      <a:pt x="47" y="1371"/>
                    </a:lnTo>
                    <a:lnTo>
                      <a:pt x="37" y="1370"/>
                    </a:lnTo>
                    <a:lnTo>
                      <a:pt x="29" y="1378"/>
                    </a:lnTo>
                    <a:lnTo>
                      <a:pt x="10" y="1373"/>
                    </a:lnTo>
                    <a:lnTo>
                      <a:pt x="5" y="1386"/>
                    </a:lnTo>
                    <a:lnTo>
                      <a:pt x="4" y="1397"/>
                    </a:lnTo>
                    <a:lnTo>
                      <a:pt x="14" y="1397"/>
                    </a:lnTo>
                    <a:lnTo>
                      <a:pt x="18" y="1396"/>
                    </a:lnTo>
                    <a:lnTo>
                      <a:pt x="18" y="1410"/>
                    </a:lnTo>
                    <a:lnTo>
                      <a:pt x="9" y="1407"/>
                    </a:lnTo>
                    <a:lnTo>
                      <a:pt x="3" y="1401"/>
                    </a:lnTo>
                    <a:lnTo>
                      <a:pt x="2" y="1403"/>
                    </a:lnTo>
                    <a:lnTo>
                      <a:pt x="0" y="1403"/>
                    </a:lnTo>
                    <a:lnTo>
                      <a:pt x="0" y="1407"/>
                    </a:lnTo>
                    <a:lnTo>
                      <a:pt x="10" y="1425"/>
                    </a:lnTo>
                    <a:lnTo>
                      <a:pt x="16" y="1426"/>
                    </a:lnTo>
                    <a:lnTo>
                      <a:pt x="30" y="1418"/>
                    </a:lnTo>
                    <a:lnTo>
                      <a:pt x="38" y="1415"/>
                    </a:lnTo>
                    <a:lnTo>
                      <a:pt x="25" y="1429"/>
                    </a:lnTo>
                    <a:lnTo>
                      <a:pt x="20" y="1436"/>
                    </a:lnTo>
                    <a:lnTo>
                      <a:pt x="24" y="1440"/>
                    </a:lnTo>
                    <a:lnTo>
                      <a:pt x="14" y="1446"/>
                    </a:lnTo>
                    <a:lnTo>
                      <a:pt x="9" y="1452"/>
                    </a:lnTo>
                    <a:lnTo>
                      <a:pt x="10" y="1461"/>
                    </a:lnTo>
                    <a:lnTo>
                      <a:pt x="15" y="1466"/>
                    </a:lnTo>
                    <a:lnTo>
                      <a:pt x="18" y="1472"/>
                    </a:lnTo>
                    <a:lnTo>
                      <a:pt x="24" y="1467"/>
                    </a:lnTo>
                    <a:lnTo>
                      <a:pt x="30" y="1461"/>
                    </a:lnTo>
                    <a:lnTo>
                      <a:pt x="30" y="1469"/>
                    </a:lnTo>
                    <a:lnTo>
                      <a:pt x="38" y="1483"/>
                    </a:lnTo>
                    <a:lnTo>
                      <a:pt x="31" y="1484"/>
                    </a:lnTo>
                    <a:lnTo>
                      <a:pt x="22" y="1490"/>
                    </a:lnTo>
                    <a:lnTo>
                      <a:pt x="22" y="1495"/>
                    </a:lnTo>
                    <a:lnTo>
                      <a:pt x="27" y="1499"/>
                    </a:lnTo>
                    <a:lnTo>
                      <a:pt x="37" y="1493"/>
                    </a:lnTo>
                    <a:lnTo>
                      <a:pt x="43" y="1482"/>
                    </a:lnTo>
                    <a:lnTo>
                      <a:pt x="45" y="1469"/>
                    </a:lnTo>
                    <a:lnTo>
                      <a:pt x="53" y="1463"/>
                    </a:lnTo>
                    <a:lnTo>
                      <a:pt x="63" y="1451"/>
                    </a:lnTo>
                    <a:lnTo>
                      <a:pt x="73" y="1431"/>
                    </a:lnTo>
                    <a:lnTo>
                      <a:pt x="83" y="1423"/>
                    </a:lnTo>
                    <a:lnTo>
                      <a:pt x="88" y="1428"/>
                    </a:lnTo>
                    <a:lnTo>
                      <a:pt x="88" y="1431"/>
                    </a:lnTo>
                    <a:lnTo>
                      <a:pt x="100" y="1429"/>
                    </a:lnTo>
                    <a:lnTo>
                      <a:pt x="110" y="1430"/>
                    </a:lnTo>
                    <a:lnTo>
                      <a:pt x="94" y="1437"/>
                    </a:lnTo>
                    <a:lnTo>
                      <a:pt x="91" y="1448"/>
                    </a:lnTo>
                    <a:lnTo>
                      <a:pt x="89" y="1455"/>
                    </a:lnTo>
                    <a:lnTo>
                      <a:pt x="88" y="1443"/>
                    </a:lnTo>
                    <a:lnTo>
                      <a:pt x="83" y="1442"/>
                    </a:lnTo>
                    <a:lnTo>
                      <a:pt x="74" y="1456"/>
                    </a:lnTo>
                    <a:lnTo>
                      <a:pt x="64" y="1467"/>
                    </a:lnTo>
                    <a:lnTo>
                      <a:pt x="70" y="1472"/>
                    </a:lnTo>
                    <a:lnTo>
                      <a:pt x="70" y="1475"/>
                    </a:lnTo>
                    <a:lnTo>
                      <a:pt x="59" y="1482"/>
                    </a:lnTo>
                    <a:lnTo>
                      <a:pt x="40" y="1506"/>
                    </a:lnTo>
                    <a:lnTo>
                      <a:pt x="47" y="1511"/>
                    </a:lnTo>
                    <a:lnTo>
                      <a:pt x="67" y="1511"/>
                    </a:lnTo>
                    <a:lnTo>
                      <a:pt x="72" y="1506"/>
                    </a:lnTo>
                    <a:lnTo>
                      <a:pt x="74" y="1510"/>
                    </a:lnTo>
                    <a:lnTo>
                      <a:pt x="53" y="1518"/>
                    </a:lnTo>
                    <a:lnTo>
                      <a:pt x="48" y="1525"/>
                    </a:lnTo>
                    <a:lnTo>
                      <a:pt x="47" y="1528"/>
                    </a:lnTo>
                    <a:lnTo>
                      <a:pt x="37" y="1528"/>
                    </a:lnTo>
                    <a:lnTo>
                      <a:pt x="32" y="1531"/>
                    </a:lnTo>
                    <a:lnTo>
                      <a:pt x="26" y="1528"/>
                    </a:lnTo>
                    <a:lnTo>
                      <a:pt x="18" y="1539"/>
                    </a:lnTo>
                    <a:lnTo>
                      <a:pt x="13" y="1549"/>
                    </a:lnTo>
                    <a:lnTo>
                      <a:pt x="13" y="1558"/>
                    </a:lnTo>
                    <a:lnTo>
                      <a:pt x="16" y="1560"/>
                    </a:lnTo>
                    <a:lnTo>
                      <a:pt x="18" y="1564"/>
                    </a:lnTo>
                    <a:lnTo>
                      <a:pt x="26" y="1563"/>
                    </a:lnTo>
                    <a:lnTo>
                      <a:pt x="30" y="1554"/>
                    </a:lnTo>
                    <a:lnTo>
                      <a:pt x="32" y="1563"/>
                    </a:lnTo>
                    <a:lnTo>
                      <a:pt x="40" y="1563"/>
                    </a:lnTo>
                    <a:lnTo>
                      <a:pt x="42" y="1556"/>
                    </a:lnTo>
                    <a:lnTo>
                      <a:pt x="41" y="1550"/>
                    </a:lnTo>
                    <a:lnTo>
                      <a:pt x="48" y="1555"/>
                    </a:lnTo>
                    <a:lnTo>
                      <a:pt x="63" y="1547"/>
                    </a:lnTo>
                    <a:lnTo>
                      <a:pt x="68" y="1541"/>
                    </a:lnTo>
                    <a:lnTo>
                      <a:pt x="73" y="1544"/>
                    </a:lnTo>
                    <a:lnTo>
                      <a:pt x="58" y="1561"/>
                    </a:lnTo>
                    <a:lnTo>
                      <a:pt x="64" y="1561"/>
                    </a:lnTo>
                    <a:lnTo>
                      <a:pt x="64" y="1571"/>
                    </a:lnTo>
                    <a:lnTo>
                      <a:pt x="58" y="1580"/>
                    </a:lnTo>
                    <a:lnTo>
                      <a:pt x="56" y="1587"/>
                    </a:lnTo>
                    <a:lnTo>
                      <a:pt x="50" y="1593"/>
                    </a:lnTo>
                    <a:lnTo>
                      <a:pt x="51" y="1599"/>
                    </a:lnTo>
                    <a:lnTo>
                      <a:pt x="51" y="1604"/>
                    </a:lnTo>
                    <a:lnTo>
                      <a:pt x="45" y="1603"/>
                    </a:lnTo>
                    <a:lnTo>
                      <a:pt x="40" y="1606"/>
                    </a:lnTo>
                    <a:lnTo>
                      <a:pt x="36" y="1598"/>
                    </a:lnTo>
                    <a:lnTo>
                      <a:pt x="32" y="1598"/>
                    </a:lnTo>
                    <a:lnTo>
                      <a:pt x="25" y="1630"/>
                    </a:lnTo>
                    <a:lnTo>
                      <a:pt x="38" y="1647"/>
                    </a:lnTo>
                    <a:lnTo>
                      <a:pt x="59" y="1666"/>
                    </a:lnTo>
                    <a:lnTo>
                      <a:pt x="74" y="1674"/>
                    </a:lnTo>
                    <a:lnTo>
                      <a:pt x="85" y="1677"/>
                    </a:lnTo>
                    <a:lnTo>
                      <a:pt x="92" y="1665"/>
                    </a:lnTo>
                    <a:lnTo>
                      <a:pt x="92" y="1682"/>
                    </a:lnTo>
                    <a:lnTo>
                      <a:pt x="90" y="1694"/>
                    </a:lnTo>
                    <a:lnTo>
                      <a:pt x="96" y="1689"/>
                    </a:lnTo>
                    <a:lnTo>
                      <a:pt x="106" y="1695"/>
                    </a:lnTo>
                    <a:lnTo>
                      <a:pt x="110" y="1685"/>
                    </a:lnTo>
                    <a:lnTo>
                      <a:pt x="124" y="1687"/>
                    </a:lnTo>
                    <a:lnTo>
                      <a:pt x="117" y="1695"/>
                    </a:lnTo>
                    <a:lnTo>
                      <a:pt x="134" y="1701"/>
                    </a:lnTo>
                    <a:lnTo>
                      <a:pt x="145" y="1697"/>
                    </a:lnTo>
                    <a:lnTo>
                      <a:pt x="158" y="1687"/>
                    </a:lnTo>
                    <a:lnTo>
                      <a:pt x="163" y="1673"/>
                    </a:lnTo>
                    <a:lnTo>
                      <a:pt x="170" y="1684"/>
                    </a:lnTo>
                    <a:lnTo>
                      <a:pt x="190" y="1671"/>
                    </a:lnTo>
                    <a:lnTo>
                      <a:pt x="210" y="1644"/>
                    </a:lnTo>
                    <a:lnTo>
                      <a:pt x="221" y="1638"/>
                    </a:lnTo>
                    <a:lnTo>
                      <a:pt x="225" y="1627"/>
                    </a:lnTo>
                    <a:lnTo>
                      <a:pt x="231" y="1622"/>
                    </a:lnTo>
                    <a:lnTo>
                      <a:pt x="234" y="1615"/>
                    </a:lnTo>
                    <a:lnTo>
                      <a:pt x="251" y="1597"/>
                    </a:lnTo>
                    <a:lnTo>
                      <a:pt x="249" y="1590"/>
                    </a:lnTo>
                    <a:lnTo>
                      <a:pt x="261" y="1597"/>
                    </a:lnTo>
                    <a:lnTo>
                      <a:pt x="274" y="1597"/>
                    </a:lnTo>
                    <a:lnTo>
                      <a:pt x="282" y="1593"/>
                    </a:lnTo>
                    <a:lnTo>
                      <a:pt x="285" y="1581"/>
                    </a:lnTo>
                    <a:lnTo>
                      <a:pt x="287" y="1574"/>
                    </a:lnTo>
                    <a:lnTo>
                      <a:pt x="294" y="1566"/>
                    </a:lnTo>
                    <a:lnTo>
                      <a:pt x="293" y="1556"/>
                    </a:lnTo>
                    <a:lnTo>
                      <a:pt x="287" y="1549"/>
                    </a:lnTo>
                    <a:lnTo>
                      <a:pt x="283" y="1541"/>
                    </a:lnTo>
                    <a:lnTo>
                      <a:pt x="285" y="1538"/>
                    </a:lnTo>
                    <a:lnTo>
                      <a:pt x="287" y="1533"/>
                    </a:lnTo>
                    <a:lnTo>
                      <a:pt x="284" y="1522"/>
                    </a:lnTo>
                    <a:lnTo>
                      <a:pt x="289" y="1526"/>
                    </a:lnTo>
                    <a:lnTo>
                      <a:pt x="293" y="1533"/>
                    </a:lnTo>
                    <a:lnTo>
                      <a:pt x="293" y="1541"/>
                    </a:lnTo>
                    <a:lnTo>
                      <a:pt x="299" y="1539"/>
                    </a:lnTo>
                    <a:lnTo>
                      <a:pt x="300" y="1533"/>
                    </a:lnTo>
                    <a:lnTo>
                      <a:pt x="295" y="1525"/>
                    </a:lnTo>
                    <a:lnTo>
                      <a:pt x="294" y="1509"/>
                    </a:lnTo>
                    <a:lnTo>
                      <a:pt x="296" y="1505"/>
                    </a:lnTo>
                    <a:lnTo>
                      <a:pt x="299" y="1506"/>
                    </a:lnTo>
                    <a:lnTo>
                      <a:pt x="305" y="1502"/>
                    </a:lnTo>
                    <a:lnTo>
                      <a:pt x="310" y="1505"/>
                    </a:lnTo>
                    <a:lnTo>
                      <a:pt x="310" y="1512"/>
                    </a:lnTo>
                    <a:lnTo>
                      <a:pt x="303" y="1516"/>
                    </a:lnTo>
                    <a:lnTo>
                      <a:pt x="303" y="1522"/>
                    </a:lnTo>
                    <a:lnTo>
                      <a:pt x="305" y="1533"/>
                    </a:lnTo>
                    <a:lnTo>
                      <a:pt x="307" y="1563"/>
                    </a:lnTo>
                    <a:lnTo>
                      <a:pt x="310" y="1574"/>
                    </a:lnTo>
                    <a:lnTo>
                      <a:pt x="317" y="1572"/>
                    </a:lnTo>
                    <a:lnTo>
                      <a:pt x="327" y="1581"/>
                    </a:lnTo>
                    <a:lnTo>
                      <a:pt x="333" y="1580"/>
                    </a:lnTo>
                    <a:lnTo>
                      <a:pt x="337" y="1587"/>
                    </a:lnTo>
                    <a:lnTo>
                      <a:pt x="339" y="1592"/>
                    </a:lnTo>
                    <a:lnTo>
                      <a:pt x="339" y="1614"/>
                    </a:lnTo>
                    <a:lnTo>
                      <a:pt x="343" y="1601"/>
                    </a:lnTo>
                    <a:lnTo>
                      <a:pt x="347" y="1609"/>
                    </a:lnTo>
                    <a:lnTo>
                      <a:pt x="355" y="1603"/>
                    </a:lnTo>
                    <a:lnTo>
                      <a:pt x="363" y="1566"/>
                    </a:lnTo>
                    <a:lnTo>
                      <a:pt x="359" y="1554"/>
                    </a:lnTo>
                    <a:lnTo>
                      <a:pt x="358" y="1537"/>
                    </a:lnTo>
                    <a:lnTo>
                      <a:pt x="370" y="1516"/>
                    </a:lnTo>
                    <a:lnTo>
                      <a:pt x="370" y="1502"/>
                    </a:lnTo>
                    <a:lnTo>
                      <a:pt x="397" y="1491"/>
                    </a:lnTo>
                    <a:lnTo>
                      <a:pt x="403" y="1480"/>
                    </a:lnTo>
                    <a:lnTo>
                      <a:pt x="405" y="1466"/>
                    </a:lnTo>
                    <a:lnTo>
                      <a:pt x="401" y="1457"/>
                    </a:lnTo>
                    <a:lnTo>
                      <a:pt x="408" y="1428"/>
                    </a:lnTo>
                    <a:lnTo>
                      <a:pt x="400" y="1394"/>
                    </a:lnTo>
                    <a:lnTo>
                      <a:pt x="390" y="1382"/>
                    </a:lnTo>
                    <a:lnTo>
                      <a:pt x="392" y="1375"/>
                    </a:lnTo>
                    <a:lnTo>
                      <a:pt x="407" y="1369"/>
                    </a:lnTo>
                    <a:lnTo>
                      <a:pt x="417" y="1358"/>
                    </a:lnTo>
                    <a:lnTo>
                      <a:pt x="423" y="1339"/>
                    </a:lnTo>
                    <a:lnTo>
                      <a:pt x="420" y="1318"/>
                    </a:lnTo>
                    <a:lnTo>
                      <a:pt x="400" y="1303"/>
                    </a:lnTo>
                    <a:lnTo>
                      <a:pt x="391" y="1287"/>
                    </a:lnTo>
                    <a:lnTo>
                      <a:pt x="390" y="1267"/>
                    </a:lnTo>
                    <a:lnTo>
                      <a:pt x="391" y="1225"/>
                    </a:lnTo>
                    <a:lnTo>
                      <a:pt x="386" y="1210"/>
                    </a:lnTo>
                    <a:lnTo>
                      <a:pt x="384" y="1206"/>
                    </a:lnTo>
                    <a:lnTo>
                      <a:pt x="384" y="1194"/>
                    </a:lnTo>
                    <a:lnTo>
                      <a:pt x="386" y="1186"/>
                    </a:lnTo>
                    <a:lnTo>
                      <a:pt x="386" y="1166"/>
                    </a:lnTo>
                    <a:lnTo>
                      <a:pt x="390" y="1156"/>
                    </a:lnTo>
                    <a:lnTo>
                      <a:pt x="391" y="1144"/>
                    </a:lnTo>
                    <a:lnTo>
                      <a:pt x="397" y="1134"/>
                    </a:lnTo>
                    <a:lnTo>
                      <a:pt x="392" y="1129"/>
                    </a:lnTo>
                    <a:lnTo>
                      <a:pt x="386" y="1116"/>
                    </a:lnTo>
                    <a:lnTo>
                      <a:pt x="382" y="1097"/>
                    </a:lnTo>
                    <a:lnTo>
                      <a:pt x="387" y="1077"/>
                    </a:lnTo>
                    <a:lnTo>
                      <a:pt x="393" y="1063"/>
                    </a:lnTo>
                    <a:lnTo>
                      <a:pt x="418" y="1032"/>
                    </a:lnTo>
                    <a:lnTo>
                      <a:pt x="435" y="1021"/>
                    </a:lnTo>
                    <a:lnTo>
                      <a:pt x="456" y="1015"/>
                    </a:lnTo>
                    <a:lnTo>
                      <a:pt x="473" y="1018"/>
                    </a:lnTo>
                    <a:lnTo>
                      <a:pt x="488" y="1020"/>
                    </a:lnTo>
                    <a:lnTo>
                      <a:pt x="498" y="1007"/>
                    </a:lnTo>
                    <a:lnTo>
                      <a:pt x="500" y="995"/>
                    </a:lnTo>
                    <a:lnTo>
                      <a:pt x="500" y="976"/>
                    </a:lnTo>
                    <a:lnTo>
                      <a:pt x="494" y="964"/>
                    </a:lnTo>
                    <a:lnTo>
                      <a:pt x="479" y="948"/>
                    </a:lnTo>
                    <a:lnTo>
                      <a:pt x="478" y="939"/>
                    </a:lnTo>
                    <a:lnTo>
                      <a:pt x="498" y="907"/>
                    </a:lnTo>
                    <a:lnTo>
                      <a:pt x="515" y="870"/>
                    </a:lnTo>
                    <a:lnTo>
                      <a:pt x="524" y="820"/>
                    </a:lnTo>
                    <a:lnTo>
                      <a:pt x="525" y="790"/>
                    </a:lnTo>
                    <a:lnTo>
                      <a:pt x="525" y="769"/>
                    </a:lnTo>
                    <a:lnTo>
                      <a:pt x="524" y="754"/>
                    </a:lnTo>
                    <a:lnTo>
                      <a:pt x="531" y="750"/>
                    </a:lnTo>
                    <a:lnTo>
                      <a:pt x="542" y="750"/>
                    </a:lnTo>
                    <a:lnTo>
                      <a:pt x="559" y="736"/>
                    </a:lnTo>
                    <a:lnTo>
                      <a:pt x="564" y="724"/>
                    </a:lnTo>
                    <a:lnTo>
                      <a:pt x="567" y="704"/>
                    </a:lnTo>
                    <a:lnTo>
                      <a:pt x="573" y="688"/>
                    </a:lnTo>
                    <a:lnTo>
                      <a:pt x="596" y="657"/>
                    </a:lnTo>
                    <a:lnTo>
                      <a:pt x="604" y="644"/>
                    </a:lnTo>
                    <a:lnTo>
                      <a:pt x="616" y="629"/>
                    </a:lnTo>
                    <a:lnTo>
                      <a:pt x="622" y="618"/>
                    </a:lnTo>
                    <a:lnTo>
                      <a:pt x="624" y="609"/>
                    </a:lnTo>
                    <a:lnTo>
                      <a:pt x="623" y="596"/>
                    </a:lnTo>
                    <a:lnTo>
                      <a:pt x="610" y="574"/>
                    </a:lnTo>
                    <a:lnTo>
                      <a:pt x="613" y="560"/>
                    </a:lnTo>
                    <a:lnTo>
                      <a:pt x="627" y="543"/>
                    </a:lnTo>
                    <a:lnTo>
                      <a:pt x="633" y="532"/>
                    </a:lnTo>
                    <a:lnTo>
                      <a:pt x="635" y="520"/>
                    </a:lnTo>
                    <a:lnTo>
                      <a:pt x="639" y="503"/>
                    </a:lnTo>
                    <a:lnTo>
                      <a:pt x="648" y="492"/>
                    </a:lnTo>
                    <a:lnTo>
                      <a:pt x="666" y="472"/>
                    </a:lnTo>
                    <a:lnTo>
                      <a:pt x="678" y="469"/>
                    </a:lnTo>
                    <a:lnTo>
                      <a:pt x="691" y="476"/>
                    </a:lnTo>
                    <a:lnTo>
                      <a:pt x="701" y="488"/>
                    </a:lnTo>
                    <a:lnTo>
                      <a:pt x="704" y="490"/>
                    </a:lnTo>
                    <a:lnTo>
                      <a:pt x="714" y="473"/>
                    </a:lnTo>
                    <a:lnTo>
                      <a:pt x="719" y="452"/>
                    </a:lnTo>
                    <a:lnTo>
                      <a:pt x="721" y="442"/>
                    </a:lnTo>
                    <a:lnTo>
                      <a:pt x="719" y="419"/>
                    </a:lnTo>
                    <a:lnTo>
                      <a:pt x="724" y="409"/>
                    </a:lnTo>
                    <a:lnTo>
                      <a:pt x="729" y="404"/>
                    </a:lnTo>
                    <a:lnTo>
                      <a:pt x="739" y="403"/>
                    </a:lnTo>
                    <a:lnTo>
                      <a:pt x="769" y="407"/>
                    </a:lnTo>
                    <a:lnTo>
                      <a:pt x="812" y="423"/>
                    </a:lnTo>
                    <a:lnTo>
                      <a:pt x="821" y="420"/>
                    </a:lnTo>
                    <a:lnTo>
                      <a:pt x="828" y="412"/>
                    </a:lnTo>
                    <a:lnTo>
                      <a:pt x="819" y="403"/>
                    </a:lnTo>
                    <a:lnTo>
                      <a:pt x="817" y="392"/>
                    </a:lnTo>
                    <a:lnTo>
                      <a:pt x="823" y="382"/>
                    </a:lnTo>
                    <a:lnTo>
                      <a:pt x="827" y="366"/>
                    </a:lnTo>
                    <a:lnTo>
                      <a:pt x="831" y="361"/>
                    </a:lnTo>
                    <a:lnTo>
                      <a:pt x="833" y="352"/>
                    </a:lnTo>
                    <a:lnTo>
                      <a:pt x="832" y="342"/>
                    </a:lnTo>
                    <a:lnTo>
                      <a:pt x="827" y="336"/>
                    </a:lnTo>
                    <a:lnTo>
                      <a:pt x="826" y="326"/>
                    </a:lnTo>
                    <a:lnTo>
                      <a:pt x="831" y="323"/>
                    </a:lnTo>
                    <a:lnTo>
                      <a:pt x="854" y="323"/>
                    </a:lnTo>
                    <a:lnTo>
                      <a:pt x="857" y="316"/>
                    </a:lnTo>
                    <a:lnTo>
                      <a:pt x="865" y="313"/>
                    </a:lnTo>
                    <a:lnTo>
                      <a:pt x="874" y="317"/>
                    </a:lnTo>
                    <a:lnTo>
                      <a:pt x="882" y="313"/>
                    </a:lnTo>
                    <a:lnTo>
                      <a:pt x="880" y="302"/>
                    </a:lnTo>
                    <a:lnTo>
                      <a:pt x="879" y="290"/>
                    </a:lnTo>
                    <a:lnTo>
                      <a:pt x="891" y="283"/>
                    </a:lnTo>
                    <a:lnTo>
                      <a:pt x="906" y="289"/>
                    </a:lnTo>
                    <a:lnTo>
                      <a:pt x="917" y="300"/>
                    </a:lnTo>
                    <a:lnTo>
                      <a:pt x="947" y="344"/>
                    </a:lnTo>
                    <a:lnTo>
                      <a:pt x="952" y="363"/>
                    </a:lnTo>
                    <a:lnTo>
                      <a:pt x="957" y="371"/>
                    </a:lnTo>
                    <a:lnTo>
                      <a:pt x="983" y="375"/>
                    </a:lnTo>
                    <a:lnTo>
                      <a:pt x="998" y="383"/>
                    </a:lnTo>
                    <a:lnTo>
                      <a:pt x="1010" y="382"/>
                    </a:lnTo>
                    <a:lnTo>
                      <a:pt x="1025" y="374"/>
                    </a:lnTo>
                    <a:lnTo>
                      <a:pt x="1042" y="353"/>
                    </a:lnTo>
                    <a:lnTo>
                      <a:pt x="1052" y="360"/>
                    </a:lnTo>
                    <a:lnTo>
                      <a:pt x="1061" y="374"/>
                    </a:lnTo>
                    <a:lnTo>
                      <a:pt x="1064" y="382"/>
                    </a:lnTo>
                    <a:lnTo>
                      <a:pt x="1074" y="385"/>
                    </a:lnTo>
                    <a:lnTo>
                      <a:pt x="1090" y="377"/>
                    </a:lnTo>
                    <a:lnTo>
                      <a:pt x="1102" y="368"/>
                    </a:lnTo>
                    <a:lnTo>
                      <a:pt x="1111" y="354"/>
                    </a:lnTo>
                    <a:lnTo>
                      <a:pt x="1137" y="334"/>
                    </a:lnTo>
                    <a:lnTo>
                      <a:pt x="1139" y="322"/>
                    </a:lnTo>
                    <a:lnTo>
                      <a:pt x="1137" y="299"/>
                    </a:lnTo>
                    <a:lnTo>
                      <a:pt x="1137" y="285"/>
                    </a:lnTo>
                    <a:lnTo>
                      <a:pt x="1140" y="243"/>
                    </a:lnTo>
                    <a:lnTo>
                      <a:pt x="1154" y="212"/>
                    </a:lnTo>
                    <a:lnTo>
                      <a:pt x="1164" y="199"/>
                    </a:lnTo>
                    <a:lnTo>
                      <a:pt x="1177" y="192"/>
                    </a:lnTo>
                    <a:lnTo>
                      <a:pt x="1202" y="189"/>
                    </a:lnTo>
                    <a:lnTo>
                      <a:pt x="1240" y="172"/>
                    </a:lnTo>
                    <a:lnTo>
                      <a:pt x="1263" y="167"/>
                    </a:lnTo>
                    <a:lnTo>
                      <a:pt x="1268" y="172"/>
                    </a:lnTo>
                    <a:lnTo>
                      <a:pt x="1278" y="193"/>
                    </a:lnTo>
                    <a:lnTo>
                      <a:pt x="1289" y="202"/>
                    </a:lnTo>
                    <a:lnTo>
                      <a:pt x="1307" y="208"/>
                    </a:lnTo>
                    <a:lnTo>
                      <a:pt x="1325" y="225"/>
                    </a:lnTo>
                    <a:lnTo>
                      <a:pt x="1332" y="253"/>
                    </a:lnTo>
                    <a:lnTo>
                      <a:pt x="1333" y="269"/>
                    </a:lnTo>
                    <a:lnTo>
                      <a:pt x="1314" y="294"/>
                    </a:lnTo>
                    <a:lnTo>
                      <a:pt x="1310" y="306"/>
                    </a:lnTo>
                    <a:lnTo>
                      <a:pt x="1311" y="317"/>
                    </a:lnTo>
                    <a:lnTo>
                      <a:pt x="1321" y="325"/>
                    </a:lnTo>
                    <a:lnTo>
                      <a:pt x="1323" y="323"/>
                    </a:lnTo>
                    <a:lnTo>
                      <a:pt x="1332" y="315"/>
                    </a:lnTo>
                    <a:lnTo>
                      <a:pt x="1333" y="311"/>
                    </a:lnTo>
                    <a:lnTo>
                      <a:pt x="1334" y="300"/>
                    </a:lnTo>
                    <a:lnTo>
                      <a:pt x="1337" y="295"/>
                    </a:lnTo>
                    <a:lnTo>
                      <a:pt x="1369" y="275"/>
                    </a:lnTo>
                    <a:lnTo>
                      <a:pt x="1375" y="269"/>
                    </a:lnTo>
                    <a:lnTo>
                      <a:pt x="1381" y="239"/>
                    </a:lnTo>
                    <a:lnTo>
                      <a:pt x="1403" y="252"/>
                    </a:lnTo>
                    <a:lnTo>
                      <a:pt x="1416" y="250"/>
                    </a:lnTo>
                    <a:lnTo>
                      <a:pt x="1418" y="243"/>
                    </a:lnTo>
                    <a:lnTo>
                      <a:pt x="1422" y="231"/>
                    </a:lnTo>
                    <a:lnTo>
                      <a:pt x="1422" y="220"/>
                    </a:lnTo>
                    <a:lnTo>
                      <a:pt x="1419" y="21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4" name="Freeform 221"/>
              <p:cNvSpPr>
                <a:spLocks noChangeAspect="1"/>
              </p:cNvSpPr>
              <p:nvPr/>
            </p:nvSpPr>
            <p:spPr bwMode="gray">
              <a:xfrm>
                <a:off x="4952206" y="2013297"/>
                <a:ext cx="227013" cy="520700"/>
              </a:xfrm>
              <a:custGeom>
                <a:avLst/>
                <a:gdLst/>
                <a:ahLst/>
                <a:cxnLst>
                  <a:cxn ang="0">
                    <a:pos x="13" y="1339"/>
                  </a:cxn>
                  <a:cxn ang="0">
                    <a:pos x="27" y="1349"/>
                  </a:cxn>
                  <a:cxn ang="0">
                    <a:pos x="43" y="1396"/>
                  </a:cxn>
                  <a:cxn ang="0">
                    <a:pos x="56" y="1468"/>
                  </a:cxn>
                  <a:cxn ang="0">
                    <a:pos x="92" y="1538"/>
                  </a:cxn>
                  <a:cxn ang="0">
                    <a:pos x="91" y="1593"/>
                  </a:cxn>
                  <a:cxn ang="0">
                    <a:pos x="107" y="1636"/>
                  </a:cxn>
                  <a:cxn ang="0">
                    <a:pos x="169" y="1598"/>
                  </a:cxn>
                  <a:cxn ang="0">
                    <a:pos x="227" y="1564"/>
                  </a:cxn>
                  <a:cxn ang="0">
                    <a:pos x="286" y="1484"/>
                  </a:cxn>
                  <a:cxn ang="0">
                    <a:pos x="300" y="1407"/>
                  </a:cxn>
                  <a:cxn ang="0">
                    <a:pos x="301" y="1378"/>
                  </a:cxn>
                  <a:cxn ang="0">
                    <a:pos x="288" y="1329"/>
                  </a:cxn>
                  <a:cxn ang="0">
                    <a:pos x="276" y="1310"/>
                  </a:cxn>
                  <a:cxn ang="0">
                    <a:pos x="350" y="1279"/>
                  </a:cxn>
                  <a:cxn ang="0">
                    <a:pos x="389" y="1243"/>
                  </a:cxn>
                  <a:cxn ang="0">
                    <a:pos x="341" y="1241"/>
                  </a:cxn>
                  <a:cxn ang="0">
                    <a:pos x="290" y="1219"/>
                  </a:cxn>
                  <a:cxn ang="0">
                    <a:pos x="338" y="1218"/>
                  </a:cxn>
                  <a:cxn ang="0">
                    <a:pos x="371" y="1232"/>
                  </a:cxn>
                  <a:cxn ang="0">
                    <a:pos x="394" y="1138"/>
                  </a:cxn>
                  <a:cxn ang="0">
                    <a:pos x="352" y="1100"/>
                  </a:cxn>
                  <a:cxn ang="0">
                    <a:pos x="308" y="1148"/>
                  </a:cxn>
                  <a:cxn ang="0">
                    <a:pos x="319" y="1127"/>
                  </a:cxn>
                  <a:cxn ang="0">
                    <a:pos x="331" y="1060"/>
                  </a:cxn>
                  <a:cxn ang="0">
                    <a:pos x="344" y="979"/>
                  </a:cxn>
                  <a:cxn ang="0">
                    <a:pos x="340" y="879"/>
                  </a:cxn>
                  <a:cxn ang="0">
                    <a:pos x="370" y="850"/>
                  </a:cxn>
                  <a:cxn ang="0">
                    <a:pos x="393" y="840"/>
                  </a:cxn>
                  <a:cxn ang="0">
                    <a:pos x="410" y="809"/>
                  </a:cxn>
                  <a:cxn ang="0">
                    <a:pos x="449" y="764"/>
                  </a:cxn>
                  <a:cxn ang="0">
                    <a:pos x="503" y="735"/>
                  </a:cxn>
                  <a:cxn ang="0">
                    <a:pos x="555" y="664"/>
                  </a:cxn>
                  <a:cxn ang="0">
                    <a:pos x="572" y="639"/>
                  </a:cxn>
                  <a:cxn ang="0">
                    <a:pos x="551" y="594"/>
                  </a:cxn>
                  <a:cxn ang="0">
                    <a:pos x="569" y="527"/>
                  </a:cxn>
                  <a:cxn ang="0">
                    <a:pos x="593" y="503"/>
                  </a:cxn>
                  <a:cxn ang="0">
                    <a:pos x="614" y="493"/>
                  </a:cxn>
                  <a:cxn ang="0">
                    <a:pos x="628" y="460"/>
                  </a:cxn>
                  <a:cxn ang="0">
                    <a:pos x="661" y="473"/>
                  </a:cxn>
                  <a:cxn ang="0">
                    <a:pos x="712" y="449"/>
                  </a:cxn>
                  <a:cxn ang="0">
                    <a:pos x="687" y="296"/>
                  </a:cxn>
                  <a:cxn ang="0">
                    <a:pos x="683" y="186"/>
                  </a:cxn>
                  <a:cxn ang="0">
                    <a:pos x="528" y="5"/>
                  </a:cxn>
                  <a:cxn ang="0">
                    <a:pos x="502" y="29"/>
                  </a:cxn>
                  <a:cxn ang="0">
                    <a:pos x="490" y="97"/>
                  </a:cxn>
                  <a:cxn ang="0">
                    <a:pos x="390" y="119"/>
                  </a:cxn>
                  <a:cxn ang="0">
                    <a:pos x="335" y="149"/>
                  </a:cxn>
                  <a:cxn ang="0">
                    <a:pos x="279" y="251"/>
                  </a:cxn>
                  <a:cxn ang="0">
                    <a:pos x="242" y="364"/>
                  </a:cxn>
                  <a:cxn ang="0">
                    <a:pos x="194" y="446"/>
                  </a:cxn>
                  <a:cxn ang="0">
                    <a:pos x="163" y="641"/>
                  </a:cxn>
                  <a:cxn ang="0">
                    <a:pos x="104" y="697"/>
                  </a:cxn>
                  <a:cxn ang="0">
                    <a:pos x="66" y="811"/>
                  </a:cxn>
                  <a:cxn ang="0">
                    <a:pos x="55" y="886"/>
                  </a:cxn>
                  <a:cxn ang="0">
                    <a:pos x="86" y="1035"/>
                  </a:cxn>
                  <a:cxn ang="0">
                    <a:pos x="74" y="1143"/>
                  </a:cxn>
                  <a:cxn ang="0">
                    <a:pos x="32" y="1242"/>
                  </a:cxn>
                </a:cxnLst>
                <a:rect l="0" t="0" r="r" b="b"/>
                <a:pathLst>
                  <a:path w="715" h="1640">
                    <a:moveTo>
                      <a:pt x="6" y="1264"/>
                    </a:moveTo>
                    <a:lnTo>
                      <a:pt x="0" y="1276"/>
                    </a:lnTo>
                    <a:lnTo>
                      <a:pt x="0" y="1288"/>
                    </a:lnTo>
                    <a:lnTo>
                      <a:pt x="5" y="1328"/>
                    </a:lnTo>
                    <a:lnTo>
                      <a:pt x="7" y="1333"/>
                    </a:lnTo>
                    <a:lnTo>
                      <a:pt x="12" y="1335"/>
                    </a:lnTo>
                    <a:lnTo>
                      <a:pt x="13" y="1339"/>
                    </a:lnTo>
                    <a:lnTo>
                      <a:pt x="15" y="1346"/>
                    </a:lnTo>
                    <a:lnTo>
                      <a:pt x="13" y="1350"/>
                    </a:lnTo>
                    <a:lnTo>
                      <a:pt x="19" y="1343"/>
                    </a:lnTo>
                    <a:lnTo>
                      <a:pt x="21" y="1335"/>
                    </a:lnTo>
                    <a:lnTo>
                      <a:pt x="26" y="1340"/>
                    </a:lnTo>
                    <a:lnTo>
                      <a:pt x="22" y="1350"/>
                    </a:lnTo>
                    <a:lnTo>
                      <a:pt x="27" y="1349"/>
                    </a:lnTo>
                    <a:lnTo>
                      <a:pt x="29" y="1351"/>
                    </a:lnTo>
                    <a:lnTo>
                      <a:pt x="24" y="1355"/>
                    </a:lnTo>
                    <a:lnTo>
                      <a:pt x="17" y="1366"/>
                    </a:lnTo>
                    <a:lnTo>
                      <a:pt x="33" y="1371"/>
                    </a:lnTo>
                    <a:lnTo>
                      <a:pt x="35" y="1381"/>
                    </a:lnTo>
                    <a:lnTo>
                      <a:pt x="33" y="1398"/>
                    </a:lnTo>
                    <a:lnTo>
                      <a:pt x="43" y="1396"/>
                    </a:lnTo>
                    <a:lnTo>
                      <a:pt x="45" y="1407"/>
                    </a:lnTo>
                    <a:lnTo>
                      <a:pt x="39" y="1415"/>
                    </a:lnTo>
                    <a:lnTo>
                      <a:pt x="42" y="1431"/>
                    </a:lnTo>
                    <a:lnTo>
                      <a:pt x="40" y="1442"/>
                    </a:lnTo>
                    <a:lnTo>
                      <a:pt x="49" y="1442"/>
                    </a:lnTo>
                    <a:lnTo>
                      <a:pt x="54" y="1456"/>
                    </a:lnTo>
                    <a:lnTo>
                      <a:pt x="56" y="1468"/>
                    </a:lnTo>
                    <a:lnTo>
                      <a:pt x="62" y="1487"/>
                    </a:lnTo>
                    <a:lnTo>
                      <a:pt x="74" y="1496"/>
                    </a:lnTo>
                    <a:lnTo>
                      <a:pt x="78" y="1509"/>
                    </a:lnTo>
                    <a:lnTo>
                      <a:pt x="91" y="1516"/>
                    </a:lnTo>
                    <a:lnTo>
                      <a:pt x="98" y="1526"/>
                    </a:lnTo>
                    <a:lnTo>
                      <a:pt x="98" y="1534"/>
                    </a:lnTo>
                    <a:lnTo>
                      <a:pt x="92" y="1538"/>
                    </a:lnTo>
                    <a:lnTo>
                      <a:pt x="85" y="1537"/>
                    </a:lnTo>
                    <a:lnTo>
                      <a:pt x="82" y="1541"/>
                    </a:lnTo>
                    <a:lnTo>
                      <a:pt x="89" y="1557"/>
                    </a:lnTo>
                    <a:lnTo>
                      <a:pt x="82" y="1555"/>
                    </a:lnTo>
                    <a:lnTo>
                      <a:pt x="75" y="1553"/>
                    </a:lnTo>
                    <a:lnTo>
                      <a:pt x="75" y="1559"/>
                    </a:lnTo>
                    <a:lnTo>
                      <a:pt x="91" y="1593"/>
                    </a:lnTo>
                    <a:lnTo>
                      <a:pt x="98" y="1604"/>
                    </a:lnTo>
                    <a:lnTo>
                      <a:pt x="102" y="1614"/>
                    </a:lnTo>
                    <a:lnTo>
                      <a:pt x="99" y="1620"/>
                    </a:lnTo>
                    <a:lnTo>
                      <a:pt x="98" y="1631"/>
                    </a:lnTo>
                    <a:lnTo>
                      <a:pt x="94" y="1633"/>
                    </a:lnTo>
                    <a:lnTo>
                      <a:pt x="93" y="1638"/>
                    </a:lnTo>
                    <a:lnTo>
                      <a:pt x="107" y="1636"/>
                    </a:lnTo>
                    <a:lnTo>
                      <a:pt x="118" y="1640"/>
                    </a:lnTo>
                    <a:lnTo>
                      <a:pt x="136" y="1634"/>
                    </a:lnTo>
                    <a:lnTo>
                      <a:pt x="152" y="1633"/>
                    </a:lnTo>
                    <a:lnTo>
                      <a:pt x="163" y="1638"/>
                    </a:lnTo>
                    <a:lnTo>
                      <a:pt x="168" y="1634"/>
                    </a:lnTo>
                    <a:lnTo>
                      <a:pt x="172" y="1620"/>
                    </a:lnTo>
                    <a:lnTo>
                      <a:pt x="169" y="1598"/>
                    </a:lnTo>
                    <a:lnTo>
                      <a:pt x="174" y="1585"/>
                    </a:lnTo>
                    <a:lnTo>
                      <a:pt x="180" y="1574"/>
                    </a:lnTo>
                    <a:lnTo>
                      <a:pt x="189" y="1576"/>
                    </a:lnTo>
                    <a:lnTo>
                      <a:pt x="194" y="1566"/>
                    </a:lnTo>
                    <a:lnTo>
                      <a:pt x="204" y="1559"/>
                    </a:lnTo>
                    <a:lnTo>
                      <a:pt x="218" y="1560"/>
                    </a:lnTo>
                    <a:lnTo>
                      <a:pt x="227" y="1564"/>
                    </a:lnTo>
                    <a:lnTo>
                      <a:pt x="238" y="1560"/>
                    </a:lnTo>
                    <a:lnTo>
                      <a:pt x="250" y="1564"/>
                    </a:lnTo>
                    <a:lnTo>
                      <a:pt x="261" y="1564"/>
                    </a:lnTo>
                    <a:lnTo>
                      <a:pt x="266" y="1544"/>
                    </a:lnTo>
                    <a:lnTo>
                      <a:pt x="276" y="1522"/>
                    </a:lnTo>
                    <a:lnTo>
                      <a:pt x="285" y="1505"/>
                    </a:lnTo>
                    <a:lnTo>
                      <a:pt x="286" y="1484"/>
                    </a:lnTo>
                    <a:lnTo>
                      <a:pt x="291" y="1472"/>
                    </a:lnTo>
                    <a:lnTo>
                      <a:pt x="290" y="1457"/>
                    </a:lnTo>
                    <a:lnTo>
                      <a:pt x="293" y="1446"/>
                    </a:lnTo>
                    <a:lnTo>
                      <a:pt x="298" y="1435"/>
                    </a:lnTo>
                    <a:lnTo>
                      <a:pt x="298" y="1424"/>
                    </a:lnTo>
                    <a:lnTo>
                      <a:pt x="295" y="1418"/>
                    </a:lnTo>
                    <a:lnTo>
                      <a:pt x="300" y="1407"/>
                    </a:lnTo>
                    <a:lnTo>
                      <a:pt x="298" y="1398"/>
                    </a:lnTo>
                    <a:lnTo>
                      <a:pt x="293" y="1392"/>
                    </a:lnTo>
                    <a:lnTo>
                      <a:pt x="292" y="1386"/>
                    </a:lnTo>
                    <a:lnTo>
                      <a:pt x="293" y="1382"/>
                    </a:lnTo>
                    <a:lnTo>
                      <a:pt x="300" y="1385"/>
                    </a:lnTo>
                    <a:lnTo>
                      <a:pt x="304" y="1385"/>
                    </a:lnTo>
                    <a:lnTo>
                      <a:pt x="301" y="1378"/>
                    </a:lnTo>
                    <a:lnTo>
                      <a:pt x="302" y="1374"/>
                    </a:lnTo>
                    <a:lnTo>
                      <a:pt x="304" y="1367"/>
                    </a:lnTo>
                    <a:lnTo>
                      <a:pt x="304" y="1362"/>
                    </a:lnTo>
                    <a:lnTo>
                      <a:pt x="307" y="1345"/>
                    </a:lnTo>
                    <a:lnTo>
                      <a:pt x="306" y="1340"/>
                    </a:lnTo>
                    <a:lnTo>
                      <a:pt x="297" y="1334"/>
                    </a:lnTo>
                    <a:lnTo>
                      <a:pt x="288" y="1329"/>
                    </a:lnTo>
                    <a:lnTo>
                      <a:pt x="291" y="1328"/>
                    </a:lnTo>
                    <a:lnTo>
                      <a:pt x="300" y="1332"/>
                    </a:lnTo>
                    <a:lnTo>
                      <a:pt x="309" y="1329"/>
                    </a:lnTo>
                    <a:lnTo>
                      <a:pt x="312" y="1326"/>
                    </a:lnTo>
                    <a:lnTo>
                      <a:pt x="302" y="1317"/>
                    </a:lnTo>
                    <a:lnTo>
                      <a:pt x="274" y="1312"/>
                    </a:lnTo>
                    <a:lnTo>
                      <a:pt x="276" y="1310"/>
                    </a:lnTo>
                    <a:lnTo>
                      <a:pt x="298" y="1307"/>
                    </a:lnTo>
                    <a:lnTo>
                      <a:pt x="311" y="1311"/>
                    </a:lnTo>
                    <a:lnTo>
                      <a:pt x="318" y="1307"/>
                    </a:lnTo>
                    <a:lnTo>
                      <a:pt x="320" y="1299"/>
                    </a:lnTo>
                    <a:lnTo>
                      <a:pt x="334" y="1297"/>
                    </a:lnTo>
                    <a:lnTo>
                      <a:pt x="345" y="1286"/>
                    </a:lnTo>
                    <a:lnTo>
                      <a:pt x="350" y="1279"/>
                    </a:lnTo>
                    <a:lnTo>
                      <a:pt x="350" y="1268"/>
                    </a:lnTo>
                    <a:lnTo>
                      <a:pt x="359" y="1270"/>
                    </a:lnTo>
                    <a:lnTo>
                      <a:pt x="359" y="1281"/>
                    </a:lnTo>
                    <a:lnTo>
                      <a:pt x="371" y="1280"/>
                    </a:lnTo>
                    <a:lnTo>
                      <a:pt x="378" y="1268"/>
                    </a:lnTo>
                    <a:lnTo>
                      <a:pt x="392" y="1256"/>
                    </a:lnTo>
                    <a:lnTo>
                      <a:pt x="389" y="1243"/>
                    </a:lnTo>
                    <a:lnTo>
                      <a:pt x="394" y="1248"/>
                    </a:lnTo>
                    <a:lnTo>
                      <a:pt x="400" y="1248"/>
                    </a:lnTo>
                    <a:lnTo>
                      <a:pt x="400" y="1242"/>
                    </a:lnTo>
                    <a:lnTo>
                      <a:pt x="406" y="1237"/>
                    </a:lnTo>
                    <a:lnTo>
                      <a:pt x="405" y="1232"/>
                    </a:lnTo>
                    <a:lnTo>
                      <a:pt x="352" y="1243"/>
                    </a:lnTo>
                    <a:lnTo>
                      <a:pt x="341" y="1241"/>
                    </a:lnTo>
                    <a:lnTo>
                      <a:pt x="336" y="1245"/>
                    </a:lnTo>
                    <a:lnTo>
                      <a:pt x="334" y="1238"/>
                    </a:lnTo>
                    <a:lnTo>
                      <a:pt x="328" y="1232"/>
                    </a:lnTo>
                    <a:lnTo>
                      <a:pt x="303" y="1222"/>
                    </a:lnTo>
                    <a:lnTo>
                      <a:pt x="290" y="1225"/>
                    </a:lnTo>
                    <a:lnTo>
                      <a:pt x="284" y="1221"/>
                    </a:lnTo>
                    <a:lnTo>
                      <a:pt x="290" y="1219"/>
                    </a:lnTo>
                    <a:lnTo>
                      <a:pt x="293" y="1211"/>
                    </a:lnTo>
                    <a:lnTo>
                      <a:pt x="300" y="1214"/>
                    </a:lnTo>
                    <a:lnTo>
                      <a:pt x="308" y="1211"/>
                    </a:lnTo>
                    <a:lnTo>
                      <a:pt x="320" y="1213"/>
                    </a:lnTo>
                    <a:lnTo>
                      <a:pt x="322" y="1211"/>
                    </a:lnTo>
                    <a:lnTo>
                      <a:pt x="331" y="1221"/>
                    </a:lnTo>
                    <a:lnTo>
                      <a:pt x="338" y="1218"/>
                    </a:lnTo>
                    <a:lnTo>
                      <a:pt x="339" y="1214"/>
                    </a:lnTo>
                    <a:lnTo>
                      <a:pt x="345" y="1220"/>
                    </a:lnTo>
                    <a:lnTo>
                      <a:pt x="352" y="1222"/>
                    </a:lnTo>
                    <a:lnTo>
                      <a:pt x="356" y="1216"/>
                    </a:lnTo>
                    <a:lnTo>
                      <a:pt x="359" y="1220"/>
                    </a:lnTo>
                    <a:lnTo>
                      <a:pt x="363" y="1230"/>
                    </a:lnTo>
                    <a:lnTo>
                      <a:pt x="371" y="1232"/>
                    </a:lnTo>
                    <a:lnTo>
                      <a:pt x="403" y="1216"/>
                    </a:lnTo>
                    <a:lnTo>
                      <a:pt x="414" y="1198"/>
                    </a:lnTo>
                    <a:lnTo>
                      <a:pt x="419" y="1193"/>
                    </a:lnTo>
                    <a:lnTo>
                      <a:pt x="422" y="1176"/>
                    </a:lnTo>
                    <a:lnTo>
                      <a:pt x="416" y="1161"/>
                    </a:lnTo>
                    <a:lnTo>
                      <a:pt x="404" y="1152"/>
                    </a:lnTo>
                    <a:lnTo>
                      <a:pt x="394" y="1138"/>
                    </a:lnTo>
                    <a:lnTo>
                      <a:pt x="403" y="1136"/>
                    </a:lnTo>
                    <a:lnTo>
                      <a:pt x="402" y="1133"/>
                    </a:lnTo>
                    <a:lnTo>
                      <a:pt x="381" y="1123"/>
                    </a:lnTo>
                    <a:lnTo>
                      <a:pt x="379" y="1113"/>
                    </a:lnTo>
                    <a:lnTo>
                      <a:pt x="374" y="1103"/>
                    </a:lnTo>
                    <a:lnTo>
                      <a:pt x="357" y="1106"/>
                    </a:lnTo>
                    <a:lnTo>
                      <a:pt x="352" y="1100"/>
                    </a:lnTo>
                    <a:lnTo>
                      <a:pt x="351" y="1096"/>
                    </a:lnTo>
                    <a:lnTo>
                      <a:pt x="347" y="1095"/>
                    </a:lnTo>
                    <a:lnTo>
                      <a:pt x="347" y="1098"/>
                    </a:lnTo>
                    <a:lnTo>
                      <a:pt x="341" y="1118"/>
                    </a:lnTo>
                    <a:lnTo>
                      <a:pt x="333" y="1129"/>
                    </a:lnTo>
                    <a:lnTo>
                      <a:pt x="314" y="1143"/>
                    </a:lnTo>
                    <a:lnTo>
                      <a:pt x="308" y="1148"/>
                    </a:lnTo>
                    <a:lnTo>
                      <a:pt x="298" y="1148"/>
                    </a:lnTo>
                    <a:lnTo>
                      <a:pt x="287" y="1151"/>
                    </a:lnTo>
                    <a:lnTo>
                      <a:pt x="280" y="1149"/>
                    </a:lnTo>
                    <a:lnTo>
                      <a:pt x="288" y="1143"/>
                    </a:lnTo>
                    <a:lnTo>
                      <a:pt x="300" y="1140"/>
                    </a:lnTo>
                    <a:lnTo>
                      <a:pt x="309" y="1132"/>
                    </a:lnTo>
                    <a:lnTo>
                      <a:pt x="319" y="1127"/>
                    </a:lnTo>
                    <a:lnTo>
                      <a:pt x="336" y="1112"/>
                    </a:lnTo>
                    <a:lnTo>
                      <a:pt x="339" y="1102"/>
                    </a:lnTo>
                    <a:lnTo>
                      <a:pt x="339" y="1089"/>
                    </a:lnTo>
                    <a:lnTo>
                      <a:pt x="330" y="1087"/>
                    </a:lnTo>
                    <a:lnTo>
                      <a:pt x="334" y="1080"/>
                    </a:lnTo>
                    <a:lnTo>
                      <a:pt x="335" y="1069"/>
                    </a:lnTo>
                    <a:lnTo>
                      <a:pt x="331" y="1060"/>
                    </a:lnTo>
                    <a:lnTo>
                      <a:pt x="328" y="1032"/>
                    </a:lnTo>
                    <a:lnTo>
                      <a:pt x="329" y="1015"/>
                    </a:lnTo>
                    <a:lnTo>
                      <a:pt x="325" y="992"/>
                    </a:lnTo>
                    <a:lnTo>
                      <a:pt x="327" y="985"/>
                    </a:lnTo>
                    <a:lnTo>
                      <a:pt x="330" y="977"/>
                    </a:lnTo>
                    <a:lnTo>
                      <a:pt x="329" y="971"/>
                    </a:lnTo>
                    <a:lnTo>
                      <a:pt x="344" y="979"/>
                    </a:lnTo>
                    <a:lnTo>
                      <a:pt x="345" y="971"/>
                    </a:lnTo>
                    <a:lnTo>
                      <a:pt x="340" y="950"/>
                    </a:lnTo>
                    <a:lnTo>
                      <a:pt x="345" y="928"/>
                    </a:lnTo>
                    <a:lnTo>
                      <a:pt x="350" y="910"/>
                    </a:lnTo>
                    <a:lnTo>
                      <a:pt x="343" y="901"/>
                    </a:lnTo>
                    <a:lnTo>
                      <a:pt x="340" y="892"/>
                    </a:lnTo>
                    <a:lnTo>
                      <a:pt x="340" y="879"/>
                    </a:lnTo>
                    <a:lnTo>
                      <a:pt x="356" y="887"/>
                    </a:lnTo>
                    <a:lnTo>
                      <a:pt x="357" y="885"/>
                    </a:lnTo>
                    <a:lnTo>
                      <a:pt x="361" y="881"/>
                    </a:lnTo>
                    <a:lnTo>
                      <a:pt x="367" y="872"/>
                    </a:lnTo>
                    <a:lnTo>
                      <a:pt x="368" y="870"/>
                    </a:lnTo>
                    <a:lnTo>
                      <a:pt x="367" y="866"/>
                    </a:lnTo>
                    <a:lnTo>
                      <a:pt x="370" y="850"/>
                    </a:lnTo>
                    <a:lnTo>
                      <a:pt x="365" y="839"/>
                    </a:lnTo>
                    <a:lnTo>
                      <a:pt x="366" y="831"/>
                    </a:lnTo>
                    <a:lnTo>
                      <a:pt x="368" y="840"/>
                    </a:lnTo>
                    <a:lnTo>
                      <a:pt x="377" y="848"/>
                    </a:lnTo>
                    <a:lnTo>
                      <a:pt x="381" y="847"/>
                    </a:lnTo>
                    <a:lnTo>
                      <a:pt x="386" y="837"/>
                    </a:lnTo>
                    <a:lnTo>
                      <a:pt x="393" y="840"/>
                    </a:lnTo>
                    <a:lnTo>
                      <a:pt x="394" y="833"/>
                    </a:lnTo>
                    <a:lnTo>
                      <a:pt x="398" y="827"/>
                    </a:lnTo>
                    <a:lnTo>
                      <a:pt x="387" y="822"/>
                    </a:lnTo>
                    <a:lnTo>
                      <a:pt x="394" y="823"/>
                    </a:lnTo>
                    <a:lnTo>
                      <a:pt x="403" y="817"/>
                    </a:lnTo>
                    <a:lnTo>
                      <a:pt x="403" y="812"/>
                    </a:lnTo>
                    <a:lnTo>
                      <a:pt x="410" y="809"/>
                    </a:lnTo>
                    <a:lnTo>
                      <a:pt x="411" y="799"/>
                    </a:lnTo>
                    <a:lnTo>
                      <a:pt x="417" y="796"/>
                    </a:lnTo>
                    <a:lnTo>
                      <a:pt x="417" y="784"/>
                    </a:lnTo>
                    <a:lnTo>
                      <a:pt x="425" y="783"/>
                    </a:lnTo>
                    <a:lnTo>
                      <a:pt x="435" y="785"/>
                    </a:lnTo>
                    <a:lnTo>
                      <a:pt x="446" y="775"/>
                    </a:lnTo>
                    <a:lnTo>
                      <a:pt x="449" y="764"/>
                    </a:lnTo>
                    <a:lnTo>
                      <a:pt x="464" y="753"/>
                    </a:lnTo>
                    <a:lnTo>
                      <a:pt x="470" y="761"/>
                    </a:lnTo>
                    <a:lnTo>
                      <a:pt x="481" y="753"/>
                    </a:lnTo>
                    <a:lnTo>
                      <a:pt x="484" y="743"/>
                    </a:lnTo>
                    <a:lnTo>
                      <a:pt x="492" y="737"/>
                    </a:lnTo>
                    <a:lnTo>
                      <a:pt x="500" y="740"/>
                    </a:lnTo>
                    <a:lnTo>
                      <a:pt x="503" y="735"/>
                    </a:lnTo>
                    <a:lnTo>
                      <a:pt x="516" y="727"/>
                    </a:lnTo>
                    <a:lnTo>
                      <a:pt x="521" y="719"/>
                    </a:lnTo>
                    <a:lnTo>
                      <a:pt x="528" y="715"/>
                    </a:lnTo>
                    <a:lnTo>
                      <a:pt x="535" y="699"/>
                    </a:lnTo>
                    <a:lnTo>
                      <a:pt x="538" y="691"/>
                    </a:lnTo>
                    <a:lnTo>
                      <a:pt x="549" y="677"/>
                    </a:lnTo>
                    <a:lnTo>
                      <a:pt x="555" y="664"/>
                    </a:lnTo>
                    <a:lnTo>
                      <a:pt x="562" y="651"/>
                    </a:lnTo>
                    <a:lnTo>
                      <a:pt x="566" y="646"/>
                    </a:lnTo>
                    <a:lnTo>
                      <a:pt x="567" y="651"/>
                    </a:lnTo>
                    <a:lnTo>
                      <a:pt x="566" y="662"/>
                    </a:lnTo>
                    <a:lnTo>
                      <a:pt x="576" y="649"/>
                    </a:lnTo>
                    <a:lnTo>
                      <a:pt x="577" y="644"/>
                    </a:lnTo>
                    <a:lnTo>
                      <a:pt x="572" y="639"/>
                    </a:lnTo>
                    <a:lnTo>
                      <a:pt x="571" y="633"/>
                    </a:lnTo>
                    <a:lnTo>
                      <a:pt x="556" y="618"/>
                    </a:lnTo>
                    <a:lnTo>
                      <a:pt x="555" y="612"/>
                    </a:lnTo>
                    <a:lnTo>
                      <a:pt x="558" y="610"/>
                    </a:lnTo>
                    <a:lnTo>
                      <a:pt x="556" y="602"/>
                    </a:lnTo>
                    <a:lnTo>
                      <a:pt x="551" y="596"/>
                    </a:lnTo>
                    <a:lnTo>
                      <a:pt x="551" y="594"/>
                    </a:lnTo>
                    <a:lnTo>
                      <a:pt x="556" y="589"/>
                    </a:lnTo>
                    <a:lnTo>
                      <a:pt x="558" y="582"/>
                    </a:lnTo>
                    <a:lnTo>
                      <a:pt x="566" y="579"/>
                    </a:lnTo>
                    <a:lnTo>
                      <a:pt x="576" y="554"/>
                    </a:lnTo>
                    <a:lnTo>
                      <a:pt x="577" y="547"/>
                    </a:lnTo>
                    <a:lnTo>
                      <a:pt x="567" y="530"/>
                    </a:lnTo>
                    <a:lnTo>
                      <a:pt x="569" y="527"/>
                    </a:lnTo>
                    <a:lnTo>
                      <a:pt x="580" y="520"/>
                    </a:lnTo>
                    <a:lnTo>
                      <a:pt x="580" y="512"/>
                    </a:lnTo>
                    <a:lnTo>
                      <a:pt x="585" y="511"/>
                    </a:lnTo>
                    <a:lnTo>
                      <a:pt x="592" y="515"/>
                    </a:lnTo>
                    <a:lnTo>
                      <a:pt x="596" y="514"/>
                    </a:lnTo>
                    <a:lnTo>
                      <a:pt x="597" y="506"/>
                    </a:lnTo>
                    <a:lnTo>
                      <a:pt x="593" y="503"/>
                    </a:lnTo>
                    <a:lnTo>
                      <a:pt x="603" y="501"/>
                    </a:lnTo>
                    <a:lnTo>
                      <a:pt x="604" y="495"/>
                    </a:lnTo>
                    <a:lnTo>
                      <a:pt x="593" y="481"/>
                    </a:lnTo>
                    <a:lnTo>
                      <a:pt x="593" y="476"/>
                    </a:lnTo>
                    <a:lnTo>
                      <a:pt x="605" y="484"/>
                    </a:lnTo>
                    <a:lnTo>
                      <a:pt x="610" y="493"/>
                    </a:lnTo>
                    <a:lnTo>
                      <a:pt x="614" y="493"/>
                    </a:lnTo>
                    <a:lnTo>
                      <a:pt x="613" y="476"/>
                    </a:lnTo>
                    <a:lnTo>
                      <a:pt x="614" y="478"/>
                    </a:lnTo>
                    <a:lnTo>
                      <a:pt x="618" y="476"/>
                    </a:lnTo>
                    <a:lnTo>
                      <a:pt x="619" y="455"/>
                    </a:lnTo>
                    <a:lnTo>
                      <a:pt x="623" y="454"/>
                    </a:lnTo>
                    <a:lnTo>
                      <a:pt x="628" y="454"/>
                    </a:lnTo>
                    <a:lnTo>
                      <a:pt x="628" y="460"/>
                    </a:lnTo>
                    <a:lnTo>
                      <a:pt x="631" y="465"/>
                    </a:lnTo>
                    <a:lnTo>
                      <a:pt x="635" y="467"/>
                    </a:lnTo>
                    <a:lnTo>
                      <a:pt x="640" y="454"/>
                    </a:lnTo>
                    <a:lnTo>
                      <a:pt x="645" y="457"/>
                    </a:lnTo>
                    <a:lnTo>
                      <a:pt x="651" y="468"/>
                    </a:lnTo>
                    <a:lnTo>
                      <a:pt x="655" y="468"/>
                    </a:lnTo>
                    <a:lnTo>
                      <a:pt x="661" y="473"/>
                    </a:lnTo>
                    <a:lnTo>
                      <a:pt x="666" y="461"/>
                    </a:lnTo>
                    <a:lnTo>
                      <a:pt x="691" y="458"/>
                    </a:lnTo>
                    <a:lnTo>
                      <a:pt x="700" y="465"/>
                    </a:lnTo>
                    <a:lnTo>
                      <a:pt x="706" y="472"/>
                    </a:lnTo>
                    <a:lnTo>
                      <a:pt x="710" y="465"/>
                    </a:lnTo>
                    <a:lnTo>
                      <a:pt x="715" y="461"/>
                    </a:lnTo>
                    <a:lnTo>
                      <a:pt x="712" y="449"/>
                    </a:lnTo>
                    <a:lnTo>
                      <a:pt x="698" y="415"/>
                    </a:lnTo>
                    <a:lnTo>
                      <a:pt x="694" y="395"/>
                    </a:lnTo>
                    <a:lnTo>
                      <a:pt x="698" y="377"/>
                    </a:lnTo>
                    <a:lnTo>
                      <a:pt x="706" y="364"/>
                    </a:lnTo>
                    <a:lnTo>
                      <a:pt x="707" y="354"/>
                    </a:lnTo>
                    <a:lnTo>
                      <a:pt x="707" y="342"/>
                    </a:lnTo>
                    <a:lnTo>
                      <a:pt x="687" y="296"/>
                    </a:lnTo>
                    <a:lnTo>
                      <a:pt x="684" y="279"/>
                    </a:lnTo>
                    <a:lnTo>
                      <a:pt x="690" y="258"/>
                    </a:lnTo>
                    <a:lnTo>
                      <a:pt x="688" y="243"/>
                    </a:lnTo>
                    <a:lnTo>
                      <a:pt x="683" y="237"/>
                    </a:lnTo>
                    <a:lnTo>
                      <a:pt x="682" y="223"/>
                    </a:lnTo>
                    <a:lnTo>
                      <a:pt x="682" y="202"/>
                    </a:lnTo>
                    <a:lnTo>
                      <a:pt x="683" y="186"/>
                    </a:lnTo>
                    <a:lnTo>
                      <a:pt x="688" y="173"/>
                    </a:lnTo>
                    <a:lnTo>
                      <a:pt x="685" y="166"/>
                    </a:lnTo>
                    <a:lnTo>
                      <a:pt x="653" y="110"/>
                    </a:lnTo>
                    <a:lnTo>
                      <a:pt x="635" y="92"/>
                    </a:lnTo>
                    <a:lnTo>
                      <a:pt x="599" y="81"/>
                    </a:lnTo>
                    <a:lnTo>
                      <a:pt x="569" y="51"/>
                    </a:lnTo>
                    <a:lnTo>
                      <a:pt x="528" y="5"/>
                    </a:lnTo>
                    <a:lnTo>
                      <a:pt x="526" y="0"/>
                    </a:lnTo>
                    <a:lnTo>
                      <a:pt x="523" y="0"/>
                    </a:lnTo>
                    <a:lnTo>
                      <a:pt x="500" y="0"/>
                    </a:lnTo>
                    <a:lnTo>
                      <a:pt x="495" y="3"/>
                    </a:lnTo>
                    <a:lnTo>
                      <a:pt x="496" y="13"/>
                    </a:lnTo>
                    <a:lnTo>
                      <a:pt x="501" y="17"/>
                    </a:lnTo>
                    <a:lnTo>
                      <a:pt x="502" y="29"/>
                    </a:lnTo>
                    <a:lnTo>
                      <a:pt x="500" y="38"/>
                    </a:lnTo>
                    <a:lnTo>
                      <a:pt x="496" y="43"/>
                    </a:lnTo>
                    <a:lnTo>
                      <a:pt x="492" y="58"/>
                    </a:lnTo>
                    <a:lnTo>
                      <a:pt x="486" y="69"/>
                    </a:lnTo>
                    <a:lnTo>
                      <a:pt x="488" y="79"/>
                    </a:lnTo>
                    <a:lnTo>
                      <a:pt x="497" y="89"/>
                    </a:lnTo>
                    <a:lnTo>
                      <a:pt x="490" y="97"/>
                    </a:lnTo>
                    <a:lnTo>
                      <a:pt x="481" y="100"/>
                    </a:lnTo>
                    <a:lnTo>
                      <a:pt x="438" y="84"/>
                    </a:lnTo>
                    <a:lnTo>
                      <a:pt x="408" y="80"/>
                    </a:lnTo>
                    <a:lnTo>
                      <a:pt x="398" y="81"/>
                    </a:lnTo>
                    <a:lnTo>
                      <a:pt x="393" y="86"/>
                    </a:lnTo>
                    <a:lnTo>
                      <a:pt x="388" y="96"/>
                    </a:lnTo>
                    <a:lnTo>
                      <a:pt x="390" y="119"/>
                    </a:lnTo>
                    <a:lnTo>
                      <a:pt x="388" y="129"/>
                    </a:lnTo>
                    <a:lnTo>
                      <a:pt x="383" y="150"/>
                    </a:lnTo>
                    <a:lnTo>
                      <a:pt x="373" y="166"/>
                    </a:lnTo>
                    <a:lnTo>
                      <a:pt x="370" y="165"/>
                    </a:lnTo>
                    <a:lnTo>
                      <a:pt x="360" y="153"/>
                    </a:lnTo>
                    <a:lnTo>
                      <a:pt x="347" y="145"/>
                    </a:lnTo>
                    <a:lnTo>
                      <a:pt x="335" y="149"/>
                    </a:lnTo>
                    <a:lnTo>
                      <a:pt x="317" y="167"/>
                    </a:lnTo>
                    <a:lnTo>
                      <a:pt x="308" y="180"/>
                    </a:lnTo>
                    <a:lnTo>
                      <a:pt x="304" y="196"/>
                    </a:lnTo>
                    <a:lnTo>
                      <a:pt x="302" y="209"/>
                    </a:lnTo>
                    <a:lnTo>
                      <a:pt x="296" y="219"/>
                    </a:lnTo>
                    <a:lnTo>
                      <a:pt x="282" y="237"/>
                    </a:lnTo>
                    <a:lnTo>
                      <a:pt x="279" y="251"/>
                    </a:lnTo>
                    <a:lnTo>
                      <a:pt x="292" y="273"/>
                    </a:lnTo>
                    <a:lnTo>
                      <a:pt x="293" y="285"/>
                    </a:lnTo>
                    <a:lnTo>
                      <a:pt x="291" y="294"/>
                    </a:lnTo>
                    <a:lnTo>
                      <a:pt x="285" y="306"/>
                    </a:lnTo>
                    <a:lnTo>
                      <a:pt x="273" y="320"/>
                    </a:lnTo>
                    <a:lnTo>
                      <a:pt x="265" y="334"/>
                    </a:lnTo>
                    <a:lnTo>
                      <a:pt x="242" y="364"/>
                    </a:lnTo>
                    <a:lnTo>
                      <a:pt x="236" y="381"/>
                    </a:lnTo>
                    <a:lnTo>
                      <a:pt x="233" y="401"/>
                    </a:lnTo>
                    <a:lnTo>
                      <a:pt x="228" y="413"/>
                    </a:lnTo>
                    <a:lnTo>
                      <a:pt x="211" y="427"/>
                    </a:lnTo>
                    <a:lnTo>
                      <a:pt x="200" y="427"/>
                    </a:lnTo>
                    <a:lnTo>
                      <a:pt x="193" y="431"/>
                    </a:lnTo>
                    <a:lnTo>
                      <a:pt x="194" y="446"/>
                    </a:lnTo>
                    <a:lnTo>
                      <a:pt x="194" y="467"/>
                    </a:lnTo>
                    <a:lnTo>
                      <a:pt x="193" y="497"/>
                    </a:lnTo>
                    <a:lnTo>
                      <a:pt x="184" y="547"/>
                    </a:lnTo>
                    <a:lnTo>
                      <a:pt x="167" y="584"/>
                    </a:lnTo>
                    <a:lnTo>
                      <a:pt x="147" y="616"/>
                    </a:lnTo>
                    <a:lnTo>
                      <a:pt x="148" y="625"/>
                    </a:lnTo>
                    <a:lnTo>
                      <a:pt x="163" y="641"/>
                    </a:lnTo>
                    <a:lnTo>
                      <a:pt x="169" y="653"/>
                    </a:lnTo>
                    <a:lnTo>
                      <a:pt x="169" y="672"/>
                    </a:lnTo>
                    <a:lnTo>
                      <a:pt x="167" y="683"/>
                    </a:lnTo>
                    <a:lnTo>
                      <a:pt x="157" y="695"/>
                    </a:lnTo>
                    <a:lnTo>
                      <a:pt x="142" y="695"/>
                    </a:lnTo>
                    <a:lnTo>
                      <a:pt x="125" y="692"/>
                    </a:lnTo>
                    <a:lnTo>
                      <a:pt x="104" y="697"/>
                    </a:lnTo>
                    <a:lnTo>
                      <a:pt x="87" y="708"/>
                    </a:lnTo>
                    <a:lnTo>
                      <a:pt x="62" y="738"/>
                    </a:lnTo>
                    <a:lnTo>
                      <a:pt x="56" y="754"/>
                    </a:lnTo>
                    <a:lnTo>
                      <a:pt x="51" y="774"/>
                    </a:lnTo>
                    <a:lnTo>
                      <a:pt x="55" y="793"/>
                    </a:lnTo>
                    <a:lnTo>
                      <a:pt x="61" y="806"/>
                    </a:lnTo>
                    <a:lnTo>
                      <a:pt x="66" y="811"/>
                    </a:lnTo>
                    <a:lnTo>
                      <a:pt x="60" y="821"/>
                    </a:lnTo>
                    <a:lnTo>
                      <a:pt x="59" y="833"/>
                    </a:lnTo>
                    <a:lnTo>
                      <a:pt x="55" y="843"/>
                    </a:lnTo>
                    <a:lnTo>
                      <a:pt x="55" y="863"/>
                    </a:lnTo>
                    <a:lnTo>
                      <a:pt x="53" y="871"/>
                    </a:lnTo>
                    <a:lnTo>
                      <a:pt x="53" y="883"/>
                    </a:lnTo>
                    <a:lnTo>
                      <a:pt x="55" y="886"/>
                    </a:lnTo>
                    <a:lnTo>
                      <a:pt x="60" y="902"/>
                    </a:lnTo>
                    <a:lnTo>
                      <a:pt x="59" y="944"/>
                    </a:lnTo>
                    <a:lnTo>
                      <a:pt x="60" y="964"/>
                    </a:lnTo>
                    <a:lnTo>
                      <a:pt x="69" y="979"/>
                    </a:lnTo>
                    <a:lnTo>
                      <a:pt x="89" y="995"/>
                    </a:lnTo>
                    <a:lnTo>
                      <a:pt x="92" y="1016"/>
                    </a:lnTo>
                    <a:lnTo>
                      <a:pt x="86" y="1035"/>
                    </a:lnTo>
                    <a:lnTo>
                      <a:pt x="76" y="1046"/>
                    </a:lnTo>
                    <a:lnTo>
                      <a:pt x="61" y="1052"/>
                    </a:lnTo>
                    <a:lnTo>
                      <a:pt x="59" y="1058"/>
                    </a:lnTo>
                    <a:lnTo>
                      <a:pt x="69" y="1071"/>
                    </a:lnTo>
                    <a:lnTo>
                      <a:pt x="77" y="1105"/>
                    </a:lnTo>
                    <a:lnTo>
                      <a:pt x="70" y="1134"/>
                    </a:lnTo>
                    <a:lnTo>
                      <a:pt x="74" y="1143"/>
                    </a:lnTo>
                    <a:lnTo>
                      <a:pt x="72" y="1157"/>
                    </a:lnTo>
                    <a:lnTo>
                      <a:pt x="66" y="1168"/>
                    </a:lnTo>
                    <a:lnTo>
                      <a:pt x="39" y="1179"/>
                    </a:lnTo>
                    <a:lnTo>
                      <a:pt x="39" y="1193"/>
                    </a:lnTo>
                    <a:lnTo>
                      <a:pt x="27" y="1214"/>
                    </a:lnTo>
                    <a:lnTo>
                      <a:pt x="28" y="1230"/>
                    </a:lnTo>
                    <a:lnTo>
                      <a:pt x="32" y="1242"/>
                    </a:lnTo>
                    <a:lnTo>
                      <a:pt x="24" y="1280"/>
                    </a:lnTo>
                    <a:lnTo>
                      <a:pt x="16" y="1286"/>
                    </a:lnTo>
                    <a:lnTo>
                      <a:pt x="12" y="1278"/>
                    </a:lnTo>
                    <a:lnTo>
                      <a:pt x="8" y="1291"/>
                    </a:lnTo>
                    <a:lnTo>
                      <a:pt x="8" y="1268"/>
                    </a:lnTo>
                    <a:lnTo>
                      <a:pt x="6" y="126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245" name="Group 359"/>
              <p:cNvGrpSpPr/>
              <p:nvPr/>
            </p:nvGrpSpPr>
            <p:grpSpPr bwMode="gray">
              <a:xfrm>
                <a:off x="5080794" y="2788583"/>
                <a:ext cx="75600" cy="108000"/>
                <a:chOff x="4160739" y="2986112"/>
                <a:chExt cx="187325" cy="233362"/>
              </a:xfrm>
              <a:grpFill/>
            </p:grpSpPr>
            <p:sp>
              <p:nvSpPr>
                <p:cNvPr id="246" name="Freeform 45"/>
                <p:cNvSpPr>
                  <a:spLocks noChangeAspect="1"/>
                </p:cNvSpPr>
                <p:nvPr/>
              </p:nvSpPr>
              <p:spPr bwMode="gray">
                <a:xfrm>
                  <a:off x="4171851" y="2986112"/>
                  <a:ext cx="176213" cy="225425"/>
                </a:xfrm>
                <a:custGeom>
                  <a:avLst/>
                  <a:gdLst/>
                  <a:ahLst/>
                  <a:cxnLst>
                    <a:cxn ang="0">
                      <a:pos x="72" y="248"/>
                    </a:cxn>
                    <a:cxn ang="0">
                      <a:pos x="72" y="234"/>
                    </a:cxn>
                    <a:cxn ang="0">
                      <a:pos x="82" y="239"/>
                    </a:cxn>
                    <a:cxn ang="0">
                      <a:pos x="91" y="229"/>
                    </a:cxn>
                    <a:cxn ang="0">
                      <a:pos x="34" y="195"/>
                    </a:cxn>
                    <a:cxn ang="0">
                      <a:pos x="34" y="185"/>
                    </a:cxn>
                    <a:cxn ang="0">
                      <a:pos x="39" y="176"/>
                    </a:cxn>
                    <a:cxn ang="0">
                      <a:pos x="48" y="176"/>
                    </a:cxn>
                    <a:cxn ang="0">
                      <a:pos x="39" y="151"/>
                    </a:cxn>
                    <a:cxn ang="0">
                      <a:pos x="53" y="151"/>
                    </a:cxn>
                    <a:cxn ang="0">
                      <a:pos x="53" y="147"/>
                    </a:cxn>
                    <a:cxn ang="0">
                      <a:pos x="29" y="132"/>
                    </a:cxn>
                    <a:cxn ang="0">
                      <a:pos x="43" y="97"/>
                    </a:cxn>
                    <a:cxn ang="0">
                      <a:pos x="24" y="88"/>
                    </a:cxn>
                    <a:cxn ang="0">
                      <a:pos x="29" y="77"/>
                    </a:cxn>
                    <a:cxn ang="0">
                      <a:pos x="43" y="72"/>
                    </a:cxn>
                    <a:cxn ang="0">
                      <a:pos x="15" y="58"/>
                    </a:cxn>
                    <a:cxn ang="0">
                      <a:pos x="10" y="34"/>
                    </a:cxn>
                    <a:cxn ang="0">
                      <a:pos x="0" y="23"/>
                    </a:cxn>
                    <a:cxn ang="0">
                      <a:pos x="43" y="4"/>
                    </a:cxn>
                    <a:cxn ang="0">
                      <a:pos x="62" y="0"/>
                    </a:cxn>
                    <a:cxn ang="0">
                      <a:pos x="72" y="4"/>
                    </a:cxn>
                    <a:cxn ang="0">
                      <a:pos x="91" y="14"/>
                    </a:cxn>
                    <a:cxn ang="0">
                      <a:pos x="101" y="34"/>
                    </a:cxn>
                    <a:cxn ang="0">
                      <a:pos x="115" y="58"/>
                    </a:cxn>
                    <a:cxn ang="0">
                      <a:pos x="134" y="67"/>
                    </a:cxn>
                    <a:cxn ang="0">
                      <a:pos x="139" y="88"/>
                    </a:cxn>
                    <a:cxn ang="0">
                      <a:pos x="153" y="97"/>
                    </a:cxn>
                    <a:cxn ang="0">
                      <a:pos x="168" y="102"/>
                    </a:cxn>
                    <a:cxn ang="0">
                      <a:pos x="187" y="92"/>
                    </a:cxn>
                    <a:cxn ang="0">
                      <a:pos x="187" y="112"/>
                    </a:cxn>
                    <a:cxn ang="0">
                      <a:pos x="206" y="132"/>
                    </a:cxn>
                    <a:cxn ang="0">
                      <a:pos x="192" y="156"/>
                    </a:cxn>
                    <a:cxn ang="0">
                      <a:pos x="201" y="190"/>
                    </a:cxn>
                    <a:cxn ang="0">
                      <a:pos x="211" y="215"/>
                    </a:cxn>
                    <a:cxn ang="0">
                      <a:pos x="201" y="239"/>
                    </a:cxn>
                    <a:cxn ang="0">
                      <a:pos x="201" y="259"/>
                    </a:cxn>
                    <a:cxn ang="0">
                      <a:pos x="192" y="254"/>
                    </a:cxn>
                    <a:cxn ang="0">
                      <a:pos x="149" y="254"/>
                    </a:cxn>
                    <a:cxn ang="0">
                      <a:pos x="134" y="264"/>
                    </a:cxn>
                    <a:cxn ang="0">
                      <a:pos x="115" y="278"/>
                    </a:cxn>
                    <a:cxn ang="0">
                      <a:pos x="115" y="289"/>
                    </a:cxn>
                    <a:cxn ang="0">
                      <a:pos x="110" y="294"/>
                    </a:cxn>
                    <a:cxn ang="0">
                      <a:pos x="101" y="269"/>
                    </a:cxn>
                    <a:cxn ang="0">
                      <a:pos x="86" y="254"/>
                    </a:cxn>
                    <a:cxn ang="0">
                      <a:pos x="72" y="248"/>
                    </a:cxn>
                  </a:cxnLst>
                  <a:rect l="0" t="0" r="r" b="b"/>
                  <a:pathLst>
                    <a:path w="212" h="295">
                      <a:moveTo>
                        <a:pt x="72" y="248"/>
                      </a:moveTo>
                      <a:lnTo>
                        <a:pt x="72" y="234"/>
                      </a:lnTo>
                      <a:lnTo>
                        <a:pt x="82" y="239"/>
                      </a:lnTo>
                      <a:lnTo>
                        <a:pt x="91" y="229"/>
                      </a:lnTo>
                      <a:lnTo>
                        <a:pt x="34" y="195"/>
                      </a:lnTo>
                      <a:lnTo>
                        <a:pt x="34" y="185"/>
                      </a:lnTo>
                      <a:lnTo>
                        <a:pt x="39" y="176"/>
                      </a:lnTo>
                      <a:lnTo>
                        <a:pt x="48" y="176"/>
                      </a:lnTo>
                      <a:lnTo>
                        <a:pt x="39" y="151"/>
                      </a:lnTo>
                      <a:lnTo>
                        <a:pt x="53" y="151"/>
                      </a:lnTo>
                      <a:lnTo>
                        <a:pt x="53" y="147"/>
                      </a:lnTo>
                      <a:lnTo>
                        <a:pt x="29" y="132"/>
                      </a:lnTo>
                      <a:lnTo>
                        <a:pt x="43" y="97"/>
                      </a:lnTo>
                      <a:lnTo>
                        <a:pt x="24" y="88"/>
                      </a:lnTo>
                      <a:lnTo>
                        <a:pt x="29" y="77"/>
                      </a:lnTo>
                      <a:lnTo>
                        <a:pt x="43" y="72"/>
                      </a:lnTo>
                      <a:lnTo>
                        <a:pt x="15" y="58"/>
                      </a:lnTo>
                      <a:lnTo>
                        <a:pt x="10" y="34"/>
                      </a:lnTo>
                      <a:lnTo>
                        <a:pt x="0" y="23"/>
                      </a:lnTo>
                      <a:lnTo>
                        <a:pt x="43" y="4"/>
                      </a:lnTo>
                      <a:lnTo>
                        <a:pt x="62" y="0"/>
                      </a:lnTo>
                      <a:lnTo>
                        <a:pt x="72" y="4"/>
                      </a:lnTo>
                      <a:lnTo>
                        <a:pt x="91" y="14"/>
                      </a:lnTo>
                      <a:lnTo>
                        <a:pt x="101" y="34"/>
                      </a:lnTo>
                      <a:lnTo>
                        <a:pt x="115" y="58"/>
                      </a:lnTo>
                      <a:lnTo>
                        <a:pt x="134" y="67"/>
                      </a:lnTo>
                      <a:lnTo>
                        <a:pt x="139" y="88"/>
                      </a:lnTo>
                      <a:lnTo>
                        <a:pt x="153" y="97"/>
                      </a:lnTo>
                      <a:lnTo>
                        <a:pt x="168" y="102"/>
                      </a:lnTo>
                      <a:lnTo>
                        <a:pt x="187" y="92"/>
                      </a:lnTo>
                      <a:lnTo>
                        <a:pt x="187" y="112"/>
                      </a:lnTo>
                      <a:lnTo>
                        <a:pt x="206" y="132"/>
                      </a:lnTo>
                      <a:lnTo>
                        <a:pt x="192" y="156"/>
                      </a:lnTo>
                      <a:lnTo>
                        <a:pt x="201" y="190"/>
                      </a:lnTo>
                      <a:lnTo>
                        <a:pt x="211" y="215"/>
                      </a:lnTo>
                      <a:lnTo>
                        <a:pt x="201" y="239"/>
                      </a:lnTo>
                      <a:lnTo>
                        <a:pt x="201" y="259"/>
                      </a:lnTo>
                      <a:lnTo>
                        <a:pt x="192" y="254"/>
                      </a:lnTo>
                      <a:lnTo>
                        <a:pt x="149" y="254"/>
                      </a:lnTo>
                      <a:lnTo>
                        <a:pt x="134" y="264"/>
                      </a:lnTo>
                      <a:lnTo>
                        <a:pt x="115" y="278"/>
                      </a:lnTo>
                      <a:lnTo>
                        <a:pt x="115" y="289"/>
                      </a:lnTo>
                      <a:lnTo>
                        <a:pt x="110" y="294"/>
                      </a:lnTo>
                      <a:lnTo>
                        <a:pt x="101" y="269"/>
                      </a:lnTo>
                      <a:lnTo>
                        <a:pt x="86" y="254"/>
                      </a:lnTo>
                      <a:lnTo>
                        <a:pt x="72" y="248"/>
                      </a:lnTo>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47" name="Freeform 46"/>
                <p:cNvSpPr>
                  <a:spLocks noChangeAspect="1"/>
                </p:cNvSpPr>
                <p:nvPr/>
              </p:nvSpPr>
              <p:spPr bwMode="gray">
                <a:xfrm>
                  <a:off x="4160739" y="3130574"/>
                  <a:ext cx="87313" cy="88900"/>
                </a:xfrm>
                <a:custGeom>
                  <a:avLst/>
                  <a:gdLst/>
                  <a:ahLst/>
                  <a:cxnLst>
                    <a:cxn ang="0">
                      <a:pos x="9" y="68"/>
                    </a:cxn>
                    <a:cxn ang="0">
                      <a:pos x="14" y="63"/>
                    </a:cxn>
                    <a:cxn ang="0">
                      <a:pos x="9" y="35"/>
                    </a:cxn>
                    <a:cxn ang="0">
                      <a:pos x="24" y="29"/>
                    </a:cxn>
                    <a:cxn ang="0">
                      <a:pos x="14" y="5"/>
                    </a:cxn>
                    <a:cxn ang="0">
                      <a:pos x="24" y="0"/>
                    </a:cxn>
                    <a:cxn ang="0">
                      <a:pos x="43" y="16"/>
                    </a:cxn>
                    <a:cxn ang="0">
                      <a:pos x="38" y="0"/>
                    </a:cxn>
                    <a:cxn ang="0">
                      <a:pos x="48" y="0"/>
                    </a:cxn>
                    <a:cxn ang="0">
                      <a:pos x="48" y="10"/>
                    </a:cxn>
                    <a:cxn ang="0">
                      <a:pos x="105" y="44"/>
                    </a:cxn>
                    <a:cxn ang="0">
                      <a:pos x="96" y="54"/>
                    </a:cxn>
                    <a:cxn ang="0">
                      <a:pos x="86" y="49"/>
                    </a:cxn>
                    <a:cxn ang="0">
                      <a:pos x="86" y="63"/>
                    </a:cxn>
                    <a:cxn ang="0">
                      <a:pos x="76" y="63"/>
                    </a:cxn>
                    <a:cxn ang="0">
                      <a:pos x="67" y="79"/>
                    </a:cxn>
                    <a:cxn ang="0">
                      <a:pos x="67" y="103"/>
                    </a:cxn>
                    <a:cxn ang="0">
                      <a:pos x="62" y="117"/>
                    </a:cxn>
                    <a:cxn ang="0">
                      <a:pos x="43" y="112"/>
                    </a:cxn>
                    <a:cxn ang="0">
                      <a:pos x="19" y="87"/>
                    </a:cxn>
                    <a:cxn ang="0">
                      <a:pos x="0" y="84"/>
                    </a:cxn>
                    <a:cxn ang="0">
                      <a:pos x="9" y="68"/>
                    </a:cxn>
                  </a:cxnLst>
                  <a:rect l="0" t="0" r="r" b="b"/>
                  <a:pathLst>
                    <a:path w="106" h="118">
                      <a:moveTo>
                        <a:pt x="9" y="68"/>
                      </a:moveTo>
                      <a:lnTo>
                        <a:pt x="14" y="63"/>
                      </a:lnTo>
                      <a:lnTo>
                        <a:pt x="9" y="35"/>
                      </a:lnTo>
                      <a:lnTo>
                        <a:pt x="24" y="29"/>
                      </a:lnTo>
                      <a:lnTo>
                        <a:pt x="14" y="5"/>
                      </a:lnTo>
                      <a:lnTo>
                        <a:pt x="24" y="0"/>
                      </a:lnTo>
                      <a:lnTo>
                        <a:pt x="43" y="16"/>
                      </a:lnTo>
                      <a:lnTo>
                        <a:pt x="38" y="0"/>
                      </a:lnTo>
                      <a:lnTo>
                        <a:pt x="48" y="0"/>
                      </a:lnTo>
                      <a:lnTo>
                        <a:pt x="48" y="10"/>
                      </a:lnTo>
                      <a:lnTo>
                        <a:pt x="105" y="44"/>
                      </a:lnTo>
                      <a:lnTo>
                        <a:pt x="96" y="54"/>
                      </a:lnTo>
                      <a:lnTo>
                        <a:pt x="86" y="49"/>
                      </a:lnTo>
                      <a:lnTo>
                        <a:pt x="86" y="63"/>
                      </a:lnTo>
                      <a:lnTo>
                        <a:pt x="76" y="63"/>
                      </a:lnTo>
                      <a:lnTo>
                        <a:pt x="67" y="79"/>
                      </a:lnTo>
                      <a:lnTo>
                        <a:pt x="67" y="103"/>
                      </a:lnTo>
                      <a:lnTo>
                        <a:pt x="62" y="117"/>
                      </a:lnTo>
                      <a:lnTo>
                        <a:pt x="43" y="112"/>
                      </a:lnTo>
                      <a:lnTo>
                        <a:pt x="19" y="87"/>
                      </a:lnTo>
                      <a:lnTo>
                        <a:pt x="0" y="84"/>
                      </a:lnTo>
                      <a:lnTo>
                        <a:pt x="9" y="68"/>
                      </a:lnTo>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grpSp>
        <p:grpSp>
          <p:nvGrpSpPr>
            <p:cNvPr id="153" name="Group 368"/>
            <p:cNvGrpSpPr/>
            <p:nvPr/>
          </p:nvGrpSpPr>
          <p:grpSpPr bwMode="gray">
            <a:xfrm>
              <a:off x="4455318" y="2994372"/>
              <a:ext cx="1196974" cy="1339850"/>
              <a:chOff x="4455318" y="2994372"/>
              <a:chExt cx="1196974" cy="1339850"/>
            </a:xfrm>
            <a:grpFill/>
          </p:grpSpPr>
          <p:sp>
            <p:nvSpPr>
              <p:cNvPr id="154" name="Freeform 153"/>
              <p:cNvSpPr>
                <a:spLocks noChangeAspect="1"/>
              </p:cNvSpPr>
              <p:nvPr/>
            </p:nvSpPr>
            <p:spPr bwMode="gray">
              <a:xfrm>
                <a:off x="4918868" y="3083272"/>
                <a:ext cx="276225" cy="265113"/>
              </a:xfrm>
              <a:custGeom>
                <a:avLst/>
                <a:gdLst/>
                <a:ahLst/>
                <a:cxnLst>
                  <a:cxn ang="0">
                    <a:pos x="134" y="578"/>
                  </a:cxn>
                  <a:cxn ang="0">
                    <a:pos x="76" y="535"/>
                  </a:cxn>
                  <a:cxn ang="0">
                    <a:pos x="40" y="507"/>
                  </a:cxn>
                  <a:cxn ang="0">
                    <a:pos x="11" y="449"/>
                  </a:cxn>
                  <a:cxn ang="0">
                    <a:pos x="18" y="425"/>
                  </a:cxn>
                  <a:cxn ang="0">
                    <a:pos x="32" y="340"/>
                  </a:cxn>
                  <a:cxn ang="0">
                    <a:pos x="29" y="288"/>
                  </a:cxn>
                  <a:cxn ang="0">
                    <a:pos x="11" y="222"/>
                  </a:cxn>
                  <a:cxn ang="0">
                    <a:pos x="11" y="184"/>
                  </a:cxn>
                  <a:cxn ang="0">
                    <a:pos x="36" y="171"/>
                  </a:cxn>
                  <a:cxn ang="0">
                    <a:pos x="52" y="143"/>
                  </a:cxn>
                  <a:cxn ang="0">
                    <a:pos x="52" y="98"/>
                  </a:cxn>
                  <a:cxn ang="0">
                    <a:pos x="79" y="74"/>
                  </a:cxn>
                  <a:cxn ang="0">
                    <a:pos x="119" y="39"/>
                  </a:cxn>
                  <a:cxn ang="0">
                    <a:pos x="130" y="2"/>
                  </a:cxn>
                  <a:cxn ang="0">
                    <a:pos x="190" y="22"/>
                  </a:cxn>
                  <a:cxn ang="0">
                    <a:pos x="237" y="23"/>
                  </a:cxn>
                  <a:cxn ang="0">
                    <a:pos x="276" y="35"/>
                  </a:cxn>
                  <a:cxn ang="0">
                    <a:pos x="323" y="52"/>
                  </a:cxn>
                  <a:cxn ang="0">
                    <a:pos x="333" y="84"/>
                  </a:cxn>
                  <a:cxn ang="0">
                    <a:pos x="371" y="121"/>
                  </a:cxn>
                  <a:cxn ang="0">
                    <a:pos x="431" y="130"/>
                  </a:cxn>
                  <a:cxn ang="0">
                    <a:pos x="482" y="151"/>
                  </a:cxn>
                  <a:cxn ang="0">
                    <a:pos x="514" y="178"/>
                  </a:cxn>
                  <a:cxn ang="0">
                    <a:pos x="561" y="176"/>
                  </a:cxn>
                  <a:cxn ang="0">
                    <a:pos x="587" y="148"/>
                  </a:cxn>
                  <a:cxn ang="0">
                    <a:pos x="589" y="117"/>
                  </a:cxn>
                  <a:cxn ang="0">
                    <a:pos x="582" y="83"/>
                  </a:cxn>
                  <a:cxn ang="0">
                    <a:pos x="606" y="47"/>
                  </a:cxn>
                  <a:cxn ang="0">
                    <a:pos x="658" y="22"/>
                  </a:cxn>
                  <a:cxn ang="0">
                    <a:pos x="729" y="25"/>
                  </a:cxn>
                  <a:cxn ang="0">
                    <a:pos x="754" y="35"/>
                  </a:cxn>
                  <a:cxn ang="0">
                    <a:pos x="751" y="46"/>
                  </a:cxn>
                  <a:cxn ang="0">
                    <a:pos x="767" y="63"/>
                  </a:cxn>
                  <a:cxn ang="0">
                    <a:pos x="797" y="67"/>
                  </a:cxn>
                  <a:cxn ang="0">
                    <a:pos x="831" y="77"/>
                  </a:cxn>
                  <a:cxn ang="0">
                    <a:pos x="868" y="95"/>
                  </a:cxn>
                  <a:cxn ang="0">
                    <a:pos x="860" y="108"/>
                  </a:cxn>
                  <a:cxn ang="0">
                    <a:pos x="856" y="127"/>
                  </a:cxn>
                  <a:cxn ang="0">
                    <a:pos x="858" y="180"/>
                  </a:cxn>
                  <a:cxn ang="0">
                    <a:pos x="845" y="192"/>
                  </a:cxn>
                  <a:cxn ang="0">
                    <a:pos x="853" y="227"/>
                  </a:cxn>
                  <a:cxn ang="0">
                    <a:pos x="869" y="261"/>
                  </a:cxn>
                  <a:cxn ang="0">
                    <a:pos x="869" y="421"/>
                  </a:cxn>
                  <a:cxn ang="0">
                    <a:pos x="869" y="593"/>
                  </a:cxn>
                  <a:cxn ang="0">
                    <a:pos x="869" y="740"/>
                  </a:cxn>
                  <a:cxn ang="0">
                    <a:pos x="817" y="832"/>
                  </a:cxn>
                  <a:cxn ang="0">
                    <a:pos x="715" y="783"/>
                  </a:cxn>
                  <a:cxn ang="0">
                    <a:pos x="573" y="709"/>
                  </a:cxn>
                  <a:cxn ang="0">
                    <a:pos x="433" y="635"/>
                  </a:cxn>
                  <a:cxn ang="0">
                    <a:pos x="326" y="622"/>
                  </a:cxn>
                  <a:cxn ang="0">
                    <a:pos x="297" y="620"/>
                  </a:cxn>
                  <a:cxn ang="0">
                    <a:pos x="275" y="605"/>
                  </a:cxn>
                  <a:cxn ang="0">
                    <a:pos x="222" y="595"/>
                  </a:cxn>
                  <a:cxn ang="0">
                    <a:pos x="145" y="595"/>
                  </a:cxn>
                </a:cxnLst>
                <a:rect l="0" t="0" r="r" b="b"/>
                <a:pathLst>
                  <a:path w="871" h="832">
                    <a:moveTo>
                      <a:pt x="140" y="598"/>
                    </a:moveTo>
                    <a:lnTo>
                      <a:pt x="138" y="592"/>
                    </a:lnTo>
                    <a:lnTo>
                      <a:pt x="134" y="578"/>
                    </a:lnTo>
                    <a:lnTo>
                      <a:pt x="116" y="549"/>
                    </a:lnTo>
                    <a:lnTo>
                      <a:pt x="87" y="535"/>
                    </a:lnTo>
                    <a:lnTo>
                      <a:pt x="76" y="535"/>
                    </a:lnTo>
                    <a:lnTo>
                      <a:pt x="57" y="534"/>
                    </a:lnTo>
                    <a:lnTo>
                      <a:pt x="43" y="519"/>
                    </a:lnTo>
                    <a:lnTo>
                      <a:pt x="40" y="507"/>
                    </a:lnTo>
                    <a:lnTo>
                      <a:pt x="39" y="487"/>
                    </a:lnTo>
                    <a:lnTo>
                      <a:pt x="29" y="471"/>
                    </a:lnTo>
                    <a:lnTo>
                      <a:pt x="11" y="449"/>
                    </a:lnTo>
                    <a:lnTo>
                      <a:pt x="6" y="436"/>
                    </a:lnTo>
                    <a:lnTo>
                      <a:pt x="7" y="428"/>
                    </a:lnTo>
                    <a:lnTo>
                      <a:pt x="18" y="425"/>
                    </a:lnTo>
                    <a:lnTo>
                      <a:pt x="27" y="418"/>
                    </a:lnTo>
                    <a:lnTo>
                      <a:pt x="28" y="362"/>
                    </a:lnTo>
                    <a:lnTo>
                      <a:pt x="32" y="340"/>
                    </a:lnTo>
                    <a:lnTo>
                      <a:pt x="32" y="327"/>
                    </a:lnTo>
                    <a:lnTo>
                      <a:pt x="29" y="319"/>
                    </a:lnTo>
                    <a:lnTo>
                      <a:pt x="29" y="288"/>
                    </a:lnTo>
                    <a:lnTo>
                      <a:pt x="28" y="266"/>
                    </a:lnTo>
                    <a:lnTo>
                      <a:pt x="23" y="243"/>
                    </a:lnTo>
                    <a:lnTo>
                      <a:pt x="11" y="222"/>
                    </a:lnTo>
                    <a:lnTo>
                      <a:pt x="0" y="207"/>
                    </a:lnTo>
                    <a:lnTo>
                      <a:pt x="1" y="191"/>
                    </a:lnTo>
                    <a:lnTo>
                      <a:pt x="11" y="184"/>
                    </a:lnTo>
                    <a:lnTo>
                      <a:pt x="12" y="181"/>
                    </a:lnTo>
                    <a:lnTo>
                      <a:pt x="24" y="180"/>
                    </a:lnTo>
                    <a:lnTo>
                      <a:pt x="36" y="171"/>
                    </a:lnTo>
                    <a:lnTo>
                      <a:pt x="46" y="163"/>
                    </a:lnTo>
                    <a:lnTo>
                      <a:pt x="52" y="153"/>
                    </a:lnTo>
                    <a:lnTo>
                      <a:pt x="52" y="143"/>
                    </a:lnTo>
                    <a:lnTo>
                      <a:pt x="46" y="115"/>
                    </a:lnTo>
                    <a:lnTo>
                      <a:pt x="48" y="106"/>
                    </a:lnTo>
                    <a:lnTo>
                      <a:pt x="52" y="98"/>
                    </a:lnTo>
                    <a:lnTo>
                      <a:pt x="65" y="92"/>
                    </a:lnTo>
                    <a:lnTo>
                      <a:pt x="75" y="85"/>
                    </a:lnTo>
                    <a:lnTo>
                      <a:pt x="79" y="74"/>
                    </a:lnTo>
                    <a:lnTo>
                      <a:pt x="108" y="55"/>
                    </a:lnTo>
                    <a:lnTo>
                      <a:pt x="114" y="50"/>
                    </a:lnTo>
                    <a:lnTo>
                      <a:pt x="119" y="39"/>
                    </a:lnTo>
                    <a:lnTo>
                      <a:pt x="118" y="3"/>
                    </a:lnTo>
                    <a:lnTo>
                      <a:pt x="119" y="0"/>
                    </a:lnTo>
                    <a:lnTo>
                      <a:pt x="130" y="2"/>
                    </a:lnTo>
                    <a:lnTo>
                      <a:pt x="142" y="9"/>
                    </a:lnTo>
                    <a:lnTo>
                      <a:pt x="169" y="20"/>
                    </a:lnTo>
                    <a:lnTo>
                      <a:pt x="190" y="22"/>
                    </a:lnTo>
                    <a:lnTo>
                      <a:pt x="211" y="17"/>
                    </a:lnTo>
                    <a:lnTo>
                      <a:pt x="226" y="18"/>
                    </a:lnTo>
                    <a:lnTo>
                      <a:pt x="237" y="23"/>
                    </a:lnTo>
                    <a:lnTo>
                      <a:pt x="250" y="24"/>
                    </a:lnTo>
                    <a:lnTo>
                      <a:pt x="267" y="29"/>
                    </a:lnTo>
                    <a:lnTo>
                      <a:pt x="276" y="35"/>
                    </a:lnTo>
                    <a:lnTo>
                      <a:pt x="297" y="45"/>
                    </a:lnTo>
                    <a:lnTo>
                      <a:pt x="309" y="47"/>
                    </a:lnTo>
                    <a:lnTo>
                      <a:pt x="323" y="52"/>
                    </a:lnTo>
                    <a:lnTo>
                      <a:pt x="329" y="58"/>
                    </a:lnTo>
                    <a:lnTo>
                      <a:pt x="333" y="71"/>
                    </a:lnTo>
                    <a:lnTo>
                      <a:pt x="333" y="84"/>
                    </a:lnTo>
                    <a:lnTo>
                      <a:pt x="342" y="99"/>
                    </a:lnTo>
                    <a:lnTo>
                      <a:pt x="358" y="115"/>
                    </a:lnTo>
                    <a:lnTo>
                      <a:pt x="371" y="121"/>
                    </a:lnTo>
                    <a:lnTo>
                      <a:pt x="379" y="124"/>
                    </a:lnTo>
                    <a:lnTo>
                      <a:pt x="415" y="125"/>
                    </a:lnTo>
                    <a:lnTo>
                      <a:pt x="431" y="130"/>
                    </a:lnTo>
                    <a:lnTo>
                      <a:pt x="459" y="140"/>
                    </a:lnTo>
                    <a:lnTo>
                      <a:pt x="474" y="149"/>
                    </a:lnTo>
                    <a:lnTo>
                      <a:pt x="482" y="151"/>
                    </a:lnTo>
                    <a:lnTo>
                      <a:pt x="490" y="154"/>
                    </a:lnTo>
                    <a:lnTo>
                      <a:pt x="496" y="162"/>
                    </a:lnTo>
                    <a:lnTo>
                      <a:pt x="514" y="178"/>
                    </a:lnTo>
                    <a:lnTo>
                      <a:pt x="529" y="184"/>
                    </a:lnTo>
                    <a:lnTo>
                      <a:pt x="543" y="184"/>
                    </a:lnTo>
                    <a:lnTo>
                      <a:pt x="561" y="176"/>
                    </a:lnTo>
                    <a:lnTo>
                      <a:pt x="571" y="170"/>
                    </a:lnTo>
                    <a:lnTo>
                      <a:pt x="581" y="159"/>
                    </a:lnTo>
                    <a:lnTo>
                      <a:pt x="587" y="148"/>
                    </a:lnTo>
                    <a:lnTo>
                      <a:pt x="593" y="138"/>
                    </a:lnTo>
                    <a:lnTo>
                      <a:pt x="594" y="130"/>
                    </a:lnTo>
                    <a:lnTo>
                      <a:pt x="589" y="117"/>
                    </a:lnTo>
                    <a:lnTo>
                      <a:pt x="588" y="108"/>
                    </a:lnTo>
                    <a:lnTo>
                      <a:pt x="582" y="98"/>
                    </a:lnTo>
                    <a:lnTo>
                      <a:pt x="582" y="83"/>
                    </a:lnTo>
                    <a:lnTo>
                      <a:pt x="586" y="70"/>
                    </a:lnTo>
                    <a:lnTo>
                      <a:pt x="598" y="55"/>
                    </a:lnTo>
                    <a:lnTo>
                      <a:pt x="606" y="47"/>
                    </a:lnTo>
                    <a:lnTo>
                      <a:pt x="625" y="33"/>
                    </a:lnTo>
                    <a:lnTo>
                      <a:pt x="641" y="24"/>
                    </a:lnTo>
                    <a:lnTo>
                      <a:pt x="658" y="22"/>
                    </a:lnTo>
                    <a:lnTo>
                      <a:pt x="670" y="17"/>
                    </a:lnTo>
                    <a:lnTo>
                      <a:pt x="701" y="15"/>
                    </a:lnTo>
                    <a:lnTo>
                      <a:pt x="729" y="25"/>
                    </a:lnTo>
                    <a:lnTo>
                      <a:pt x="737" y="29"/>
                    </a:lnTo>
                    <a:lnTo>
                      <a:pt x="745" y="30"/>
                    </a:lnTo>
                    <a:lnTo>
                      <a:pt x="754" y="35"/>
                    </a:lnTo>
                    <a:lnTo>
                      <a:pt x="755" y="45"/>
                    </a:lnTo>
                    <a:lnTo>
                      <a:pt x="754" y="47"/>
                    </a:lnTo>
                    <a:lnTo>
                      <a:pt x="751" y="46"/>
                    </a:lnTo>
                    <a:lnTo>
                      <a:pt x="753" y="54"/>
                    </a:lnTo>
                    <a:lnTo>
                      <a:pt x="762" y="61"/>
                    </a:lnTo>
                    <a:lnTo>
                      <a:pt x="767" y="63"/>
                    </a:lnTo>
                    <a:lnTo>
                      <a:pt x="772" y="62"/>
                    </a:lnTo>
                    <a:lnTo>
                      <a:pt x="787" y="65"/>
                    </a:lnTo>
                    <a:lnTo>
                      <a:pt x="797" y="67"/>
                    </a:lnTo>
                    <a:lnTo>
                      <a:pt x="801" y="68"/>
                    </a:lnTo>
                    <a:lnTo>
                      <a:pt x="815" y="74"/>
                    </a:lnTo>
                    <a:lnTo>
                      <a:pt x="831" y="77"/>
                    </a:lnTo>
                    <a:lnTo>
                      <a:pt x="856" y="78"/>
                    </a:lnTo>
                    <a:lnTo>
                      <a:pt x="864" y="83"/>
                    </a:lnTo>
                    <a:lnTo>
                      <a:pt x="868" y="95"/>
                    </a:lnTo>
                    <a:lnTo>
                      <a:pt x="871" y="97"/>
                    </a:lnTo>
                    <a:lnTo>
                      <a:pt x="863" y="99"/>
                    </a:lnTo>
                    <a:lnTo>
                      <a:pt x="860" y="108"/>
                    </a:lnTo>
                    <a:lnTo>
                      <a:pt x="852" y="116"/>
                    </a:lnTo>
                    <a:lnTo>
                      <a:pt x="852" y="119"/>
                    </a:lnTo>
                    <a:lnTo>
                      <a:pt x="856" y="127"/>
                    </a:lnTo>
                    <a:lnTo>
                      <a:pt x="857" y="154"/>
                    </a:lnTo>
                    <a:lnTo>
                      <a:pt x="860" y="171"/>
                    </a:lnTo>
                    <a:lnTo>
                      <a:pt x="858" y="180"/>
                    </a:lnTo>
                    <a:lnTo>
                      <a:pt x="858" y="183"/>
                    </a:lnTo>
                    <a:lnTo>
                      <a:pt x="848" y="187"/>
                    </a:lnTo>
                    <a:lnTo>
                      <a:pt x="845" y="192"/>
                    </a:lnTo>
                    <a:lnTo>
                      <a:pt x="845" y="196"/>
                    </a:lnTo>
                    <a:lnTo>
                      <a:pt x="846" y="217"/>
                    </a:lnTo>
                    <a:lnTo>
                      <a:pt x="853" y="227"/>
                    </a:lnTo>
                    <a:lnTo>
                      <a:pt x="855" y="230"/>
                    </a:lnTo>
                    <a:lnTo>
                      <a:pt x="852" y="243"/>
                    </a:lnTo>
                    <a:lnTo>
                      <a:pt x="869" y="261"/>
                    </a:lnTo>
                    <a:lnTo>
                      <a:pt x="869" y="304"/>
                    </a:lnTo>
                    <a:lnTo>
                      <a:pt x="869" y="362"/>
                    </a:lnTo>
                    <a:lnTo>
                      <a:pt x="869" y="421"/>
                    </a:lnTo>
                    <a:lnTo>
                      <a:pt x="869" y="479"/>
                    </a:lnTo>
                    <a:lnTo>
                      <a:pt x="869" y="535"/>
                    </a:lnTo>
                    <a:lnTo>
                      <a:pt x="869" y="593"/>
                    </a:lnTo>
                    <a:lnTo>
                      <a:pt x="869" y="649"/>
                    </a:lnTo>
                    <a:lnTo>
                      <a:pt x="869" y="687"/>
                    </a:lnTo>
                    <a:lnTo>
                      <a:pt x="869" y="740"/>
                    </a:lnTo>
                    <a:lnTo>
                      <a:pt x="869" y="799"/>
                    </a:lnTo>
                    <a:lnTo>
                      <a:pt x="817" y="799"/>
                    </a:lnTo>
                    <a:lnTo>
                      <a:pt x="817" y="832"/>
                    </a:lnTo>
                    <a:lnTo>
                      <a:pt x="808" y="831"/>
                    </a:lnTo>
                    <a:lnTo>
                      <a:pt x="761" y="807"/>
                    </a:lnTo>
                    <a:lnTo>
                      <a:pt x="715" y="783"/>
                    </a:lnTo>
                    <a:lnTo>
                      <a:pt x="667" y="759"/>
                    </a:lnTo>
                    <a:lnTo>
                      <a:pt x="620" y="734"/>
                    </a:lnTo>
                    <a:lnTo>
                      <a:pt x="573" y="709"/>
                    </a:lnTo>
                    <a:lnTo>
                      <a:pt x="527" y="685"/>
                    </a:lnTo>
                    <a:lnTo>
                      <a:pt x="480" y="659"/>
                    </a:lnTo>
                    <a:lnTo>
                      <a:pt x="433" y="635"/>
                    </a:lnTo>
                    <a:lnTo>
                      <a:pt x="387" y="610"/>
                    </a:lnTo>
                    <a:lnTo>
                      <a:pt x="376" y="605"/>
                    </a:lnTo>
                    <a:lnTo>
                      <a:pt x="326" y="622"/>
                    </a:lnTo>
                    <a:lnTo>
                      <a:pt x="320" y="625"/>
                    </a:lnTo>
                    <a:lnTo>
                      <a:pt x="303" y="630"/>
                    </a:lnTo>
                    <a:lnTo>
                      <a:pt x="297" y="620"/>
                    </a:lnTo>
                    <a:lnTo>
                      <a:pt x="293" y="616"/>
                    </a:lnTo>
                    <a:lnTo>
                      <a:pt x="278" y="609"/>
                    </a:lnTo>
                    <a:lnTo>
                      <a:pt x="275" y="605"/>
                    </a:lnTo>
                    <a:lnTo>
                      <a:pt x="270" y="601"/>
                    </a:lnTo>
                    <a:lnTo>
                      <a:pt x="261" y="599"/>
                    </a:lnTo>
                    <a:lnTo>
                      <a:pt x="222" y="595"/>
                    </a:lnTo>
                    <a:lnTo>
                      <a:pt x="179" y="596"/>
                    </a:lnTo>
                    <a:lnTo>
                      <a:pt x="148" y="594"/>
                    </a:lnTo>
                    <a:lnTo>
                      <a:pt x="145" y="595"/>
                    </a:lnTo>
                    <a:lnTo>
                      <a:pt x="140" y="59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55" name="Freeform 154"/>
              <p:cNvSpPr>
                <a:spLocks noChangeAspect="1"/>
              </p:cNvSpPr>
              <p:nvPr/>
            </p:nvSpPr>
            <p:spPr bwMode="gray">
              <a:xfrm>
                <a:off x="4464843" y="3192809"/>
                <a:ext cx="146050" cy="127000"/>
              </a:xfrm>
              <a:custGeom>
                <a:avLst/>
                <a:gdLst/>
                <a:ahLst/>
                <a:cxnLst>
                  <a:cxn ang="0">
                    <a:pos x="196" y="379"/>
                  </a:cxn>
                  <a:cxn ang="0">
                    <a:pos x="148" y="379"/>
                  </a:cxn>
                  <a:cxn ang="0">
                    <a:pos x="96" y="379"/>
                  </a:cxn>
                  <a:cxn ang="0">
                    <a:pos x="45" y="379"/>
                  </a:cxn>
                  <a:cxn ang="0">
                    <a:pos x="16" y="379"/>
                  </a:cxn>
                  <a:cxn ang="0">
                    <a:pos x="14" y="385"/>
                  </a:cxn>
                  <a:cxn ang="0">
                    <a:pos x="6" y="392"/>
                  </a:cxn>
                  <a:cxn ang="0">
                    <a:pos x="2" y="397"/>
                  </a:cxn>
                  <a:cxn ang="0">
                    <a:pos x="5" y="396"/>
                  </a:cxn>
                  <a:cxn ang="0">
                    <a:pos x="0" y="401"/>
                  </a:cxn>
                  <a:cxn ang="0">
                    <a:pos x="0" y="392"/>
                  </a:cxn>
                  <a:cxn ang="0">
                    <a:pos x="5" y="355"/>
                  </a:cxn>
                  <a:cxn ang="0">
                    <a:pos x="16" y="329"/>
                  </a:cxn>
                  <a:cxn ang="0">
                    <a:pos x="28" y="323"/>
                  </a:cxn>
                  <a:cxn ang="0">
                    <a:pos x="40" y="296"/>
                  </a:cxn>
                  <a:cxn ang="0">
                    <a:pos x="48" y="284"/>
                  </a:cxn>
                  <a:cxn ang="0">
                    <a:pos x="45" y="275"/>
                  </a:cxn>
                  <a:cxn ang="0">
                    <a:pos x="65" y="246"/>
                  </a:cxn>
                  <a:cxn ang="0">
                    <a:pos x="69" y="240"/>
                  </a:cxn>
                  <a:cxn ang="0">
                    <a:pos x="71" y="229"/>
                  </a:cxn>
                  <a:cxn ang="0">
                    <a:pos x="76" y="221"/>
                  </a:cxn>
                  <a:cxn ang="0">
                    <a:pos x="105" y="188"/>
                  </a:cxn>
                  <a:cxn ang="0">
                    <a:pos x="120" y="164"/>
                  </a:cxn>
                  <a:cxn ang="0">
                    <a:pos x="123" y="145"/>
                  </a:cxn>
                  <a:cxn ang="0">
                    <a:pos x="132" y="122"/>
                  </a:cxn>
                  <a:cxn ang="0">
                    <a:pos x="139" y="100"/>
                  </a:cxn>
                  <a:cxn ang="0">
                    <a:pos x="155" y="80"/>
                  </a:cxn>
                  <a:cxn ang="0">
                    <a:pos x="174" y="70"/>
                  </a:cxn>
                  <a:cxn ang="0">
                    <a:pos x="190" y="57"/>
                  </a:cxn>
                  <a:cxn ang="0">
                    <a:pos x="196" y="38"/>
                  </a:cxn>
                  <a:cxn ang="0">
                    <a:pos x="199" y="33"/>
                  </a:cxn>
                  <a:cxn ang="0">
                    <a:pos x="204" y="22"/>
                  </a:cxn>
                  <a:cxn ang="0">
                    <a:pos x="213" y="6"/>
                  </a:cxn>
                  <a:cxn ang="0">
                    <a:pos x="218" y="0"/>
                  </a:cxn>
                  <a:cxn ang="0">
                    <a:pos x="227" y="0"/>
                  </a:cxn>
                  <a:cxn ang="0">
                    <a:pos x="261" y="0"/>
                  </a:cxn>
                  <a:cxn ang="0">
                    <a:pos x="297" y="0"/>
                  </a:cxn>
                  <a:cxn ang="0">
                    <a:pos x="338" y="0"/>
                  </a:cxn>
                  <a:cxn ang="0">
                    <a:pos x="379" y="0"/>
                  </a:cxn>
                  <a:cxn ang="0">
                    <a:pos x="422" y="0"/>
                  </a:cxn>
                  <a:cxn ang="0">
                    <a:pos x="459" y="0"/>
                  </a:cxn>
                  <a:cxn ang="0">
                    <a:pos x="459" y="32"/>
                  </a:cxn>
                  <a:cxn ang="0">
                    <a:pos x="459" y="102"/>
                  </a:cxn>
                  <a:cxn ang="0">
                    <a:pos x="405" y="102"/>
                  </a:cxn>
                  <a:cxn ang="0">
                    <a:pos x="352" y="102"/>
                  </a:cxn>
                  <a:cxn ang="0">
                    <a:pos x="299" y="102"/>
                  </a:cxn>
                  <a:cxn ang="0">
                    <a:pos x="281" y="102"/>
                  </a:cxn>
                  <a:cxn ang="0">
                    <a:pos x="281" y="160"/>
                  </a:cxn>
                  <a:cxn ang="0">
                    <a:pos x="281" y="219"/>
                  </a:cxn>
                  <a:cxn ang="0">
                    <a:pos x="281" y="254"/>
                  </a:cxn>
                  <a:cxn ang="0">
                    <a:pos x="261" y="261"/>
                  </a:cxn>
                  <a:cxn ang="0">
                    <a:pos x="244" y="263"/>
                  </a:cxn>
                  <a:cxn ang="0">
                    <a:pos x="228" y="268"/>
                  </a:cxn>
                  <a:cxn ang="0">
                    <a:pos x="223" y="272"/>
                  </a:cxn>
                  <a:cxn ang="0">
                    <a:pos x="220" y="277"/>
                  </a:cxn>
                  <a:cxn ang="0">
                    <a:pos x="215" y="288"/>
                  </a:cxn>
                  <a:cxn ang="0">
                    <a:pos x="213" y="296"/>
                  </a:cxn>
                  <a:cxn ang="0">
                    <a:pos x="215" y="322"/>
                  </a:cxn>
                  <a:cxn ang="0">
                    <a:pos x="218" y="342"/>
                  </a:cxn>
                  <a:cxn ang="0">
                    <a:pos x="218" y="363"/>
                  </a:cxn>
                  <a:cxn ang="0">
                    <a:pos x="222" y="379"/>
                  </a:cxn>
                  <a:cxn ang="0">
                    <a:pos x="196" y="379"/>
                  </a:cxn>
                </a:cxnLst>
                <a:rect l="0" t="0" r="r" b="b"/>
                <a:pathLst>
                  <a:path w="459" h="401">
                    <a:moveTo>
                      <a:pt x="196" y="379"/>
                    </a:moveTo>
                    <a:lnTo>
                      <a:pt x="148" y="379"/>
                    </a:lnTo>
                    <a:lnTo>
                      <a:pt x="96" y="379"/>
                    </a:lnTo>
                    <a:lnTo>
                      <a:pt x="45" y="379"/>
                    </a:lnTo>
                    <a:lnTo>
                      <a:pt x="16" y="379"/>
                    </a:lnTo>
                    <a:lnTo>
                      <a:pt x="14" y="385"/>
                    </a:lnTo>
                    <a:lnTo>
                      <a:pt x="6" y="392"/>
                    </a:lnTo>
                    <a:lnTo>
                      <a:pt x="2" y="397"/>
                    </a:lnTo>
                    <a:lnTo>
                      <a:pt x="5" y="396"/>
                    </a:lnTo>
                    <a:lnTo>
                      <a:pt x="0" y="401"/>
                    </a:lnTo>
                    <a:lnTo>
                      <a:pt x="0" y="392"/>
                    </a:lnTo>
                    <a:lnTo>
                      <a:pt x="5" y="355"/>
                    </a:lnTo>
                    <a:lnTo>
                      <a:pt x="16" y="329"/>
                    </a:lnTo>
                    <a:lnTo>
                      <a:pt x="28" y="323"/>
                    </a:lnTo>
                    <a:lnTo>
                      <a:pt x="40" y="296"/>
                    </a:lnTo>
                    <a:lnTo>
                      <a:pt x="48" y="284"/>
                    </a:lnTo>
                    <a:lnTo>
                      <a:pt x="45" y="275"/>
                    </a:lnTo>
                    <a:lnTo>
                      <a:pt x="65" y="246"/>
                    </a:lnTo>
                    <a:lnTo>
                      <a:pt x="69" y="240"/>
                    </a:lnTo>
                    <a:lnTo>
                      <a:pt x="71" y="229"/>
                    </a:lnTo>
                    <a:lnTo>
                      <a:pt x="76" y="221"/>
                    </a:lnTo>
                    <a:lnTo>
                      <a:pt x="105" y="188"/>
                    </a:lnTo>
                    <a:lnTo>
                      <a:pt x="120" y="164"/>
                    </a:lnTo>
                    <a:lnTo>
                      <a:pt x="123" y="145"/>
                    </a:lnTo>
                    <a:lnTo>
                      <a:pt x="132" y="122"/>
                    </a:lnTo>
                    <a:lnTo>
                      <a:pt x="139" y="100"/>
                    </a:lnTo>
                    <a:lnTo>
                      <a:pt x="155" y="80"/>
                    </a:lnTo>
                    <a:lnTo>
                      <a:pt x="174" y="70"/>
                    </a:lnTo>
                    <a:lnTo>
                      <a:pt x="190" y="57"/>
                    </a:lnTo>
                    <a:lnTo>
                      <a:pt x="196" y="38"/>
                    </a:lnTo>
                    <a:lnTo>
                      <a:pt x="199" y="33"/>
                    </a:lnTo>
                    <a:lnTo>
                      <a:pt x="204" y="22"/>
                    </a:lnTo>
                    <a:lnTo>
                      <a:pt x="213" y="6"/>
                    </a:lnTo>
                    <a:lnTo>
                      <a:pt x="218" y="0"/>
                    </a:lnTo>
                    <a:lnTo>
                      <a:pt x="227" y="0"/>
                    </a:lnTo>
                    <a:lnTo>
                      <a:pt x="261" y="0"/>
                    </a:lnTo>
                    <a:lnTo>
                      <a:pt x="297" y="0"/>
                    </a:lnTo>
                    <a:lnTo>
                      <a:pt x="338" y="0"/>
                    </a:lnTo>
                    <a:lnTo>
                      <a:pt x="379" y="0"/>
                    </a:lnTo>
                    <a:lnTo>
                      <a:pt x="422" y="0"/>
                    </a:lnTo>
                    <a:lnTo>
                      <a:pt x="459" y="0"/>
                    </a:lnTo>
                    <a:lnTo>
                      <a:pt x="459" y="32"/>
                    </a:lnTo>
                    <a:lnTo>
                      <a:pt x="459" y="102"/>
                    </a:lnTo>
                    <a:lnTo>
                      <a:pt x="405" y="102"/>
                    </a:lnTo>
                    <a:lnTo>
                      <a:pt x="352" y="102"/>
                    </a:lnTo>
                    <a:lnTo>
                      <a:pt x="299" y="102"/>
                    </a:lnTo>
                    <a:lnTo>
                      <a:pt x="281" y="102"/>
                    </a:lnTo>
                    <a:lnTo>
                      <a:pt x="281" y="160"/>
                    </a:lnTo>
                    <a:lnTo>
                      <a:pt x="281" y="219"/>
                    </a:lnTo>
                    <a:lnTo>
                      <a:pt x="281" y="254"/>
                    </a:lnTo>
                    <a:lnTo>
                      <a:pt x="261" y="261"/>
                    </a:lnTo>
                    <a:lnTo>
                      <a:pt x="244" y="263"/>
                    </a:lnTo>
                    <a:lnTo>
                      <a:pt x="228" y="268"/>
                    </a:lnTo>
                    <a:lnTo>
                      <a:pt x="223" y="272"/>
                    </a:lnTo>
                    <a:lnTo>
                      <a:pt x="220" y="277"/>
                    </a:lnTo>
                    <a:lnTo>
                      <a:pt x="215" y="288"/>
                    </a:lnTo>
                    <a:lnTo>
                      <a:pt x="213" y="296"/>
                    </a:lnTo>
                    <a:lnTo>
                      <a:pt x="215" y="322"/>
                    </a:lnTo>
                    <a:lnTo>
                      <a:pt x="218" y="342"/>
                    </a:lnTo>
                    <a:lnTo>
                      <a:pt x="218" y="363"/>
                    </a:lnTo>
                    <a:lnTo>
                      <a:pt x="222" y="379"/>
                    </a:lnTo>
                    <a:lnTo>
                      <a:pt x="196" y="37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156" name="Group 367"/>
              <p:cNvGrpSpPr/>
              <p:nvPr/>
            </p:nvGrpSpPr>
            <p:grpSpPr bwMode="gray">
              <a:xfrm>
                <a:off x="4455318" y="2994372"/>
                <a:ext cx="1196974" cy="1339850"/>
                <a:chOff x="4455318" y="2994372"/>
                <a:chExt cx="1196974" cy="1339850"/>
              </a:xfrm>
              <a:grpFill/>
            </p:grpSpPr>
            <p:sp>
              <p:nvSpPr>
                <p:cNvPr id="157" name="Freeform 156"/>
                <p:cNvSpPr>
                  <a:spLocks noChangeAspect="1"/>
                </p:cNvSpPr>
                <p:nvPr/>
              </p:nvSpPr>
              <p:spPr bwMode="gray">
                <a:xfrm>
                  <a:off x="4704556" y="3497609"/>
                  <a:ext cx="77788" cy="114300"/>
                </a:xfrm>
                <a:custGeom>
                  <a:avLst/>
                  <a:gdLst/>
                  <a:ahLst/>
                  <a:cxnLst>
                    <a:cxn ang="0">
                      <a:pos x="239" y="279"/>
                    </a:cxn>
                    <a:cxn ang="0">
                      <a:pos x="215" y="252"/>
                    </a:cxn>
                    <a:cxn ang="0">
                      <a:pos x="209" y="231"/>
                    </a:cxn>
                    <a:cxn ang="0">
                      <a:pos x="209" y="188"/>
                    </a:cxn>
                    <a:cxn ang="0">
                      <a:pos x="204" y="114"/>
                    </a:cxn>
                    <a:cxn ang="0">
                      <a:pos x="200" y="95"/>
                    </a:cxn>
                    <a:cxn ang="0">
                      <a:pos x="194" y="68"/>
                    </a:cxn>
                    <a:cxn ang="0">
                      <a:pos x="187" y="48"/>
                    </a:cxn>
                    <a:cxn ang="0">
                      <a:pos x="176" y="33"/>
                    </a:cxn>
                    <a:cxn ang="0">
                      <a:pos x="166" y="21"/>
                    </a:cxn>
                    <a:cxn ang="0">
                      <a:pos x="170" y="11"/>
                    </a:cxn>
                    <a:cxn ang="0">
                      <a:pos x="172" y="5"/>
                    </a:cxn>
                    <a:cxn ang="0">
                      <a:pos x="162" y="3"/>
                    </a:cxn>
                    <a:cxn ang="0">
                      <a:pos x="145" y="3"/>
                    </a:cxn>
                    <a:cxn ang="0">
                      <a:pos x="129" y="12"/>
                    </a:cxn>
                    <a:cxn ang="0">
                      <a:pos x="86" y="6"/>
                    </a:cxn>
                    <a:cxn ang="0">
                      <a:pos x="47" y="5"/>
                    </a:cxn>
                    <a:cxn ang="0">
                      <a:pos x="19" y="8"/>
                    </a:cxn>
                    <a:cxn ang="0">
                      <a:pos x="14" y="24"/>
                    </a:cxn>
                    <a:cxn ang="0">
                      <a:pos x="20" y="35"/>
                    </a:cxn>
                    <a:cxn ang="0">
                      <a:pos x="24" y="44"/>
                    </a:cxn>
                    <a:cxn ang="0">
                      <a:pos x="25" y="65"/>
                    </a:cxn>
                    <a:cxn ang="0">
                      <a:pos x="25" y="82"/>
                    </a:cxn>
                    <a:cxn ang="0">
                      <a:pos x="28" y="95"/>
                    </a:cxn>
                    <a:cxn ang="0">
                      <a:pos x="30" y="103"/>
                    </a:cxn>
                    <a:cxn ang="0">
                      <a:pos x="25" y="111"/>
                    </a:cxn>
                    <a:cxn ang="0">
                      <a:pos x="31" y="116"/>
                    </a:cxn>
                    <a:cxn ang="0">
                      <a:pos x="41" y="159"/>
                    </a:cxn>
                    <a:cxn ang="0">
                      <a:pos x="36" y="165"/>
                    </a:cxn>
                    <a:cxn ang="0">
                      <a:pos x="28" y="171"/>
                    </a:cxn>
                    <a:cxn ang="0">
                      <a:pos x="22" y="182"/>
                    </a:cxn>
                    <a:cxn ang="0">
                      <a:pos x="14" y="204"/>
                    </a:cxn>
                    <a:cxn ang="0">
                      <a:pos x="11" y="220"/>
                    </a:cxn>
                    <a:cxn ang="0">
                      <a:pos x="1" y="234"/>
                    </a:cxn>
                    <a:cxn ang="0">
                      <a:pos x="0" y="259"/>
                    </a:cxn>
                    <a:cxn ang="0">
                      <a:pos x="11" y="295"/>
                    </a:cxn>
                    <a:cxn ang="0">
                      <a:pos x="22" y="301"/>
                    </a:cxn>
                    <a:cxn ang="0">
                      <a:pos x="27" y="315"/>
                    </a:cxn>
                    <a:cxn ang="0">
                      <a:pos x="21" y="331"/>
                    </a:cxn>
                    <a:cxn ang="0">
                      <a:pos x="11" y="328"/>
                    </a:cxn>
                    <a:cxn ang="0">
                      <a:pos x="5" y="336"/>
                    </a:cxn>
                    <a:cxn ang="0">
                      <a:pos x="67" y="356"/>
                    </a:cxn>
                    <a:cxn ang="0">
                      <a:pos x="95" y="338"/>
                    </a:cxn>
                    <a:cxn ang="0">
                      <a:pos x="137" y="328"/>
                    </a:cxn>
                    <a:cxn ang="0">
                      <a:pos x="183" y="302"/>
                    </a:cxn>
                    <a:cxn ang="0">
                      <a:pos x="196" y="300"/>
                    </a:cxn>
                    <a:cxn ang="0">
                      <a:pos x="219" y="300"/>
                    </a:cxn>
                    <a:cxn ang="0">
                      <a:pos x="240" y="283"/>
                    </a:cxn>
                  </a:cxnLst>
                  <a:rect l="0" t="0" r="r" b="b"/>
                  <a:pathLst>
                    <a:path w="242" h="356">
                      <a:moveTo>
                        <a:pt x="242" y="281"/>
                      </a:moveTo>
                      <a:lnTo>
                        <a:pt x="239" y="279"/>
                      </a:lnTo>
                      <a:lnTo>
                        <a:pt x="223" y="262"/>
                      </a:lnTo>
                      <a:lnTo>
                        <a:pt x="215" y="252"/>
                      </a:lnTo>
                      <a:lnTo>
                        <a:pt x="210" y="241"/>
                      </a:lnTo>
                      <a:lnTo>
                        <a:pt x="209" y="231"/>
                      </a:lnTo>
                      <a:lnTo>
                        <a:pt x="208" y="209"/>
                      </a:lnTo>
                      <a:lnTo>
                        <a:pt x="209" y="188"/>
                      </a:lnTo>
                      <a:lnTo>
                        <a:pt x="205" y="148"/>
                      </a:lnTo>
                      <a:lnTo>
                        <a:pt x="204" y="114"/>
                      </a:lnTo>
                      <a:lnTo>
                        <a:pt x="203" y="101"/>
                      </a:lnTo>
                      <a:lnTo>
                        <a:pt x="200" y="95"/>
                      </a:lnTo>
                      <a:lnTo>
                        <a:pt x="196" y="89"/>
                      </a:lnTo>
                      <a:lnTo>
                        <a:pt x="194" y="68"/>
                      </a:lnTo>
                      <a:lnTo>
                        <a:pt x="191" y="53"/>
                      </a:lnTo>
                      <a:lnTo>
                        <a:pt x="187" y="48"/>
                      </a:lnTo>
                      <a:lnTo>
                        <a:pt x="180" y="41"/>
                      </a:lnTo>
                      <a:lnTo>
                        <a:pt x="176" y="33"/>
                      </a:lnTo>
                      <a:lnTo>
                        <a:pt x="167" y="27"/>
                      </a:lnTo>
                      <a:lnTo>
                        <a:pt x="166" y="21"/>
                      </a:lnTo>
                      <a:lnTo>
                        <a:pt x="170" y="16"/>
                      </a:lnTo>
                      <a:lnTo>
                        <a:pt x="170" y="11"/>
                      </a:lnTo>
                      <a:lnTo>
                        <a:pt x="173" y="6"/>
                      </a:lnTo>
                      <a:lnTo>
                        <a:pt x="172" y="5"/>
                      </a:lnTo>
                      <a:lnTo>
                        <a:pt x="164" y="4"/>
                      </a:lnTo>
                      <a:lnTo>
                        <a:pt x="162" y="3"/>
                      </a:lnTo>
                      <a:lnTo>
                        <a:pt x="162" y="0"/>
                      </a:lnTo>
                      <a:lnTo>
                        <a:pt x="145" y="3"/>
                      </a:lnTo>
                      <a:lnTo>
                        <a:pt x="133" y="11"/>
                      </a:lnTo>
                      <a:lnTo>
                        <a:pt x="129" y="12"/>
                      </a:lnTo>
                      <a:lnTo>
                        <a:pt x="112" y="11"/>
                      </a:lnTo>
                      <a:lnTo>
                        <a:pt x="86" y="6"/>
                      </a:lnTo>
                      <a:lnTo>
                        <a:pt x="58" y="8"/>
                      </a:lnTo>
                      <a:lnTo>
                        <a:pt x="47" y="5"/>
                      </a:lnTo>
                      <a:lnTo>
                        <a:pt x="36" y="5"/>
                      </a:lnTo>
                      <a:lnTo>
                        <a:pt x="19" y="8"/>
                      </a:lnTo>
                      <a:lnTo>
                        <a:pt x="14" y="16"/>
                      </a:lnTo>
                      <a:lnTo>
                        <a:pt x="14" y="24"/>
                      </a:lnTo>
                      <a:lnTo>
                        <a:pt x="17" y="32"/>
                      </a:lnTo>
                      <a:lnTo>
                        <a:pt x="20" y="35"/>
                      </a:lnTo>
                      <a:lnTo>
                        <a:pt x="20" y="43"/>
                      </a:lnTo>
                      <a:lnTo>
                        <a:pt x="24" y="44"/>
                      </a:lnTo>
                      <a:lnTo>
                        <a:pt x="22" y="57"/>
                      </a:lnTo>
                      <a:lnTo>
                        <a:pt x="25" y="65"/>
                      </a:lnTo>
                      <a:lnTo>
                        <a:pt x="25" y="76"/>
                      </a:lnTo>
                      <a:lnTo>
                        <a:pt x="25" y="82"/>
                      </a:lnTo>
                      <a:lnTo>
                        <a:pt x="28" y="89"/>
                      </a:lnTo>
                      <a:lnTo>
                        <a:pt x="28" y="95"/>
                      </a:lnTo>
                      <a:lnTo>
                        <a:pt x="27" y="98"/>
                      </a:lnTo>
                      <a:lnTo>
                        <a:pt x="30" y="103"/>
                      </a:lnTo>
                      <a:lnTo>
                        <a:pt x="25" y="108"/>
                      </a:lnTo>
                      <a:lnTo>
                        <a:pt x="25" y="111"/>
                      </a:lnTo>
                      <a:lnTo>
                        <a:pt x="28" y="112"/>
                      </a:lnTo>
                      <a:lnTo>
                        <a:pt x="31" y="116"/>
                      </a:lnTo>
                      <a:lnTo>
                        <a:pt x="38" y="143"/>
                      </a:lnTo>
                      <a:lnTo>
                        <a:pt x="41" y="159"/>
                      </a:lnTo>
                      <a:lnTo>
                        <a:pt x="36" y="160"/>
                      </a:lnTo>
                      <a:lnTo>
                        <a:pt x="36" y="165"/>
                      </a:lnTo>
                      <a:lnTo>
                        <a:pt x="32" y="166"/>
                      </a:lnTo>
                      <a:lnTo>
                        <a:pt x="28" y="171"/>
                      </a:lnTo>
                      <a:lnTo>
                        <a:pt x="26" y="173"/>
                      </a:lnTo>
                      <a:lnTo>
                        <a:pt x="22" y="182"/>
                      </a:lnTo>
                      <a:lnTo>
                        <a:pt x="16" y="195"/>
                      </a:lnTo>
                      <a:lnTo>
                        <a:pt x="14" y="204"/>
                      </a:lnTo>
                      <a:lnTo>
                        <a:pt x="14" y="215"/>
                      </a:lnTo>
                      <a:lnTo>
                        <a:pt x="11" y="220"/>
                      </a:lnTo>
                      <a:lnTo>
                        <a:pt x="5" y="227"/>
                      </a:lnTo>
                      <a:lnTo>
                        <a:pt x="1" y="234"/>
                      </a:lnTo>
                      <a:lnTo>
                        <a:pt x="0" y="251"/>
                      </a:lnTo>
                      <a:lnTo>
                        <a:pt x="0" y="259"/>
                      </a:lnTo>
                      <a:lnTo>
                        <a:pt x="8" y="279"/>
                      </a:lnTo>
                      <a:lnTo>
                        <a:pt x="11" y="295"/>
                      </a:lnTo>
                      <a:lnTo>
                        <a:pt x="15" y="300"/>
                      </a:lnTo>
                      <a:lnTo>
                        <a:pt x="22" y="301"/>
                      </a:lnTo>
                      <a:lnTo>
                        <a:pt x="25" y="302"/>
                      </a:lnTo>
                      <a:lnTo>
                        <a:pt x="27" y="315"/>
                      </a:lnTo>
                      <a:lnTo>
                        <a:pt x="27" y="329"/>
                      </a:lnTo>
                      <a:lnTo>
                        <a:pt x="21" y="331"/>
                      </a:lnTo>
                      <a:lnTo>
                        <a:pt x="17" y="328"/>
                      </a:lnTo>
                      <a:lnTo>
                        <a:pt x="11" y="328"/>
                      </a:lnTo>
                      <a:lnTo>
                        <a:pt x="9" y="329"/>
                      </a:lnTo>
                      <a:lnTo>
                        <a:pt x="5" y="336"/>
                      </a:lnTo>
                      <a:lnTo>
                        <a:pt x="41" y="345"/>
                      </a:lnTo>
                      <a:lnTo>
                        <a:pt x="67" y="356"/>
                      </a:lnTo>
                      <a:lnTo>
                        <a:pt x="87" y="345"/>
                      </a:lnTo>
                      <a:lnTo>
                        <a:pt x="95" y="338"/>
                      </a:lnTo>
                      <a:lnTo>
                        <a:pt x="103" y="336"/>
                      </a:lnTo>
                      <a:lnTo>
                        <a:pt x="137" y="328"/>
                      </a:lnTo>
                      <a:lnTo>
                        <a:pt x="166" y="311"/>
                      </a:lnTo>
                      <a:lnTo>
                        <a:pt x="183" y="302"/>
                      </a:lnTo>
                      <a:lnTo>
                        <a:pt x="188" y="300"/>
                      </a:lnTo>
                      <a:lnTo>
                        <a:pt x="196" y="300"/>
                      </a:lnTo>
                      <a:lnTo>
                        <a:pt x="215" y="296"/>
                      </a:lnTo>
                      <a:lnTo>
                        <a:pt x="219" y="300"/>
                      </a:lnTo>
                      <a:lnTo>
                        <a:pt x="229" y="299"/>
                      </a:lnTo>
                      <a:lnTo>
                        <a:pt x="240" y="283"/>
                      </a:lnTo>
                      <a:lnTo>
                        <a:pt x="242" y="28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58" name="Freeform 157"/>
                <p:cNvSpPr>
                  <a:spLocks noChangeAspect="1"/>
                </p:cNvSpPr>
                <p:nvPr/>
              </p:nvSpPr>
              <p:spPr bwMode="gray">
                <a:xfrm>
                  <a:off x="4669631" y="3429347"/>
                  <a:ext cx="131763" cy="98425"/>
                </a:xfrm>
                <a:custGeom>
                  <a:avLst/>
                  <a:gdLst/>
                  <a:ahLst/>
                  <a:cxnLst>
                    <a:cxn ang="0">
                      <a:pos x="242" y="9"/>
                    </a:cxn>
                    <a:cxn ang="0">
                      <a:pos x="182" y="49"/>
                    </a:cxn>
                    <a:cxn ang="0">
                      <a:pos x="113" y="91"/>
                    </a:cxn>
                    <a:cxn ang="0">
                      <a:pos x="83" y="96"/>
                    </a:cxn>
                    <a:cxn ang="0">
                      <a:pos x="64" y="119"/>
                    </a:cxn>
                    <a:cxn ang="0">
                      <a:pos x="46" y="162"/>
                    </a:cxn>
                    <a:cxn ang="0">
                      <a:pos x="16" y="188"/>
                    </a:cxn>
                    <a:cxn ang="0">
                      <a:pos x="1" y="224"/>
                    </a:cxn>
                    <a:cxn ang="0">
                      <a:pos x="1" y="259"/>
                    </a:cxn>
                    <a:cxn ang="0">
                      <a:pos x="5" y="267"/>
                    </a:cxn>
                    <a:cxn ang="0">
                      <a:pos x="11" y="275"/>
                    </a:cxn>
                    <a:cxn ang="0">
                      <a:pos x="15" y="284"/>
                    </a:cxn>
                    <a:cxn ang="0">
                      <a:pos x="24" y="291"/>
                    </a:cxn>
                    <a:cxn ang="0">
                      <a:pos x="35" y="294"/>
                    </a:cxn>
                    <a:cxn ang="0">
                      <a:pos x="40" y="295"/>
                    </a:cxn>
                    <a:cxn ang="0">
                      <a:pos x="53" y="290"/>
                    </a:cxn>
                    <a:cxn ang="0">
                      <a:pos x="79" y="283"/>
                    </a:cxn>
                    <a:cxn ang="0">
                      <a:pos x="107" y="285"/>
                    </a:cxn>
                    <a:cxn ang="0">
                      <a:pos x="119" y="290"/>
                    </a:cxn>
                    <a:cxn ang="0">
                      <a:pos x="130" y="306"/>
                    </a:cxn>
                    <a:cxn ang="0">
                      <a:pos x="141" y="305"/>
                    </a:cxn>
                    <a:cxn ang="0">
                      <a:pos x="138" y="281"/>
                    </a:cxn>
                    <a:cxn ang="0">
                      <a:pos x="133" y="259"/>
                    </a:cxn>
                    <a:cxn ang="0">
                      <a:pos x="127" y="240"/>
                    </a:cxn>
                    <a:cxn ang="0">
                      <a:pos x="149" y="221"/>
                    </a:cxn>
                    <a:cxn ang="0">
                      <a:pos x="199" y="222"/>
                    </a:cxn>
                    <a:cxn ang="0">
                      <a:pos x="246" y="227"/>
                    </a:cxn>
                    <a:cxn ang="0">
                      <a:pos x="275" y="217"/>
                    </a:cxn>
                    <a:cxn ang="0">
                      <a:pos x="317" y="227"/>
                    </a:cxn>
                    <a:cxn ang="0">
                      <a:pos x="336" y="224"/>
                    </a:cxn>
                    <a:cxn ang="0">
                      <a:pos x="344" y="214"/>
                    </a:cxn>
                    <a:cxn ang="0">
                      <a:pos x="350" y="208"/>
                    </a:cxn>
                    <a:cxn ang="0">
                      <a:pos x="364" y="195"/>
                    </a:cxn>
                    <a:cxn ang="0">
                      <a:pos x="387" y="197"/>
                    </a:cxn>
                    <a:cxn ang="0">
                      <a:pos x="410" y="185"/>
                    </a:cxn>
                    <a:cxn ang="0">
                      <a:pos x="415" y="177"/>
                    </a:cxn>
                    <a:cxn ang="0">
                      <a:pos x="417" y="171"/>
                    </a:cxn>
                    <a:cxn ang="0">
                      <a:pos x="398" y="150"/>
                    </a:cxn>
                    <a:cxn ang="0">
                      <a:pos x="408" y="145"/>
                    </a:cxn>
                    <a:cxn ang="0">
                      <a:pos x="402" y="130"/>
                    </a:cxn>
                    <a:cxn ang="0">
                      <a:pos x="387" y="133"/>
                    </a:cxn>
                    <a:cxn ang="0">
                      <a:pos x="368" y="131"/>
                    </a:cxn>
                    <a:cxn ang="0">
                      <a:pos x="345" y="108"/>
                    </a:cxn>
                    <a:cxn ang="0">
                      <a:pos x="317" y="70"/>
                    </a:cxn>
                    <a:cxn ang="0">
                      <a:pos x="302" y="39"/>
                    </a:cxn>
                    <a:cxn ang="0">
                      <a:pos x="290" y="26"/>
                    </a:cxn>
                    <a:cxn ang="0">
                      <a:pos x="295" y="0"/>
                    </a:cxn>
                  </a:cxnLst>
                  <a:rect l="0" t="0" r="r" b="b"/>
                  <a:pathLst>
                    <a:path w="417" h="307">
                      <a:moveTo>
                        <a:pt x="295" y="0"/>
                      </a:moveTo>
                      <a:lnTo>
                        <a:pt x="262" y="1"/>
                      </a:lnTo>
                      <a:lnTo>
                        <a:pt x="242" y="9"/>
                      </a:lnTo>
                      <a:lnTo>
                        <a:pt x="234" y="12"/>
                      </a:lnTo>
                      <a:lnTo>
                        <a:pt x="219" y="25"/>
                      </a:lnTo>
                      <a:lnTo>
                        <a:pt x="182" y="49"/>
                      </a:lnTo>
                      <a:lnTo>
                        <a:pt x="170" y="65"/>
                      </a:lnTo>
                      <a:lnTo>
                        <a:pt x="151" y="79"/>
                      </a:lnTo>
                      <a:lnTo>
                        <a:pt x="113" y="91"/>
                      </a:lnTo>
                      <a:lnTo>
                        <a:pt x="101" y="93"/>
                      </a:lnTo>
                      <a:lnTo>
                        <a:pt x="89" y="95"/>
                      </a:lnTo>
                      <a:lnTo>
                        <a:pt x="83" y="96"/>
                      </a:lnTo>
                      <a:lnTo>
                        <a:pt x="74" y="102"/>
                      </a:lnTo>
                      <a:lnTo>
                        <a:pt x="69" y="108"/>
                      </a:lnTo>
                      <a:lnTo>
                        <a:pt x="64" y="119"/>
                      </a:lnTo>
                      <a:lnTo>
                        <a:pt x="60" y="134"/>
                      </a:lnTo>
                      <a:lnTo>
                        <a:pt x="53" y="152"/>
                      </a:lnTo>
                      <a:lnTo>
                        <a:pt x="46" y="162"/>
                      </a:lnTo>
                      <a:lnTo>
                        <a:pt x="30" y="174"/>
                      </a:lnTo>
                      <a:lnTo>
                        <a:pt x="20" y="183"/>
                      </a:lnTo>
                      <a:lnTo>
                        <a:pt x="16" y="188"/>
                      </a:lnTo>
                      <a:lnTo>
                        <a:pt x="11" y="197"/>
                      </a:lnTo>
                      <a:lnTo>
                        <a:pt x="10" y="206"/>
                      </a:lnTo>
                      <a:lnTo>
                        <a:pt x="1" y="224"/>
                      </a:lnTo>
                      <a:lnTo>
                        <a:pt x="0" y="235"/>
                      </a:lnTo>
                      <a:lnTo>
                        <a:pt x="0" y="248"/>
                      </a:lnTo>
                      <a:lnTo>
                        <a:pt x="1" y="259"/>
                      </a:lnTo>
                      <a:lnTo>
                        <a:pt x="4" y="260"/>
                      </a:lnTo>
                      <a:lnTo>
                        <a:pt x="4" y="262"/>
                      </a:lnTo>
                      <a:lnTo>
                        <a:pt x="5" y="267"/>
                      </a:lnTo>
                      <a:lnTo>
                        <a:pt x="6" y="268"/>
                      </a:lnTo>
                      <a:lnTo>
                        <a:pt x="8" y="269"/>
                      </a:lnTo>
                      <a:lnTo>
                        <a:pt x="11" y="275"/>
                      </a:lnTo>
                      <a:lnTo>
                        <a:pt x="14" y="276"/>
                      </a:lnTo>
                      <a:lnTo>
                        <a:pt x="15" y="279"/>
                      </a:lnTo>
                      <a:lnTo>
                        <a:pt x="15" y="284"/>
                      </a:lnTo>
                      <a:lnTo>
                        <a:pt x="19" y="284"/>
                      </a:lnTo>
                      <a:lnTo>
                        <a:pt x="22" y="287"/>
                      </a:lnTo>
                      <a:lnTo>
                        <a:pt x="24" y="291"/>
                      </a:lnTo>
                      <a:lnTo>
                        <a:pt x="31" y="295"/>
                      </a:lnTo>
                      <a:lnTo>
                        <a:pt x="31" y="294"/>
                      </a:lnTo>
                      <a:lnTo>
                        <a:pt x="35" y="294"/>
                      </a:lnTo>
                      <a:lnTo>
                        <a:pt x="37" y="291"/>
                      </a:lnTo>
                      <a:lnTo>
                        <a:pt x="38" y="291"/>
                      </a:lnTo>
                      <a:lnTo>
                        <a:pt x="40" y="295"/>
                      </a:lnTo>
                      <a:lnTo>
                        <a:pt x="47" y="298"/>
                      </a:lnTo>
                      <a:lnTo>
                        <a:pt x="51" y="296"/>
                      </a:lnTo>
                      <a:lnTo>
                        <a:pt x="53" y="290"/>
                      </a:lnTo>
                      <a:lnTo>
                        <a:pt x="59" y="289"/>
                      </a:lnTo>
                      <a:lnTo>
                        <a:pt x="67" y="286"/>
                      </a:lnTo>
                      <a:lnTo>
                        <a:pt x="79" y="283"/>
                      </a:lnTo>
                      <a:lnTo>
                        <a:pt x="89" y="280"/>
                      </a:lnTo>
                      <a:lnTo>
                        <a:pt x="96" y="280"/>
                      </a:lnTo>
                      <a:lnTo>
                        <a:pt x="107" y="285"/>
                      </a:lnTo>
                      <a:lnTo>
                        <a:pt x="112" y="280"/>
                      </a:lnTo>
                      <a:lnTo>
                        <a:pt x="113" y="280"/>
                      </a:lnTo>
                      <a:lnTo>
                        <a:pt x="119" y="290"/>
                      </a:lnTo>
                      <a:lnTo>
                        <a:pt x="124" y="291"/>
                      </a:lnTo>
                      <a:lnTo>
                        <a:pt x="125" y="296"/>
                      </a:lnTo>
                      <a:lnTo>
                        <a:pt x="130" y="306"/>
                      </a:lnTo>
                      <a:lnTo>
                        <a:pt x="133" y="307"/>
                      </a:lnTo>
                      <a:lnTo>
                        <a:pt x="139" y="307"/>
                      </a:lnTo>
                      <a:lnTo>
                        <a:pt x="141" y="305"/>
                      </a:lnTo>
                      <a:lnTo>
                        <a:pt x="138" y="298"/>
                      </a:lnTo>
                      <a:lnTo>
                        <a:pt x="138" y="292"/>
                      </a:lnTo>
                      <a:lnTo>
                        <a:pt x="138" y="281"/>
                      </a:lnTo>
                      <a:lnTo>
                        <a:pt x="135" y="273"/>
                      </a:lnTo>
                      <a:lnTo>
                        <a:pt x="137" y="260"/>
                      </a:lnTo>
                      <a:lnTo>
                        <a:pt x="133" y="259"/>
                      </a:lnTo>
                      <a:lnTo>
                        <a:pt x="133" y="251"/>
                      </a:lnTo>
                      <a:lnTo>
                        <a:pt x="130" y="248"/>
                      </a:lnTo>
                      <a:lnTo>
                        <a:pt x="127" y="240"/>
                      </a:lnTo>
                      <a:lnTo>
                        <a:pt x="128" y="232"/>
                      </a:lnTo>
                      <a:lnTo>
                        <a:pt x="132" y="224"/>
                      </a:lnTo>
                      <a:lnTo>
                        <a:pt x="149" y="221"/>
                      </a:lnTo>
                      <a:lnTo>
                        <a:pt x="160" y="221"/>
                      </a:lnTo>
                      <a:lnTo>
                        <a:pt x="171" y="224"/>
                      </a:lnTo>
                      <a:lnTo>
                        <a:pt x="199" y="222"/>
                      </a:lnTo>
                      <a:lnTo>
                        <a:pt x="225" y="227"/>
                      </a:lnTo>
                      <a:lnTo>
                        <a:pt x="242" y="228"/>
                      </a:lnTo>
                      <a:lnTo>
                        <a:pt x="246" y="227"/>
                      </a:lnTo>
                      <a:lnTo>
                        <a:pt x="258" y="219"/>
                      </a:lnTo>
                      <a:lnTo>
                        <a:pt x="275" y="216"/>
                      </a:lnTo>
                      <a:lnTo>
                        <a:pt x="275" y="217"/>
                      </a:lnTo>
                      <a:lnTo>
                        <a:pt x="310" y="222"/>
                      </a:lnTo>
                      <a:lnTo>
                        <a:pt x="313" y="227"/>
                      </a:lnTo>
                      <a:lnTo>
                        <a:pt x="317" y="227"/>
                      </a:lnTo>
                      <a:lnTo>
                        <a:pt x="320" y="225"/>
                      </a:lnTo>
                      <a:lnTo>
                        <a:pt x="334" y="225"/>
                      </a:lnTo>
                      <a:lnTo>
                        <a:pt x="336" y="224"/>
                      </a:lnTo>
                      <a:lnTo>
                        <a:pt x="339" y="220"/>
                      </a:lnTo>
                      <a:lnTo>
                        <a:pt x="343" y="220"/>
                      </a:lnTo>
                      <a:lnTo>
                        <a:pt x="344" y="214"/>
                      </a:lnTo>
                      <a:lnTo>
                        <a:pt x="347" y="211"/>
                      </a:lnTo>
                      <a:lnTo>
                        <a:pt x="348" y="210"/>
                      </a:lnTo>
                      <a:lnTo>
                        <a:pt x="350" y="208"/>
                      </a:lnTo>
                      <a:lnTo>
                        <a:pt x="354" y="209"/>
                      </a:lnTo>
                      <a:lnTo>
                        <a:pt x="361" y="197"/>
                      </a:lnTo>
                      <a:lnTo>
                        <a:pt x="364" y="195"/>
                      </a:lnTo>
                      <a:lnTo>
                        <a:pt x="370" y="195"/>
                      </a:lnTo>
                      <a:lnTo>
                        <a:pt x="379" y="199"/>
                      </a:lnTo>
                      <a:lnTo>
                        <a:pt x="387" y="197"/>
                      </a:lnTo>
                      <a:lnTo>
                        <a:pt x="393" y="199"/>
                      </a:lnTo>
                      <a:lnTo>
                        <a:pt x="398" y="197"/>
                      </a:lnTo>
                      <a:lnTo>
                        <a:pt x="410" y="185"/>
                      </a:lnTo>
                      <a:lnTo>
                        <a:pt x="412" y="182"/>
                      </a:lnTo>
                      <a:lnTo>
                        <a:pt x="412" y="181"/>
                      </a:lnTo>
                      <a:lnTo>
                        <a:pt x="415" y="177"/>
                      </a:lnTo>
                      <a:lnTo>
                        <a:pt x="417" y="172"/>
                      </a:lnTo>
                      <a:lnTo>
                        <a:pt x="417" y="170"/>
                      </a:lnTo>
                      <a:lnTo>
                        <a:pt x="417" y="171"/>
                      </a:lnTo>
                      <a:lnTo>
                        <a:pt x="406" y="161"/>
                      </a:lnTo>
                      <a:lnTo>
                        <a:pt x="399" y="154"/>
                      </a:lnTo>
                      <a:lnTo>
                        <a:pt x="398" y="150"/>
                      </a:lnTo>
                      <a:lnTo>
                        <a:pt x="399" y="146"/>
                      </a:lnTo>
                      <a:lnTo>
                        <a:pt x="403" y="145"/>
                      </a:lnTo>
                      <a:lnTo>
                        <a:pt x="408" y="145"/>
                      </a:lnTo>
                      <a:lnTo>
                        <a:pt x="409" y="142"/>
                      </a:lnTo>
                      <a:lnTo>
                        <a:pt x="408" y="140"/>
                      </a:lnTo>
                      <a:lnTo>
                        <a:pt x="402" y="130"/>
                      </a:lnTo>
                      <a:lnTo>
                        <a:pt x="396" y="127"/>
                      </a:lnTo>
                      <a:lnTo>
                        <a:pt x="392" y="128"/>
                      </a:lnTo>
                      <a:lnTo>
                        <a:pt x="387" y="133"/>
                      </a:lnTo>
                      <a:lnTo>
                        <a:pt x="382" y="134"/>
                      </a:lnTo>
                      <a:lnTo>
                        <a:pt x="379" y="134"/>
                      </a:lnTo>
                      <a:lnTo>
                        <a:pt x="368" y="131"/>
                      </a:lnTo>
                      <a:lnTo>
                        <a:pt x="360" y="127"/>
                      </a:lnTo>
                      <a:lnTo>
                        <a:pt x="349" y="114"/>
                      </a:lnTo>
                      <a:lnTo>
                        <a:pt x="345" y="108"/>
                      </a:lnTo>
                      <a:lnTo>
                        <a:pt x="339" y="93"/>
                      </a:lnTo>
                      <a:lnTo>
                        <a:pt x="334" y="84"/>
                      </a:lnTo>
                      <a:lnTo>
                        <a:pt x="317" y="70"/>
                      </a:lnTo>
                      <a:lnTo>
                        <a:pt x="305" y="55"/>
                      </a:lnTo>
                      <a:lnTo>
                        <a:pt x="301" y="48"/>
                      </a:lnTo>
                      <a:lnTo>
                        <a:pt x="302" y="39"/>
                      </a:lnTo>
                      <a:lnTo>
                        <a:pt x="301" y="37"/>
                      </a:lnTo>
                      <a:lnTo>
                        <a:pt x="291" y="28"/>
                      </a:lnTo>
                      <a:lnTo>
                        <a:pt x="290" y="26"/>
                      </a:lnTo>
                      <a:lnTo>
                        <a:pt x="293" y="16"/>
                      </a:lnTo>
                      <a:lnTo>
                        <a:pt x="294" y="5"/>
                      </a:lnTo>
                      <a:lnTo>
                        <a:pt x="29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59" name="Freeform 158"/>
                <p:cNvSpPr>
                  <a:spLocks noChangeAspect="1"/>
                </p:cNvSpPr>
                <p:nvPr/>
              </p:nvSpPr>
              <p:spPr bwMode="gray">
                <a:xfrm>
                  <a:off x="4906168" y="3469034"/>
                  <a:ext cx="133350" cy="195263"/>
                </a:xfrm>
                <a:custGeom>
                  <a:avLst/>
                  <a:gdLst/>
                  <a:ahLst/>
                  <a:cxnLst>
                    <a:cxn ang="0">
                      <a:pos x="220" y="581"/>
                    </a:cxn>
                    <a:cxn ang="0">
                      <a:pos x="170" y="579"/>
                    </a:cxn>
                    <a:cxn ang="0">
                      <a:pos x="74" y="585"/>
                    </a:cxn>
                    <a:cxn ang="0">
                      <a:pos x="79" y="536"/>
                    </a:cxn>
                    <a:cxn ang="0">
                      <a:pos x="75" y="520"/>
                    </a:cxn>
                    <a:cxn ang="0">
                      <a:pos x="63" y="502"/>
                    </a:cxn>
                    <a:cxn ang="0">
                      <a:pos x="68" y="494"/>
                    </a:cxn>
                    <a:cxn ang="0">
                      <a:pos x="58" y="484"/>
                    </a:cxn>
                    <a:cxn ang="0">
                      <a:pos x="32" y="480"/>
                    </a:cxn>
                    <a:cxn ang="0">
                      <a:pos x="11" y="456"/>
                    </a:cxn>
                    <a:cxn ang="0">
                      <a:pos x="3" y="448"/>
                    </a:cxn>
                    <a:cxn ang="0">
                      <a:pos x="7" y="432"/>
                    </a:cxn>
                    <a:cxn ang="0">
                      <a:pos x="19" y="400"/>
                    </a:cxn>
                    <a:cxn ang="0">
                      <a:pos x="39" y="358"/>
                    </a:cxn>
                    <a:cxn ang="0">
                      <a:pos x="62" y="328"/>
                    </a:cxn>
                    <a:cxn ang="0">
                      <a:pos x="101" y="323"/>
                    </a:cxn>
                    <a:cxn ang="0">
                      <a:pos x="130" y="339"/>
                    </a:cxn>
                    <a:cxn ang="0">
                      <a:pos x="143" y="350"/>
                    </a:cxn>
                    <a:cxn ang="0">
                      <a:pos x="168" y="342"/>
                    </a:cxn>
                    <a:cxn ang="0">
                      <a:pos x="198" y="280"/>
                    </a:cxn>
                    <a:cxn ang="0">
                      <a:pos x="210" y="241"/>
                    </a:cxn>
                    <a:cxn ang="0">
                      <a:pos x="238" y="217"/>
                    </a:cxn>
                    <a:cxn ang="0">
                      <a:pos x="249" y="171"/>
                    </a:cxn>
                    <a:cxn ang="0">
                      <a:pos x="263" y="131"/>
                    </a:cxn>
                    <a:cxn ang="0">
                      <a:pos x="279" y="95"/>
                    </a:cxn>
                    <a:cxn ang="0">
                      <a:pos x="307" y="77"/>
                    </a:cxn>
                    <a:cxn ang="0">
                      <a:pos x="327" y="48"/>
                    </a:cxn>
                    <a:cxn ang="0">
                      <a:pos x="323" y="23"/>
                    </a:cxn>
                    <a:cxn ang="0">
                      <a:pos x="310" y="15"/>
                    </a:cxn>
                    <a:cxn ang="0">
                      <a:pos x="332" y="0"/>
                    </a:cxn>
                    <a:cxn ang="0">
                      <a:pos x="340" y="4"/>
                    </a:cxn>
                    <a:cxn ang="0">
                      <a:pos x="355" y="48"/>
                    </a:cxn>
                    <a:cxn ang="0">
                      <a:pos x="349" y="90"/>
                    </a:cxn>
                    <a:cxn ang="0">
                      <a:pos x="374" y="140"/>
                    </a:cxn>
                    <a:cxn ang="0">
                      <a:pos x="376" y="157"/>
                    </a:cxn>
                    <a:cxn ang="0">
                      <a:pos x="337" y="154"/>
                    </a:cxn>
                    <a:cxn ang="0">
                      <a:pos x="315" y="159"/>
                    </a:cxn>
                    <a:cxn ang="0">
                      <a:pos x="311" y="192"/>
                    </a:cxn>
                    <a:cxn ang="0">
                      <a:pos x="338" y="215"/>
                    </a:cxn>
                    <a:cxn ang="0">
                      <a:pos x="360" y="230"/>
                    </a:cxn>
                    <a:cxn ang="0">
                      <a:pos x="376" y="292"/>
                    </a:cxn>
                    <a:cxn ang="0">
                      <a:pos x="370" y="323"/>
                    </a:cxn>
                    <a:cxn ang="0">
                      <a:pos x="343" y="369"/>
                    </a:cxn>
                    <a:cxn ang="0">
                      <a:pos x="335" y="407"/>
                    </a:cxn>
                    <a:cxn ang="0">
                      <a:pos x="345" y="458"/>
                    </a:cxn>
                    <a:cxn ang="0">
                      <a:pos x="390" y="528"/>
                    </a:cxn>
                    <a:cxn ang="0">
                      <a:pos x="418" y="559"/>
                    </a:cxn>
                    <a:cxn ang="0">
                      <a:pos x="413" y="615"/>
                    </a:cxn>
                    <a:cxn ang="0">
                      <a:pos x="366" y="592"/>
                    </a:cxn>
                    <a:cxn ang="0">
                      <a:pos x="264" y="585"/>
                    </a:cxn>
                  </a:cxnLst>
                  <a:rect l="0" t="0" r="r" b="b"/>
                  <a:pathLst>
                    <a:path w="420" h="615">
                      <a:moveTo>
                        <a:pt x="264" y="585"/>
                      </a:moveTo>
                      <a:lnTo>
                        <a:pt x="256" y="582"/>
                      </a:lnTo>
                      <a:lnTo>
                        <a:pt x="220" y="581"/>
                      </a:lnTo>
                      <a:lnTo>
                        <a:pt x="204" y="577"/>
                      </a:lnTo>
                      <a:lnTo>
                        <a:pt x="184" y="581"/>
                      </a:lnTo>
                      <a:lnTo>
                        <a:pt x="170" y="579"/>
                      </a:lnTo>
                      <a:lnTo>
                        <a:pt x="156" y="582"/>
                      </a:lnTo>
                      <a:lnTo>
                        <a:pt x="116" y="582"/>
                      </a:lnTo>
                      <a:lnTo>
                        <a:pt x="74" y="585"/>
                      </a:lnTo>
                      <a:lnTo>
                        <a:pt x="70" y="586"/>
                      </a:lnTo>
                      <a:lnTo>
                        <a:pt x="74" y="552"/>
                      </a:lnTo>
                      <a:lnTo>
                        <a:pt x="79" y="536"/>
                      </a:lnTo>
                      <a:lnTo>
                        <a:pt x="79" y="529"/>
                      </a:lnTo>
                      <a:lnTo>
                        <a:pt x="81" y="527"/>
                      </a:lnTo>
                      <a:lnTo>
                        <a:pt x="75" y="520"/>
                      </a:lnTo>
                      <a:lnTo>
                        <a:pt x="69" y="513"/>
                      </a:lnTo>
                      <a:lnTo>
                        <a:pt x="66" y="509"/>
                      </a:lnTo>
                      <a:lnTo>
                        <a:pt x="63" y="502"/>
                      </a:lnTo>
                      <a:lnTo>
                        <a:pt x="63" y="500"/>
                      </a:lnTo>
                      <a:lnTo>
                        <a:pt x="66" y="499"/>
                      </a:lnTo>
                      <a:lnTo>
                        <a:pt x="68" y="494"/>
                      </a:lnTo>
                      <a:lnTo>
                        <a:pt x="68" y="485"/>
                      </a:lnTo>
                      <a:lnTo>
                        <a:pt x="64" y="483"/>
                      </a:lnTo>
                      <a:lnTo>
                        <a:pt x="58" y="484"/>
                      </a:lnTo>
                      <a:lnTo>
                        <a:pt x="57" y="488"/>
                      </a:lnTo>
                      <a:lnTo>
                        <a:pt x="52" y="489"/>
                      </a:lnTo>
                      <a:lnTo>
                        <a:pt x="32" y="480"/>
                      </a:lnTo>
                      <a:lnTo>
                        <a:pt x="27" y="471"/>
                      </a:lnTo>
                      <a:lnTo>
                        <a:pt x="21" y="456"/>
                      </a:lnTo>
                      <a:lnTo>
                        <a:pt x="11" y="456"/>
                      </a:lnTo>
                      <a:lnTo>
                        <a:pt x="6" y="458"/>
                      </a:lnTo>
                      <a:lnTo>
                        <a:pt x="1" y="455"/>
                      </a:lnTo>
                      <a:lnTo>
                        <a:pt x="3" y="448"/>
                      </a:lnTo>
                      <a:lnTo>
                        <a:pt x="0" y="446"/>
                      </a:lnTo>
                      <a:lnTo>
                        <a:pt x="0" y="439"/>
                      </a:lnTo>
                      <a:lnTo>
                        <a:pt x="7" y="432"/>
                      </a:lnTo>
                      <a:lnTo>
                        <a:pt x="14" y="423"/>
                      </a:lnTo>
                      <a:lnTo>
                        <a:pt x="17" y="414"/>
                      </a:lnTo>
                      <a:lnTo>
                        <a:pt x="19" y="400"/>
                      </a:lnTo>
                      <a:lnTo>
                        <a:pt x="22" y="385"/>
                      </a:lnTo>
                      <a:lnTo>
                        <a:pt x="31" y="369"/>
                      </a:lnTo>
                      <a:lnTo>
                        <a:pt x="39" y="358"/>
                      </a:lnTo>
                      <a:lnTo>
                        <a:pt x="47" y="350"/>
                      </a:lnTo>
                      <a:lnTo>
                        <a:pt x="58" y="345"/>
                      </a:lnTo>
                      <a:lnTo>
                        <a:pt x="62" y="328"/>
                      </a:lnTo>
                      <a:lnTo>
                        <a:pt x="64" y="328"/>
                      </a:lnTo>
                      <a:lnTo>
                        <a:pt x="79" y="328"/>
                      </a:lnTo>
                      <a:lnTo>
                        <a:pt x="101" y="323"/>
                      </a:lnTo>
                      <a:lnTo>
                        <a:pt x="116" y="324"/>
                      </a:lnTo>
                      <a:lnTo>
                        <a:pt x="127" y="334"/>
                      </a:lnTo>
                      <a:lnTo>
                        <a:pt x="130" y="339"/>
                      </a:lnTo>
                      <a:lnTo>
                        <a:pt x="130" y="340"/>
                      </a:lnTo>
                      <a:lnTo>
                        <a:pt x="134" y="343"/>
                      </a:lnTo>
                      <a:lnTo>
                        <a:pt x="143" y="350"/>
                      </a:lnTo>
                      <a:lnTo>
                        <a:pt x="156" y="351"/>
                      </a:lnTo>
                      <a:lnTo>
                        <a:pt x="165" y="348"/>
                      </a:lnTo>
                      <a:lnTo>
                        <a:pt x="168" y="342"/>
                      </a:lnTo>
                      <a:lnTo>
                        <a:pt x="170" y="333"/>
                      </a:lnTo>
                      <a:lnTo>
                        <a:pt x="188" y="302"/>
                      </a:lnTo>
                      <a:lnTo>
                        <a:pt x="198" y="280"/>
                      </a:lnTo>
                      <a:lnTo>
                        <a:pt x="200" y="273"/>
                      </a:lnTo>
                      <a:lnTo>
                        <a:pt x="204" y="257"/>
                      </a:lnTo>
                      <a:lnTo>
                        <a:pt x="210" y="241"/>
                      </a:lnTo>
                      <a:lnTo>
                        <a:pt x="221" y="229"/>
                      </a:lnTo>
                      <a:lnTo>
                        <a:pt x="236" y="222"/>
                      </a:lnTo>
                      <a:lnTo>
                        <a:pt x="238" y="217"/>
                      </a:lnTo>
                      <a:lnTo>
                        <a:pt x="240" y="211"/>
                      </a:lnTo>
                      <a:lnTo>
                        <a:pt x="241" y="199"/>
                      </a:lnTo>
                      <a:lnTo>
                        <a:pt x="249" y="171"/>
                      </a:lnTo>
                      <a:lnTo>
                        <a:pt x="251" y="160"/>
                      </a:lnTo>
                      <a:lnTo>
                        <a:pt x="254" y="149"/>
                      </a:lnTo>
                      <a:lnTo>
                        <a:pt x="263" y="131"/>
                      </a:lnTo>
                      <a:lnTo>
                        <a:pt x="270" y="108"/>
                      </a:lnTo>
                      <a:lnTo>
                        <a:pt x="274" y="101"/>
                      </a:lnTo>
                      <a:lnTo>
                        <a:pt x="279" y="95"/>
                      </a:lnTo>
                      <a:lnTo>
                        <a:pt x="288" y="85"/>
                      </a:lnTo>
                      <a:lnTo>
                        <a:pt x="291" y="84"/>
                      </a:lnTo>
                      <a:lnTo>
                        <a:pt x="307" y="77"/>
                      </a:lnTo>
                      <a:lnTo>
                        <a:pt x="310" y="74"/>
                      </a:lnTo>
                      <a:lnTo>
                        <a:pt x="329" y="61"/>
                      </a:lnTo>
                      <a:lnTo>
                        <a:pt x="327" y="48"/>
                      </a:lnTo>
                      <a:lnTo>
                        <a:pt x="328" y="31"/>
                      </a:lnTo>
                      <a:lnTo>
                        <a:pt x="326" y="26"/>
                      </a:lnTo>
                      <a:lnTo>
                        <a:pt x="323" y="23"/>
                      </a:lnTo>
                      <a:lnTo>
                        <a:pt x="322" y="22"/>
                      </a:lnTo>
                      <a:lnTo>
                        <a:pt x="311" y="18"/>
                      </a:lnTo>
                      <a:lnTo>
                        <a:pt x="310" y="15"/>
                      </a:lnTo>
                      <a:lnTo>
                        <a:pt x="315" y="15"/>
                      </a:lnTo>
                      <a:lnTo>
                        <a:pt x="323" y="3"/>
                      </a:lnTo>
                      <a:lnTo>
                        <a:pt x="332" y="0"/>
                      </a:lnTo>
                      <a:lnTo>
                        <a:pt x="338" y="0"/>
                      </a:lnTo>
                      <a:lnTo>
                        <a:pt x="340" y="1"/>
                      </a:lnTo>
                      <a:lnTo>
                        <a:pt x="340" y="4"/>
                      </a:lnTo>
                      <a:lnTo>
                        <a:pt x="347" y="32"/>
                      </a:lnTo>
                      <a:lnTo>
                        <a:pt x="353" y="41"/>
                      </a:lnTo>
                      <a:lnTo>
                        <a:pt x="355" y="48"/>
                      </a:lnTo>
                      <a:lnTo>
                        <a:pt x="354" y="68"/>
                      </a:lnTo>
                      <a:lnTo>
                        <a:pt x="353" y="79"/>
                      </a:lnTo>
                      <a:lnTo>
                        <a:pt x="349" y="90"/>
                      </a:lnTo>
                      <a:lnTo>
                        <a:pt x="349" y="98"/>
                      </a:lnTo>
                      <a:lnTo>
                        <a:pt x="359" y="119"/>
                      </a:lnTo>
                      <a:lnTo>
                        <a:pt x="374" y="140"/>
                      </a:lnTo>
                      <a:lnTo>
                        <a:pt x="376" y="146"/>
                      </a:lnTo>
                      <a:lnTo>
                        <a:pt x="377" y="155"/>
                      </a:lnTo>
                      <a:lnTo>
                        <a:pt x="376" y="157"/>
                      </a:lnTo>
                      <a:lnTo>
                        <a:pt x="372" y="160"/>
                      </a:lnTo>
                      <a:lnTo>
                        <a:pt x="353" y="156"/>
                      </a:lnTo>
                      <a:lnTo>
                        <a:pt x="337" y="154"/>
                      </a:lnTo>
                      <a:lnTo>
                        <a:pt x="322" y="155"/>
                      </a:lnTo>
                      <a:lnTo>
                        <a:pt x="318" y="156"/>
                      </a:lnTo>
                      <a:lnTo>
                        <a:pt x="315" y="159"/>
                      </a:lnTo>
                      <a:lnTo>
                        <a:pt x="310" y="165"/>
                      </a:lnTo>
                      <a:lnTo>
                        <a:pt x="310" y="179"/>
                      </a:lnTo>
                      <a:lnTo>
                        <a:pt x="311" y="192"/>
                      </a:lnTo>
                      <a:lnTo>
                        <a:pt x="322" y="205"/>
                      </a:lnTo>
                      <a:lnTo>
                        <a:pt x="329" y="211"/>
                      </a:lnTo>
                      <a:lnTo>
                        <a:pt x="338" y="215"/>
                      </a:lnTo>
                      <a:lnTo>
                        <a:pt x="350" y="217"/>
                      </a:lnTo>
                      <a:lnTo>
                        <a:pt x="354" y="220"/>
                      </a:lnTo>
                      <a:lnTo>
                        <a:pt x="360" y="230"/>
                      </a:lnTo>
                      <a:lnTo>
                        <a:pt x="370" y="257"/>
                      </a:lnTo>
                      <a:lnTo>
                        <a:pt x="375" y="275"/>
                      </a:lnTo>
                      <a:lnTo>
                        <a:pt x="376" y="292"/>
                      </a:lnTo>
                      <a:lnTo>
                        <a:pt x="377" y="295"/>
                      </a:lnTo>
                      <a:lnTo>
                        <a:pt x="380" y="297"/>
                      </a:lnTo>
                      <a:lnTo>
                        <a:pt x="370" y="323"/>
                      </a:lnTo>
                      <a:lnTo>
                        <a:pt x="360" y="338"/>
                      </a:lnTo>
                      <a:lnTo>
                        <a:pt x="353" y="354"/>
                      </a:lnTo>
                      <a:lnTo>
                        <a:pt x="343" y="369"/>
                      </a:lnTo>
                      <a:lnTo>
                        <a:pt x="332" y="380"/>
                      </a:lnTo>
                      <a:lnTo>
                        <a:pt x="332" y="393"/>
                      </a:lnTo>
                      <a:lnTo>
                        <a:pt x="335" y="407"/>
                      </a:lnTo>
                      <a:lnTo>
                        <a:pt x="334" y="424"/>
                      </a:lnTo>
                      <a:lnTo>
                        <a:pt x="335" y="440"/>
                      </a:lnTo>
                      <a:lnTo>
                        <a:pt x="345" y="458"/>
                      </a:lnTo>
                      <a:lnTo>
                        <a:pt x="354" y="469"/>
                      </a:lnTo>
                      <a:lnTo>
                        <a:pt x="378" y="516"/>
                      </a:lnTo>
                      <a:lnTo>
                        <a:pt x="390" y="528"/>
                      </a:lnTo>
                      <a:lnTo>
                        <a:pt x="413" y="548"/>
                      </a:lnTo>
                      <a:lnTo>
                        <a:pt x="420" y="548"/>
                      </a:lnTo>
                      <a:lnTo>
                        <a:pt x="418" y="559"/>
                      </a:lnTo>
                      <a:lnTo>
                        <a:pt x="420" y="602"/>
                      </a:lnTo>
                      <a:lnTo>
                        <a:pt x="418" y="612"/>
                      </a:lnTo>
                      <a:lnTo>
                        <a:pt x="413" y="615"/>
                      </a:lnTo>
                      <a:lnTo>
                        <a:pt x="390" y="597"/>
                      </a:lnTo>
                      <a:lnTo>
                        <a:pt x="380" y="597"/>
                      </a:lnTo>
                      <a:lnTo>
                        <a:pt x="366" y="592"/>
                      </a:lnTo>
                      <a:lnTo>
                        <a:pt x="351" y="591"/>
                      </a:lnTo>
                      <a:lnTo>
                        <a:pt x="340" y="585"/>
                      </a:lnTo>
                      <a:lnTo>
                        <a:pt x="264" y="58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0" name="Freeform 159"/>
                <p:cNvSpPr>
                  <a:spLocks noChangeAspect="1"/>
                </p:cNvSpPr>
                <p:nvPr/>
              </p:nvSpPr>
              <p:spPr bwMode="gray">
                <a:xfrm>
                  <a:off x="4772818" y="3475384"/>
                  <a:ext cx="52388" cy="107950"/>
                </a:xfrm>
                <a:custGeom>
                  <a:avLst/>
                  <a:gdLst/>
                  <a:ahLst/>
                  <a:cxnLst>
                    <a:cxn ang="0">
                      <a:pos x="147" y="30"/>
                    </a:cxn>
                    <a:cxn ang="0">
                      <a:pos x="128" y="12"/>
                    </a:cxn>
                    <a:cxn ang="0">
                      <a:pos x="114" y="0"/>
                    </a:cxn>
                    <a:cxn ang="0">
                      <a:pos x="101" y="5"/>
                    </a:cxn>
                    <a:cxn ang="0">
                      <a:pos x="90" y="12"/>
                    </a:cxn>
                    <a:cxn ang="0">
                      <a:pos x="90" y="25"/>
                    </a:cxn>
                    <a:cxn ang="0">
                      <a:pos x="90" y="26"/>
                    </a:cxn>
                    <a:cxn ang="0">
                      <a:pos x="85" y="35"/>
                    </a:cxn>
                    <a:cxn ang="0">
                      <a:pos x="83" y="39"/>
                    </a:cxn>
                    <a:cxn ang="0">
                      <a:pos x="66" y="53"/>
                    </a:cxn>
                    <a:cxn ang="0">
                      <a:pos x="52" y="53"/>
                    </a:cxn>
                    <a:cxn ang="0">
                      <a:pos x="37" y="49"/>
                    </a:cxn>
                    <a:cxn ang="0">
                      <a:pos x="27" y="63"/>
                    </a:cxn>
                    <a:cxn ang="0">
                      <a:pos x="21" y="64"/>
                    </a:cxn>
                    <a:cxn ang="0">
                      <a:pos x="17" y="68"/>
                    </a:cxn>
                    <a:cxn ang="0">
                      <a:pos x="12" y="74"/>
                    </a:cxn>
                    <a:cxn ang="0">
                      <a:pos x="6" y="80"/>
                    </a:cxn>
                    <a:cxn ang="0">
                      <a:pos x="1" y="95"/>
                    </a:cxn>
                    <a:cxn ang="0">
                      <a:pos x="0" y="113"/>
                    </a:cxn>
                    <a:cxn ang="0">
                      <a:pos x="11" y="121"/>
                    </a:cxn>
                    <a:cxn ang="0">
                      <a:pos x="20" y="124"/>
                    </a:cxn>
                    <a:cxn ang="0">
                      <a:pos x="41" y="159"/>
                    </a:cxn>
                    <a:cxn ang="0">
                      <a:pos x="50" y="189"/>
                    </a:cxn>
                    <a:cxn ang="0">
                      <a:pos x="54" y="204"/>
                    </a:cxn>
                    <a:cxn ang="0">
                      <a:pos x="58" y="234"/>
                    </a:cxn>
                    <a:cxn ang="0">
                      <a:pos x="54" y="308"/>
                    </a:cxn>
                    <a:cxn ang="0">
                      <a:pos x="58" y="331"/>
                    </a:cxn>
                    <a:cxn ang="0">
                      <a:pos x="61" y="339"/>
                    </a:cxn>
                    <a:cxn ang="0">
                      <a:pos x="112" y="337"/>
                    </a:cxn>
                    <a:cxn ang="0">
                      <a:pos x="107" y="295"/>
                    </a:cxn>
                    <a:cxn ang="0">
                      <a:pos x="113" y="265"/>
                    </a:cxn>
                    <a:cxn ang="0">
                      <a:pos x="113" y="215"/>
                    </a:cxn>
                    <a:cxn ang="0">
                      <a:pos x="129" y="183"/>
                    </a:cxn>
                    <a:cxn ang="0">
                      <a:pos x="133" y="159"/>
                    </a:cxn>
                    <a:cxn ang="0">
                      <a:pos x="156" y="138"/>
                    </a:cxn>
                    <a:cxn ang="0">
                      <a:pos x="160" y="129"/>
                    </a:cxn>
                    <a:cxn ang="0">
                      <a:pos x="160" y="124"/>
                    </a:cxn>
                    <a:cxn ang="0">
                      <a:pos x="155" y="117"/>
                    </a:cxn>
                    <a:cxn ang="0">
                      <a:pos x="160" y="109"/>
                    </a:cxn>
                    <a:cxn ang="0">
                      <a:pos x="166" y="107"/>
                    </a:cxn>
                    <a:cxn ang="0">
                      <a:pos x="162" y="74"/>
                    </a:cxn>
                    <a:cxn ang="0">
                      <a:pos x="151" y="59"/>
                    </a:cxn>
                    <a:cxn ang="0">
                      <a:pos x="151" y="43"/>
                    </a:cxn>
                  </a:cxnLst>
                  <a:rect l="0" t="0" r="r" b="b"/>
                  <a:pathLst>
                    <a:path w="166" h="340">
                      <a:moveTo>
                        <a:pt x="156" y="37"/>
                      </a:moveTo>
                      <a:lnTo>
                        <a:pt x="147" y="30"/>
                      </a:lnTo>
                      <a:lnTo>
                        <a:pt x="140" y="25"/>
                      </a:lnTo>
                      <a:lnTo>
                        <a:pt x="128" y="12"/>
                      </a:lnTo>
                      <a:lnTo>
                        <a:pt x="117" y="1"/>
                      </a:lnTo>
                      <a:lnTo>
                        <a:pt x="114" y="0"/>
                      </a:lnTo>
                      <a:lnTo>
                        <a:pt x="106" y="4"/>
                      </a:lnTo>
                      <a:lnTo>
                        <a:pt x="101" y="5"/>
                      </a:lnTo>
                      <a:lnTo>
                        <a:pt x="90" y="8"/>
                      </a:lnTo>
                      <a:lnTo>
                        <a:pt x="90" y="12"/>
                      </a:lnTo>
                      <a:lnTo>
                        <a:pt x="97" y="21"/>
                      </a:lnTo>
                      <a:lnTo>
                        <a:pt x="90" y="25"/>
                      </a:lnTo>
                      <a:lnTo>
                        <a:pt x="90" y="24"/>
                      </a:lnTo>
                      <a:lnTo>
                        <a:pt x="90" y="26"/>
                      </a:lnTo>
                      <a:lnTo>
                        <a:pt x="88" y="31"/>
                      </a:lnTo>
                      <a:lnTo>
                        <a:pt x="85" y="35"/>
                      </a:lnTo>
                      <a:lnTo>
                        <a:pt x="85" y="36"/>
                      </a:lnTo>
                      <a:lnTo>
                        <a:pt x="83" y="39"/>
                      </a:lnTo>
                      <a:lnTo>
                        <a:pt x="71" y="51"/>
                      </a:lnTo>
                      <a:lnTo>
                        <a:pt x="66" y="53"/>
                      </a:lnTo>
                      <a:lnTo>
                        <a:pt x="60" y="51"/>
                      </a:lnTo>
                      <a:lnTo>
                        <a:pt x="52" y="53"/>
                      </a:lnTo>
                      <a:lnTo>
                        <a:pt x="43" y="49"/>
                      </a:lnTo>
                      <a:lnTo>
                        <a:pt x="37" y="49"/>
                      </a:lnTo>
                      <a:lnTo>
                        <a:pt x="34" y="51"/>
                      </a:lnTo>
                      <a:lnTo>
                        <a:pt x="27" y="63"/>
                      </a:lnTo>
                      <a:lnTo>
                        <a:pt x="23" y="62"/>
                      </a:lnTo>
                      <a:lnTo>
                        <a:pt x="21" y="64"/>
                      </a:lnTo>
                      <a:lnTo>
                        <a:pt x="20" y="65"/>
                      </a:lnTo>
                      <a:lnTo>
                        <a:pt x="17" y="68"/>
                      </a:lnTo>
                      <a:lnTo>
                        <a:pt x="16" y="74"/>
                      </a:lnTo>
                      <a:lnTo>
                        <a:pt x="12" y="74"/>
                      </a:lnTo>
                      <a:lnTo>
                        <a:pt x="9" y="78"/>
                      </a:lnTo>
                      <a:lnTo>
                        <a:pt x="6" y="80"/>
                      </a:lnTo>
                      <a:lnTo>
                        <a:pt x="5" y="87"/>
                      </a:lnTo>
                      <a:lnTo>
                        <a:pt x="1" y="95"/>
                      </a:lnTo>
                      <a:lnTo>
                        <a:pt x="0" y="105"/>
                      </a:lnTo>
                      <a:lnTo>
                        <a:pt x="0" y="113"/>
                      </a:lnTo>
                      <a:lnTo>
                        <a:pt x="5" y="117"/>
                      </a:lnTo>
                      <a:lnTo>
                        <a:pt x="11" y="121"/>
                      </a:lnTo>
                      <a:lnTo>
                        <a:pt x="15" y="121"/>
                      </a:lnTo>
                      <a:lnTo>
                        <a:pt x="20" y="124"/>
                      </a:lnTo>
                      <a:lnTo>
                        <a:pt x="32" y="139"/>
                      </a:lnTo>
                      <a:lnTo>
                        <a:pt x="41" y="159"/>
                      </a:lnTo>
                      <a:lnTo>
                        <a:pt x="47" y="180"/>
                      </a:lnTo>
                      <a:lnTo>
                        <a:pt x="50" y="189"/>
                      </a:lnTo>
                      <a:lnTo>
                        <a:pt x="52" y="195"/>
                      </a:lnTo>
                      <a:lnTo>
                        <a:pt x="54" y="204"/>
                      </a:lnTo>
                      <a:lnTo>
                        <a:pt x="56" y="215"/>
                      </a:lnTo>
                      <a:lnTo>
                        <a:pt x="58" y="234"/>
                      </a:lnTo>
                      <a:lnTo>
                        <a:pt x="58" y="285"/>
                      </a:lnTo>
                      <a:lnTo>
                        <a:pt x="54" y="308"/>
                      </a:lnTo>
                      <a:lnTo>
                        <a:pt x="54" y="318"/>
                      </a:lnTo>
                      <a:lnTo>
                        <a:pt x="58" y="331"/>
                      </a:lnTo>
                      <a:lnTo>
                        <a:pt x="60" y="338"/>
                      </a:lnTo>
                      <a:lnTo>
                        <a:pt x="61" y="339"/>
                      </a:lnTo>
                      <a:lnTo>
                        <a:pt x="68" y="340"/>
                      </a:lnTo>
                      <a:lnTo>
                        <a:pt x="112" y="337"/>
                      </a:lnTo>
                      <a:lnTo>
                        <a:pt x="109" y="334"/>
                      </a:lnTo>
                      <a:lnTo>
                        <a:pt x="107" y="295"/>
                      </a:lnTo>
                      <a:lnTo>
                        <a:pt x="108" y="286"/>
                      </a:lnTo>
                      <a:lnTo>
                        <a:pt x="113" y="265"/>
                      </a:lnTo>
                      <a:lnTo>
                        <a:pt x="112" y="235"/>
                      </a:lnTo>
                      <a:lnTo>
                        <a:pt x="113" y="215"/>
                      </a:lnTo>
                      <a:lnTo>
                        <a:pt x="117" y="203"/>
                      </a:lnTo>
                      <a:lnTo>
                        <a:pt x="129" y="183"/>
                      </a:lnTo>
                      <a:lnTo>
                        <a:pt x="130" y="168"/>
                      </a:lnTo>
                      <a:lnTo>
                        <a:pt x="133" y="159"/>
                      </a:lnTo>
                      <a:lnTo>
                        <a:pt x="141" y="149"/>
                      </a:lnTo>
                      <a:lnTo>
                        <a:pt x="156" y="138"/>
                      </a:lnTo>
                      <a:lnTo>
                        <a:pt x="156" y="132"/>
                      </a:lnTo>
                      <a:lnTo>
                        <a:pt x="160" y="129"/>
                      </a:lnTo>
                      <a:lnTo>
                        <a:pt x="160" y="128"/>
                      </a:lnTo>
                      <a:lnTo>
                        <a:pt x="160" y="124"/>
                      </a:lnTo>
                      <a:lnTo>
                        <a:pt x="155" y="119"/>
                      </a:lnTo>
                      <a:lnTo>
                        <a:pt x="155" y="117"/>
                      </a:lnTo>
                      <a:lnTo>
                        <a:pt x="157" y="111"/>
                      </a:lnTo>
                      <a:lnTo>
                        <a:pt x="160" y="109"/>
                      </a:lnTo>
                      <a:lnTo>
                        <a:pt x="165" y="109"/>
                      </a:lnTo>
                      <a:lnTo>
                        <a:pt x="166" y="107"/>
                      </a:lnTo>
                      <a:lnTo>
                        <a:pt x="166" y="89"/>
                      </a:lnTo>
                      <a:lnTo>
                        <a:pt x="162" y="74"/>
                      </a:lnTo>
                      <a:lnTo>
                        <a:pt x="161" y="69"/>
                      </a:lnTo>
                      <a:lnTo>
                        <a:pt x="151" y="59"/>
                      </a:lnTo>
                      <a:lnTo>
                        <a:pt x="150" y="54"/>
                      </a:lnTo>
                      <a:lnTo>
                        <a:pt x="151" y="43"/>
                      </a:lnTo>
                      <a:lnTo>
                        <a:pt x="156" y="3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1" name="Freeform 160"/>
                <p:cNvSpPr>
                  <a:spLocks noChangeAspect="1"/>
                </p:cNvSpPr>
                <p:nvPr/>
              </p:nvSpPr>
              <p:spPr bwMode="gray">
                <a:xfrm>
                  <a:off x="4991892" y="3275359"/>
                  <a:ext cx="187325" cy="287338"/>
                </a:xfrm>
                <a:custGeom>
                  <a:avLst/>
                  <a:gdLst/>
                  <a:ahLst/>
                  <a:cxnLst>
                    <a:cxn ang="0">
                      <a:pos x="99" y="122"/>
                    </a:cxn>
                    <a:cxn ang="0">
                      <a:pos x="106" y="143"/>
                    </a:cxn>
                    <a:cxn ang="0">
                      <a:pos x="122" y="160"/>
                    </a:cxn>
                    <a:cxn ang="0">
                      <a:pos x="117" y="276"/>
                    </a:cxn>
                    <a:cxn ang="0">
                      <a:pos x="19" y="479"/>
                    </a:cxn>
                    <a:cxn ang="0">
                      <a:pos x="13" y="502"/>
                    </a:cxn>
                    <a:cxn ang="0">
                      <a:pos x="3" y="520"/>
                    </a:cxn>
                    <a:cxn ang="0">
                      <a:pos x="30" y="534"/>
                    </a:cxn>
                    <a:cxn ang="0">
                      <a:pos x="57" y="568"/>
                    </a:cxn>
                    <a:cxn ang="0">
                      <a:pos x="83" y="571"/>
                    </a:cxn>
                    <a:cxn ang="0">
                      <a:pos x="95" y="587"/>
                    </a:cxn>
                    <a:cxn ang="0">
                      <a:pos x="68" y="608"/>
                    </a:cxn>
                    <a:cxn ang="0">
                      <a:pos x="77" y="640"/>
                    </a:cxn>
                    <a:cxn ang="0">
                      <a:pos x="84" y="676"/>
                    </a:cxn>
                    <a:cxn ang="0">
                      <a:pos x="79" y="706"/>
                    </a:cxn>
                    <a:cxn ang="0">
                      <a:pos x="106" y="754"/>
                    </a:cxn>
                    <a:cxn ang="0">
                      <a:pos x="102" y="768"/>
                    </a:cxn>
                    <a:cxn ang="0">
                      <a:pos x="52" y="763"/>
                    </a:cxn>
                    <a:cxn ang="0">
                      <a:pos x="40" y="773"/>
                    </a:cxn>
                    <a:cxn ang="0">
                      <a:pos x="52" y="813"/>
                    </a:cxn>
                    <a:cxn ang="0">
                      <a:pos x="80" y="825"/>
                    </a:cxn>
                    <a:cxn ang="0">
                      <a:pos x="100" y="865"/>
                    </a:cxn>
                    <a:cxn ang="0">
                      <a:pos x="107" y="903"/>
                    </a:cxn>
                    <a:cxn ang="0">
                      <a:pos x="122" y="902"/>
                    </a:cxn>
                    <a:cxn ang="0">
                      <a:pos x="139" y="903"/>
                    </a:cxn>
                    <a:cxn ang="0">
                      <a:pos x="167" y="892"/>
                    </a:cxn>
                    <a:cxn ang="0">
                      <a:pos x="175" y="882"/>
                    </a:cxn>
                    <a:cxn ang="0">
                      <a:pos x="185" y="889"/>
                    </a:cxn>
                    <a:cxn ang="0">
                      <a:pos x="198" y="897"/>
                    </a:cxn>
                    <a:cxn ang="0">
                      <a:pos x="215" y="888"/>
                    </a:cxn>
                    <a:cxn ang="0">
                      <a:pos x="245" y="875"/>
                    </a:cxn>
                    <a:cxn ang="0">
                      <a:pos x="267" y="871"/>
                    </a:cxn>
                    <a:cxn ang="0">
                      <a:pos x="294" y="864"/>
                    </a:cxn>
                    <a:cxn ang="0">
                      <a:pos x="306" y="857"/>
                    </a:cxn>
                    <a:cxn ang="0">
                      <a:pos x="316" y="841"/>
                    </a:cxn>
                    <a:cxn ang="0">
                      <a:pos x="307" y="827"/>
                    </a:cxn>
                    <a:cxn ang="0">
                      <a:pos x="321" y="818"/>
                    </a:cxn>
                    <a:cxn ang="0">
                      <a:pos x="354" y="814"/>
                    </a:cxn>
                    <a:cxn ang="0">
                      <a:pos x="379" y="811"/>
                    </a:cxn>
                    <a:cxn ang="0">
                      <a:pos x="393" y="807"/>
                    </a:cxn>
                    <a:cxn ang="0">
                      <a:pos x="417" y="792"/>
                    </a:cxn>
                    <a:cxn ang="0">
                      <a:pos x="440" y="763"/>
                    </a:cxn>
                    <a:cxn ang="0">
                      <a:pos x="455" y="749"/>
                    </a:cxn>
                    <a:cxn ang="0">
                      <a:pos x="467" y="720"/>
                    </a:cxn>
                    <a:cxn ang="0">
                      <a:pos x="495" y="711"/>
                    </a:cxn>
                    <a:cxn ang="0">
                      <a:pos x="524" y="701"/>
                    </a:cxn>
                    <a:cxn ang="0">
                      <a:pos x="518" y="679"/>
                    </a:cxn>
                    <a:cxn ang="0">
                      <a:pos x="498" y="640"/>
                    </a:cxn>
                    <a:cxn ang="0">
                      <a:pos x="478" y="612"/>
                    </a:cxn>
                    <a:cxn ang="0">
                      <a:pos x="470" y="597"/>
                    </a:cxn>
                    <a:cxn ang="0">
                      <a:pos x="479" y="572"/>
                    </a:cxn>
                    <a:cxn ang="0">
                      <a:pos x="484" y="544"/>
                    </a:cxn>
                    <a:cxn ang="0">
                      <a:pos x="494" y="533"/>
                    </a:cxn>
                    <a:cxn ang="0">
                      <a:pos x="509" y="494"/>
                    </a:cxn>
                    <a:cxn ang="0">
                      <a:pos x="526" y="455"/>
                    </a:cxn>
                    <a:cxn ang="0">
                      <a:pos x="542" y="443"/>
                    </a:cxn>
                    <a:cxn ang="0">
                      <a:pos x="586" y="441"/>
                    </a:cxn>
                    <a:cxn ang="0">
                      <a:pos x="588" y="283"/>
                    </a:cxn>
                    <a:cxn ang="0">
                      <a:pos x="532" y="202"/>
                    </a:cxn>
                    <a:cxn ang="0">
                      <a:pos x="391" y="129"/>
                    </a:cxn>
                    <a:cxn ang="0">
                      <a:pos x="251" y="54"/>
                    </a:cxn>
                    <a:cxn ang="0">
                      <a:pos x="147" y="0"/>
                    </a:cxn>
                    <a:cxn ang="0">
                      <a:pos x="91" y="106"/>
                    </a:cxn>
                  </a:cxnLst>
                  <a:rect l="0" t="0" r="r" b="b"/>
                  <a:pathLst>
                    <a:path w="588" h="905">
                      <a:moveTo>
                        <a:pt x="91" y="106"/>
                      </a:moveTo>
                      <a:lnTo>
                        <a:pt x="94" y="112"/>
                      </a:lnTo>
                      <a:lnTo>
                        <a:pt x="99" y="122"/>
                      </a:lnTo>
                      <a:lnTo>
                        <a:pt x="99" y="124"/>
                      </a:lnTo>
                      <a:lnTo>
                        <a:pt x="102" y="131"/>
                      </a:lnTo>
                      <a:lnTo>
                        <a:pt x="106" y="143"/>
                      </a:lnTo>
                      <a:lnTo>
                        <a:pt x="110" y="149"/>
                      </a:lnTo>
                      <a:lnTo>
                        <a:pt x="116" y="155"/>
                      </a:lnTo>
                      <a:lnTo>
                        <a:pt x="122" y="160"/>
                      </a:lnTo>
                      <a:lnTo>
                        <a:pt x="145" y="173"/>
                      </a:lnTo>
                      <a:lnTo>
                        <a:pt x="132" y="197"/>
                      </a:lnTo>
                      <a:lnTo>
                        <a:pt x="117" y="276"/>
                      </a:lnTo>
                      <a:lnTo>
                        <a:pt x="111" y="375"/>
                      </a:lnTo>
                      <a:lnTo>
                        <a:pt x="107" y="380"/>
                      </a:lnTo>
                      <a:lnTo>
                        <a:pt x="19" y="479"/>
                      </a:lnTo>
                      <a:lnTo>
                        <a:pt x="19" y="490"/>
                      </a:lnTo>
                      <a:lnTo>
                        <a:pt x="13" y="493"/>
                      </a:lnTo>
                      <a:lnTo>
                        <a:pt x="13" y="502"/>
                      </a:lnTo>
                      <a:lnTo>
                        <a:pt x="5" y="504"/>
                      </a:lnTo>
                      <a:lnTo>
                        <a:pt x="0" y="509"/>
                      </a:lnTo>
                      <a:lnTo>
                        <a:pt x="3" y="520"/>
                      </a:lnTo>
                      <a:lnTo>
                        <a:pt x="19" y="525"/>
                      </a:lnTo>
                      <a:lnTo>
                        <a:pt x="22" y="531"/>
                      </a:lnTo>
                      <a:lnTo>
                        <a:pt x="30" y="534"/>
                      </a:lnTo>
                      <a:lnTo>
                        <a:pt x="36" y="543"/>
                      </a:lnTo>
                      <a:lnTo>
                        <a:pt x="40" y="564"/>
                      </a:lnTo>
                      <a:lnTo>
                        <a:pt x="57" y="568"/>
                      </a:lnTo>
                      <a:lnTo>
                        <a:pt x="69" y="565"/>
                      </a:lnTo>
                      <a:lnTo>
                        <a:pt x="75" y="569"/>
                      </a:lnTo>
                      <a:lnTo>
                        <a:pt x="83" y="571"/>
                      </a:lnTo>
                      <a:lnTo>
                        <a:pt x="90" y="569"/>
                      </a:lnTo>
                      <a:lnTo>
                        <a:pt x="97" y="582"/>
                      </a:lnTo>
                      <a:lnTo>
                        <a:pt x="95" y="587"/>
                      </a:lnTo>
                      <a:lnTo>
                        <a:pt x="94" y="596"/>
                      </a:lnTo>
                      <a:lnTo>
                        <a:pt x="84" y="603"/>
                      </a:lnTo>
                      <a:lnTo>
                        <a:pt x="68" y="608"/>
                      </a:lnTo>
                      <a:lnTo>
                        <a:pt x="70" y="609"/>
                      </a:lnTo>
                      <a:lnTo>
                        <a:pt x="70" y="612"/>
                      </a:lnTo>
                      <a:lnTo>
                        <a:pt x="77" y="640"/>
                      </a:lnTo>
                      <a:lnTo>
                        <a:pt x="83" y="649"/>
                      </a:lnTo>
                      <a:lnTo>
                        <a:pt x="85" y="656"/>
                      </a:lnTo>
                      <a:lnTo>
                        <a:pt x="84" y="676"/>
                      </a:lnTo>
                      <a:lnTo>
                        <a:pt x="83" y="687"/>
                      </a:lnTo>
                      <a:lnTo>
                        <a:pt x="79" y="698"/>
                      </a:lnTo>
                      <a:lnTo>
                        <a:pt x="79" y="706"/>
                      </a:lnTo>
                      <a:lnTo>
                        <a:pt x="89" y="727"/>
                      </a:lnTo>
                      <a:lnTo>
                        <a:pt x="104" y="748"/>
                      </a:lnTo>
                      <a:lnTo>
                        <a:pt x="106" y="754"/>
                      </a:lnTo>
                      <a:lnTo>
                        <a:pt x="107" y="763"/>
                      </a:lnTo>
                      <a:lnTo>
                        <a:pt x="106" y="765"/>
                      </a:lnTo>
                      <a:lnTo>
                        <a:pt x="102" y="768"/>
                      </a:lnTo>
                      <a:lnTo>
                        <a:pt x="83" y="764"/>
                      </a:lnTo>
                      <a:lnTo>
                        <a:pt x="67" y="762"/>
                      </a:lnTo>
                      <a:lnTo>
                        <a:pt x="52" y="763"/>
                      </a:lnTo>
                      <a:lnTo>
                        <a:pt x="48" y="764"/>
                      </a:lnTo>
                      <a:lnTo>
                        <a:pt x="45" y="767"/>
                      </a:lnTo>
                      <a:lnTo>
                        <a:pt x="40" y="773"/>
                      </a:lnTo>
                      <a:lnTo>
                        <a:pt x="40" y="787"/>
                      </a:lnTo>
                      <a:lnTo>
                        <a:pt x="41" y="800"/>
                      </a:lnTo>
                      <a:lnTo>
                        <a:pt x="52" y="813"/>
                      </a:lnTo>
                      <a:lnTo>
                        <a:pt x="59" y="819"/>
                      </a:lnTo>
                      <a:lnTo>
                        <a:pt x="68" y="823"/>
                      </a:lnTo>
                      <a:lnTo>
                        <a:pt x="80" y="825"/>
                      </a:lnTo>
                      <a:lnTo>
                        <a:pt x="84" y="828"/>
                      </a:lnTo>
                      <a:lnTo>
                        <a:pt x="90" y="838"/>
                      </a:lnTo>
                      <a:lnTo>
                        <a:pt x="100" y="865"/>
                      </a:lnTo>
                      <a:lnTo>
                        <a:pt x="105" y="883"/>
                      </a:lnTo>
                      <a:lnTo>
                        <a:pt x="106" y="900"/>
                      </a:lnTo>
                      <a:lnTo>
                        <a:pt x="107" y="903"/>
                      </a:lnTo>
                      <a:lnTo>
                        <a:pt x="110" y="905"/>
                      </a:lnTo>
                      <a:lnTo>
                        <a:pt x="113" y="903"/>
                      </a:lnTo>
                      <a:lnTo>
                        <a:pt x="122" y="902"/>
                      </a:lnTo>
                      <a:lnTo>
                        <a:pt x="128" y="900"/>
                      </a:lnTo>
                      <a:lnTo>
                        <a:pt x="133" y="900"/>
                      </a:lnTo>
                      <a:lnTo>
                        <a:pt x="139" y="903"/>
                      </a:lnTo>
                      <a:lnTo>
                        <a:pt x="144" y="902"/>
                      </a:lnTo>
                      <a:lnTo>
                        <a:pt x="154" y="894"/>
                      </a:lnTo>
                      <a:lnTo>
                        <a:pt x="167" y="892"/>
                      </a:lnTo>
                      <a:lnTo>
                        <a:pt x="170" y="884"/>
                      </a:lnTo>
                      <a:lnTo>
                        <a:pt x="174" y="884"/>
                      </a:lnTo>
                      <a:lnTo>
                        <a:pt x="175" y="882"/>
                      </a:lnTo>
                      <a:lnTo>
                        <a:pt x="178" y="882"/>
                      </a:lnTo>
                      <a:lnTo>
                        <a:pt x="181" y="883"/>
                      </a:lnTo>
                      <a:lnTo>
                        <a:pt x="185" y="889"/>
                      </a:lnTo>
                      <a:lnTo>
                        <a:pt x="187" y="892"/>
                      </a:lnTo>
                      <a:lnTo>
                        <a:pt x="194" y="898"/>
                      </a:lnTo>
                      <a:lnTo>
                        <a:pt x="198" y="897"/>
                      </a:lnTo>
                      <a:lnTo>
                        <a:pt x="201" y="893"/>
                      </a:lnTo>
                      <a:lnTo>
                        <a:pt x="209" y="892"/>
                      </a:lnTo>
                      <a:lnTo>
                        <a:pt x="215" y="888"/>
                      </a:lnTo>
                      <a:lnTo>
                        <a:pt x="219" y="886"/>
                      </a:lnTo>
                      <a:lnTo>
                        <a:pt x="223" y="882"/>
                      </a:lnTo>
                      <a:lnTo>
                        <a:pt x="245" y="875"/>
                      </a:lnTo>
                      <a:lnTo>
                        <a:pt x="251" y="875"/>
                      </a:lnTo>
                      <a:lnTo>
                        <a:pt x="260" y="875"/>
                      </a:lnTo>
                      <a:lnTo>
                        <a:pt x="267" y="871"/>
                      </a:lnTo>
                      <a:lnTo>
                        <a:pt x="291" y="871"/>
                      </a:lnTo>
                      <a:lnTo>
                        <a:pt x="293" y="870"/>
                      </a:lnTo>
                      <a:lnTo>
                        <a:pt x="294" y="864"/>
                      </a:lnTo>
                      <a:lnTo>
                        <a:pt x="296" y="861"/>
                      </a:lnTo>
                      <a:lnTo>
                        <a:pt x="301" y="860"/>
                      </a:lnTo>
                      <a:lnTo>
                        <a:pt x="306" y="857"/>
                      </a:lnTo>
                      <a:lnTo>
                        <a:pt x="309" y="849"/>
                      </a:lnTo>
                      <a:lnTo>
                        <a:pt x="314" y="845"/>
                      </a:lnTo>
                      <a:lnTo>
                        <a:pt x="316" y="841"/>
                      </a:lnTo>
                      <a:lnTo>
                        <a:pt x="314" y="834"/>
                      </a:lnTo>
                      <a:lnTo>
                        <a:pt x="307" y="829"/>
                      </a:lnTo>
                      <a:lnTo>
                        <a:pt x="307" y="827"/>
                      </a:lnTo>
                      <a:lnTo>
                        <a:pt x="309" y="823"/>
                      </a:lnTo>
                      <a:lnTo>
                        <a:pt x="311" y="822"/>
                      </a:lnTo>
                      <a:lnTo>
                        <a:pt x="321" y="818"/>
                      </a:lnTo>
                      <a:lnTo>
                        <a:pt x="332" y="817"/>
                      </a:lnTo>
                      <a:lnTo>
                        <a:pt x="352" y="817"/>
                      </a:lnTo>
                      <a:lnTo>
                        <a:pt x="354" y="814"/>
                      </a:lnTo>
                      <a:lnTo>
                        <a:pt x="364" y="813"/>
                      </a:lnTo>
                      <a:lnTo>
                        <a:pt x="371" y="811"/>
                      </a:lnTo>
                      <a:lnTo>
                        <a:pt x="379" y="811"/>
                      </a:lnTo>
                      <a:lnTo>
                        <a:pt x="384" y="813"/>
                      </a:lnTo>
                      <a:lnTo>
                        <a:pt x="391" y="810"/>
                      </a:lnTo>
                      <a:lnTo>
                        <a:pt x="393" y="807"/>
                      </a:lnTo>
                      <a:lnTo>
                        <a:pt x="398" y="800"/>
                      </a:lnTo>
                      <a:lnTo>
                        <a:pt x="404" y="798"/>
                      </a:lnTo>
                      <a:lnTo>
                        <a:pt x="417" y="792"/>
                      </a:lnTo>
                      <a:lnTo>
                        <a:pt x="420" y="789"/>
                      </a:lnTo>
                      <a:lnTo>
                        <a:pt x="424" y="779"/>
                      </a:lnTo>
                      <a:lnTo>
                        <a:pt x="440" y="763"/>
                      </a:lnTo>
                      <a:lnTo>
                        <a:pt x="445" y="762"/>
                      </a:lnTo>
                      <a:lnTo>
                        <a:pt x="449" y="759"/>
                      </a:lnTo>
                      <a:lnTo>
                        <a:pt x="455" y="749"/>
                      </a:lnTo>
                      <a:lnTo>
                        <a:pt x="462" y="747"/>
                      </a:lnTo>
                      <a:lnTo>
                        <a:pt x="462" y="731"/>
                      </a:lnTo>
                      <a:lnTo>
                        <a:pt x="467" y="720"/>
                      </a:lnTo>
                      <a:lnTo>
                        <a:pt x="473" y="715"/>
                      </a:lnTo>
                      <a:lnTo>
                        <a:pt x="479" y="712"/>
                      </a:lnTo>
                      <a:lnTo>
                        <a:pt x="495" y="711"/>
                      </a:lnTo>
                      <a:lnTo>
                        <a:pt x="504" y="708"/>
                      </a:lnTo>
                      <a:lnTo>
                        <a:pt x="515" y="705"/>
                      </a:lnTo>
                      <a:lnTo>
                        <a:pt x="524" y="701"/>
                      </a:lnTo>
                      <a:lnTo>
                        <a:pt x="524" y="693"/>
                      </a:lnTo>
                      <a:lnTo>
                        <a:pt x="521" y="684"/>
                      </a:lnTo>
                      <a:lnTo>
                        <a:pt x="518" y="679"/>
                      </a:lnTo>
                      <a:lnTo>
                        <a:pt x="511" y="676"/>
                      </a:lnTo>
                      <a:lnTo>
                        <a:pt x="510" y="674"/>
                      </a:lnTo>
                      <a:lnTo>
                        <a:pt x="498" y="640"/>
                      </a:lnTo>
                      <a:lnTo>
                        <a:pt x="493" y="624"/>
                      </a:lnTo>
                      <a:lnTo>
                        <a:pt x="494" y="608"/>
                      </a:lnTo>
                      <a:lnTo>
                        <a:pt x="478" y="612"/>
                      </a:lnTo>
                      <a:lnTo>
                        <a:pt x="473" y="613"/>
                      </a:lnTo>
                      <a:lnTo>
                        <a:pt x="470" y="613"/>
                      </a:lnTo>
                      <a:lnTo>
                        <a:pt x="470" y="597"/>
                      </a:lnTo>
                      <a:lnTo>
                        <a:pt x="471" y="592"/>
                      </a:lnTo>
                      <a:lnTo>
                        <a:pt x="477" y="581"/>
                      </a:lnTo>
                      <a:lnTo>
                        <a:pt x="479" y="572"/>
                      </a:lnTo>
                      <a:lnTo>
                        <a:pt x="479" y="558"/>
                      </a:lnTo>
                      <a:lnTo>
                        <a:pt x="481" y="548"/>
                      </a:lnTo>
                      <a:lnTo>
                        <a:pt x="484" y="544"/>
                      </a:lnTo>
                      <a:lnTo>
                        <a:pt x="492" y="539"/>
                      </a:lnTo>
                      <a:lnTo>
                        <a:pt x="493" y="538"/>
                      </a:lnTo>
                      <a:lnTo>
                        <a:pt x="494" y="533"/>
                      </a:lnTo>
                      <a:lnTo>
                        <a:pt x="493" y="525"/>
                      </a:lnTo>
                      <a:lnTo>
                        <a:pt x="493" y="512"/>
                      </a:lnTo>
                      <a:lnTo>
                        <a:pt x="509" y="494"/>
                      </a:lnTo>
                      <a:lnTo>
                        <a:pt x="521" y="477"/>
                      </a:lnTo>
                      <a:lnTo>
                        <a:pt x="525" y="466"/>
                      </a:lnTo>
                      <a:lnTo>
                        <a:pt x="526" y="455"/>
                      </a:lnTo>
                      <a:lnTo>
                        <a:pt x="529" y="446"/>
                      </a:lnTo>
                      <a:lnTo>
                        <a:pt x="530" y="445"/>
                      </a:lnTo>
                      <a:lnTo>
                        <a:pt x="542" y="443"/>
                      </a:lnTo>
                      <a:lnTo>
                        <a:pt x="551" y="442"/>
                      </a:lnTo>
                      <a:lnTo>
                        <a:pt x="580" y="442"/>
                      </a:lnTo>
                      <a:lnTo>
                        <a:pt x="586" y="441"/>
                      </a:lnTo>
                      <a:lnTo>
                        <a:pt x="588" y="392"/>
                      </a:lnTo>
                      <a:lnTo>
                        <a:pt x="588" y="337"/>
                      </a:lnTo>
                      <a:lnTo>
                        <a:pt x="588" y="283"/>
                      </a:lnTo>
                      <a:lnTo>
                        <a:pt x="588" y="227"/>
                      </a:lnTo>
                      <a:lnTo>
                        <a:pt x="579" y="226"/>
                      </a:lnTo>
                      <a:lnTo>
                        <a:pt x="532" y="202"/>
                      </a:lnTo>
                      <a:lnTo>
                        <a:pt x="486" y="178"/>
                      </a:lnTo>
                      <a:lnTo>
                        <a:pt x="438" y="154"/>
                      </a:lnTo>
                      <a:lnTo>
                        <a:pt x="391" y="129"/>
                      </a:lnTo>
                      <a:lnTo>
                        <a:pt x="344" y="104"/>
                      </a:lnTo>
                      <a:lnTo>
                        <a:pt x="298" y="79"/>
                      </a:lnTo>
                      <a:lnTo>
                        <a:pt x="251" y="54"/>
                      </a:lnTo>
                      <a:lnTo>
                        <a:pt x="204" y="30"/>
                      </a:lnTo>
                      <a:lnTo>
                        <a:pt x="158" y="5"/>
                      </a:lnTo>
                      <a:lnTo>
                        <a:pt x="147" y="0"/>
                      </a:lnTo>
                      <a:lnTo>
                        <a:pt x="97" y="17"/>
                      </a:lnTo>
                      <a:lnTo>
                        <a:pt x="91" y="20"/>
                      </a:lnTo>
                      <a:lnTo>
                        <a:pt x="91" y="10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2" name="Freeform 161"/>
                <p:cNvSpPr>
                  <a:spLocks noChangeAspect="1"/>
                </p:cNvSpPr>
                <p:nvPr/>
              </p:nvSpPr>
              <p:spPr bwMode="gray">
                <a:xfrm>
                  <a:off x="5395117" y="3373784"/>
                  <a:ext cx="114300" cy="103188"/>
                </a:xfrm>
                <a:custGeom>
                  <a:avLst/>
                  <a:gdLst/>
                  <a:ahLst/>
                  <a:cxnLst>
                    <a:cxn ang="0">
                      <a:pos x="100" y="24"/>
                    </a:cxn>
                    <a:cxn ang="0">
                      <a:pos x="58" y="43"/>
                    </a:cxn>
                    <a:cxn ang="0">
                      <a:pos x="31" y="56"/>
                    </a:cxn>
                    <a:cxn ang="0">
                      <a:pos x="23" y="94"/>
                    </a:cxn>
                    <a:cxn ang="0">
                      <a:pos x="4" y="163"/>
                    </a:cxn>
                    <a:cxn ang="0">
                      <a:pos x="3" y="216"/>
                    </a:cxn>
                    <a:cxn ang="0">
                      <a:pos x="23" y="219"/>
                    </a:cxn>
                    <a:cxn ang="0">
                      <a:pos x="31" y="213"/>
                    </a:cxn>
                    <a:cxn ang="0">
                      <a:pos x="47" y="215"/>
                    </a:cxn>
                    <a:cxn ang="0">
                      <a:pos x="75" y="184"/>
                    </a:cxn>
                    <a:cxn ang="0">
                      <a:pos x="92" y="195"/>
                    </a:cxn>
                    <a:cxn ang="0">
                      <a:pos x="103" y="210"/>
                    </a:cxn>
                    <a:cxn ang="0">
                      <a:pos x="129" y="206"/>
                    </a:cxn>
                    <a:cxn ang="0">
                      <a:pos x="140" y="197"/>
                    </a:cxn>
                    <a:cxn ang="0">
                      <a:pos x="150" y="208"/>
                    </a:cxn>
                    <a:cxn ang="0">
                      <a:pos x="163" y="202"/>
                    </a:cxn>
                    <a:cxn ang="0">
                      <a:pos x="182" y="206"/>
                    </a:cxn>
                    <a:cxn ang="0">
                      <a:pos x="189" y="208"/>
                    </a:cxn>
                    <a:cxn ang="0">
                      <a:pos x="224" y="223"/>
                    </a:cxn>
                    <a:cxn ang="0">
                      <a:pos x="251" y="246"/>
                    </a:cxn>
                    <a:cxn ang="0">
                      <a:pos x="285" y="277"/>
                    </a:cxn>
                    <a:cxn ang="0">
                      <a:pos x="297" y="299"/>
                    </a:cxn>
                    <a:cxn ang="0">
                      <a:pos x="317" y="316"/>
                    </a:cxn>
                    <a:cxn ang="0">
                      <a:pos x="343" y="310"/>
                    </a:cxn>
                    <a:cxn ang="0">
                      <a:pos x="350" y="296"/>
                    </a:cxn>
                    <a:cxn ang="0">
                      <a:pos x="340" y="282"/>
                    </a:cxn>
                    <a:cxn ang="0">
                      <a:pos x="326" y="277"/>
                    </a:cxn>
                    <a:cxn ang="0">
                      <a:pos x="318" y="261"/>
                    </a:cxn>
                    <a:cxn ang="0">
                      <a:pos x="307" y="253"/>
                    </a:cxn>
                    <a:cxn ang="0">
                      <a:pos x="296" y="242"/>
                    </a:cxn>
                    <a:cxn ang="0">
                      <a:pos x="286" y="237"/>
                    </a:cxn>
                    <a:cxn ang="0">
                      <a:pos x="264" y="201"/>
                    </a:cxn>
                    <a:cxn ang="0">
                      <a:pos x="240" y="192"/>
                    </a:cxn>
                    <a:cxn ang="0">
                      <a:pos x="229" y="181"/>
                    </a:cxn>
                    <a:cxn ang="0">
                      <a:pos x="215" y="176"/>
                    </a:cxn>
                    <a:cxn ang="0">
                      <a:pos x="205" y="179"/>
                    </a:cxn>
                    <a:cxn ang="0">
                      <a:pos x="194" y="162"/>
                    </a:cxn>
                    <a:cxn ang="0">
                      <a:pos x="192" y="153"/>
                    </a:cxn>
                    <a:cxn ang="0">
                      <a:pos x="182" y="153"/>
                    </a:cxn>
                    <a:cxn ang="0">
                      <a:pos x="184" y="168"/>
                    </a:cxn>
                    <a:cxn ang="0">
                      <a:pos x="176" y="163"/>
                    </a:cxn>
                    <a:cxn ang="0">
                      <a:pos x="171" y="145"/>
                    </a:cxn>
                    <a:cxn ang="0">
                      <a:pos x="162" y="141"/>
                    </a:cxn>
                    <a:cxn ang="0">
                      <a:pos x="160" y="129"/>
                    </a:cxn>
                    <a:cxn ang="0">
                      <a:pos x="145" y="104"/>
                    </a:cxn>
                    <a:cxn ang="0">
                      <a:pos x="139" y="68"/>
                    </a:cxn>
                    <a:cxn ang="0">
                      <a:pos x="132" y="38"/>
                    </a:cxn>
                    <a:cxn ang="0">
                      <a:pos x="120" y="16"/>
                    </a:cxn>
                    <a:cxn ang="0">
                      <a:pos x="113" y="0"/>
                    </a:cxn>
                  </a:cxnLst>
                  <a:rect l="0" t="0" r="r" b="b"/>
                  <a:pathLst>
                    <a:path w="360" h="324">
                      <a:moveTo>
                        <a:pt x="109" y="0"/>
                      </a:moveTo>
                      <a:lnTo>
                        <a:pt x="107" y="9"/>
                      </a:lnTo>
                      <a:lnTo>
                        <a:pt x="100" y="24"/>
                      </a:lnTo>
                      <a:lnTo>
                        <a:pt x="87" y="30"/>
                      </a:lnTo>
                      <a:lnTo>
                        <a:pt x="79" y="33"/>
                      </a:lnTo>
                      <a:lnTo>
                        <a:pt x="58" y="43"/>
                      </a:lnTo>
                      <a:lnTo>
                        <a:pt x="53" y="50"/>
                      </a:lnTo>
                      <a:lnTo>
                        <a:pt x="44" y="55"/>
                      </a:lnTo>
                      <a:lnTo>
                        <a:pt x="31" y="56"/>
                      </a:lnTo>
                      <a:lnTo>
                        <a:pt x="27" y="65"/>
                      </a:lnTo>
                      <a:lnTo>
                        <a:pt x="23" y="86"/>
                      </a:lnTo>
                      <a:lnTo>
                        <a:pt x="23" y="94"/>
                      </a:lnTo>
                      <a:lnTo>
                        <a:pt x="20" y="115"/>
                      </a:lnTo>
                      <a:lnTo>
                        <a:pt x="11" y="149"/>
                      </a:lnTo>
                      <a:lnTo>
                        <a:pt x="4" y="163"/>
                      </a:lnTo>
                      <a:lnTo>
                        <a:pt x="0" y="180"/>
                      </a:lnTo>
                      <a:lnTo>
                        <a:pt x="0" y="200"/>
                      </a:lnTo>
                      <a:lnTo>
                        <a:pt x="3" y="216"/>
                      </a:lnTo>
                      <a:lnTo>
                        <a:pt x="5" y="217"/>
                      </a:lnTo>
                      <a:lnTo>
                        <a:pt x="20" y="217"/>
                      </a:lnTo>
                      <a:lnTo>
                        <a:pt x="23" y="219"/>
                      </a:lnTo>
                      <a:lnTo>
                        <a:pt x="27" y="219"/>
                      </a:lnTo>
                      <a:lnTo>
                        <a:pt x="30" y="216"/>
                      </a:lnTo>
                      <a:lnTo>
                        <a:pt x="31" y="213"/>
                      </a:lnTo>
                      <a:lnTo>
                        <a:pt x="34" y="210"/>
                      </a:lnTo>
                      <a:lnTo>
                        <a:pt x="42" y="210"/>
                      </a:lnTo>
                      <a:lnTo>
                        <a:pt x="47" y="215"/>
                      </a:lnTo>
                      <a:lnTo>
                        <a:pt x="47" y="218"/>
                      </a:lnTo>
                      <a:lnTo>
                        <a:pt x="55" y="228"/>
                      </a:lnTo>
                      <a:lnTo>
                        <a:pt x="75" y="184"/>
                      </a:lnTo>
                      <a:lnTo>
                        <a:pt x="79" y="189"/>
                      </a:lnTo>
                      <a:lnTo>
                        <a:pt x="85" y="195"/>
                      </a:lnTo>
                      <a:lnTo>
                        <a:pt x="92" y="195"/>
                      </a:lnTo>
                      <a:lnTo>
                        <a:pt x="95" y="196"/>
                      </a:lnTo>
                      <a:lnTo>
                        <a:pt x="95" y="199"/>
                      </a:lnTo>
                      <a:lnTo>
                        <a:pt x="103" y="210"/>
                      </a:lnTo>
                      <a:lnTo>
                        <a:pt x="112" y="210"/>
                      </a:lnTo>
                      <a:lnTo>
                        <a:pt x="116" y="208"/>
                      </a:lnTo>
                      <a:lnTo>
                        <a:pt x="129" y="206"/>
                      </a:lnTo>
                      <a:lnTo>
                        <a:pt x="135" y="201"/>
                      </a:lnTo>
                      <a:lnTo>
                        <a:pt x="135" y="197"/>
                      </a:lnTo>
                      <a:lnTo>
                        <a:pt x="140" y="197"/>
                      </a:lnTo>
                      <a:lnTo>
                        <a:pt x="145" y="202"/>
                      </a:lnTo>
                      <a:lnTo>
                        <a:pt x="148" y="208"/>
                      </a:lnTo>
                      <a:lnTo>
                        <a:pt x="150" y="208"/>
                      </a:lnTo>
                      <a:lnTo>
                        <a:pt x="151" y="207"/>
                      </a:lnTo>
                      <a:lnTo>
                        <a:pt x="159" y="206"/>
                      </a:lnTo>
                      <a:lnTo>
                        <a:pt x="163" y="202"/>
                      </a:lnTo>
                      <a:lnTo>
                        <a:pt x="167" y="202"/>
                      </a:lnTo>
                      <a:lnTo>
                        <a:pt x="172" y="206"/>
                      </a:lnTo>
                      <a:lnTo>
                        <a:pt x="182" y="206"/>
                      </a:lnTo>
                      <a:lnTo>
                        <a:pt x="184" y="210"/>
                      </a:lnTo>
                      <a:lnTo>
                        <a:pt x="187" y="210"/>
                      </a:lnTo>
                      <a:lnTo>
                        <a:pt x="189" y="208"/>
                      </a:lnTo>
                      <a:lnTo>
                        <a:pt x="202" y="207"/>
                      </a:lnTo>
                      <a:lnTo>
                        <a:pt x="214" y="218"/>
                      </a:lnTo>
                      <a:lnTo>
                        <a:pt x="224" y="223"/>
                      </a:lnTo>
                      <a:lnTo>
                        <a:pt x="231" y="224"/>
                      </a:lnTo>
                      <a:lnTo>
                        <a:pt x="243" y="235"/>
                      </a:lnTo>
                      <a:lnTo>
                        <a:pt x="251" y="246"/>
                      </a:lnTo>
                      <a:lnTo>
                        <a:pt x="256" y="255"/>
                      </a:lnTo>
                      <a:lnTo>
                        <a:pt x="273" y="267"/>
                      </a:lnTo>
                      <a:lnTo>
                        <a:pt x="285" y="277"/>
                      </a:lnTo>
                      <a:lnTo>
                        <a:pt x="291" y="283"/>
                      </a:lnTo>
                      <a:lnTo>
                        <a:pt x="294" y="292"/>
                      </a:lnTo>
                      <a:lnTo>
                        <a:pt x="297" y="299"/>
                      </a:lnTo>
                      <a:lnTo>
                        <a:pt x="306" y="303"/>
                      </a:lnTo>
                      <a:lnTo>
                        <a:pt x="313" y="309"/>
                      </a:lnTo>
                      <a:lnTo>
                        <a:pt x="317" y="316"/>
                      </a:lnTo>
                      <a:lnTo>
                        <a:pt x="323" y="324"/>
                      </a:lnTo>
                      <a:lnTo>
                        <a:pt x="328" y="318"/>
                      </a:lnTo>
                      <a:lnTo>
                        <a:pt x="343" y="310"/>
                      </a:lnTo>
                      <a:lnTo>
                        <a:pt x="360" y="299"/>
                      </a:lnTo>
                      <a:lnTo>
                        <a:pt x="356" y="293"/>
                      </a:lnTo>
                      <a:lnTo>
                        <a:pt x="350" y="296"/>
                      </a:lnTo>
                      <a:lnTo>
                        <a:pt x="344" y="292"/>
                      </a:lnTo>
                      <a:lnTo>
                        <a:pt x="342" y="289"/>
                      </a:lnTo>
                      <a:lnTo>
                        <a:pt x="340" y="282"/>
                      </a:lnTo>
                      <a:lnTo>
                        <a:pt x="339" y="281"/>
                      </a:lnTo>
                      <a:lnTo>
                        <a:pt x="331" y="280"/>
                      </a:lnTo>
                      <a:lnTo>
                        <a:pt x="326" y="277"/>
                      </a:lnTo>
                      <a:lnTo>
                        <a:pt x="324" y="274"/>
                      </a:lnTo>
                      <a:lnTo>
                        <a:pt x="322" y="264"/>
                      </a:lnTo>
                      <a:lnTo>
                        <a:pt x="318" y="261"/>
                      </a:lnTo>
                      <a:lnTo>
                        <a:pt x="317" y="256"/>
                      </a:lnTo>
                      <a:lnTo>
                        <a:pt x="311" y="255"/>
                      </a:lnTo>
                      <a:lnTo>
                        <a:pt x="307" y="253"/>
                      </a:lnTo>
                      <a:lnTo>
                        <a:pt x="302" y="243"/>
                      </a:lnTo>
                      <a:lnTo>
                        <a:pt x="301" y="240"/>
                      </a:lnTo>
                      <a:lnTo>
                        <a:pt x="296" y="242"/>
                      </a:lnTo>
                      <a:lnTo>
                        <a:pt x="291" y="239"/>
                      </a:lnTo>
                      <a:lnTo>
                        <a:pt x="289" y="239"/>
                      </a:lnTo>
                      <a:lnTo>
                        <a:pt x="286" y="237"/>
                      </a:lnTo>
                      <a:lnTo>
                        <a:pt x="286" y="232"/>
                      </a:lnTo>
                      <a:lnTo>
                        <a:pt x="279" y="223"/>
                      </a:lnTo>
                      <a:lnTo>
                        <a:pt x="264" y="201"/>
                      </a:lnTo>
                      <a:lnTo>
                        <a:pt x="256" y="196"/>
                      </a:lnTo>
                      <a:lnTo>
                        <a:pt x="246" y="196"/>
                      </a:lnTo>
                      <a:lnTo>
                        <a:pt x="240" y="192"/>
                      </a:lnTo>
                      <a:lnTo>
                        <a:pt x="236" y="192"/>
                      </a:lnTo>
                      <a:lnTo>
                        <a:pt x="232" y="189"/>
                      </a:lnTo>
                      <a:lnTo>
                        <a:pt x="229" y="181"/>
                      </a:lnTo>
                      <a:lnTo>
                        <a:pt x="226" y="179"/>
                      </a:lnTo>
                      <a:lnTo>
                        <a:pt x="221" y="176"/>
                      </a:lnTo>
                      <a:lnTo>
                        <a:pt x="215" y="176"/>
                      </a:lnTo>
                      <a:lnTo>
                        <a:pt x="213" y="180"/>
                      </a:lnTo>
                      <a:lnTo>
                        <a:pt x="209" y="181"/>
                      </a:lnTo>
                      <a:lnTo>
                        <a:pt x="205" y="179"/>
                      </a:lnTo>
                      <a:lnTo>
                        <a:pt x="199" y="170"/>
                      </a:lnTo>
                      <a:lnTo>
                        <a:pt x="195" y="165"/>
                      </a:lnTo>
                      <a:lnTo>
                        <a:pt x="194" y="162"/>
                      </a:lnTo>
                      <a:lnTo>
                        <a:pt x="197" y="157"/>
                      </a:lnTo>
                      <a:lnTo>
                        <a:pt x="195" y="154"/>
                      </a:lnTo>
                      <a:lnTo>
                        <a:pt x="192" y="153"/>
                      </a:lnTo>
                      <a:lnTo>
                        <a:pt x="188" y="149"/>
                      </a:lnTo>
                      <a:lnTo>
                        <a:pt x="184" y="151"/>
                      </a:lnTo>
                      <a:lnTo>
                        <a:pt x="182" y="153"/>
                      </a:lnTo>
                      <a:lnTo>
                        <a:pt x="182" y="158"/>
                      </a:lnTo>
                      <a:lnTo>
                        <a:pt x="186" y="162"/>
                      </a:lnTo>
                      <a:lnTo>
                        <a:pt x="184" y="168"/>
                      </a:lnTo>
                      <a:lnTo>
                        <a:pt x="182" y="168"/>
                      </a:lnTo>
                      <a:lnTo>
                        <a:pt x="177" y="165"/>
                      </a:lnTo>
                      <a:lnTo>
                        <a:pt x="176" y="163"/>
                      </a:lnTo>
                      <a:lnTo>
                        <a:pt x="176" y="158"/>
                      </a:lnTo>
                      <a:lnTo>
                        <a:pt x="173" y="156"/>
                      </a:lnTo>
                      <a:lnTo>
                        <a:pt x="171" y="145"/>
                      </a:lnTo>
                      <a:lnTo>
                        <a:pt x="170" y="143"/>
                      </a:lnTo>
                      <a:lnTo>
                        <a:pt x="165" y="142"/>
                      </a:lnTo>
                      <a:lnTo>
                        <a:pt x="162" y="141"/>
                      </a:lnTo>
                      <a:lnTo>
                        <a:pt x="162" y="137"/>
                      </a:lnTo>
                      <a:lnTo>
                        <a:pt x="160" y="136"/>
                      </a:lnTo>
                      <a:lnTo>
                        <a:pt x="160" y="129"/>
                      </a:lnTo>
                      <a:lnTo>
                        <a:pt x="154" y="125"/>
                      </a:lnTo>
                      <a:lnTo>
                        <a:pt x="150" y="120"/>
                      </a:lnTo>
                      <a:lnTo>
                        <a:pt x="145" y="104"/>
                      </a:lnTo>
                      <a:lnTo>
                        <a:pt x="144" y="94"/>
                      </a:lnTo>
                      <a:lnTo>
                        <a:pt x="141" y="84"/>
                      </a:lnTo>
                      <a:lnTo>
                        <a:pt x="139" y="68"/>
                      </a:lnTo>
                      <a:lnTo>
                        <a:pt x="138" y="63"/>
                      </a:lnTo>
                      <a:lnTo>
                        <a:pt x="134" y="49"/>
                      </a:lnTo>
                      <a:lnTo>
                        <a:pt x="132" y="38"/>
                      </a:lnTo>
                      <a:lnTo>
                        <a:pt x="130" y="30"/>
                      </a:lnTo>
                      <a:lnTo>
                        <a:pt x="125" y="20"/>
                      </a:lnTo>
                      <a:lnTo>
                        <a:pt x="120" y="16"/>
                      </a:lnTo>
                      <a:lnTo>
                        <a:pt x="118" y="8"/>
                      </a:lnTo>
                      <a:lnTo>
                        <a:pt x="114" y="1"/>
                      </a:lnTo>
                      <a:lnTo>
                        <a:pt x="113" y="0"/>
                      </a:lnTo>
                      <a:lnTo>
                        <a:pt x="109"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3" name="Freeform 162"/>
                <p:cNvSpPr>
                  <a:spLocks noChangeAspect="1"/>
                </p:cNvSpPr>
                <p:nvPr/>
              </p:nvSpPr>
              <p:spPr bwMode="gray">
                <a:xfrm>
                  <a:off x="4548981" y="3245197"/>
                  <a:ext cx="282575" cy="269875"/>
                </a:xfrm>
                <a:custGeom>
                  <a:avLst/>
                  <a:gdLst/>
                  <a:ahLst/>
                  <a:cxnLst>
                    <a:cxn ang="0">
                      <a:pos x="727" y="243"/>
                    </a:cxn>
                    <a:cxn ang="0">
                      <a:pos x="755" y="259"/>
                    </a:cxn>
                    <a:cxn ang="0">
                      <a:pos x="780" y="281"/>
                    </a:cxn>
                    <a:cxn ang="0">
                      <a:pos x="809" y="291"/>
                    </a:cxn>
                    <a:cxn ang="0">
                      <a:pos x="839" y="303"/>
                    </a:cxn>
                    <a:cxn ang="0">
                      <a:pos x="841" y="319"/>
                    </a:cxn>
                    <a:cxn ang="0">
                      <a:pos x="840" y="336"/>
                    </a:cxn>
                    <a:cxn ang="0">
                      <a:pos x="858" y="356"/>
                    </a:cxn>
                    <a:cxn ang="0">
                      <a:pos x="890" y="346"/>
                    </a:cxn>
                    <a:cxn ang="0">
                      <a:pos x="891" y="522"/>
                    </a:cxn>
                    <a:cxn ang="0">
                      <a:pos x="861" y="550"/>
                    </a:cxn>
                    <a:cxn ang="0">
                      <a:pos x="829" y="559"/>
                    </a:cxn>
                    <a:cxn ang="0">
                      <a:pos x="674" y="582"/>
                    </a:cxn>
                    <a:cxn ang="0">
                      <a:pos x="561" y="631"/>
                    </a:cxn>
                    <a:cxn ang="0">
                      <a:pos x="468" y="677"/>
                    </a:cxn>
                    <a:cxn ang="0">
                      <a:pos x="439" y="716"/>
                    </a:cxn>
                    <a:cxn ang="0">
                      <a:pos x="395" y="770"/>
                    </a:cxn>
                    <a:cxn ang="0">
                      <a:pos x="379" y="830"/>
                    </a:cxn>
                    <a:cxn ang="0">
                      <a:pos x="361" y="835"/>
                    </a:cxn>
                    <a:cxn ang="0">
                      <a:pos x="336" y="846"/>
                    </a:cxn>
                    <a:cxn ang="0">
                      <a:pos x="325" y="828"/>
                    </a:cxn>
                    <a:cxn ang="0">
                      <a:pos x="312" y="828"/>
                    </a:cxn>
                    <a:cxn ang="0">
                      <a:pos x="299" y="831"/>
                    </a:cxn>
                    <a:cxn ang="0">
                      <a:pos x="282" y="846"/>
                    </a:cxn>
                    <a:cxn ang="0">
                      <a:pos x="266" y="844"/>
                    </a:cxn>
                    <a:cxn ang="0">
                      <a:pos x="256" y="835"/>
                    </a:cxn>
                    <a:cxn ang="0">
                      <a:pos x="239" y="840"/>
                    </a:cxn>
                    <a:cxn ang="0">
                      <a:pos x="227" y="842"/>
                    </a:cxn>
                    <a:cxn ang="0">
                      <a:pos x="210" y="806"/>
                    </a:cxn>
                    <a:cxn ang="0">
                      <a:pos x="191" y="808"/>
                    </a:cxn>
                    <a:cxn ang="0">
                      <a:pos x="201" y="792"/>
                    </a:cxn>
                    <a:cxn ang="0">
                      <a:pos x="201" y="782"/>
                    </a:cxn>
                    <a:cxn ang="0">
                      <a:pos x="183" y="767"/>
                    </a:cxn>
                    <a:cxn ang="0">
                      <a:pos x="178" y="737"/>
                    </a:cxn>
                    <a:cxn ang="0">
                      <a:pos x="170" y="721"/>
                    </a:cxn>
                    <a:cxn ang="0">
                      <a:pos x="153" y="720"/>
                    </a:cxn>
                    <a:cxn ang="0">
                      <a:pos x="136" y="743"/>
                    </a:cxn>
                    <a:cxn ang="0">
                      <a:pos x="99" y="736"/>
                    </a:cxn>
                    <a:cxn ang="0">
                      <a:pos x="78" y="750"/>
                    </a:cxn>
                    <a:cxn ang="0">
                      <a:pos x="52" y="747"/>
                    </a:cxn>
                    <a:cxn ang="0">
                      <a:pos x="43" y="732"/>
                    </a:cxn>
                    <a:cxn ang="0">
                      <a:pos x="44" y="717"/>
                    </a:cxn>
                    <a:cxn ang="0">
                      <a:pos x="45" y="697"/>
                    </a:cxn>
                    <a:cxn ang="0">
                      <a:pos x="36" y="682"/>
                    </a:cxn>
                    <a:cxn ang="0">
                      <a:pos x="24" y="673"/>
                    </a:cxn>
                    <a:cxn ang="0">
                      <a:pos x="9" y="652"/>
                    </a:cxn>
                    <a:cxn ang="0">
                      <a:pos x="9" y="621"/>
                    </a:cxn>
                    <a:cxn ang="0">
                      <a:pos x="1" y="608"/>
                    </a:cxn>
                    <a:cxn ang="0">
                      <a:pos x="30" y="554"/>
                    </a:cxn>
                    <a:cxn ang="0">
                      <a:pos x="45" y="533"/>
                    </a:cxn>
                    <a:cxn ang="0">
                      <a:pos x="84" y="572"/>
                    </a:cxn>
                    <a:cxn ang="0">
                      <a:pos x="344" y="555"/>
                    </a:cxn>
                    <a:cxn ang="0">
                      <a:pos x="341" y="389"/>
                    </a:cxn>
                    <a:cxn ang="0">
                      <a:pos x="313" y="114"/>
                    </a:cxn>
                  </a:cxnLst>
                  <a:rect l="0" t="0" r="r" b="b"/>
                  <a:pathLst>
                    <a:path w="891" h="851">
                      <a:moveTo>
                        <a:pt x="462" y="44"/>
                      </a:moveTo>
                      <a:lnTo>
                        <a:pt x="724" y="226"/>
                      </a:lnTo>
                      <a:lnTo>
                        <a:pt x="724" y="231"/>
                      </a:lnTo>
                      <a:lnTo>
                        <a:pt x="728" y="234"/>
                      </a:lnTo>
                      <a:lnTo>
                        <a:pt x="727" y="243"/>
                      </a:lnTo>
                      <a:lnTo>
                        <a:pt x="728" y="247"/>
                      </a:lnTo>
                      <a:lnTo>
                        <a:pt x="734" y="250"/>
                      </a:lnTo>
                      <a:lnTo>
                        <a:pt x="742" y="252"/>
                      </a:lnTo>
                      <a:lnTo>
                        <a:pt x="753" y="258"/>
                      </a:lnTo>
                      <a:lnTo>
                        <a:pt x="755" y="259"/>
                      </a:lnTo>
                      <a:lnTo>
                        <a:pt x="756" y="265"/>
                      </a:lnTo>
                      <a:lnTo>
                        <a:pt x="758" y="270"/>
                      </a:lnTo>
                      <a:lnTo>
                        <a:pt x="765" y="276"/>
                      </a:lnTo>
                      <a:lnTo>
                        <a:pt x="770" y="279"/>
                      </a:lnTo>
                      <a:lnTo>
                        <a:pt x="780" y="281"/>
                      </a:lnTo>
                      <a:lnTo>
                        <a:pt x="788" y="280"/>
                      </a:lnTo>
                      <a:lnTo>
                        <a:pt x="791" y="281"/>
                      </a:lnTo>
                      <a:lnTo>
                        <a:pt x="794" y="288"/>
                      </a:lnTo>
                      <a:lnTo>
                        <a:pt x="798" y="291"/>
                      </a:lnTo>
                      <a:lnTo>
                        <a:pt x="809" y="291"/>
                      </a:lnTo>
                      <a:lnTo>
                        <a:pt x="813" y="293"/>
                      </a:lnTo>
                      <a:lnTo>
                        <a:pt x="818" y="293"/>
                      </a:lnTo>
                      <a:lnTo>
                        <a:pt x="826" y="298"/>
                      </a:lnTo>
                      <a:lnTo>
                        <a:pt x="835" y="301"/>
                      </a:lnTo>
                      <a:lnTo>
                        <a:pt x="839" y="303"/>
                      </a:lnTo>
                      <a:lnTo>
                        <a:pt x="840" y="307"/>
                      </a:lnTo>
                      <a:lnTo>
                        <a:pt x="841" y="307"/>
                      </a:lnTo>
                      <a:lnTo>
                        <a:pt x="842" y="313"/>
                      </a:lnTo>
                      <a:lnTo>
                        <a:pt x="841" y="315"/>
                      </a:lnTo>
                      <a:lnTo>
                        <a:pt x="841" y="319"/>
                      </a:lnTo>
                      <a:lnTo>
                        <a:pt x="844" y="324"/>
                      </a:lnTo>
                      <a:lnTo>
                        <a:pt x="844" y="325"/>
                      </a:lnTo>
                      <a:lnTo>
                        <a:pt x="840" y="328"/>
                      </a:lnTo>
                      <a:lnTo>
                        <a:pt x="839" y="330"/>
                      </a:lnTo>
                      <a:lnTo>
                        <a:pt x="840" y="336"/>
                      </a:lnTo>
                      <a:lnTo>
                        <a:pt x="837" y="341"/>
                      </a:lnTo>
                      <a:lnTo>
                        <a:pt x="837" y="346"/>
                      </a:lnTo>
                      <a:lnTo>
                        <a:pt x="845" y="355"/>
                      </a:lnTo>
                      <a:lnTo>
                        <a:pt x="851" y="356"/>
                      </a:lnTo>
                      <a:lnTo>
                        <a:pt x="858" y="356"/>
                      </a:lnTo>
                      <a:lnTo>
                        <a:pt x="867" y="351"/>
                      </a:lnTo>
                      <a:lnTo>
                        <a:pt x="875" y="351"/>
                      </a:lnTo>
                      <a:lnTo>
                        <a:pt x="885" y="346"/>
                      </a:lnTo>
                      <a:lnTo>
                        <a:pt x="890" y="344"/>
                      </a:lnTo>
                      <a:lnTo>
                        <a:pt x="890" y="346"/>
                      </a:lnTo>
                      <a:lnTo>
                        <a:pt x="891" y="347"/>
                      </a:lnTo>
                      <a:lnTo>
                        <a:pt x="891" y="358"/>
                      </a:lnTo>
                      <a:lnTo>
                        <a:pt x="891" y="414"/>
                      </a:lnTo>
                      <a:lnTo>
                        <a:pt x="891" y="468"/>
                      </a:lnTo>
                      <a:lnTo>
                        <a:pt x="891" y="522"/>
                      </a:lnTo>
                      <a:lnTo>
                        <a:pt x="888" y="523"/>
                      </a:lnTo>
                      <a:lnTo>
                        <a:pt x="878" y="529"/>
                      </a:lnTo>
                      <a:lnTo>
                        <a:pt x="874" y="535"/>
                      </a:lnTo>
                      <a:lnTo>
                        <a:pt x="873" y="543"/>
                      </a:lnTo>
                      <a:lnTo>
                        <a:pt x="861" y="550"/>
                      </a:lnTo>
                      <a:lnTo>
                        <a:pt x="857" y="553"/>
                      </a:lnTo>
                      <a:lnTo>
                        <a:pt x="855" y="556"/>
                      </a:lnTo>
                      <a:lnTo>
                        <a:pt x="855" y="561"/>
                      </a:lnTo>
                      <a:lnTo>
                        <a:pt x="842" y="560"/>
                      </a:lnTo>
                      <a:lnTo>
                        <a:pt x="829" y="559"/>
                      </a:lnTo>
                      <a:lnTo>
                        <a:pt x="829" y="562"/>
                      </a:lnTo>
                      <a:lnTo>
                        <a:pt x="824" y="561"/>
                      </a:lnTo>
                      <a:lnTo>
                        <a:pt x="735" y="562"/>
                      </a:lnTo>
                      <a:lnTo>
                        <a:pt x="711" y="582"/>
                      </a:lnTo>
                      <a:lnTo>
                        <a:pt x="674" y="582"/>
                      </a:lnTo>
                      <a:lnTo>
                        <a:pt x="641" y="583"/>
                      </a:lnTo>
                      <a:lnTo>
                        <a:pt x="621" y="591"/>
                      </a:lnTo>
                      <a:lnTo>
                        <a:pt x="613" y="594"/>
                      </a:lnTo>
                      <a:lnTo>
                        <a:pt x="598" y="607"/>
                      </a:lnTo>
                      <a:lnTo>
                        <a:pt x="561" y="631"/>
                      </a:lnTo>
                      <a:lnTo>
                        <a:pt x="549" y="647"/>
                      </a:lnTo>
                      <a:lnTo>
                        <a:pt x="530" y="661"/>
                      </a:lnTo>
                      <a:lnTo>
                        <a:pt x="492" y="673"/>
                      </a:lnTo>
                      <a:lnTo>
                        <a:pt x="480" y="675"/>
                      </a:lnTo>
                      <a:lnTo>
                        <a:pt x="468" y="677"/>
                      </a:lnTo>
                      <a:lnTo>
                        <a:pt x="462" y="678"/>
                      </a:lnTo>
                      <a:lnTo>
                        <a:pt x="453" y="684"/>
                      </a:lnTo>
                      <a:lnTo>
                        <a:pt x="448" y="690"/>
                      </a:lnTo>
                      <a:lnTo>
                        <a:pt x="443" y="701"/>
                      </a:lnTo>
                      <a:lnTo>
                        <a:pt x="439" y="716"/>
                      </a:lnTo>
                      <a:lnTo>
                        <a:pt x="432" y="734"/>
                      </a:lnTo>
                      <a:lnTo>
                        <a:pt x="425" y="744"/>
                      </a:lnTo>
                      <a:lnTo>
                        <a:pt x="409" y="756"/>
                      </a:lnTo>
                      <a:lnTo>
                        <a:pt x="399" y="765"/>
                      </a:lnTo>
                      <a:lnTo>
                        <a:pt x="395" y="770"/>
                      </a:lnTo>
                      <a:lnTo>
                        <a:pt x="390" y="779"/>
                      </a:lnTo>
                      <a:lnTo>
                        <a:pt x="389" y="788"/>
                      </a:lnTo>
                      <a:lnTo>
                        <a:pt x="380" y="806"/>
                      </a:lnTo>
                      <a:lnTo>
                        <a:pt x="379" y="817"/>
                      </a:lnTo>
                      <a:lnTo>
                        <a:pt x="379" y="830"/>
                      </a:lnTo>
                      <a:lnTo>
                        <a:pt x="380" y="841"/>
                      </a:lnTo>
                      <a:lnTo>
                        <a:pt x="369" y="844"/>
                      </a:lnTo>
                      <a:lnTo>
                        <a:pt x="367" y="842"/>
                      </a:lnTo>
                      <a:lnTo>
                        <a:pt x="363" y="836"/>
                      </a:lnTo>
                      <a:lnTo>
                        <a:pt x="361" y="835"/>
                      </a:lnTo>
                      <a:lnTo>
                        <a:pt x="350" y="835"/>
                      </a:lnTo>
                      <a:lnTo>
                        <a:pt x="346" y="836"/>
                      </a:lnTo>
                      <a:lnTo>
                        <a:pt x="344" y="842"/>
                      </a:lnTo>
                      <a:lnTo>
                        <a:pt x="340" y="842"/>
                      </a:lnTo>
                      <a:lnTo>
                        <a:pt x="336" y="846"/>
                      </a:lnTo>
                      <a:lnTo>
                        <a:pt x="326" y="846"/>
                      </a:lnTo>
                      <a:lnTo>
                        <a:pt x="328" y="844"/>
                      </a:lnTo>
                      <a:lnTo>
                        <a:pt x="326" y="833"/>
                      </a:lnTo>
                      <a:lnTo>
                        <a:pt x="325" y="829"/>
                      </a:lnTo>
                      <a:lnTo>
                        <a:pt x="325" y="828"/>
                      </a:lnTo>
                      <a:lnTo>
                        <a:pt x="325" y="823"/>
                      </a:lnTo>
                      <a:lnTo>
                        <a:pt x="323" y="819"/>
                      </a:lnTo>
                      <a:lnTo>
                        <a:pt x="320" y="820"/>
                      </a:lnTo>
                      <a:lnTo>
                        <a:pt x="314" y="820"/>
                      </a:lnTo>
                      <a:lnTo>
                        <a:pt x="312" y="828"/>
                      </a:lnTo>
                      <a:lnTo>
                        <a:pt x="310" y="828"/>
                      </a:lnTo>
                      <a:lnTo>
                        <a:pt x="304" y="824"/>
                      </a:lnTo>
                      <a:lnTo>
                        <a:pt x="302" y="824"/>
                      </a:lnTo>
                      <a:lnTo>
                        <a:pt x="299" y="828"/>
                      </a:lnTo>
                      <a:lnTo>
                        <a:pt x="299" y="831"/>
                      </a:lnTo>
                      <a:lnTo>
                        <a:pt x="301" y="837"/>
                      </a:lnTo>
                      <a:lnTo>
                        <a:pt x="299" y="840"/>
                      </a:lnTo>
                      <a:lnTo>
                        <a:pt x="288" y="840"/>
                      </a:lnTo>
                      <a:lnTo>
                        <a:pt x="282" y="842"/>
                      </a:lnTo>
                      <a:lnTo>
                        <a:pt x="282" y="846"/>
                      </a:lnTo>
                      <a:lnTo>
                        <a:pt x="280" y="851"/>
                      </a:lnTo>
                      <a:lnTo>
                        <a:pt x="276" y="851"/>
                      </a:lnTo>
                      <a:lnTo>
                        <a:pt x="272" y="849"/>
                      </a:lnTo>
                      <a:lnTo>
                        <a:pt x="269" y="844"/>
                      </a:lnTo>
                      <a:lnTo>
                        <a:pt x="266" y="844"/>
                      </a:lnTo>
                      <a:lnTo>
                        <a:pt x="264" y="845"/>
                      </a:lnTo>
                      <a:lnTo>
                        <a:pt x="262" y="846"/>
                      </a:lnTo>
                      <a:lnTo>
                        <a:pt x="261" y="846"/>
                      </a:lnTo>
                      <a:lnTo>
                        <a:pt x="260" y="840"/>
                      </a:lnTo>
                      <a:lnTo>
                        <a:pt x="256" y="835"/>
                      </a:lnTo>
                      <a:lnTo>
                        <a:pt x="253" y="834"/>
                      </a:lnTo>
                      <a:lnTo>
                        <a:pt x="249" y="837"/>
                      </a:lnTo>
                      <a:lnTo>
                        <a:pt x="244" y="836"/>
                      </a:lnTo>
                      <a:lnTo>
                        <a:pt x="242" y="837"/>
                      </a:lnTo>
                      <a:lnTo>
                        <a:pt x="239" y="840"/>
                      </a:lnTo>
                      <a:lnTo>
                        <a:pt x="238" y="844"/>
                      </a:lnTo>
                      <a:lnTo>
                        <a:pt x="235" y="847"/>
                      </a:lnTo>
                      <a:lnTo>
                        <a:pt x="229" y="849"/>
                      </a:lnTo>
                      <a:lnTo>
                        <a:pt x="229" y="846"/>
                      </a:lnTo>
                      <a:lnTo>
                        <a:pt x="227" y="842"/>
                      </a:lnTo>
                      <a:lnTo>
                        <a:pt x="222" y="840"/>
                      </a:lnTo>
                      <a:lnTo>
                        <a:pt x="220" y="835"/>
                      </a:lnTo>
                      <a:lnTo>
                        <a:pt x="215" y="835"/>
                      </a:lnTo>
                      <a:lnTo>
                        <a:pt x="211" y="829"/>
                      </a:lnTo>
                      <a:lnTo>
                        <a:pt x="210" y="806"/>
                      </a:lnTo>
                      <a:lnTo>
                        <a:pt x="210" y="802"/>
                      </a:lnTo>
                      <a:lnTo>
                        <a:pt x="205" y="801"/>
                      </a:lnTo>
                      <a:lnTo>
                        <a:pt x="200" y="801"/>
                      </a:lnTo>
                      <a:lnTo>
                        <a:pt x="194" y="808"/>
                      </a:lnTo>
                      <a:lnTo>
                        <a:pt x="191" y="808"/>
                      </a:lnTo>
                      <a:lnTo>
                        <a:pt x="191" y="801"/>
                      </a:lnTo>
                      <a:lnTo>
                        <a:pt x="192" y="798"/>
                      </a:lnTo>
                      <a:lnTo>
                        <a:pt x="197" y="797"/>
                      </a:lnTo>
                      <a:lnTo>
                        <a:pt x="197" y="792"/>
                      </a:lnTo>
                      <a:lnTo>
                        <a:pt x="201" y="792"/>
                      </a:lnTo>
                      <a:lnTo>
                        <a:pt x="204" y="788"/>
                      </a:lnTo>
                      <a:lnTo>
                        <a:pt x="207" y="788"/>
                      </a:lnTo>
                      <a:lnTo>
                        <a:pt x="207" y="782"/>
                      </a:lnTo>
                      <a:lnTo>
                        <a:pt x="206" y="782"/>
                      </a:lnTo>
                      <a:lnTo>
                        <a:pt x="201" y="782"/>
                      </a:lnTo>
                      <a:lnTo>
                        <a:pt x="197" y="779"/>
                      </a:lnTo>
                      <a:lnTo>
                        <a:pt x="194" y="776"/>
                      </a:lnTo>
                      <a:lnTo>
                        <a:pt x="189" y="766"/>
                      </a:lnTo>
                      <a:lnTo>
                        <a:pt x="184" y="769"/>
                      </a:lnTo>
                      <a:lnTo>
                        <a:pt x="183" y="767"/>
                      </a:lnTo>
                      <a:lnTo>
                        <a:pt x="183" y="750"/>
                      </a:lnTo>
                      <a:lnTo>
                        <a:pt x="181" y="745"/>
                      </a:lnTo>
                      <a:lnTo>
                        <a:pt x="179" y="745"/>
                      </a:lnTo>
                      <a:lnTo>
                        <a:pt x="179" y="739"/>
                      </a:lnTo>
                      <a:lnTo>
                        <a:pt x="178" y="737"/>
                      </a:lnTo>
                      <a:lnTo>
                        <a:pt x="174" y="737"/>
                      </a:lnTo>
                      <a:lnTo>
                        <a:pt x="173" y="737"/>
                      </a:lnTo>
                      <a:lnTo>
                        <a:pt x="174" y="724"/>
                      </a:lnTo>
                      <a:lnTo>
                        <a:pt x="174" y="723"/>
                      </a:lnTo>
                      <a:lnTo>
                        <a:pt x="170" y="721"/>
                      </a:lnTo>
                      <a:lnTo>
                        <a:pt x="168" y="721"/>
                      </a:lnTo>
                      <a:lnTo>
                        <a:pt x="164" y="724"/>
                      </a:lnTo>
                      <a:lnTo>
                        <a:pt x="163" y="724"/>
                      </a:lnTo>
                      <a:lnTo>
                        <a:pt x="156" y="720"/>
                      </a:lnTo>
                      <a:lnTo>
                        <a:pt x="153" y="720"/>
                      </a:lnTo>
                      <a:lnTo>
                        <a:pt x="152" y="721"/>
                      </a:lnTo>
                      <a:lnTo>
                        <a:pt x="152" y="729"/>
                      </a:lnTo>
                      <a:lnTo>
                        <a:pt x="149" y="733"/>
                      </a:lnTo>
                      <a:lnTo>
                        <a:pt x="136" y="737"/>
                      </a:lnTo>
                      <a:lnTo>
                        <a:pt x="136" y="743"/>
                      </a:lnTo>
                      <a:lnTo>
                        <a:pt x="134" y="747"/>
                      </a:lnTo>
                      <a:lnTo>
                        <a:pt x="120" y="743"/>
                      </a:lnTo>
                      <a:lnTo>
                        <a:pt x="110" y="737"/>
                      </a:lnTo>
                      <a:lnTo>
                        <a:pt x="102" y="736"/>
                      </a:lnTo>
                      <a:lnTo>
                        <a:pt x="99" y="736"/>
                      </a:lnTo>
                      <a:lnTo>
                        <a:pt x="95" y="742"/>
                      </a:lnTo>
                      <a:lnTo>
                        <a:pt x="89" y="743"/>
                      </a:lnTo>
                      <a:lnTo>
                        <a:pt x="87" y="749"/>
                      </a:lnTo>
                      <a:lnTo>
                        <a:pt x="83" y="753"/>
                      </a:lnTo>
                      <a:lnTo>
                        <a:pt x="78" y="750"/>
                      </a:lnTo>
                      <a:lnTo>
                        <a:pt x="70" y="739"/>
                      </a:lnTo>
                      <a:lnTo>
                        <a:pt x="67" y="737"/>
                      </a:lnTo>
                      <a:lnTo>
                        <a:pt x="62" y="737"/>
                      </a:lnTo>
                      <a:lnTo>
                        <a:pt x="56" y="743"/>
                      </a:lnTo>
                      <a:lnTo>
                        <a:pt x="52" y="747"/>
                      </a:lnTo>
                      <a:lnTo>
                        <a:pt x="48" y="748"/>
                      </a:lnTo>
                      <a:lnTo>
                        <a:pt x="43" y="744"/>
                      </a:lnTo>
                      <a:lnTo>
                        <a:pt x="38" y="740"/>
                      </a:lnTo>
                      <a:lnTo>
                        <a:pt x="39" y="737"/>
                      </a:lnTo>
                      <a:lnTo>
                        <a:pt x="43" y="732"/>
                      </a:lnTo>
                      <a:lnTo>
                        <a:pt x="43" y="728"/>
                      </a:lnTo>
                      <a:lnTo>
                        <a:pt x="46" y="724"/>
                      </a:lnTo>
                      <a:lnTo>
                        <a:pt x="48" y="723"/>
                      </a:lnTo>
                      <a:lnTo>
                        <a:pt x="48" y="721"/>
                      </a:lnTo>
                      <a:lnTo>
                        <a:pt x="44" y="717"/>
                      </a:lnTo>
                      <a:lnTo>
                        <a:pt x="44" y="710"/>
                      </a:lnTo>
                      <a:lnTo>
                        <a:pt x="46" y="706"/>
                      </a:lnTo>
                      <a:lnTo>
                        <a:pt x="46" y="702"/>
                      </a:lnTo>
                      <a:lnTo>
                        <a:pt x="45" y="699"/>
                      </a:lnTo>
                      <a:lnTo>
                        <a:pt x="45" y="697"/>
                      </a:lnTo>
                      <a:lnTo>
                        <a:pt x="46" y="697"/>
                      </a:lnTo>
                      <a:lnTo>
                        <a:pt x="45" y="694"/>
                      </a:lnTo>
                      <a:lnTo>
                        <a:pt x="41" y="689"/>
                      </a:lnTo>
                      <a:lnTo>
                        <a:pt x="39" y="684"/>
                      </a:lnTo>
                      <a:lnTo>
                        <a:pt x="36" y="682"/>
                      </a:lnTo>
                      <a:lnTo>
                        <a:pt x="35" y="678"/>
                      </a:lnTo>
                      <a:lnTo>
                        <a:pt x="32" y="674"/>
                      </a:lnTo>
                      <a:lnTo>
                        <a:pt x="32" y="670"/>
                      </a:lnTo>
                      <a:lnTo>
                        <a:pt x="27" y="670"/>
                      </a:lnTo>
                      <a:lnTo>
                        <a:pt x="24" y="673"/>
                      </a:lnTo>
                      <a:lnTo>
                        <a:pt x="20" y="673"/>
                      </a:lnTo>
                      <a:lnTo>
                        <a:pt x="19" y="672"/>
                      </a:lnTo>
                      <a:lnTo>
                        <a:pt x="17" y="666"/>
                      </a:lnTo>
                      <a:lnTo>
                        <a:pt x="9" y="654"/>
                      </a:lnTo>
                      <a:lnTo>
                        <a:pt x="9" y="652"/>
                      </a:lnTo>
                      <a:lnTo>
                        <a:pt x="14" y="646"/>
                      </a:lnTo>
                      <a:lnTo>
                        <a:pt x="13" y="641"/>
                      </a:lnTo>
                      <a:lnTo>
                        <a:pt x="11" y="635"/>
                      </a:lnTo>
                      <a:lnTo>
                        <a:pt x="11" y="629"/>
                      </a:lnTo>
                      <a:lnTo>
                        <a:pt x="9" y="621"/>
                      </a:lnTo>
                      <a:lnTo>
                        <a:pt x="6" y="618"/>
                      </a:lnTo>
                      <a:lnTo>
                        <a:pt x="5" y="618"/>
                      </a:lnTo>
                      <a:lnTo>
                        <a:pt x="3" y="614"/>
                      </a:lnTo>
                      <a:lnTo>
                        <a:pt x="1" y="614"/>
                      </a:lnTo>
                      <a:lnTo>
                        <a:pt x="1" y="608"/>
                      </a:lnTo>
                      <a:lnTo>
                        <a:pt x="3" y="600"/>
                      </a:lnTo>
                      <a:lnTo>
                        <a:pt x="2" y="597"/>
                      </a:lnTo>
                      <a:lnTo>
                        <a:pt x="0" y="594"/>
                      </a:lnTo>
                      <a:lnTo>
                        <a:pt x="23" y="572"/>
                      </a:lnTo>
                      <a:lnTo>
                        <a:pt x="30" y="554"/>
                      </a:lnTo>
                      <a:lnTo>
                        <a:pt x="34" y="543"/>
                      </a:lnTo>
                      <a:lnTo>
                        <a:pt x="39" y="532"/>
                      </a:lnTo>
                      <a:lnTo>
                        <a:pt x="41" y="530"/>
                      </a:lnTo>
                      <a:lnTo>
                        <a:pt x="45" y="532"/>
                      </a:lnTo>
                      <a:lnTo>
                        <a:pt x="45" y="533"/>
                      </a:lnTo>
                      <a:lnTo>
                        <a:pt x="51" y="534"/>
                      </a:lnTo>
                      <a:lnTo>
                        <a:pt x="55" y="537"/>
                      </a:lnTo>
                      <a:lnTo>
                        <a:pt x="60" y="550"/>
                      </a:lnTo>
                      <a:lnTo>
                        <a:pt x="70" y="568"/>
                      </a:lnTo>
                      <a:lnTo>
                        <a:pt x="84" y="572"/>
                      </a:lnTo>
                      <a:lnTo>
                        <a:pt x="87" y="572"/>
                      </a:lnTo>
                      <a:lnTo>
                        <a:pt x="113" y="550"/>
                      </a:lnTo>
                      <a:lnTo>
                        <a:pt x="200" y="553"/>
                      </a:lnTo>
                      <a:lnTo>
                        <a:pt x="271" y="554"/>
                      </a:lnTo>
                      <a:lnTo>
                        <a:pt x="344" y="555"/>
                      </a:lnTo>
                      <a:lnTo>
                        <a:pt x="362" y="555"/>
                      </a:lnTo>
                      <a:lnTo>
                        <a:pt x="374" y="508"/>
                      </a:lnTo>
                      <a:lnTo>
                        <a:pt x="352" y="501"/>
                      </a:lnTo>
                      <a:lnTo>
                        <a:pt x="346" y="444"/>
                      </a:lnTo>
                      <a:lnTo>
                        <a:pt x="341" y="389"/>
                      </a:lnTo>
                      <a:lnTo>
                        <a:pt x="335" y="335"/>
                      </a:lnTo>
                      <a:lnTo>
                        <a:pt x="329" y="281"/>
                      </a:lnTo>
                      <a:lnTo>
                        <a:pt x="324" y="226"/>
                      </a:lnTo>
                      <a:lnTo>
                        <a:pt x="318" y="169"/>
                      </a:lnTo>
                      <a:lnTo>
                        <a:pt x="313" y="114"/>
                      </a:lnTo>
                      <a:lnTo>
                        <a:pt x="307" y="58"/>
                      </a:lnTo>
                      <a:lnTo>
                        <a:pt x="301" y="0"/>
                      </a:lnTo>
                      <a:lnTo>
                        <a:pt x="398" y="0"/>
                      </a:lnTo>
                      <a:lnTo>
                        <a:pt x="462" y="4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4" name="Freeform 163"/>
                <p:cNvSpPr>
                  <a:spLocks noChangeAspect="1"/>
                </p:cNvSpPr>
                <p:nvPr/>
              </p:nvSpPr>
              <p:spPr bwMode="gray">
                <a:xfrm>
                  <a:off x="4887118" y="2994372"/>
                  <a:ext cx="69850" cy="147638"/>
                </a:xfrm>
                <a:custGeom>
                  <a:avLst/>
                  <a:gdLst/>
                  <a:ahLst/>
                  <a:cxnLst>
                    <a:cxn ang="0">
                      <a:pos x="123" y="461"/>
                    </a:cxn>
                    <a:cxn ang="0">
                      <a:pos x="145" y="444"/>
                    </a:cxn>
                    <a:cxn ang="0">
                      <a:pos x="151" y="424"/>
                    </a:cxn>
                    <a:cxn ang="0">
                      <a:pos x="147" y="387"/>
                    </a:cxn>
                    <a:cxn ang="0">
                      <a:pos x="164" y="373"/>
                    </a:cxn>
                    <a:cxn ang="0">
                      <a:pos x="178" y="355"/>
                    </a:cxn>
                    <a:cxn ang="0">
                      <a:pos x="213" y="331"/>
                    </a:cxn>
                    <a:cxn ang="0">
                      <a:pos x="217" y="284"/>
                    </a:cxn>
                    <a:cxn ang="0">
                      <a:pos x="212" y="277"/>
                    </a:cxn>
                    <a:cxn ang="0">
                      <a:pos x="202" y="278"/>
                    </a:cxn>
                    <a:cxn ang="0">
                      <a:pos x="198" y="269"/>
                    </a:cxn>
                    <a:cxn ang="0">
                      <a:pos x="186" y="251"/>
                    </a:cxn>
                    <a:cxn ang="0">
                      <a:pos x="172" y="252"/>
                    </a:cxn>
                    <a:cxn ang="0">
                      <a:pos x="164" y="249"/>
                    </a:cxn>
                    <a:cxn ang="0">
                      <a:pos x="153" y="246"/>
                    </a:cxn>
                    <a:cxn ang="0">
                      <a:pos x="138" y="226"/>
                    </a:cxn>
                    <a:cxn ang="0">
                      <a:pos x="150" y="219"/>
                    </a:cxn>
                    <a:cxn ang="0">
                      <a:pos x="153" y="203"/>
                    </a:cxn>
                    <a:cxn ang="0">
                      <a:pos x="166" y="195"/>
                    </a:cxn>
                    <a:cxn ang="0">
                      <a:pos x="185" y="181"/>
                    </a:cxn>
                    <a:cxn ang="0">
                      <a:pos x="198" y="163"/>
                    </a:cxn>
                    <a:cxn ang="0">
                      <a:pos x="204" y="132"/>
                    </a:cxn>
                    <a:cxn ang="0">
                      <a:pos x="194" y="111"/>
                    </a:cxn>
                    <a:cxn ang="0">
                      <a:pos x="181" y="101"/>
                    </a:cxn>
                    <a:cxn ang="0">
                      <a:pos x="172" y="79"/>
                    </a:cxn>
                    <a:cxn ang="0">
                      <a:pos x="183" y="59"/>
                    </a:cxn>
                    <a:cxn ang="0">
                      <a:pos x="207" y="31"/>
                    </a:cxn>
                    <a:cxn ang="0">
                      <a:pos x="194" y="19"/>
                    </a:cxn>
                    <a:cxn ang="0">
                      <a:pos x="182" y="32"/>
                    </a:cxn>
                    <a:cxn ang="0">
                      <a:pos x="171" y="39"/>
                    </a:cxn>
                    <a:cxn ang="0">
                      <a:pos x="161" y="24"/>
                    </a:cxn>
                    <a:cxn ang="0">
                      <a:pos x="155" y="9"/>
                    </a:cxn>
                    <a:cxn ang="0">
                      <a:pos x="138" y="0"/>
                    </a:cxn>
                    <a:cxn ang="0">
                      <a:pos x="115" y="2"/>
                    </a:cxn>
                    <a:cxn ang="0">
                      <a:pos x="91" y="13"/>
                    </a:cxn>
                    <a:cxn ang="0">
                      <a:pos x="79" y="24"/>
                    </a:cxn>
                    <a:cxn ang="0">
                      <a:pos x="73" y="31"/>
                    </a:cxn>
                    <a:cxn ang="0">
                      <a:pos x="62" y="41"/>
                    </a:cxn>
                    <a:cxn ang="0">
                      <a:pos x="51" y="55"/>
                    </a:cxn>
                    <a:cxn ang="0">
                      <a:pos x="58" y="61"/>
                    </a:cxn>
                    <a:cxn ang="0">
                      <a:pos x="52" y="101"/>
                    </a:cxn>
                    <a:cxn ang="0">
                      <a:pos x="56" y="134"/>
                    </a:cxn>
                    <a:cxn ang="0">
                      <a:pos x="59" y="147"/>
                    </a:cxn>
                    <a:cxn ang="0">
                      <a:pos x="49" y="185"/>
                    </a:cxn>
                    <a:cxn ang="0">
                      <a:pos x="27" y="208"/>
                    </a:cxn>
                    <a:cxn ang="0">
                      <a:pos x="14" y="217"/>
                    </a:cxn>
                    <a:cxn ang="0">
                      <a:pos x="3" y="226"/>
                    </a:cxn>
                    <a:cxn ang="0">
                      <a:pos x="3" y="234"/>
                    </a:cxn>
                    <a:cxn ang="0">
                      <a:pos x="14" y="272"/>
                    </a:cxn>
                    <a:cxn ang="0">
                      <a:pos x="37" y="285"/>
                    </a:cxn>
                    <a:cxn ang="0">
                      <a:pos x="46" y="323"/>
                    </a:cxn>
                    <a:cxn ang="0">
                      <a:pos x="89" y="348"/>
                    </a:cxn>
                    <a:cxn ang="0">
                      <a:pos x="91" y="349"/>
                    </a:cxn>
                    <a:cxn ang="0">
                      <a:pos x="110" y="459"/>
                    </a:cxn>
                  </a:cxnLst>
                  <a:rect l="0" t="0" r="r" b="b"/>
                  <a:pathLst>
                    <a:path w="218" h="462">
                      <a:moveTo>
                        <a:pt x="111" y="462"/>
                      </a:moveTo>
                      <a:lnTo>
                        <a:pt x="123" y="461"/>
                      </a:lnTo>
                      <a:lnTo>
                        <a:pt x="135" y="452"/>
                      </a:lnTo>
                      <a:lnTo>
                        <a:pt x="145" y="444"/>
                      </a:lnTo>
                      <a:lnTo>
                        <a:pt x="151" y="434"/>
                      </a:lnTo>
                      <a:lnTo>
                        <a:pt x="151" y="424"/>
                      </a:lnTo>
                      <a:lnTo>
                        <a:pt x="145" y="396"/>
                      </a:lnTo>
                      <a:lnTo>
                        <a:pt x="147" y="387"/>
                      </a:lnTo>
                      <a:lnTo>
                        <a:pt x="151" y="379"/>
                      </a:lnTo>
                      <a:lnTo>
                        <a:pt x="164" y="373"/>
                      </a:lnTo>
                      <a:lnTo>
                        <a:pt x="174" y="365"/>
                      </a:lnTo>
                      <a:lnTo>
                        <a:pt x="178" y="355"/>
                      </a:lnTo>
                      <a:lnTo>
                        <a:pt x="207" y="336"/>
                      </a:lnTo>
                      <a:lnTo>
                        <a:pt x="213" y="331"/>
                      </a:lnTo>
                      <a:lnTo>
                        <a:pt x="218" y="320"/>
                      </a:lnTo>
                      <a:lnTo>
                        <a:pt x="217" y="284"/>
                      </a:lnTo>
                      <a:lnTo>
                        <a:pt x="218" y="281"/>
                      </a:lnTo>
                      <a:lnTo>
                        <a:pt x="212" y="277"/>
                      </a:lnTo>
                      <a:lnTo>
                        <a:pt x="208" y="278"/>
                      </a:lnTo>
                      <a:lnTo>
                        <a:pt x="202" y="278"/>
                      </a:lnTo>
                      <a:lnTo>
                        <a:pt x="198" y="273"/>
                      </a:lnTo>
                      <a:lnTo>
                        <a:pt x="198" y="269"/>
                      </a:lnTo>
                      <a:lnTo>
                        <a:pt x="191" y="251"/>
                      </a:lnTo>
                      <a:lnTo>
                        <a:pt x="186" y="251"/>
                      </a:lnTo>
                      <a:lnTo>
                        <a:pt x="177" y="257"/>
                      </a:lnTo>
                      <a:lnTo>
                        <a:pt x="172" y="252"/>
                      </a:lnTo>
                      <a:lnTo>
                        <a:pt x="170" y="246"/>
                      </a:lnTo>
                      <a:lnTo>
                        <a:pt x="164" y="249"/>
                      </a:lnTo>
                      <a:lnTo>
                        <a:pt x="159" y="249"/>
                      </a:lnTo>
                      <a:lnTo>
                        <a:pt x="153" y="246"/>
                      </a:lnTo>
                      <a:lnTo>
                        <a:pt x="142" y="239"/>
                      </a:lnTo>
                      <a:lnTo>
                        <a:pt x="138" y="226"/>
                      </a:lnTo>
                      <a:lnTo>
                        <a:pt x="138" y="215"/>
                      </a:lnTo>
                      <a:lnTo>
                        <a:pt x="150" y="219"/>
                      </a:lnTo>
                      <a:lnTo>
                        <a:pt x="150" y="210"/>
                      </a:lnTo>
                      <a:lnTo>
                        <a:pt x="153" y="203"/>
                      </a:lnTo>
                      <a:lnTo>
                        <a:pt x="160" y="201"/>
                      </a:lnTo>
                      <a:lnTo>
                        <a:pt x="166" y="195"/>
                      </a:lnTo>
                      <a:lnTo>
                        <a:pt x="172" y="192"/>
                      </a:lnTo>
                      <a:lnTo>
                        <a:pt x="185" y="181"/>
                      </a:lnTo>
                      <a:lnTo>
                        <a:pt x="192" y="174"/>
                      </a:lnTo>
                      <a:lnTo>
                        <a:pt x="198" y="163"/>
                      </a:lnTo>
                      <a:lnTo>
                        <a:pt x="207" y="140"/>
                      </a:lnTo>
                      <a:lnTo>
                        <a:pt x="204" y="132"/>
                      </a:lnTo>
                      <a:lnTo>
                        <a:pt x="202" y="116"/>
                      </a:lnTo>
                      <a:lnTo>
                        <a:pt x="194" y="111"/>
                      </a:lnTo>
                      <a:lnTo>
                        <a:pt x="191" y="104"/>
                      </a:lnTo>
                      <a:lnTo>
                        <a:pt x="181" y="101"/>
                      </a:lnTo>
                      <a:lnTo>
                        <a:pt x="176" y="95"/>
                      </a:lnTo>
                      <a:lnTo>
                        <a:pt x="172" y="79"/>
                      </a:lnTo>
                      <a:lnTo>
                        <a:pt x="175" y="66"/>
                      </a:lnTo>
                      <a:lnTo>
                        <a:pt x="183" y="59"/>
                      </a:lnTo>
                      <a:lnTo>
                        <a:pt x="194" y="55"/>
                      </a:lnTo>
                      <a:lnTo>
                        <a:pt x="207" y="31"/>
                      </a:lnTo>
                      <a:lnTo>
                        <a:pt x="201" y="19"/>
                      </a:lnTo>
                      <a:lnTo>
                        <a:pt x="194" y="19"/>
                      </a:lnTo>
                      <a:lnTo>
                        <a:pt x="188" y="27"/>
                      </a:lnTo>
                      <a:lnTo>
                        <a:pt x="182" y="32"/>
                      </a:lnTo>
                      <a:lnTo>
                        <a:pt x="175" y="35"/>
                      </a:lnTo>
                      <a:lnTo>
                        <a:pt x="171" y="39"/>
                      </a:lnTo>
                      <a:lnTo>
                        <a:pt x="160" y="35"/>
                      </a:lnTo>
                      <a:lnTo>
                        <a:pt x="161" y="24"/>
                      </a:lnTo>
                      <a:lnTo>
                        <a:pt x="156" y="15"/>
                      </a:lnTo>
                      <a:lnTo>
                        <a:pt x="155" y="9"/>
                      </a:lnTo>
                      <a:lnTo>
                        <a:pt x="156" y="7"/>
                      </a:lnTo>
                      <a:lnTo>
                        <a:pt x="138" y="0"/>
                      </a:lnTo>
                      <a:lnTo>
                        <a:pt x="128" y="0"/>
                      </a:lnTo>
                      <a:lnTo>
                        <a:pt x="115" y="2"/>
                      </a:lnTo>
                      <a:lnTo>
                        <a:pt x="104" y="7"/>
                      </a:lnTo>
                      <a:lnTo>
                        <a:pt x="91" y="13"/>
                      </a:lnTo>
                      <a:lnTo>
                        <a:pt x="83" y="19"/>
                      </a:lnTo>
                      <a:lnTo>
                        <a:pt x="79" y="24"/>
                      </a:lnTo>
                      <a:lnTo>
                        <a:pt x="75" y="25"/>
                      </a:lnTo>
                      <a:lnTo>
                        <a:pt x="73" y="31"/>
                      </a:lnTo>
                      <a:lnTo>
                        <a:pt x="68" y="35"/>
                      </a:lnTo>
                      <a:lnTo>
                        <a:pt x="62" y="41"/>
                      </a:lnTo>
                      <a:lnTo>
                        <a:pt x="53" y="50"/>
                      </a:lnTo>
                      <a:lnTo>
                        <a:pt x="51" y="55"/>
                      </a:lnTo>
                      <a:lnTo>
                        <a:pt x="57" y="57"/>
                      </a:lnTo>
                      <a:lnTo>
                        <a:pt x="58" y="61"/>
                      </a:lnTo>
                      <a:lnTo>
                        <a:pt x="53" y="93"/>
                      </a:lnTo>
                      <a:lnTo>
                        <a:pt x="52" y="101"/>
                      </a:lnTo>
                      <a:lnTo>
                        <a:pt x="54" y="111"/>
                      </a:lnTo>
                      <a:lnTo>
                        <a:pt x="56" y="134"/>
                      </a:lnTo>
                      <a:lnTo>
                        <a:pt x="59" y="140"/>
                      </a:lnTo>
                      <a:lnTo>
                        <a:pt x="59" y="147"/>
                      </a:lnTo>
                      <a:lnTo>
                        <a:pt x="53" y="171"/>
                      </a:lnTo>
                      <a:lnTo>
                        <a:pt x="49" y="185"/>
                      </a:lnTo>
                      <a:lnTo>
                        <a:pt x="30" y="197"/>
                      </a:lnTo>
                      <a:lnTo>
                        <a:pt x="27" y="208"/>
                      </a:lnTo>
                      <a:lnTo>
                        <a:pt x="19" y="212"/>
                      </a:lnTo>
                      <a:lnTo>
                        <a:pt x="14" y="217"/>
                      </a:lnTo>
                      <a:lnTo>
                        <a:pt x="13" y="220"/>
                      </a:lnTo>
                      <a:lnTo>
                        <a:pt x="3" y="226"/>
                      </a:lnTo>
                      <a:lnTo>
                        <a:pt x="0" y="226"/>
                      </a:lnTo>
                      <a:lnTo>
                        <a:pt x="3" y="234"/>
                      </a:lnTo>
                      <a:lnTo>
                        <a:pt x="8" y="246"/>
                      </a:lnTo>
                      <a:lnTo>
                        <a:pt x="14" y="272"/>
                      </a:lnTo>
                      <a:lnTo>
                        <a:pt x="32" y="279"/>
                      </a:lnTo>
                      <a:lnTo>
                        <a:pt x="37" y="285"/>
                      </a:lnTo>
                      <a:lnTo>
                        <a:pt x="46" y="305"/>
                      </a:lnTo>
                      <a:lnTo>
                        <a:pt x="46" y="323"/>
                      </a:lnTo>
                      <a:lnTo>
                        <a:pt x="64" y="336"/>
                      </a:lnTo>
                      <a:lnTo>
                        <a:pt x="89" y="348"/>
                      </a:lnTo>
                      <a:lnTo>
                        <a:pt x="91" y="348"/>
                      </a:lnTo>
                      <a:lnTo>
                        <a:pt x="91" y="349"/>
                      </a:lnTo>
                      <a:lnTo>
                        <a:pt x="105" y="422"/>
                      </a:lnTo>
                      <a:lnTo>
                        <a:pt x="110" y="459"/>
                      </a:lnTo>
                      <a:lnTo>
                        <a:pt x="111" y="46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5" name="Freeform 164"/>
                <p:cNvSpPr>
                  <a:spLocks noChangeAspect="1"/>
                </p:cNvSpPr>
                <p:nvPr/>
              </p:nvSpPr>
              <p:spPr bwMode="gray">
                <a:xfrm>
                  <a:off x="5187155" y="3115022"/>
                  <a:ext cx="195263" cy="192088"/>
                </a:xfrm>
                <a:custGeom>
                  <a:avLst/>
                  <a:gdLst/>
                  <a:ahLst/>
                  <a:cxnLst>
                    <a:cxn ang="0">
                      <a:pos x="24" y="438"/>
                    </a:cxn>
                    <a:cxn ang="0">
                      <a:pos x="24" y="265"/>
                    </a:cxn>
                    <a:cxn ang="0">
                      <a:pos x="7" y="146"/>
                    </a:cxn>
                    <a:cxn ang="0">
                      <a:pos x="1" y="120"/>
                    </a:cxn>
                    <a:cxn ang="0">
                      <a:pos x="3" y="90"/>
                    </a:cxn>
                    <a:cxn ang="0">
                      <a:pos x="15" y="74"/>
                    </a:cxn>
                    <a:cxn ang="0">
                      <a:pos x="7" y="22"/>
                    </a:cxn>
                    <a:cxn ang="0">
                      <a:pos x="18" y="2"/>
                    </a:cxn>
                    <a:cxn ang="0">
                      <a:pos x="35" y="8"/>
                    </a:cxn>
                    <a:cxn ang="0">
                      <a:pos x="91" y="7"/>
                    </a:cxn>
                    <a:cxn ang="0">
                      <a:pos x="153" y="27"/>
                    </a:cxn>
                    <a:cxn ang="0">
                      <a:pos x="185" y="38"/>
                    </a:cxn>
                    <a:cxn ang="0">
                      <a:pos x="228" y="45"/>
                    </a:cxn>
                    <a:cxn ang="0">
                      <a:pos x="269" y="40"/>
                    </a:cxn>
                    <a:cxn ang="0">
                      <a:pos x="311" y="13"/>
                    </a:cxn>
                    <a:cxn ang="0">
                      <a:pos x="336" y="8"/>
                    </a:cxn>
                    <a:cxn ang="0">
                      <a:pos x="322" y="20"/>
                    </a:cxn>
                    <a:cxn ang="0">
                      <a:pos x="349" y="13"/>
                    </a:cxn>
                    <a:cxn ang="0">
                      <a:pos x="365" y="11"/>
                    </a:cxn>
                    <a:cxn ang="0">
                      <a:pos x="400" y="6"/>
                    </a:cxn>
                    <a:cxn ang="0">
                      <a:pos x="408" y="16"/>
                    </a:cxn>
                    <a:cxn ang="0">
                      <a:pos x="426" y="28"/>
                    </a:cxn>
                    <a:cxn ang="0">
                      <a:pos x="447" y="40"/>
                    </a:cxn>
                    <a:cxn ang="0">
                      <a:pos x="463" y="34"/>
                    </a:cxn>
                    <a:cxn ang="0">
                      <a:pos x="510" y="29"/>
                    </a:cxn>
                    <a:cxn ang="0">
                      <a:pos x="523" y="35"/>
                    </a:cxn>
                    <a:cxn ang="0">
                      <a:pos x="561" y="144"/>
                    </a:cxn>
                    <a:cxn ang="0">
                      <a:pos x="539" y="211"/>
                    </a:cxn>
                    <a:cxn ang="0">
                      <a:pos x="538" y="234"/>
                    </a:cxn>
                    <a:cxn ang="0">
                      <a:pos x="518" y="242"/>
                    </a:cxn>
                    <a:cxn ang="0">
                      <a:pos x="486" y="207"/>
                    </a:cxn>
                    <a:cxn ang="0">
                      <a:pos x="473" y="175"/>
                    </a:cxn>
                    <a:cxn ang="0">
                      <a:pos x="454" y="144"/>
                    </a:cxn>
                    <a:cxn ang="0">
                      <a:pos x="440" y="109"/>
                    </a:cxn>
                    <a:cxn ang="0">
                      <a:pos x="436" y="104"/>
                    </a:cxn>
                    <a:cxn ang="0">
                      <a:pos x="429" y="119"/>
                    </a:cxn>
                    <a:cxn ang="0">
                      <a:pos x="437" y="143"/>
                    </a:cxn>
                    <a:cxn ang="0">
                      <a:pos x="441" y="167"/>
                    </a:cxn>
                    <a:cxn ang="0">
                      <a:pos x="475" y="223"/>
                    </a:cxn>
                    <a:cxn ang="0">
                      <a:pos x="490" y="256"/>
                    </a:cxn>
                    <a:cxn ang="0">
                      <a:pos x="512" y="304"/>
                    </a:cxn>
                    <a:cxn ang="0">
                      <a:pos x="530" y="346"/>
                    </a:cxn>
                    <a:cxn ang="0">
                      <a:pos x="558" y="401"/>
                    </a:cxn>
                    <a:cxn ang="0">
                      <a:pos x="578" y="444"/>
                    </a:cxn>
                    <a:cxn ang="0">
                      <a:pos x="608" y="471"/>
                    </a:cxn>
                    <a:cxn ang="0">
                      <a:pos x="598" y="476"/>
                    </a:cxn>
                    <a:cxn ang="0">
                      <a:pos x="598" y="488"/>
                    </a:cxn>
                    <a:cxn ang="0">
                      <a:pos x="581" y="545"/>
                    </a:cxn>
                    <a:cxn ang="0">
                      <a:pos x="526" y="578"/>
                    </a:cxn>
                    <a:cxn ang="0">
                      <a:pos x="473" y="592"/>
                    </a:cxn>
                    <a:cxn ang="0">
                      <a:pos x="378" y="579"/>
                    </a:cxn>
                    <a:cxn ang="0">
                      <a:pos x="366" y="590"/>
                    </a:cxn>
                    <a:cxn ang="0">
                      <a:pos x="233" y="590"/>
                    </a:cxn>
                    <a:cxn ang="0">
                      <a:pos x="77" y="590"/>
                    </a:cxn>
                  </a:cxnLst>
                  <a:rect l="0" t="0" r="r" b="b"/>
                  <a:pathLst>
                    <a:path w="612" h="605">
                      <a:moveTo>
                        <a:pt x="24" y="552"/>
                      </a:moveTo>
                      <a:lnTo>
                        <a:pt x="24" y="496"/>
                      </a:lnTo>
                      <a:lnTo>
                        <a:pt x="24" y="438"/>
                      </a:lnTo>
                      <a:lnTo>
                        <a:pt x="24" y="382"/>
                      </a:lnTo>
                      <a:lnTo>
                        <a:pt x="24" y="324"/>
                      </a:lnTo>
                      <a:lnTo>
                        <a:pt x="24" y="265"/>
                      </a:lnTo>
                      <a:lnTo>
                        <a:pt x="24" y="207"/>
                      </a:lnTo>
                      <a:lnTo>
                        <a:pt x="24" y="164"/>
                      </a:lnTo>
                      <a:lnTo>
                        <a:pt x="7" y="146"/>
                      </a:lnTo>
                      <a:lnTo>
                        <a:pt x="10" y="133"/>
                      </a:lnTo>
                      <a:lnTo>
                        <a:pt x="8" y="130"/>
                      </a:lnTo>
                      <a:lnTo>
                        <a:pt x="1" y="120"/>
                      </a:lnTo>
                      <a:lnTo>
                        <a:pt x="0" y="99"/>
                      </a:lnTo>
                      <a:lnTo>
                        <a:pt x="0" y="95"/>
                      </a:lnTo>
                      <a:lnTo>
                        <a:pt x="3" y="90"/>
                      </a:lnTo>
                      <a:lnTo>
                        <a:pt x="13" y="86"/>
                      </a:lnTo>
                      <a:lnTo>
                        <a:pt x="13" y="83"/>
                      </a:lnTo>
                      <a:lnTo>
                        <a:pt x="15" y="74"/>
                      </a:lnTo>
                      <a:lnTo>
                        <a:pt x="12" y="57"/>
                      </a:lnTo>
                      <a:lnTo>
                        <a:pt x="11" y="30"/>
                      </a:lnTo>
                      <a:lnTo>
                        <a:pt x="7" y="22"/>
                      </a:lnTo>
                      <a:lnTo>
                        <a:pt x="7" y="19"/>
                      </a:lnTo>
                      <a:lnTo>
                        <a:pt x="15" y="11"/>
                      </a:lnTo>
                      <a:lnTo>
                        <a:pt x="18" y="2"/>
                      </a:lnTo>
                      <a:lnTo>
                        <a:pt x="26" y="0"/>
                      </a:lnTo>
                      <a:lnTo>
                        <a:pt x="28" y="6"/>
                      </a:lnTo>
                      <a:lnTo>
                        <a:pt x="35" y="8"/>
                      </a:lnTo>
                      <a:lnTo>
                        <a:pt x="54" y="3"/>
                      </a:lnTo>
                      <a:lnTo>
                        <a:pt x="67" y="3"/>
                      </a:lnTo>
                      <a:lnTo>
                        <a:pt x="91" y="7"/>
                      </a:lnTo>
                      <a:lnTo>
                        <a:pt x="123" y="12"/>
                      </a:lnTo>
                      <a:lnTo>
                        <a:pt x="142" y="19"/>
                      </a:lnTo>
                      <a:lnTo>
                        <a:pt x="153" y="27"/>
                      </a:lnTo>
                      <a:lnTo>
                        <a:pt x="169" y="29"/>
                      </a:lnTo>
                      <a:lnTo>
                        <a:pt x="177" y="31"/>
                      </a:lnTo>
                      <a:lnTo>
                        <a:pt x="185" y="38"/>
                      </a:lnTo>
                      <a:lnTo>
                        <a:pt x="201" y="38"/>
                      </a:lnTo>
                      <a:lnTo>
                        <a:pt x="214" y="39"/>
                      </a:lnTo>
                      <a:lnTo>
                        <a:pt x="228" y="45"/>
                      </a:lnTo>
                      <a:lnTo>
                        <a:pt x="239" y="52"/>
                      </a:lnTo>
                      <a:lnTo>
                        <a:pt x="255" y="47"/>
                      </a:lnTo>
                      <a:lnTo>
                        <a:pt x="269" y="40"/>
                      </a:lnTo>
                      <a:lnTo>
                        <a:pt x="285" y="28"/>
                      </a:lnTo>
                      <a:lnTo>
                        <a:pt x="301" y="20"/>
                      </a:lnTo>
                      <a:lnTo>
                        <a:pt x="311" y="13"/>
                      </a:lnTo>
                      <a:lnTo>
                        <a:pt x="324" y="12"/>
                      </a:lnTo>
                      <a:lnTo>
                        <a:pt x="334" y="8"/>
                      </a:lnTo>
                      <a:lnTo>
                        <a:pt x="336" y="8"/>
                      </a:lnTo>
                      <a:lnTo>
                        <a:pt x="336" y="11"/>
                      </a:lnTo>
                      <a:lnTo>
                        <a:pt x="324" y="16"/>
                      </a:lnTo>
                      <a:lnTo>
                        <a:pt x="322" y="20"/>
                      </a:lnTo>
                      <a:lnTo>
                        <a:pt x="324" y="20"/>
                      </a:lnTo>
                      <a:lnTo>
                        <a:pt x="344" y="17"/>
                      </a:lnTo>
                      <a:lnTo>
                        <a:pt x="349" y="13"/>
                      </a:lnTo>
                      <a:lnTo>
                        <a:pt x="354" y="7"/>
                      </a:lnTo>
                      <a:lnTo>
                        <a:pt x="361" y="11"/>
                      </a:lnTo>
                      <a:lnTo>
                        <a:pt x="365" y="11"/>
                      </a:lnTo>
                      <a:lnTo>
                        <a:pt x="388" y="11"/>
                      </a:lnTo>
                      <a:lnTo>
                        <a:pt x="390" y="11"/>
                      </a:lnTo>
                      <a:lnTo>
                        <a:pt x="400" y="6"/>
                      </a:lnTo>
                      <a:lnTo>
                        <a:pt x="401" y="8"/>
                      </a:lnTo>
                      <a:lnTo>
                        <a:pt x="405" y="14"/>
                      </a:lnTo>
                      <a:lnTo>
                        <a:pt x="408" y="16"/>
                      </a:lnTo>
                      <a:lnTo>
                        <a:pt x="411" y="20"/>
                      </a:lnTo>
                      <a:lnTo>
                        <a:pt x="416" y="24"/>
                      </a:lnTo>
                      <a:lnTo>
                        <a:pt x="426" y="28"/>
                      </a:lnTo>
                      <a:lnTo>
                        <a:pt x="431" y="35"/>
                      </a:lnTo>
                      <a:lnTo>
                        <a:pt x="435" y="40"/>
                      </a:lnTo>
                      <a:lnTo>
                        <a:pt x="447" y="40"/>
                      </a:lnTo>
                      <a:lnTo>
                        <a:pt x="456" y="39"/>
                      </a:lnTo>
                      <a:lnTo>
                        <a:pt x="459" y="35"/>
                      </a:lnTo>
                      <a:lnTo>
                        <a:pt x="463" y="34"/>
                      </a:lnTo>
                      <a:lnTo>
                        <a:pt x="468" y="40"/>
                      </a:lnTo>
                      <a:lnTo>
                        <a:pt x="491" y="38"/>
                      </a:lnTo>
                      <a:lnTo>
                        <a:pt x="510" y="29"/>
                      </a:lnTo>
                      <a:lnTo>
                        <a:pt x="521" y="20"/>
                      </a:lnTo>
                      <a:lnTo>
                        <a:pt x="523" y="30"/>
                      </a:lnTo>
                      <a:lnTo>
                        <a:pt x="523" y="35"/>
                      </a:lnTo>
                      <a:lnTo>
                        <a:pt x="527" y="41"/>
                      </a:lnTo>
                      <a:lnTo>
                        <a:pt x="545" y="99"/>
                      </a:lnTo>
                      <a:lnTo>
                        <a:pt x="561" y="144"/>
                      </a:lnTo>
                      <a:lnTo>
                        <a:pt x="554" y="164"/>
                      </a:lnTo>
                      <a:lnTo>
                        <a:pt x="549" y="187"/>
                      </a:lnTo>
                      <a:lnTo>
                        <a:pt x="539" y="211"/>
                      </a:lnTo>
                      <a:lnTo>
                        <a:pt x="539" y="221"/>
                      </a:lnTo>
                      <a:lnTo>
                        <a:pt x="539" y="228"/>
                      </a:lnTo>
                      <a:lnTo>
                        <a:pt x="538" y="234"/>
                      </a:lnTo>
                      <a:lnTo>
                        <a:pt x="534" y="238"/>
                      </a:lnTo>
                      <a:lnTo>
                        <a:pt x="527" y="242"/>
                      </a:lnTo>
                      <a:lnTo>
                        <a:pt x="518" y="242"/>
                      </a:lnTo>
                      <a:lnTo>
                        <a:pt x="510" y="235"/>
                      </a:lnTo>
                      <a:lnTo>
                        <a:pt x="499" y="219"/>
                      </a:lnTo>
                      <a:lnTo>
                        <a:pt x="486" y="207"/>
                      </a:lnTo>
                      <a:lnTo>
                        <a:pt x="476" y="192"/>
                      </a:lnTo>
                      <a:lnTo>
                        <a:pt x="474" y="189"/>
                      </a:lnTo>
                      <a:lnTo>
                        <a:pt x="473" y="175"/>
                      </a:lnTo>
                      <a:lnTo>
                        <a:pt x="469" y="165"/>
                      </a:lnTo>
                      <a:lnTo>
                        <a:pt x="458" y="154"/>
                      </a:lnTo>
                      <a:lnTo>
                        <a:pt x="454" y="144"/>
                      </a:lnTo>
                      <a:lnTo>
                        <a:pt x="447" y="135"/>
                      </a:lnTo>
                      <a:lnTo>
                        <a:pt x="442" y="115"/>
                      </a:lnTo>
                      <a:lnTo>
                        <a:pt x="440" y="109"/>
                      </a:lnTo>
                      <a:lnTo>
                        <a:pt x="438" y="105"/>
                      </a:lnTo>
                      <a:lnTo>
                        <a:pt x="436" y="104"/>
                      </a:lnTo>
                      <a:lnTo>
                        <a:pt x="436" y="104"/>
                      </a:lnTo>
                      <a:lnTo>
                        <a:pt x="432" y="108"/>
                      </a:lnTo>
                      <a:lnTo>
                        <a:pt x="433" y="113"/>
                      </a:lnTo>
                      <a:lnTo>
                        <a:pt x="429" y="119"/>
                      </a:lnTo>
                      <a:lnTo>
                        <a:pt x="427" y="131"/>
                      </a:lnTo>
                      <a:lnTo>
                        <a:pt x="429" y="135"/>
                      </a:lnTo>
                      <a:lnTo>
                        <a:pt x="437" y="143"/>
                      </a:lnTo>
                      <a:lnTo>
                        <a:pt x="440" y="148"/>
                      </a:lnTo>
                      <a:lnTo>
                        <a:pt x="442" y="154"/>
                      </a:lnTo>
                      <a:lnTo>
                        <a:pt x="441" y="167"/>
                      </a:lnTo>
                      <a:lnTo>
                        <a:pt x="443" y="174"/>
                      </a:lnTo>
                      <a:lnTo>
                        <a:pt x="458" y="203"/>
                      </a:lnTo>
                      <a:lnTo>
                        <a:pt x="475" y="223"/>
                      </a:lnTo>
                      <a:lnTo>
                        <a:pt x="483" y="230"/>
                      </a:lnTo>
                      <a:lnTo>
                        <a:pt x="487" y="232"/>
                      </a:lnTo>
                      <a:lnTo>
                        <a:pt x="490" y="256"/>
                      </a:lnTo>
                      <a:lnTo>
                        <a:pt x="495" y="265"/>
                      </a:lnTo>
                      <a:lnTo>
                        <a:pt x="506" y="278"/>
                      </a:lnTo>
                      <a:lnTo>
                        <a:pt x="512" y="304"/>
                      </a:lnTo>
                      <a:lnTo>
                        <a:pt x="515" y="314"/>
                      </a:lnTo>
                      <a:lnTo>
                        <a:pt x="517" y="323"/>
                      </a:lnTo>
                      <a:lnTo>
                        <a:pt x="530" y="346"/>
                      </a:lnTo>
                      <a:lnTo>
                        <a:pt x="535" y="362"/>
                      </a:lnTo>
                      <a:lnTo>
                        <a:pt x="545" y="374"/>
                      </a:lnTo>
                      <a:lnTo>
                        <a:pt x="558" y="401"/>
                      </a:lnTo>
                      <a:lnTo>
                        <a:pt x="562" y="412"/>
                      </a:lnTo>
                      <a:lnTo>
                        <a:pt x="567" y="418"/>
                      </a:lnTo>
                      <a:lnTo>
                        <a:pt x="578" y="444"/>
                      </a:lnTo>
                      <a:lnTo>
                        <a:pt x="588" y="455"/>
                      </a:lnTo>
                      <a:lnTo>
                        <a:pt x="604" y="469"/>
                      </a:lnTo>
                      <a:lnTo>
                        <a:pt x="608" y="471"/>
                      </a:lnTo>
                      <a:lnTo>
                        <a:pt x="612" y="476"/>
                      </a:lnTo>
                      <a:lnTo>
                        <a:pt x="612" y="479"/>
                      </a:lnTo>
                      <a:lnTo>
                        <a:pt x="598" y="476"/>
                      </a:lnTo>
                      <a:lnTo>
                        <a:pt x="596" y="476"/>
                      </a:lnTo>
                      <a:lnTo>
                        <a:pt x="594" y="479"/>
                      </a:lnTo>
                      <a:lnTo>
                        <a:pt x="598" y="488"/>
                      </a:lnTo>
                      <a:lnTo>
                        <a:pt x="599" y="513"/>
                      </a:lnTo>
                      <a:lnTo>
                        <a:pt x="603" y="525"/>
                      </a:lnTo>
                      <a:lnTo>
                        <a:pt x="581" y="545"/>
                      </a:lnTo>
                      <a:lnTo>
                        <a:pt x="567" y="540"/>
                      </a:lnTo>
                      <a:lnTo>
                        <a:pt x="555" y="571"/>
                      </a:lnTo>
                      <a:lnTo>
                        <a:pt x="526" y="578"/>
                      </a:lnTo>
                      <a:lnTo>
                        <a:pt x="518" y="603"/>
                      </a:lnTo>
                      <a:lnTo>
                        <a:pt x="491" y="605"/>
                      </a:lnTo>
                      <a:lnTo>
                        <a:pt x="473" y="592"/>
                      </a:lnTo>
                      <a:lnTo>
                        <a:pt x="376" y="590"/>
                      </a:lnTo>
                      <a:lnTo>
                        <a:pt x="381" y="579"/>
                      </a:lnTo>
                      <a:lnTo>
                        <a:pt x="378" y="579"/>
                      </a:lnTo>
                      <a:lnTo>
                        <a:pt x="376" y="578"/>
                      </a:lnTo>
                      <a:lnTo>
                        <a:pt x="373" y="578"/>
                      </a:lnTo>
                      <a:lnTo>
                        <a:pt x="366" y="590"/>
                      </a:lnTo>
                      <a:lnTo>
                        <a:pt x="338" y="590"/>
                      </a:lnTo>
                      <a:lnTo>
                        <a:pt x="285" y="590"/>
                      </a:lnTo>
                      <a:lnTo>
                        <a:pt x="233" y="590"/>
                      </a:lnTo>
                      <a:lnTo>
                        <a:pt x="180" y="590"/>
                      </a:lnTo>
                      <a:lnTo>
                        <a:pt x="129" y="590"/>
                      </a:lnTo>
                      <a:lnTo>
                        <a:pt x="77" y="590"/>
                      </a:lnTo>
                      <a:lnTo>
                        <a:pt x="24" y="590"/>
                      </a:lnTo>
                      <a:lnTo>
                        <a:pt x="24" y="55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6" name="Freeform 165"/>
                <p:cNvSpPr>
                  <a:spLocks noChangeAspect="1"/>
                </p:cNvSpPr>
                <p:nvPr/>
              </p:nvSpPr>
              <p:spPr bwMode="gray">
                <a:xfrm>
                  <a:off x="4610893" y="2999134"/>
                  <a:ext cx="352425" cy="358775"/>
                </a:xfrm>
                <a:custGeom>
                  <a:avLst/>
                  <a:gdLst/>
                  <a:ahLst/>
                  <a:cxnLst>
                    <a:cxn ang="0">
                      <a:pos x="0" y="608"/>
                    </a:cxn>
                    <a:cxn ang="0">
                      <a:pos x="66" y="499"/>
                    </a:cxn>
                    <a:cxn ang="0">
                      <a:pos x="97" y="485"/>
                    </a:cxn>
                    <a:cxn ang="0">
                      <a:pos x="114" y="474"/>
                    </a:cxn>
                    <a:cxn ang="0">
                      <a:pos x="178" y="463"/>
                    </a:cxn>
                    <a:cxn ang="0">
                      <a:pos x="196" y="437"/>
                    </a:cxn>
                    <a:cxn ang="0">
                      <a:pos x="274" y="403"/>
                    </a:cxn>
                    <a:cxn ang="0">
                      <a:pos x="267" y="390"/>
                    </a:cxn>
                    <a:cxn ang="0">
                      <a:pos x="268" y="372"/>
                    </a:cxn>
                    <a:cxn ang="0">
                      <a:pos x="268" y="355"/>
                    </a:cxn>
                    <a:cxn ang="0">
                      <a:pos x="308" y="348"/>
                    </a:cxn>
                    <a:cxn ang="0">
                      <a:pos x="316" y="328"/>
                    </a:cxn>
                    <a:cxn ang="0">
                      <a:pos x="371" y="324"/>
                    </a:cxn>
                    <a:cxn ang="0">
                      <a:pos x="409" y="327"/>
                    </a:cxn>
                    <a:cxn ang="0">
                      <a:pos x="416" y="304"/>
                    </a:cxn>
                    <a:cxn ang="0">
                      <a:pos x="393" y="268"/>
                    </a:cxn>
                    <a:cxn ang="0">
                      <a:pos x="391" y="238"/>
                    </a:cxn>
                    <a:cxn ang="0">
                      <a:pos x="387" y="204"/>
                    </a:cxn>
                    <a:cxn ang="0">
                      <a:pos x="381" y="167"/>
                    </a:cxn>
                    <a:cxn ang="0">
                      <a:pos x="373" y="155"/>
                    </a:cxn>
                    <a:cxn ang="0">
                      <a:pos x="371" y="137"/>
                    </a:cxn>
                    <a:cxn ang="0">
                      <a:pos x="438" y="91"/>
                    </a:cxn>
                    <a:cxn ang="0">
                      <a:pos x="484" y="73"/>
                    </a:cxn>
                    <a:cxn ang="0">
                      <a:pos x="543" y="41"/>
                    </a:cxn>
                    <a:cxn ang="0">
                      <a:pos x="640" y="20"/>
                    </a:cxn>
                    <a:cxn ang="0">
                      <a:pos x="689" y="14"/>
                    </a:cxn>
                    <a:cxn ang="0">
                      <a:pos x="764" y="27"/>
                    </a:cxn>
                    <a:cxn ang="0">
                      <a:pos x="819" y="0"/>
                    </a:cxn>
                    <a:cxn ang="0">
                      <a:pos x="866" y="9"/>
                    </a:cxn>
                    <a:cxn ang="0">
                      <a:pos x="921" y="10"/>
                    </a:cxn>
                    <a:cxn ang="0">
                      <a:pos x="935" y="26"/>
                    </a:cxn>
                    <a:cxn ang="0">
                      <a:pos x="926" y="78"/>
                    </a:cxn>
                    <a:cxn ang="0">
                      <a:pos x="932" y="132"/>
                    </a:cxn>
                    <a:cxn ang="0">
                      <a:pos x="892" y="197"/>
                    </a:cxn>
                    <a:cxn ang="0">
                      <a:pos x="876" y="219"/>
                    </a:cxn>
                    <a:cxn ang="0">
                      <a:pos x="919" y="290"/>
                    </a:cxn>
                    <a:cxn ang="0">
                      <a:pos x="964" y="334"/>
                    </a:cxn>
                    <a:cxn ang="0">
                      <a:pos x="973" y="457"/>
                    </a:cxn>
                    <a:cxn ang="0">
                      <a:pos x="1001" y="554"/>
                    </a:cxn>
                    <a:cxn ang="0">
                      <a:pos x="999" y="684"/>
                    </a:cxn>
                    <a:cxn ang="0">
                      <a:pos x="1001" y="737"/>
                    </a:cxn>
                    <a:cxn ang="0">
                      <a:pos x="1048" y="801"/>
                    </a:cxn>
                    <a:cxn ang="0">
                      <a:pos x="1112" y="864"/>
                    </a:cxn>
                    <a:cxn ang="0">
                      <a:pos x="911" y="1005"/>
                    </a:cxn>
                    <a:cxn ang="0">
                      <a:pos x="704" y="1115"/>
                    </a:cxn>
                    <a:cxn ang="0">
                      <a:pos x="663" y="1129"/>
                    </a:cxn>
                    <a:cxn ang="0">
                      <a:pos x="645" y="1109"/>
                    </a:cxn>
                    <a:cxn ang="0">
                      <a:pos x="646" y="1092"/>
                    </a:cxn>
                    <a:cxn ang="0">
                      <a:pos x="644" y="1076"/>
                    </a:cxn>
                    <a:cxn ang="0">
                      <a:pos x="614" y="1064"/>
                    </a:cxn>
                    <a:cxn ang="0">
                      <a:pos x="585" y="1054"/>
                    </a:cxn>
                    <a:cxn ang="0">
                      <a:pos x="560" y="1032"/>
                    </a:cxn>
                    <a:cxn ang="0">
                      <a:pos x="532" y="1016"/>
                    </a:cxn>
                    <a:cxn ang="0">
                      <a:pos x="203" y="773"/>
                    </a:cxn>
                  </a:cxnLst>
                  <a:rect l="0" t="0" r="r" b="b"/>
                  <a:pathLst>
                    <a:path w="1112" h="1129">
                      <a:moveTo>
                        <a:pt x="203" y="773"/>
                      </a:moveTo>
                      <a:lnTo>
                        <a:pt x="126" y="722"/>
                      </a:lnTo>
                      <a:lnTo>
                        <a:pt x="67" y="684"/>
                      </a:lnTo>
                      <a:lnTo>
                        <a:pt x="0" y="640"/>
                      </a:lnTo>
                      <a:lnTo>
                        <a:pt x="0" y="608"/>
                      </a:lnTo>
                      <a:lnTo>
                        <a:pt x="0" y="539"/>
                      </a:lnTo>
                      <a:lnTo>
                        <a:pt x="26" y="519"/>
                      </a:lnTo>
                      <a:lnTo>
                        <a:pt x="47" y="505"/>
                      </a:lnTo>
                      <a:lnTo>
                        <a:pt x="59" y="505"/>
                      </a:lnTo>
                      <a:lnTo>
                        <a:pt x="66" y="499"/>
                      </a:lnTo>
                      <a:lnTo>
                        <a:pt x="72" y="495"/>
                      </a:lnTo>
                      <a:lnTo>
                        <a:pt x="79" y="489"/>
                      </a:lnTo>
                      <a:lnTo>
                        <a:pt x="83" y="485"/>
                      </a:lnTo>
                      <a:lnTo>
                        <a:pt x="90" y="487"/>
                      </a:lnTo>
                      <a:lnTo>
                        <a:pt x="97" y="485"/>
                      </a:lnTo>
                      <a:lnTo>
                        <a:pt x="102" y="488"/>
                      </a:lnTo>
                      <a:lnTo>
                        <a:pt x="110" y="488"/>
                      </a:lnTo>
                      <a:lnTo>
                        <a:pt x="113" y="487"/>
                      </a:lnTo>
                      <a:lnTo>
                        <a:pt x="113" y="478"/>
                      </a:lnTo>
                      <a:lnTo>
                        <a:pt x="114" y="474"/>
                      </a:lnTo>
                      <a:lnTo>
                        <a:pt x="131" y="476"/>
                      </a:lnTo>
                      <a:lnTo>
                        <a:pt x="136" y="473"/>
                      </a:lnTo>
                      <a:lnTo>
                        <a:pt x="145" y="473"/>
                      </a:lnTo>
                      <a:lnTo>
                        <a:pt x="161" y="471"/>
                      </a:lnTo>
                      <a:lnTo>
                        <a:pt x="178" y="463"/>
                      </a:lnTo>
                      <a:lnTo>
                        <a:pt x="184" y="458"/>
                      </a:lnTo>
                      <a:lnTo>
                        <a:pt x="190" y="453"/>
                      </a:lnTo>
                      <a:lnTo>
                        <a:pt x="193" y="447"/>
                      </a:lnTo>
                      <a:lnTo>
                        <a:pt x="193" y="445"/>
                      </a:lnTo>
                      <a:lnTo>
                        <a:pt x="196" y="437"/>
                      </a:lnTo>
                      <a:lnTo>
                        <a:pt x="206" y="430"/>
                      </a:lnTo>
                      <a:lnTo>
                        <a:pt x="221" y="424"/>
                      </a:lnTo>
                      <a:lnTo>
                        <a:pt x="227" y="424"/>
                      </a:lnTo>
                      <a:lnTo>
                        <a:pt x="253" y="407"/>
                      </a:lnTo>
                      <a:lnTo>
                        <a:pt x="274" y="403"/>
                      </a:lnTo>
                      <a:lnTo>
                        <a:pt x="276" y="399"/>
                      </a:lnTo>
                      <a:lnTo>
                        <a:pt x="275" y="396"/>
                      </a:lnTo>
                      <a:lnTo>
                        <a:pt x="270" y="392"/>
                      </a:lnTo>
                      <a:lnTo>
                        <a:pt x="269" y="390"/>
                      </a:lnTo>
                      <a:lnTo>
                        <a:pt x="267" y="390"/>
                      </a:lnTo>
                      <a:lnTo>
                        <a:pt x="264" y="391"/>
                      </a:lnTo>
                      <a:lnTo>
                        <a:pt x="263" y="391"/>
                      </a:lnTo>
                      <a:lnTo>
                        <a:pt x="264" y="380"/>
                      </a:lnTo>
                      <a:lnTo>
                        <a:pt x="269" y="375"/>
                      </a:lnTo>
                      <a:lnTo>
                        <a:pt x="268" y="372"/>
                      </a:lnTo>
                      <a:lnTo>
                        <a:pt x="263" y="372"/>
                      </a:lnTo>
                      <a:lnTo>
                        <a:pt x="262" y="370"/>
                      </a:lnTo>
                      <a:lnTo>
                        <a:pt x="262" y="364"/>
                      </a:lnTo>
                      <a:lnTo>
                        <a:pt x="263" y="359"/>
                      </a:lnTo>
                      <a:lnTo>
                        <a:pt x="268" y="355"/>
                      </a:lnTo>
                      <a:lnTo>
                        <a:pt x="273" y="355"/>
                      </a:lnTo>
                      <a:lnTo>
                        <a:pt x="280" y="356"/>
                      </a:lnTo>
                      <a:lnTo>
                        <a:pt x="287" y="355"/>
                      </a:lnTo>
                      <a:lnTo>
                        <a:pt x="295" y="354"/>
                      </a:lnTo>
                      <a:lnTo>
                        <a:pt x="308" y="348"/>
                      </a:lnTo>
                      <a:lnTo>
                        <a:pt x="311" y="345"/>
                      </a:lnTo>
                      <a:lnTo>
                        <a:pt x="312" y="339"/>
                      </a:lnTo>
                      <a:lnTo>
                        <a:pt x="311" y="334"/>
                      </a:lnTo>
                      <a:lnTo>
                        <a:pt x="313" y="329"/>
                      </a:lnTo>
                      <a:lnTo>
                        <a:pt x="316" y="328"/>
                      </a:lnTo>
                      <a:lnTo>
                        <a:pt x="323" y="331"/>
                      </a:lnTo>
                      <a:lnTo>
                        <a:pt x="327" y="329"/>
                      </a:lnTo>
                      <a:lnTo>
                        <a:pt x="330" y="327"/>
                      </a:lnTo>
                      <a:lnTo>
                        <a:pt x="340" y="324"/>
                      </a:lnTo>
                      <a:lnTo>
                        <a:pt x="371" y="324"/>
                      </a:lnTo>
                      <a:lnTo>
                        <a:pt x="376" y="323"/>
                      </a:lnTo>
                      <a:lnTo>
                        <a:pt x="387" y="324"/>
                      </a:lnTo>
                      <a:lnTo>
                        <a:pt x="399" y="324"/>
                      </a:lnTo>
                      <a:lnTo>
                        <a:pt x="407" y="328"/>
                      </a:lnTo>
                      <a:lnTo>
                        <a:pt x="409" y="327"/>
                      </a:lnTo>
                      <a:lnTo>
                        <a:pt x="409" y="324"/>
                      </a:lnTo>
                      <a:lnTo>
                        <a:pt x="407" y="320"/>
                      </a:lnTo>
                      <a:lnTo>
                        <a:pt x="408" y="313"/>
                      </a:lnTo>
                      <a:lnTo>
                        <a:pt x="411" y="306"/>
                      </a:lnTo>
                      <a:lnTo>
                        <a:pt x="416" y="304"/>
                      </a:lnTo>
                      <a:lnTo>
                        <a:pt x="416" y="302"/>
                      </a:lnTo>
                      <a:lnTo>
                        <a:pt x="409" y="297"/>
                      </a:lnTo>
                      <a:lnTo>
                        <a:pt x="400" y="289"/>
                      </a:lnTo>
                      <a:lnTo>
                        <a:pt x="393" y="274"/>
                      </a:lnTo>
                      <a:lnTo>
                        <a:pt x="393" y="268"/>
                      </a:lnTo>
                      <a:lnTo>
                        <a:pt x="391" y="261"/>
                      </a:lnTo>
                      <a:lnTo>
                        <a:pt x="388" y="253"/>
                      </a:lnTo>
                      <a:lnTo>
                        <a:pt x="389" y="248"/>
                      </a:lnTo>
                      <a:lnTo>
                        <a:pt x="391" y="242"/>
                      </a:lnTo>
                      <a:lnTo>
                        <a:pt x="391" y="238"/>
                      </a:lnTo>
                      <a:lnTo>
                        <a:pt x="391" y="234"/>
                      </a:lnTo>
                      <a:lnTo>
                        <a:pt x="383" y="226"/>
                      </a:lnTo>
                      <a:lnTo>
                        <a:pt x="386" y="223"/>
                      </a:lnTo>
                      <a:lnTo>
                        <a:pt x="386" y="213"/>
                      </a:lnTo>
                      <a:lnTo>
                        <a:pt x="387" y="204"/>
                      </a:lnTo>
                      <a:lnTo>
                        <a:pt x="384" y="193"/>
                      </a:lnTo>
                      <a:lnTo>
                        <a:pt x="382" y="186"/>
                      </a:lnTo>
                      <a:lnTo>
                        <a:pt x="386" y="178"/>
                      </a:lnTo>
                      <a:lnTo>
                        <a:pt x="380" y="170"/>
                      </a:lnTo>
                      <a:lnTo>
                        <a:pt x="381" y="167"/>
                      </a:lnTo>
                      <a:lnTo>
                        <a:pt x="382" y="167"/>
                      </a:lnTo>
                      <a:lnTo>
                        <a:pt x="383" y="165"/>
                      </a:lnTo>
                      <a:lnTo>
                        <a:pt x="381" y="161"/>
                      </a:lnTo>
                      <a:lnTo>
                        <a:pt x="377" y="160"/>
                      </a:lnTo>
                      <a:lnTo>
                        <a:pt x="373" y="155"/>
                      </a:lnTo>
                      <a:lnTo>
                        <a:pt x="372" y="153"/>
                      </a:lnTo>
                      <a:lnTo>
                        <a:pt x="366" y="148"/>
                      </a:lnTo>
                      <a:lnTo>
                        <a:pt x="364" y="143"/>
                      </a:lnTo>
                      <a:lnTo>
                        <a:pt x="364" y="138"/>
                      </a:lnTo>
                      <a:lnTo>
                        <a:pt x="371" y="137"/>
                      </a:lnTo>
                      <a:lnTo>
                        <a:pt x="384" y="132"/>
                      </a:lnTo>
                      <a:lnTo>
                        <a:pt x="399" y="123"/>
                      </a:lnTo>
                      <a:lnTo>
                        <a:pt x="418" y="100"/>
                      </a:lnTo>
                      <a:lnTo>
                        <a:pt x="429" y="92"/>
                      </a:lnTo>
                      <a:lnTo>
                        <a:pt x="438" y="91"/>
                      </a:lnTo>
                      <a:lnTo>
                        <a:pt x="445" y="92"/>
                      </a:lnTo>
                      <a:lnTo>
                        <a:pt x="456" y="82"/>
                      </a:lnTo>
                      <a:lnTo>
                        <a:pt x="467" y="87"/>
                      </a:lnTo>
                      <a:lnTo>
                        <a:pt x="478" y="82"/>
                      </a:lnTo>
                      <a:lnTo>
                        <a:pt x="484" y="73"/>
                      </a:lnTo>
                      <a:lnTo>
                        <a:pt x="491" y="65"/>
                      </a:lnTo>
                      <a:lnTo>
                        <a:pt x="497" y="62"/>
                      </a:lnTo>
                      <a:lnTo>
                        <a:pt x="505" y="59"/>
                      </a:lnTo>
                      <a:lnTo>
                        <a:pt x="516" y="51"/>
                      </a:lnTo>
                      <a:lnTo>
                        <a:pt x="543" y="41"/>
                      </a:lnTo>
                      <a:lnTo>
                        <a:pt x="555" y="37"/>
                      </a:lnTo>
                      <a:lnTo>
                        <a:pt x="608" y="33"/>
                      </a:lnTo>
                      <a:lnTo>
                        <a:pt x="620" y="33"/>
                      </a:lnTo>
                      <a:lnTo>
                        <a:pt x="630" y="28"/>
                      </a:lnTo>
                      <a:lnTo>
                        <a:pt x="640" y="20"/>
                      </a:lnTo>
                      <a:lnTo>
                        <a:pt x="646" y="22"/>
                      </a:lnTo>
                      <a:lnTo>
                        <a:pt x="658" y="21"/>
                      </a:lnTo>
                      <a:lnTo>
                        <a:pt x="663" y="24"/>
                      </a:lnTo>
                      <a:lnTo>
                        <a:pt x="673" y="21"/>
                      </a:lnTo>
                      <a:lnTo>
                        <a:pt x="689" y="14"/>
                      </a:lnTo>
                      <a:lnTo>
                        <a:pt x="705" y="14"/>
                      </a:lnTo>
                      <a:lnTo>
                        <a:pt x="720" y="12"/>
                      </a:lnTo>
                      <a:lnTo>
                        <a:pt x="744" y="15"/>
                      </a:lnTo>
                      <a:lnTo>
                        <a:pt x="753" y="24"/>
                      </a:lnTo>
                      <a:lnTo>
                        <a:pt x="764" y="27"/>
                      </a:lnTo>
                      <a:lnTo>
                        <a:pt x="775" y="25"/>
                      </a:lnTo>
                      <a:lnTo>
                        <a:pt x="784" y="20"/>
                      </a:lnTo>
                      <a:lnTo>
                        <a:pt x="801" y="16"/>
                      </a:lnTo>
                      <a:lnTo>
                        <a:pt x="812" y="12"/>
                      </a:lnTo>
                      <a:lnTo>
                        <a:pt x="819" y="0"/>
                      </a:lnTo>
                      <a:lnTo>
                        <a:pt x="832" y="4"/>
                      </a:lnTo>
                      <a:lnTo>
                        <a:pt x="840" y="10"/>
                      </a:lnTo>
                      <a:lnTo>
                        <a:pt x="846" y="10"/>
                      </a:lnTo>
                      <a:lnTo>
                        <a:pt x="855" y="14"/>
                      </a:lnTo>
                      <a:lnTo>
                        <a:pt x="866" y="9"/>
                      </a:lnTo>
                      <a:lnTo>
                        <a:pt x="872" y="1"/>
                      </a:lnTo>
                      <a:lnTo>
                        <a:pt x="892" y="9"/>
                      </a:lnTo>
                      <a:lnTo>
                        <a:pt x="900" y="15"/>
                      </a:lnTo>
                      <a:lnTo>
                        <a:pt x="913" y="14"/>
                      </a:lnTo>
                      <a:lnTo>
                        <a:pt x="921" y="10"/>
                      </a:lnTo>
                      <a:lnTo>
                        <a:pt x="935" y="12"/>
                      </a:lnTo>
                      <a:lnTo>
                        <a:pt x="948" y="10"/>
                      </a:lnTo>
                      <a:lnTo>
                        <a:pt x="946" y="16"/>
                      </a:lnTo>
                      <a:lnTo>
                        <a:pt x="941" y="20"/>
                      </a:lnTo>
                      <a:lnTo>
                        <a:pt x="935" y="26"/>
                      </a:lnTo>
                      <a:lnTo>
                        <a:pt x="926" y="35"/>
                      </a:lnTo>
                      <a:lnTo>
                        <a:pt x="924" y="40"/>
                      </a:lnTo>
                      <a:lnTo>
                        <a:pt x="930" y="42"/>
                      </a:lnTo>
                      <a:lnTo>
                        <a:pt x="931" y="46"/>
                      </a:lnTo>
                      <a:lnTo>
                        <a:pt x="926" y="78"/>
                      </a:lnTo>
                      <a:lnTo>
                        <a:pt x="925" y="86"/>
                      </a:lnTo>
                      <a:lnTo>
                        <a:pt x="927" y="96"/>
                      </a:lnTo>
                      <a:lnTo>
                        <a:pt x="929" y="119"/>
                      </a:lnTo>
                      <a:lnTo>
                        <a:pt x="932" y="125"/>
                      </a:lnTo>
                      <a:lnTo>
                        <a:pt x="932" y="132"/>
                      </a:lnTo>
                      <a:lnTo>
                        <a:pt x="926" y="156"/>
                      </a:lnTo>
                      <a:lnTo>
                        <a:pt x="922" y="170"/>
                      </a:lnTo>
                      <a:lnTo>
                        <a:pt x="903" y="182"/>
                      </a:lnTo>
                      <a:lnTo>
                        <a:pt x="900" y="193"/>
                      </a:lnTo>
                      <a:lnTo>
                        <a:pt x="892" y="197"/>
                      </a:lnTo>
                      <a:lnTo>
                        <a:pt x="887" y="202"/>
                      </a:lnTo>
                      <a:lnTo>
                        <a:pt x="886" y="205"/>
                      </a:lnTo>
                      <a:lnTo>
                        <a:pt x="876" y="211"/>
                      </a:lnTo>
                      <a:lnTo>
                        <a:pt x="873" y="211"/>
                      </a:lnTo>
                      <a:lnTo>
                        <a:pt x="876" y="219"/>
                      </a:lnTo>
                      <a:lnTo>
                        <a:pt x="881" y="231"/>
                      </a:lnTo>
                      <a:lnTo>
                        <a:pt x="887" y="257"/>
                      </a:lnTo>
                      <a:lnTo>
                        <a:pt x="905" y="264"/>
                      </a:lnTo>
                      <a:lnTo>
                        <a:pt x="910" y="270"/>
                      </a:lnTo>
                      <a:lnTo>
                        <a:pt x="919" y="290"/>
                      </a:lnTo>
                      <a:lnTo>
                        <a:pt x="919" y="308"/>
                      </a:lnTo>
                      <a:lnTo>
                        <a:pt x="937" y="321"/>
                      </a:lnTo>
                      <a:lnTo>
                        <a:pt x="962" y="333"/>
                      </a:lnTo>
                      <a:lnTo>
                        <a:pt x="964" y="333"/>
                      </a:lnTo>
                      <a:lnTo>
                        <a:pt x="964" y="334"/>
                      </a:lnTo>
                      <a:lnTo>
                        <a:pt x="978" y="407"/>
                      </a:lnTo>
                      <a:lnTo>
                        <a:pt x="983" y="444"/>
                      </a:lnTo>
                      <a:lnTo>
                        <a:pt x="984" y="447"/>
                      </a:lnTo>
                      <a:lnTo>
                        <a:pt x="983" y="450"/>
                      </a:lnTo>
                      <a:lnTo>
                        <a:pt x="973" y="457"/>
                      </a:lnTo>
                      <a:lnTo>
                        <a:pt x="972" y="473"/>
                      </a:lnTo>
                      <a:lnTo>
                        <a:pt x="983" y="487"/>
                      </a:lnTo>
                      <a:lnTo>
                        <a:pt x="995" y="509"/>
                      </a:lnTo>
                      <a:lnTo>
                        <a:pt x="1000" y="532"/>
                      </a:lnTo>
                      <a:lnTo>
                        <a:pt x="1001" y="554"/>
                      </a:lnTo>
                      <a:lnTo>
                        <a:pt x="1001" y="585"/>
                      </a:lnTo>
                      <a:lnTo>
                        <a:pt x="1004" y="593"/>
                      </a:lnTo>
                      <a:lnTo>
                        <a:pt x="1004" y="606"/>
                      </a:lnTo>
                      <a:lnTo>
                        <a:pt x="1000" y="628"/>
                      </a:lnTo>
                      <a:lnTo>
                        <a:pt x="999" y="684"/>
                      </a:lnTo>
                      <a:lnTo>
                        <a:pt x="990" y="691"/>
                      </a:lnTo>
                      <a:lnTo>
                        <a:pt x="979" y="693"/>
                      </a:lnTo>
                      <a:lnTo>
                        <a:pt x="978" y="702"/>
                      </a:lnTo>
                      <a:lnTo>
                        <a:pt x="983" y="715"/>
                      </a:lnTo>
                      <a:lnTo>
                        <a:pt x="1001" y="737"/>
                      </a:lnTo>
                      <a:lnTo>
                        <a:pt x="1011" y="753"/>
                      </a:lnTo>
                      <a:lnTo>
                        <a:pt x="1012" y="773"/>
                      </a:lnTo>
                      <a:lnTo>
                        <a:pt x="1015" y="785"/>
                      </a:lnTo>
                      <a:lnTo>
                        <a:pt x="1029" y="800"/>
                      </a:lnTo>
                      <a:lnTo>
                        <a:pt x="1048" y="801"/>
                      </a:lnTo>
                      <a:lnTo>
                        <a:pt x="1059" y="801"/>
                      </a:lnTo>
                      <a:lnTo>
                        <a:pt x="1088" y="815"/>
                      </a:lnTo>
                      <a:lnTo>
                        <a:pt x="1106" y="844"/>
                      </a:lnTo>
                      <a:lnTo>
                        <a:pt x="1110" y="858"/>
                      </a:lnTo>
                      <a:lnTo>
                        <a:pt x="1112" y="864"/>
                      </a:lnTo>
                      <a:lnTo>
                        <a:pt x="1086" y="882"/>
                      </a:lnTo>
                      <a:lnTo>
                        <a:pt x="1042" y="913"/>
                      </a:lnTo>
                      <a:lnTo>
                        <a:pt x="999" y="944"/>
                      </a:lnTo>
                      <a:lnTo>
                        <a:pt x="956" y="974"/>
                      </a:lnTo>
                      <a:lnTo>
                        <a:pt x="911" y="1005"/>
                      </a:lnTo>
                      <a:lnTo>
                        <a:pt x="867" y="1036"/>
                      </a:lnTo>
                      <a:lnTo>
                        <a:pt x="824" y="1066"/>
                      </a:lnTo>
                      <a:lnTo>
                        <a:pt x="781" y="1096"/>
                      </a:lnTo>
                      <a:lnTo>
                        <a:pt x="766" y="1101"/>
                      </a:lnTo>
                      <a:lnTo>
                        <a:pt x="704" y="1115"/>
                      </a:lnTo>
                      <a:lnTo>
                        <a:pt x="695" y="1117"/>
                      </a:lnTo>
                      <a:lnTo>
                        <a:pt x="690" y="1119"/>
                      </a:lnTo>
                      <a:lnTo>
                        <a:pt x="680" y="1124"/>
                      </a:lnTo>
                      <a:lnTo>
                        <a:pt x="672" y="1124"/>
                      </a:lnTo>
                      <a:lnTo>
                        <a:pt x="663" y="1129"/>
                      </a:lnTo>
                      <a:lnTo>
                        <a:pt x="656" y="1129"/>
                      </a:lnTo>
                      <a:lnTo>
                        <a:pt x="650" y="1128"/>
                      </a:lnTo>
                      <a:lnTo>
                        <a:pt x="642" y="1119"/>
                      </a:lnTo>
                      <a:lnTo>
                        <a:pt x="642" y="1114"/>
                      </a:lnTo>
                      <a:lnTo>
                        <a:pt x="645" y="1109"/>
                      </a:lnTo>
                      <a:lnTo>
                        <a:pt x="644" y="1103"/>
                      </a:lnTo>
                      <a:lnTo>
                        <a:pt x="645" y="1101"/>
                      </a:lnTo>
                      <a:lnTo>
                        <a:pt x="649" y="1098"/>
                      </a:lnTo>
                      <a:lnTo>
                        <a:pt x="649" y="1096"/>
                      </a:lnTo>
                      <a:lnTo>
                        <a:pt x="646" y="1092"/>
                      </a:lnTo>
                      <a:lnTo>
                        <a:pt x="646" y="1088"/>
                      </a:lnTo>
                      <a:lnTo>
                        <a:pt x="647" y="1086"/>
                      </a:lnTo>
                      <a:lnTo>
                        <a:pt x="646" y="1080"/>
                      </a:lnTo>
                      <a:lnTo>
                        <a:pt x="645" y="1080"/>
                      </a:lnTo>
                      <a:lnTo>
                        <a:pt x="644" y="1076"/>
                      </a:lnTo>
                      <a:lnTo>
                        <a:pt x="640" y="1074"/>
                      </a:lnTo>
                      <a:lnTo>
                        <a:pt x="631" y="1071"/>
                      </a:lnTo>
                      <a:lnTo>
                        <a:pt x="623" y="1066"/>
                      </a:lnTo>
                      <a:lnTo>
                        <a:pt x="618" y="1066"/>
                      </a:lnTo>
                      <a:lnTo>
                        <a:pt x="614" y="1064"/>
                      </a:lnTo>
                      <a:lnTo>
                        <a:pt x="603" y="1064"/>
                      </a:lnTo>
                      <a:lnTo>
                        <a:pt x="599" y="1061"/>
                      </a:lnTo>
                      <a:lnTo>
                        <a:pt x="596" y="1054"/>
                      </a:lnTo>
                      <a:lnTo>
                        <a:pt x="593" y="1053"/>
                      </a:lnTo>
                      <a:lnTo>
                        <a:pt x="585" y="1054"/>
                      </a:lnTo>
                      <a:lnTo>
                        <a:pt x="575" y="1052"/>
                      </a:lnTo>
                      <a:lnTo>
                        <a:pt x="570" y="1049"/>
                      </a:lnTo>
                      <a:lnTo>
                        <a:pt x="563" y="1043"/>
                      </a:lnTo>
                      <a:lnTo>
                        <a:pt x="561" y="1038"/>
                      </a:lnTo>
                      <a:lnTo>
                        <a:pt x="560" y="1032"/>
                      </a:lnTo>
                      <a:lnTo>
                        <a:pt x="558" y="1031"/>
                      </a:lnTo>
                      <a:lnTo>
                        <a:pt x="547" y="1025"/>
                      </a:lnTo>
                      <a:lnTo>
                        <a:pt x="539" y="1023"/>
                      </a:lnTo>
                      <a:lnTo>
                        <a:pt x="533" y="1020"/>
                      </a:lnTo>
                      <a:lnTo>
                        <a:pt x="532" y="1016"/>
                      </a:lnTo>
                      <a:lnTo>
                        <a:pt x="533" y="1007"/>
                      </a:lnTo>
                      <a:lnTo>
                        <a:pt x="529" y="1004"/>
                      </a:lnTo>
                      <a:lnTo>
                        <a:pt x="529" y="999"/>
                      </a:lnTo>
                      <a:lnTo>
                        <a:pt x="267" y="817"/>
                      </a:lnTo>
                      <a:lnTo>
                        <a:pt x="203" y="77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7" name="Freeform 166"/>
                <p:cNvSpPr>
                  <a:spLocks noChangeAspect="1"/>
                </p:cNvSpPr>
                <p:nvPr/>
              </p:nvSpPr>
              <p:spPr bwMode="gray">
                <a:xfrm>
                  <a:off x="4464843" y="3202334"/>
                  <a:ext cx="209550" cy="231775"/>
                </a:xfrm>
                <a:custGeom>
                  <a:avLst/>
                  <a:gdLst/>
                  <a:ahLst/>
                  <a:cxnLst>
                    <a:cxn ang="0">
                      <a:pos x="96" y="347"/>
                    </a:cxn>
                    <a:cxn ang="0">
                      <a:pos x="14" y="353"/>
                    </a:cxn>
                    <a:cxn ang="0">
                      <a:pos x="5" y="364"/>
                    </a:cxn>
                    <a:cxn ang="0">
                      <a:pos x="0" y="369"/>
                    </a:cxn>
                    <a:cxn ang="0">
                      <a:pos x="22" y="391"/>
                    </a:cxn>
                    <a:cxn ang="0">
                      <a:pos x="40" y="409"/>
                    </a:cxn>
                    <a:cxn ang="0">
                      <a:pos x="41" y="437"/>
                    </a:cxn>
                    <a:cxn ang="0">
                      <a:pos x="28" y="460"/>
                    </a:cxn>
                    <a:cxn ang="0">
                      <a:pos x="49" y="501"/>
                    </a:cxn>
                    <a:cxn ang="0">
                      <a:pos x="50" y="563"/>
                    </a:cxn>
                    <a:cxn ang="0">
                      <a:pos x="30" y="623"/>
                    </a:cxn>
                    <a:cxn ang="0">
                      <a:pos x="24" y="650"/>
                    </a:cxn>
                    <a:cxn ang="0">
                      <a:pos x="37" y="627"/>
                    </a:cxn>
                    <a:cxn ang="0">
                      <a:pos x="50" y="627"/>
                    </a:cxn>
                    <a:cxn ang="0">
                      <a:pos x="76" y="628"/>
                    </a:cxn>
                    <a:cxn ang="0">
                      <a:pos x="98" y="624"/>
                    </a:cxn>
                    <a:cxn ang="0">
                      <a:pos x="102" y="619"/>
                    </a:cxn>
                    <a:cxn ang="0">
                      <a:pos x="119" y="620"/>
                    </a:cxn>
                    <a:cxn ang="0">
                      <a:pos x="141" y="620"/>
                    </a:cxn>
                    <a:cxn ang="0">
                      <a:pos x="161" y="635"/>
                    </a:cxn>
                    <a:cxn ang="0">
                      <a:pos x="173" y="647"/>
                    </a:cxn>
                    <a:cxn ang="0">
                      <a:pos x="183" y="651"/>
                    </a:cxn>
                    <a:cxn ang="0">
                      <a:pos x="200" y="662"/>
                    </a:cxn>
                    <a:cxn ang="0">
                      <a:pos x="209" y="677"/>
                    </a:cxn>
                    <a:cxn ang="0">
                      <a:pos x="215" y="686"/>
                    </a:cxn>
                    <a:cxn ang="0">
                      <a:pos x="222" y="692"/>
                    </a:cxn>
                    <a:cxn ang="0">
                      <a:pos x="223" y="698"/>
                    </a:cxn>
                    <a:cxn ang="0">
                      <a:pos x="231" y="704"/>
                    </a:cxn>
                    <a:cxn ang="0">
                      <a:pos x="244" y="709"/>
                    </a:cxn>
                    <a:cxn ang="0">
                      <a:pos x="250" y="719"/>
                    </a:cxn>
                    <a:cxn ang="0">
                      <a:pos x="286" y="705"/>
                    </a:cxn>
                    <a:cxn ang="0">
                      <a:pos x="302" y="665"/>
                    </a:cxn>
                    <a:cxn ang="0">
                      <a:pos x="308" y="666"/>
                    </a:cxn>
                    <a:cxn ang="0">
                      <a:pos x="323" y="683"/>
                    </a:cxn>
                    <a:cxn ang="0">
                      <a:pos x="350" y="705"/>
                    </a:cxn>
                    <a:cxn ang="0">
                      <a:pos x="534" y="687"/>
                    </a:cxn>
                    <a:cxn ang="0">
                      <a:pos x="637" y="641"/>
                    </a:cxn>
                    <a:cxn ang="0">
                      <a:pos x="604" y="522"/>
                    </a:cxn>
                    <a:cxn ang="0">
                      <a:pos x="587" y="359"/>
                    </a:cxn>
                    <a:cxn ang="0">
                      <a:pos x="570" y="191"/>
                    </a:cxn>
                    <a:cxn ang="0">
                      <a:pos x="584" y="82"/>
                    </a:cxn>
                    <a:cxn ang="0">
                      <a:pos x="458" y="70"/>
                    </a:cxn>
                    <a:cxn ang="0">
                      <a:pos x="299" y="70"/>
                    </a:cxn>
                    <a:cxn ang="0">
                      <a:pos x="281" y="187"/>
                    </a:cxn>
                    <a:cxn ang="0">
                      <a:pos x="244" y="231"/>
                    </a:cxn>
                    <a:cxn ang="0">
                      <a:pos x="220" y="245"/>
                    </a:cxn>
                    <a:cxn ang="0">
                      <a:pos x="215" y="290"/>
                    </a:cxn>
                    <a:cxn ang="0">
                      <a:pos x="222" y="347"/>
                    </a:cxn>
                  </a:cxnLst>
                  <a:rect l="0" t="0" r="r" b="b"/>
                  <a:pathLst>
                    <a:path w="661" h="727">
                      <a:moveTo>
                        <a:pt x="196" y="347"/>
                      </a:moveTo>
                      <a:lnTo>
                        <a:pt x="148" y="347"/>
                      </a:lnTo>
                      <a:lnTo>
                        <a:pt x="96" y="347"/>
                      </a:lnTo>
                      <a:lnTo>
                        <a:pt x="45" y="347"/>
                      </a:lnTo>
                      <a:lnTo>
                        <a:pt x="16" y="347"/>
                      </a:lnTo>
                      <a:lnTo>
                        <a:pt x="14" y="353"/>
                      </a:lnTo>
                      <a:lnTo>
                        <a:pt x="6" y="360"/>
                      </a:lnTo>
                      <a:lnTo>
                        <a:pt x="2" y="365"/>
                      </a:lnTo>
                      <a:lnTo>
                        <a:pt x="5" y="364"/>
                      </a:lnTo>
                      <a:lnTo>
                        <a:pt x="0" y="369"/>
                      </a:lnTo>
                      <a:lnTo>
                        <a:pt x="0" y="371"/>
                      </a:lnTo>
                      <a:lnTo>
                        <a:pt x="0" y="369"/>
                      </a:lnTo>
                      <a:lnTo>
                        <a:pt x="10" y="365"/>
                      </a:lnTo>
                      <a:lnTo>
                        <a:pt x="12" y="369"/>
                      </a:lnTo>
                      <a:lnTo>
                        <a:pt x="22" y="391"/>
                      </a:lnTo>
                      <a:lnTo>
                        <a:pt x="23" y="393"/>
                      </a:lnTo>
                      <a:lnTo>
                        <a:pt x="30" y="391"/>
                      </a:lnTo>
                      <a:lnTo>
                        <a:pt x="40" y="409"/>
                      </a:lnTo>
                      <a:lnTo>
                        <a:pt x="41" y="414"/>
                      </a:lnTo>
                      <a:lnTo>
                        <a:pt x="41" y="429"/>
                      </a:lnTo>
                      <a:lnTo>
                        <a:pt x="41" y="437"/>
                      </a:lnTo>
                      <a:lnTo>
                        <a:pt x="35" y="455"/>
                      </a:lnTo>
                      <a:lnTo>
                        <a:pt x="33" y="458"/>
                      </a:lnTo>
                      <a:lnTo>
                        <a:pt x="28" y="460"/>
                      </a:lnTo>
                      <a:lnTo>
                        <a:pt x="27" y="463"/>
                      </a:lnTo>
                      <a:lnTo>
                        <a:pt x="45" y="488"/>
                      </a:lnTo>
                      <a:lnTo>
                        <a:pt x="49" y="501"/>
                      </a:lnTo>
                      <a:lnTo>
                        <a:pt x="50" y="515"/>
                      </a:lnTo>
                      <a:lnTo>
                        <a:pt x="51" y="527"/>
                      </a:lnTo>
                      <a:lnTo>
                        <a:pt x="50" y="563"/>
                      </a:lnTo>
                      <a:lnTo>
                        <a:pt x="46" y="577"/>
                      </a:lnTo>
                      <a:lnTo>
                        <a:pt x="32" y="614"/>
                      </a:lnTo>
                      <a:lnTo>
                        <a:pt x="30" y="623"/>
                      </a:lnTo>
                      <a:lnTo>
                        <a:pt x="24" y="639"/>
                      </a:lnTo>
                      <a:lnTo>
                        <a:pt x="23" y="651"/>
                      </a:lnTo>
                      <a:lnTo>
                        <a:pt x="24" y="650"/>
                      </a:lnTo>
                      <a:lnTo>
                        <a:pt x="28" y="647"/>
                      </a:lnTo>
                      <a:lnTo>
                        <a:pt x="32" y="640"/>
                      </a:lnTo>
                      <a:lnTo>
                        <a:pt x="37" y="627"/>
                      </a:lnTo>
                      <a:lnTo>
                        <a:pt x="40" y="627"/>
                      </a:lnTo>
                      <a:lnTo>
                        <a:pt x="43" y="625"/>
                      </a:lnTo>
                      <a:lnTo>
                        <a:pt x="50" y="627"/>
                      </a:lnTo>
                      <a:lnTo>
                        <a:pt x="59" y="627"/>
                      </a:lnTo>
                      <a:lnTo>
                        <a:pt x="69" y="629"/>
                      </a:lnTo>
                      <a:lnTo>
                        <a:pt x="76" y="628"/>
                      </a:lnTo>
                      <a:lnTo>
                        <a:pt x="78" y="625"/>
                      </a:lnTo>
                      <a:lnTo>
                        <a:pt x="89" y="623"/>
                      </a:lnTo>
                      <a:lnTo>
                        <a:pt x="98" y="624"/>
                      </a:lnTo>
                      <a:lnTo>
                        <a:pt x="100" y="623"/>
                      </a:lnTo>
                      <a:lnTo>
                        <a:pt x="100" y="619"/>
                      </a:lnTo>
                      <a:lnTo>
                        <a:pt x="102" y="619"/>
                      </a:lnTo>
                      <a:lnTo>
                        <a:pt x="108" y="619"/>
                      </a:lnTo>
                      <a:lnTo>
                        <a:pt x="113" y="618"/>
                      </a:lnTo>
                      <a:lnTo>
                        <a:pt x="119" y="620"/>
                      </a:lnTo>
                      <a:lnTo>
                        <a:pt x="135" y="620"/>
                      </a:lnTo>
                      <a:lnTo>
                        <a:pt x="136" y="622"/>
                      </a:lnTo>
                      <a:lnTo>
                        <a:pt x="141" y="620"/>
                      </a:lnTo>
                      <a:lnTo>
                        <a:pt x="143" y="625"/>
                      </a:lnTo>
                      <a:lnTo>
                        <a:pt x="150" y="627"/>
                      </a:lnTo>
                      <a:lnTo>
                        <a:pt x="161" y="635"/>
                      </a:lnTo>
                      <a:lnTo>
                        <a:pt x="162" y="641"/>
                      </a:lnTo>
                      <a:lnTo>
                        <a:pt x="169" y="649"/>
                      </a:lnTo>
                      <a:lnTo>
                        <a:pt x="173" y="647"/>
                      </a:lnTo>
                      <a:lnTo>
                        <a:pt x="179" y="646"/>
                      </a:lnTo>
                      <a:lnTo>
                        <a:pt x="179" y="650"/>
                      </a:lnTo>
                      <a:lnTo>
                        <a:pt x="183" y="651"/>
                      </a:lnTo>
                      <a:lnTo>
                        <a:pt x="188" y="647"/>
                      </a:lnTo>
                      <a:lnTo>
                        <a:pt x="190" y="647"/>
                      </a:lnTo>
                      <a:lnTo>
                        <a:pt x="200" y="662"/>
                      </a:lnTo>
                      <a:lnTo>
                        <a:pt x="205" y="672"/>
                      </a:lnTo>
                      <a:lnTo>
                        <a:pt x="205" y="676"/>
                      </a:lnTo>
                      <a:lnTo>
                        <a:pt x="209" y="677"/>
                      </a:lnTo>
                      <a:lnTo>
                        <a:pt x="212" y="682"/>
                      </a:lnTo>
                      <a:lnTo>
                        <a:pt x="212" y="684"/>
                      </a:lnTo>
                      <a:lnTo>
                        <a:pt x="215" y="686"/>
                      </a:lnTo>
                      <a:lnTo>
                        <a:pt x="218" y="684"/>
                      </a:lnTo>
                      <a:lnTo>
                        <a:pt x="220" y="684"/>
                      </a:lnTo>
                      <a:lnTo>
                        <a:pt x="222" y="692"/>
                      </a:lnTo>
                      <a:lnTo>
                        <a:pt x="225" y="693"/>
                      </a:lnTo>
                      <a:lnTo>
                        <a:pt x="227" y="697"/>
                      </a:lnTo>
                      <a:lnTo>
                        <a:pt x="223" y="698"/>
                      </a:lnTo>
                      <a:lnTo>
                        <a:pt x="223" y="699"/>
                      </a:lnTo>
                      <a:lnTo>
                        <a:pt x="228" y="700"/>
                      </a:lnTo>
                      <a:lnTo>
                        <a:pt x="231" y="704"/>
                      </a:lnTo>
                      <a:lnTo>
                        <a:pt x="234" y="706"/>
                      </a:lnTo>
                      <a:lnTo>
                        <a:pt x="238" y="706"/>
                      </a:lnTo>
                      <a:lnTo>
                        <a:pt x="244" y="709"/>
                      </a:lnTo>
                      <a:lnTo>
                        <a:pt x="247" y="713"/>
                      </a:lnTo>
                      <a:lnTo>
                        <a:pt x="248" y="717"/>
                      </a:lnTo>
                      <a:lnTo>
                        <a:pt x="250" y="719"/>
                      </a:lnTo>
                      <a:lnTo>
                        <a:pt x="256" y="721"/>
                      </a:lnTo>
                      <a:lnTo>
                        <a:pt x="263" y="727"/>
                      </a:lnTo>
                      <a:lnTo>
                        <a:pt x="286" y="705"/>
                      </a:lnTo>
                      <a:lnTo>
                        <a:pt x="293" y="687"/>
                      </a:lnTo>
                      <a:lnTo>
                        <a:pt x="297" y="676"/>
                      </a:lnTo>
                      <a:lnTo>
                        <a:pt x="302" y="665"/>
                      </a:lnTo>
                      <a:lnTo>
                        <a:pt x="304" y="663"/>
                      </a:lnTo>
                      <a:lnTo>
                        <a:pt x="307" y="665"/>
                      </a:lnTo>
                      <a:lnTo>
                        <a:pt x="308" y="666"/>
                      </a:lnTo>
                      <a:lnTo>
                        <a:pt x="314" y="667"/>
                      </a:lnTo>
                      <a:lnTo>
                        <a:pt x="318" y="670"/>
                      </a:lnTo>
                      <a:lnTo>
                        <a:pt x="323" y="683"/>
                      </a:lnTo>
                      <a:lnTo>
                        <a:pt x="333" y="701"/>
                      </a:lnTo>
                      <a:lnTo>
                        <a:pt x="347" y="705"/>
                      </a:lnTo>
                      <a:lnTo>
                        <a:pt x="350" y="705"/>
                      </a:lnTo>
                      <a:lnTo>
                        <a:pt x="376" y="683"/>
                      </a:lnTo>
                      <a:lnTo>
                        <a:pt x="463" y="686"/>
                      </a:lnTo>
                      <a:lnTo>
                        <a:pt x="534" y="687"/>
                      </a:lnTo>
                      <a:lnTo>
                        <a:pt x="607" y="688"/>
                      </a:lnTo>
                      <a:lnTo>
                        <a:pt x="625" y="688"/>
                      </a:lnTo>
                      <a:lnTo>
                        <a:pt x="637" y="641"/>
                      </a:lnTo>
                      <a:lnTo>
                        <a:pt x="615" y="634"/>
                      </a:lnTo>
                      <a:lnTo>
                        <a:pt x="609" y="577"/>
                      </a:lnTo>
                      <a:lnTo>
                        <a:pt x="604" y="522"/>
                      </a:lnTo>
                      <a:lnTo>
                        <a:pt x="598" y="468"/>
                      </a:lnTo>
                      <a:lnTo>
                        <a:pt x="592" y="414"/>
                      </a:lnTo>
                      <a:lnTo>
                        <a:pt x="587" y="359"/>
                      </a:lnTo>
                      <a:lnTo>
                        <a:pt x="581" y="302"/>
                      </a:lnTo>
                      <a:lnTo>
                        <a:pt x="576" y="247"/>
                      </a:lnTo>
                      <a:lnTo>
                        <a:pt x="570" y="191"/>
                      </a:lnTo>
                      <a:lnTo>
                        <a:pt x="564" y="133"/>
                      </a:lnTo>
                      <a:lnTo>
                        <a:pt x="661" y="133"/>
                      </a:lnTo>
                      <a:lnTo>
                        <a:pt x="584" y="82"/>
                      </a:lnTo>
                      <a:lnTo>
                        <a:pt x="525" y="44"/>
                      </a:lnTo>
                      <a:lnTo>
                        <a:pt x="458" y="0"/>
                      </a:lnTo>
                      <a:lnTo>
                        <a:pt x="458" y="70"/>
                      </a:lnTo>
                      <a:lnTo>
                        <a:pt x="405" y="70"/>
                      </a:lnTo>
                      <a:lnTo>
                        <a:pt x="352" y="70"/>
                      </a:lnTo>
                      <a:lnTo>
                        <a:pt x="299" y="70"/>
                      </a:lnTo>
                      <a:lnTo>
                        <a:pt x="281" y="70"/>
                      </a:lnTo>
                      <a:lnTo>
                        <a:pt x="281" y="128"/>
                      </a:lnTo>
                      <a:lnTo>
                        <a:pt x="281" y="187"/>
                      </a:lnTo>
                      <a:lnTo>
                        <a:pt x="281" y="222"/>
                      </a:lnTo>
                      <a:lnTo>
                        <a:pt x="261" y="229"/>
                      </a:lnTo>
                      <a:lnTo>
                        <a:pt x="244" y="231"/>
                      </a:lnTo>
                      <a:lnTo>
                        <a:pt x="228" y="236"/>
                      </a:lnTo>
                      <a:lnTo>
                        <a:pt x="223" y="240"/>
                      </a:lnTo>
                      <a:lnTo>
                        <a:pt x="220" y="245"/>
                      </a:lnTo>
                      <a:lnTo>
                        <a:pt x="215" y="256"/>
                      </a:lnTo>
                      <a:lnTo>
                        <a:pt x="213" y="264"/>
                      </a:lnTo>
                      <a:lnTo>
                        <a:pt x="215" y="290"/>
                      </a:lnTo>
                      <a:lnTo>
                        <a:pt x="218" y="310"/>
                      </a:lnTo>
                      <a:lnTo>
                        <a:pt x="218" y="331"/>
                      </a:lnTo>
                      <a:lnTo>
                        <a:pt x="222" y="347"/>
                      </a:lnTo>
                      <a:lnTo>
                        <a:pt x="196" y="34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8" name="Freeform 167"/>
                <p:cNvSpPr>
                  <a:spLocks noChangeAspect="1"/>
                </p:cNvSpPr>
                <p:nvPr/>
              </p:nvSpPr>
              <p:spPr bwMode="gray">
                <a:xfrm>
                  <a:off x="4534693" y="3026122"/>
                  <a:ext cx="207963" cy="166688"/>
                </a:xfrm>
                <a:custGeom>
                  <a:avLst/>
                  <a:gdLst/>
                  <a:ahLst/>
                  <a:cxnLst>
                    <a:cxn ang="0">
                      <a:pos x="204" y="526"/>
                    </a:cxn>
                    <a:cxn ang="0">
                      <a:pos x="79" y="526"/>
                    </a:cxn>
                    <a:cxn ang="0">
                      <a:pos x="0" y="526"/>
                    </a:cxn>
                    <a:cxn ang="0">
                      <a:pos x="27" y="511"/>
                    </a:cxn>
                    <a:cxn ang="0">
                      <a:pos x="86" y="487"/>
                    </a:cxn>
                    <a:cxn ang="0">
                      <a:pos x="112" y="464"/>
                    </a:cxn>
                    <a:cxn ang="0">
                      <a:pos x="144" y="439"/>
                    </a:cxn>
                    <a:cxn ang="0">
                      <a:pos x="166" y="411"/>
                    </a:cxn>
                    <a:cxn ang="0">
                      <a:pos x="182" y="362"/>
                    </a:cxn>
                    <a:cxn ang="0">
                      <a:pos x="175" y="305"/>
                    </a:cxn>
                    <a:cxn ang="0">
                      <a:pos x="194" y="263"/>
                    </a:cxn>
                    <a:cxn ang="0">
                      <a:pos x="214" y="235"/>
                    </a:cxn>
                    <a:cxn ang="0">
                      <a:pos x="244" y="184"/>
                    </a:cxn>
                    <a:cxn ang="0">
                      <a:pos x="299" y="155"/>
                    </a:cxn>
                    <a:cxn ang="0">
                      <a:pos x="348" y="120"/>
                    </a:cxn>
                    <a:cxn ang="0">
                      <a:pos x="376" y="56"/>
                    </a:cxn>
                    <a:cxn ang="0">
                      <a:pos x="419" y="0"/>
                    </a:cxn>
                    <a:cxn ang="0">
                      <a:pos x="465" y="48"/>
                    </a:cxn>
                    <a:cxn ang="0">
                      <a:pos x="507" y="45"/>
                    </a:cxn>
                    <a:cxn ang="0">
                      <a:pos x="548" y="40"/>
                    </a:cxn>
                    <a:cxn ang="0">
                      <a:pos x="574" y="53"/>
                    </a:cxn>
                    <a:cxn ang="0">
                      <a:pos x="604" y="56"/>
                    </a:cxn>
                    <a:cxn ang="0">
                      <a:pos x="612" y="71"/>
                    </a:cxn>
                    <a:cxn ang="0">
                      <a:pos x="621" y="79"/>
                    </a:cxn>
                    <a:cxn ang="0">
                      <a:pos x="621" y="85"/>
                    </a:cxn>
                    <a:cxn ang="0">
                      <a:pos x="622" y="104"/>
                    </a:cxn>
                    <a:cxn ang="0">
                      <a:pos x="626" y="131"/>
                    </a:cxn>
                    <a:cxn ang="0">
                      <a:pos x="631" y="152"/>
                    </a:cxn>
                    <a:cxn ang="0">
                      <a:pos x="629" y="166"/>
                    </a:cxn>
                    <a:cxn ang="0">
                      <a:pos x="633" y="186"/>
                    </a:cxn>
                    <a:cxn ang="0">
                      <a:pos x="649" y="215"/>
                    </a:cxn>
                    <a:cxn ang="0">
                      <a:pos x="651" y="224"/>
                    </a:cxn>
                    <a:cxn ang="0">
                      <a:pos x="649" y="242"/>
                    </a:cxn>
                    <a:cxn ang="0">
                      <a:pos x="639" y="242"/>
                    </a:cxn>
                    <a:cxn ang="0">
                      <a:pos x="611" y="242"/>
                    </a:cxn>
                    <a:cxn ang="0">
                      <a:pos x="567" y="247"/>
                    </a:cxn>
                    <a:cxn ang="0">
                      <a:pos x="553" y="247"/>
                    </a:cxn>
                    <a:cxn ang="0">
                      <a:pos x="551" y="263"/>
                    </a:cxn>
                    <a:cxn ang="0">
                      <a:pos x="527" y="273"/>
                    </a:cxn>
                    <a:cxn ang="0">
                      <a:pos x="508" y="273"/>
                    </a:cxn>
                    <a:cxn ang="0">
                      <a:pos x="502" y="288"/>
                    </a:cxn>
                    <a:cxn ang="0">
                      <a:pos x="509" y="293"/>
                    </a:cxn>
                    <a:cxn ang="0">
                      <a:pos x="504" y="309"/>
                    </a:cxn>
                    <a:cxn ang="0">
                      <a:pos x="510" y="310"/>
                    </a:cxn>
                    <a:cxn ang="0">
                      <a:pos x="514" y="321"/>
                    </a:cxn>
                    <a:cxn ang="0">
                      <a:pos x="461" y="342"/>
                    </a:cxn>
                    <a:cxn ang="0">
                      <a:pos x="433" y="363"/>
                    </a:cxn>
                    <a:cxn ang="0">
                      <a:pos x="424" y="376"/>
                    </a:cxn>
                    <a:cxn ang="0">
                      <a:pos x="385" y="391"/>
                    </a:cxn>
                    <a:cxn ang="0">
                      <a:pos x="354" y="392"/>
                    </a:cxn>
                    <a:cxn ang="0">
                      <a:pos x="350" y="406"/>
                    </a:cxn>
                    <a:cxn ang="0">
                      <a:pos x="330" y="405"/>
                    </a:cxn>
                    <a:cxn ang="0">
                      <a:pos x="312" y="413"/>
                    </a:cxn>
                    <a:cxn ang="0">
                      <a:pos x="287" y="423"/>
                    </a:cxn>
                  </a:cxnLst>
                  <a:rect l="0" t="0" r="r" b="b"/>
                  <a:pathLst>
                    <a:path w="656" h="526">
                      <a:moveTo>
                        <a:pt x="240" y="457"/>
                      </a:moveTo>
                      <a:lnTo>
                        <a:pt x="240" y="526"/>
                      </a:lnTo>
                      <a:lnTo>
                        <a:pt x="204" y="526"/>
                      </a:lnTo>
                      <a:lnTo>
                        <a:pt x="161" y="526"/>
                      </a:lnTo>
                      <a:lnTo>
                        <a:pt x="120" y="526"/>
                      </a:lnTo>
                      <a:lnTo>
                        <a:pt x="79" y="526"/>
                      </a:lnTo>
                      <a:lnTo>
                        <a:pt x="43" y="526"/>
                      </a:lnTo>
                      <a:lnTo>
                        <a:pt x="9" y="526"/>
                      </a:lnTo>
                      <a:lnTo>
                        <a:pt x="0" y="526"/>
                      </a:lnTo>
                      <a:lnTo>
                        <a:pt x="5" y="515"/>
                      </a:lnTo>
                      <a:lnTo>
                        <a:pt x="14" y="511"/>
                      </a:lnTo>
                      <a:lnTo>
                        <a:pt x="27" y="511"/>
                      </a:lnTo>
                      <a:lnTo>
                        <a:pt x="46" y="507"/>
                      </a:lnTo>
                      <a:lnTo>
                        <a:pt x="77" y="495"/>
                      </a:lnTo>
                      <a:lnTo>
                        <a:pt x="86" y="487"/>
                      </a:lnTo>
                      <a:lnTo>
                        <a:pt x="97" y="475"/>
                      </a:lnTo>
                      <a:lnTo>
                        <a:pt x="101" y="472"/>
                      </a:lnTo>
                      <a:lnTo>
                        <a:pt x="112" y="464"/>
                      </a:lnTo>
                      <a:lnTo>
                        <a:pt x="129" y="456"/>
                      </a:lnTo>
                      <a:lnTo>
                        <a:pt x="140" y="445"/>
                      </a:lnTo>
                      <a:lnTo>
                        <a:pt x="144" y="439"/>
                      </a:lnTo>
                      <a:lnTo>
                        <a:pt x="149" y="437"/>
                      </a:lnTo>
                      <a:lnTo>
                        <a:pt x="154" y="433"/>
                      </a:lnTo>
                      <a:lnTo>
                        <a:pt x="166" y="411"/>
                      </a:lnTo>
                      <a:lnTo>
                        <a:pt x="182" y="384"/>
                      </a:lnTo>
                      <a:lnTo>
                        <a:pt x="183" y="379"/>
                      </a:lnTo>
                      <a:lnTo>
                        <a:pt x="182" y="362"/>
                      </a:lnTo>
                      <a:lnTo>
                        <a:pt x="172" y="343"/>
                      </a:lnTo>
                      <a:lnTo>
                        <a:pt x="175" y="332"/>
                      </a:lnTo>
                      <a:lnTo>
                        <a:pt x="175" y="305"/>
                      </a:lnTo>
                      <a:lnTo>
                        <a:pt x="177" y="297"/>
                      </a:lnTo>
                      <a:lnTo>
                        <a:pt x="194" y="267"/>
                      </a:lnTo>
                      <a:lnTo>
                        <a:pt x="194" y="263"/>
                      </a:lnTo>
                      <a:lnTo>
                        <a:pt x="207" y="256"/>
                      </a:lnTo>
                      <a:lnTo>
                        <a:pt x="204" y="258"/>
                      </a:lnTo>
                      <a:lnTo>
                        <a:pt x="214" y="235"/>
                      </a:lnTo>
                      <a:lnTo>
                        <a:pt x="213" y="224"/>
                      </a:lnTo>
                      <a:lnTo>
                        <a:pt x="235" y="198"/>
                      </a:lnTo>
                      <a:lnTo>
                        <a:pt x="244" y="184"/>
                      </a:lnTo>
                      <a:lnTo>
                        <a:pt x="253" y="175"/>
                      </a:lnTo>
                      <a:lnTo>
                        <a:pt x="271" y="166"/>
                      </a:lnTo>
                      <a:lnTo>
                        <a:pt x="299" y="155"/>
                      </a:lnTo>
                      <a:lnTo>
                        <a:pt x="314" y="148"/>
                      </a:lnTo>
                      <a:lnTo>
                        <a:pt x="337" y="132"/>
                      </a:lnTo>
                      <a:lnTo>
                        <a:pt x="348" y="120"/>
                      </a:lnTo>
                      <a:lnTo>
                        <a:pt x="354" y="102"/>
                      </a:lnTo>
                      <a:lnTo>
                        <a:pt x="365" y="89"/>
                      </a:lnTo>
                      <a:lnTo>
                        <a:pt x="376" y="56"/>
                      </a:lnTo>
                      <a:lnTo>
                        <a:pt x="392" y="12"/>
                      </a:lnTo>
                      <a:lnTo>
                        <a:pt x="398" y="7"/>
                      </a:lnTo>
                      <a:lnTo>
                        <a:pt x="419" y="0"/>
                      </a:lnTo>
                      <a:lnTo>
                        <a:pt x="429" y="18"/>
                      </a:lnTo>
                      <a:lnTo>
                        <a:pt x="443" y="32"/>
                      </a:lnTo>
                      <a:lnTo>
                        <a:pt x="465" y="48"/>
                      </a:lnTo>
                      <a:lnTo>
                        <a:pt x="475" y="51"/>
                      </a:lnTo>
                      <a:lnTo>
                        <a:pt x="499" y="42"/>
                      </a:lnTo>
                      <a:lnTo>
                        <a:pt x="507" y="45"/>
                      </a:lnTo>
                      <a:lnTo>
                        <a:pt x="525" y="45"/>
                      </a:lnTo>
                      <a:lnTo>
                        <a:pt x="541" y="43"/>
                      </a:lnTo>
                      <a:lnTo>
                        <a:pt x="548" y="40"/>
                      </a:lnTo>
                      <a:lnTo>
                        <a:pt x="557" y="45"/>
                      </a:lnTo>
                      <a:lnTo>
                        <a:pt x="564" y="51"/>
                      </a:lnTo>
                      <a:lnTo>
                        <a:pt x="574" y="53"/>
                      </a:lnTo>
                      <a:lnTo>
                        <a:pt x="580" y="53"/>
                      </a:lnTo>
                      <a:lnTo>
                        <a:pt x="585" y="52"/>
                      </a:lnTo>
                      <a:lnTo>
                        <a:pt x="604" y="56"/>
                      </a:lnTo>
                      <a:lnTo>
                        <a:pt x="604" y="61"/>
                      </a:lnTo>
                      <a:lnTo>
                        <a:pt x="606" y="66"/>
                      </a:lnTo>
                      <a:lnTo>
                        <a:pt x="612" y="71"/>
                      </a:lnTo>
                      <a:lnTo>
                        <a:pt x="613" y="73"/>
                      </a:lnTo>
                      <a:lnTo>
                        <a:pt x="617" y="78"/>
                      </a:lnTo>
                      <a:lnTo>
                        <a:pt x="621" y="79"/>
                      </a:lnTo>
                      <a:lnTo>
                        <a:pt x="623" y="83"/>
                      </a:lnTo>
                      <a:lnTo>
                        <a:pt x="622" y="85"/>
                      </a:lnTo>
                      <a:lnTo>
                        <a:pt x="621" y="85"/>
                      </a:lnTo>
                      <a:lnTo>
                        <a:pt x="620" y="88"/>
                      </a:lnTo>
                      <a:lnTo>
                        <a:pt x="626" y="96"/>
                      </a:lnTo>
                      <a:lnTo>
                        <a:pt x="622" y="104"/>
                      </a:lnTo>
                      <a:lnTo>
                        <a:pt x="624" y="111"/>
                      </a:lnTo>
                      <a:lnTo>
                        <a:pt x="627" y="122"/>
                      </a:lnTo>
                      <a:lnTo>
                        <a:pt x="626" y="131"/>
                      </a:lnTo>
                      <a:lnTo>
                        <a:pt x="626" y="141"/>
                      </a:lnTo>
                      <a:lnTo>
                        <a:pt x="623" y="144"/>
                      </a:lnTo>
                      <a:lnTo>
                        <a:pt x="631" y="152"/>
                      </a:lnTo>
                      <a:lnTo>
                        <a:pt x="631" y="156"/>
                      </a:lnTo>
                      <a:lnTo>
                        <a:pt x="631" y="160"/>
                      </a:lnTo>
                      <a:lnTo>
                        <a:pt x="629" y="166"/>
                      </a:lnTo>
                      <a:lnTo>
                        <a:pt x="628" y="171"/>
                      </a:lnTo>
                      <a:lnTo>
                        <a:pt x="631" y="179"/>
                      </a:lnTo>
                      <a:lnTo>
                        <a:pt x="633" y="186"/>
                      </a:lnTo>
                      <a:lnTo>
                        <a:pt x="633" y="192"/>
                      </a:lnTo>
                      <a:lnTo>
                        <a:pt x="640" y="207"/>
                      </a:lnTo>
                      <a:lnTo>
                        <a:pt x="649" y="215"/>
                      </a:lnTo>
                      <a:lnTo>
                        <a:pt x="656" y="220"/>
                      </a:lnTo>
                      <a:lnTo>
                        <a:pt x="656" y="222"/>
                      </a:lnTo>
                      <a:lnTo>
                        <a:pt x="651" y="224"/>
                      </a:lnTo>
                      <a:lnTo>
                        <a:pt x="648" y="231"/>
                      </a:lnTo>
                      <a:lnTo>
                        <a:pt x="647" y="238"/>
                      </a:lnTo>
                      <a:lnTo>
                        <a:pt x="649" y="242"/>
                      </a:lnTo>
                      <a:lnTo>
                        <a:pt x="649" y="245"/>
                      </a:lnTo>
                      <a:lnTo>
                        <a:pt x="647" y="246"/>
                      </a:lnTo>
                      <a:lnTo>
                        <a:pt x="639" y="242"/>
                      </a:lnTo>
                      <a:lnTo>
                        <a:pt x="627" y="242"/>
                      </a:lnTo>
                      <a:lnTo>
                        <a:pt x="616" y="241"/>
                      </a:lnTo>
                      <a:lnTo>
                        <a:pt x="611" y="242"/>
                      </a:lnTo>
                      <a:lnTo>
                        <a:pt x="580" y="242"/>
                      </a:lnTo>
                      <a:lnTo>
                        <a:pt x="570" y="245"/>
                      </a:lnTo>
                      <a:lnTo>
                        <a:pt x="567" y="247"/>
                      </a:lnTo>
                      <a:lnTo>
                        <a:pt x="563" y="249"/>
                      </a:lnTo>
                      <a:lnTo>
                        <a:pt x="556" y="246"/>
                      </a:lnTo>
                      <a:lnTo>
                        <a:pt x="553" y="247"/>
                      </a:lnTo>
                      <a:lnTo>
                        <a:pt x="551" y="252"/>
                      </a:lnTo>
                      <a:lnTo>
                        <a:pt x="552" y="257"/>
                      </a:lnTo>
                      <a:lnTo>
                        <a:pt x="551" y="263"/>
                      </a:lnTo>
                      <a:lnTo>
                        <a:pt x="548" y="266"/>
                      </a:lnTo>
                      <a:lnTo>
                        <a:pt x="535" y="272"/>
                      </a:lnTo>
                      <a:lnTo>
                        <a:pt x="527" y="273"/>
                      </a:lnTo>
                      <a:lnTo>
                        <a:pt x="520" y="274"/>
                      </a:lnTo>
                      <a:lnTo>
                        <a:pt x="513" y="273"/>
                      </a:lnTo>
                      <a:lnTo>
                        <a:pt x="508" y="273"/>
                      </a:lnTo>
                      <a:lnTo>
                        <a:pt x="503" y="277"/>
                      </a:lnTo>
                      <a:lnTo>
                        <a:pt x="502" y="282"/>
                      </a:lnTo>
                      <a:lnTo>
                        <a:pt x="502" y="288"/>
                      </a:lnTo>
                      <a:lnTo>
                        <a:pt x="503" y="290"/>
                      </a:lnTo>
                      <a:lnTo>
                        <a:pt x="508" y="290"/>
                      </a:lnTo>
                      <a:lnTo>
                        <a:pt x="509" y="293"/>
                      </a:lnTo>
                      <a:lnTo>
                        <a:pt x="504" y="298"/>
                      </a:lnTo>
                      <a:lnTo>
                        <a:pt x="503" y="309"/>
                      </a:lnTo>
                      <a:lnTo>
                        <a:pt x="504" y="309"/>
                      </a:lnTo>
                      <a:lnTo>
                        <a:pt x="507" y="308"/>
                      </a:lnTo>
                      <a:lnTo>
                        <a:pt x="509" y="308"/>
                      </a:lnTo>
                      <a:lnTo>
                        <a:pt x="510" y="310"/>
                      </a:lnTo>
                      <a:lnTo>
                        <a:pt x="515" y="314"/>
                      </a:lnTo>
                      <a:lnTo>
                        <a:pt x="516" y="317"/>
                      </a:lnTo>
                      <a:lnTo>
                        <a:pt x="514" y="321"/>
                      </a:lnTo>
                      <a:lnTo>
                        <a:pt x="493" y="325"/>
                      </a:lnTo>
                      <a:lnTo>
                        <a:pt x="467" y="342"/>
                      </a:lnTo>
                      <a:lnTo>
                        <a:pt x="461" y="342"/>
                      </a:lnTo>
                      <a:lnTo>
                        <a:pt x="446" y="348"/>
                      </a:lnTo>
                      <a:lnTo>
                        <a:pt x="436" y="355"/>
                      </a:lnTo>
                      <a:lnTo>
                        <a:pt x="433" y="363"/>
                      </a:lnTo>
                      <a:lnTo>
                        <a:pt x="433" y="365"/>
                      </a:lnTo>
                      <a:lnTo>
                        <a:pt x="430" y="371"/>
                      </a:lnTo>
                      <a:lnTo>
                        <a:pt x="424" y="376"/>
                      </a:lnTo>
                      <a:lnTo>
                        <a:pt x="418" y="381"/>
                      </a:lnTo>
                      <a:lnTo>
                        <a:pt x="401" y="389"/>
                      </a:lnTo>
                      <a:lnTo>
                        <a:pt x="385" y="391"/>
                      </a:lnTo>
                      <a:lnTo>
                        <a:pt x="376" y="391"/>
                      </a:lnTo>
                      <a:lnTo>
                        <a:pt x="371" y="394"/>
                      </a:lnTo>
                      <a:lnTo>
                        <a:pt x="354" y="392"/>
                      </a:lnTo>
                      <a:lnTo>
                        <a:pt x="353" y="396"/>
                      </a:lnTo>
                      <a:lnTo>
                        <a:pt x="353" y="405"/>
                      </a:lnTo>
                      <a:lnTo>
                        <a:pt x="350" y="406"/>
                      </a:lnTo>
                      <a:lnTo>
                        <a:pt x="342" y="406"/>
                      </a:lnTo>
                      <a:lnTo>
                        <a:pt x="337" y="403"/>
                      </a:lnTo>
                      <a:lnTo>
                        <a:pt x="330" y="405"/>
                      </a:lnTo>
                      <a:lnTo>
                        <a:pt x="323" y="403"/>
                      </a:lnTo>
                      <a:lnTo>
                        <a:pt x="319" y="407"/>
                      </a:lnTo>
                      <a:lnTo>
                        <a:pt x="312" y="413"/>
                      </a:lnTo>
                      <a:lnTo>
                        <a:pt x="306" y="417"/>
                      </a:lnTo>
                      <a:lnTo>
                        <a:pt x="299" y="423"/>
                      </a:lnTo>
                      <a:lnTo>
                        <a:pt x="287" y="423"/>
                      </a:lnTo>
                      <a:lnTo>
                        <a:pt x="266" y="437"/>
                      </a:lnTo>
                      <a:lnTo>
                        <a:pt x="240" y="45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69" name="Freeform 168"/>
                <p:cNvSpPr>
                  <a:spLocks noChangeAspect="1"/>
                </p:cNvSpPr>
                <p:nvPr/>
              </p:nvSpPr>
              <p:spPr bwMode="gray">
                <a:xfrm>
                  <a:off x="5474492" y="3484909"/>
                  <a:ext cx="177800" cy="234950"/>
                </a:xfrm>
                <a:custGeom>
                  <a:avLst/>
                  <a:gdLst/>
                  <a:ahLst/>
                  <a:cxnLst>
                    <a:cxn ang="0">
                      <a:pos x="6" y="708"/>
                    </a:cxn>
                    <a:cxn ang="0">
                      <a:pos x="0" y="604"/>
                    </a:cxn>
                    <a:cxn ang="0">
                      <a:pos x="3" y="496"/>
                    </a:cxn>
                    <a:cxn ang="0">
                      <a:pos x="48" y="437"/>
                    </a:cxn>
                    <a:cxn ang="0">
                      <a:pos x="102" y="414"/>
                    </a:cxn>
                    <a:cxn ang="0">
                      <a:pos x="148" y="384"/>
                    </a:cxn>
                    <a:cxn ang="0">
                      <a:pos x="302" y="297"/>
                    </a:cxn>
                    <a:cxn ang="0">
                      <a:pos x="384" y="212"/>
                    </a:cxn>
                    <a:cxn ang="0">
                      <a:pos x="166" y="154"/>
                    </a:cxn>
                    <a:cxn ang="0">
                      <a:pos x="132" y="122"/>
                    </a:cxn>
                    <a:cxn ang="0">
                      <a:pos x="119" y="107"/>
                    </a:cxn>
                    <a:cxn ang="0">
                      <a:pos x="103" y="88"/>
                    </a:cxn>
                    <a:cxn ang="0">
                      <a:pos x="103" y="55"/>
                    </a:cxn>
                    <a:cxn ang="0">
                      <a:pos x="120" y="25"/>
                    </a:cxn>
                    <a:cxn ang="0">
                      <a:pos x="130" y="29"/>
                    </a:cxn>
                    <a:cxn ang="0">
                      <a:pos x="151" y="57"/>
                    </a:cxn>
                    <a:cxn ang="0">
                      <a:pos x="186" y="84"/>
                    </a:cxn>
                    <a:cxn ang="0">
                      <a:pos x="222" y="77"/>
                    </a:cxn>
                    <a:cxn ang="0">
                      <a:pos x="248" y="64"/>
                    </a:cxn>
                    <a:cxn ang="0">
                      <a:pos x="258" y="57"/>
                    </a:cxn>
                    <a:cxn ang="0">
                      <a:pos x="269" y="61"/>
                    </a:cxn>
                    <a:cxn ang="0">
                      <a:pos x="291" y="67"/>
                    </a:cxn>
                    <a:cxn ang="0">
                      <a:pos x="317" y="61"/>
                    </a:cxn>
                    <a:cxn ang="0">
                      <a:pos x="336" y="48"/>
                    </a:cxn>
                    <a:cxn ang="0">
                      <a:pos x="365" y="46"/>
                    </a:cxn>
                    <a:cxn ang="0">
                      <a:pos x="393" y="43"/>
                    </a:cxn>
                    <a:cxn ang="0">
                      <a:pos x="417" y="33"/>
                    </a:cxn>
                    <a:cxn ang="0">
                      <a:pos x="451" y="28"/>
                    </a:cxn>
                    <a:cxn ang="0">
                      <a:pos x="473" y="25"/>
                    </a:cxn>
                    <a:cxn ang="0">
                      <a:pos x="501" y="17"/>
                    </a:cxn>
                    <a:cxn ang="0">
                      <a:pos x="527" y="0"/>
                    </a:cxn>
                    <a:cxn ang="0">
                      <a:pos x="555" y="7"/>
                    </a:cxn>
                    <a:cxn ang="0">
                      <a:pos x="555" y="19"/>
                    </a:cxn>
                    <a:cxn ang="0">
                      <a:pos x="548" y="41"/>
                    </a:cxn>
                    <a:cxn ang="0">
                      <a:pos x="552" y="59"/>
                    </a:cxn>
                    <a:cxn ang="0">
                      <a:pos x="551" y="78"/>
                    </a:cxn>
                    <a:cxn ang="0">
                      <a:pos x="551" y="84"/>
                    </a:cxn>
                    <a:cxn ang="0">
                      <a:pos x="556" y="84"/>
                    </a:cxn>
                    <a:cxn ang="0">
                      <a:pos x="560" y="91"/>
                    </a:cxn>
                    <a:cxn ang="0">
                      <a:pos x="545" y="88"/>
                    </a:cxn>
                    <a:cxn ang="0">
                      <a:pos x="539" y="99"/>
                    </a:cxn>
                    <a:cxn ang="0">
                      <a:pos x="530" y="145"/>
                    </a:cxn>
                    <a:cxn ang="0">
                      <a:pos x="518" y="164"/>
                    </a:cxn>
                    <a:cxn ang="0">
                      <a:pos x="497" y="202"/>
                    </a:cxn>
                    <a:cxn ang="0">
                      <a:pos x="485" y="215"/>
                    </a:cxn>
                    <a:cxn ang="0">
                      <a:pos x="479" y="237"/>
                    </a:cxn>
                    <a:cxn ang="0">
                      <a:pos x="444" y="303"/>
                    </a:cxn>
                    <a:cxn ang="0">
                      <a:pos x="422" y="351"/>
                    </a:cxn>
                    <a:cxn ang="0">
                      <a:pos x="414" y="358"/>
                    </a:cxn>
                    <a:cxn ang="0">
                      <a:pos x="389" y="389"/>
                    </a:cxn>
                    <a:cxn ang="0">
                      <a:pos x="382" y="405"/>
                    </a:cxn>
                    <a:cxn ang="0">
                      <a:pos x="363" y="432"/>
                    </a:cxn>
                    <a:cxn ang="0">
                      <a:pos x="334" y="461"/>
                    </a:cxn>
                    <a:cxn ang="0">
                      <a:pos x="297" y="492"/>
                    </a:cxn>
                    <a:cxn ang="0">
                      <a:pos x="277" y="520"/>
                    </a:cxn>
                    <a:cxn ang="0">
                      <a:pos x="243" y="545"/>
                    </a:cxn>
                    <a:cxn ang="0">
                      <a:pos x="216" y="554"/>
                    </a:cxn>
                    <a:cxn ang="0">
                      <a:pos x="120" y="640"/>
                    </a:cxn>
                    <a:cxn ang="0">
                      <a:pos x="91" y="663"/>
                    </a:cxn>
                    <a:cxn ang="0">
                      <a:pos x="87" y="665"/>
                    </a:cxn>
                    <a:cxn ang="0">
                      <a:pos x="83" y="674"/>
                    </a:cxn>
                    <a:cxn ang="0">
                      <a:pos x="61" y="705"/>
                    </a:cxn>
                    <a:cxn ang="0">
                      <a:pos x="32" y="739"/>
                    </a:cxn>
                  </a:cxnLst>
                  <a:rect l="0" t="0" r="r" b="b"/>
                  <a:pathLst>
                    <a:path w="561" h="740">
                      <a:moveTo>
                        <a:pt x="30" y="740"/>
                      </a:moveTo>
                      <a:lnTo>
                        <a:pt x="29" y="737"/>
                      </a:lnTo>
                      <a:lnTo>
                        <a:pt x="6" y="708"/>
                      </a:lnTo>
                      <a:lnTo>
                        <a:pt x="0" y="700"/>
                      </a:lnTo>
                      <a:lnTo>
                        <a:pt x="0" y="657"/>
                      </a:lnTo>
                      <a:lnTo>
                        <a:pt x="0" y="604"/>
                      </a:lnTo>
                      <a:lnTo>
                        <a:pt x="0" y="551"/>
                      </a:lnTo>
                      <a:lnTo>
                        <a:pt x="0" y="498"/>
                      </a:lnTo>
                      <a:lnTo>
                        <a:pt x="3" y="496"/>
                      </a:lnTo>
                      <a:lnTo>
                        <a:pt x="25" y="474"/>
                      </a:lnTo>
                      <a:lnTo>
                        <a:pt x="46" y="442"/>
                      </a:lnTo>
                      <a:lnTo>
                        <a:pt x="48" y="437"/>
                      </a:lnTo>
                      <a:lnTo>
                        <a:pt x="51" y="433"/>
                      </a:lnTo>
                      <a:lnTo>
                        <a:pt x="66" y="426"/>
                      </a:lnTo>
                      <a:lnTo>
                        <a:pt x="102" y="414"/>
                      </a:lnTo>
                      <a:lnTo>
                        <a:pt x="114" y="401"/>
                      </a:lnTo>
                      <a:lnTo>
                        <a:pt x="127" y="393"/>
                      </a:lnTo>
                      <a:lnTo>
                        <a:pt x="148" y="384"/>
                      </a:lnTo>
                      <a:lnTo>
                        <a:pt x="157" y="379"/>
                      </a:lnTo>
                      <a:lnTo>
                        <a:pt x="221" y="379"/>
                      </a:lnTo>
                      <a:lnTo>
                        <a:pt x="302" y="297"/>
                      </a:lnTo>
                      <a:lnTo>
                        <a:pt x="373" y="227"/>
                      </a:lnTo>
                      <a:lnTo>
                        <a:pt x="383" y="215"/>
                      </a:lnTo>
                      <a:lnTo>
                        <a:pt x="384" y="212"/>
                      </a:lnTo>
                      <a:lnTo>
                        <a:pt x="331" y="213"/>
                      </a:lnTo>
                      <a:lnTo>
                        <a:pt x="244" y="181"/>
                      </a:lnTo>
                      <a:lnTo>
                        <a:pt x="166" y="154"/>
                      </a:lnTo>
                      <a:lnTo>
                        <a:pt x="159" y="147"/>
                      </a:lnTo>
                      <a:lnTo>
                        <a:pt x="140" y="132"/>
                      </a:lnTo>
                      <a:lnTo>
                        <a:pt x="132" y="122"/>
                      </a:lnTo>
                      <a:lnTo>
                        <a:pt x="126" y="116"/>
                      </a:lnTo>
                      <a:lnTo>
                        <a:pt x="124" y="110"/>
                      </a:lnTo>
                      <a:lnTo>
                        <a:pt x="119" y="107"/>
                      </a:lnTo>
                      <a:lnTo>
                        <a:pt x="113" y="100"/>
                      </a:lnTo>
                      <a:lnTo>
                        <a:pt x="110" y="95"/>
                      </a:lnTo>
                      <a:lnTo>
                        <a:pt x="103" y="88"/>
                      </a:lnTo>
                      <a:lnTo>
                        <a:pt x="98" y="65"/>
                      </a:lnTo>
                      <a:lnTo>
                        <a:pt x="99" y="60"/>
                      </a:lnTo>
                      <a:lnTo>
                        <a:pt x="103" y="55"/>
                      </a:lnTo>
                      <a:lnTo>
                        <a:pt x="105" y="49"/>
                      </a:lnTo>
                      <a:lnTo>
                        <a:pt x="115" y="37"/>
                      </a:lnTo>
                      <a:lnTo>
                        <a:pt x="120" y="25"/>
                      </a:lnTo>
                      <a:lnTo>
                        <a:pt x="123" y="23"/>
                      </a:lnTo>
                      <a:lnTo>
                        <a:pt x="125" y="27"/>
                      </a:lnTo>
                      <a:lnTo>
                        <a:pt x="130" y="29"/>
                      </a:lnTo>
                      <a:lnTo>
                        <a:pt x="135" y="38"/>
                      </a:lnTo>
                      <a:lnTo>
                        <a:pt x="140" y="41"/>
                      </a:lnTo>
                      <a:lnTo>
                        <a:pt x="151" y="57"/>
                      </a:lnTo>
                      <a:lnTo>
                        <a:pt x="167" y="73"/>
                      </a:lnTo>
                      <a:lnTo>
                        <a:pt x="179" y="82"/>
                      </a:lnTo>
                      <a:lnTo>
                        <a:pt x="186" y="84"/>
                      </a:lnTo>
                      <a:lnTo>
                        <a:pt x="193" y="82"/>
                      </a:lnTo>
                      <a:lnTo>
                        <a:pt x="215" y="83"/>
                      </a:lnTo>
                      <a:lnTo>
                        <a:pt x="222" y="77"/>
                      </a:lnTo>
                      <a:lnTo>
                        <a:pt x="231" y="72"/>
                      </a:lnTo>
                      <a:lnTo>
                        <a:pt x="238" y="70"/>
                      </a:lnTo>
                      <a:lnTo>
                        <a:pt x="248" y="64"/>
                      </a:lnTo>
                      <a:lnTo>
                        <a:pt x="253" y="62"/>
                      </a:lnTo>
                      <a:lnTo>
                        <a:pt x="255" y="60"/>
                      </a:lnTo>
                      <a:lnTo>
                        <a:pt x="258" y="57"/>
                      </a:lnTo>
                      <a:lnTo>
                        <a:pt x="260" y="57"/>
                      </a:lnTo>
                      <a:lnTo>
                        <a:pt x="265" y="61"/>
                      </a:lnTo>
                      <a:lnTo>
                        <a:pt x="269" y="61"/>
                      </a:lnTo>
                      <a:lnTo>
                        <a:pt x="271" y="62"/>
                      </a:lnTo>
                      <a:lnTo>
                        <a:pt x="283" y="61"/>
                      </a:lnTo>
                      <a:lnTo>
                        <a:pt x="291" y="67"/>
                      </a:lnTo>
                      <a:lnTo>
                        <a:pt x="302" y="67"/>
                      </a:lnTo>
                      <a:lnTo>
                        <a:pt x="312" y="65"/>
                      </a:lnTo>
                      <a:lnTo>
                        <a:pt x="317" y="61"/>
                      </a:lnTo>
                      <a:lnTo>
                        <a:pt x="322" y="56"/>
                      </a:lnTo>
                      <a:lnTo>
                        <a:pt x="331" y="54"/>
                      </a:lnTo>
                      <a:lnTo>
                        <a:pt x="336" y="48"/>
                      </a:lnTo>
                      <a:lnTo>
                        <a:pt x="342" y="44"/>
                      </a:lnTo>
                      <a:lnTo>
                        <a:pt x="353" y="41"/>
                      </a:lnTo>
                      <a:lnTo>
                        <a:pt x="365" y="46"/>
                      </a:lnTo>
                      <a:lnTo>
                        <a:pt x="372" y="45"/>
                      </a:lnTo>
                      <a:lnTo>
                        <a:pt x="382" y="44"/>
                      </a:lnTo>
                      <a:lnTo>
                        <a:pt x="393" y="43"/>
                      </a:lnTo>
                      <a:lnTo>
                        <a:pt x="398" y="41"/>
                      </a:lnTo>
                      <a:lnTo>
                        <a:pt x="411" y="33"/>
                      </a:lnTo>
                      <a:lnTo>
                        <a:pt x="417" y="33"/>
                      </a:lnTo>
                      <a:lnTo>
                        <a:pt x="430" y="37"/>
                      </a:lnTo>
                      <a:lnTo>
                        <a:pt x="447" y="29"/>
                      </a:lnTo>
                      <a:lnTo>
                        <a:pt x="451" y="28"/>
                      </a:lnTo>
                      <a:lnTo>
                        <a:pt x="458" y="29"/>
                      </a:lnTo>
                      <a:lnTo>
                        <a:pt x="462" y="24"/>
                      </a:lnTo>
                      <a:lnTo>
                        <a:pt x="473" y="25"/>
                      </a:lnTo>
                      <a:lnTo>
                        <a:pt x="481" y="24"/>
                      </a:lnTo>
                      <a:lnTo>
                        <a:pt x="496" y="21"/>
                      </a:lnTo>
                      <a:lnTo>
                        <a:pt x="501" y="17"/>
                      </a:lnTo>
                      <a:lnTo>
                        <a:pt x="514" y="12"/>
                      </a:lnTo>
                      <a:lnTo>
                        <a:pt x="518" y="2"/>
                      </a:lnTo>
                      <a:lnTo>
                        <a:pt x="527" y="0"/>
                      </a:lnTo>
                      <a:lnTo>
                        <a:pt x="535" y="0"/>
                      </a:lnTo>
                      <a:lnTo>
                        <a:pt x="546" y="7"/>
                      </a:lnTo>
                      <a:lnTo>
                        <a:pt x="555" y="7"/>
                      </a:lnTo>
                      <a:lnTo>
                        <a:pt x="556" y="8"/>
                      </a:lnTo>
                      <a:lnTo>
                        <a:pt x="555" y="14"/>
                      </a:lnTo>
                      <a:lnTo>
                        <a:pt x="555" y="19"/>
                      </a:lnTo>
                      <a:lnTo>
                        <a:pt x="549" y="27"/>
                      </a:lnTo>
                      <a:lnTo>
                        <a:pt x="548" y="33"/>
                      </a:lnTo>
                      <a:lnTo>
                        <a:pt x="548" y="41"/>
                      </a:lnTo>
                      <a:lnTo>
                        <a:pt x="554" y="46"/>
                      </a:lnTo>
                      <a:lnTo>
                        <a:pt x="551" y="52"/>
                      </a:lnTo>
                      <a:lnTo>
                        <a:pt x="552" y="59"/>
                      </a:lnTo>
                      <a:lnTo>
                        <a:pt x="551" y="66"/>
                      </a:lnTo>
                      <a:lnTo>
                        <a:pt x="552" y="75"/>
                      </a:lnTo>
                      <a:lnTo>
                        <a:pt x="551" y="78"/>
                      </a:lnTo>
                      <a:lnTo>
                        <a:pt x="544" y="83"/>
                      </a:lnTo>
                      <a:lnTo>
                        <a:pt x="545" y="86"/>
                      </a:lnTo>
                      <a:lnTo>
                        <a:pt x="551" y="84"/>
                      </a:lnTo>
                      <a:lnTo>
                        <a:pt x="552" y="82"/>
                      </a:lnTo>
                      <a:lnTo>
                        <a:pt x="554" y="82"/>
                      </a:lnTo>
                      <a:lnTo>
                        <a:pt x="556" y="84"/>
                      </a:lnTo>
                      <a:lnTo>
                        <a:pt x="561" y="86"/>
                      </a:lnTo>
                      <a:lnTo>
                        <a:pt x="561" y="89"/>
                      </a:lnTo>
                      <a:lnTo>
                        <a:pt x="560" y="91"/>
                      </a:lnTo>
                      <a:lnTo>
                        <a:pt x="559" y="91"/>
                      </a:lnTo>
                      <a:lnTo>
                        <a:pt x="552" y="88"/>
                      </a:lnTo>
                      <a:lnTo>
                        <a:pt x="545" y="88"/>
                      </a:lnTo>
                      <a:lnTo>
                        <a:pt x="540" y="91"/>
                      </a:lnTo>
                      <a:lnTo>
                        <a:pt x="539" y="92"/>
                      </a:lnTo>
                      <a:lnTo>
                        <a:pt x="539" y="99"/>
                      </a:lnTo>
                      <a:lnTo>
                        <a:pt x="533" y="125"/>
                      </a:lnTo>
                      <a:lnTo>
                        <a:pt x="533" y="141"/>
                      </a:lnTo>
                      <a:lnTo>
                        <a:pt x="530" y="145"/>
                      </a:lnTo>
                      <a:lnTo>
                        <a:pt x="528" y="156"/>
                      </a:lnTo>
                      <a:lnTo>
                        <a:pt x="524" y="159"/>
                      </a:lnTo>
                      <a:lnTo>
                        <a:pt x="518" y="164"/>
                      </a:lnTo>
                      <a:lnTo>
                        <a:pt x="511" y="181"/>
                      </a:lnTo>
                      <a:lnTo>
                        <a:pt x="502" y="190"/>
                      </a:lnTo>
                      <a:lnTo>
                        <a:pt x="497" y="202"/>
                      </a:lnTo>
                      <a:lnTo>
                        <a:pt x="497" y="204"/>
                      </a:lnTo>
                      <a:lnTo>
                        <a:pt x="492" y="207"/>
                      </a:lnTo>
                      <a:lnTo>
                        <a:pt x="485" y="215"/>
                      </a:lnTo>
                      <a:lnTo>
                        <a:pt x="482" y="220"/>
                      </a:lnTo>
                      <a:lnTo>
                        <a:pt x="480" y="226"/>
                      </a:lnTo>
                      <a:lnTo>
                        <a:pt x="479" y="237"/>
                      </a:lnTo>
                      <a:lnTo>
                        <a:pt x="462" y="271"/>
                      </a:lnTo>
                      <a:lnTo>
                        <a:pt x="447" y="296"/>
                      </a:lnTo>
                      <a:lnTo>
                        <a:pt x="444" y="303"/>
                      </a:lnTo>
                      <a:lnTo>
                        <a:pt x="438" y="325"/>
                      </a:lnTo>
                      <a:lnTo>
                        <a:pt x="431" y="344"/>
                      </a:lnTo>
                      <a:lnTo>
                        <a:pt x="422" y="351"/>
                      </a:lnTo>
                      <a:lnTo>
                        <a:pt x="419" y="353"/>
                      </a:lnTo>
                      <a:lnTo>
                        <a:pt x="416" y="357"/>
                      </a:lnTo>
                      <a:lnTo>
                        <a:pt x="414" y="358"/>
                      </a:lnTo>
                      <a:lnTo>
                        <a:pt x="409" y="363"/>
                      </a:lnTo>
                      <a:lnTo>
                        <a:pt x="394" y="378"/>
                      </a:lnTo>
                      <a:lnTo>
                        <a:pt x="389" y="389"/>
                      </a:lnTo>
                      <a:lnTo>
                        <a:pt x="389" y="390"/>
                      </a:lnTo>
                      <a:lnTo>
                        <a:pt x="388" y="395"/>
                      </a:lnTo>
                      <a:lnTo>
                        <a:pt x="382" y="405"/>
                      </a:lnTo>
                      <a:lnTo>
                        <a:pt x="373" y="420"/>
                      </a:lnTo>
                      <a:lnTo>
                        <a:pt x="362" y="432"/>
                      </a:lnTo>
                      <a:lnTo>
                        <a:pt x="363" y="432"/>
                      </a:lnTo>
                      <a:lnTo>
                        <a:pt x="352" y="442"/>
                      </a:lnTo>
                      <a:lnTo>
                        <a:pt x="340" y="453"/>
                      </a:lnTo>
                      <a:lnTo>
                        <a:pt x="334" y="461"/>
                      </a:lnTo>
                      <a:lnTo>
                        <a:pt x="323" y="474"/>
                      </a:lnTo>
                      <a:lnTo>
                        <a:pt x="306" y="486"/>
                      </a:lnTo>
                      <a:lnTo>
                        <a:pt x="297" y="492"/>
                      </a:lnTo>
                      <a:lnTo>
                        <a:pt x="297" y="495"/>
                      </a:lnTo>
                      <a:lnTo>
                        <a:pt x="290" y="506"/>
                      </a:lnTo>
                      <a:lnTo>
                        <a:pt x="277" y="520"/>
                      </a:lnTo>
                      <a:lnTo>
                        <a:pt x="264" y="532"/>
                      </a:lnTo>
                      <a:lnTo>
                        <a:pt x="249" y="541"/>
                      </a:lnTo>
                      <a:lnTo>
                        <a:pt x="243" y="545"/>
                      </a:lnTo>
                      <a:lnTo>
                        <a:pt x="231" y="549"/>
                      </a:lnTo>
                      <a:lnTo>
                        <a:pt x="223" y="550"/>
                      </a:lnTo>
                      <a:lnTo>
                        <a:pt x="216" y="554"/>
                      </a:lnTo>
                      <a:lnTo>
                        <a:pt x="193" y="572"/>
                      </a:lnTo>
                      <a:lnTo>
                        <a:pt x="139" y="620"/>
                      </a:lnTo>
                      <a:lnTo>
                        <a:pt x="120" y="640"/>
                      </a:lnTo>
                      <a:lnTo>
                        <a:pt x="113" y="648"/>
                      </a:lnTo>
                      <a:lnTo>
                        <a:pt x="103" y="659"/>
                      </a:lnTo>
                      <a:lnTo>
                        <a:pt x="91" y="663"/>
                      </a:lnTo>
                      <a:lnTo>
                        <a:pt x="87" y="660"/>
                      </a:lnTo>
                      <a:lnTo>
                        <a:pt x="84" y="665"/>
                      </a:lnTo>
                      <a:lnTo>
                        <a:pt x="87" y="665"/>
                      </a:lnTo>
                      <a:lnTo>
                        <a:pt x="88" y="669"/>
                      </a:lnTo>
                      <a:lnTo>
                        <a:pt x="87" y="672"/>
                      </a:lnTo>
                      <a:lnTo>
                        <a:pt x="83" y="674"/>
                      </a:lnTo>
                      <a:lnTo>
                        <a:pt x="81" y="681"/>
                      </a:lnTo>
                      <a:lnTo>
                        <a:pt x="75" y="691"/>
                      </a:lnTo>
                      <a:lnTo>
                        <a:pt x="61" y="705"/>
                      </a:lnTo>
                      <a:lnTo>
                        <a:pt x="50" y="718"/>
                      </a:lnTo>
                      <a:lnTo>
                        <a:pt x="37" y="730"/>
                      </a:lnTo>
                      <a:lnTo>
                        <a:pt x="32" y="739"/>
                      </a:lnTo>
                      <a:lnTo>
                        <a:pt x="30" y="74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70" name="Freeform 169"/>
                <p:cNvSpPr>
                  <a:spLocks noChangeAspect="1"/>
                </p:cNvSpPr>
                <p:nvPr/>
              </p:nvSpPr>
              <p:spPr bwMode="gray">
                <a:xfrm>
                  <a:off x="4761706" y="3272184"/>
                  <a:ext cx="276225" cy="215900"/>
                </a:xfrm>
                <a:custGeom>
                  <a:avLst/>
                  <a:gdLst/>
                  <a:ahLst/>
                  <a:cxnLst>
                    <a:cxn ang="0">
                      <a:pos x="222" y="381"/>
                    </a:cxn>
                    <a:cxn ang="0">
                      <a:pos x="209" y="442"/>
                    </a:cxn>
                    <a:cxn ang="0">
                      <a:pos x="192" y="463"/>
                    </a:cxn>
                    <a:cxn ang="0">
                      <a:pos x="186" y="474"/>
                    </a:cxn>
                    <a:cxn ang="0">
                      <a:pos x="160" y="475"/>
                    </a:cxn>
                    <a:cxn ang="0">
                      <a:pos x="42" y="495"/>
                    </a:cxn>
                    <a:cxn ang="0">
                      <a:pos x="3" y="511"/>
                    </a:cxn>
                    <a:cxn ang="0">
                      <a:pos x="11" y="532"/>
                    </a:cxn>
                    <a:cxn ang="0">
                      <a:pos x="15" y="550"/>
                    </a:cxn>
                    <a:cxn ang="0">
                      <a:pos x="49" y="588"/>
                    </a:cxn>
                    <a:cxn ang="0">
                      <a:pos x="70" y="622"/>
                    </a:cxn>
                    <a:cxn ang="0">
                      <a:pos x="92" y="629"/>
                    </a:cxn>
                    <a:cxn ang="0">
                      <a:pos x="106" y="622"/>
                    </a:cxn>
                    <a:cxn ang="0">
                      <a:pos x="119" y="637"/>
                    </a:cxn>
                    <a:cxn ang="0">
                      <a:pos x="109" y="641"/>
                    </a:cxn>
                    <a:cxn ang="0">
                      <a:pos x="116" y="656"/>
                    </a:cxn>
                    <a:cxn ang="0">
                      <a:pos x="127" y="653"/>
                    </a:cxn>
                    <a:cxn ang="0">
                      <a:pos x="143" y="645"/>
                    </a:cxn>
                    <a:cxn ang="0">
                      <a:pos x="165" y="653"/>
                    </a:cxn>
                    <a:cxn ang="0">
                      <a:pos x="193" y="678"/>
                    </a:cxn>
                    <a:cxn ang="0">
                      <a:pos x="193" y="637"/>
                    </a:cxn>
                    <a:cxn ang="0">
                      <a:pos x="206" y="624"/>
                    </a:cxn>
                    <a:cxn ang="0">
                      <a:pos x="221" y="586"/>
                    </a:cxn>
                    <a:cxn ang="0">
                      <a:pos x="259" y="565"/>
                    </a:cxn>
                    <a:cxn ang="0">
                      <a:pos x="291" y="561"/>
                    </a:cxn>
                    <a:cxn ang="0">
                      <a:pos x="365" y="602"/>
                    </a:cxn>
                    <a:cxn ang="0">
                      <a:pos x="386" y="609"/>
                    </a:cxn>
                    <a:cxn ang="0">
                      <a:pos x="418" y="588"/>
                    </a:cxn>
                    <a:cxn ang="0">
                      <a:pos x="471" y="613"/>
                    </a:cxn>
                    <a:cxn ang="0">
                      <a:pos x="519" y="618"/>
                    </a:cxn>
                    <a:cxn ang="0">
                      <a:pos x="559" y="588"/>
                    </a:cxn>
                    <a:cxn ang="0">
                      <a:pos x="613" y="587"/>
                    </a:cxn>
                    <a:cxn ang="0">
                      <a:pos x="647" y="591"/>
                    </a:cxn>
                    <a:cxn ang="0">
                      <a:pos x="672" y="597"/>
                    </a:cxn>
                    <a:cxn ang="0">
                      <a:pos x="688" y="582"/>
                    </a:cxn>
                    <a:cxn ang="0">
                      <a:pos x="708" y="576"/>
                    </a:cxn>
                    <a:cxn ang="0">
                      <a:pos x="718" y="561"/>
                    </a:cxn>
                    <a:cxn ang="0">
                      <a:pos x="709" y="545"/>
                    </a:cxn>
                    <a:cxn ang="0">
                      <a:pos x="725" y="533"/>
                    </a:cxn>
                    <a:cxn ang="0">
                      <a:pos x="732" y="515"/>
                    </a:cxn>
                    <a:cxn ang="0">
                      <a:pos x="746" y="501"/>
                    </a:cxn>
                    <a:cxn ang="0">
                      <a:pos x="838" y="386"/>
                    </a:cxn>
                    <a:cxn ang="0">
                      <a:pos x="872" y="184"/>
                    </a:cxn>
                    <a:cxn ang="0">
                      <a:pos x="837" y="160"/>
                    </a:cxn>
                    <a:cxn ang="0">
                      <a:pos x="826" y="135"/>
                    </a:cxn>
                    <a:cxn ang="0">
                      <a:pos x="818" y="117"/>
                    </a:cxn>
                    <a:cxn ang="0">
                      <a:pos x="795" y="26"/>
                    </a:cxn>
                    <a:cxn ang="0">
                      <a:pos x="773" y="11"/>
                    </a:cxn>
                    <a:cxn ang="0">
                      <a:pos x="720" y="1"/>
                    </a:cxn>
                    <a:cxn ang="0">
                      <a:pos x="643" y="1"/>
                    </a:cxn>
                    <a:cxn ang="0">
                      <a:pos x="568" y="53"/>
                    </a:cxn>
                    <a:cxn ang="0">
                      <a:pos x="437" y="145"/>
                    </a:cxn>
                    <a:cxn ang="0">
                      <a:pos x="307" y="236"/>
                    </a:cxn>
                    <a:cxn ang="0">
                      <a:pos x="221" y="257"/>
                    </a:cxn>
                    <a:cxn ang="0">
                      <a:pos x="222" y="271"/>
                    </a:cxn>
                  </a:cxnLst>
                  <a:rect l="0" t="0" r="r" b="b"/>
                  <a:pathLst>
                    <a:path w="872" h="678">
                      <a:moveTo>
                        <a:pt x="222" y="271"/>
                      </a:moveTo>
                      <a:lnTo>
                        <a:pt x="222" y="327"/>
                      </a:lnTo>
                      <a:lnTo>
                        <a:pt x="222" y="381"/>
                      </a:lnTo>
                      <a:lnTo>
                        <a:pt x="222" y="435"/>
                      </a:lnTo>
                      <a:lnTo>
                        <a:pt x="219" y="436"/>
                      </a:lnTo>
                      <a:lnTo>
                        <a:pt x="209" y="442"/>
                      </a:lnTo>
                      <a:lnTo>
                        <a:pt x="205" y="448"/>
                      </a:lnTo>
                      <a:lnTo>
                        <a:pt x="204" y="456"/>
                      </a:lnTo>
                      <a:lnTo>
                        <a:pt x="192" y="463"/>
                      </a:lnTo>
                      <a:lnTo>
                        <a:pt x="188" y="466"/>
                      </a:lnTo>
                      <a:lnTo>
                        <a:pt x="186" y="469"/>
                      </a:lnTo>
                      <a:lnTo>
                        <a:pt x="186" y="474"/>
                      </a:lnTo>
                      <a:lnTo>
                        <a:pt x="173" y="473"/>
                      </a:lnTo>
                      <a:lnTo>
                        <a:pt x="160" y="472"/>
                      </a:lnTo>
                      <a:lnTo>
                        <a:pt x="160" y="475"/>
                      </a:lnTo>
                      <a:lnTo>
                        <a:pt x="155" y="474"/>
                      </a:lnTo>
                      <a:lnTo>
                        <a:pt x="66" y="475"/>
                      </a:lnTo>
                      <a:lnTo>
                        <a:pt x="42" y="495"/>
                      </a:lnTo>
                      <a:lnTo>
                        <a:pt x="5" y="495"/>
                      </a:lnTo>
                      <a:lnTo>
                        <a:pt x="4" y="499"/>
                      </a:lnTo>
                      <a:lnTo>
                        <a:pt x="3" y="511"/>
                      </a:lnTo>
                      <a:lnTo>
                        <a:pt x="0" y="521"/>
                      </a:lnTo>
                      <a:lnTo>
                        <a:pt x="1" y="523"/>
                      </a:lnTo>
                      <a:lnTo>
                        <a:pt x="11" y="532"/>
                      </a:lnTo>
                      <a:lnTo>
                        <a:pt x="12" y="534"/>
                      </a:lnTo>
                      <a:lnTo>
                        <a:pt x="11" y="543"/>
                      </a:lnTo>
                      <a:lnTo>
                        <a:pt x="15" y="550"/>
                      </a:lnTo>
                      <a:lnTo>
                        <a:pt x="27" y="565"/>
                      </a:lnTo>
                      <a:lnTo>
                        <a:pt x="44" y="579"/>
                      </a:lnTo>
                      <a:lnTo>
                        <a:pt x="49" y="588"/>
                      </a:lnTo>
                      <a:lnTo>
                        <a:pt x="55" y="603"/>
                      </a:lnTo>
                      <a:lnTo>
                        <a:pt x="59" y="609"/>
                      </a:lnTo>
                      <a:lnTo>
                        <a:pt x="70" y="622"/>
                      </a:lnTo>
                      <a:lnTo>
                        <a:pt x="78" y="626"/>
                      </a:lnTo>
                      <a:lnTo>
                        <a:pt x="89" y="629"/>
                      </a:lnTo>
                      <a:lnTo>
                        <a:pt x="92" y="629"/>
                      </a:lnTo>
                      <a:lnTo>
                        <a:pt x="97" y="628"/>
                      </a:lnTo>
                      <a:lnTo>
                        <a:pt x="102" y="623"/>
                      </a:lnTo>
                      <a:lnTo>
                        <a:pt x="106" y="622"/>
                      </a:lnTo>
                      <a:lnTo>
                        <a:pt x="112" y="625"/>
                      </a:lnTo>
                      <a:lnTo>
                        <a:pt x="118" y="635"/>
                      </a:lnTo>
                      <a:lnTo>
                        <a:pt x="119" y="637"/>
                      </a:lnTo>
                      <a:lnTo>
                        <a:pt x="118" y="640"/>
                      </a:lnTo>
                      <a:lnTo>
                        <a:pt x="113" y="640"/>
                      </a:lnTo>
                      <a:lnTo>
                        <a:pt x="109" y="641"/>
                      </a:lnTo>
                      <a:lnTo>
                        <a:pt x="108" y="645"/>
                      </a:lnTo>
                      <a:lnTo>
                        <a:pt x="109" y="649"/>
                      </a:lnTo>
                      <a:lnTo>
                        <a:pt x="116" y="656"/>
                      </a:lnTo>
                      <a:lnTo>
                        <a:pt x="127" y="666"/>
                      </a:lnTo>
                      <a:lnTo>
                        <a:pt x="134" y="662"/>
                      </a:lnTo>
                      <a:lnTo>
                        <a:pt x="127" y="653"/>
                      </a:lnTo>
                      <a:lnTo>
                        <a:pt x="127" y="649"/>
                      </a:lnTo>
                      <a:lnTo>
                        <a:pt x="138" y="646"/>
                      </a:lnTo>
                      <a:lnTo>
                        <a:pt x="143" y="645"/>
                      </a:lnTo>
                      <a:lnTo>
                        <a:pt x="151" y="641"/>
                      </a:lnTo>
                      <a:lnTo>
                        <a:pt x="154" y="642"/>
                      </a:lnTo>
                      <a:lnTo>
                        <a:pt x="165" y="653"/>
                      </a:lnTo>
                      <a:lnTo>
                        <a:pt x="177" y="666"/>
                      </a:lnTo>
                      <a:lnTo>
                        <a:pt x="184" y="671"/>
                      </a:lnTo>
                      <a:lnTo>
                        <a:pt x="193" y="678"/>
                      </a:lnTo>
                      <a:lnTo>
                        <a:pt x="194" y="671"/>
                      </a:lnTo>
                      <a:lnTo>
                        <a:pt x="192" y="646"/>
                      </a:lnTo>
                      <a:lnTo>
                        <a:pt x="193" y="637"/>
                      </a:lnTo>
                      <a:lnTo>
                        <a:pt x="195" y="633"/>
                      </a:lnTo>
                      <a:lnTo>
                        <a:pt x="199" y="628"/>
                      </a:lnTo>
                      <a:lnTo>
                        <a:pt x="206" y="624"/>
                      </a:lnTo>
                      <a:lnTo>
                        <a:pt x="211" y="618"/>
                      </a:lnTo>
                      <a:lnTo>
                        <a:pt x="219" y="604"/>
                      </a:lnTo>
                      <a:lnTo>
                        <a:pt x="221" y="586"/>
                      </a:lnTo>
                      <a:lnTo>
                        <a:pt x="222" y="582"/>
                      </a:lnTo>
                      <a:lnTo>
                        <a:pt x="240" y="570"/>
                      </a:lnTo>
                      <a:lnTo>
                        <a:pt x="259" y="565"/>
                      </a:lnTo>
                      <a:lnTo>
                        <a:pt x="277" y="565"/>
                      </a:lnTo>
                      <a:lnTo>
                        <a:pt x="283" y="564"/>
                      </a:lnTo>
                      <a:lnTo>
                        <a:pt x="291" y="561"/>
                      </a:lnTo>
                      <a:lnTo>
                        <a:pt x="306" y="563"/>
                      </a:lnTo>
                      <a:lnTo>
                        <a:pt x="343" y="581"/>
                      </a:lnTo>
                      <a:lnTo>
                        <a:pt x="365" y="602"/>
                      </a:lnTo>
                      <a:lnTo>
                        <a:pt x="372" y="607"/>
                      </a:lnTo>
                      <a:lnTo>
                        <a:pt x="377" y="609"/>
                      </a:lnTo>
                      <a:lnTo>
                        <a:pt x="386" y="609"/>
                      </a:lnTo>
                      <a:lnTo>
                        <a:pt x="392" y="599"/>
                      </a:lnTo>
                      <a:lnTo>
                        <a:pt x="408" y="591"/>
                      </a:lnTo>
                      <a:lnTo>
                        <a:pt x="418" y="588"/>
                      </a:lnTo>
                      <a:lnTo>
                        <a:pt x="430" y="588"/>
                      </a:lnTo>
                      <a:lnTo>
                        <a:pt x="447" y="598"/>
                      </a:lnTo>
                      <a:lnTo>
                        <a:pt x="471" y="613"/>
                      </a:lnTo>
                      <a:lnTo>
                        <a:pt x="483" y="617"/>
                      </a:lnTo>
                      <a:lnTo>
                        <a:pt x="506" y="619"/>
                      </a:lnTo>
                      <a:lnTo>
                        <a:pt x="519" y="618"/>
                      </a:lnTo>
                      <a:lnTo>
                        <a:pt x="533" y="608"/>
                      </a:lnTo>
                      <a:lnTo>
                        <a:pt x="550" y="593"/>
                      </a:lnTo>
                      <a:lnTo>
                        <a:pt x="559" y="588"/>
                      </a:lnTo>
                      <a:lnTo>
                        <a:pt x="585" y="588"/>
                      </a:lnTo>
                      <a:lnTo>
                        <a:pt x="603" y="591"/>
                      </a:lnTo>
                      <a:lnTo>
                        <a:pt x="613" y="587"/>
                      </a:lnTo>
                      <a:lnTo>
                        <a:pt x="633" y="585"/>
                      </a:lnTo>
                      <a:lnTo>
                        <a:pt x="640" y="587"/>
                      </a:lnTo>
                      <a:lnTo>
                        <a:pt x="647" y="591"/>
                      </a:lnTo>
                      <a:lnTo>
                        <a:pt x="655" y="593"/>
                      </a:lnTo>
                      <a:lnTo>
                        <a:pt x="661" y="597"/>
                      </a:lnTo>
                      <a:lnTo>
                        <a:pt x="672" y="597"/>
                      </a:lnTo>
                      <a:lnTo>
                        <a:pt x="678" y="593"/>
                      </a:lnTo>
                      <a:lnTo>
                        <a:pt x="688" y="583"/>
                      </a:lnTo>
                      <a:lnTo>
                        <a:pt x="688" y="582"/>
                      </a:lnTo>
                      <a:lnTo>
                        <a:pt x="694" y="577"/>
                      </a:lnTo>
                      <a:lnTo>
                        <a:pt x="702" y="576"/>
                      </a:lnTo>
                      <a:lnTo>
                        <a:pt x="708" y="576"/>
                      </a:lnTo>
                      <a:lnTo>
                        <a:pt x="714" y="564"/>
                      </a:lnTo>
                      <a:lnTo>
                        <a:pt x="715" y="564"/>
                      </a:lnTo>
                      <a:lnTo>
                        <a:pt x="718" y="561"/>
                      </a:lnTo>
                      <a:lnTo>
                        <a:pt x="713" y="556"/>
                      </a:lnTo>
                      <a:lnTo>
                        <a:pt x="709" y="550"/>
                      </a:lnTo>
                      <a:lnTo>
                        <a:pt x="709" y="545"/>
                      </a:lnTo>
                      <a:lnTo>
                        <a:pt x="714" y="538"/>
                      </a:lnTo>
                      <a:lnTo>
                        <a:pt x="720" y="534"/>
                      </a:lnTo>
                      <a:lnTo>
                        <a:pt x="725" y="533"/>
                      </a:lnTo>
                      <a:lnTo>
                        <a:pt x="730" y="531"/>
                      </a:lnTo>
                      <a:lnTo>
                        <a:pt x="727" y="520"/>
                      </a:lnTo>
                      <a:lnTo>
                        <a:pt x="732" y="515"/>
                      </a:lnTo>
                      <a:lnTo>
                        <a:pt x="740" y="513"/>
                      </a:lnTo>
                      <a:lnTo>
                        <a:pt x="740" y="504"/>
                      </a:lnTo>
                      <a:lnTo>
                        <a:pt x="746" y="501"/>
                      </a:lnTo>
                      <a:lnTo>
                        <a:pt x="746" y="490"/>
                      </a:lnTo>
                      <a:lnTo>
                        <a:pt x="834" y="391"/>
                      </a:lnTo>
                      <a:lnTo>
                        <a:pt x="838" y="386"/>
                      </a:lnTo>
                      <a:lnTo>
                        <a:pt x="844" y="287"/>
                      </a:lnTo>
                      <a:lnTo>
                        <a:pt x="859" y="208"/>
                      </a:lnTo>
                      <a:lnTo>
                        <a:pt x="872" y="184"/>
                      </a:lnTo>
                      <a:lnTo>
                        <a:pt x="849" y="171"/>
                      </a:lnTo>
                      <a:lnTo>
                        <a:pt x="843" y="166"/>
                      </a:lnTo>
                      <a:lnTo>
                        <a:pt x="837" y="160"/>
                      </a:lnTo>
                      <a:lnTo>
                        <a:pt x="833" y="154"/>
                      </a:lnTo>
                      <a:lnTo>
                        <a:pt x="829" y="142"/>
                      </a:lnTo>
                      <a:lnTo>
                        <a:pt x="826" y="135"/>
                      </a:lnTo>
                      <a:lnTo>
                        <a:pt x="826" y="133"/>
                      </a:lnTo>
                      <a:lnTo>
                        <a:pt x="821" y="123"/>
                      </a:lnTo>
                      <a:lnTo>
                        <a:pt x="818" y="117"/>
                      </a:lnTo>
                      <a:lnTo>
                        <a:pt x="818" y="31"/>
                      </a:lnTo>
                      <a:lnTo>
                        <a:pt x="801" y="36"/>
                      </a:lnTo>
                      <a:lnTo>
                        <a:pt x="795" y="26"/>
                      </a:lnTo>
                      <a:lnTo>
                        <a:pt x="791" y="22"/>
                      </a:lnTo>
                      <a:lnTo>
                        <a:pt x="776" y="15"/>
                      </a:lnTo>
                      <a:lnTo>
                        <a:pt x="773" y="11"/>
                      </a:lnTo>
                      <a:lnTo>
                        <a:pt x="768" y="7"/>
                      </a:lnTo>
                      <a:lnTo>
                        <a:pt x="759" y="5"/>
                      </a:lnTo>
                      <a:lnTo>
                        <a:pt x="720" y="1"/>
                      </a:lnTo>
                      <a:lnTo>
                        <a:pt x="677" y="2"/>
                      </a:lnTo>
                      <a:lnTo>
                        <a:pt x="646" y="0"/>
                      </a:lnTo>
                      <a:lnTo>
                        <a:pt x="643" y="1"/>
                      </a:lnTo>
                      <a:lnTo>
                        <a:pt x="638" y="4"/>
                      </a:lnTo>
                      <a:lnTo>
                        <a:pt x="612" y="22"/>
                      </a:lnTo>
                      <a:lnTo>
                        <a:pt x="568" y="53"/>
                      </a:lnTo>
                      <a:lnTo>
                        <a:pt x="525" y="84"/>
                      </a:lnTo>
                      <a:lnTo>
                        <a:pt x="482" y="114"/>
                      </a:lnTo>
                      <a:lnTo>
                        <a:pt x="437" y="145"/>
                      </a:lnTo>
                      <a:lnTo>
                        <a:pt x="393" y="176"/>
                      </a:lnTo>
                      <a:lnTo>
                        <a:pt x="350" y="206"/>
                      </a:lnTo>
                      <a:lnTo>
                        <a:pt x="307" y="236"/>
                      </a:lnTo>
                      <a:lnTo>
                        <a:pt x="292" y="241"/>
                      </a:lnTo>
                      <a:lnTo>
                        <a:pt x="230" y="255"/>
                      </a:lnTo>
                      <a:lnTo>
                        <a:pt x="221" y="257"/>
                      </a:lnTo>
                      <a:lnTo>
                        <a:pt x="221" y="259"/>
                      </a:lnTo>
                      <a:lnTo>
                        <a:pt x="222" y="260"/>
                      </a:lnTo>
                      <a:lnTo>
                        <a:pt x="222" y="27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71" name="Freeform 18"/>
                <p:cNvSpPr>
                  <a:spLocks noChangeAspect="1"/>
                </p:cNvSpPr>
                <p:nvPr/>
              </p:nvSpPr>
              <p:spPr bwMode="gray">
                <a:xfrm>
                  <a:off x="5334792" y="3432522"/>
                  <a:ext cx="261938" cy="198438"/>
                </a:xfrm>
                <a:custGeom>
                  <a:avLst/>
                  <a:gdLst/>
                  <a:ahLst/>
                  <a:cxnLst>
                    <a:cxn ang="0">
                      <a:pos x="174" y="105"/>
                    </a:cxn>
                    <a:cxn ang="0">
                      <a:pos x="149" y="125"/>
                    </a:cxn>
                    <a:cxn ang="0">
                      <a:pos x="104" y="215"/>
                    </a:cxn>
                    <a:cxn ang="0">
                      <a:pos x="81" y="225"/>
                    </a:cxn>
                    <a:cxn ang="0">
                      <a:pos x="67" y="242"/>
                    </a:cxn>
                    <a:cxn ang="0">
                      <a:pos x="67" y="270"/>
                    </a:cxn>
                    <a:cxn ang="0">
                      <a:pos x="61" y="346"/>
                    </a:cxn>
                    <a:cxn ang="0">
                      <a:pos x="21" y="355"/>
                    </a:cxn>
                    <a:cxn ang="0">
                      <a:pos x="5" y="378"/>
                    </a:cxn>
                    <a:cxn ang="0">
                      <a:pos x="12" y="390"/>
                    </a:cxn>
                    <a:cxn ang="0">
                      <a:pos x="39" y="399"/>
                    </a:cxn>
                    <a:cxn ang="0">
                      <a:pos x="58" y="424"/>
                    </a:cxn>
                    <a:cxn ang="0">
                      <a:pos x="93" y="453"/>
                    </a:cxn>
                    <a:cxn ang="0">
                      <a:pos x="113" y="502"/>
                    </a:cxn>
                    <a:cxn ang="0">
                      <a:pos x="150" y="522"/>
                    </a:cxn>
                    <a:cxn ang="0">
                      <a:pos x="157" y="544"/>
                    </a:cxn>
                    <a:cxn ang="0">
                      <a:pos x="185" y="569"/>
                    </a:cxn>
                    <a:cxn ang="0">
                      <a:pos x="255" y="600"/>
                    </a:cxn>
                    <a:cxn ang="0">
                      <a:pos x="303" y="619"/>
                    </a:cxn>
                    <a:cxn ang="0">
                      <a:pos x="373" y="614"/>
                    </a:cxn>
                    <a:cxn ang="0">
                      <a:pos x="427" y="588"/>
                    </a:cxn>
                    <a:cxn ang="0">
                      <a:pos x="483" y="604"/>
                    </a:cxn>
                    <a:cxn ang="0">
                      <a:pos x="506" y="592"/>
                    </a:cxn>
                    <a:cxn ang="0">
                      <a:pos x="567" y="559"/>
                    </a:cxn>
                    <a:cxn ang="0">
                      <a:pos x="661" y="545"/>
                    </a:cxn>
                    <a:cxn ang="0">
                      <a:pos x="823" y="381"/>
                    </a:cxn>
                    <a:cxn ang="0">
                      <a:pos x="684" y="347"/>
                    </a:cxn>
                    <a:cxn ang="0">
                      <a:pos x="579" y="298"/>
                    </a:cxn>
                    <a:cxn ang="0">
                      <a:pos x="564" y="276"/>
                    </a:cxn>
                    <a:cxn ang="0">
                      <a:pos x="550" y="261"/>
                    </a:cxn>
                    <a:cxn ang="0">
                      <a:pos x="539" y="226"/>
                    </a:cxn>
                    <a:cxn ang="0">
                      <a:pos x="534" y="212"/>
                    </a:cxn>
                    <a:cxn ang="0">
                      <a:pos x="516" y="218"/>
                    </a:cxn>
                    <a:cxn ang="0">
                      <a:pos x="504" y="220"/>
                    </a:cxn>
                    <a:cxn ang="0">
                      <a:pos x="484" y="203"/>
                    </a:cxn>
                    <a:cxn ang="0">
                      <a:pos x="499" y="177"/>
                    </a:cxn>
                    <a:cxn ang="0">
                      <a:pos x="512" y="140"/>
                    </a:cxn>
                    <a:cxn ang="0">
                      <a:pos x="495" y="119"/>
                    </a:cxn>
                    <a:cxn ang="0">
                      <a:pos x="480" y="99"/>
                    </a:cxn>
                    <a:cxn ang="0">
                      <a:pos x="445" y="71"/>
                    </a:cxn>
                    <a:cxn ang="0">
                      <a:pos x="420" y="40"/>
                    </a:cxn>
                    <a:cxn ang="0">
                      <a:pos x="389" y="23"/>
                    </a:cxn>
                    <a:cxn ang="0">
                      <a:pos x="372" y="26"/>
                    </a:cxn>
                    <a:cxn ang="0">
                      <a:pos x="356" y="18"/>
                    </a:cxn>
                    <a:cxn ang="0">
                      <a:pos x="340" y="23"/>
                    </a:cxn>
                    <a:cxn ang="0">
                      <a:pos x="334" y="18"/>
                    </a:cxn>
                    <a:cxn ang="0">
                      <a:pos x="324" y="17"/>
                    </a:cxn>
                    <a:cxn ang="0">
                      <a:pos x="301" y="26"/>
                    </a:cxn>
                    <a:cxn ang="0">
                      <a:pos x="284" y="12"/>
                    </a:cxn>
                    <a:cxn ang="0">
                      <a:pos x="268" y="5"/>
                    </a:cxn>
                    <a:cxn ang="0">
                      <a:pos x="236" y="34"/>
                    </a:cxn>
                    <a:cxn ang="0">
                      <a:pos x="223" y="26"/>
                    </a:cxn>
                    <a:cxn ang="0">
                      <a:pos x="216" y="35"/>
                    </a:cxn>
                    <a:cxn ang="0">
                      <a:pos x="194" y="33"/>
                    </a:cxn>
                  </a:cxnLst>
                  <a:rect l="0" t="0" r="r" b="b"/>
                  <a:pathLst>
                    <a:path w="824" h="626">
                      <a:moveTo>
                        <a:pt x="192" y="32"/>
                      </a:moveTo>
                      <a:lnTo>
                        <a:pt x="192" y="48"/>
                      </a:lnTo>
                      <a:lnTo>
                        <a:pt x="174" y="105"/>
                      </a:lnTo>
                      <a:lnTo>
                        <a:pt x="167" y="113"/>
                      </a:lnTo>
                      <a:lnTo>
                        <a:pt x="158" y="115"/>
                      </a:lnTo>
                      <a:lnTo>
                        <a:pt x="149" y="125"/>
                      </a:lnTo>
                      <a:lnTo>
                        <a:pt x="114" y="174"/>
                      </a:lnTo>
                      <a:lnTo>
                        <a:pt x="109" y="188"/>
                      </a:lnTo>
                      <a:lnTo>
                        <a:pt x="104" y="215"/>
                      </a:lnTo>
                      <a:lnTo>
                        <a:pt x="99" y="220"/>
                      </a:lnTo>
                      <a:lnTo>
                        <a:pt x="88" y="220"/>
                      </a:lnTo>
                      <a:lnTo>
                        <a:pt x="81" y="225"/>
                      </a:lnTo>
                      <a:lnTo>
                        <a:pt x="74" y="237"/>
                      </a:lnTo>
                      <a:lnTo>
                        <a:pt x="71" y="244"/>
                      </a:lnTo>
                      <a:lnTo>
                        <a:pt x="67" y="242"/>
                      </a:lnTo>
                      <a:lnTo>
                        <a:pt x="67" y="253"/>
                      </a:lnTo>
                      <a:lnTo>
                        <a:pt x="69" y="259"/>
                      </a:lnTo>
                      <a:lnTo>
                        <a:pt x="67" y="270"/>
                      </a:lnTo>
                      <a:lnTo>
                        <a:pt x="63" y="286"/>
                      </a:lnTo>
                      <a:lnTo>
                        <a:pt x="63" y="331"/>
                      </a:lnTo>
                      <a:lnTo>
                        <a:pt x="61" y="346"/>
                      </a:lnTo>
                      <a:lnTo>
                        <a:pt x="54" y="352"/>
                      </a:lnTo>
                      <a:lnTo>
                        <a:pt x="43" y="357"/>
                      </a:lnTo>
                      <a:lnTo>
                        <a:pt x="21" y="355"/>
                      </a:lnTo>
                      <a:lnTo>
                        <a:pt x="11" y="359"/>
                      </a:lnTo>
                      <a:lnTo>
                        <a:pt x="11" y="373"/>
                      </a:lnTo>
                      <a:lnTo>
                        <a:pt x="5" y="378"/>
                      </a:lnTo>
                      <a:lnTo>
                        <a:pt x="0" y="386"/>
                      </a:lnTo>
                      <a:lnTo>
                        <a:pt x="6" y="390"/>
                      </a:lnTo>
                      <a:lnTo>
                        <a:pt x="12" y="390"/>
                      </a:lnTo>
                      <a:lnTo>
                        <a:pt x="20" y="397"/>
                      </a:lnTo>
                      <a:lnTo>
                        <a:pt x="28" y="395"/>
                      </a:lnTo>
                      <a:lnTo>
                        <a:pt x="39" y="399"/>
                      </a:lnTo>
                      <a:lnTo>
                        <a:pt x="48" y="404"/>
                      </a:lnTo>
                      <a:lnTo>
                        <a:pt x="56" y="414"/>
                      </a:lnTo>
                      <a:lnTo>
                        <a:pt x="58" y="424"/>
                      </a:lnTo>
                      <a:lnTo>
                        <a:pt x="64" y="432"/>
                      </a:lnTo>
                      <a:lnTo>
                        <a:pt x="71" y="440"/>
                      </a:lnTo>
                      <a:lnTo>
                        <a:pt x="93" y="453"/>
                      </a:lnTo>
                      <a:lnTo>
                        <a:pt x="98" y="463"/>
                      </a:lnTo>
                      <a:lnTo>
                        <a:pt x="103" y="475"/>
                      </a:lnTo>
                      <a:lnTo>
                        <a:pt x="113" y="502"/>
                      </a:lnTo>
                      <a:lnTo>
                        <a:pt x="118" y="511"/>
                      </a:lnTo>
                      <a:lnTo>
                        <a:pt x="126" y="517"/>
                      </a:lnTo>
                      <a:lnTo>
                        <a:pt x="150" y="522"/>
                      </a:lnTo>
                      <a:lnTo>
                        <a:pt x="157" y="527"/>
                      </a:lnTo>
                      <a:lnTo>
                        <a:pt x="158" y="534"/>
                      </a:lnTo>
                      <a:lnTo>
                        <a:pt x="157" y="544"/>
                      </a:lnTo>
                      <a:lnTo>
                        <a:pt x="156" y="566"/>
                      </a:lnTo>
                      <a:lnTo>
                        <a:pt x="169" y="571"/>
                      </a:lnTo>
                      <a:lnTo>
                        <a:pt x="185" y="569"/>
                      </a:lnTo>
                      <a:lnTo>
                        <a:pt x="200" y="570"/>
                      </a:lnTo>
                      <a:lnTo>
                        <a:pt x="217" y="578"/>
                      </a:lnTo>
                      <a:lnTo>
                        <a:pt x="255" y="600"/>
                      </a:lnTo>
                      <a:lnTo>
                        <a:pt x="266" y="613"/>
                      </a:lnTo>
                      <a:lnTo>
                        <a:pt x="286" y="619"/>
                      </a:lnTo>
                      <a:lnTo>
                        <a:pt x="303" y="619"/>
                      </a:lnTo>
                      <a:lnTo>
                        <a:pt x="325" y="625"/>
                      </a:lnTo>
                      <a:lnTo>
                        <a:pt x="350" y="626"/>
                      </a:lnTo>
                      <a:lnTo>
                        <a:pt x="373" y="614"/>
                      </a:lnTo>
                      <a:lnTo>
                        <a:pt x="389" y="598"/>
                      </a:lnTo>
                      <a:lnTo>
                        <a:pt x="408" y="592"/>
                      </a:lnTo>
                      <a:lnTo>
                        <a:pt x="427" y="588"/>
                      </a:lnTo>
                      <a:lnTo>
                        <a:pt x="461" y="604"/>
                      </a:lnTo>
                      <a:lnTo>
                        <a:pt x="474" y="603"/>
                      </a:lnTo>
                      <a:lnTo>
                        <a:pt x="483" y="604"/>
                      </a:lnTo>
                      <a:lnTo>
                        <a:pt x="488" y="603"/>
                      </a:lnTo>
                      <a:lnTo>
                        <a:pt x="491" y="599"/>
                      </a:lnTo>
                      <a:lnTo>
                        <a:pt x="506" y="592"/>
                      </a:lnTo>
                      <a:lnTo>
                        <a:pt x="542" y="580"/>
                      </a:lnTo>
                      <a:lnTo>
                        <a:pt x="554" y="567"/>
                      </a:lnTo>
                      <a:lnTo>
                        <a:pt x="567" y="559"/>
                      </a:lnTo>
                      <a:lnTo>
                        <a:pt x="588" y="550"/>
                      </a:lnTo>
                      <a:lnTo>
                        <a:pt x="596" y="545"/>
                      </a:lnTo>
                      <a:lnTo>
                        <a:pt x="661" y="545"/>
                      </a:lnTo>
                      <a:lnTo>
                        <a:pt x="742" y="463"/>
                      </a:lnTo>
                      <a:lnTo>
                        <a:pt x="813" y="393"/>
                      </a:lnTo>
                      <a:lnTo>
                        <a:pt x="823" y="381"/>
                      </a:lnTo>
                      <a:lnTo>
                        <a:pt x="824" y="378"/>
                      </a:lnTo>
                      <a:lnTo>
                        <a:pt x="771" y="379"/>
                      </a:lnTo>
                      <a:lnTo>
                        <a:pt x="684" y="347"/>
                      </a:lnTo>
                      <a:lnTo>
                        <a:pt x="606" y="320"/>
                      </a:lnTo>
                      <a:lnTo>
                        <a:pt x="599" y="313"/>
                      </a:lnTo>
                      <a:lnTo>
                        <a:pt x="579" y="298"/>
                      </a:lnTo>
                      <a:lnTo>
                        <a:pt x="572" y="288"/>
                      </a:lnTo>
                      <a:lnTo>
                        <a:pt x="566" y="282"/>
                      </a:lnTo>
                      <a:lnTo>
                        <a:pt x="564" y="276"/>
                      </a:lnTo>
                      <a:lnTo>
                        <a:pt x="559" y="273"/>
                      </a:lnTo>
                      <a:lnTo>
                        <a:pt x="553" y="266"/>
                      </a:lnTo>
                      <a:lnTo>
                        <a:pt x="550" y="261"/>
                      </a:lnTo>
                      <a:lnTo>
                        <a:pt x="543" y="254"/>
                      </a:lnTo>
                      <a:lnTo>
                        <a:pt x="538" y="231"/>
                      </a:lnTo>
                      <a:lnTo>
                        <a:pt x="539" y="226"/>
                      </a:lnTo>
                      <a:lnTo>
                        <a:pt x="543" y="221"/>
                      </a:lnTo>
                      <a:lnTo>
                        <a:pt x="543" y="220"/>
                      </a:lnTo>
                      <a:lnTo>
                        <a:pt x="534" y="212"/>
                      </a:lnTo>
                      <a:lnTo>
                        <a:pt x="529" y="211"/>
                      </a:lnTo>
                      <a:lnTo>
                        <a:pt x="517" y="216"/>
                      </a:lnTo>
                      <a:lnTo>
                        <a:pt x="516" y="218"/>
                      </a:lnTo>
                      <a:lnTo>
                        <a:pt x="515" y="220"/>
                      </a:lnTo>
                      <a:lnTo>
                        <a:pt x="508" y="217"/>
                      </a:lnTo>
                      <a:lnTo>
                        <a:pt x="504" y="220"/>
                      </a:lnTo>
                      <a:lnTo>
                        <a:pt x="491" y="218"/>
                      </a:lnTo>
                      <a:lnTo>
                        <a:pt x="485" y="212"/>
                      </a:lnTo>
                      <a:lnTo>
                        <a:pt x="484" y="203"/>
                      </a:lnTo>
                      <a:lnTo>
                        <a:pt x="484" y="200"/>
                      </a:lnTo>
                      <a:lnTo>
                        <a:pt x="493" y="190"/>
                      </a:lnTo>
                      <a:lnTo>
                        <a:pt x="499" y="177"/>
                      </a:lnTo>
                      <a:lnTo>
                        <a:pt x="501" y="166"/>
                      </a:lnTo>
                      <a:lnTo>
                        <a:pt x="506" y="144"/>
                      </a:lnTo>
                      <a:lnTo>
                        <a:pt x="512" y="140"/>
                      </a:lnTo>
                      <a:lnTo>
                        <a:pt x="506" y="132"/>
                      </a:lnTo>
                      <a:lnTo>
                        <a:pt x="502" y="125"/>
                      </a:lnTo>
                      <a:lnTo>
                        <a:pt x="495" y="119"/>
                      </a:lnTo>
                      <a:lnTo>
                        <a:pt x="486" y="115"/>
                      </a:lnTo>
                      <a:lnTo>
                        <a:pt x="483" y="109"/>
                      </a:lnTo>
                      <a:lnTo>
                        <a:pt x="480" y="99"/>
                      </a:lnTo>
                      <a:lnTo>
                        <a:pt x="474" y="93"/>
                      </a:lnTo>
                      <a:lnTo>
                        <a:pt x="462" y="83"/>
                      </a:lnTo>
                      <a:lnTo>
                        <a:pt x="445" y="71"/>
                      </a:lnTo>
                      <a:lnTo>
                        <a:pt x="440" y="62"/>
                      </a:lnTo>
                      <a:lnTo>
                        <a:pt x="432" y="51"/>
                      </a:lnTo>
                      <a:lnTo>
                        <a:pt x="420" y="40"/>
                      </a:lnTo>
                      <a:lnTo>
                        <a:pt x="413" y="39"/>
                      </a:lnTo>
                      <a:lnTo>
                        <a:pt x="403" y="34"/>
                      </a:lnTo>
                      <a:lnTo>
                        <a:pt x="389" y="23"/>
                      </a:lnTo>
                      <a:lnTo>
                        <a:pt x="378" y="24"/>
                      </a:lnTo>
                      <a:lnTo>
                        <a:pt x="376" y="26"/>
                      </a:lnTo>
                      <a:lnTo>
                        <a:pt x="372" y="26"/>
                      </a:lnTo>
                      <a:lnTo>
                        <a:pt x="371" y="22"/>
                      </a:lnTo>
                      <a:lnTo>
                        <a:pt x="361" y="22"/>
                      </a:lnTo>
                      <a:lnTo>
                        <a:pt x="356" y="18"/>
                      </a:lnTo>
                      <a:lnTo>
                        <a:pt x="352" y="18"/>
                      </a:lnTo>
                      <a:lnTo>
                        <a:pt x="348" y="22"/>
                      </a:lnTo>
                      <a:lnTo>
                        <a:pt x="340" y="23"/>
                      </a:lnTo>
                      <a:lnTo>
                        <a:pt x="339" y="24"/>
                      </a:lnTo>
                      <a:lnTo>
                        <a:pt x="337" y="24"/>
                      </a:lnTo>
                      <a:lnTo>
                        <a:pt x="334" y="18"/>
                      </a:lnTo>
                      <a:lnTo>
                        <a:pt x="329" y="13"/>
                      </a:lnTo>
                      <a:lnTo>
                        <a:pt x="324" y="13"/>
                      </a:lnTo>
                      <a:lnTo>
                        <a:pt x="324" y="17"/>
                      </a:lnTo>
                      <a:lnTo>
                        <a:pt x="318" y="22"/>
                      </a:lnTo>
                      <a:lnTo>
                        <a:pt x="305" y="24"/>
                      </a:lnTo>
                      <a:lnTo>
                        <a:pt x="301" y="26"/>
                      </a:lnTo>
                      <a:lnTo>
                        <a:pt x="292" y="26"/>
                      </a:lnTo>
                      <a:lnTo>
                        <a:pt x="284" y="15"/>
                      </a:lnTo>
                      <a:lnTo>
                        <a:pt x="284" y="12"/>
                      </a:lnTo>
                      <a:lnTo>
                        <a:pt x="281" y="11"/>
                      </a:lnTo>
                      <a:lnTo>
                        <a:pt x="274" y="11"/>
                      </a:lnTo>
                      <a:lnTo>
                        <a:pt x="268" y="5"/>
                      </a:lnTo>
                      <a:lnTo>
                        <a:pt x="264" y="0"/>
                      </a:lnTo>
                      <a:lnTo>
                        <a:pt x="244" y="44"/>
                      </a:lnTo>
                      <a:lnTo>
                        <a:pt x="236" y="34"/>
                      </a:lnTo>
                      <a:lnTo>
                        <a:pt x="236" y="31"/>
                      </a:lnTo>
                      <a:lnTo>
                        <a:pt x="231" y="26"/>
                      </a:lnTo>
                      <a:lnTo>
                        <a:pt x="223" y="26"/>
                      </a:lnTo>
                      <a:lnTo>
                        <a:pt x="220" y="29"/>
                      </a:lnTo>
                      <a:lnTo>
                        <a:pt x="219" y="33"/>
                      </a:lnTo>
                      <a:lnTo>
                        <a:pt x="216" y="35"/>
                      </a:lnTo>
                      <a:lnTo>
                        <a:pt x="212" y="35"/>
                      </a:lnTo>
                      <a:lnTo>
                        <a:pt x="208" y="33"/>
                      </a:lnTo>
                      <a:lnTo>
                        <a:pt x="194" y="33"/>
                      </a:lnTo>
                      <a:lnTo>
                        <a:pt x="192" y="3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72" name="Freeform 171"/>
                <p:cNvSpPr>
                  <a:spLocks noChangeAspect="1"/>
                </p:cNvSpPr>
                <p:nvPr/>
              </p:nvSpPr>
              <p:spPr bwMode="gray">
                <a:xfrm>
                  <a:off x="5296692" y="4153247"/>
                  <a:ext cx="20638" cy="28575"/>
                </a:xfrm>
                <a:custGeom>
                  <a:avLst/>
                  <a:gdLst/>
                  <a:ahLst/>
                  <a:cxnLst>
                    <a:cxn ang="0">
                      <a:pos x="67" y="63"/>
                    </a:cxn>
                    <a:cxn ang="0">
                      <a:pos x="65" y="35"/>
                    </a:cxn>
                    <a:cxn ang="0">
                      <a:pos x="65" y="14"/>
                    </a:cxn>
                    <a:cxn ang="0">
                      <a:pos x="63" y="6"/>
                    </a:cxn>
                    <a:cxn ang="0">
                      <a:pos x="56" y="15"/>
                    </a:cxn>
                    <a:cxn ang="0">
                      <a:pos x="33" y="0"/>
                    </a:cxn>
                    <a:cxn ang="0">
                      <a:pos x="19" y="9"/>
                    </a:cxn>
                    <a:cxn ang="0">
                      <a:pos x="12" y="21"/>
                    </a:cxn>
                    <a:cxn ang="0">
                      <a:pos x="4" y="38"/>
                    </a:cxn>
                    <a:cxn ang="0">
                      <a:pos x="0" y="54"/>
                    </a:cxn>
                    <a:cxn ang="0">
                      <a:pos x="2" y="67"/>
                    </a:cxn>
                    <a:cxn ang="0">
                      <a:pos x="12" y="86"/>
                    </a:cxn>
                    <a:cxn ang="0">
                      <a:pos x="35" y="89"/>
                    </a:cxn>
                    <a:cxn ang="0">
                      <a:pos x="47" y="90"/>
                    </a:cxn>
                    <a:cxn ang="0">
                      <a:pos x="55" y="81"/>
                    </a:cxn>
                    <a:cxn ang="0">
                      <a:pos x="61" y="67"/>
                    </a:cxn>
                    <a:cxn ang="0">
                      <a:pos x="67" y="63"/>
                    </a:cxn>
                  </a:cxnLst>
                  <a:rect l="0" t="0" r="r" b="b"/>
                  <a:pathLst>
                    <a:path w="67" h="90">
                      <a:moveTo>
                        <a:pt x="67" y="63"/>
                      </a:moveTo>
                      <a:lnTo>
                        <a:pt x="65" y="35"/>
                      </a:lnTo>
                      <a:lnTo>
                        <a:pt x="65" y="14"/>
                      </a:lnTo>
                      <a:lnTo>
                        <a:pt x="63" y="6"/>
                      </a:lnTo>
                      <a:lnTo>
                        <a:pt x="56" y="15"/>
                      </a:lnTo>
                      <a:lnTo>
                        <a:pt x="33" y="0"/>
                      </a:lnTo>
                      <a:lnTo>
                        <a:pt x="19" y="9"/>
                      </a:lnTo>
                      <a:lnTo>
                        <a:pt x="12" y="21"/>
                      </a:lnTo>
                      <a:lnTo>
                        <a:pt x="4" y="38"/>
                      </a:lnTo>
                      <a:lnTo>
                        <a:pt x="0" y="54"/>
                      </a:lnTo>
                      <a:lnTo>
                        <a:pt x="2" y="67"/>
                      </a:lnTo>
                      <a:lnTo>
                        <a:pt x="12" y="86"/>
                      </a:lnTo>
                      <a:lnTo>
                        <a:pt x="35" y="89"/>
                      </a:lnTo>
                      <a:lnTo>
                        <a:pt x="47" y="90"/>
                      </a:lnTo>
                      <a:lnTo>
                        <a:pt x="55" y="81"/>
                      </a:lnTo>
                      <a:lnTo>
                        <a:pt x="61" y="67"/>
                      </a:lnTo>
                      <a:lnTo>
                        <a:pt x="67" y="6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73" name="Freeform 172"/>
                <p:cNvSpPr>
                  <a:spLocks noChangeAspect="1"/>
                </p:cNvSpPr>
                <p:nvPr/>
              </p:nvSpPr>
              <p:spPr bwMode="gray">
                <a:xfrm>
                  <a:off x="5045867" y="4083397"/>
                  <a:ext cx="285750" cy="250825"/>
                </a:xfrm>
                <a:custGeom>
                  <a:avLst/>
                  <a:gdLst/>
                  <a:ahLst/>
                  <a:cxnLst>
                    <a:cxn ang="0">
                      <a:pos x="188" y="334"/>
                    </a:cxn>
                    <a:cxn ang="0">
                      <a:pos x="157" y="406"/>
                    </a:cxn>
                    <a:cxn ang="0">
                      <a:pos x="101" y="418"/>
                    </a:cxn>
                    <a:cxn ang="0">
                      <a:pos x="59" y="396"/>
                    </a:cxn>
                    <a:cxn ang="0">
                      <a:pos x="8" y="398"/>
                    </a:cxn>
                    <a:cxn ang="0">
                      <a:pos x="1" y="411"/>
                    </a:cxn>
                    <a:cxn ang="0">
                      <a:pos x="37" y="491"/>
                    </a:cxn>
                    <a:cxn ang="0">
                      <a:pos x="70" y="562"/>
                    </a:cxn>
                    <a:cxn ang="0">
                      <a:pos x="90" y="665"/>
                    </a:cxn>
                    <a:cxn ang="0">
                      <a:pos x="77" y="678"/>
                    </a:cxn>
                    <a:cxn ang="0">
                      <a:pos x="88" y="701"/>
                    </a:cxn>
                    <a:cxn ang="0">
                      <a:pos x="108" y="734"/>
                    </a:cxn>
                    <a:cxn ang="0">
                      <a:pos x="109" y="770"/>
                    </a:cxn>
                    <a:cxn ang="0">
                      <a:pos x="112" y="750"/>
                    </a:cxn>
                    <a:cxn ang="0">
                      <a:pos x="128" y="769"/>
                    </a:cxn>
                    <a:cxn ang="0">
                      <a:pos x="155" y="782"/>
                    </a:cxn>
                    <a:cxn ang="0">
                      <a:pos x="195" y="791"/>
                    </a:cxn>
                    <a:cxn ang="0">
                      <a:pos x="236" y="771"/>
                    </a:cxn>
                    <a:cxn ang="0">
                      <a:pos x="287" y="771"/>
                    </a:cxn>
                    <a:cxn ang="0">
                      <a:pos x="311" y="753"/>
                    </a:cxn>
                    <a:cxn ang="0">
                      <a:pos x="365" y="753"/>
                    </a:cxn>
                    <a:cxn ang="0">
                      <a:pos x="408" y="746"/>
                    </a:cxn>
                    <a:cxn ang="0">
                      <a:pos x="479" y="743"/>
                    </a:cxn>
                    <a:cxn ang="0">
                      <a:pos x="505" y="733"/>
                    </a:cxn>
                    <a:cxn ang="0">
                      <a:pos x="553" y="727"/>
                    </a:cxn>
                    <a:cxn ang="0">
                      <a:pos x="633" y="679"/>
                    </a:cxn>
                    <a:cxn ang="0">
                      <a:pos x="705" y="600"/>
                    </a:cxn>
                    <a:cxn ang="0">
                      <a:pos x="765" y="533"/>
                    </a:cxn>
                    <a:cxn ang="0">
                      <a:pos x="804" y="465"/>
                    </a:cxn>
                    <a:cxn ang="0">
                      <a:pos x="836" y="420"/>
                    </a:cxn>
                    <a:cxn ang="0">
                      <a:pos x="881" y="357"/>
                    </a:cxn>
                    <a:cxn ang="0">
                      <a:pos x="894" y="305"/>
                    </a:cxn>
                    <a:cxn ang="0">
                      <a:pos x="856" y="281"/>
                    </a:cxn>
                    <a:cxn ang="0">
                      <a:pos x="824" y="307"/>
                    </a:cxn>
                    <a:cxn ang="0">
                      <a:pos x="793" y="256"/>
                    </a:cxn>
                    <a:cxn ang="0">
                      <a:pos x="845" y="233"/>
                    </a:cxn>
                    <a:cxn ang="0">
                      <a:pos x="830" y="55"/>
                    </a:cxn>
                    <a:cxn ang="0">
                      <a:pos x="807" y="17"/>
                    </a:cxn>
                    <a:cxn ang="0">
                      <a:pos x="749" y="9"/>
                    </a:cxn>
                    <a:cxn ang="0">
                      <a:pos x="704" y="8"/>
                    </a:cxn>
                    <a:cxn ang="0">
                      <a:pos x="625" y="57"/>
                    </a:cxn>
                    <a:cxn ang="0">
                      <a:pos x="558" y="129"/>
                    </a:cxn>
                    <a:cxn ang="0">
                      <a:pos x="496" y="207"/>
                    </a:cxn>
                    <a:cxn ang="0">
                      <a:pos x="437" y="217"/>
                    </a:cxn>
                    <a:cxn ang="0">
                      <a:pos x="376" y="201"/>
                    </a:cxn>
                    <a:cxn ang="0">
                      <a:pos x="339" y="248"/>
                    </a:cxn>
                    <a:cxn ang="0">
                      <a:pos x="277" y="286"/>
                    </a:cxn>
                    <a:cxn ang="0">
                      <a:pos x="230" y="271"/>
                    </a:cxn>
                    <a:cxn ang="0">
                      <a:pos x="238" y="213"/>
                    </a:cxn>
                    <a:cxn ang="0">
                      <a:pos x="200" y="170"/>
                    </a:cxn>
                  </a:cxnLst>
                  <a:rect l="0" t="0" r="r" b="b"/>
                  <a:pathLst>
                    <a:path w="898" h="791">
                      <a:moveTo>
                        <a:pt x="188" y="161"/>
                      </a:moveTo>
                      <a:lnTo>
                        <a:pt x="188" y="216"/>
                      </a:lnTo>
                      <a:lnTo>
                        <a:pt x="188" y="275"/>
                      </a:lnTo>
                      <a:lnTo>
                        <a:pt x="188" y="334"/>
                      </a:lnTo>
                      <a:lnTo>
                        <a:pt x="188" y="390"/>
                      </a:lnTo>
                      <a:lnTo>
                        <a:pt x="182" y="394"/>
                      </a:lnTo>
                      <a:lnTo>
                        <a:pt x="171" y="396"/>
                      </a:lnTo>
                      <a:lnTo>
                        <a:pt x="157" y="406"/>
                      </a:lnTo>
                      <a:lnTo>
                        <a:pt x="141" y="421"/>
                      </a:lnTo>
                      <a:lnTo>
                        <a:pt x="129" y="421"/>
                      </a:lnTo>
                      <a:lnTo>
                        <a:pt x="120" y="418"/>
                      </a:lnTo>
                      <a:lnTo>
                        <a:pt x="101" y="418"/>
                      </a:lnTo>
                      <a:lnTo>
                        <a:pt x="86" y="423"/>
                      </a:lnTo>
                      <a:lnTo>
                        <a:pt x="70" y="421"/>
                      </a:lnTo>
                      <a:lnTo>
                        <a:pt x="59" y="409"/>
                      </a:lnTo>
                      <a:lnTo>
                        <a:pt x="59" y="396"/>
                      </a:lnTo>
                      <a:lnTo>
                        <a:pt x="33" y="378"/>
                      </a:lnTo>
                      <a:lnTo>
                        <a:pt x="21" y="379"/>
                      </a:lnTo>
                      <a:lnTo>
                        <a:pt x="15" y="390"/>
                      </a:lnTo>
                      <a:lnTo>
                        <a:pt x="8" y="398"/>
                      </a:lnTo>
                      <a:lnTo>
                        <a:pt x="5" y="400"/>
                      </a:lnTo>
                      <a:lnTo>
                        <a:pt x="0" y="401"/>
                      </a:lnTo>
                      <a:lnTo>
                        <a:pt x="2" y="405"/>
                      </a:lnTo>
                      <a:lnTo>
                        <a:pt x="1" y="411"/>
                      </a:lnTo>
                      <a:lnTo>
                        <a:pt x="5" y="416"/>
                      </a:lnTo>
                      <a:lnTo>
                        <a:pt x="13" y="426"/>
                      </a:lnTo>
                      <a:lnTo>
                        <a:pt x="28" y="464"/>
                      </a:lnTo>
                      <a:lnTo>
                        <a:pt x="37" y="491"/>
                      </a:lnTo>
                      <a:lnTo>
                        <a:pt x="51" y="528"/>
                      </a:lnTo>
                      <a:lnTo>
                        <a:pt x="59" y="536"/>
                      </a:lnTo>
                      <a:lnTo>
                        <a:pt x="64" y="552"/>
                      </a:lnTo>
                      <a:lnTo>
                        <a:pt x="70" y="562"/>
                      </a:lnTo>
                      <a:lnTo>
                        <a:pt x="91" y="595"/>
                      </a:lnTo>
                      <a:lnTo>
                        <a:pt x="97" y="608"/>
                      </a:lnTo>
                      <a:lnTo>
                        <a:pt x="99" y="648"/>
                      </a:lnTo>
                      <a:lnTo>
                        <a:pt x="90" y="665"/>
                      </a:lnTo>
                      <a:lnTo>
                        <a:pt x="78" y="660"/>
                      </a:lnTo>
                      <a:lnTo>
                        <a:pt x="76" y="667"/>
                      </a:lnTo>
                      <a:lnTo>
                        <a:pt x="75" y="678"/>
                      </a:lnTo>
                      <a:lnTo>
                        <a:pt x="77" y="678"/>
                      </a:lnTo>
                      <a:lnTo>
                        <a:pt x="85" y="683"/>
                      </a:lnTo>
                      <a:lnTo>
                        <a:pt x="87" y="690"/>
                      </a:lnTo>
                      <a:lnTo>
                        <a:pt x="83" y="691"/>
                      </a:lnTo>
                      <a:lnTo>
                        <a:pt x="88" y="701"/>
                      </a:lnTo>
                      <a:lnTo>
                        <a:pt x="93" y="705"/>
                      </a:lnTo>
                      <a:lnTo>
                        <a:pt x="99" y="716"/>
                      </a:lnTo>
                      <a:lnTo>
                        <a:pt x="107" y="726"/>
                      </a:lnTo>
                      <a:lnTo>
                        <a:pt x="108" y="734"/>
                      </a:lnTo>
                      <a:lnTo>
                        <a:pt x="103" y="742"/>
                      </a:lnTo>
                      <a:lnTo>
                        <a:pt x="103" y="749"/>
                      </a:lnTo>
                      <a:lnTo>
                        <a:pt x="103" y="760"/>
                      </a:lnTo>
                      <a:lnTo>
                        <a:pt x="109" y="770"/>
                      </a:lnTo>
                      <a:lnTo>
                        <a:pt x="110" y="769"/>
                      </a:lnTo>
                      <a:lnTo>
                        <a:pt x="109" y="761"/>
                      </a:lnTo>
                      <a:lnTo>
                        <a:pt x="109" y="754"/>
                      </a:lnTo>
                      <a:lnTo>
                        <a:pt x="112" y="750"/>
                      </a:lnTo>
                      <a:lnTo>
                        <a:pt x="119" y="749"/>
                      </a:lnTo>
                      <a:lnTo>
                        <a:pt x="128" y="750"/>
                      </a:lnTo>
                      <a:lnTo>
                        <a:pt x="129" y="762"/>
                      </a:lnTo>
                      <a:lnTo>
                        <a:pt x="128" y="769"/>
                      </a:lnTo>
                      <a:lnTo>
                        <a:pt x="133" y="771"/>
                      </a:lnTo>
                      <a:lnTo>
                        <a:pt x="151" y="770"/>
                      </a:lnTo>
                      <a:lnTo>
                        <a:pt x="156" y="775"/>
                      </a:lnTo>
                      <a:lnTo>
                        <a:pt x="155" y="782"/>
                      </a:lnTo>
                      <a:lnTo>
                        <a:pt x="166" y="788"/>
                      </a:lnTo>
                      <a:lnTo>
                        <a:pt x="174" y="788"/>
                      </a:lnTo>
                      <a:lnTo>
                        <a:pt x="183" y="791"/>
                      </a:lnTo>
                      <a:lnTo>
                        <a:pt x="195" y="791"/>
                      </a:lnTo>
                      <a:lnTo>
                        <a:pt x="204" y="788"/>
                      </a:lnTo>
                      <a:lnTo>
                        <a:pt x="214" y="776"/>
                      </a:lnTo>
                      <a:lnTo>
                        <a:pt x="232" y="775"/>
                      </a:lnTo>
                      <a:lnTo>
                        <a:pt x="236" y="771"/>
                      </a:lnTo>
                      <a:lnTo>
                        <a:pt x="244" y="770"/>
                      </a:lnTo>
                      <a:lnTo>
                        <a:pt x="264" y="772"/>
                      </a:lnTo>
                      <a:lnTo>
                        <a:pt x="266" y="769"/>
                      </a:lnTo>
                      <a:lnTo>
                        <a:pt x="287" y="771"/>
                      </a:lnTo>
                      <a:lnTo>
                        <a:pt x="293" y="769"/>
                      </a:lnTo>
                      <a:lnTo>
                        <a:pt x="296" y="761"/>
                      </a:lnTo>
                      <a:lnTo>
                        <a:pt x="305" y="758"/>
                      </a:lnTo>
                      <a:lnTo>
                        <a:pt x="311" y="753"/>
                      </a:lnTo>
                      <a:lnTo>
                        <a:pt x="316" y="748"/>
                      </a:lnTo>
                      <a:lnTo>
                        <a:pt x="333" y="745"/>
                      </a:lnTo>
                      <a:lnTo>
                        <a:pt x="341" y="746"/>
                      </a:lnTo>
                      <a:lnTo>
                        <a:pt x="365" y="753"/>
                      </a:lnTo>
                      <a:lnTo>
                        <a:pt x="372" y="753"/>
                      </a:lnTo>
                      <a:lnTo>
                        <a:pt x="381" y="745"/>
                      </a:lnTo>
                      <a:lnTo>
                        <a:pt x="394" y="744"/>
                      </a:lnTo>
                      <a:lnTo>
                        <a:pt x="408" y="746"/>
                      </a:lnTo>
                      <a:lnTo>
                        <a:pt x="446" y="758"/>
                      </a:lnTo>
                      <a:lnTo>
                        <a:pt x="459" y="758"/>
                      </a:lnTo>
                      <a:lnTo>
                        <a:pt x="467" y="744"/>
                      </a:lnTo>
                      <a:lnTo>
                        <a:pt x="479" y="743"/>
                      </a:lnTo>
                      <a:lnTo>
                        <a:pt x="491" y="748"/>
                      </a:lnTo>
                      <a:lnTo>
                        <a:pt x="507" y="749"/>
                      </a:lnTo>
                      <a:lnTo>
                        <a:pt x="508" y="743"/>
                      </a:lnTo>
                      <a:lnTo>
                        <a:pt x="505" y="733"/>
                      </a:lnTo>
                      <a:lnTo>
                        <a:pt x="512" y="728"/>
                      </a:lnTo>
                      <a:lnTo>
                        <a:pt x="519" y="727"/>
                      </a:lnTo>
                      <a:lnTo>
                        <a:pt x="532" y="726"/>
                      </a:lnTo>
                      <a:lnTo>
                        <a:pt x="553" y="727"/>
                      </a:lnTo>
                      <a:lnTo>
                        <a:pt x="564" y="726"/>
                      </a:lnTo>
                      <a:lnTo>
                        <a:pt x="586" y="715"/>
                      </a:lnTo>
                      <a:lnTo>
                        <a:pt x="623" y="689"/>
                      </a:lnTo>
                      <a:lnTo>
                        <a:pt x="633" y="679"/>
                      </a:lnTo>
                      <a:lnTo>
                        <a:pt x="642" y="668"/>
                      </a:lnTo>
                      <a:lnTo>
                        <a:pt x="663" y="652"/>
                      </a:lnTo>
                      <a:lnTo>
                        <a:pt x="689" y="624"/>
                      </a:lnTo>
                      <a:lnTo>
                        <a:pt x="705" y="600"/>
                      </a:lnTo>
                      <a:lnTo>
                        <a:pt x="714" y="589"/>
                      </a:lnTo>
                      <a:lnTo>
                        <a:pt x="723" y="582"/>
                      </a:lnTo>
                      <a:lnTo>
                        <a:pt x="747" y="561"/>
                      </a:lnTo>
                      <a:lnTo>
                        <a:pt x="765" y="533"/>
                      </a:lnTo>
                      <a:lnTo>
                        <a:pt x="774" y="520"/>
                      </a:lnTo>
                      <a:lnTo>
                        <a:pt x="796" y="480"/>
                      </a:lnTo>
                      <a:lnTo>
                        <a:pt x="800" y="473"/>
                      </a:lnTo>
                      <a:lnTo>
                        <a:pt x="804" y="465"/>
                      </a:lnTo>
                      <a:lnTo>
                        <a:pt x="808" y="454"/>
                      </a:lnTo>
                      <a:lnTo>
                        <a:pt x="819" y="437"/>
                      </a:lnTo>
                      <a:lnTo>
                        <a:pt x="828" y="426"/>
                      </a:lnTo>
                      <a:lnTo>
                        <a:pt x="836" y="420"/>
                      </a:lnTo>
                      <a:lnTo>
                        <a:pt x="846" y="417"/>
                      </a:lnTo>
                      <a:lnTo>
                        <a:pt x="866" y="401"/>
                      </a:lnTo>
                      <a:lnTo>
                        <a:pt x="875" y="388"/>
                      </a:lnTo>
                      <a:lnTo>
                        <a:pt x="881" y="357"/>
                      </a:lnTo>
                      <a:lnTo>
                        <a:pt x="886" y="345"/>
                      </a:lnTo>
                      <a:lnTo>
                        <a:pt x="888" y="331"/>
                      </a:lnTo>
                      <a:lnTo>
                        <a:pt x="888" y="318"/>
                      </a:lnTo>
                      <a:lnTo>
                        <a:pt x="894" y="305"/>
                      </a:lnTo>
                      <a:lnTo>
                        <a:pt x="897" y="294"/>
                      </a:lnTo>
                      <a:lnTo>
                        <a:pt x="898" y="282"/>
                      </a:lnTo>
                      <a:lnTo>
                        <a:pt x="892" y="281"/>
                      </a:lnTo>
                      <a:lnTo>
                        <a:pt x="856" y="281"/>
                      </a:lnTo>
                      <a:lnTo>
                        <a:pt x="850" y="285"/>
                      </a:lnTo>
                      <a:lnTo>
                        <a:pt x="844" y="299"/>
                      </a:lnTo>
                      <a:lnTo>
                        <a:pt x="836" y="308"/>
                      </a:lnTo>
                      <a:lnTo>
                        <a:pt x="824" y="307"/>
                      </a:lnTo>
                      <a:lnTo>
                        <a:pt x="801" y="304"/>
                      </a:lnTo>
                      <a:lnTo>
                        <a:pt x="791" y="285"/>
                      </a:lnTo>
                      <a:lnTo>
                        <a:pt x="789" y="272"/>
                      </a:lnTo>
                      <a:lnTo>
                        <a:pt x="793" y="256"/>
                      </a:lnTo>
                      <a:lnTo>
                        <a:pt x="801" y="239"/>
                      </a:lnTo>
                      <a:lnTo>
                        <a:pt x="808" y="227"/>
                      </a:lnTo>
                      <a:lnTo>
                        <a:pt x="822" y="218"/>
                      </a:lnTo>
                      <a:lnTo>
                        <a:pt x="845" y="233"/>
                      </a:lnTo>
                      <a:lnTo>
                        <a:pt x="852" y="224"/>
                      </a:lnTo>
                      <a:lnTo>
                        <a:pt x="849" y="131"/>
                      </a:lnTo>
                      <a:lnTo>
                        <a:pt x="836" y="87"/>
                      </a:lnTo>
                      <a:lnTo>
                        <a:pt x="830" y="55"/>
                      </a:lnTo>
                      <a:lnTo>
                        <a:pt x="828" y="34"/>
                      </a:lnTo>
                      <a:lnTo>
                        <a:pt x="827" y="33"/>
                      </a:lnTo>
                      <a:lnTo>
                        <a:pt x="822" y="32"/>
                      </a:lnTo>
                      <a:lnTo>
                        <a:pt x="807" y="17"/>
                      </a:lnTo>
                      <a:lnTo>
                        <a:pt x="786" y="11"/>
                      </a:lnTo>
                      <a:lnTo>
                        <a:pt x="774" y="9"/>
                      </a:lnTo>
                      <a:lnTo>
                        <a:pt x="761" y="12"/>
                      </a:lnTo>
                      <a:lnTo>
                        <a:pt x="749" y="9"/>
                      </a:lnTo>
                      <a:lnTo>
                        <a:pt x="726" y="2"/>
                      </a:lnTo>
                      <a:lnTo>
                        <a:pt x="717" y="0"/>
                      </a:lnTo>
                      <a:lnTo>
                        <a:pt x="705" y="5"/>
                      </a:lnTo>
                      <a:lnTo>
                        <a:pt x="704" y="8"/>
                      </a:lnTo>
                      <a:lnTo>
                        <a:pt x="693" y="13"/>
                      </a:lnTo>
                      <a:lnTo>
                        <a:pt x="679" y="22"/>
                      </a:lnTo>
                      <a:lnTo>
                        <a:pt x="641" y="40"/>
                      </a:lnTo>
                      <a:lnTo>
                        <a:pt x="625" y="57"/>
                      </a:lnTo>
                      <a:lnTo>
                        <a:pt x="605" y="70"/>
                      </a:lnTo>
                      <a:lnTo>
                        <a:pt x="586" y="88"/>
                      </a:lnTo>
                      <a:lnTo>
                        <a:pt x="575" y="104"/>
                      </a:lnTo>
                      <a:lnTo>
                        <a:pt x="558" y="129"/>
                      </a:lnTo>
                      <a:lnTo>
                        <a:pt x="531" y="148"/>
                      </a:lnTo>
                      <a:lnTo>
                        <a:pt x="516" y="167"/>
                      </a:lnTo>
                      <a:lnTo>
                        <a:pt x="501" y="201"/>
                      </a:lnTo>
                      <a:lnTo>
                        <a:pt x="496" y="207"/>
                      </a:lnTo>
                      <a:lnTo>
                        <a:pt x="488" y="211"/>
                      </a:lnTo>
                      <a:lnTo>
                        <a:pt x="477" y="212"/>
                      </a:lnTo>
                      <a:lnTo>
                        <a:pt x="452" y="218"/>
                      </a:lnTo>
                      <a:lnTo>
                        <a:pt x="437" y="217"/>
                      </a:lnTo>
                      <a:lnTo>
                        <a:pt x="414" y="204"/>
                      </a:lnTo>
                      <a:lnTo>
                        <a:pt x="402" y="199"/>
                      </a:lnTo>
                      <a:lnTo>
                        <a:pt x="388" y="197"/>
                      </a:lnTo>
                      <a:lnTo>
                        <a:pt x="376" y="201"/>
                      </a:lnTo>
                      <a:lnTo>
                        <a:pt x="357" y="221"/>
                      </a:lnTo>
                      <a:lnTo>
                        <a:pt x="351" y="229"/>
                      </a:lnTo>
                      <a:lnTo>
                        <a:pt x="348" y="237"/>
                      </a:lnTo>
                      <a:lnTo>
                        <a:pt x="339" y="248"/>
                      </a:lnTo>
                      <a:lnTo>
                        <a:pt x="327" y="255"/>
                      </a:lnTo>
                      <a:lnTo>
                        <a:pt x="322" y="260"/>
                      </a:lnTo>
                      <a:lnTo>
                        <a:pt x="312" y="277"/>
                      </a:lnTo>
                      <a:lnTo>
                        <a:pt x="277" y="286"/>
                      </a:lnTo>
                      <a:lnTo>
                        <a:pt x="259" y="285"/>
                      </a:lnTo>
                      <a:lnTo>
                        <a:pt x="243" y="282"/>
                      </a:lnTo>
                      <a:lnTo>
                        <a:pt x="233" y="280"/>
                      </a:lnTo>
                      <a:lnTo>
                        <a:pt x="230" y="271"/>
                      </a:lnTo>
                      <a:lnTo>
                        <a:pt x="237" y="250"/>
                      </a:lnTo>
                      <a:lnTo>
                        <a:pt x="239" y="237"/>
                      </a:lnTo>
                      <a:lnTo>
                        <a:pt x="239" y="231"/>
                      </a:lnTo>
                      <a:lnTo>
                        <a:pt x="238" y="213"/>
                      </a:lnTo>
                      <a:lnTo>
                        <a:pt x="231" y="201"/>
                      </a:lnTo>
                      <a:lnTo>
                        <a:pt x="217" y="190"/>
                      </a:lnTo>
                      <a:lnTo>
                        <a:pt x="212" y="181"/>
                      </a:lnTo>
                      <a:lnTo>
                        <a:pt x="200" y="170"/>
                      </a:lnTo>
                      <a:lnTo>
                        <a:pt x="198" y="167"/>
                      </a:lnTo>
                      <a:lnTo>
                        <a:pt x="192" y="161"/>
                      </a:lnTo>
                      <a:lnTo>
                        <a:pt x="188" y="16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74" name="Freeform 173"/>
                <p:cNvSpPr>
                  <a:spLocks noChangeAspect="1"/>
                </p:cNvSpPr>
                <p:nvPr/>
              </p:nvSpPr>
              <p:spPr bwMode="gray">
                <a:xfrm>
                  <a:off x="5330030" y="3854797"/>
                  <a:ext cx="55563" cy="138113"/>
                </a:xfrm>
                <a:custGeom>
                  <a:avLst/>
                  <a:gdLst/>
                  <a:ahLst/>
                  <a:cxnLst>
                    <a:cxn ang="0">
                      <a:pos x="61" y="11"/>
                    </a:cxn>
                    <a:cxn ang="0">
                      <a:pos x="42" y="14"/>
                    </a:cxn>
                    <a:cxn ang="0">
                      <a:pos x="25" y="8"/>
                    </a:cxn>
                    <a:cxn ang="0">
                      <a:pos x="13" y="8"/>
                    </a:cxn>
                    <a:cxn ang="0">
                      <a:pos x="25" y="15"/>
                    </a:cxn>
                    <a:cxn ang="0">
                      <a:pos x="37" y="40"/>
                    </a:cxn>
                    <a:cxn ang="0">
                      <a:pos x="50" y="65"/>
                    </a:cxn>
                    <a:cxn ang="0">
                      <a:pos x="42" y="80"/>
                    </a:cxn>
                    <a:cxn ang="0">
                      <a:pos x="35" y="94"/>
                    </a:cxn>
                    <a:cxn ang="0">
                      <a:pos x="31" y="127"/>
                    </a:cxn>
                    <a:cxn ang="0">
                      <a:pos x="31" y="159"/>
                    </a:cxn>
                    <a:cxn ang="0">
                      <a:pos x="41" y="172"/>
                    </a:cxn>
                    <a:cxn ang="0">
                      <a:pos x="24" y="181"/>
                    </a:cxn>
                    <a:cxn ang="0">
                      <a:pos x="14" y="198"/>
                    </a:cxn>
                    <a:cxn ang="0">
                      <a:pos x="2" y="235"/>
                    </a:cxn>
                    <a:cxn ang="0">
                      <a:pos x="8" y="248"/>
                    </a:cxn>
                    <a:cxn ang="0">
                      <a:pos x="23" y="257"/>
                    </a:cxn>
                    <a:cxn ang="0">
                      <a:pos x="30" y="263"/>
                    </a:cxn>
                    <a:cxn ang="0">
                      <a:pos x="51" y="289"/>
                    </a:cxn>
                    <a:cxn ang="0">
                      <a:pos x="93" y="284"/>
                    </a:cxn>
                    <a:cxn ang="0">
                      <a:pos x="101" y="310"/>
                    </a:cxn>
                    <a:cxn ang="0">
                      <a:pos x="94" y="343"/>
                    </a:cxn>
                    <a:cxn ang="0">
                      <a:pos x="86" y="365"/>
                    </a:cxn>
                    <a:cxn ang="0">
                      <a:pos x="97" y="388"/>
                    </a:cxn>
                    <a:cxn ang="0">
                      <a:pos x="112" y="404"/>
                    </a:cxn>
                    <a:cxn ang="0">
                      <a:pos x="128" y="414"/>
                    </a:cxn>
                    <a:cxn ang="0">
                      <a:pos x="127" y="429"/>
                    </a:cxn>
                    <a:cxn ang="0">
                      <a:pos x="142" y="430"/>
                    </a:cxn>
                    <a:cxn ang="0">
                      <a:pos x="139" y="409"/>
                    </a:cxn>
                    <a:cxn ang="0">
                      <a:pos x="139" y="392"/>
                    </a:cxn>
                    <a:cxn ang="0">
                      <a:pos x="153" y="377"/>
                    </a:cxn>
                    <a:cxn ang="0">
                      <a:pos x="169" y="368"/>
                    </a:cxn>
                    <a:cxn ang="0">
                      <a:pos x="169" y="325"/>
                    </a:cxn>
                    <a:cxn ang="0">
                      <a:pos x="172" y="295"/>
                    </a:cxn>
                    <a:cxn ang="0">
                      <a:pos x="148" y="266"/>
                    </a:cxn>
                    <a:cxn ang="0">
                      <a:pos x="116" y="230"/>
                    </a:cxn>
                    <a:cxn ang="0">
                      <a:pos x="116" y="242"/>
                    </a:cxn>
                    <a:cxn ang="0">
                      <a:pos x="126" y="250"/>
                    </a:cxn>
                    <a:cxn ang="0">
                      <a:pos x="134" y="282"/>
                    </a:cxn>
                    <a:cxn ang="0">
                      <a:pos x="121" y="269"/>
                    </a:cxn>
                    <a:cxn ang="0">
                      <a:pos x="115" y="262"/>
                    </a:cxn>
                    <a:cxn ang="0">
                      <a:pos x="102" y="272"/>
                    </a:cxn>
                    <a:cxn ang="0">
                      <a:pos x="97" y="261"/>
                    </a:cxn>
                    <a:cxn ang="0">
                      <a:pos x="100" y="245"/>
                    </a:cxn>
                    <a:cxn ang="0">
                      <a:pos x="89" y="231"/>
                    </a:cxn>
                    <a:cxn ang="0">
                      <a:pos x="85" y="208"/>
                    </a:cxn>
                    <a:cxn ang="0">
                      <a:pos x="68" y="159"/>
                    </a:cxn>
                    <a:cxn ang="0">
                      <a:pos x="79" y="140"/>
                    </a:cxn>
                    <a:cxn ang="0">
                      <a:pos x="79" y="70"/>
                    </a:cxn>
                    <a:cxn ang="0">
                      <a:pos x="78" y="51"/>
                    </a:cxn>
                    <a:cxn ang="0">
                      <a:pos x="63" y="32"/>
                    </a:cxn>
                    <a:cxn ang="0">
                      <a:pos x="69" y="10"/>
                    </a:cxn>
                  </a:cxnLst>
                  <a:rect l="0" t="0" r="r" b="b"/>
                  <a:pathLst>
                    <a:path w="175" h="431">
                      <a:moveTo>
                        <a:pt x="64" y="18"/>
                      </a:moveTo>
                      <a:lnTo>
                        <a:pt x="62" y="14"/>
                      </a:lnTo>
                      <a:lnTo>
                        <a:pt x="61" y="11"/>
                      </a:lnTo>
                      <a:lnTo>
                        <a:pt x="58" y="10"/>
                      </a:lnTo>
                      <a:lnTo>
                        <a:pt x="53" y="10"/>
                      </a:lnTo>
                      <a:lnTo>
                        <a:pt x="42" y="14"/>
                      </a:lnTo>
                      <a:lnTo>
                        <a:pt x="40" y="13"/>
                      </a:lnTo>
                      <a:lnTo>
                        <a:pt x="35" y="6"/>
                      </a:lnTo>
                      <a:lnTo>
                        <a:pt x="25" y="8"/>
                      </a:lnTo>
                      <a:lnTo>
                        <a:pt x="14" y="0"/>
                      </a:lnTo>
                      <a:lnTo>
                        <a:pt x="13" y="3"/>
                      </a:lnTo>
                      <a:lnTo>
                        <a:pt x="13" y="8"/>
                      </a:lnTo>
                      <a:lnTo>
                        <a:pt x="14" y="9"/>
                      </a:lnTo>
                      <a:lnTo>
                        <a:pt x="16" y="15"/>
                      </a:lnTo>
                      <a:lnTo>
                        <a:pt x="25" y="15"/>
                      </a:lnTo>
                      <a:lnTo>
                        <a:pt x="32" y="24"/>
                      </a:lnTo>
                      <a:lnTo>
                        <a:pt x="34" y="29"/>
                      </a:lnTo>
                      <a:lnTo>
                        <a:pt x="37" y="40"/>
                      </a:lnTo>
                      <a:lnTo>
                        <a:pt x="43" y="45"/>
                      </a:lnTo>
                      <a:lnTo>
                        <a:pt x="46" y="63"/>
                      </a:lnTo>
                      <a:lnTo>
                        <a:pt x="50" y="65"/>
                      </a:lnTo>
                      <a:lnTo>
                        <a:pt x="51" y="72"/>
                      </a:lnTo>
                      <a:lnTo>
                        <a:pt x="51" y="75"/>
                      </a:lnTo>
                      <a:lnTo>
                        <a:pt x="42" y="80"/>
                      </a:lnTo>
                      <a:lnTo>
                        <a:pt x="40" y="81"/>
                      </a:lnTo>
                      <a:lnTo>
                        <a:pt x="36" y="84"/>
                      </a:lnTo>
                      <a:lnTo>
                        <a:pt x="35" y="94"/>
                      </a:lnTo>
                      <a:lnTo>
                        <a:pt x="36" y="102"/>
                      </a:lnTo>
                      <a:lnTo>
                        <a:pt x="30" y="119"/>
                      </a:lnTo>
                      <a:lnTo>
                        <a:pt x="31" y="127"/>
                      </a:lnTo>
                      <a:lnTo>
                        <a:pt x="32" y="142"/>
                      </a:lnTo>
                      <a:lnTo>
                        <a:pt x="30" y="156"/>
                      </a:lnTo>
                      <a:lnTo>
                        <a:pt x="31" y="159"/>
                      </a:lnTo>
                      <a:lnTo>
                        <a:pt x="35" y="164"/>
                      </a:lnTo>
                      <a:lnTo>
                        <a:pt x="40" y="166"/>
                      </a:lnTo>
                      <a:lnTo>
                        <a:pt x="41" y="172"/>
                      </a:lnTo>
                      <a:lnTo>
                        <a:pt x="38" y="175"/>
                      </a:lnTo>
                      <a:lnTo>
                        <a:pt x="30" y="176"/>
                      </a:lnTo>
                      <a:lnTo>
                        <a:pt x="24" y="181"/>
                      </a:lnTo>
                      <a:lnTo>
                        <a:pt x="19" y="182"/>
                      </a:lnTo>
                      <a:lnTo>
                        <a:pt x="18" y="183"/>
                      </a:lnTo>
                      <a:lnTo>
                        <a:pt x="14" y="198"/>
                      </a:lnTo>
                      <a:lnTo>
                        <a:pt x="14" y="213"/>
                      </a:lnTo>
                      <a:lnTo>
                        <a:pt x="9" y="228"/>
                      </a:lnTo>
                      <a:lnTo>
                        <a:pt x="2" y="235"/>
                      </a:lnTo>
                      <a:lnTo>
                        <a:pt x="0" y="239"/>
                      </a:lnTo>
                      <a:lnTo>
                        <a:pt x="3" y="247"/>
                      </a:lnTo>
                      <a:lnTo>
                        <a:pt x="8" y="248"/>
                      </a:lnTo>
                      <a:lnTo>
                        <a:pt x="11" y="256"/>
                      </a:lnTo>
                      <a:lnTo>
                        <a:pt x="19" y="255"/>
                      </a:lnTo>
                      <a:lnTo>
                        <a:pt x="23" y="257"/>
                      </a:lnTo>
                      <a:lnTo>
                        <a:pt x="23" y="258"/>
                      </a:lnTo>
                      <a:lnTo>
                        <a:pt x="24" y="261"/>
                      </a:lnTo>
                      <a:lnTo>
                        <a:pt x="30" y="263"/>
                      </a:lnTo>
                      <a:lnTo>
                        <a:pt x="37" y="279"/>
                      </a:lnTo>
                      <a:lnTo>
                        <a:pt x="47" y="289"/>
                      </a:lnTo>
                      <a:lnTo>
                        <a:pt x="51" y="289"/>
                      </a:lnTo>
                      <a:lnTo>
                        <a:pt x="59" y="287"/>
                      </a:lnTo>
                      <a:lnTo>
                        <a:pt x="89" y="283"/>
                      </a:lnTo>
                      <a:lnTo>
                        <a:pt x="93" y="284"/>
                      </a:lnTo>
                      <a:lnTo>
                        <a:pt x="96" y="289"/>
                      </a:lnTo>
                      <a:lnTo>
                        <a:pt x="100" y="302"/>
                      </a:lnTo>
                      <a:lnTo>
                        <a:pt x="101" y="310"/>
                      </a:lnTo>
                      <a:lnTo>
                        <a:pt x="102" y="328"/>
                      </a:lnTo>
                      <a:lnTo>
                        <a:pt x="100" y="336"/>
                      </a:lnTo>
                      <a:lnTo>
                        <a:pt x="94" y="343"/>
                      </a:lnTo>
                      <a:lnTo>
                        <a:pt x="95" y="349"/>
                      </a:lnTo>
                      <a:lnTo>
                        <a:pt x="89" y="354"/>
                      </a:lnTo>
                      <a:lnTo>
                        <a:pt x="86" y="365"/>
                      </a:lnTo>
                      <a:lnTo>
                        <a:pt x="89" y="369"/>
                      </a:lnTo>
                      <a:lnTo>
                        <a:pt x="94" y="385"/>
                      </a:lnTo>
                      <a:lnTo>
                        <a:pt x="97" y="388"/>
                      </a:lnTo>
                      <a:lnTo>
                        <a:pt x="101" y="390"/>
                      </a:lnTo>
                      <a:lnTo>
                        <a:pt x="104" y="395"/>
                      </a:lnTo>
                      <a:lnTo>
                        <a:pt x="112" y="404"/>
                      </a:lnTo>
                      <a:lnTo>
                        <a:pt x="117" y="411"/>
                      </a:lnTo>
                      <a:lnTo>
                        <a:pt x="121" y="413"/>
                      </a:lnTo>
                      <a:lnTo>
                        <a:pt x="128" y="414"/>
                      </a:lnTo>
                      <a:lnTo>
                        <a:pt x="132" y="419"/>
                      </a:lnTo>
                      <a:lnTo>
                        <a:pt x="132" y="423"/>
                      </a:lnTo>
                      <a:lnTo>
                        <a:pt x="127" y="429"/>
                      </a:lnTo>
                      <a:lnTo>
                        <a:pt x="128" y="431"/>
                      </a:lnTo>
                      <a:lnTo>
                        <a:pt x="140" y="431"/>
                      </a:lnTo>
                      <a:lnTo>
                        <a:pt x="142" y="430"/>
                      </a:lnTo>
                      <a:lnTo>
                        <a:pt x="140" y="420"/>
                      </a:lnTo>
                      <a:lnTo>
                        <a:pt x="142" y="414"/>
                      </a:lnTo>
                      <a:lnTo>
                        <a:pt x="139" y="409"/>
                      </a:lnTo>
                      <a:lnTo>
                        <a:pt x="136" y="406"/>
                      </a:lnTo>
                      <a:lnTo>
                        <a:pt x="136" y="400"/>
                      </a:lnTo>
                      <a:lnTo>
                        <a:pt x="139" y="392"/>
                      </a:lnTo>
                      <a:lnTo>
                        <a:pt x="139" y="388"/>
                      </a:lnTo>
                      <a:lnTo>
                        <a:pt x="140" y="385"/>
                      </a:lnTo>
                      <a:lnTo>
                        <a:pt x="153" y="377"/>
                      </a:lnTo>
                      <a:lnTo>
                        <a:pt x="159" y="376"/>
                      </a:lnTo>
                      <a:lnTo>
                        <a:pt x="165" y="374"/>
                      </a:lnTo>
                      <a:lnTo>
                        <a:pt x="169" y="368"/>
                      </a:lnTo>
                      <a:lnTo>
                        <a:pt x="170" y="347"/>
                      </a:lnTo>
                      <a:lnTo>
                        <a:pt x="172" y="339"/>
                      </a:lnTo>
                      <a:lnTo>
                        <a:pt x="169" y="325"/>
                      </a:lnTo>
                      <a:lnTo>
                        <a:pt x="172" y="315"/>
                      </a:lnTo>
                      <a:lnTo>
                        <a:pt x="175" y="307"/>
                      </a:lnTo>
                      <a:lnTo>
                        <a:pt x="172" y="295"/>
                      </a:lnTo>
                      <a:lnTo>
                        <a:pt x="167" y="288"/>
                      </a:lnTo>
                      <a:lnTo>
                        <a:pt x="154" y="275"/>
                      </a:lnTo>
                      <a:lnTo>
                        <a:pt x="148" y="266"/>
                      </a:lnTo>
                      <a:lnTo>
                        <a:pt x="133" y="247"/>
                      </a:lnTo>
                      <a:lnTo>
                        <a:pt x="123" y="240"/>
                      </a:lnTo>
                      <a:lnTo>
                        <a:pt x="116" y="230"/>
                      </a:lnTo>
                      <a:lnTo>
                        <a:pt x="115" y="231"/>
                      </a:lnTo>
                      <a:lnTo>
                        <a:pt x="115" y="239"/>
                      </a:lnTo>
                      <a:lnTo>
                        <a:pt x="116" y="242"/>
                      </a:lnTo>
                      <a:lnTo>
                        <a:pt x="117" y="245"/>
                      </a:lnTo>
                      <a:lnTo>
                        <a:pt x="122" y="246"/>
                      </a:lnTo>
                      <a:lnTo>
                        <a:pt x="126" y="250"/>
                      </a:lnTo>
                      <a:lnTo>
                        <a:pt x="136" y="274"/>
                      </a:lnTo>
                      <a:lnTo>
                        <a:pt x="136" y="280"/>
                      </a:lnTo>
                      <a:lnTo>
                        <a:pt x="134" y="282"/>
                      </a:lnTo>
                      <a:lnTo>
                        <a:pt x="132" y="280"/>
                      </a:lnTo>
                      <a:lnTo>
                        <a:pt x="126" y="272"/>
                      </a:lnTo>
                      <a:lnTo>
                        <a:pt x="121" y="269"/>
                      </a:lnTo>
                      <a:lnTo>
                        <a:pt x="117" y="262"/>
                      </a:lnTo>
                      <a:lnTo>
                        <a:pt x="116" y="262"/>
                      </a:lnTo>
                      <a:lnTo>
                        <a:pt x="115" y="262"/>
                      </a:lnTo>
                      <a:lnTo>
                        <a:pt x="111" y="271"/>
                      </a:lnTo>
                      <a:lnTo>
                        <a:pt x="109" y="272"/>
                      </a:lnTo>
                      <a:lnTo>
                        <a:pt x="102" y="272"/>
                      </a:lnTo>
                      <a:lnTo>
                        <a:pt x="101" y="269"/>
                      </a:lnTo>
                      <a:lnTo>
                        <a:pt x="99" y="266"/>
                      </a:lnTo>
                      <a:lnTo>
                        <a:pt x="97" y="261"/>
                      </a:lnTo>
                      <a:lnTo>
                        <a:pt x="97" y="256"/>
                      </a:lnTo>
                      <a:lnTo>
                        <a:pt x="100" y="247"/>
                      </a:lnTo>
                      <a:lnTo>
                        <a:pt x="100" y="245"/>
                      </a:lnTo>
                      <a:lnTo>
                        <a:pt x="97" y="241"/>
                      </a:lnTo>
                      <a:lnTo>
                        <a:pt x="91" y="235"/>
                      </a:lnTo>
                      <a:lnTo>
                        <a:pt x="89" y="231"/>
                      </a:lnTo>
                      <a:lnTo>
                        <a:pt x="86" y="223"/>
                      </a:lnTo>
                      <a:lnTo>
                        <a:pt x="86" y="209"/>
                      </a:lnTo>
                      <a:lnTo>
                        <a:pt x="85" y="208"/>
                      </a:lnTo>
                      <a:lnTo>
                        <a:pt x="80" y="187"/>
                      </a:lnTo>
                      <a:lnTo>
                        <a:pt x="68" y="164"/>
                      </a:lnTo>
                      <a:lnTo>
                        <a:pt x="68" y="159"/>
                      </a:lnTo>
                      <a:lnTo>
                        <a:pt x="68" y="154"/>
                      </a:lnTo>
                      <a:lnTo>
                        <a:pt x="73" y="145"/>
                      </a:lnTo>
                      <a:lnTo>
                        <a:pt x="79" y="140"/>
                      </a:lnTo>
                      <a:lnTo>
                        <a:pt x="83" y="128"/>
                      </a:lnTo>
                      <a:lnTo>
                        <a:pt x="81" y="94"/>
                      </a:lnTo>
                      <a:lnTo>
                        <a:pt x="79" y="70"/>
                      </a:lnTo>
                      <a:lnTo>
                        <a:pt x="81" y="63"/>
                      </a:lnTo>
                      <a:lnTo>
                        <a:pt x="81" y="57"/>
                      </a:lnTo>
                      <a:lnTo>
                        <a:pt x="78" y="51"/>
                      </a:lnTo>
                      <a:lnTo>
                        <a:pt x="72" y="48"/>
                      </a:lnTo>
                      <a:lnTo>
                        <a:pt x="69" y="46"/>
                      </a:lnTo>
                      <a:lnTo>
                        <a:pt x="63" y="32"/>
                      </a:lnTo>
                      <a:lnTo>
                        <a:pt x="62" y="26"/>
                      </a:lnTo>
                      <a:lnTo>
                        <a:pt x="64" y="18"/>
                      </a:lnTo>
                      <a:lnTo>
                        <a:pt x="69" y="10"/>
                      </a:lnTo>
                      <a:lnTo>
                        <a:pt x="64" y="1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75" name="Freeform 174"/>
                <p:cNvSpPr>
                  <a:spLocks noChangeAspect="1"/>
                </p:cNvSpPr>
                <p:nvPr/>
              </p:nvSpPr>
              <p:spPr bwMode="gray">
                <a:xfrm>
                  <a:off x="5511005" y="3904009"/>
                  <a:ext cx="123825" cy="247650"/>
                </a:xfrm>
                <a:custGeom>
                  <a:avLst/>
                  <a:gdLst/>
                  <a:ahLst/>
                  <a:cxnLst>
                    <a:cxn ang="0">
                      <a:pos x="76" y="226"/>
                    </a:cxn>
                    <a:cxn ang="0">
                      <a:pos x="107" y="215"/>
                    </a:cxn>
                    <a:cxn ang="0">
                      <a:pos x="118" y="215"/>
                    </a:cxn>
                    <a:cxn ang="0">
                      <a:pos x="130" y="204"/>
                    </a:cxn>
                    <a:cxn ang="0">
                      <a:pos x="152" y="199"/>
                    </a:cxn>
                    <a:cxn ang="0">
                      <a:pos x="170" y="219"/>
                    </a:cxn>
                    <a:cxn ang="0">
                      <a:pos x="182" y="210"/>
                    </a:cxn>
                    <a:cxn ang="0">
                      <a:pos x="183" y="181"/>
                    </a:cxn>
                    <a:cxn ang="0">
                      <a:pos x="204" y="189"/>
                    </a:cxn>
                    <a:cxn ang="0">
                      <a:pos x="208" y="167"/>
                    </a:cxn>
                    <a:cxn ang="0">
                      <a:pos x="221" y="149"/>
                    </a:cxn>
                    <a:cxn ang="0">
                      <a:pos x="229" y="160"/>
                    </a:cxn>
                    <a:cxn ang="0">
                      <a:pos x="258" y="140"/>
                    </a:cxn>
                    <a:cxn ang="0">
                      <a:pos x="242" y="125"/>
                    </a:cxn>
                    <a:cxn ang="0">
                      <a:pos x="258" y="113"/>
                    </a:cxn>
                    <a:cxn ang="0">
                      <a:pos x="253" y="81"/>
                    </a:cxn>
                    <a:cxn ang="0">
                      <a:pos x="270" y="92"/>
                    </a:cxn>
                    <a:cxn ang="0">
                      <a:pos x="293" y="68"/>
                    </a:cxn>
                    <a:cxn ang="0">
                      <a:pos x="307" y="25"/>
                    </a:cxn>
                    <a:cxn ang="0">
                      <a:pos x="316" y="5"/>
                    </a:cxn>
                    <a:cxn ang="0">
                      <a:pos x="344" y="23"/>
                    </a:cxn>
                    <a:cxn ang="0">
                      <a:pos x="365" y="60"/>
                    </a:cxn>
                    <a:cxn ang="0">
                      <a:pos x="374" y="106"/>
                    </a:cxn>
                    <a:cxn ang="0">
                      <a:pos x="382" y="151"/>
                    </a:cxn>
                    <a:cxn ang="0">
                      <a:pos x="388" y="198"/>
                    </a:cxn>
                    <a:cxn ang="0">
                      <a:pos x="370" y="198"/>
                    </a:cxn>
                    <a:cxn ang="0">
                      <a:pos x="353" y="206"/>
                    </a:cxn>
                    <a:cxn ang="0">
                      <a:pos x="360" y="251"/>
                    </a:cxn>
                    <a:cxn ang="0">
                      <a:pos x="342" y="283"/>
                    </a:cxn>
                    <a:cxn ang="0">
                      <a:pos x="329" y="366"/>
                    </a:cxn>
                    <a:cxn ang="0">
                      <a:pos x="316" y="405"/>
                    </a:cxn>
                    <a:cxn ang="0">
                      <a:pos x="283" y="511"/>
                    </a:cxn>
                    <a:cxn ang="0">
                      <a:pos x="254" y="606"/>
                    </a:cxn>
                    <a:cxn ang="0">
                      <a:pos x="236" y="684"/>
                    </a:cxn>
                    <a:cxn ang="0">
                      <a:pos x="210" y="736"/>
                    </a:cxn>
                    <a:cxn ang="0">
                      <a:pos x="183" y="748"/>
                    </a:cxn>
                    <a:cxn ang="0">
                      <a:pos x="106" y="776"/>
                    </a:cxn>
                    <a:cxn ang="0">
                      <a:pos x="59" y="746"/>
                    </a:cxn>
                    <a:cxn ang="0">
                      <a:pos x="27" y="697"/>
                    </a:cxn>
                    <a:cxn ang="0">
                      <a:pos x="28" y="654"/>
                    </a:cxn>
                    <a:cxn ang="0">
                      <a:pos x="9" y="615"/>
                    </a:cxn>
                    <a:cxn ang="0">
                      <a:pos x="0" y="574"/>
                    </a:cxn>
                    <a:cxn ang="0">
                      <a:pos x="15" y="527"/>
                    </a:cxn>
                    <a:cxn ang="0">
                      <a:pos x="38" y="489"/>
                    </a:cxn>
                    <a:cxn ang="0">
                      <a:pos x="69" y="435"/>
                    </a:cxn>
                    <a:cxn ang="0">
                      <a:pos x="69" y="409"/>
                    </a:cxn>
                    <a:cxn ang="0">
                      <a:pos x="48" y="348"/>
                    </a:cxn>
                    <a:cxn ang="0">
                      <a:pos x="51" y="280"/>
                    </a:cxn>
                  </a:cxnLst>
                  <a:rect l="0" t="0" r="r" b="b"/>
                  <a:pathLst>
                    <a:path w="391" h="776">
                      <a:moveTo>
                        <a:pt x="64" y="230"/>
                      </a:moveTo>
                      <a:lnTo>
                        <a:pt x="69" y="224"/>
                      </a:lnTo>
                      <a:lnTo>
                        <a:pt x="76" y="226"/>
                      </a:lnTo>
                      <a:lnTo>
                        <a:pt x="92" y="225"/>
                      </a:lnTo>
                      <a:lnTo>
                        <a:pt x="96" y="221"/>
                      </a:lnTo>
                      <a:lnTo>
                        <a:pt x="107" y="215"/>
                      </a:lnTo>
                      <a:lnTo>
                        <a:pt x="109" y="220"/>
                      </a:lnTo>
                      <a:lnTo>
                        <a:pt x="113" y="221"/>
                      </a:lnTo>
                      <a:lnTo>
                        <a:pt x="118" y="215"/>
                      </a:lnTo>
                      <a:lnTo>
                        <a:pt x="124" y="217"/>
                      </a:lnTo>
                      <a:lnTo>
                        <a:pt x="129" y="211"/>
                      </a:lnTo>
                      <a:lnTo>
                        <a:pt x="130" y="204"/>
                      </a:lnTo>
                      <a:lnTo>
                        <a:pt x="140" y="202"/>
                      </a:lnTo>
                      <a:lnTo>
                        <a:pt x="146" y="205"/>
                      </a:lnTo>
                      <a:lnTo>
                        <a:pt x="152" y="199"/>
                      </a:lnTo>
                      <a:lnTo>
                        <a:pt x="159" y="202"/>
                      </a:lnTo>
                      <a:lnTo>
                        <a:pt x="164" y="211"/>
                      </a:lnTo>
                      <a:lnTo>
                        <a:pt x="170" y="219"/>
                      </a:lnTo>
                      <a:lnTo>
                        <a:pt x="178" y="221"/>
                      </a:lnTo>
                      <a:lnTo>
                        <a:pt x="184" y="220"/>
                      </a:lnTo>
                      <a:lnTo>
                        <a:pt x="182" y="210"/>
                      </a:lnTo>
                      <a:lnTo>
                        <a:pt x="172" y="202"/>
                      </a:lnTo>
                      <a:lnTo>
                        <a:pt x="173" y="192"/>
                      </a:lnTo>
                      <a:lnTo>
                        <a:pt x="183" y="181"/>
                      </a:lnTo>
                      <a:lnTo>
                        <a:pt x="195" y="173"/>
                      </a:lnTo>
                      <a:lnTo>
                        <a:pt x="202" y="176"/>
                      </a:lnTo>
                      <a:lnTo>
                        <a:pt x="204" y="189"/>
                      </a:lnTo>
                      <a:lnTo>
                        <a:pt x="211" y="189"/>
                      </a:lnTo>
                      <a:lnTo>
                        <a:pt x="218" y="186"/>
                      </a:lnTo>
                      <a:lnTo>
                        <a:pt x="208" y="167"/>
                      </a:lnTo>
                      <a:lnTo>
                        <a:pt x="215" y="161"/>
                      </a:lnTo>
                      <a:lnTo>
                        <a:pt x="224" y="150"/>
                      </a:lnTo>
                      <a:lnTo>
                        <a:pt x="221" y="149"/>
                      </a:lnTo>
                      <a:lnTo>
                        <a:pt x="227" y="141"/>
                      </a:lnTo>
                      <a:lnTo>
                        <a:pt x="231" y="149"/>
                      </a:lnTo>
                      <a:lnTo>
                        <a:pt x="229" y="160"/>
                      </a:lnTo>
                      <a:lnTo>
                        <a:pt x="245" y="140"/>
                      </a:lnTo>
                      <a:lnTo>
                        <a:pt x="253" y="141"/>
                      </a:lnTo>
                      <a:lnTo>
                        <a:pt x="258" y="140"/>
                      </a:lnTo>
                      <a:lnTo>
                        <a:pt x="256" y="135"/>
                      </a:lnTo>
                      <a:lnTo>
                        <a:pt x="247" y="133"/>
                      </a:lnTo>
                      <a:lnTo>
                        <a:pt x="242" y="125"/>
                      </a:lnTo>
                      <a:lnTo>
                        <a:pt x="245" y="119"/>
                      </a:lnTo>
                      <a:lnTo>
                        <a:pt x="253" y="108"/>
                      </a:lnTo>
                      <a:lnTo>
                        <a:pt x="258" y="113"/>
                      </a:lnTo>
                      <a:lnTo>
                        <a:pt x="259" y="101"/>
                      </a:lnTo>
                      <a:lnTo>
                        <a:pt x="256" y="93"/>
                      </a:lnTo>
                      <a:lnTo>
                        <a:pt x="253" y="81"/>
                      </a:lnTo>
                      <a:lnTo>
                        <a:pt x="256" y="77"/>
                      </a:lnTo>
                      <a:lnTo>
                        <a:pt x="267" y="81"/>
                      </a:lnTo>
                      <a:lnTo>
                        <a:pt x="270" y="92"/>
                      </a:lnTo>
                      <a:lnTo>
                        <a:pt x="283" y="74"/>
                      </a:lnTo>
                      <a:lnTo>
                        <a:pt x="285" y="63"/>
                      </a:lnTo>
                      <a:lnTo>
                        <a:pt x="293" y="68"/>
                      </a:lnTo>
                      <a:lnTo>
                        <a:pt x="301" y="61"/>
                      </a:lnTo>
                      <a:lnTo>
                        <a:pt x="306" y="47"/>
                      </a:lnTo>
                      <a:lnTo>
                        <a:pt x="307" y="25"/>
                      </a:lnTo>
                      <a:lnTo>
                        <a:pt x="301" y="15"/>
                      </a:lnTo>
                      <a:lnTo>
                        <a:pt x="306" y="17"/>
                      </a:lnTo>
                      <a:lnTo>
                        <a:pt x="316" y="5"/>
                      </a:lnTo>
                      <a:lnTo>
                        <a:pt x="323" y="0"/>
                      </a:lnTo>
                      <a:lnTo>
                        <a:pt x="334" y="10"/>
                      </a:lnTo>
                      <a:lnTo>
                        <a:pt x="344" y="23"/>
                      </a:lnTo>
                      <a:lnTo>
                        <a:pt x="354" y="33"/>
                      </a:lnTo>
                      <a:lnTo>
                        <a:pt x="361" y="47"/>
                      </a:lnTo>
                      <a:lnTo>
                        <a:pt x="365" y="60"/>
                      </a:lnTo>
                      <a:lnTo>
                        <a:pt x="366" y="73"/>
                      </a:lnTo>
                      <a:lnTo>
                        <a:pt x="371" y="89"/>
                      </a:lnTo>
                      <a:lnTo>
                        <a:pt x="374" y="106"/>
                      </a:lnTo>
                      <a:lnTo>
                        <a:pt x="377" y="120"/>
                      </a:lnTo>
                      <a:lnTo>
                        <a:pt x="379" y="135"/>
                      </a:lnTo>
                      <a:lnTo>
                        <a:pt x="382" y="151"/>
                      </a:lnTo>
                      <a:lnTo>
                        <a:pt x="388" y="167"/>
                      </a:lnTo>
                      <a:lnTo>
                        <a:pt x="391" y="183"/>
                      </a:lnTo>
                      <a:lnTo>
                        <a:pt x="388" y="198"/>
                      </a:lnTo>
                      <a:lnTo>
                        <a:pt x="383" y="210"/>
                      </a:lnTo>
                      <a:lnTo>
                        <a:pt x="376" y="211"/>
                      </a:lnTo>
                      <a:lnTo>
                        <a:pt x="370" y="198"/>
                      </a:lnTo>
                      <a:lnTo>
                        <a:pt x="366" y="183"/>
                      </a:lnTo>
                      <a:lnTo>
                        <a:pt x="356" y="184"/>
                      </a:lnTo>
                      <a:lnTo>
                        <a:pt x="353" y="206"/>
                      </a:lnTo>
                      <a:lnTo>
                        <a:pt x="353" y="222"/>
                      </a:lnTo>
                      <a:lnTo>
                        <a:pt x="360" y="235"/>
                      </a:lnTo>
                      <a:lnTo>
                        <a:pt x="360" y="251"/>
                      </a:lnTo>
                      <a:lnTo>
                        <a:pt x="355" y="262"/>
                      </a:lnTo>
                      <a:lnTo>
                        <a:pt x="349" y="268"/>
                      </a:lnTo>
                      <a:lnTo>
                        <a:pt x="342" y="283"/>
                      </a:lnTo>
                      <a:lnTo>
                        <a:pt x="339" y="300"/>
                      </a:lnTo>
                      <a:lnTo>
                        <a:pt x="339" y="315"/>
                      </a:lnTo>
                      <a:lnTo>
                        <a:pt x="329" y="366"/>
                      </a:lnTo>
                      <a:lnTo>
                        <a:pt x="318" y="397"/>
                      </a:lnTo>
                      <a:lnTo>
                        <a:pt x="317" y="397"/>
                      </a:lnTo>
                      <a:lnTo>
                        <a:pt x="316" y="405"/>
                      </a:lnTo>
                      <a:lnTo>
                        <a:pt x="300" y="459"/>
                      </a:lnTo>
                      <a:lnTo>
                        <a:pt x="288" y="488"/>
                      </a:lnTo>
                      <a:lnTo>
                        <a:pt x="283" y="511"/>
                      </a:lnTo>
                      <a:lnTo>
                        <a:pt x="273" y="549"/>
                      </a:lnTo>
                      <a:lnTo>
                        <a:pt x="266" y="566"/>
                      </a:lnTo>
                      <a:lnTo>
                        <a:pt x="254" y="606"/>
                      </a:lnTo>
                      <a:lnTo>
                        <a:pt x="248" y="635"/>
                      </a:lnTo>
                      <a:lnTo>
                        <a:pt x="243" y="651"/>
                      </a:lnTo>
                      <a:lnTo>
                        <a:pt x="236" y="684"/>
                      </a:lnTo>
                      <a:lnTo>
                        <a:pt x="227" y="700"/>
                      </a:lnTo>
                      <a:lnTo>
                        <a:pt x="223" y="715"/>
                      </a:lnTo>
                      <a:lnTo>
                        <a:pt x="210" y="736"/>
                      </a:lnTo>
                      <a:lnTo>
                        <a:pt x="200" y="744"/>
                      </a:lnTo>
                      <a:lnTo>
                        <a:pt x="192" y="749"/>
                      </a:lnTo>
                      <a:lnTo>
                        <a:pt x="183" y="748"/>
                      </a:lnTo>
                      <a:lnTo>
                        <a:pt x="151" y="755"/>
                      </a:lnTo>
                      <a:lnTo>
                        <a:pt x="119" y="774"/>
                      </a:lnTo>
                      <a:lnTo>
                        <a:pt x="106" y="776"/>
                      </a:lnTo>
                      <a:lnTo>
                        <a:pt x="86" y="762"/>
                      </a:lnTo>
                      <a:lnTo>
                        <a:pt x="71" y="753"/>
                      </a:lnTo>
                      <a:lnTo>
                        <a:pt x="59" y="746"/>
                      </a:lnTo>
                      <a:lnTo>
                        <a:pt x="47" y="736"/>
                      </a:lnTo>
                      <a:lnTo>
                        <a:pt x="32" y="714"/>
                      </a:lnTo>
                      <a:lnTo>
                        <a:pt x="27" y="697"/>
                      </a:lnTo>
                      <a:lnTo>
                        <a:pt x="24" y="678"/>
                      </a:lnTo>
                      <a:lnTo>
                        <a:pt x="24" y="663"/>
                      </a:lnTo>
                      <a:lnTo>
                        <a:pt x="28" y="654"/>
                      </a:lnTo>
                      <a:lnTo>
                        <a:pt x="24" y="638"/>
                      </a:lnTo>
                      <a:lnTo>
                        <a:pt x="17" y="624"/>
                      </a:lnTo>
                      <a:lnTo>
                        <a:pt x="9" y="615"/>
                      </a:lnTo>
                      <a:lnTo>
                        <a:pt x="1" y="601"/>
                      </a:lnTo>
                      <a:lnTo>
                        <a:pt x="1" y="586"/>
                      </a:lnTo>
                      <a:lnTo>
                        <a:pt x="0" y="574"/>
                      </a:lnTo>
                      <a:lnTo>
                        <a:pt x="0" y="555"/>
                      </a:lnTo>
                      <a:lnTo>
                        <a:pt x="8" y="543"/>
                      </a:lnTo>
                      <a:lnTo>
                        <a:pt x="15" y="527"/>
                      </a:lnTo>
                      <a:lnTo>
                        <a:pt x="21" y="518"/>
                      </a:lnTo>
                      <a:lnTo>
                        <a:pt x="30" y="516"/>
                      </a:lnTo>
                      <a:lnTo>
                        <a:pt x="38" y="489"/>
                      </a:lnTo>
                      <a:lnTo>
                        <a:pt x="55" y="457"/>
                      </a:lnTo>
                      <a:lnTo>
                        <a:pt x="65" y="446"/>
                      </a:lnTo>
                      <a:lnTo>
                        <a:pt x="69" y="435"/>
                      </a:lnTo>
                      <a:lnTo>
                        <a:pt x="68" y="425"/>
                      </a:lnTo>
                      <a:lnTo>
                        <a:pt x="71" y="419"/>
                      </a:lnTo>
                      <a:lnTo>
                        <a:pt x="69" y="409"/>
                      </a:lnTo>
                      <a:lnTo>
                        <a:pt x="60" y="396"/>
                      </a:lnTo>
                      <a:lnTo>
                        <a:pt x="54" y="376"/>
                      </a:lnTo>
                      <a:lnTo>
                        <a:pt x="48" y="348"/>
                      </a:lnTo>
                      <a:lnTo>
                        <a:pt x="47" y="318"/>
                      </a:lnTo>
                      <a:lnTo>
                        <a:pt x="37" y="302"/>
                      </a:lnTo>
                      <a:lnTo>
                        <a:pt x="51" y="280"/>
                      </a:lnTo>
                      <a:lnTo>
                        <a:pt x="65" y="247"/>
                      </a:lnTo>
                      <a:lnTo>
                        <a:pt x="64" y="23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176" name="Group 25"/>
                <p:cNvGrpSpPr>
                  <a:grpSpLocks noChangeAspect="1"/>
                </p:cNvGrpSpPr>
                <p:nvPr/>
              </p:nvGrpSpPr>
              <p:grpSpPr bwMode="gray">
                <a:xfrm>
                  <a:off x="4961730" y="3769072"/>
                  <a:ext cx="219075" cy="239713"/>
                  <a:chOff x="2643" y="2535"/>
                  <a:chExt cx="138" cy="151"/>
                </a:xfrm>
                <a:grpFill/>
              </p:grpSpPr>
              <p:sp>
                <p:nvSpPr>
                  <p:cNvPr id="206" name="Freeform 26"/>
                  <p:cNvSpPr>
                    <a:spLocks noChangeAspect="1"/>
                  </p:cNvSpPr>
                  <p:nvPr/>
                </p:nvSpPr>
                <p:spPr bwMode="gray">
                  <a:xfrm>
                    <a:off x="2643" y="2550"/>
                    <a:ext cx="138" cy="136"/>
                  </a:xfrm>
                  <a:custGeom>
                    <a:avLst/>
                    <a:gdLst/>
                    <a:ahLst/>
                    <a:cxnLst>
                      <a:cxn ang="0">
                        <a:pos x="14" y="557"/>
                      </a:cxn>
                      <a:cxn ang="0">
                        <a:pos x="30" y="499"/>
                      </a:cxn>
                      <a:cxn ang="0">
                        <a:pos x="43" y="451"/>
                      </a:cxn>
                      <a:cxn ang="0">
                        <a:pos x="53" y="418"/>
                      </a:cxn>
                      <a:cxn ang="0">
                        <a:pos x="90" y="381"/>
                      </a:cxn>
                      <a:cxn ang="0">
                        <a:pos x="116" y="331"/>
                      </a:cxn>
                      <a:cxn ang="0">
                        <a:pos x="122" y="283"/>
                      </a:cxn>
                      <a:cxn ang="0">
                        <a:pos x="95" y="235"/>
                      </a:cxn>
                      <a:cxn ang="0">
                        <a:pos x="86" y="175"/>
                      </a:cxn>
                      <a:cxn ang="0">
                        <a:pos x="84" y="128"/>
                      </a:cxn>
                      <a:cxn ang="0">
                        <a:pos x="53" y="53"/>
                      </a:cxn>
                      <a:cxn ang="0">
                        <a:pos x="40" y="26"/>
                      </a:cxn>
                      <a:cxn ang="0">
                        <a:pos x="79" y="9"/>
                      </a:cxn>
                      <a:cxn ang="0">
                        <a:pos x="132" y="4"/>
                      </a:cxn>
                      <a:cxn ang="0">
                        <a:pos x="193" y="3"/>
                      </a:cxn>
                      <a:cxn ang="0">
                        <a:pos x="258" y="3"/>
                      </a:cxn>
                      <a:cxn ang="0">
                        <a:pos x="275" y="19"/>
                      </a:cxn>
                      <a:cxn ang="0">
                        <a:pos x="290" y="68"/>
                      </a:cxn>
                      <a:cxn ang="0">
                        <a:pos x="339" y="129"/>
                      </a:cxn>
                      <a:cxn ang="0">
                        <a:pos x="404" y="122"/>
                      </a:cxn>
                      <a:cxn ang="0">
                        <a:pos x="430" y="95"/>
                      </a:cxn>
                      <a:cxn ang="0">
                        <a:pos x="436" y="67"/>
                      </a:cxn>
                      <a:cxn ang="0">
                        <a:pos x="504" y="83"/>
                      </a:cxn>
                      <a:cxn ang="0">
                        <a:pos x="560" y="128"/>
                      </a:cxn>
                      <a:cxn ang="0">
                        <a:pos x="565" y="178"/>
                      </a:cxn>
                      <a:cxn ang="0">
                        <a:pos x="573" y="226"/>
                      </a:cxn>
                      <a:cxn ang="0">
                        <a:pos x="580" y="278"/>
                      </a:cxn>
                      <a:cxn ang="0">
                        <a:pos x="572" y="295"/>
                      </a:cxn>
                      <a:cxn ang="0">
                        <a:pos x="590" y="304"/>
                      </a:cxn>
                      <a:cxn ang="0">
                        <a:pos x="651" y="288"/>
                      </a:cxn>
                      <a:cxn ang="0">
                        <a:pos x="682" y="279"/>
                      </a:cxn>
                      <a:cxn ang="0">
                        <a:pos x="686" y="288"/>
                      </a:cxn>
                      <a:cxn ang="0">
                        <a:pos x="683" y="311"/>
                      </a:cxn>
                      <a:cxn ang="0">
                        <a:pos x="681" y="364"/>
                      </a:cxn>
                      <a:cxn ang="0">
                        <a:pos x="683" y="396"/>
                      </a:cxn>
                      <a:cxn ang="0">
                        <a:pos x="573" y="452"/>
                      </a:cxn>
                      <a:cxn ang="0">
                        <a:pos x="573" y="601"/>
                      </a:cxn>
                      <a:cxn ang="0">
                        <a:pos x="603" y="630"/>
                      </a:cxn>
                      <a:cxn ang="0">
                        <a:pos x="630" y="654"/>
                      </a:cxn>
                      <a:cxn ang="0">
                        <a:pos x="549" y="683"/>
                      </a:cxn>
                      <a:cxn ang="0">
                        <a:pos x="513" y="677"/>
                      </a:cxn>
                      <a:cxn ang="0">
                        <a:pos x="417" y="671"/>
                      </a:cxn>
                      <a:cxn ang="0">
                        <a:pos x="369" y="644"/>
                      </a:cxn>
                      <a:cxn ang="0">
                        <a:pos x="201" y="644"/>
                      </a:cxn>
                      <a:cxn ang="0">
                        <a:pos x="112" y="633"/>
                      </a:cxn>
                      <a:cxn ang="0">
                        <a:pos x="62" y="618"/>
                      </a:cxn>
                      <a:cxn ang="0">
                        <a:pos x="26" y="629"/>
                      </a:cxn>
                      <a:cxn ang="0">
                        <a:pos x="0" y="617"/>
                      </a:cxn>
                    </a:cxnLst>
                    <a:rect l="0" t="0" r="r" b="b"/>
                    <a:pathLst>
                      <a:path w="692" h="684">
                        <a:moveTo>
                          <a:pt x="5" y="597"/>
                        </a:moveTo>
                        <a:lnTo>
                          <a:pt x="5" y="576"/>
                        </a:lnTo>
                        <a:lnTo>
                          <a:pt x="6" y="565"/>
                        </a:lnTo>
                        <a:lnTo>
                          <a:pt x="14" y="557"/>
                        </a:lnTo>
                        <a:lnTo>
                          <a:pt x="21" y="532"/>
                        </a:lnTo>
                        <a:lnTo>
                          <a:pt x="25" y="522"/>
                        </a:lnTo>
                        <a:lnTo>
                          <a:pt x="26" y="508"/>
                        </a:lnTo>
                        <a:lnTo>
                          <a:pt x="30" y="499"/>
                        </a:lnTo>
                        <a:lnTo>
                          <a:pt x="31" y="487"/>
                        </a:lnTo>
                        <a:lnTo>
                          <a:pt x="33" y="481"/>
                        </a:lnTo>
                        <a:lnTo>
                          <a:pt x="36" y="470"/>
                        </a:lnTo>
                        <a:lnTo>
                          <a:pt x="43" y="451"/>
                        </a:lnTo>
                        <a:lnTo>
                          <a:pt x="43" y="444"/>
                        </a:lnTo>
                        <a:lnTo>
                          <a:pt x="47" y="439"/>
                        </a:lnTo>
                        <a:lnTo>
                          <a:pt x="47" y="433"/>
                        </a:lnTo>
                        <a:lnTo>
                          <a:pt x="53" y="418"/>
                        </a:lnTo>
                        <a:lnTo>
                          <a:pt x="63" y="411"/>
                        </a:lnTo>
                        <a:lnTo>
                          <a:pt x="69" y="403"/>
                        </a:lnTo>
                        <a:lnTo>
                          <a:pt x="70" y="391"/>
                        </a:lnTo>
                        <a:lnTo>
                          <a:pt x="90" y="381"/>
                        </a:lnTo>
                        <a:lnTo>
                          <a:pt x="103" y="366"/>
                        </a:lnTo>
                        <a:lnTo>
                          <a:pt x="108" y="358"/>
                        </a:lnTo>
                        <a:lnTo>
                          <a:pt x="113" y="347"/>
                        </a:lnTo>
                        <a:lnTo>
                          <a:pt x="116" y="331"/>
                        </a:lnTo>
                        <a:lnTo>
                          <a:pt x="116" y="315"/>
                        </a:lnTo>
                        <a:lnTo>
                          <a:pt x="118" y="306"/>
                        </a:lnTo>
                        <a:lnTo>
                          <a:pt x="117" y="290"/>
                        </a:lnTo>
                        <a:lnTo>
                          <a:pt x="122" y="283"/>
                        </a:lnTo>
                        <a:lnTo>
                          <a:pt x="117" y="264"/>
                        </a:lnTo>
                        <a:lnTo>
                          <a:pt x="105" y="253"/>
                        </a:lnTo>
                        <a:lnTo>
                          <a:pt x="100" y="242"/>
                        </a:lnTo>
                        <a:lnTo>
                          <a:pt x="95" y="235"/>
                        </a:lnTo>
                        <a:lnTo>
                          <a:pt x="89" y="219"/>
                        </a:lnTo>
                        <a:lnTo>
                          <a:pt x="81" y="188"/>
                        </a:lnTo>
                        <a:lnTo>
                          <a:pt x="81" y="182"/>
                        </a:lnTo>
                        <a:lnTo>
                          <a:pt x="86" y="175"/>
                        </a:lnTo>
                        <a:lnTo>
                          <a:pt x="94" y="169"/>
                        </a:lnTo>
                        <a:lnTo>
                          <a:pt x="94" y="151"/>
                        </a:lnTo>
                        <a:lnTo>
                          <a:pt x="90" y="137"/>
                        </a:lnTo>
                        <a:lnTo>
                          <a:pt x="84" y="128"/>
                        </a:lnTo>
                        <a:lnTo>
                          <a:pt x="73" y="91"/>
                        </a:lnTo>
                        <a:lnTo>
                          <a:pt x="70" y="79"/>
                        </a:lnTo>
                        <a:lnTo>
                          <a:pt x="67" y="70"/>
                        </a:lnTo>
                        <a:lnTo>
                          <a:pt x="53" y="53"/>
                        </a:lnTo>
                        <a:lnTo>
                          <a:pt x="48" y="45"/>
                        </a:lnTo>
                        <a:lnTo>
                          <a:pt x="43" y="36"/>
                        </a:lnTo>
                        <a:lnTo>
                          <a:pt x="40" y="30"/>
                        </a:lnTo>
                        <a:lnTo>
                          <a:pt x="40" y="26"/>
                        </a:lnTo>
                        <a:lnTo>
                          <a:pt x="41" y="24"/>
                        </a:lnTo>
                        <a:lnTo>
                          <a:pt x="47" y="21"/>
                        </a:lnTo>
                        <a:lnTo>
                          <a:pt x="65" y="16"/>
                        </a:lnTo>
                        <a:lnTo>
                          <a:pt x="79" y="9"/>
                        </a:lnTo>
                        <a:lnTo>
                          <a:pt x="92" y="4"/>
                        </a:lnTo>
                        <a:lnTo>
                          <a:pt x="101" y="4"/>
                        </a:lnTo>
                        <a:lnTo>
                          <a:pt x="108" y="3"/>
                        </a:lnTo>
                        <a:lnTo>
                          <a:pt x="132" y="4"/>
                        </a:lnTo>
                        <a:lnTo>
                          <a:pt x="154" y="2"/>
                        </a:lnTo>
                        <a:lnTo>
                          <a:pt x="161" y="4"/>
                        </a:lnTo>
                        <a:lnTo>
                          <a:pt x="180" y="5"/>
                        </a:lnTo>
                        <a:lnTo>
                          <a:pt x="193" y="3"/>
                        </a:lnTo>
                        <a:lnTo>
                          <a:pt x="207" y="3"/>
                        </a:lnTo>
                        <a:lnTo>
                          <a:pt x="240" y="0"/>
                        </a:lnTo>
                        <a:lnTo>
                          <a:pt x="256" y="2"/>
                        </a:lnTo>
                        <a:lnTo>
                          <a:pt x="258" y="3"/>
                        </a:lnTo>
                        <a:lnTo>
                          <a:pt x="263" y="10"/>
                        </a:lnTo>
                        <a:lnTo>
                          <a:pt x="267" y="11"/>
                        </a:lnTo>
                        <a:lnTo>
                          <a:pt x="271" y="10"/>
                        </a:lnTo>
                        <a:lnTo>
                          <a:pt x="275" y="19"/>
                        </a:lnTo>
                        <a:lnTo>
                          <a:pt x="280" y="37"/>
                        </a:lnTo>
                        <a:lnTo>
                          <a:pt x="282" y="51"/>
                        </a:lnTo>
                        <a:lnTo>
                          <a:pt x="283" y="56"/>
                        </a:lnTo>
                        <a:lnTo>
                          <a:pt x="290" y="68"/>
                        </a:lnTo>
                        <a:lnTo>
                          <a:pt x="294" y="84"/>
                        </a:lnTo>
                        <a:lnTo>
                          <a:pt x="306" y="97"/>
                        </a:lnTo>
                        <a:lnTo>
                          <a:pt x="327" y="124"/>
                        </a:lnTo>
                        <a:lnTo>
                          <a:pt x="339" y="129"/>
                        </a:lnTo>
                        <a:lnTo>
                          <a:pt x="353" y="129"/>
                        </a:lnTo>
                        <a:lnTo>
                          <a:pt x="374" y="122"/>
                        </a:lnTo>
                        <a:lnTo>
                          <a:pt x="387" y="119"/>
                        </a:lnTo>
                        <a:lnTo>
                          <a:pt x="404" y="122"/>
                        </a:lnTo>
                        <a:lnTo>
                          <a:pt x="424" y="122"/>
                        </a:lnTo>
                        <a:lnTo>
                          <a:pt x="427" y="107"/>
                        </a:lnTo>
                        <a:lnTo>
                          <a:pt x="428" y="100"/>
                        </a:lnTo>
                        <a:lnTo>
                          <a:pt x="430" y="95"/>
                        </a:lnTo>
                        <a:lnTo>
                          <a:pt x="431" y="91"/>
                        </a:lnTo>
                        <a:lnTo>
                          <a:pt x="433" y="86"/>
                        </a:lnTo>
                        <a:lnTo>
                          <a:pt x="434" y="75"/>
                        </a:lnTo>
                        <a:lnTo>
                          <a:pt x="436" y="67"/>
                        </a:lnTo>
                        <a:lnTo>
                          <a:pt x="479" y="67"/>
                        </a:lnTo>
                        <a:lnTo>
                          <a:pt x="482" y="61"/>
                        </a:lnTo>
                        <a:lnTo>
                          <a:pt x="505" y="61"/>
                        </a:lnTo>
                        <a:lnTo>
                          <a:pt x="504" y="83"/>
                        </a:lnTo>
                        <a:lnTo>
                          <a:pt x="552" y="84"/>
                        </a:lnTo>
                        <a:lnTo>
                          <a:pt x="556" y="88"/>
                        </a:lnTo>
                        <a:lnTo>
                          <a:pt x="558" y="96"/>
                        </a:lnTo>
                        <a:lnTo>
                          <a:pt x="560" y="128"/>
                        </a:lnTo>
                        <a:lnTo>
                          <a:pt x="563" y="140"/>
                        </a:lnTo>
                        <a:lnTo>
                          <a:pt x="563" y="156"/>
                        </a:lnTo>
                        <a:lnTo>
                          <a:pt x="565" y="172"/>
                        </a:lnTo>
                        <a:lnTo>
                          <a:pt x="565" y="178"/>
                        </a:lnTo>
                        <a:lnTo>
                          <a:pt x="562" y="189"/>
                        </a:lnTo>
                        <a:lnTo>
                          <a:pt x="562" y="203"/>
                        </a:lnTo>
                        <a:lnTo>
                          <a:pt x="564" y="212"/>
                        </a:lnTo>
                        <a:lnTo>
                          <a:pt x="573" y="226"/>
                        </a:lnTo>
                        <a:lnTo>
                          <a:pt x="579" y="247"/>
                        </a:lnTo>
                        <a:lnTo>
                          <a:pt x="585" y="263"/>
                        </a:lnTo>
                        <a:lnTo>
                          <a:pt x="585" y="271"/>
                        </a:lnTo>
                        <a:lnTo>
                          <a:pt x="580" y="278"/>
                        </a:lnTo>
                        <a:lnTo>
                          <a:pt x="569" y="289"/>
                        </a:lnTo>
                        <a:lnTo>
                          <a:pt x="569" y="291"/>
                        </a:lnTo>
                        <a:lnTo>
                          <a:pt x="570" y="294"/>
                        </a:lnTo>
                        <a:lnTo>
                          <a:pt x="572" y="295"/>
                        </a:lnTo>
                        <a:lnTo>
                          <a:pt x="575" y="296"/>
                        </a:lnTo>
                        <a:lnTo>
                          <a:pt x="581" y="304"/>
                        </a:lnTo>
                        <a:lnTo>
                          <a:pt x="587" y="305"/>
                        </a:lnTo>
                        <a:lnTo>
                          <a:pt x="590" y="304"/>
                        </a:lnTo>
                        <a:lnTo>
                          <a:pt x="592" y="298"/>
                        </a:lnTo>
                        <a:lnTo>
                          <a:pt x="595" y="290"/>
                        </a:lnTo>
                        <a:lnTo>
                          <a:pt x="600" y="288"/>
                        </a:lnTo>
                        <a:lnTo>
                          <a:pt x="651" y="288"/>
                        </a:lnTo>
                        <a:lnTo>
                          <a:pt x="661" y="284"/>
                        </a:lnTo>
                        <a:lnTo>
                          <a:pt x="670" y="287"/>
                        </a:lnTo>
                        <a:lnTo>
                          <a:pt x="672" y="287"/>
                        </a:lnTo>
                        <a:lnTo>
                          <a:pt x="682" y="279"/>
                        </a:lnTo>
                        <a:lnTo>
                          <a:pt x="683" y="279"/>
                        </a:lnTo>
                        <a:lnTo>
                          <a:pt x="687" y="283"/>
                        </a:lnTo>
                        <a:lnTo>
                          <a:pt x="687" y="287"/>
                        </a:lnTo>
                        <a:lnTo>
                          <a:pt x="686" y="288"/>
                        </a:lnTo>
                        <a:lnTo>
                          <a:pt x="685" y="290"/>
                        </a:lnTo>
                        <a:lnTo>
                          <a:pt x="686" y="300"/>
                        </a:lnTo>
                        <a:lnTo>
                          <a:pt x="686" y="305"/>
                        </a:lnTo>
                        <a:lnTo>
                          <a:pt x="683" y="311"/>
                        </a:lnTo>
                        <a:lnTo>
                          <a:pt x="683" y="323"/>
                        </a:lnTo>
                        <a:lnTo>
                          <a:pt x="681" y="336"/>
                        </a:lnTo>
                        <a:lnTo>
                          <a:pt x="682" y="350"/>
                        </a:lnTo>
                        <a:lnTo>
                          <a:pt x="681" y="364"/>
                        </a:lnTo>
                        <a:lnTo>
                          <a:pt x="678" y="373"/>
                        </a:lnTo>
                        <a:lnTo>
                          <a:pt x="678" y="388"/>
                        </a:lnTo>
                        <a:lnTo>
                          <a:pt x="680" y="392"/>
                        </a:lnTo>
                        <a:lnTo>
                          <a:pt x="683" y="396"/>
                        </a:lnTo>
                        <a:lnTo>
                          <a:pt x="692" y="398"/>
                        </a:lnTo>
                        <a:lnTo>
                          <a:pt x="633" y="398"/>
                        </a:lnTo>
                        <a:lnTo>
                          <a:pt x="573" y="398"/>
                        </a:lnTo>
                        <a:lnTo>
                          <a:pt x="573" y="452"/>
                        </a:lnTo>
                        <a:lnTo>
                          <a:pt x="573" y="508"/>
                        </a:lnTo>
                        <a:lnTo>
                          <a:pt x="573" y="562"/>
                        </a:lnTo>
                        <a:lnTo>
                          <a:pt x="573" y="600"/>
                        </a:lnTo>
                        <a:lnTo>
                          <a:pt x="573" y="601"/>
                        </a:lnTo>
                        <a:lnTo>
                          <a:pt x="580" y="607"/>
                        </a:lnTo>
                        <a:lnTo>
                          <a:pt x="584" y="614"/>
                        </a:lnTo>
                        <a:lnTo>
                          <a:pt x="597" y="623"/>
                        </a:lnTo>
                        <a:lnTo>
                          <a:pt x="603" y="630"/>
                        </a:lnTo>
                        <a:lnTo>
                          <a:pt x="613" y="639"/>
                        </a:lnTo>
                        <a:lnTo>
                          <a:pt x="617" y="644"/>
                        </a:lnTo>
                        <a:lnTo>
                          <a:pt x="626" y="648"/>
                        </a:lnTo>
                        <a:lnTo>
                          <a:pt x="630" y="654"/>
                        </a:lnTo>
                        <a:lnTo>
                          <a:pt x="638" y="659"/>
                        </a:lnTo>
                        <a:lnTo>
                          <a:pt x="635" y="661"/>
                        </a:lnTo>
                        <a:lnTo>
                          <a:pt x="624" y="664"/>
                        </a:lnTo>
                        <a:lnTo>
                          <a:pt x="549" y="683"/>
                        </a:lnTo>
                        <a:lnTo>
                          <a:pt x="541" y="684"/>
                        </a:lnTo>
                        <a:lnTo>
                          <a:pt x="537" y="682"/>
                        </a:lnTo>
                        <a:lnTo>
                          <a:pt x="525" y="681"/>
                        </a:lnTo>
                        <a:lnTo>
                          <a:pt x="513" y="677"/>
                        </a:lnTo>
                        <a:lnTo>
                          <a:pt x="497" y="676"/>
                        </a:lnTo>
                        <a:lnTo>
                          <a:pt x="463" y="669"/>
                        </a:lnTo>
                        <a:lnTo>
                          <a:pt x="436" y="669"/>
                        </a:lnTo>
                        <a:lnTo>
                          <a:pt x="417" y="671"/>
                        </a:lnTo>
                        <a:lnTo>
                          <a:pt x="408" y="671"/>
                        </a:lnTo>
                        <a:lnTo>
                          <a:pt x="391" y="665"/>
                        </a:lnTo>
                        <a:lnTo>
                          <a:pt x="385" y="655"/>
                        </a:lnTo>
                        <a:lnTo>
                          <a:pt x="369" y="644"/>
                        </a:lnTo>
                        <a:lnTo>
                          <a:pt x="349" y="644"/>
                        </a:lnTo>
                        <a:lnTo>
                          <a:pt x="302" y="644"/>
                        </a:lnTo>
                        <a:lnTo>
                          <a:pt x="255" y="644"/>
                        </a:lnTo>
                        <a:lnTo>
                          <a:pt x="201" y="644"/>
                        </a:lnTo>
                        <a:lnTo>
                          <a:pt x="151" y="644"/>
                        </a:lnTo>
                        <a:lnTo>
                          <a:pt x="133" y="644"/>
                        </a:lnTo>
                        <a:lnTo>
                          <a:pt x="126" y="646"/>
                        </a:lnTo>
                        <a:lnTo>
                          <a:pt x="112" y="633"/>
                        </a:lnTo>
                        <a:lnTo>
                          <a:pt x="99" y="628"/>
                        </a:lnTo>
                        <a:lnTo>
                          <a:pt x="94" y="619"/>
                        </a:lnTo>
                        <a:lnTo>
                          <a:pt x="84" y="618"/>
                        </a:lnTo>
                        <a:lnTo>
                          <a:pt x="62" y="618"/>
                        </a:lnTo>
                        <a:lnTo>
                          <a:pt x="52" y="622"/>
                        </a:lnTo>
                        <a:lnTo>
                          <a:pt x="42" y="632"/>
                        </a:lnTo>
                        <a:lnTo>
                          <a:pt x="36" y="635"/>
                        </a:lnTo>
                        <a:lnTo>
                          <a:pt x="26" y="629"/>
                        </a:lnTo>
                        <a:lnTo>
                          <a:pt x="15" y="638"/>
                        </a:lnTo>
                        <a:lnTo>
                          <a:pt x="4" y="644"/>
                        </a:lnTo>
                        <a:lnTo>
                          <a:pt x="4" y="638"/>
                        </a:lnTo>
                        <a:lnTo>
                          <a:pt x="0" y="617"/>
                        </a:lnTo>
                        <a:lnTo>
                          <a:pt x="0" y="606"/>
                        </a:lnTo>
                        <a:lnTo>
                          <a:pt x="5" y="608"/>
                        </a:lnTo>
                        <a:lnTo>
                          <a:pt x="5" y="59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07" name="Freeform 27"/>
                  <p:cNvSpPr>
                    <a:spLocks noChangeAspect="1"/>
                  </p:cNvSpPr>
                  <p:nvPr/>
                </p:nvSpPr>
                <p:spPr bwMode="gray">
                  <a:xfrm>
                    <a:off x="2647" y="2535"/>
                    <a:ext cx="11" cy="16"/>
                  </a:xfrm>
                  <a:custGeom>
                    <a:avLst/>
                    <a:gdLst/>
                    <a:ahLst/>
                    <a:cxnLst>
                      <a:cxn ang="0">
                        <a:pos x="56" y="14"/>
                      </a:cxn>
                      <a:cxn ang="0">
                        <a:pos x="51" y="3"/>
                      </a:cxn>
                      <a:cxn ang="0">
                        <a:pos x="41" y="0"/>
                      </a:cxn>
                      <a:cxn ang="0">
                        <a:pos x="31" y="5"/>
                      </a:cxn>
                      <a:cxn ang="0">
                        <a:pos x="24" y="19"/>
                      </a:cxn>
                      <a:cxn ang="0">
                        <a:pos x="14" y="25"/>
                      </a:cxn>
                      <a:cxn ang="0">
                        <a:pos x="0" y="35"/>
                      </a:cxn>
                      <a:cxn ang="0">
                        <a:pos x="5" y="40"/>
                      </a:cxn>
                      <a:cxn ang="0">
                        <a:pos x="8" y="55"/>
                      </a:cxn>
                      <a:cxn ang="0">
                        <a:pos x="8" y="64"/>
                      </a:cxn>
                      <a:cxn ang="0">
                        <a:pos x="9" y="71"/>
                      </a:cxn>
                      <a:cxn ang="0">
                        <a:pos x="18" y="78"/>
                      </a:cxn>
                      <a:cxn ang="0">
                        <a:pos x="26" y="73"/>
                      </a:cxn>
                      <a:cxn ang="0">
                        <a:pos x="27" y="61"/>
                      </a:cxn>
                      <a:cxn ang="0">
                        <a:pos x="30" y="46"/>
                      </a:cxn>
                      <a:cxn ang="0">
                        <a:pos x="34" y="30"/>
                      </a:cxn>
                      <a:cxn ang="0">
                        <a:pos x="43" y="22"/>
                      </a:cxn>
                      <a:cxn ang="0">
                        <a:pos x="52" y="16"/>
                      </a:cxn>
                      <a:cxn ang="0">
                        <a:pos x="56" y="14"/>
                      </a:cxn>
                    </a:cxnLst>
                    <a:rect l="0" t="0" r="r" b="b"/>
                    <a:pathLst>
                      <a:path w="56" h="78">
                        <a:moveTo>
                          <a:pt x="56" y="14"/>
                        </a:moveTo>
                        <a:lnTo>
                          <a:pt x="51" y="3"/>
                        </a:lnTo>
                        <a:lnTo>
                          <a:pt x="41" y="0"/>
                        </a:lnTo>
                        <a:lnTo>
                          <a:pt x="31" y="5"/>
                        </a:lnTo>
                        <a:lnTo>
                          <a:pt x="24" y="19"/>
                        </a:lnTo>
                        <a:lnTo>
                          <a:pt x="14" y="25"/>
                        </a:lnTo>
                        <a:lnTo>
                          <a:pt x="0" y="35"/>
                        </a:lnTo>
                        <a:lnTo>
                          <a:pt x="5" y="40"/>
                        </a:lnTo>
                        <a:lnTo>
                          <a:pt x="8" y="55"/>
                        </a:lnTo>
                        <a:lnTo>
                          <a:pt x="8" y="64"/>
                        </a:lnTo>
                        <a:lnTo>
                          <a:pt x="9" y="71"/>
                        </a:lnTo>
                        <a:lnTo>
                          <a:pt x="18" y="78"/>
                        </a:lnTo>
                        <a:lnTo>
                          <a:pt x="26" y="73"/>
                        </a:lnTo>
                        <a:lnTo>
                          <a:pt x="27" y="61"/>
                        </a:lnTo>
                        <a:lnTo>
                          <a:pt x="30" y="46"/>
                        </a:lnTo>
                        <a:lnTo>
                          <a:pt x="34" y="30"/>
                        </a:lnTo>
                        <a:lnTo>
                          <a:pt x="43" y="22"/>
                        </a:lnTo>
                        <a:lnTo>
                          <a:pt x="52" y="16"/>
                        </a:lnTo>
                        <a:lnTo>
                          <a:pt x="56" y="1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sp>
              <p:nvSpPr>
                <p:cNvPr id="177" name="Freeform 28"/>
                <p:cNvSpPr>
                  <a:spLocks noChangeAspect="1"/>
                </p:cNvSpPr>
                <p:nvPr/>
              </p:nvSpPr>
              <p:spPr bwMode="gray">
                <a:xfrm>
                  <a:off x="5231605" y="4207222"/>
                  <a:ext cx="39688" cy="41275"/>
                </a:xfrm>
                <a:custGeom>
                  <a:avLst/>
                  <a:gdLst/>
                  <a:ahLst/>
                  <a:cxnLst>
                    <a:cxn ang="0">
                      <a:pos x="125" y="52"/>
                    </a:cxn>
                    <a:cxn ang="0">
                      <a:pos x="127" y="49"/>
                    </a:cxn>
                    <a:cxn ang="0">
                      <a:pos x="126" y="58"/>
                    </a:cxn>
                    <a:cxn ang="0">
                      <a:pos x="103" y="98"/>
                    </a:cxn>
                    <a:cxn ang="0">
                      <a:pos x="73" y="109"/>
                    </a:cxn>
                    <a:cxn ang="0">
                      <a:pos x="63" y="125"/>
                    </a:cxn>
                    <a:cxn ang="0">
                      <a:pos x="55" y="129"/>
                    </a:cxn>
                    <a:cxn ang="0">
                      <a:pos x="43" y="131"/>
                    </a:cxn>
                    <a:cxn ang="0">
                      <a:pos x="23" y="113"/>
                    </a:cxn>
                    <a:cxn ang="0">
                      <a:pos x="11" y="100"/>
                    </a:cxn>
                    <a:cxn ang="0">
                      <a:pos x="5" y="88"/>
                    </a:cxn>
                    <a:cxn ang="0">
                      <a:pos x="0" y="74"/>
                    </a:cxn>
                    <a:cxn ang="0">
                      <a:pos x="2" y="61"/>
                    </a:cxn>
                    <a:cxn ang="0">
                      <a:pos x="28" y="27"/>
                    </a:cxn>
                    <a:cxn ang="0">
                      <a:pos x="40" y="16"/>
                    </a:cxn>
                    <a:cxn ang="0">
                      <a:pos x="68" y="1"/>
                    </a:cxn>
                    <a:cxn ang="0">
                      <a:pos x="83" y="0"/>
                    </a:cxn>
                    <a:cxn ang="0">
                      <a:pos x="95" y="6"/>
                    </a:cxn>
                    <a:cxn ang="0">
                      <a:pos x="105" y="18"/>
                    </a:cxn>
                    <a:cxn ang="0">
                      <a:pos x="113" y="29"/>
                    </a:cxn>
                    <a:cxn ang="0">
                      <a:pos x="121" y="42"/>
                    </a:cxn>
                    <a:cxn ang="0">
                      <a:pos x="125" y="52"/>
                    </a:cxn>
                  </a:cxnLst>
                  <a:rect l="0" t="0" r="r" b="b"/>
                  <a:pathLst>
                    <a:path w="127" h="131">
                      <a:moveTo>
                        <a:pt x="125" y="52"/>
                      </a:moveTo>
                      <a:lnTo>
                        <a:pt x="127" y="49"/>
                      </a:lnTo>
                      <a:lnTo>
                        <a:pt x="126" y="58"/>
                      </a:lnTo>
                      <a:lnTo>
                        <a:pt x="103" y="98"/>
                      </a:lnTo>
                      <a:lnTo>
                        <a:pt x="73" y="109"/>
                      </a:lnTo>
                      <a:lnTo>
                        <a:pt x="63" y="125"/>
                      </a:lnTo>
                      <a:lnTo>
                        <a:pt x="55" y="129"/>
                      </a:lnTo>
                      <a:lnTo>
                        <a:pt x="43" y="131"/>
                      </a:lnTo>
                      <a:lnTo>
                        <a:pt x="23" y="113"/>
                      </a:lnTo>
                      <a:lnTo>
                        <a:pt x="11" y="100"/>
                      </a:lnTo>
                      <a:lnTo>
                        <a:pt x="5" y="88"/>
                      </a:lnTo>
                      <a:lnTo>
                        <a:pt x="0" y="74"/>
                      </a:lnTo>
                      <a:lnTo>
                        <a:pt x="2" y="61"/>
                      </a:lnTo>
                      <a:lnTo>
                        <a:pt x="28" y="27"/>
                      </a:lnTo>
                      <a:lnTo>
                        <a:pt x="40" y="16"/>
                      </a:lnTo>
                      <a:lnTo>
                        <a:pt x="68" y="1"/>
                      </a:lnTo>
                      <a:lnTo>
                        <a:pt x="83" y="0"/>
                      </a:lnTo>
                      <a:lnTo>
                        <a:pt x="95" y="6"/>
                      </a:lnTo>
                      <a:lnTo>
                        <a:pt x="105" y="18"/>
                      </a:lnTo>
                      <a:lnTo>
                        <a:pt x="113" y="29"/>
                      </a:lnTo>
                      <a:lnTo>
                        <a:pt x="121" y="42"/>
                      </a:lnTo>
                      <a:lnTo>
                        <a:pt x="125" y="5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78" name="Freeform 29"/>
                <p:cNvSpPr>
                  <a:spLocks noChangeAspect="1"/>
                </p:cNvSpPr>
                <p:nvPr/>
              </p:nvSpPr>
              <p:spPr bwMode="gray">
                <a:xfrm>
                  <a:off x="5142705" y="3834159"/>
                  <a:ext cx="203200" cy="174625"/>
                </a:xfrm>
                <a:custGeom>
                  <a:avLst/>
                  <a:gdLst/>
                  <a:ahLst/>
                  <a:cxnLst>
                    <a:cxn ang="0">
                      <a:pos x="0" y="320"/>
                    </a:cxn>
                    <a:cxn ang="0">
                      <a:pos x="110" y="264"/>
                    </a:cxn>
                    <a:cxn ang="0">
                      <a:pos x="108" y="232"/>
                    </a:cxn>
                    <a:cxn ang="0">
                      <a:pos x="110" y="179"/>
                    </a:cxn>
                    <a:cxn ang="0">
                      <a:pos x="113" y="156"/>
                    </a:cxn>
                    <a:cxn ang="0">
                      <a:pos x="120" y="145"/>
                    </a:cxn>
                    <a:cxn ang="0">
                      <a:pos x="132" y="168"/>
                    </a:cxn>
                    <a:cxn ang="0">
                      <a:pos x="156" y="166"/>
                    </a:cxn>
                    <a:cxn ang="0">
                      <a:pos x="183" y="178"/>
                    </a:cxn>
                    <a:cxn ang="0">
                      <a:pos x="231" y="205"/>
                    </a:cxn>
                    <a:cxn ang="0">
                      <a:pos x="274" y="196"/>
                    </a:cxn>
                    <a:cxn ang="0">
                      <a:pos x="323" y="226"/>
                    </a:cxn>
                    <a:cxn ang="0">
                      <a:pos x="350" y="252"/>
                    </a:cxn>
                    <a:cxn ang="0">
                      <a:pos x="397" y="277"/>
                    </a:cxn>
                    <a:cxn ang="0">
                      <a:pos x="411" y="275"/>
                    </a:cxn>
                    <a:cxn ang="0">
                      <a:pos x="426" y="281"/>
                    </a:cxn>
                    <a:cxn ang="0">
                      <a:pos x="421" y="223"/>
                    </a:cxn>
                    <a:cxn ang="0">
                      <a:pos x="383" y="225"/>
                    </a:cxn>
                    <a:cxn ang="0">
                      <a:pos x="358" y="199"/>
                    </a:cxn>
                    <a:cxn ang="0">
                      <a:pos x="377" y="131"/>
                    </a:cxn>
                    <a:cxn ang="0">
                      <a:pos x="370" y="66"/>
                    </a:cxn>
                    <a:cxn ang="0">
                      <a:pos x="379" y="37"/>
                    </a:cxn>
                    <a:cxn ang="0">
                      <a:pos x="397" y="17"/>
                    </a:cxn>
                    <a:cxn ang="0">
                      <a:pos x="470" y="13"/>
                    </a:cxn>
                    <a:cxn ang="0">
                      <a:pos x="494" y="33"/>
                    </a:cxn>
                    <a:cxn ang="0">
                      <a:pos x="526" y="32"/>
                    </a:cxn>
                    <a:cxn ang="0">
                      <a:pos x="575" y="57"/>
                    </a:cxn>
                    <a:cxn ang="0">
                      <a:pos x="603" y="67"/>
                    </a:cxn>
                    <a:cxn ang="0">
                      <a:pos x="605" y="82"/>
                    </a:cxn>
                    <a:cxn ang="0">
                      <a:pos x="626" y="107"/>
                    </a:cxn>
                    <a:cxn ang="0">
                      <a:pos x="640" y="139"/>
                    </a:cxn>
                    <a:cxn ang="0">
                      <a:pos x="625" y="151"/>
                    </a:cxn>
                    <a:cxn ang="0">
                      <a:pos x="620" y="194"/>
                    </a:cxn>
                    <a:cxn ang="0">
                      <a:pos x="624" y="231"/>
                    </a:cxn>
                    <a:cxn ang="0">
                      <a:pos x="619" y="243"/>
                    </a:cxn>
                    <a:cxn ang="0">
                      <a:pos x="603" y="265"/>
                    </a:cxn>
                    <a:cxn ang="0">
                      <a:pos x="589" y="306"/>
                    </a:cxn>
                    <a:cxn ang="0">
                      <a:pos x="608" y="322"/>
                    </a:cxn>
                    <a:cxn ang="0">
                      <a:pos x="438" y="383"/>
                    </a:cxn>
                    <a:cxn ang="0">
                      <a:pos x="452" y="416"/>
                    </a:cxn>
                    <a:cxn ang="0">
                      <a:pos x="424" y="414"/>
                    </a:cxn>
                    <a:cxn ang="0">
                      <a:pos x="385" y="425"/>
                    </a:cxn>
                    <a:cxn ang="0">
                      <a:pos x="365" y="442"/>
                    </a:cxn>
                    <a:cxn ang="0">
                      <a:pos x="363" y="464"/>
                    </a:cxn>
                    <a:cxn ang="0">
                      <a:pos x="336" y="469"/>
                    </a:cxn>
                    <a:cxn ang="0">
                      <a:pos x="315" y="481"/>
                    </a:cxn>
                    <a:cxn ang="0">
                      <a:pos x="303" y="491"/>
                    </a:cxn>
                    <a:cxn ang="0">
                      <a:pos x="285" y="524"/>
                    </a:cxn>
                    <a:cxn ang="0">
                      <a:pos x="264" y="549"/>
                    </a:cxn>
                    <a:cxn ang="0">
                      <a:pos x="245" y="546"/>
                    </a:cxn>
                    <a:cxn ang="0">
                      <a:pos x="211" y="546"/>
                    </a:cxn>
                    <a:cxn ang="0">
                      <a:pos x="172" y="539"/>
                    </a:cxn>
                    <a:cxn ang="0">
                      <a:pos x="139" y="518"/>
                    </a:cxn>
                    <a:cxn ang="0">
                      <a:pos x="65" y="527"/>
                    </a:cxn>
                    <a:cxn ang="0">
                      <a:pos x="40" y="507"/>
                    </a:cxn>
                    <a:cxn ang="0">
                      <a:pos x="7" y="475"/>
                    </a:cxn>
                  </a:cxnLst>
                  <a:rect l="0" t="0" r="r" b="b"/>
                  <a:pathLst>
                    <a:path w="640" h="552">
                      <a:moveTo>
                        <a:pt x="0" y="468"/>
                      </a:moveTo>
                      <a:lnTo>
                        <a:pt x="0" y="430"/>
                      </a:lnTo>
                      <a:lnTo>
                        <a:pt x="0" y="376"/>
                      </a:lnTo>
                      <a:lnTo>
                        <a:pt x="0" y="320"/>
                      </a:lnTo>
                      <a:lnTo>
                        <a:pt x="0" y="266"/>
                      </a:lnTo>
                      <a:lnTo>
                        <a:pt x="60" y="266"/>
                      </a:lnTo>
                      <a:lnTo>
                        <a:pt x="119" y="266"/>
                      </a:lnTo>
                      <a:lnTo>
                        <a:pt x="110" y="264"/>
                      </a:lnTo>
                      <a:lnTo>
                        <a:pt x="107" y="260"/>
                      </a:lnTo>
                      <a:lnTo>
                        <a:pt x="105" y="256"/>
                      </a:lnTo>
                      <a:lnTo>
                        <a:pt x="105" y="241"/>
                      </a:lnTo>
                      <a:lnTo>
                        <a:pt x="108" y="232"/>
                      </a:lnTo>
                      <a:lnTo>
                        <a:pt x="109" y="218"/>
                      </a:lnTo>
                      <a:lnTo>
                        <a:pt x="108" y="204"/>
                      </a:lnTo>
                      <a:lnTo>
                        <a:pt x="110" y="191"/>
                      </a:lnTo>
                      <a:lnTo>
                        <a:pt x="110" y="179"/>
                      </a:lnTo>
                      <a:lnTo>
                        <a:pt x="113" y="173"/>
                      </a:lnTo>
                      <a:lnTo>
                        <a:pt x="113" y="168"/>
                      </a:lnTo>
                      <a:lnTo>
                        <a:pt x="112" y="158"/>
                      </a:lnTo>
                      <a:lnTo>
                        <a:pt x="113" y="156"/>
                      </a:lnTo>
                      <a:lnTo>
                        <a:pt x="114" y="155"/>
                      </a:lnTo>
                      <a:lnTo>
                        <a:pt x="114" y="151"/>
                      </a:lnTo>
                      <a:lnTo>
                        <a:pt x="110" y="147"/>
                      </a:lnTo>
                      <a:lnTo>
                        <a:pt x="120" y="145"/>
                      </a:lnTo>
                      <a:lnTo>
                        <a:pt x="124" y="145"/>
                      </a:lnTo>
                      <a:lnTo>
                        <a:pt x="126" y="146"/>
                      </a:lnTo>
                      <a:lnTo>
                        <a:pt x="132" y="156"/>
                      </a:lnTo>
                      <a:lnTo>
                        <a:pt x="132" y="168"/>
                      </a:lnTo>
                      <a:lnTo>
                        <a:pt x="134" y="173"/>
                      </a:lnTo>
                      <a:lnTo>
                        <a:pt x="137" y="173"/>
                      </a:lnTo>
                      <a:lnTo>
                        <a:pt x="151" y="167"/>
                      </a:lnTo>
                      <a:lnTo>
                        <a:pt x="156" y="166"/>
                      </a:lnTo>
                      <a:lnTo>
                        <a:pt x="162" y="166"/>
                      </a:lnTo>
                      <a:lnTo>
                        <a:pt x="173" y="161"/>
                      </a:lnTo>
                      <a:lnTo>
                        <a:pt x="179" y="169"/>
                      </a:lnTo>
                      <a:lnTo>
                        <a:pt x="183" y="178"/>
                      </a:lnTo>
                      <a:lnTo>
                        <a:pt x="188" y="184"/>
                      </a:lnTo>
                      <a:lnTo>
                        <a:pt x="201" y="190"/>
                      </a:lnTo>
                      <a:lnTo>
                        <a:pt x="213" y="198"/>
                      </a:lnTo>
                      <a:lnTo>
                        <a:pt x="231" y="205"/>
                      </a:lnTo>
                      <a:lnTo>
                        <a:pt x="243" y="206"/>
                      </a:lnTo>
                      <a:lnTo>
                        <a:pt x="252" y="204"/>
                      </a:lnTo>
                      <a:lnTo>
                        <a:pt x="264" y="199"/>
                      </a:lnTo>
                      <a:lnTo>
                        <a:pt x="274" y="196"/>
                      </a:lnTo>
                      <a:lnTo>
                        <a:pt x="279" y="198"/>
                      </a:lnTo>
                      <a:lnTo>
                        <a:pt x="298" y="216"/>
                      </a:lnTo>
                      <a:lnTo>
                        <a:pt x="312" y="222"/>
                      </a:lnTo>
                      <a:lnTo>
                        <a:pt x="323" y="226"/>
                      </a:lnTo>
                      <a:lnTo>
                        <a:pt x="334" y="227"/>
                      </a:lnTo>
                      <a:lnTo>
                        <a:pt x="341" y="233"/>
                      </a:lnTo>
                      <a:lnTo>
                        <a:pt x="346" y="245"/>
                      </a:lnTo>
                      <a:lnTo>
                        <a:pt x="350" y="252"/>
                      </a:lnTo>
                      <a:lnTo>
                        <a:pt x="363" y="264"/>
                      </a:lnTo>
                      <a:lnTo>
                        <a:pt x="377" y="272"/>
                      </a:lnTo>
                      <a:lnTo>
                        <a:pt x="387" y="276"/>
                      </a:lnTo>
                      <a:lnTo>
                        <a:pt x="397" y="277"/>
                      </a:lnTo>
                      <a:lnTo>
                        <a:pt x="400" y="277"/>
                      </a:lnTo>
                      <a:lnTo>
                        <a:pt x="406" y="275"/>
                      </a:lnTo>
                      <a:lnTo>
                        <a:pt x="410" y="274"/>
                      </a:lnTo>
                      <a:lnTo>
                        <a:pt x="411" y="275"/>
                      </a:lnTo>
                      <a:lnTo>
                        <a:pt x="416" y="282"/>
                      </a:lnTo>
                      <a:lnTo>
                        <a:pt x="420" y="283"/>
                      </a:lnTo>
                      <a:lnTo>
                        <a:pt x="424" y="283"/>
                      </a:lnTo>
                      <a:lnTo>
                        <a:pt x="426" y="281"/>
                      </a:lnTo>
                      <a:lnTo>
                        <a:pt x="426" y="274"/>
                      </a:lnTo>
                      <a:lnTo>
                        <a:pt x="425" y="266"/>
                      </a:lnTo>
                      <a:lnTo>
                        <a:pt x="424" y="231"/>
                      </a:lnTo>
                      <a:lnTo>
                        <a:pt x="421" y="223"/>
                      </a:lnTo>
                      <a:lnTo>
                        <a:pt x="415" y="222"/>
                      </a:lnTo>
                      <a:lnTo>
                        <a:pt x="406" y="227"/>
                      </a:lnTo>
                      <a:lnTo>
                        <a:pt x="395" y="225"/>
                      </a:lnTo>
                      <a:lnTo>
                        <a:pt x="383" y="225"/>
                      </a:lnTo>
                      <a:lnTo>
                        <a:pt x="376" y="220"/>
                      </a:lnTo>
                      <a:lnTo>
                        <a:pt x="366" y="207"/>
                      </a:lnTo>
                      <a:lnTo>
                        <a:pt x="360" y="201"/>
                      </a:lnTo>
                      <a:lnTo>
                        <a:pt x="358" y="199"/>
                      </a:lnTo>
                      <a:lnTo>
                        <a:pt x="357" y="189"/>
                      </a:lnTo>
                      <a:lnTo>
                        <a:pt x="360" y="182"/>
                      </a:lnTo>
                      <a:lnTo>
                        <a:pt x="362" y="170"/>
                      </a:lnTo>
                      <a:lnTo>
                        <a:pt x="377" y="131"/>
                      </a:lnTo>
                      <a:lnTo>
                        <a:pt x="378" y="124"/>
                      </a:lnTo>
                      <a:lnTo>
                        <a:pt x="379" y="99"/>
                      </a:lnTo>
                      <a:lnTo>
                        <a:pt x="377" y="85"/>
                      </a:lnTo>
                      <a:lnTo>
                        <a:pt x="370" y="66"/>
                      </a:lnTo>
                      <a:lnTo>
                        <a:pt x="370" y="56"/>
                      </a:lnTo>
                      <a:lnTo>
                        <a:pt x="372" y="53"/>
                      </a:lnTo>
                      <a:lnTo>
                        <a:pt x="374" y="44"/>
                      </a:lnTo>
                      <a:lnTo>
                        <a:pt x="379" y="37"/>
                      </a:lnTo>
                      <a:lnTo>
                        <a:pt x="387" y="23"/>
                      </a:lnTo>
                      <a:lnTo>
                        <a:pt x="389" y="21"/>
                      </a:lnTo>
                      <a:lnTo>
                        <a:pt x="394" y="17"/>
                      </a:lnTo>
                      <a:lnTo>
                        <a:pt x="397" y="17"/>
                      </a:lnTo>
                      <a:lnTo>
                        <a:pt x="406" y="13"/>
                      </a:lnTo>
                      <a:lnTo>
                        <a:pt x="468" y="0"/>
                      </a:lnTo>
                      <a:lnTo>
                        <a:pt x="471" y="6"/>
                      </a:lnTo>
                      <a:lnTo>
                        <a:pt x="470" y="13"/>
                      </a:lnTo>
                      <a:lnTo>
                        <a:pt x="471" y="22"/>
                      </a:lnTo>
                      <a:lnTo>
                        <a:pt x="475" y="23"/>
                      </a:lnTo>
                      <a:lnTo>
                        <a:pt x="483" y="24"/>
                      </a:lnTo>
                      <a:lnTo>
                        <a:pt x="494" y="33"/>
                      </a:lnTo>
                      <a:lnTo>
                        <a:pt x="502" y="22"/>
                      </a:lnTo>
                      <a:lnTo>
                        <a:pt x="508" y="21"/>
                      </a:lnTo>
                      <a:lnTo>
                        <a:pt x="516" y="23"/>
                      </a:lnTo>
                      <a:lnTo>
                        <a:pt x="526" y="32"/>
                      </a:lnTo>
                      <a:lnTo>
                        <a:pt x="530" y="39"/>
                      </a:lnTo>
                      <a:lnTo>
                        <a:pt x="538" y="43"/>
                      </a:lnTo>
                      <a:lnTo>
                        <a:pt x="546" y="45"/>
                      </a:lnTo>
                      <a:lnTo>
                        <a:pt x="575" y="57"/>
                      </a:lnTo>
                      <a:lnTo>
                        <a:pt x="586" y="61"/>
                      </a:lnTo>
                      <a:lnTo>
                        <a:pt x="597" y="61"/>
                      </a:lnTo>
                      <a:lnTo>
                        <a:pt x="599" y="64"/>
                      </a:lnTo>
                      <a:lnTo>
                        <a:pt x="603" y="67"/>
                      </a:lnTo>
                      <a:lnTo>
                        <a:pt x="602" y="70"/>
                      </a:lnTo>
                      <a:lnTo>
                        <a:pt x="602" y="75"/>
                      </a:lnTo>
                      <a:lnTo>
                        <a:pt x="603" y="76"/>
                      </a:lnTo>
                      <a:lnTo>
                        <a:pt x="605" y="82"/>
                      </a:lnTo>
                      <a:lnTo>
                        <a:pt x="614" y="82"/>
                      </a:lnTo>
                      <a:lnTo>
                        <a:pt x="621" y="91"/>
                      </a:lnTo>
                      <a:lnTo>
                        <a:pt x="623" y="96"/>
                      </a:lnTo>
                      <a:lnTo>
                        <a:pt x="626" y="107"/>
                      </a:lnTo>
                      <a:lnTo>
                        <a:pt x="632" y="112"/>
                      </a:lnTo>
                      <a:lnTo>
                        <a:pt x="635" y="130"/>
                      </a:lnTo>
                      <a:lnTo>
                        <a:pt x="639" y="132"/>
                      </a:lnTo>
                      <a:lnTo>
                        <a:pt x="640" y="139"/>
                      </a:lnTo>
                      <a:lnTo>
                        <a:pt x="640" y="142"/>
                      </a:lnTo>
                      <a:lnTo>
                        <a:pt x="631" y="147"/>
                      </a:lnTo>
                      <a:lnTo>
                        <a:pt x="629" y="148"/>
                      </a:lnTo>
                      <a:lnTo>
                        <a:pt x="625" y="151"/>
                      </a:lnTo>
                      <a:lnTo>
                        <a:pt x="624" y="161"/>
                      </a:lnTo>
                      <a:lnTo>
                        <a:pt x="625" y="169"/>
                      </a:lnTo>
                      <a:lnTo>
                        <a:pt x="619" y="186"/>
                      </a:lnTo>
                      <a:lnTo>
                        <a:pt x="620" y="194"/>
                      </a:lnTo>
                      <a:lnTo>
                        <a:pt x="621" y="209"/>
                      </a:lnTo>
                      <a:lnTo>
                        <a:pt x="619" y="223"/>
                      </a:lnTo>
                      <a:lnTo>
                        <a:pt x="620" y="226"/>
                      </a:lnTo>
                      <a:lnTo>
                        <a:pt x="624" y="231"/>
                      </a:lnTo>
                      <a:lnTo>
                        <a:pt x="629" y="233"/>
                      </a:lnTo>
                      <a:lnTo>
                        <a:pt x="630" y="239"/>
                      </a:lnTo>
                      <a:lnTo>
                        <a:pt x="627" y="242"/>
                      </a:lnTo>
                      <a:lnTo>
                        <a:pt x="619" y="243"/>
                      </a:lnTo>
                      <a:lnTo>
                        <a:pt x="613" y="248"/>
                      </a:lnTo>
                      <a:lnTo>
                        <a:pt x="608" y="249"/>
                      </a:lnTo>
                      <a:lnTo>
                        <a:pt x="607" y="250"/>
                      </a:lnTo>
                      <a:lnTo>
                        <a:pt x="603" y="265"/>
                      </a:lnTo>
                      <a:lnTo>
                        <a:pt x="603" y="280"/>
                      </a:lnTo>
                      <a:lnTo>
                        <a:pt x="598" y="295"/>
                      </a:lnTo>
                      <a:lnTo>
                        <a:pt x="591" y="302"/>
                      </a:lnTo>
                      <a:lnTo>
                        <a:pt x="589" y="306"/>
                      </a:lnTo>
                      <a:lnTo>
                        <a:pt x="592" y="314"/>
                      </a:lnTo>
                      <a:lnTo>
                        <a:pt x="597" y="315"/>
                      </a:lnTo>
                      <a:lnTo>
                        <a:pt x="600" y="323"/>
                      </a:lnTo>
                      <a:lnTo>
                        <a:pt x="608" y="322"/>
                      </a:lnTo>
                      <a:lnTo>
                        <a:pt x="612" y="324"/>
                      </a:lnTo>
                      <a:lnTo>
                        <a:pt x="612" y="325"/>
                      </a:lnTo>
                      <a:lnTo>
                        <a:pt x="603" y="326"/>
                      </a:lnTo>
                      <a:lnTo>
                        <a:pt x="438" y="383"/>
                      </a:lnTo>
                      <a:lnTo>
                        <a:pt x="446" y="399"/>
                      </a:lnTo>
                      <a:lnTo>
                        <a:pt x="448" y="411"/>
                      </a:lnTo>
                      <a:lnTo>
                        <a:pt x="453" y="414"/>
                      </a:lnTo>
                      <a:lnTo>
                        <a:pt x="452" y="416"/>
                      </a:lnTo>
                      <a:lnTo>
                        <a:pt x="444" y="415"/>
                      </a:lnTo>
                      <a:lnTo>
                        <a:pt x="436" y="417"/>
                      </a:lnTo>
                      <a:lnTo>
                        <a:pt x="430" y="416"/>
                      </a:lnTo>
                      <a:lnTo>
                        <a:pt x="424" y="414"/>
                      </a:lnTo>
                      <a:lnTo>
                        <a:pt x="420" y="414"/>
                      </a:lnTo>
                      <a:lnTo>
                        <a:pt x="408" y="420"/>
                      </a:lnTo>
                      <a:lnTo>
                        <a:pt x="392" y="421"/>
                      </a:lnTo>
                      <a:lnTo>
                        <a:pt x="385" y="425"/>
                      </a:lnTo>
                      <a:lnTo>
                        <a:pt x="378" y="432"/>
                      </a:lnTo>
                      <a:lnTo>
                        <a:pt x="372" y="432"/>
                      </a:lnTo>
                      <a:lnTo>
                        <a:pt x="366" y="435"/>
                      </a:lnTo>
                      <a:lnTo>
                        <a:pt x="365" y="442"/>
                      </a:lnTo>
                      <a:lnTo>
                        <a:pt x="365" y="451"/>
                      </a:lnTo>
                      <a:lnTo>
                        <a:pt x="366" y="455"/>
                      </a:lnTo>
                      <a:lnTo>
                        <a:pt x="365" y="459"/>
                      </a:lnTo>
                      <a:lnTo>
                        <a:pt x="363" y="464"/>
                      </a:lnTo>
                      <a:lnTo>
                        <a:pt x="362" y="468"/>
                      </a:lnTo>
                      <a:lnTo>
                        <a:pt x="354" y="468"/>
                      </a:lnTo>
                      <a:lnTo>
                        <a:pt x="342" y="467"/>
                      </a:lnTo>
                      <a:lnTo>
                        <a:pt x="336" y="469"/>
                      </a:lnTo>
                      <a:lnTo>
                        <a:pt x="334" y="473"/>
                      </a:lnTo>
                      <a:lnTo>
                        <a:pt x="331" y="473"/>
                      </a:lnTo>
                      <a:lnTo>
                        <a:pt x="324" y="482"/>
                      </a:lnTo>
                      <a:lnTo>
                        <a:pt x="315" y="481"/>
                      </a:lnTo>
                      <a:lnTo>
                        <a:pt x="312" y="482"/>
                      </a:lnTo>
                      <a:lnTo>
                        <a:pt x="309" y="485"/>
                      </a:lnTo>
                      <a:lnTo>
                        <a:pt x="307" y="490"/>
                      </a:lnTo>
                      <a:lnTo>
                        <a:pt x="303" y="491"/>
                      </a:lnTo>
                      <a:lnTo>
                        <a:pt x="297" y="503"/>
                      </a:lnTo>
                      <a:lnTo>
                        <a:pt x="287" y="513"/>
                      </a:lnTo>
                      <a:lnTo>
                        <a:pt x="285" y="518"/>
                      </a:lnTo>
                      <a:lnTo>
                        <a:pt x="285" y="524"/>
                      </a:lnTo>
                      <a:lnTo>
                        <a:pt x="280" y="529"/>
                      </a:lnTo>
                      <a:lnTo>
                        <a:pt x="276" y="532"/>
                      </a:lnTo>
                      <a:lnTo>
                        <a:pt x="270" y="541"/>
                      </a:lnTo>
                      <a:lnTo>
                        <a:pt x="264" y="549"/>
                      </a:lnTo>
                      <a:lnTo>
                        <a:pt x="259" y="549"/>
                      </a:lnTo>
                      <a:lnTo>
                        <a:pt x="252" y="552"/>
                      </a:lnTo>
                      <a:lnTo>
                        <a:pt x="247" y="551"/>
                      </a:lnTo>
                      <a:lnTo>
                        <a:pt x="245" y="546"/>
                      </a:lnTo>
                      <a:lnTo>
                        <a:pt x="241" y="544"/>
                      </a:lnTo>
                      <a:lnTo>
                        <a:pt x="233" y="545"/>
                      </a:lnTo>
                      <a:lnTo>
                        <a:pt x="228" y="544"/>
                      </a:lnTo>
                      <a:lnTo>
                        <a:pt x="211" y="546"/>
                      </a:lnTo>
                      <a:lnTo>
                        <a:pt x="198" y="541"/>
                      </a:lnTo>
                      <a:lnTo>
                        <a:pt x="179" y="543"/>
                      </a:lnTo>
                      <a:lnTo>
                        <a:pt x="174" y="543"/>
                      </a:lnTo>
                      <a:lnTo>
                        <a:pt x="172" y="539"/>
                      </a:lnTo>
                      <a:lnTo>
                        <a:pt x="164" y="537"/>
                      </a:lnTo>
                      <a:lnTo>
                        <a:pt x="157" y="524"/>
                      </a:lnTo>
                      <a:lnTo>
                        <a:pt x="153" y="521"/>
                      </a:lnTo>
                      <a:lnTo>
                        <a:pt x="139" y="518"/>
                      </a:lnTo>
                      <a:lnTo>
                        <a:pt x="118" y="518"/>
                      </a:lnTo>
                      <a:lnTo>
                        <a:pt x="115" y="514"/>
                      </a:lnTo>
                      <a:lnTo>
                        <a:pt x="72" y="525"/>
                      </a:lnTo>
                      <a:lnTo>
                        <a:pt x="65" y="527"/>
                      </a:lnTo>
                      <a:lnTo>
                        <a:pt x="57" y="522"/>
                      </a:lnTo>
                      <a:lnTo>
                        <a:pt x="53" y="516"/>
                      </a:lnTo>
                      <a:lnTo>
                        <a:pt x="44" y="512"/>
                      </a:lnTo>
                      <a:lnTo>
                        <a:pt x="40" y="507"/>
                      </a:lnTo>
                      <a:lnTo>
                        <a:pt x="30" y="498"/>
                      </a:lnTo>
                      <a:lnTo>
                        <a:pt x="24" y="491"/>
                      </a:lnTo>
                      <a:lnTo>
                        <a:pt x="11" y="482"/>
                      </a:lnTo>
                      <a:lnTo>
                        <a:pt x="7" y="475"/>
                      </a:lnTo>
                      <a:lnTo>
                        <a:pt x="0" y="469"/>
                      </a:lnTo>
                      <a:lnTo>
                        <a:pt x="0" y="468"/>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79" name="Freeform 30"/>
                <p:cNvSpPr>
                  <a:spLocks noChangeAspect="1"/>
                </p:cNvSpPr>
                <p:nvPr/>
              </p:nvSpPr>
              <p:spPr bwMode="gray">
                <a:xfrm>
                  <a:off x="5198267" y="3965922"/>
                  <a:ext cx="134938" cy="128588"/>
                </a:xfrm>
                <a:custGeom>
                  <a:avLst/>
                  <a:gdLst/>
                  <a:ahLst/>
                  <a:cxnLst>
                    <a:cxn ang="0">
                      <a:pos x="202" y="60"/>
                    </a:cxn>
                    <a:cxn ang="0">
                      <a:pos x="198" y="66"/>
                    </a:cxn>
                    <a:cxn ang="0">
                      <a:pos x="193" y="70"/>
                    </a:cxn>
                    <a:cxn ang="0">
                      <a:pos x="179" y="66"/>
                    </a:cxn>
                    <a:cxn ang="0">
                      <a:pos x="175" y="71"/>
                    </a:cxn>
                    <a:cxn ang="0">
                      <a:pos x="169" y="70"/>
                    </a:cxn>
                    <a:cxn ang="0">
                      <a:pos x="164" y="72"/>
                    </a:cxn>
                    <a:cxn ang="0">
                      <a:pos x="156" y="78"/>
                    </a:cxn>
                    <a:cxn ang="0">
                      <a:pos x="156" y="83"/>
                    </a:cxn>
                    <a:cxn ang="0">
                      <a:pos x="153" y="86"/>
                    </a:cxn>
                    <a:cxn ang="0">
                      <a:pos x="143" y="87"/>
                    </a:cxn>
                    <a:cxn ang="0">
                      <a:pos x="140" y="93"/>
                    </a:cxn>
                    <a:cxn ang="0">
                      <a:pos x="130" y="100"/>
                    </a:cxn>
                    <a:cxn ang="0">
                      <a:pos x="121" y="110"/>
                    </a:cxn>
                    <a:cxn ang="0">
                      <a:pos x="115" y="115"/>
                    </a:cxn>
                    <a:cxn ang="0">
                      <a:pos x="103" y="129"/>
                    </a:cxn>
                    <a:cxn ang="0">
                      <a:pos x="92" y="135"/>
                    </a:cxn>
                    <a:cxn ang="0">
                      <a:pos x="80" y="138"/>
                    </a:cxn>
                    <a:cxn ang="0">
                      <a:pos x="73" y="132"/>
                    </a:cxn>
                    <a:cxn ang="0">
                      <a:pos x="61" y="131"/>
                    </a:cxn>
                    <a:cxn ang="0">
                      <a:pos x="39" y="132"/>
                    </a:cxn>
                    <a:cxn ang="0">
                      <a:pos x="7" y="129"/>
                    </a:cxn>
                    <a:cxn ang="0">
                      <a:pos x="0" y="125"/>
                    </a:cxn>
                    <a:cxn ang="0">
                      <a:pos x="3" y="140"/>
                    </a:cxn>
                    <a:cxn ang="0">
                      <a:pos x="27" y="172"/>
                    </a:cxn>
                    <a:cxn ang="0">
                      <a:pos x="35" y="197"/>
                    </a:cxn>
                    <a:cxn ang="0">
                      <a:pos x="77" y="247"/>
                    </a:cxn>
                    <a:cxn ang="0">
                      <a:pos x="107" y="260"/>
                    </a:cxn>
                    <a:cxn ang="0">
                      <a:pos x="129" y="279"/>
                    </a:cxn>
                    <a:cxn ang="0">
                      <a:pos x="140" y="308"/>
                    </a:cxn>
                    <a:cxn ang="0">
                      <a:pos x="150" y="341"/>
                    </a:cxn>
                    <a:cxn ang="0">
                      <a:pos x="167" y="355"/>
                    </a:cxn>
                    <a:cxn ang="0">
                      <a:pos x="193" y="357"/>
                    </a:cxn>
                    <a:cxn ang="0">
                      <a:pos x="216" y="367"/>
                    </a:cxn>
                    <a:cxn ang="0">
                      <a:pos x="239" y="371"/>
                    </a:cxn>
                    <a:cxn ang="0">
                      <a:pos x="271" y="380"/>
                    </a:cxn>
                    <a:cxn ang="0">
                      <a:pos x="296" y="380"/>
                    </a:cxn>
                    <a:cxn ang="0">
                      <a:pos x="329" y="388"/>
                    </a:cxn>
                    <a:cxn ang="0">
                      <a:pos x="349" y="404"/>
                    </a:cxn>
                    <a:cxn ang="0">
                      <a:pos x="351" y="404"/>
                    </a:cxn>
                    <a:cxn ang="0">
                      <a:pos x="355" y="377"/>
                    </a:cxn>
                    <a:cxn ang="0">
                      <a:pos x="372" y="360"/>
                    </a:cxn>
                    <a:cxn ang="0">
                      <a:pos x="398" y="318"/>
                    </a:cxn>
                    <a:cxn ang="0">
                      <a:pos x="422" y="251"/>
                    </a:cxn>
                    <a:cxn ang="0">
                      <a:pos x="414" y="211"/>
                    </a:cxn>
                    <a:cxn ang="0">
                      <a:pos x="422" y="175"/>
                    </a:cxn>
                    <a:cxn ang="0">
                      <a:pos x="428" y="151"/>
                    </a:cxn>
                    <a:cxn ang="0">
                      <a:pos x="428" y="105"/>
                    </a:cxn>
                    <a:cxn ang="0">
                      <a:pos x="420" y="73"/>
                    </a:cxn>
                    <a:cxn ang="0">
                      <a:pos x="410" y="50"/>
                    </a:cxn>
                    <a:cxn ang="0">
                      <a:pos x="351" y="27"/>
                    </a:cxn>
                    <a:cxn ang="0">
                      <a:pos x="322" y="19"/>
                    </a:cxn>
                    <a:cxn ang="0">
                      <a:pos x="281" y="19"/>
                    </a:cxn>
                    <a:cxn ang="0">
                      <a:pos x="280" y="2"/>
                    </a:cxn>
                    <a:cxn ang="0">
                      <a:pos x="264" y="3"/>
                    </a:cxn>
                    <a:cxn ang="0">
                      <a:pos x="252" y="0"/>
                    </a:cxn>
                    <a:cxn ang="0">
                      <a:pos x="236" y="6"/>
                    </a:cxn>
                    <a:cxn ang="0">
                      <a:pos x="213" y="11"/>
                    </a:cxn>
                    <a:cxn ang="0">
                      <a:pos x="200" y="18"/>
                    </a:cxn>
                    <a:cxn ang="0">
                      <a:pos x="193" y="28"/>
                    </a:cxn>
                    <a:cxn ang="0">
                      <a:pos x="194" y="41"/>
                    </a:cxn>
                    <a:cxn ang="0">
                      <a:pos x="191" y="50"/>
                    </a:cxn>
                  </a:cxnLst>
                  <a:rect l="0" t="0" r="r" b="b"/>
                  <a:pathLst>
                    <a:path w="428" h="405">
                      <a:moveTo>
                        <a:pt x="190" y="54"/>
                      </a:moveTo>
                      <a:lnTo>
                        <a:pt x="202" y="60"/>
                      </a:lnTo>
                      <a:lnTo>
                        <a:pt x="202" y="64"/>
                      </a:lnTo>
                      <a:lnTo>
                        <a:pt x="198" y="66"/>
                      </a:lnTo>
                      <a:lnTo>
                        <a:pt x="195" y="70"/>
                      </a:lnTo>
                      <a:lnTo>
                        <a:pt x="193" y="70"/>
                      </a:lnTo>
                      <a:lnTo>
                        <a:pt x="184" y="66"/>
                      </a:lnTo>
                      <a:lnTo>
                        <a:pt x="179" y="66"/>
                      </a:lnTo>
                      <a:lnTo>
                        <a:pt x="177" y="67"/>
                      </a:lnTo>
                      <a:lnTo>
                        <a:pt x="175" y="71"/>
                      </a:lnTo>
                      <a:lnTo>
                        <a:pt x="172" y="72"/>
                      </a:lnTo>
                      <a:lnTo>
                        <a:pt x="169" y="70"/>
                      </a:lnTo>
                      <a:lnTo>
                        <a:pt x="167" y="70"/>
                      </a:lnTo>
                      <a:lnTo>
                        <a:pt x="164" y="72"/>
                      </a:lnTo>
                      <a:lnTo>
                        <a:pt x="159" y="75"/>
                      </a:lnTo>
                      <a:lnTo>
                        <a:pt x="156" y="78"/>
                      </a:lnTo>
                      <a:lnTo>
                        <a:pt x="155" y="81"/>
                      </a:lnTo>
                      <a:lnTo>
                        <a:pt x="156" y="83"/>
                      </a:lnTo>
                      <a:lnTo>
                        <a:pt x="155" y="84"/>
                      </a:lnTo>
                      <a:lnTo>
                        <a:pt x="153" y="86"/>
                      </a:lnTo>
                      <a:lnTo>
                        <a:pt x="151" y="83"/>
                      </a:lnTo>
                      <a:lnTo>
                        <a:pt x="143" y="87"/>
                      </a:lnTo>
                      <a:lnTo>
                        <a:pt x="140" y="91"/>
                      </a:lnTo>
                      <a:lnTo>
                        <a:pt x="140" y="93"/>
                      </a:lnTo>
                      <a:lnTo>
                        <a:pt x="135" y="96"/>
                      </a:lnTo>
                      <a:lnTo>
                        <a:pt x="130" y="100"/>
                      </a:lnTo>
                      <a:lnTo>
                        <a:pt x="126" y="107"/>
                      </a:lnTo>
                      <a:lnTo>
                        <a:pt x="121" y="110"/>
                      </a:lnTo>
                      <a:lnTo>
                        <a:pt x="121" y="113"/>
                      </a:lnTo>
                      <a:lnTo>
                        <a:pt x="115" y="115"/>
                      </a:lnTo>
                      <a:lnTo>
                        <a:pt x="110" y="123"/>
                      </a:lnTo>
                      <a:lnTo>
                        <a:pt x="103" y="129"/>
                      </a:lnTo>
                      <a:lnTo>
                        <a:pt x="98" y="127"/>
                      </a:lnTo>
                      <a:lnTo>
                        <a:pt x="92" y="135"/>
                      </a:lnTo>
                      <a:lnTo>
                        <a:pt x="87" y="135"/>
                      </a:lnTo>
                      <a:lnTo>
                        <a:pt x="80" y="138"/>
                      </a:lnTo>
                      <a:lnTo>
                        <a:pt x="75" y="137"/>
                      </a:lnTo>
                      <a:lnTo>
                        <a:pt x="73" y="132"/>
                      </a:lnTo>
                      <a:lnTo>
                        <a:pt x="69" y="130"/>
                      </a:lnTo>
                      <a:lnTo>
                        <a:pt x="61" y="131"/>
                      </a:lnTo>
                      <a:lnTo>
                        <a:pt x="56" y="130"/>
                      </a:lnTo>
                      <a:lnTo>
                        <a:pt x="39" y="132"/>
                      </a:lnTo>
                      <a:lnTo>
                        <a:pt x="26" y="127"/>
                      </a:lnTo>
                      <a:lnTo>
                        <a:pt x="7" y="129"/>
                      </a:lnTo>
                      <a:lnTo>
                        <a:pt x="2" y="129"/>
                      </a:lnTo>
                      <a:lnTo>
                        <a:pt x="0" y="125"/>
                      </a:lnTo>
                      <a:lnTo>
                        <a:pt x="0" y="134"/>
                      </a:lnTo>
                      <a:lnTo>
                        <a:pt x="3" y="140"/>
                      </a:lnTo>
                      <a:lnTo>
                        <a:pt x="16" y="162"/>
                      </a:lnTo>
                      <a:lnTo>
                        <a:pt x="27" y="172"/>
                      </a:lnTo>
                      <a:lnTo>
                        <a:pt x="28" y="183"/>
                      </a:lnTo>
                      <a:lnTo>
                        <a:pt x="35" y="197"/>
                      </a:lnTo>
                      <a:lnTo>
                        <a:pt x="48" y="216"/>
                      </a:lnTo>
                      <a:lnTo>
                        <a:pt x="77" y="247"/>
                      </a:lnTo>
                      <a:lnTo>
                        <a:pt x="94" y="250"/>
                      </a:lnTo>
                      <a:lnTo>
                        <a:pt x="107" y="260"/>
                      </a:lnTo>
                      <a:lnTo>
                        <a:pt x="116" y="274"/>
                      </a:lnTo>
                      <a:lnTo>
                        <a:pt x="129" y="279"/>
                      </a:lnTo>
                      <a:lnTo>
                        <a:pt x="140" y="287"/>
                      </a:lnTo>
                      <a:lnTo>
                        <a:pt x="140" y="308"/>
                      </a:lnTo>
                      <a:lnTo>
                        <a:pt x="143" y="328"/>
                      </a:lnTo>
                      <a:lnTo>
                        <a:pt x="150" y="341"/>
                      </a:lnTo>
                      <a:lnTo>
                        <a:pt x="158" y="350"/>
                      </a:lnTo>
                      <a:lnTo>
                        <a:pt x="167" y="355"/>
                      </a:lnTo>
                      <a:lnTo>
                        <a:pt x="180" y="357"/>
                      </a:lnTo>
                      <a:lnTo>
                        <a:pt x="193" y="357"/>
                      </a:lnTo>
                      <a:lnTo>
                        <a:pt x="206" y="363"/>
                      </a:lnTo>
                      <a:lnTo>
                        <a:pt x="216" y="367"/>
                      </a:lnTo>
                      <a:lnTo>
                        <a:pt x="227" y="376"/>
                      </a:lnTo>
                      <a:lnTo>
                        <a:pt x="239" y="371"/>
                      </a:lnTo>
                      <a:lnTo>
                        <a:pt x="248" y="373"/>
                      </a:lnTo>
                      <a:lnTo>
                        <a:pt x="271" y="380"/>
                      </a:lnTo>
                      <a:lnTo>
                        <a:pt x="283" y="383"/>
                      </a:lnTo>
                      <a:lnTo>
                        <a:pt x="296" y="380"/>
                      </a:lnTo>
                      <a:lnTo>
                        <a:pt x="308" y="382"/>
                      </a:lnTo>
                      <a:lnTo>
                        <a:pt x="329" y="388"/>
                      </a:lnTo>
                      <a:lnTo>
                        <a:pt x="344" y="403"/>
                      </a:lnTo>
                      <a:lnTo>
                        <a:pt x="349" y="404"/>
                      </a:lnTo>
                      <a:lnTo>
                        <a:pt x="350" y="405"/>
                      </a:lnTo>
                      <a:lnTo>
                        <a:pt x="351" y="404"/>
                      </a:lnTo>
                      <a:lnTo>
                        <a:pt x="351" y="389"/>
                      </a:lnTo>
                      <a:lnTo>
                        <a:pt x="355" y="377"/>
                      </a:lnTo>
                      <a:lnTo>
                        <a:pt x="361" y="367"/>
                      </a:lnTo>
                      <a:lnTo>
                        <a:pt x="372" y="360"/>
                      </a:lnTo>
                      <a:lnTo>
                        <a:pt x="379" y="352"/>
                      </a:lnTo>
                      <a:lnTo>
                        <a:pt x="398" y="318"/>
                      </a:lnTo>
                      <a:lnTo>
                        <a:pt x="405" y="287"/>
                      </a:lnTo>
                      <a:lnTo>
                        <a:pt x="422" y="251"/>
                      </a:lnTo>
                      <a:lnTo>
                        <a:pt x="419" y="224"/>
                      </a:lnTo>
                      <a:lnTo>
                        <a:pt x="414" y="211"/>
                      </a:lnTo>
                      <a:lnTo>
                        <a:pt x="412" y="194"/>
                      </a:lnTo>
                      <a:lnTo>
                        <a:pt x="422" y="175"/>
                      </a:lnTo>
                      <a:lnTo>
                        <a:pt x="424" y="167"/>
                      </a:lnTo>
                      <a:lnTo>
                        <a:pt x="428" y="151"/>
                      </a:lnTo>
                      <a:lnTo>
                        <a:pt x="427" y="140"/>
                      </a:lnTo>
                      <a:lnTo>
                        <a:pt x="428" y="105"/>
                      </a:lnTo>
                      <a:lnTo>
                        <a:pt x="424" y="83"/>
                      </a:lnTo>
                      <a:lnTo>
                        <a:pt x="420" y="73"/>
                      </a:lnTo>
                      <a:lnTo>
                        <a:pt x="419" y="60"/>
                      </a:lnTo>
                      <a:lnTo>
                        <a:pt x="410" y="50"/>
                      </a:lnTo>
                      <a:lnTo>
                        <a:pt x="379" y="39"/>
                      </a:lnTo>
                      <a:lnTo>
                        <a:pt x="351" y="27"/>
                      </a:lnTo>
                      <a:lnTo>
                        <a:pt x="336" y="23"/>
                      </a:lnTo>
                      <a:lnTo>
                        <a:pt x="322" y="19"/>
                      </a:lnTo>
                      <a:lnTo>
                        <a:pt x="299" y="21"/>
                      </a:lnTo>
                      <a:lnTo>
                        <a:pt x="281" y="19"/>
                      </a:lnTo>
                      <a:lnTo>
                        <a:pt x="281" y="0"/>
                      </a:lnTo>
                      <a:lnTo>
                        <a:pt x="280" y="2"/>
                      </a:lnTo>
                      <a:lnTo>
                        <a:pt x="272" y="1"/>
                      </a:lnTo>
                      <a:lnTo>
                        <a:pt x="264" y="3"/>
                      </a:lnTo>
                      <a:lnTo>
                        <a:pt x="258" y="2"/>
                      </a:lnTo>
                      <a:lnTo>
                        <a:pt x="252" y="0"/>
                      </a:lnTo>
                      <a:lnTo>
                        <a:pt x="248" y="0"/>
                      </a:lnTo>
                      <a:lnTo>
                        <a:pt x="236" y="6"/>
                      </a:lnTo>
                      <a:lnTo>
                        <a:pt x="220" y="7"/>
                      </a:lnTo>
                      <a:lnTo>
                        <a:pt x="213" y="11"/>
                      </a:lnTo>
                      <a:lnTo>
                        <a:pt x="206" y="18"/>
                      </a:lnTo>
                      <a:lnTo>
                        <a:pt x="200" y="18"/>
                      </a:lnTo>
                      <a:lnTo>
                        <a:pt x="194" y="21"/>
                      </a:lnTo>
                      <a:lnTo>
                        <a:pt x="193" y="28"/>
                      </a:lnTo>
                      <a:lnTo>
                        <a:pt x="193" y="37"/>
                      </a:lnTo>
                      <a:lnTo>
                        <a:pt x="194" y="41"/>
                      </a:lnTo>
                      <a:lnTo>
                        <a:pt x="193" y="45"/>
                      </a:lnTo>
                      <a:lnTo>
                        <a:pt x="191" y="50"/>
                      </a:lnTo>
                      <a:lnTo>
                        <a:pt x="190" y="5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80" name="Freeform 31"/>
                <p:cNvSpPr>
                  <a:spLocks noChangeAspect="1"/>
                </p:cNvSpPr>
                <p:nvPr/>
              </p:nvSpPr>
              <p:spPr bwMode="gray">
                <a:xfrm>
                  <a:off x="4961730" y="3988147"/>
                  <a:ext cx="233363" cy="230188"/>
                </a:xfrm>
                <a:custGeom>
                  <a:avLst/>
                  <a:gdLst/>
                  <a:ahLst/>
                  <a:cxnLst>
                    <a:cxn ang="0">
                      <a:pos x="252" y="26"/>
                    </a:cxn>
                    <a:cxn ang="0">
                      <a:pos x="130" y="26"/>
                    </a:cxn>
                    <a:cxn ang="0">
                      <a:pos x="96" y="10"/>
                    </a:cxn>
                    <a:cxn ang="0">
                      <a:pos x="59" y="0"/>
                    </a:cxn>
                    <a:cxn ang="0">
                      <a:pos x="33" y="17"/>
                    </a:cxn>
                    <a:cxn ang="0">
                      <a:pos x="1" y="26"/>
                    </a:cxn>
                    <a:cxn ang="0">
                      <a:pos x="3" y="64"/>
                    </a:cxn>
                    <a:cxn ang="0">
                      <a:pos x="17" y="100"/>
                    </a:cxn>
                    <a:cxn ang="0">
                      <a:pos x="34" y="117"/>
                    </a:cxn>
                    <a:cxn ang="0">
                      <a:pos x="46" y="139"/>
                    </a:cxn>
                    <a:cxn ang="0">
                      <a:pos x="62" y="168"/>
                    </a:cxn>
                    <a:cxn ang="0">
                      <a:pos x="82" y="209"/>
                    </a:cxn>
                    <a:cxn ang="0">
                      <a:pos x="96" y="238"/>
                    </a:cxn>
                    <a:cxn ang="0">
                      <a:pos x="118" y="278"/>
                    </a:cxn>
                    <a:cxn ang="0">
                      <a:pos x="150" y="331"/>
                    </a:cxn>
                    <a:cxn ang="0">
                      <a:pos x="151" y="369"/>
                    </a:cxn>
                    <a:cxn ang="0">
                      <a:pos x="153" y="435"/>
                    </a:cxn>
                    <a:cxn ang="0">
                      <a:pos x="172" y="477"/>
                    </a:cxn>
                    <a:cxn ang="0">
                      <a:pos x="172" y="521"/>
                    </a:cxn>
                    <a:cxn ang="0">
                      <a:pos x="179" y="555"/>
                    </a:cxn>
                    <a:cxn ang="0">
                      <a:pos x="188" y="589"/>
                    </a:cxn>
                    <a:cxn ang="0">
                      <a:pos x="214" y="646"/>
                    </a:cxn>
                    <a:cxn ang="0">
                      <a:pos x="243" y="683"/>
                    </a:cxn>
                    <a:cxn ang="0">
                      <a:pos x="264" y="700"/>
                    </a:cxn>
                    <a:cxn ang="0">
                      <a:pos x="279" y="689"/>
                    </a:cxn>
                    <a:cxn ang="0">
                      <a:pos x="323" y="695"/>
                    </a:cxn>
                    <a:cxn ang="0">
                      <a:pos x="350" y="722"/>
                    </a:cxn>
                    <a:cxn ang="0">
                      <a:pos x="393" y="720"/>
                    </a:cxn>
                    <a:cxn ang="0">
                      <a:pos x="435" y="695"/>
                    </a:cxn>
                    <a:cxn ang="0">
                      <a:pos x="452" y="633"/>
                    </a:cxn>
                    <a:cxn ang="0">
                      <a:pos x="452" y="460"/>
                    </a:cxn>
                    <a:cxn ang="0">
                      <a:pos x="452" y="295"/>
                    </a:cxn>
                    <a:cxn ang="0">
                      <a:pos x="507" y="200"/>
                    </a:cxn>
                    <a:cxn ang="0">
                      <a:pos x="512" y="86"/>
                    </a:cxn>
                    <a:cxn ang="0">
                      <a:pos x="615" y="68"/>
                    </a:cxn>
                    <a:cxn ang="0">
                      <a:pos x="650" y="85"/>
                    </a:cxn>
                    <a:cxn ang="0">
                      <a:pos x="668" y="81"/>
                    </a:cxn>
                    <a:cxn ang="0">
                      <a:pos x="716" y="57"/>
                    </a:cxn>
                    <a:cxn ang="0">
                      <a:pos x="727" y="38"/>
                    </a:cxn>
                    <a:cxn ang="0">
                      <a:pos x="688" y="32"/>
                    </a:cxn>
                    <a:cxn ang="0">
                      <a:pos x="635" y="41"/>
                    </a:cxn>
                    <a:cxn ang="0">
                      <a:pos x="546" y="65"/>
                    </a:cxn>
                    <a:cxn ang="0">
                      <a:pos x="522" y="63"/>
                    </a:cxn>
                    <a:cxn ang="0">
                      <a:pos x="460" y="51"/>
                    </a:cxn>
                    <a:cxn ang="0">
                      <a:pos x="405" y="53"/>
                    </a:cxn>
                    <a:cxn ang="0">
                      <a:pos x="366" y="26"/>
                    </a:cxn>
                  </a:cxnLst>
                  <a:rect l="0" t="0" r="r" b="b"/>
                  <a:pathLst>
                    <a:path w="734" h="722">
                      <a:moveTo>
                        <a:pt x="346" y="26"/>
                      </a:moveTo>
                      <a:lnTo>
                        <a:pt x="299" y="26"/>
                      </a:lnTo>
                      <a:lnTo>
                        <a:pt x="252" y="26"/>
                      </a:lnTo>
                      <a:lnTo>
                        <a:pt x="198" y="26"/>
                      </a:lnTo>
                      <a:lnTo>
                        <a:pt x="148" y="26"/>
                      </a:lnTo>
                      <a:lnTo>
                        <a:pt x="130" y="26"/>
                      </a:lnTo>
                      <a:lnTo>
                        <a:pt x="123" y="28"/>
                      </a:lnTo>
                      <a:lnTo>
                        <a:pt x="109" y="15"/>
                      </a:lnTo>
                      <a:lnTo>
                        <a:pt x="96" y="10"/>
                      </a:lnTo>
                      <a:lnTo>
                        <a:pt x="91" y="1"/>
                      </a:lnTo>
                      <a:lnTo>
                        <a:pt x="81" y="0"/>
                      </a:lnTo>
                      <a:lnTo>
                        <a:pt x="59" y="0"/>
                      </a:lnTo>
                      <a:lnTo>
                        <a:pt x="49" y="4"/>
                      </a:lnTo>
                      <a:lnTo>
                        <a:pt x="39" y="14"/>
                      </a:lnTo>
                      <a:lnTo>
                        <a:pt x="33" y="17"/>
                      </a:lnTo>
                      <a:lnTo>
                        <a:pt x="23" y="11"/>
                      </a:lnTo>
                      <a:lnTo>
                        <a:pt x="12" y="20"/>
                      </a:lnTo>
                      <a:lnTo>
                        <a:pt x="1" y="26"/>
                      </a:lnTo>
                      <a:lnTo>
                        <a:pt x="0" y="49"/>
                      </a:lnTo>
                      <a:lnTo>
                        <a:pt x="0" y="55"/>
                      </a:lnTo>
                      <a:lnTo>
                        <a:pt x="3" y="64"/>
                      </a:lnTo>
                      <a:lnTo>
                        <a:pt x="3" y="74"/>
                      </a:lnTo>
                      <a:lnTo>
                        <a:pt x="12" y="92"/>
                      </a:lnTo>
                      <a:lnTo>
                        <a:pt x="17" y="100"/>
                      </a:lnTo>
                      <a:lnTo>
                        <a:pt x="19" y="102"/>
                      </a:lnTo>
                      <a:lnTo>
                        <a:pt x="28" y="108"/>
                      </a:lnTo>
                      <a:lnTo>
                        <a:pt x="34" y="117"/>
                      </a:lnTo>
                      <a:lnTo>
                        <a:pt x="38" y="127"/>
                      </a:lnTo>
                      <a:lnTo>
                        <a:pt x="44" y="134"/>
                      </a:lnTo>
                      <a:lnTo>
                        <a:pt x="46" y="139"/>
                      </a:lnTo>
                      <a:lnTo>
                        <a:pt x="55" y="150"/>
                      </a:lnTo>
                      <a:lnTo>
                        <a:pt x="56" y="157"/>
                      </a:lnTo>
                      <a:lnTo>
                        <a:pt x="62" y="168"/>
                      </a:lnTo>
                      <a:lnTo>
                        <a:pt x="65" y="176"/>
                      </a:lnTo>
                      <a:lnTo>
                        <a:pt x="81" y="202"/>
                      </a:lnTo>
                      <a:lnTo>
                        <a:pt x="82" y="209"/>
                      </a:lnTo>
                      <a:lnTo>
                        <a:pt x="86" y="215"/>
                      </a:lnTo>
                      <a:lnTo>
                        <a:pt x="88" y="224"/>
                      </a:lnTo>
                      <a:lnTo>
                        <a:pt x="96" y="238"/>
                      </a:lnTo>
                      <a:lnTo>
                        <a:pt x="110" y="263"/>
                      </a:lnTo>
                      <a:lnTo>
                        <a:pt x="116" y="273"/>
                      </a:lnTo>
                      <a:lnTo>
                        <a:pt x="118" y="278"/>
                      </a:lnTo>
                      <a:lnTo>
                        <a:pt x="121" y="288"/>
                      </a:lnTo>
                      <a:lnTo>
                        <a:pt x="141" y="312"/>
                      </a:lnTo>
                      <a:lnTo>
                        <a:pt x="150" y="331"/>
                      </a:lnTo>
                      <a:lnTo>
                        <a:pt x="151" y="334"/>
                      </a:lnTo>
                      <a:lnTo>
                        <a:pt x="152" y="350"/>
                      </a:lnTo>
                      <a:lnTo>
                        <a:pt x="151" y="369"/>
                      </a:lnTo>
                      <a:lnTo>
                        <a:pt x="152" y="406"/>
                      </a:lnTo>
                      <a:lnTo>
                        <a:pt x="151" y="424"/>
                      </a:lnTo>
                      <a:lnTo>
                        <a:pt x="153" y="435"/>
                      </a:lnTo>
                      <a:lnTo>
                        <a:pt x="157" y="445"/>
                      </a:lnTo>
                      <a:lnTo>
                        <a:pt x="162" y="458"/>
                      </a:lnTo>
                      <a:lnTo>
                        <a:pt x="172" y="477"/>
                      </a:lnTo>
                      <a:lnTo>
                        <a:pt x="173" y="484"/>
                      </a:lnTo>
                      <a:lnTo>
                        <a:pt x="171" y="498"/>
                      </a:lnTo>
                      <a:lnTo>
                        <a:pt x="172" y="521"/>
                      </a:lnTo>
                      <a:lnTo>
                        <a:pt x="174" y="531"/>
                      </a:lnTo>
                      <a:lnTo>
                        <a:pt x="182" y="546"/>
                      </a:lnTo>
                      <a:lnTo>
                        <a:pt x="179" y="555"/>
                      </a:lnTo>
                      <a:lnTo>
                        <a:pt x="182" y="559"/>
                      </a:lnTo>
                      <a:lnTo>
                        <a:pt x="185" y="569"/>
                      </a:lnTo>
                      <a:lnTo>
                        <a:pt x="188" y="589"/>
                      </a:lnTo>
                      <a:lnTo>
                        <a:pt x="191" y="600"/>
                      </a:lnTo>
                      <a:lnTo>
                        <a:pt x="194" y="622"/>
                      </a:lnTo>
                      <a:lnTo>
                        <a:pt x="214" y="646"/>
                      </a:lnTo>
                      <a:lnTo>
                        <a:pt x="222" y="665"/>
                      </a:lnTo>
                      <a:lnTo>
                        <a:pt x="233" y="676"/>
                      </a:lnTo>
                      <a:lnTo>
                        <a:pt x="243" y="683"/>
                      </a:lnTo>
                      <a:lnTo>
                        <a:pt x="256" y="698"/>
                      </a:lnTo>
                      <a:lnTo>
                        <a:pt x="261" y="698"/>
                      </a:lnTo>
                      <a:lnTo>
                        <a:pt x="264" y="700"/>
                      </a:lnTo>
                      <a:lnTo>
                        <a:pt x="269" y="699"/>
                      </a:lnTo>
                      <a:lnTo>
                        <a:pt x="272" y="697"/>
                      </a:lnTo>
                      <a:lnTo>
                        <a:pt x="279" y="689"/>
                      </a:lnTo>
                      <a:lnTo>
                        <a:pt x="285" y="678"/>
                      </a:lnTo>
                      <a:lnTo>
                        <a:pt x="297" y="677"/>
                      </a:lnTo>
                      <a:lnTo>
                        <a:pt x="323" y="695"/>
                      </a:lnTo>
                      <a:lnTo>
                        <a:pt x="323" y="708"/>
                      </a:lnTo>
                      <a:lnTo>
                        <a:pt x="334" y="720"/>
                      </a:lnTo>
                      <a:lnTo>
                        <a:pt x="350" y="722"/>
                      </a:lnTo>
                      <a:lnTo>
                        <a:pt x="365" y="717"/>
                      </a:lnTo>
                      <a:lnTo>
                        <a:pt x="384" y="717"/>
                      </a:lnTo>
                      <a:lnTo>
                        <a:pt x="393" y="720"/>
                      </a:lnTo>
                      <a:lnTo>
                        <a:pt x="405" y="720"/>
                      </a:lnTo>
                      <a:lnTo>
                        <a:pt x="421" y="705"/>
                      </a:lnTo>
                      <a:lnTo>
                        <a:pt x="435" y="695"/>
                      </a:lnTo>
                      <a:lnTo>
                        <a:pt x="446" y="693"/>
                      </a:lnTo>
                      <a:lnTo>
                        <a:pt x="452" y="689"/>
                      </a:lnTo>
                      <a:lnTo>
                        <a:pt x="452" y="633"/>
                      </a:lnTo>
                      <a:lnTo>
                        <a:pt x="452" y="574"/>
                      </a:lnTo>
                      <a:lnTo>
                        <a:pt x="452" y="515"/>
                      </a:lnTo>
                      <a:lnTo>
                        <a:pt x="452" y="460"/>
                      </a:lnTo>
                      <a:lnTo>
                        <a:pt x="452" y="407"/>
                      </a:lnTo>
                      <a:lnTo>
                        <a:pt x="452" y="349"/>
                      </a:lnTo>
                      <a:lnTo>
                        <a:pt x="452" y="295"/>
                      </a:lnTo>
                      <a:lnTo>
                        <a:pt x="507" y="295"/>
                      </a:lnTo>
                      <a:lnTo>
                        <a:pt x="507" y="257"/>
                      </a:lnTo>
                      <a:lnTo>
                        <a:pt x="507" y="200"/>
                      </a:lnTo>
                      <a:lnTo>
                        <a:pt x="507" y="144"/>
                      </a:lnTo>
                      <a:lnTo>
                        <a:pt x="507" y="91"/>
                      </a:lnTo>
                      <a:lnTo>
                        <a:pt x="512" y="86"/>
                      </a:lnTo>
                      <a:lnTo>
                        <a:pt x="592" y="71"/>
                      </a:lnTo>
                      <a:lnTo>
                        <a:pt x="609" y="68"/>
                      </a:lnTo>
                      <a:lnTo>
                        <a:pt x="615" y="68"/>
                      </a:lnTo>
                      <a:lnTo>
                        <a:pt x="632" y="69"/>
                      </a:lnTo>
                      <a:lnTo>
                        <a:pt x="643" y="73"/>
                      </a:lnTo>
                      <a:lnTo>
                        <a:pt x="650" y="85"/>
                      </a:lnTo>
                      <a:lnTo>
                        <a:pt x="653" y="100"/>
                      </a:lnTo>
                      <a:lnTo>
                        <a:pt x="659" y="92"/>
                      </a:lnTo>
                      <a:lnTo>
                        <a:pt x="668" y="81"/>
                      </a:lnTo>
                      <a:lnTo>
                        <a:pt x="684" y="69"/>
                      </a:lnTo>
                      <a:lnTo>
                        <a:pt x="711" y="63"/>
                      </a:lnTo>
                      <a:lnTo>
                        <a:pt x="716" y="57"/>
                      </a:lnTo>
                      <a:lnTo>
                        <a:pt x="723" y="52"/>
                      </a:lnTo>
                      <a:lnTo>
                        <a:pt x="734" y="51"/>
                      </a:lnTo>
                      <a:lnTo>
                        <a:pt x="727" y="38"/>
                      </a:lnTo>
                      <a:lnTo>
                        <a:pt x="723" y="35"/>
                      </a:lnTo>
                      <a:lnTo>
                        <a:pt x="709" y="32"/>
                      </a:lnTo>
                      <a:lnTo>
                        <a:pt x="688" y="32"/>
                      </a:lnTo>
                      <a:lnTo>
                        <a:pt x="685" y="28"/>
                      </a:lnTo>
                      <a:lnTo>
                        <a:pt x="642" y="39"/>
                      </a:lnTo>
                      <a:lnTo>
                        <a:pt x="635" y="41"/>
                      </a:lnTo>
                      <a:lnTo>
                        <a:pt x="632" y="43"/>
                      </a:lnTo>
                      <a:lnTo>
                        <a:pt x="621" y="46"/>
                      </a:lnTo>
                      <a:lnTo>
                        <a:pt x="546" y="65"/>
                      </a:lnTo>
                      <a:lnTo>
                        <a:pt x="538" y="66"/>
                      </a:lnTo>
                      <a:lnTo>
                        <a:pt x="534" y="64"/>
                      </a:lnTo>
                      <a:lnTo>
                        <a:pt x="522" y="63"/>
                      </a:lnTo>
                      <a:lnTo>
                        <a:pt x="510" y="59"/>
                      </a:lnTo>
                      <a:lnTo>
                        <a:pt x="494" y="58"/>
                      </a:lnTo>
                      <a:lnTo>
                        <a:pt x="460" y="51"/>
                      </a:lnTo>
                      <a:lnTo>
                        <a:pt x="433" y="51"/>
                      </a:lnTo>
                      <a:lnTo>
                        <a:pt x="414" y="53"/>
                      </a:lnTo>
                      <a:lnTo>
                        <a:pt x="405" y="53"/>
                      </a:lnTo>
                      <a:lnTo>
                        <a:pt x="388" y="47"/>
                      </a:lnTo>
                      <a:lnTo>
                        <a:pt x="382" y="37"/>
                      </a:lnTo>
                      <a:lnTo>
                        <a:pt x="366" y="26"/>
                      </a:lnTo>
                      <a:lnTo>
                        <a:pt x="346" y="2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81" name="Freeform 32"/>
                <p:cNvSpPr>
                  <a:spLocks noChangeAspect="1"/>
                </p:cNvSpPr>
                <p:nvPr/>
              </p:nvSpPr>
              <p:spPr bwMode="gray">
                <a:xfrm>
                  <a:off x="5282405" y="3875434"/>
                  <a:ext cx="185738" cy="296863"/>
                </a:xfrm>
                <a:custGeom>
                  <a:avLst/>
                  <a:gdLst/>
                  <a:ahLst/>
                  <a:cxnLst>
                    <a:cxn ang="0">
                      <a:pos x="584" y="10"/>
                    </a:cxn>
                    <a:cxn ang="0">
                      <a:pos x="570" y="56"/>
                    </a:cxn>
                    <a:cxn ang="0">
                      <a:pos x="572" y="128"/>
                    </a:cxn>
                    <a:cxn ang="0">
                      <a:pos x="569" y="176"/>
                    </a:cxn>
                    <a:cxn ang="0">
                      <a:pos x="578" y="205"/>
                    </a:cxn>
                    <a:cxn ang="0">
                      <a:pos x="585" y="224"/>
                    </a:cxn>
                    <a:cxn ang="0">
                      <a:pos x="568" y="263"/>
                    </a:cxn>
                    <a:cxn ang="0">
                      <a:pos x="564" y="285"/>
                    </a:cxn>
                    <a:cxn ang="0">
                      <a:pos x="532" y="328"/>
                    </a:cxn>
                    <a:cxn ang="0">
                      <a:pos x="497" y="355"/>
                    </a:cxn>
                    <a:cxn ang="0">
                      <a:pos x="447" y="378"/>
                    </a:cxn>
                    <a:cxn ang="0">
                      <a:pos x="368" y="434"/>
                    </a:cxn>
                    <a:cxn ang="0">
                      <a:pos x="345" y="462"/>
                    </a:cxn>
                    <a:cxn ang="0">
                      <a:pos x="323" y="477"/>
                    </a:cxn>
                    <a:cxn ang="0">
                      <a:pos x="273" y="521"/>
                    </a:cxn>
                    <a:cxn ang="0">
                      <a:pos x="253" y="572"/>
                    </a:cxn>
                    <a:cxn ang="0">
                      <a:pos x="273" y="598"/>
                    </a:cxn>
                    <a:cxn ang="0">
                      <a:pos x="289" y="667"/>
                    </a:cxn>
                    <a:cxn ang="0">
                      <a:pos x="295" y="725"/>
                    </a:cxn>
                    <a:cxn ang="0">
                      <a:pos x="295" y="764"/>
                    </a:cxn>
                    <a:cxn ang="0">
                      <a:pos x="273" y="811"/>
                    </a:cxn>
                    <a:cxn ang="0">
                      <a:pos x="192" y="843"/>
                    </a:cxn>
                    <a:cxn ang="0">
                      <a:pos x="156" y="863"/>
                    </a:cxn>
                    <a:cxn ang="0">
                      <a:pos x="134" y="893"/>
                    </a:cxn>
                    <a:cxn ang="0">
                      <a:pos x="158" y="899"/>
                    </a:cxn>
                    <a:cxn ang="0">
                      <a:pos x="110" y="908"/>
                    </a:cxn>
                    <a:cxn ang="0">
                      <a:pos x="92" y="742"/>
                    </a:cxn>
                    <a:cxn ang="0">
                      <a:pos x="85" y="673"/>
                    </a:cxn>
                    <a:cxn ang="0">
                      <a:pos x="113" y="636"/>
                    </a:cxn>
                    <a:cxn ang="0">
                      <a:pos x="153" y="508"/>
                    </a:cxn>
                    <a:cxn ang="0">
                      <a:pos x="158" y="451"/>
                    </a:cxn>
                    <a:cxn ang="0">
                      <a:pos x="158" y="367"/>
                    </a:cxn>
                    <a:cxn ang="0">
                      <a:pos x="113" y="323"/>
                    </a:cxn>
                    <a:cxn ang="0">
                      <a:pos x="33" y="305"/>
                    </a:cxn>
                    <a:cxn ang="0">
                      <a:pos x="8" y="269"/>
                    </a:cxn>
                    <a:cxn ang="0">
                      <a:pos x="175" y="198"/>
                    </a:cxn>
                    <a:cxn ang="0">
                      <a:pos x="202" y="226"/>
                    </a:cxn>
                    <a:cxn ang="0">
                      <a:pos x="247" y="226"/>
                    </a:cxn>
                    <a:cxn ang="0">
                      <a:pos x="251" y="273"/>
                    </a:cxn>
                    <a:cxn ang="0">
                      <a:pos x="236" y="302"/>
                    </a:cxn>
                    <a:cxn ang="0">
                      <a:pos x="252" y="327"/>
                    </a:cxn>
                    <a:cxn ang="0">
                      <a:pos x="272" y="350"/>
                    </a:cxn>
                    <a:cxn ang="0">
                      <a:pos x="278" y="366"/>
                    </a:cxn>
                    <a:cxn ang="0">
                      <a:pos x="291" y="357"/>
                    </a:cxn>
                    <a:cxn ang="0">
                      <a:pos x="287" y="337"/>
                    </a:cxn>
                    <a:cxn ang="0">
                      <a:pos x="304" y="314"/>
                    </a:cxn>
                    <a:cxn ang="0">
                      <a:pos x="321" y="284"/>
                    </a:cxn>
                    <a:cxn ang="0">
                      <a:pos x="326" y="244"/>
                    </a:cxn>
                    <a:cxn ang="0">
                      <a:pos x="299" y="203"/>
                    </a:cxn>
                    <a:cxn ang="0">
                      <a:pos x="266" y="167"/>
                    </a:cxn>
                    <a:cxn ang="0">
                      <a:pos x="262" y="123"/>
                    </a:cxn>
                    <a:cxn ang="0">
                      <a:pos x="269" y="76"/>
                    </a:cxn>
                    <a:cxn ang="0">
                      <a:pos x="323" y="53"/>
                    </a:cxn>
                    <a:cxn ang="0">
                      <a:pos x="349" y="65"/>
                    </a:cxn>
                    <a:cxn ang="0">
                      <a:pos x="381" y="56"/>
                    </a:cxn>
                    <a:cxn ang="0">
                      <a:pos x="436" y="43"/>
                    </a:cxn>
                    <a:cxn ang="0">
                      <a:pos x="482" y="45"/>
                    </a:cxn>
                    <a:cxn ang="0">
                      <a:pos x="547" y="25"/>
                    </a:cxn>
                  </a:cxnLst>
                  <a:rect l="0" t="0" r="r" b="b"/>
                  <a:pathLst>
                    <a:path w="586" h="937">
                      <a:moveTo>
                        <a:pt x="580" y="0"/>
                      </a:moveTo>
                      <a:lnTo>
                        <a:pt x="584" y="2"/>
                      </a:lnTo>
                      <a:lnTo>
                        <a:pt x="586" y="7"/>
                      </a:lnTo>
                      <a:lnTo>
                        <a:pt x="584" y="10"/>
                      </a:lnTo>
                      <a:lnTo>
                        <a:pt x="585" y="27"/>
                      </a:lnTo>
                      <a:lnTo>
                        <a:pt x="583" y="33"/>
                      </a:lnTo>
                      <a:lnTo>
                        <a:pt x="578" y="42"/>
                      </a:lnTo>
                      <a:lnTo>
                        <a:pt x="570" y="56"/>
                      </a:lnTo>
                      <a:lnTo>
                        <a:pt x="567" y="70"/>
                      </a:lnTo>
                      <a:lnTo>
                        <a:pt x="568" y="95"/>
                      </a:lnTo>
                      <a:lnTo>
                        <a:pt x="570" y="113"/>
                      </a:lnTo>
                      <a:lnTo>
                        <a:pt x="572" y="128"/>
                      </a:lnTo>
                      <a:lnTo>
                        <a:pt x="565" y="133"/>
                      </a:lnTo>
                      <a:lnTo>
                        <a:pt x="568" y="142"/>
                      </a:lnTo>
                      <a:lnTo>
                        <a:pt x="570" y="142"/>
                      </a:lnTo>
                      <a:lnTo>
                        <a:pt x="569" y="176"/>
                      </a:lnTo>
                      <a:lnTo>
                        <a:pt x="572" y="196"/>
                      </a:lnTo>
                      <a:lnTo>
                        <a:pt x="570" y="205"/>
                      </a:lnTo>
                      <a:lnTo>
                        <a:pt x="574" y="208"/>
                      </a:lnTo>
                      <a:lnTo>
                        <a:pt x="578" y="205"/>
                      </a:lnTo>
                      <a:lnTo>
                        <a:pt x="581" y="212"/>
                      </a:lnTo>
                      <a:lnTo>
                        <a:pt x="575" y="220"/>
                      </a:lnTo>
                      <a:lnTo>
                        <a:pt x="580" y="220"/>
                      </a:lnTo>
                      <a:lnTo>
                        <a:pt x="585" y="224"/>
                      </a:lnTo>
                      <a:lnTo>
                        <a:pt x="585" y="232"/>
                      </a:lnTo>
                      <a:lnTo>
                        <a:pt x="580" y="242"/>
                      </a:lnTo>
                      <a:lnTo>
                        <a:pt x="576" y="253"/>
                      </a:lnTo>
                      <a:lnTo>
                        <a:pt x="568" y="263"/>
                      </a:lnTo>
                      <a:lnTo>
                        <a:pt x="575" y="265"/>
                      </a:lnTo>
                      <a:lnTo>
                        <a:pt x="574" y="274"/>
                      </a:lnTo>
                      <a:lnTo>
                        <a:pt x="573" y="280"/>
                      </a:lnTo>
                      <a:lnTo>
                        <a:pt x="564" y="285"/>
                      </a:lnTo>
                      <a:lnTo>
                        <a:pt x="547" y="305"/>
                      </a:lnTo>
                      <a:lnTo>
                        <a:pt x="543" y="313"/>
                      </a:lnTo>
                      <a:lnTo>
                        <a:pt x="526" y="323"/>
                      </a:lnTo>
                      <a:lnTo>
                        <a:pt x="532" y="328"/>
                      </a:lnTo>
                      <a:lnTo>
                        <a:pt x="527" y="337"/>
                      </a:lnTo>
                      <a:lnTo>
                        <a:pt x="517" y="344"/>
                      </a:lnTo>
                      <a:lnTo>
                        <a:pt x="505" y="351"/>
                      </a:lnTo>
                      <a:lnTo>
                        <a:pt x="497" y="355"/>
                      </a:lnTo>
                      <a:lnTo>
                        <a:pt x="490" y="366"/>
                      </a:lnTo>
                      <a:lnTo>
                        <a:pt x="477" y="373"/>
                      </a:lnTo>
                      <a:lnTo>
                        <a:pt x="460" y="373"/>
                      </a:lnTo>
                      <a:lnTo>
                        <a:pt x="447" y="378"/>
                      </a:lnTo>
                      <a:lnTo>
                        <a:pt x="403" y="398"/>
                      </a:lnTo>
                      <a:lnTo>
                        <a:pt x="375" y="420"/>
                      </a:lnTo>
                      <a:lnTo>
                        <a:pt x="373" y="430"/>
                      </a:lnTo>
                      <a:lnTo>
                        <a:pt x="368" y="434"/>
                      </a:lnTo>
                      <a:lnTo>
                        <a:pt x="360" y="435"/>
                      </a:lnTo>
                      <a:lnTo>
                        <a:pt x="355" y="436"/>
                      </a:lnTo>
                      <a:lnTo>
                        <a:pt x="361" y="442"/>
                      </a:lnTo>
                      <a:lnTo>
                        <a:pt x="345" y="462"/>
                      </a:lnTo>
                      <a:lnTo>
                        <a:pt x="338" y="473"/>
                      </a:lnTo>
                      <a:lnTo>
                        <a:pt x="333" y="470"/>
                      </a:lnTo>
                      <a:lnTo>
                        <a:pt x="330" y="461"/>
                      </a:lnTo>
                      <a:lnTo>
                        <a:pt x="323" y="477"/>
                      </a:lnTo>
                      <a:lnTo>
                        <a:pt x="315" y="480"/>
                      </a:lnTo>
                      <a:lnTo>
                        <a:pt x="305" y="493"/>
                      </a:lnTo>
                      <a:lnTo>
                        <a:pt x="287" y="512"/>
                      </a:lnTo>
                      <a:lnTo>
                        <a:pt x="273" y="521"/>
                      </a:lnTo>
                      <a:lnTo>
                        <a:pt x="266" y="529"/>
                      </a:lnTo>
                      <a:lnTo>
                        <a:pt x="255" y="533"/>
                      </a:lnTo>
                      <a:lnTo>
                        <a:pt x="252" y="563"/>
                      </a:lnTo>
                      <a:lnTo>
                        <a:pt x="253" y="572"/>
                      </a:lnTo>
                      <a:lnTo>
                        <a:pt x="267" y="582"/>
                      </a:lnTo>
                      <a:lnTo>
                        <a:pt x="271" y="588"/>
                      </a:lnTo>
                      <a:lnTo>
                        <a:pt x="272" y="597"/>
                      </a:lnTo>
                      <a:lnTo>
                        <a:pt x="273" y="598"/>
                      </a:lnTo>
                      <a:lnTo>
                        <a:pt x="274" y="608"/>
                      </a:lnTo>
                      <a:lnTo>
                        <a:pt x="287" y="642"/>
                      </a:lnTo>
                      <a:lnTo>
                        <a:pt x="288" y="662"/>
                      </a:lnTo>
                      <a:lnTo>
                        <a:pt x="289" y="667"/>
                      </a:lnTo>
                      <a:lnTo>
                        <a:pt x="295" y="662"/>
                      </a:lnTo>
                      <a:lnTo>
                        <a:pt x="299" y="666"/>
                      </a:lnTo>
                      <a:lnTo>
                        <a:pt x="299" y="688"/>
                      </a:lnTo>
                      <a:lnTo>
                        <a:pt x="295" y="725"/>
                      </a:lnTo>
                      <a:lnTo>
                        <a:pt x="283" y="771"/>
                      </a:lnTo>
                      <a:lnTo>
                        <a:pt x="285" y="782"/>
                      </a:lnTo>
                      <a:lnTo>
                        <a:pt x="289" y="774"/>
                      </a:lnTo>
                      <a:lnTo>
                        <a:pt x="295" y="764"/>
                      </a:lnTo>
                      <a:lnTo>
                        <a:pt x="295" y="768"/>
                      </a:lnTo>
                      <a:lnTo>
                        <a:pt x="293" y="781"/>
                      </a:lnTo>
                      <a:lnTo>
                        <a:pt x="288" y="792"/>
                      </a:lnTo>
                      <a:lnTo>
                        <a:pt x="273" y="811"/>
                      </a:lnTo>
                      <a:lnTo>
                        <a:pt x="258" y="822"/>
                      </a:lnTo>
                      <a:lnTo>
                        <a:pt x="240" y="829"/>
                      </a:lnTo>
                      <a:lnTo>
                        <a:pt x="228" y="830"/>
                      </a:lnTo>
                      <a:lnTo>
                        <a:pt x="192" y="843"/>
                      </a:lnTo>
                      <a:lnTo>
                        <a:pt x="183" y="849"/>
                      </a:lnTo>
                      <a:lnTo>
                        <a:pt x="176" y="855"/>
                      </a:lnTo>
                      <a:lnTo>
                        <a:pt x="166" y="861"/>
                      </a:lnTo>
                      <a:lnTo>
                        <a:pt x="156" y="863"/>
                      </a:lnTo>
                      <a:lnTo>
                        <a:pt x="151" y="868"/>
                      </a:lnTo>
                      <a:lnTo>
                        <a:pt x="144" y="881"/>
                      </a:lnTo>
                      <a:lnTo>
                        <a:pt x="135" y="893"/>
                      </a:lnTo>
                      <a:lnTo>
                        <a:pt x="134" y="893"/>
                      </a:lnTo>
                      <a:lnTo>
                        <a:pt x="142" y="900"/>
                      </a:lnTo>
                      <a:lnTo>
                        <a:pt x="148" y="910"/>
                      </a:lnTo>
                      <a:lnTo>
                        <a:pt x="154" y="905"/>
                      </a:lnTo>
                      <a:lnTo>
                        <a:pt x="158" y="899"/>
                      </a:lnTo>
                      <a:lnTo>
                        <a:pt x="154" y="937"/>
                      </a:lnTo>
                      <a:lnTo>
                        <a:pt x="148" y="936"/>
                      </a:lnTo>
                      <a:lnTo>
                        <a:pt x="112" y="936"/>
                      </a:lnTo>
                      <a:lnTo>
                        <a:pt x="110" y="908"/>
                      </a:lnTo>
                      <a:lnTo>
                        <a:pt x="110" y="887"/>
                      </a:lnTo>
                      <a:lnTo>
                        <a:pt x="108" y="879"/>
                      </a:lnTo>
                      <a:lnTo>
                        <a:pt x="105" y="786"/>
                      </a:lnTo>
                      <a:lnTo>
                        <a:pt x="92" y="742"/>
                      </a:lnTo>
                      <a:lnTo>
                        <a:pt x="86" y="710"/>
                      </a:lnTo>
                      <a:lnTo>
                        <a:pt x="84" y="689"/>
                      </a:lnTo>
                      <a:lnTo>
                        <a:pt x="85" y="688"/>
                      </a:lnTo>
                      <a:lnTo>
                        <a:pt x="85" y="673"/>
                      </a:lnTo>
                      <a:lnTo>
                        <a:pt x="89" y="661"/>
                      </a:lnTo>
                      <a:lnTo>
                        <a:pt x="95" y="651"/>
                      </a:lnTo>
                      <a:lnTo>
                        <a:pt x="106" y="644"/>
                      </a:lnTo>
                      <a:lnTo>
                        <a:pt x="113" y="636"/>
                      </a:lnTo>
                      <a:lnTo>
                        <a:pt x="132" y="602"/>
                      </a:lnTo>
                      <a:lnTo>
                        <a:pt x="139" y="571"/>
                      </a:lnTo>
                      <a:lnTo>
                        <a:pt x="156" y="535"/>
                      </a:lnTo>
                      <a:lnTo>
                        <a:pt x="153" y="508"/>
                      </a:lnTo>
                      <a:lnTo>
                        <a:pt x="148" y="495"/>
                      </a:lnTo>
                      <a:lnTo>
                        <a:pt x="146" y="478"/>
                      </a:lnTo>
                      <a:lnTo>
                        <a:pt x="156" y="459"/>
                      </a:lnTo>
                      <a:lnTo>
                        <a:pt x="158" y="451"/>
                      </a:lnTo>
                      <a:lnTo>
                        <a:pt x="162" y="435"/>
                      </a:lnTo>
                      <a:lnTo>
                        <a:pt x="161" y="424"/>
                      </a:lnTo>
                      <a:lnTo>
                        <a:pt x="162" y="389"/>
                      </a:lnTo>
                      <a:lnTo>
                        <a:pt x="158" y="367"/>
                      </a:lnTo>
                      <a:lnTo>
                        <a:pt x="154" y="357"/>
                      </a:lnTo>
                      <a:lnTo>
                        <a:pt x="153" y="344"/>
                      </a:lnTo>
                      <a:lnTo>
                        <a:pt x="144" y="334"/>
                      </a:lnTo>
                      <a:lnTo>
                        <a:pt x="113" y="323"/>
                      </a:lnTo>
                      <a:lnTo>
                        <a:pt x="85" y="311"/>
                      </a:lnTo>
                      <a:lnTo>
                        <a:pt x="70" y="307"/>
                      </a:lnTo>
                      <a:lnTo>
                        <a:pt x="56" y="303"/>
                      </a:lnTo>
                      <a:lnTo>
                        <a:pt x="33" y="305"/>
                      </a:lnTo>
                      <a:lnTo>
                        <a:pt x="15" y="303"/>
                      </a:lnTo>
                      <a:lnTo>
                        <a:pt x="15" y="284"/>
                      </a:lnTo>
                      <a:lnTo>
                        <a:pt x="10" y="281"/>
                      </a:lnTo>
                      <a:lnTo>
                        <a:pt x="8" y="269"/>
                      </a:lnTo>
                      <a:lnTo>
                        <a:pt x="0" y="253"/>
                      </a:lnTo>
                      <a:lnTo>
                        <a:pt x="165" y="196"/>
                      </a:lnTo>
                      <a:lnTo>
                        <a:pt x="174" y="195"/>
                      </a:lnTo>
                      <a:lnTo>
                        <a:pt x="175" y="198"/>
                      </a:lnTo>
                      <a:lnTo>
                        <a:pt x="181" y="200"/>
                      </a:lnTo>
                      <a:lnTo>
                        <a:pt x="188" y="216"/>
                      </a:lnTo>
                      <a:lnTo>
                        <a:pt x="198" y="226"/>
                      </a:lnTo>
                      <a:lnTo>
                        <a:pt x="202" y="226"/>
                      </a:lnTo>
                      <a:lnTo>
                        <a:pt x="210" y="224"/>
                      </a:lnTo>
                      <a:lnTo>
                        <a:pt x="240" y="220"/>
                      </a:lnTo>
                      <a:lnTo>
                        <a:pt x="244" y="221"/>
                      </a:lnTo>
                      <a:lnTo>
                        <a:pt x="247" y="226"/>
                      </a:lnTo>
                      <a:lnTo>
                        <a:pt x="251" y="239"/>
                      </a:lnTo>
                      <a:lnTo>
                        <a:pt x="252" y="247"/>
                      </a:lnTo>
                      <a:lnTo>
                        <a:pt x="253" y="265"/>
                      </a:lnTo>
                      <a:lnTo>
                        <a:pt x="251" y="273"/>
                      </a:lnTo>
                      <a:lnTo>
                        <a:pt x="245" y="280"/>
                      </a:lnTo>
                      <a:lnTo>
                        <a:pt x="246" y="286"/>
                      </a:lnTo>
                      <a:lnTo>
                        <a:pt x="240" y="291"/>
                      </a:lnTo>
                      <a:lnTo>
                        <a:pt x="236" y="302"/>
                      </a:lnTo>
                      <a:lnTo>
                        <a:pt x="240" y="306"/>
                      </a:lnTo>
                      <a:lnTo>
                        <a:pt x="245" y="322"/>
                      </a:lnTo>
                      <a:lnTo>
                        <a:pt x="248" y="325"/>
                      </a:lnTo>
                      <a:lnTo>
                        <a:pt x="252" y="327"/>
                      </a:lnTo>
                      <a:lnTo>
                        <a:pt x="255" y="332"/>
                      </a:lnTo>
                      <a:lnTo>
                        <a:pt x="263" y="341"/>
                      </a:lnTo>
                      <a:lnTo>
                        <a:pt x="268" y="348"/>
                      </a:lnTo>
                      <a:lnTo>
                        <a:pt x="272" y="350"/>
                      </a:lnTo>
                      <a:lnTo>
                        <a:pt x="279" y="351"/>
                      </a:lnTo>
                      <a:lnTo>
                        <a:pt x="283" y="356"/>
                      </a:lnTo>
                      <a:lnTo>
                        <a:pt x="283" y="360"/>
                      </a:lnTo>
                      <a:lnTo>
                        <a:pt x="278" y="366"/>
                      </a:lnTo>
                      <a:lnTo>
                        <a:pt x="279" y="368"/>
                      </a:lnTo>
                      <a:lnTo>
                        <a:pt x="291" y="368"/>
                      </a:lnTo>
                      <a:lnTo>
                        <a:pt x="293" y="367"/>
                      </a:lnTo>
                      <a:lnTo>
                        <a:pt x="291" y="357"/>
                      </a:lnTo>
                      <a:lnTo>
                        <a:pt x="293" y="351"/>
                      </a:lnTo>
                      <a:lnTo>
                        <a:pt x="290" y="346"/>
                      </a:lnTo>
                      <a:lnTo>
                        <a:pt x="287" y="343"/>
                      </a:lnTo>
                      <a:lnTo>
                        <a:pt x="287" y="337"/>
                      </a:lnTo>
                      <a:lnTo>
                        <a:pt x="290" y="329"/>
                      </a:lnTo>
                      <a:lnTo>
                        <a:pt x="290" y="325"/>
                      </a:lnTo>
                      <a:lnTo>
                        <a:pt x="291" y="322"/>
                      </a:lnTo>
                      <a:lnTo>
                        <a:pt x="304" y="314"/>
                      </a:lnTo>
                      <a:lnTo>
                        <a:pt x="310" y="313"/>
                      </a:lnTo>
                      <a:lnTo>
                        <a:pt x="316" y="311"/>
                      </a:lnTo>
                      <a:lnTo>
                        <a:pt x="320" y="305"/>
                      </a:lnTo>
                      <a:lnTo>
                        <a:pt x="321" y="284"/>
                      </a:lnTo>
                      <a:lnTo>
                        <a:pt x="323" y="276"/>
                      </a:lnTo>
                      <a:lnTo>
                        <a:pt x="320" y="262"/>
                      </a:lnTo>
                      <a:lnTo>
                        <a:pt x="323" y="252"/>
                      </a:lnTo>
                      <a:lnTo>
                        <a:pt x="326" y="244"/>
                      </a:lnTo>
                      <a:lnTo>
                        <a:pt x="323" y="232"/>
                      </a:lnTo>
                      <a:lnTo>
                        <a:pt x="318" y="225"/>
                      </a:lnTo>
                      <a:lnTo>
                        <a:pt x="305" y="212"/>
                      </a:lnTo>
                      <a:lnTo>
                        <a:pt x="299" y="203"/>
                      </a:lnTo>
                      <a:lnTo>
                        <a:pt x="284" y="184"/>
                      </a:lnTo>
                      <a:lnTo>
                        <a:pt x="274" y="177"/>
                      </a:lnTo>
                      <a:lnTo>
                        <a:pt x="267" y="167"/>
                      </a:lnTo>
                      <a:lnTo>
                        <a:pt x="266" y="167"/>
                      </a:lnTo>
                      <a:lnTo>
                        <a:pt x="263" y="156"/>
                      </a:lnTo>
                      <a:lnTo>
                        <a:pt x="263" y="146"/>
                      </a:lnTo>
                      <a:lnTo>
                        <a:pt x="262" y="138"/>
                      </a:lnTo>
                      <a:lnTo>
                        <a:pt x="262" y="123"/>
                      </a:lnTo>
                      <a:lnTo>
                        <a:pt x="258" y="115"/>
                      </a:lnTo>
                      <a:lnTo>
                        <a:pt x="258" y="107"/>
                      </a:lnTo>
                      <a:lnTo>
                        <a:pt x="262" y="92"/>
                      </a:lnTo>
                      <a:lnTo>
                        <a:pt x="269" y="76"/>
                      </a:lnTo>
                      <a:lnTo>
                        <a:pt x="273" y="58"/>
                      </a:lnTo>
                      <a:lnTo>
                        <a:pt x="314" y="59"/>
                      </a:lnTo>
                      <a:lnTo>
                        <a:pt x="317" y="58"/>
                      </a:lnTo>
                      <a:lnTo>
                        <a:pt x="323" y="53"/>
                      </a:lnTo>
                      <a:lnTo>
                        <a:pt x="331" y="53"/>
                      </a:lnTo>
                      <a:lnTo>
                        <a:pt x="338" y="55"/>
                      </a:lnTo>
                      <a:lnTo>
                        <a:pt x="344" y="61"/>
                      </a:lnTo>
                      <a:lnTo>
                        <a:pt x="349" y="65"/>
                      </a:lnTo>
                      <a:lnTo>
                        <a:pt x="354" y="66"/>
                      </a:lnTo>
                      <a:lnTo>
                        <a:pt x="361" y="64"/>
                      </a:lnTo>
                      <a:lnTo>
                        <a:pt x="370" y="64"/>
                      </a:lnTo>
                      <a:lnTo>
                        <a:pt x="381" y="56"/>
                      </a:lnTo>
                      <a:lnTo>
                        <a:pt x="412" y="58"/>
                      </a:lnTo>
                      <a:lnTo>
                        <a:pt x="419" y="58"/>
                      </a:lnTo>
                      <a:lnTo>
                        <a:pt x="423" y="56"/>
                      </a:lnTo>
                      <a:lnTo>
                        <a:pt x="436" y="43"/>
                      </a:lnTo>
                      <a:lnTo>
                        <a:pt x="450" y="42"/>
                      </a:lnTo>
                      <a:lnTo>
                        <a:pt x="459" y="39"/>
                      </a:lnTo>
                      <a:lnTo>
                        <a:pt x="472" y="45"/>
                      </a:lnTo>
                      <a:lnTo>
                        <a:pt x="482" y="45"/>
                      </a:lnTo>
                      <a:lnTo>
                        <a:pt x="490" y="44"/>
                      </a:lnTo>
                      <a:lnTo>
                        <a:pt x="524" y="32"/>
                      </a:lnTo>
                      <a:lnTo>
                        <a:pt x="543" y="27"/>
                      </a:lnTo>
                      <a:lnTo>
                        <a:pt x="547" y="25"/>
                      </a:lnTo>
                      <a:lnTo>
                        <a:pt x="562" y="11"/>
                      </a:lnTo>
                      <a:lnTo>
                        <a:pt x="576" y="1"/>
                      </a:lnTo>
                      <a:lnTo>
                        <a:pt x="580"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82" name="Freeform 33"/>
                <p:cNvSpPr>
                  <a:spLocks noChangeAspect="1"/>
                </p:cNvSpPr>
                <p:nvPr/>
              </p:nvSpPr>
              <p:spPr bwMode="gray">
                <a:xfrm>
                  <a:off x="5104605" y="4004022"/>
                  <a:ext cx="165100" cy="169863"/>
                </a:xfrm>
                <a:custGeom>
                  <a:avLst/>
                  <a:gdLst/>
                  <a:ahLst/>
                  <a:cxnLst>
                    <a:cxn ang="0">
                      <a:pos x="0" y="356"/>
                    </a:cxn>
                    <a:cxn ang="0">
                      <a:pos x="0" y="244"/>
                    </a:cxn>
                    <a:cxn ang="0">
                      <a:pos x="56" y="206"/>
                    </a:cxn>
                    <a:cxn ang="0">
                      <a:pos x="56" y="93"/>
                    </a:cxn>
                    <a:cxn ang="0">
                      <a:pos x="61" y="35"/>
                    </a:cxn>
                    <a:cxn ang="0">
                      <a:pos x="158" y="17"/>
                    </a:cxn>
                    <a:cxn ang="0">
                      <a:pos x="181" y="18"/>
                    </a:cxn>
                    <a:cxn ang="0">
                      <a:pos x="199" y="34"/>
                    </a:cxn>
                    <a:cxn ang="0">
                      <a:pos x="208" y="41"/>
                    </a:cxn>
                    <a:cxn ang="0">
                      <a:pos x="233" y="18"/>
                    </a:cxn>
                    <a:cxn ang="0">
                      <a:pos x="265" y="6"/>
                    </a:cxn>
                    <a:cxn ang="0">
                      <a:pos x="283" y="0"/>
                    </a:cxn>
                    <a:cxn ang="0">
                      <a:pos x="291" y="11"/>
                    </a:cxn>
                    <a:cxn ang="0">
                      <a:pos x="307" y="39"/>
                    </a:cxn>
                    <a:cxn ang="0">
                      <a:pos x="319" y="60"/>
                    </a:cxn>
                    <a:cxn ang="0">
                      <a:pos x="339" y="93"/>
                    </a:cxn>
                    <a:cxn ang="0">
                      <a:pos x="385" y="127"/>
                    </a:cxn>
                    <a:cxn ang="0">
                      <a:pos x="407" y="151"/>
                    </a:cxn>
                    <a:cxn ang="0">
                      <a:pos x="431" y="164"/>
                    </a:cxn>
                    <a:cxn ang="0">
                      <a:pos x="434" y="205"/>
                    </a:cxn>
                    <a:cxn ang="0">
                      <a:pos x="449" y="227"/>
                    </a:cxn>
                    <a:cxn ang="0">
                      <a:pos x="470" y="234"/>
                    </a:cxn>
                    <a:cxn ang="0">
                      <a:pos x="497" y="240"/>
                    </a:cxn>
                    <a:cxn ang="0">
                      <a:pos x="518" y="253"/>
                    </a:cxn>
                    <a:cxn ang="0">
                      <a:pos x="506" y="261"/>
                    </a:cxn>
                    <a:cxn ang="0">
                      <a:pos x="454" y="288"/>
                    </a:cxn>
                    <a:cxn ang="0">
                      <a:pos x="418" y="318"/>
                    </a:cxn>
                    <a:cxn ang="0">
                      <a:pos x="388" y="352"/>
                    </a:cxn>
                    <a:cxn ang="0">
                      <a:pos x="344" y="396"/>
                    </a:cxn>
                    <a:cxn ang="0">
                      <a:pos x="314" y="449"/>
                    </a:cxn>
                    <a:cxn ang="0">
                      <a:pos x="301" y="459"/>
                    </a:cxn>
                    <a:cxn ang="0">
                      <a:pos x="265" y="466"/>
                    </a:cxn>
                    <a:cxn ang="0">
                      <a:pos x="227" y="452"/>
                    </a:cxn>
                    <a:cxn ang="0">
                      <a:pos x="201" y="445"/>
                    </a:cxn>
                    <a:cxn ang="0">
                      <a:pos x="170" y="469"/>
                    </a:cxn>
                    <a:cxn ang="0">
                      <a:pos x="161" y="485"/>
                    </a:cxn>
                    <a:cxn ang="0">
                      <a:pos x="140" y="503"/>
                    </a:cxn>
                    <a:cxn ang="0">
                      <a:pos x="125" y="525"/>
                    </a:cxn>
                    <a:cxn ang="0">
                      <a:pos x="72" y="533"/>
                    </a:cxn>
                    <a:cxn ang="0">
                      <a:pos x="46" y="528"/>
                    </a:cxn>
                    <a:cxn ang="0">
                      <a:pos x="50" y="498"/>
                    </a:cxn>
                    <a:cxn ang="0">
                      <a:pos x="52" y="479"/>
                    </a:cxn>
                    <a:cxn ang="0">
                      <a:pos x="44" y="449"/>
                    </a:cxn>
                    <a:cxn ang="0">
                      <a:pos x="25" y="429"/>
                    </a:cxn>
                    <a:cxn ang="0">
                      <a:pos x="11" y="415"/>
                    </a:cxn>
                    <a:cxn ang="0">
                      <a:pos x="0" y="409"/>
                    </a:cxn>
                  </a:cxnLst>
                  <a:rect l="0" t="0" r="r" b="b"/>
                  <a:pathLst>
                    <a:path w="518" h="534">
                      <a:moveTo>
                        <a:pt x="0" y="409"/>
                      </a:moveTo>
                      <a:lnTo>
                        <a:pt x="0" y="356"/>
                      </a:lnTo>
                      <a:lnTo>
                        <a:pt x="0" y="298"/>
                      </a:lnTo>
                      <a:lnTo>
                        <a:pt x="0" y="244"/>
                      </a:lnTo>
                      <a:lnTo>
                        <a:pt x="56" y="244"/>
                      </a:lnTo>
                      <a:lnTo>
                        <a:pt x="56" y="206"/>
                      </a:lnTo>
                      <a:lnTo>
                        <a:pt x="56" y="149"/>
                      </a:lnTo>
                      <a:lnTo>
                        <a:pt x="56" y="93"/>
                      </a:lnTo>
                      <a:lnTo>
                        <a:pt x="56" y="40"/>
                      </a:lnTo>
                      <a:lnTo>
                        <a:pt x="61" y="35"/>
                      </a:lnTo>
                      <a:lnTo>
                        <a:pt x="141" y="20"/>
                      </a:lnTo>
                      <a:lnTo>
                        <a:pt x="158" y="17"/>
                      </a:lnTo>
                      <a:lnTo>
                        <a:pt x="164" y="17"/>
                      </a:lnTo>
                      <a:lnTo>
                        <a:pt x="181" y="18"/>
                      </a:lnTo>
                      <a:lnTo>
                        <a:pt x="192" y="22"/>
                      </a:lnTo>
                      <a:lnTo>
                        <a:pt x="199" y="34"/>
                      </a:lnTo>
                      <a:lnTo>
                        <a:pt x="202" y="49"/>
                      </a:lnTo>
                      <a:lnTo>
                        <a:pt x="208" y="41"/>
                      </a:lnTo>
                      <a:lnTo>
                        <a:pt x="217" y="30"/>
                      </a:lnTo>
                      <a:lnTo>
                        <a:pt x="233" y="18"/>
                      </a:lnTo>
                      <a:lnTo>
                        <a:pt x="260" y="12"/>
                      </a:lnTo>
                      <a:lnTo>
                        <a:pt x="265" y="6"/>
                      </a:lnTo>
                      <a:lnTo>
                        <a:pt x="272" y="1"/>
                      </a:lnTo>
                      <a:lnTo>
                        <a:pt x="283" y="0"/>
                      </a:lnTo>
                      <a:lnTo>
                        <a:pt x="291" y="2"/>
                      </a:lnTo>
                      <a:lnTo>
                        <a:pt x="291" y="11"/>
                      </a:lnTo>
                      <a:lnTo>
                        <a:pt x="294" y="17"/>
                      </a:lnTo>
                      <a:lnTo>
                        <a:pt x="307" y="39"/>
                      </a:lnTo>
                      <a:lnTo>
                        <a:pt x="317" y="49"/>
                      </a:lnTo>
                      <a:lnTo>
                        <a:pt x="319" y="60"/>
                      </a:lnTo>
                      <a:lnTo>
                        <a:pt x="325" y="74"/>
                      </a:lnTo>
                      <a:lnTo>
                        <a:pt x="339" y="93"/>
                      </a:lnTo>
                      <a:lnTo>
                        <a:pt x="368" y="124"/>
                      </a:lnTo>
                      <a:lnTo>
                        <a:pt x="385" y="127"/>
                      </a:lnTo>
                      <a:lnTo>
                        <a:pt x="398" y="137"/>
                      </a:lnTo>
                      <a:lnTo>
                        <a:pt x="407" y="151"/>
                      </a:lnTo>
                      <a:lnTo>
                        <a:pt x="420" y="154"/>
                      </a:lnTo>
                      <a:lnTo>
                        <a:pt x="431" y="164"/>
                      </a:lnTo>
                      <a:lnTo>
                        <a:pt x="431" y="185"/>
                      </a:lnTo>
                      <a:lnTo>
                        <a:pt x="434" y="205"/>
                      </a:lnTo>
                      <a:lnTo>
                        <a:pt x="441" y="218"/>
                      </a:lnTo>
                      <a:lnTo>
                        <a:pt x="449" y="227"/>
                      </a:lnTo>
                      <a:lnTo>
                        <a:pt x="458" y="232"/>
                      </a:lnTo>
                      <a:lnTo>
                        <a:pt x="470" y="234"/>
                      </a:lnTo>
                      <a:lnTo>
                        <a:pt x="484" y="234"/>
                      </a:lnTo>
                      <a:lnTo>
                        <a:pt x="497" y="240"/>
                      </a:lnTo>
                      <a:lnTo>
                        <a:pt x="507" y="244"/>
                      </a:lnTo>
                      <a:lnTo>
                        <a:pt x="518" y="253"/>
                      </a:lnTo>
                      <a:lnTo>
                        <a:pt x="517" y="256"/>
                      </a:lnTo>
                      <a:lnTo>
                        <a:pt x="506" y="261"/>
                      </a:lnTo>
                      <a:lnTo>
                        <a:pt x="492" y="270"/>
                      </a:lnTo>
                      <a:lnTo>
                        <a:pt x="454" y="288"/>
                      </a:lnTo>
                      <a:lnTo>
                        <a:pt x="438" y="305"/>
                      </a:lnTo>
                      <a:lnTo>
                        <a:pt x="418" y="318"/>
                      </a:lnTo>
                      <a:lnTo>
                        <a:pt x="399" y="336"/>
                      </a:lnTo>
                      <a:lnTo>
                        <a:pt x="388" y="352"/>
                      </a:lnTo>
                      <a:lnTo>
                        <a:pt x="371" y="377"/>
                      </a:lnTo>
                      <a:lnTo>
                        <a:pt x="344" y="396"/>
                      </a:lnTo>
                      <a:lnTo>
                        <a:pt x="329" y="415"/>
                      </a:lnTo>
                      <a:lnTo>
                        <a:pt x="314" y="449"/>
                      </a:lnTo>
                      <a:lnTo>
                        <a:pt x="309" y="455"/>
                      </a:lnTo>
                      <a:lnTo>
                        <a:pt x="301" y="459"/>
                      </a:lnTo>
                      <a:lnTo>
                        <a:pt x="290" y="460"/>
                      </a:lnTo>
                      <a:lnTo>
                        <a:pt x="265" y="466"/>
                      </a:lnTo>
                      <a:lnTo>
                        <a:pt x="250" y="465"/>
                      </a:lnTo>
                      <a:lnTo>
                        <a:pt x="227" y="452"/>
                      </a:lnTo>
                      <a:lnTo>
                        <a:pt x="215" y="447"/>
                      </a:lnTo>
                      <a:lnTo>
                        <a:pt x="201" y="445"/>
                      </a:lnTo>
                      <a:lnTo>
                        <a:pt x="189" y="449"/>
                      </a:lnTo>
                      <a:lnTo>
                        <a:pt x="170" y="469"/>
                      </a:lnTo>
                      <a:lnTo>
                        <a:pt x="163" y="477"/>
                      </a:lnTo>
                      <a:lnTo>
                        <a:pt x="161" y="485"/>
                      </a:lnTo>
                      <a:lnTo>
                        <a:pt x="152" y="496"/>
                      </a:lnTo>
                      <a:lnTo>
                        <a:pt x="140" y="503"/>
                      </a:lnTo>
                      <a:lnTo>
                        <a:pt x="135" y="508"/>
                      </a:lnTo>
                      <a:lnTo>
                        <a:pt x="125" y="525"/>
                      </a:lnTo>
                      <a:lnTo>
                        <a:pt x="90" y="534"/>
                      </a:lnTo>
                      <a:lnTo>
                        <a:pt x="72" y="533"/>
                      </a:lnTo>
                      <a:lnTo>
                        <a:pt x="56" y="530"/>
                      </a:lnTo>
                      <a:lnTo>
                        <a:pt x="46" y="528"/>
                      </a:lnTo>
                      <a:lnTo>
                        <a:pt x="43" y="519"/>
                      </a:lnTo>
                      <a:lnTo>
                        <a:pt x="50" y="498"/>
                      </a:lnTo>
                      <a:lnTo>
                        <a:pt x="52" y="485"/>
                      </a:lnTo>
                      <a:lnTo>
                        <a:pt x="52" y="479"/>
                      </a:lnTo>
                      <a:lnTo>
                        <a:pt x="51" y="461"/>
                      </a:lnTo>
                      <a:lnTo>
                        <a:pt x="44" y="449"/>
                      </a:lnTo>
                      <a:lnTo>
                        <a:pt x="30" y="438"/>
                      </a:lnTo>
                      <a:lnTo>
                        <a:pt x="25" y="429"/>
                      </a:lnTo>
                      <a:lnTo>
                        <a:pt x="13" y="418"/>
                      </a:lnTo>
                      <a:lnTo>
                        <a:pt x="11" y="415"/>
                      </a:lnTo>
                      <a:lnTo>
                        <a:pt x="5" y="409"/>
                      </a:lnTo>
                      <a:lnTo>
                        <a:pt x="0" y="40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83" name="Freeform 34"/>
                <p:cNvSpPr>
                  <a:spLocks noChangeAspect="1"/>
                </p:cNvSpPr>
                <p:nvPr/>
              </p:nvSpPr>
              <p:spPr bwMode="gray">
                <a:xfrm>
                  <a:off x="4498181" y="3470622"/>
                  <a:ext cx="128588" cy="96838"/>
                </a:xfrm>
                <a:custGeom>
                  <a:avLst/>
                  <a:gdLst/>
                  <a:ahLst/>
                  <a:cxnLst>
                    <a:cxn ang="0">
                      <a:pos x="174" y="17"/>
                    </a:cxn>
                    <a:cxn ang="0">
                      <a:pos x="146" y="18"/>
                    </a:cxn>
                    <a:cxn ang="0">
                      <a:pos x="119" y="11"/>
                    </a:cxn>
                    <a:cxn ang="0">
                      <a:pos x="101" y="3"/>
                    </a:cxn>
                    <a:cxn ang="0">
                      <a:pos x="80" y="14"/>
                    </a:cxn>
                    <a:cxn ang="0">
                      <a:pos x="67" y="27"/>
                    </a:cxn>
                    <a:cxn ang="0">
                      <a:pos x="69" y="57"/>
                    </a:cxn>
                    <a:cxn ang="0">
                      <a:pos x="17" y="81"/>
                    </a:cxn>
                    <a:cxn ang="0">
                      <a:pos x="1" y="109"/>
                    </a:cxn>
                    <a:cxn ang="0">
                      <a:pos x="17" y="100"/>
                    </a:cxn>
                    <a:cxn ang="0">
                      <a:pos x="31" y="128"/>
                    </a:cxn>
                    <a:cxn ang="0">
                      <a:pos x="66" y="159"/>
                    </a:cxn>
                    <a:cxn ang="0">
                      <a:pos x="88" y="190"/>
                    </a:cxn>
                    <a:cxn ang="0">
                      <a:pos x="104" y="203"/>
                    </a:cxn>
                    <a:cxn ang="0">
                      <a:pos x="124" y="191"/>
                    </a:cxn>
                    <a:cxn ang="0">
                      <a:pos x="142" y="168"/>
                    </a:cxn>
                    <a:cxn ang="0">
                      <a:pos x="161" y="159"/>
                    </a:cxn>
                    <a:cxn ang="0">
                      <a:pos x="211" y="153"/>
                    </a:cxn>
                    <a:cxn ang="0">
                      <a:pos x="230" y="175"/>
                    </a:cxn>
                    <a:cxn ang="0">
                      <a:pos x="241" y="187"/>
                    </a:cxn>
                    <a:cxn ang="0">
                      <a:pos x="241" y="202"/>
                    </a:cxn>
                    <a:cxn ang="0">
                      <a:pos x="249" y="223"/>
                    </a:cxn>
                    <a:cxn ang="0">
                      <a:pos x="252" y="239"/>
                    </a:cxn>
                    <a:cxn ang="0">
                      <a:pos x="264" y="240"/>
                    </a:cxn>
                    <a:cxn ang="0">
                      <a:pos x="281" y="238"/>
                    </a:cxn>
                    <a:cxn ang="0">
                      <a:pos x="297" y="239"/>
                    </a:cxn>
                    <a:cxn ang="0">
                      <a:pos x="313" y="273"/>
                    </a:cxn>
                    <a:cxn ang="0">
                      <a:pos x="306" y="298"/>
                    </a:cxn>
                    <a:cxn ang="0">
                      <a:pos x="327" y="307"/>
                    </a:cxn>
                    <a:cxn ang="0">
                      <a:pos x="348" y="292"/>
                    </a:cxn>
                    <a:cxn ang="0">
                      <a:pos x="365" y="286"/>
                    </a:cxn>
                    <a:cxn ang="0">
                      <a:pos x="384" y="262"/>
                    </a:cxn>
                    <a:cxn ang="0">
                      <a:pos x="386" y="251"/>
                    </a:cxn>
                    <a:cxn ang="0">
                      <a:pos x="375" y="239"/>
                    </a:cxn>
                    <a:cxn ang="0">
                      <a:pos x="394" y="239"/>
                    </a:cxn>
                    <a:cxn ang="0">
                      <a:pos x="403" y="235"/>
                    </a:cxn>
                    <a:cxn ang="0">
                      <a:pos x="393" y="219"/>
                    </a:cxn>
                    <a:cxn ang="0">
                      <a:pos x="400" y="203"/>
                    </a:cxn>
                    <a:cxn ang="0">
                      <a:pos x="380" y="183"/>
                    </a:cxn>
                    <a:cxn ang="0">
                      <a:pos x="382" y="149"/>
                    </a:cxn>
                    <a:cxn ang="0">
                      <a:pos x="382" y="131"/>
                    </a:cxn>
                    <a:cxn ang="0">
                      <a:pos x="370" y="93"/>
                    </a:cxn>
                    <a:cxn ang="0">
                      <a:pos x="351" y="92"/>
                    </a:cxn>
                    <a:cxn ang="0">
                      <a:pos x="364" y="79"/>
                    </a:cxn>
                    <a:cxn ang="0">
                      <a:pos x="357" y="70"/>
                    </a:cxn>
                    <a:cxn ang="0">
                      <a:pos x="343" y="41"/>
                    </a:cxn>
                    <a:cxn ang="0">
                      <a:pos x="334" y="28"/>
                    </a:cxn>
                    <a:cxn ang="0">
                      <a:pos x="328" y="12"/>
                    </a:cxn>
                    <a:cxn ang="0">
                      <a:pos x="312" y="12"/>
                    </a:cxn>
                    <a:cxn ang="0">
                      <a:pos x="294" y="38"/>
                    </a:cxn>
                    <a:cxn ang="0">
                      <a:pos x="255" y="33"/>
                    </a:cxn>
                    <a:cxn ang="0">
                      <a:pos x="230" y="30"/>
                    </a:cxn>
                    <a:cxn ang="0">
                      <a:pos x="208" y="39"/>
                    </a:cxn>
                    <a:cxn ang="0">
                      <a:pos x="203" y="19"/>
                    </a:cxn>
                  </a:cxnLst>
                  <a:rect l="0" t="0" r="r" b="b"/>
                  <a:pathLst>
                    <a:path w="404" h="307">
                      <a:moveTo>
                        <a:pt x="205" y="15"/>
                      </a:moveTo>
                      <a:lnTo>
                        <a:pt x="195" y="15"/>
                      </a:lnTo>
                      <a:lnTo>
                        <a:pt x="189" y="18"/>
                      </a:lnTo>
                      <a:lnTo>
                        <a:pt x="185" y="18"/>
                      </a:lnTo>
                      <a:lnTo>
                        <a:pt x="174" y="17"/>
                      </a:lnTo>
                      <a:lnTo>
                        <a:pt x="172" y="18"/>
                      </a:lnTo>
                      <a:lnTo>
                        <a:pt x="165" y="18"/>
                      </a:lnTo>
                      <a:lnTo>
                        <a:pt x="157" y="20"/>
                      </a:lnTo>
                      <a:lnTo>
                        <a:pt x="151" y="20"/>
                      </a:lnTo>
                      <a:lnTo>
                        <a:pt x="146" y="18"/>
                      </a:lnTo>
                      <a:lnTo>
                        <a:pt x="142" y="18"/>
                      </a:lnTo>
                      <a:lnTo>
                        <a:pt x="135" y="15"/>
                      </a:lnTo>
                      <a:lnTo>
                        <a:pt x="128" y="15"/>
                      </a:lnTo>
                      <a:lnTo>
                        <a:pt x="122" y="9"/>
                      </a:lnTo>
                      <a:lnTo>
                        <a:pt x="119" y="11"/>
                      </a:lnTo>
                      <a:lnTo>
                        <a:pt x="119" y="14"/>
                      </a:lnTo>
                      <a:lnTo>
                        <a:pt x="112" y="13"/>
                      </a:lnTo>
                      <a:lnTo>
                        <a:pt x="112" y="7"/>
                      </a:lnTo>
                      <a:lnTo>
                        <a:pt x="109" y="4"/>
                      </a:lnTo>
                      <a:lnTo>
                        <a:pt x="101" y="3"/>
                      </a:lnTo>
                      <a:lnTo>
                        <a:pt x="95" y="4"/>
                      </a:lnTo>
                      <a:lnTo>
                        <a:pt x="90" y="1"/>
                      </a:lnTo>
                      <a:lnTo>
                        <a:pt x="76" y="0"/>
                      </a:lnTo>
                      <a:lnTo>
                        <a:pt x="76" y="7"/>
                      </a:lnTo>
                      <a:lnTo>
                        <a:pt x="80" y="14"/>
                      </a:lnTo>
                      <a:lnTo>
                        <a:pt x="80" y="18"/>
                      </a:lnTo>
                      <a:lnTo>
                        <a:pt x="77" y="24"/>
                      </a:lnTo>
                      <a:lnTo>
                        <a:pt x="75" y="25"/>
                      </a:lnTo>
                      <a:lnTo>
                        <a:pt x="69" y="25"/>
                      </a:lnTo>
                      <a:lnTo>
                        <a:pt x="67" y="27"/>
                      </a:lnTo>
                      <a:lnTo>
                        <a:pt x="65" y="30"/>
                      </a:lnTo>
                      <a:lnTo>
                        <a:pt x="71" y="34"/>
                      </a:lnTo>
                      <a:lnTo>
                        <a:pt x="74" y="39"/>
                      </a:lnTo>
                      <a:lnTo>
                        <a:pt x="75" y="57"/>
                      </a:lnTo>
                      <a:lnTo>
                        <a:pt x="69" y="57"/>
                      </a:lnTo>
                      <a:lnTo>
                        <a:pt x="65" y="60"/>
                      </a:lnTo>
                      <a:lnTo>
                        <a:pt x="45" y="60"/>
                      </a:lnTo>
                      <a:lnTo>
                        <a:pt x="28" y="67"/>
                      </a:lnTo>
                      <a:lnTo>
                        <a:pt x="21" y="73"/>
                      </a:lnTo>
                      <a:lnTo>
                        <a:pt x="17" y="81"/>
                      </a:lnTo>
                      <a:lnTo>
                        <a:pt x="13" y="89"/>
                      </a:lnTo>
                      <a:lnTo>
                        <a:pt x="11" y="93"/>
                      </a:lnTo>
                      <a:lnTo>
                        <a:pt x="6" y="97"/>
                      </a:lnTo>
                      <a:lnTo>
                        <a:pt x="0" y="99"/>
                      </a:lnTo>
                      <a:lnTo>
                        <a:pt x="1" y="109"/>
                      </a:lnTo>
                      <a:lnTo>
                        <a:pt x="5" y="110"/>
                      </a:lnTo>
                      <a:lnTo>
                        <a:pt x="7" y="110"/>
                      </a:lnTo>
                      <a:lnTo>
                        <a:pt x="10" y="109"/>
                      </a:lnTo>
                      <a:lnTo>
                        <a:pt x="13" y="101"/>
                      </a:lnTo>
                      <a:lnTo>
                        <a:pt x="17" y="100"/>
                      </a:lnTo>
                      <a:lnTo>
                        <a:pt x="17" y="100"/>
                      </a:lnTo>
                      <a:lnTo>
                        <a:pt x="21" y="114"/>
                      </a:lnTo>
                      <a:lnTo>
                        <a:pt x="29" y="115"/>
                      </a:lnTo>
                      <a:lnTo>
                        <a:pt x="31" y="116"/>
                      </a:lnTo>
                      <a:lnTo>
                        <a:pt x="31" y="128"/>
                      </a:lnTo>
                      <a:lnTo>
                        <a:pt x="36" y="141"/>
                      </a:lnTo>
                      <a:lnTo>
                        <a:pt x="39" y="146"/>
                      </a:lnTo>
                      <a:lnTo>
                        <a:pt x="47" y="148"/>
                      </a:lnTo>
                      <a:lnTo>
                        <a:pt x="55" y="154"/>
                      </a:lnTo>
                      <a:lnTo>
                        <a:pt x="66" y="159"/>
                      </a:lnTo>
                      <a:lnTo>
                        <a:pt x="74" y="168"/>
                      </a:lnTo>
                      <a:lnTo>
                        <a:pt x="75" y="179"/>
                      </a:lnTo>
                      <a:lnTo>
                        <a:pt x="83" y="183"/>
                      </a:lnTo>
                      <a:lnTo>
                        <a:pt x="86" y="187"/>
                      </a:lnTo>
                      <a:lnTo>
                        <a:pt x="88" y="190"/>
                      </a:lnTo>
                      <a:lnTo>
                        <a:pt x="88" y="192"/>
                      </a:lnTo>
                      <a:lnTo>
                        <a:pt x="93" y="195"/>
                      </a:lnTo>
                      <a:lnTo>
                        <a:pt x="97" y="200"/>
                      </a:lnTo>
                      <a:lnTo>
                        <a:pt x="98" y="201"/>
                      </a:lnTo>
                      <a:lnTo>
                        <a:pt x="104" y="203"/>
                      </a:lnTo>
                      <a:lnTo>
                        <a:pt x="110" y="203"/>
                      </a:lnTo>
                      <a:lnTo>
                        <a:pt x="113" y="202"/>
                      </a:lnTo>
                      <a:lnTo>
                        <a:pt x="115" y="201"/>
                      </a:lnTo>
                      <a:lnTo>
                        <a:pt x="119" y="191"/>
                      </a:lnTo>
                      <a:lnTo>
                        <a:pt x="124" y="191"/>
                      </a:lnTo>
                      <a:lnTo>
                        <a:pt x="128" y="189"/>
                      </a:lnTo>
                      <a:lnTo>
                        <a:pt x="128" y="184"/>
                      </a:lnTo>
                      <a:lnTo>
                        <a:pt x="133" y="183"/>
                      </a:lnTo>
                      <a:lnTo>
                        <a:pt x="139" y="175"/>
                      </a:lnTo>
                      <a:lnTo>
                        <a:pt x="142" y="168"/>
                      </a:lnTo>
                      <a:lnTo>
                        <a:pt x="141" y="159"/>
                      </a:lnTo>
                      <a:lnTo>
                        <a:pt x="145" y="158"/>
                      </a:lnTo>
                      <a:lnTo>
                        <a:pt x="153" y="157"/>
                      </a:lnTo>
                      <a:lnTo>
                        <a:pt x="157" y="159"/>
                      </a:lnTo>
                      <a:lnTo>
                        <a:pt x="161" y="159"/>
                      </a:lnTo>
                      <a:lnTo>
                        <a:pt x="166" y="157"/>
                      </a:lnTo>
                      <a:lnTo>
                        <a:pt x="172" y="157"/>
                      </a:lnTo>
                      <a:lnTo>
                        <a:pt x="172" y="152"/>
                      </a:lnTo>
                      <a:lnTo>
                        <a:pt x="198" y="152"/>
                      </a:lnTo>
                      <a:lnTo>
                        <a:pt x="211" y="153"/>
                      </a:lnTo>
                      <a:lnTo>
                        <a:pt x="215" y="160"/>
                      </a:lnTo>
                      <a:lnTo>
                        <a:pt x="221" y="164"/>
                      </a:lnTo>
                      <a:lnTo>
                        <a:pt x="225" y="169"/>
                      </a:lnTo>
                      <a:lnTo>
                        <a:pt x="230" y="173"/>
                      </a:lnTo>
                      <a:lnTo>
                        <a:pt x="230" y="175"/>
                      </a:lnTo>
                      <a:lnTo>
                        <a:pt x="232" y="179"/>
                      </a:lnTo>
                      <a:lnTo>
                        <a:pt x="231" y="181"/>
                      </a:lnTo>
                      <a:lnTo>
                        <a:pt x="231" y="184"/>
                      </a:lnTo>
                      <a:lnTo>
                        <a:pt x="238" y="186"/>
                      </a:lnTo>
                      <a:lnTo>
                        <a:pt x="241" y="187"/>
                      </a:lnTo>
                      <a:lnTo>
                        <a:pt x="241" y="190"/>
                      </a:lnTo>
                      <a:lnTo>
                        <a:pt x="239" y="192"/>
                      </a:lnTo>
                      <a:lnTo>
                        <a:pt x="241" y="197"/>
                      </a:lnTo>
                      <a:lnTo>
                        <a:pt x="239" y="197"/>
                      </a:lnTo>
                      <a:lnTo>
                        <a:pt x="241" y="202"/>
                      </a:lnTo>
                      <a:lnTo>
                        <a:pt x="242" y="205"/>
                      </a:lnTo>
                      <a:lnTo>
                        <a:pt x="247" y="208"/>
                      </a:lnTo>
                      <a:lnTo>
                        <a:pt x="248" y="212"/>
                      </a:lnTo>
                      <a:lnTo>
                        <a:pt x="251" y="222"/>
                      </a:lnTo>
                      <a:lnTo>
                        <a:pt x="249" y="223"/>
                      </a:lnTo>
                      <a:lnTo>
                        <a:pt x="244" y="226"/>
                      </a:lnTo>
                      <a:lnTo>
                        <a:pt x="242" y="237"/>
                      </a:lnTo>
                      <a:lnTo>
                        <a:pt x="239" y="242"/>
                      </a:lnTo>
                      <a:lnTo>
                        <a:pt x="239" y="244"/>
                      </a:lnTo>
                      <a:lnTo>
                        <a:pt x="252" y="239"/>
                      </a:lnTo>
                      <a:lnTo>
                        <a:pt x="258" y="234"/>
                      </a:lnTo>
                      <a:lnTo>
                        <a:pt x="259" y="234"/>
                      </a:lnTo>
                      <a:lnTo>
                        <a:pt x="260" y="237"/>
                      </a:lnTo>
                      <a:lnTo>
                        <a:pt x="260" y="240"/>
                      </a:lnTo>
                      <a:lnTo>
                        <a:pt x="264" y="240"/>
                      </a:lnTo>
                      <a:lnTo>
                        <a:pt x="266" y="234"/>
                      </a:lnTo>
                      <a:lnTo>
                        <a:pt x="270" y="232"/>
                      </a:lnTo>
                      <a:lnTo>
                        <a:pt x="274" y="233"/>
                      </a:lnTo>
                      <a:lnTo>
                        <a:pt x="280" y="238"/>
                      </a:lnTo>
                      <a:lnTo>
                        <a:pt x="281" y="238"/>
                      </a:lnTo>
                      <a:lnTo>
                        <a:pt x="284" y="235"/>
                      </a:lnTo>
                      <a:lnTo>
                        <a:pt x="292" y="233"/>
                      </a:lnTo>
                      <a:lnTo>
                        <a:pt x="295" y="234"/>
                      </a:lnTo>
                      <a:lnTo>
                        <a:pt x="295" y="235"/>
                      </a:lnTo>
                      <a:lnTo>
                        <a:pt x="297" y="239"/>
                      </a:lnTo>
                      <a:lnTo>
                        <a:pt x="305" y="244"/>
                      </a:lnTo>
                      <a:lnTo>
                        <a:pt x="305" y="251"/>
                      </a:lnTo>
                      <a:lnTo>
                        <a:pt x="309" y="257"/>
                      </a:lnTo>
                      <a:lnTo>
                        <a:pt x="311" y="271"/>
                      </a:lnTo>
                      <a:lnTo>
                        <a:pt x="313" y="273"/>
                      </a:lnTo>
                      <a:lnTo>
                        <a:pt x="312" y="288"/>
                      </a:lnTo>
                      <a:lnTo>
                        <a:pt x="309" y="292"/>
                      </a:lnTo>
                      <a:lnTo>
                        <a:pt x="306" y="294"/>
                      </a:lnTo>
                      <a:lnTo>
                        <a:pt x="305" y="297"/>
                      </a:lnTo>
                      <a:lnTo>
                        <a:pt x="306" y="298"/>
                      </a:lnTo>
                      <a:lnTo>
                        <a:pt x="311" y="298"/>
                      </a:lnTo>
                      <a:lnTo>
                        <a:pt x="314" y="294"/>
                      </a:lnTo>
                      <a:lnTo>
                        <a:pt x="317" y="296"/>
                      </a:lnTo>
                      <a:lnTo>
                        <a:pt x="322" y="299"/>
                      </a:lnTo>
                      <a:lnTo>
                        <a:pt x="327" y="307"/>
                      </a:lnTo>
                      <a:lnTo>
                        <a:pt x="332" y="305"/>
                      </a:lnTo>
                      <a:lnTo>
                        <a:pt x="334" y="303"/>
                      </a:lnTo>
                      <a:lnTo>
                        <a:pt x="341" y="302"/>
                      </a:lnTo>
                      <a:lnTo>
                        <a:pt x="343" y="298"/>
                      </a:lnTo>
                      <a:lnTo>
                        <a:pt x="348" y="292"/>
                      </a:lnTo>
                      <a:lnTo>
                        <a:pt x="348" y="283"/>
                      </a:lnTo>
                      <a:lnTo>
                        <a:pt x="351" y="281"/>
                      </a:lnTo>
                      <a:lnTo>
                        <a:pt x="357" y="282"/>
                      </a:lnTo>
                      <a:lnTo>
                        <a:pt x="361" y="288"/>
                      </a:lnTo>
                      <a:lnTo>
                        <a:pt x="365" y="286"/>
                      </a:lnTo>
                      <a:lnTo>
                        <a:pt x="378" y="287"/>
                      </a:lnTo>
                      <a:lnTo>
                        <a:pt x="378" y="282"/>
                      </a:lnTo>
                      <a:lnTo>
                        <a:pt x="383" y="276"/>
                      </a:lnTo>
                      <a:lnTo>
                        <a:pt x="383" y="267"/>
                      </a:lnTo>
                      <a:lnTo>
                        <a:pt x="384" y="262"/>
                      </a:lnTo>
                      <a:lnTo>
                        <a:pt x="389" y="260"/>
                      </a:lnTo>
                      <a:lnTo>
                        <a:pt x="388" y="257"/>
                      </a:lnTo>
                      <a:lnTo>
                        <a:pt x="386" y="257"/>
                      </a:lnTo>
                      <a:lnTo>
                        <a:pt x="387" y="255"/>
                      </a:lnTo>
                      <a:lnTo>
                        <a:pt x="386" y="251"/>
                      </a:lnTo>
                      <a:lnTo>
                        <a:pt x="382" y="251"/>
                      </a:lnTo>
                      <a:lnTo>
                        <a:pt x="376" y="251"/>
                      </a:lnTo>
                      <a:lnTo>
                        <a:pt x="373" y="249"/>
                      </a:lnTo>
                      <a:lnTo>
                        <a:pt x="376" y="244"/>
                      </a:lnTo>
                      <a:lnTo>
                        <a:pt x="375" y="239"/>
                      </a:lnTo>
                      <a:lnTo>
                        <a:pt x="373" y="239"/>
                      </a:lnTo>
                      <a:lnTo>
                        <a:pt x="373" y="238"/>
                      </a:lnTo>
                      <a:lnTo>
                        <a:pt x="382" y="234"/>
                      </a:lnTo>
                      <a:lnTo>
                        <a:pt x="391" y="235"/>
                      </a:lnTo>
                      <a:lnTo>
                        <a:pt x="394" y="239"/>
                      </a:lnTo>
                      <a:lnTo>
                        <a:pt x="397" y="239"/>
                      </a:lnTo>
                      <a:lnTo>
                        <a:pt x="400" y="238"/>
                      </a:lnTo>
                      <a:lnTo>
                        <a:pt x="403" y="244"/>
                      </a:lnTo>
                      <a:lnTo>
                        <a:pt x="404" y="244"/>
                      </a:lnTo>
                      <a:lnTo>
                        <a:pt x="403" y="235"/>
                      </a:lnTo>
                      <a:lnTo>
                        <a:pt x="403" y="230"/>
                      </a:lnTo>
                      <a:lnTo>
                        <a:pt x="400" y="227"/>
                      </a:lnTo>
                      <a:lnTo>
                        <a:pt x="400" y="221"/>
                      </a:lnTo>
                      <a:lnTo>
                        <a:pt x="397" y="221"/>
                      </a:lnTo>
                      <a:lnTo>
                        <a:pt x="393" y="219"/>
                      </a:lnTo>
                      <a:lnTo>
                        <a:pt x="391" y="219"/>
                      </a:lnTo>
                      <a:lnTo>
                        <a:pt x="394" y="211"/>
                      </a:lnTo>
                      <a:lnTo>
                        <a:pt x="398" y="207"/>
                      </a:lnTo>
                      <a:lnTo>
                        <a:pt x="400" y="206"/>
                      </a:lnTo>
                      <a:lnTo>
                        <a:pt x="400" y="203"/>
                      </a:lnTo>
                      <a:lnTo>
                        <a:pt x="397" y="199"/>
                      </a:lnTo>
                      <a:lnTo>
                        <a:pt x="393" y="200"/>
                      </a:lnTo>
                      <a:lnTo>
                        <a:pt x="394" y="186"/>
                      </a:lnTo>
                      <a:lnTo>
                        <a:pt x="387" y="186"/>
                      </a:lnTo>
                      <a:lnTo>
                        <a:pt x="380" y="183"/>
                      </a:lnTo>
                      <a:lnTo>
                        <a:pt x="380" y="180"/>
                      </a:lnTo>
                      <a:lnTo>
                        <a:pt x="380" y="163"/>
                      </a:lnTo>
                      <a:lnTo>
                        <a:pt x="378" y="154"/>
                      </a:lnTo>
                      <a:lnTo>
                        <a:pt x="381" y="152"/>
                      </a:lnTo>
                      <a:lnTo>
                        <a:pt x="382" y="149"/>
                      </a:lnTo>
                      <a:lnTo>
                        <a:pt x="388" y="142"/>
                      </a:lnTo>
                      <a:lnTo>
                        <a:pt x="389" y="140"/>
                      </a:lnTo>
                      <a:lnTo>
                        <a:pt x="389" y="137"/>
                      </a:lnTo>
                      <a:lnTo>
                        <a:pt x="387" y="133"/>
                      </a:lnTo>
                      <a:lnTo>
                        <a:pt x="382" y="131"/>
                      </a:lnTo>
                      <a:lnTo>
                        <a:pt x="380" y="126"/>
                      </a:lnTo>
                      <a:lnTo>
                        <a:pt x="375" y="126"/>
                      </a:lnTo>
                      <a:lnTo>
                        <a:pt x="371" y="120"/>
                      </a:lnTo>
                      <a:lnTo>
                        <a:pt x="370" y="97"/>
                      </a:lnTo>
                      <a:lnTo>
                        <a:pt x="370" y="93"/>
                      </a:lnTo>
                      <a:lnTo>
                        <a:pt x="365" y="92"/>
                      </a:lnTo>
                      <a:lnTo>
                        <a:pt x="360" y="92"/>
                      </a:lnTo>
                      <a:lnTo>
                        <a:pt x="354" y="99"/>
                      </a:lnTo>
                      <a:lnTo>
                        <a:pt x="351" y="99"/>
                      </a:lnTo>
                      <a:lnTo>
                        <a:pt x="351" y="92"/>
                      </a:lnTo>
                      <a:lnTo>
                        <a:pt x="352" y="89"/>
                      </a:lnTo>
                      <a:lnTo>
                        <a:pt x="357" y="88"/>
                      </a:lnTo>
                      <a:lnTo>
                        <a:pt x="357" y="83"/>
                      </a:lnTo>
                      <a:lnTo>
                        <a:pt x="361" y="83"/>
                      </a:lnTo>
                      <a:lnTo>
                        <a:pt x="364" y="79"/>
                      </a:lnTo>
                      <a:lnTo>
                        <a:pt x="367" y="79"/>
                      </a:lnTo>
                      <a:lnTo>
                        <a:pt x="367" y="73"/>
                      </a:lnTo>
                      <a:lnTo>
                        <a:pt x="366" y="72"/>
                      </a:lnTo>
                      <a:lnTo>
                        <a:pt x="361" y="72"/>
                      </a:lnTo>
                      <a:lnTo>
                        <a:pt x="357" y="70"/>
                      </a:lnTo>
                      <a:lnTo>
                        <a:pt x="354" y="67"/>
                      </a:lnTo>
                      <a:lnTo>
                        <a:pt x="349" y="57"/>
                      </a:lnTo>
                      <a:lnTo>
                        <a:pt x="344" y="60"/>
                      </a:lnTo>
                      <a:lnTo>
                        <a:pt x="343" y="58"/>
                      </a:lnTo>
                      <a:lnTo>
                        <a:pt x="343" y="41"/>
                      </a:lnTo>
                      <a:lnTo>
                        <a:pt x="341" y="36"/>
                      </a:lnTo>
                      <a:lnTo>
                        <a:pt x="339" y="36"/>
                      </a:lnTo>
                      <a:lnTo>
                        <a:pt x="339" y="30"/>
                      </a:lnTo>
                      <a:lnTo>
                        <a:pt x="338" y="28"/>
                      </a:lnTo>
                      <a:lnTo>
                        <a:pt x="334" y="28"/>
                      </a:lnTo>
                      <a:lnTo>
                        <a:pt x="333" y="28"/>
                      </a:lnTo>
                      <a:lnTo>
                        <a:pt x="334" y="15"/>
                      </a:lnTo>
                      <a:lnTo>
                        <a:pt x="334" y="14"/>
                      </a:lnTo>
                      <a:lnTo>
                        <a:pt x="330" y="12"/>
                      </a:lnTo>
                      <a:lnTo>
                        <a:pt x="328" y="12"/>
                      </a:lnTo>
                      <a:lnTo>
                        <a:pt x="324" y="15"/>
                      </a:lnTo>
                      <a:lnTo>
                        <a:pt x="323" y="15"/>
                      </a:lnTo>
                      <a:lnTo>
                        <a:pt x="316" y="11"/>
                      </a:lnTo>
                      <a:lnTo>
                        <a:pt x="313" y="11"/>
                      </a:lnTo>
                      <a:lnTo>
                        <a:pt x="312" y="12"/>
                      </a:lnTo>
                      <a:lnTo>
                        <a:pt x="312" y="20"/>
                      </a:lnTo>
                      <a:lnTo>
                        <a:pt x="309" y="24"/>
                      </a:lnTo>
                      <a:lnTo>
                        <a:pt x="296" y="28"/>
                      </a:lnTo>
                      <a:lnTo>
                        <a:pt x="296" y="34"/>
                      </a:lnTo>
                      <a:lnTo>
                        <a:pt x="294" y="38"/>
                      </a:lnTo>
                      <a:lnTo>
                        <a:pt x="280" y="34"/>
                      </a:lnTo>
                      <a:lnTo>
                        <a:pt x="270" y="28"/>
                      </a:lnTo>
                      <a:lnTo>
                        <a:pt x="262" y="27"/>
                      </a:lnTo>
                      <a:lnTo>
                        <a:pt x="259" y="27"/>
                      </a:lnTo>
                      <a:lnTo>
                        <a:pt x="255" y="33"/>
                      </a:lnTo>
                      <a:lnTo>
                        <a:pt x="249" y="34"/>
                      </a:lnTo>
                      <a:lnTo>
                        <a:pt x="247" y="40"/>
                      </a:lnTo>
                      <a:lnTo>
                        <a:pt x="243" y="44"/>
                      </a:lnTo>
                      <a:lnTo>
                        <a:pt x="238" y="41"/>
                      </a:lnTo>
                      <a:lnTo>
                        <a:pt x="230" y="30"/>
                      </a:lnTo>
                      <a:lnTo>
                        <a:pt x="227" y="28"/>
                      </a:lnTo>
                      <a:lnTo>
                        <a:pt x="222" y="28"/>
                      </a:lnTo>
                      <a:lnTo>
                        <a:pt x="216" y="34"/>
                      </a:lnTo>
                      <a:lnTo>
                        <a:pt x="212" y="38"/>
                      </a:lnTo>
                      <a:lnTo>
                        <a:pt x="208" y="39"/>
                      </a:lnTo>
                      <a:lnTo>
                        <a:pt x="203" y="35"/>
                      </a:lnTo>
                      <a:lnTo>
                        <a:pt x="198" y="31"/>
                      </a:lnTo>
                      <a:lnTo>
                        <a:pt x="199" y="28"/>
                      </a:lnTo>
                      <a:lnTo>
                        <a:pt x="203" y="23"/>
                      </a:lnTo>
                      <a:lnTo>
                        <a:pt x="203" y="19"/>
                      </a:lnTo>
                      <a:lnTo>
                        <a:pt x="205" y="1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84" name="Freeform 35"/>
                <p:cNvSpPr>
                  <a:spLocks noChangeAspect="1"/>
                </p:cNvSpPr>
                <p:nvPr/>
              </p:nvSpPr>
              <p:spPr bwMode="gray">
                <a:xfrm>
                  <a:off x="5010942" y="3499197"/>
                  <a:ext cx="228600" cy="144463"/>
                </a:xfrm>
                <a:custGeom>
                  <a:avLst/>
                  <a:gdLst/>
                  <a:ahLst/>
                  <a:cxnLst>
                    <a:cxn ang="0">
                      <a:pos x="433" y="6"/>
                    </a:cxn>
                    <a:cxn ang="0">
                      <a:pos x="405" y="15"/>
                    </a:cxn>
                    <a:cxn ang="0">
                      <a:pos x="393" y="44"/>
                    </a:cxn>
                    <a:cxn ang="0">
                      <a:pos x="378" y="58"/>
                    </a:cxn>
                    <a:cxn ang="0">
                      <a:pos x="355" y="87"/>
                    </a:cxn>
                    <a:cxn ang="0">
                      <a:pos x="331" y="102"/>
                    </a:cxn>
                    <a:cxn ang="0">
                      <a:pos x="317" y="106"/>
                    </a:cxn>
                    <a:cxn ang="0">
                      <a:pos x="292" y="109"/>
                    </a:cxn>
                    <a:cxn ang="0">
                      <a:pos x="259" y="113"/>
                    </a:cxn>
                    <a:cxn ang="0">
                      <a:pos x="245" y="122"/>
                    </a:cxn>
                    <a:cxn ang="0">
                      <a:pos x="254" y="136"/>
                    </a:cxn>
                    <a:cxn ang="0">
                      <a:pos x="244" y="152"/>
                    </a:cxn>
                    <a:cxn ang="0">
                      <a:pos x="232" y="159"/>
                    </a:cxn>
                    <a:cxn ang="0">
                      <a:pos x="205" y="166"/>
                    </a:cxn>
                    <a:cxn ang="0">
                      <a:pos x="183" y="170"/>
                    </a:cxn>
                    <a:cxn ang="0">
                      <a:pos x="153" y="183"/>
                    </a:cxn>
                    <a:cxn ang="0">
                      <a:pos x="136" y="192"/>
                    </a:cxn>
                    <a:cxn ang="0">
                      <a:pos x="123" y="184"/>
                    </a:cxn>
                    <a:cxn ang="0">
                      <a:pos x="113" y="177"/>
                    </a:cxn>
                    <a:cxn ang="0">
                      <a:pos x="105" y="187"/>
                    </a:cxn>
                    <a:cxn ang="0">
                      <a:pos x="77" y="198"/>
                    </a:cxn>
                    <a:cxn ang="0">
                      <a:pos x="60" y="197"/>
                    </a:cxn>
                    <a:cxn ang="0">
                      <a:pos x="38" y="226"/>
                    </a:cxn>
                    <a:cxn ang="0">
                      <a:pos x="11" y="272"/>
                    </a:cxn>
                    <a:cxn ang="0">
                      <a:pos x="3" y="310"/>
                    </a:cxn>
                    <a:cxn ang="0">
                      <a:pos x="13" y="361"/>
                    </a:cxn>
                    <a:cxn ang="0">
                      <a:pos x="58" y="431"/>
                    </a:cxn>
                    <a:cxn ang="0">
                      <a:pos x="97" y="437"/>
                    </a:cxn>
                    <a:cxn ang="0">
                      <a:pos x="157" y="404"/>
                    </a:cxn>
                    <a:cxn ang="0">
                      <a:pos x="207" y="416"/>
                    </a:cxn>
                    <a:cxn ang="0">
                      <a:pos x="241" y="402"/>
                    </a:cxn>
                    <a:cxn ang="0">
                      <a:pos x="242" y="360"/>
                    </a:cxn>
                    <a:cxn ang="0">
                      <a:pos x="263" y="334"/>
                    </a:cxn>
                    <a:cxn ang="0">
                      <a:pos x="306" y="324"/>
                    </a:cxn>
                    <a:cxn ang="0">
                      <a:pos x="336" y="361"/>
                    </a:cxn>
                    <a:cxn ang="0">
                      <a:pos x="365" y="365"/>
                    </a:cxn>
                    <a:cxn ang="0">
                      <a:pos x="446" y="367"/>
                    </a:cxn>
                    <a:cxn ang="0">
                      <a:pos x="480" y="345"/>
                    </a:cxn>
                    <a:cxn ang="0">
                      <a:pos x="518" y="339"/>
                    </a:cxn>
                    <a:cxn ang="0">
                      <a:pos x="561" y="328"/>
                    </a:cxn>
                    <a:cxn ang="0">
                      <a:pos x="569" y="337"/>
                    </a:cxn>
                    <a:cxn ang="0">
                      <a:pos x="592" y="322"/>
                    </a:cxn>
                    <a:cxn ang="0">
                      <a:pos x="650" y="318"/>
                    </a:cxn>
                    <a:cxn ang="0">
                      <a:pos x="682" y="334"/>
                    </a:cxn>
                    <a:cxn ang="0">
                      <a:pos x="712" y="316"/>
                    </a:cxn>
                    <a:cxn ang="0">
                      <a:pos x="675" y="276"/>
                    </a:cxn>
                    <a:cxn ang="0">
                      <a:pos x="657" y="253"/>
                    </a:cxn>
                    <a:cxn ang="0">
                      <a:pos x="637" y="226"/>
                    </a:cxn>
                    <a:cxn ang="0">
                      <a:pos x="593" y="192"/>
                    </a:cxn>
                    <a:cxn ang="0">
                      <a:pos x="587" y="166"/>
                    </a:cxn>
                    <a:cxn ang="0">
                      <a:pos x="546" y="152"/>
                    </a:cxn>
                    <a:cxn ang="0">
                      <a:pos x="517" y="129"/>
                    </a:cxn>
                    <a:cxn ang="0">
                      <a:pos x="494" y="105"/>
                    </a:cxn>
                    <a:cxn ang="0">
                      <a:pos x="496" y="55"/>
                    </a:cxn>
                    <a:cxn ang="0">
                      <a:pos x="453" y="0"/>
                    </a:cxn>
                  </a:cxnLst>
                  <a:rect l="0" t="0" r="r" b="b"/>
                  <a:pathLst>
                    <a:path w="718" h="451">
                      <a:moveTo>
                        <a:pt x="453" y="0"/>
                      </a:moveTo>
                      <a:lnTo>
                        <a:pt x="442" y="3"/>
                      </a:lnTo>
                      <a:lnTo>
                        <a:pt x="433" y="6"/>
                      </a:lnTo>
                      <a:lnTo>
                        <a:pt x="417" y="7"/>
                      </a:lnTo>
                      <a:lnTo>
                        <a:pt x="411" y="10"/>
                      </a:lnTo>
                      <a:lnTo>
                        <a:pt x="405" y="15"/>
                      </a:lnTo>
                      <a:lnTo>
                        <a:pt x="400" y="26"/>
                      </a:lnTo>
                      <a:lnTo>
                        <a:pt x="400" y="42"/>
                      </a:lnTo>
                      <a:lnTo>
                        <a:pt x="393" y="44"/>
                      </a:lnTo>
                      <a:lnTo>
                        <a:pt x="387" y="54"/>
                      </a:lnTo>
                      <a:lnTo>
                        <a:pt x="383" y="57"/>
                      </a:lnTo>
                      <a:lnTo>
                        <a:pt x="378" y="58"/>
                      </a:lnTo>
                      <a:lnTo>
                        <a:pt x="362" y="74"/>
                      </a:lnTo>
                      <a:lnTo>
                        <a:pt x="358" y="84"/>
                      </a:lnTo>
                      <a:lnTo>
                        <a:pt x="355" y="87"/>
                      </a:lnTo>
                      <a:lnTo>
                        <a:pt x="342" y="93"/>
                      </a:lnTo>
                      <a:lnTo>
                        <a:pt x="336" y="95"/>
                      </a:lnTo>
                      <a:lnTo>
                        <a:pt x="331" y="102"/>
                      </a:lnTo>
                      <a:lnTo>
                        <a:pt x="329" y="105"/>
                      </a:lnTo>
                      <a:lnTo>
                        <a:pt x="322" y="108"/>
                      </a:lnTo>
                      <a:lnTo>
                        <a:pt x="317" y="106"/>
                      </a:lnTo>
                      <a:lnTo>
                        <a:pt x="309" y="106"/>
                      </a:lnTo>
                      <a:lnTo>
                        <a:pt x="302" y="108"/>
                      </a:lnTo>
                      <a:lnTo>
                        <a:pt x="292" y="109"/>
                      </a:lnTo>
                      <a:lnTo>
                        <a:pt x="290" y="112"/>
                      </a:lnTo>
                      <a:lnTo>
                        <a:pt x="270" y="112"/>
                      </a:lnTo>
                      <a:lnTo>
                        <a:pt x="259" y="113"/>
                      </a:lnTo>
                      <a:lnTo>
                        <a:pt x="249" y="117"/>
                      </a:lnTo>
                      <a:lnTo>
                        <a:pt x="247" y="118"/>
                      </a:lnTo>
                      <a:lnTo>
                        <a:pt x="245" y="122"/>
                      </a:lnTo>
                      <a:lnTo>
                        <a:pt x="245" y="124"/>
                      </a:lnTo>
                      <a:lnTo>
                        <a:pt x="252" y="129"/>
                      </a:lnTo>
                      <a:lnTo>
                        <a:pt x="254" y="136"/>
                      </a:lnTo>
                      <a:lnTo>
                        <a:pt x="252" y="140"/>
                      </a:lnTo>
                      <a:lnTo>
                        <a:pt x="247" y="144"/>
                      </a:lnTo>
                      <a:lnTo>
                        <a:pt x="244" y="152"/>
                      </a:lnTo>
                      <a:lnTo>
                        <a:pt x="239" y="155"/>
                      </a:lnTo>
                      <a:lnTo>
                        <a:pt x="234" y="156"/>
                      </a:lnTo>
                      <a:lnTo>
                        <a:pt x="232" y="159"/>
                      </a:lnTo>
                      <a:lnTo>
                        <a:pt x="231" y="165"/>
                      </a:lnTo>
                      <a:lnTo>
                        <a:pt x="229" y="166"/>
                      </a:lnTo>
                      <a:lnTo>
                        <a:pt x="205" y="166"/>
                      </a:lnTo>
                      <a:lnTo>
                        <a:pt x="198" y="170"/>
                      </a:lnTo>
                      <a:lnTo>
                        <a:pt x="189" y="170"/>
                      </a:lnTo>
                      <a:lnTo>
                        <a:pt x="183" y="170"/>
                      </a:lnTo>
                      <a:lnTo>
                        <a:pt x="161" y="177"/>
                      </a:lnTo>
                      <a:lnTo>
                        <a:pt x="157" y="181"/>
                      </a:lnTo>
                      <a:lnTo>
                        <a:pt x="153" y="183"/>
                      </a:lnTo>
                      <a:lnTo>
                        <a:pt x="147" y="187"/>
                      </a:lnTo>
                      <a:lnTo>
                        <a:pt x="139" y="188"/>
                      </a:lnTo>
                      <a:lnTo>
                        <a:pt x="136" y="192"/>
                      </a:lnTo>
                      <a:lnTo>
                        <a:pt x="132" y="193"/>
                      </a:lnTo>
                      <a:lnTo>
                        <a:pt x="125" y="187"/>
                      </a:lnTo>
                      <a:lnTo>
                        <a:pt x="123" y="184"/>
                      </a:lnTo>
                      <a:lnTo>
                        <a:pt x="119" y="178"/>
                      </a:lnTo>
                      <a:lnTo>
                        <a:pt x="116" y="177"/>
                      </a:lnTo>
                      <a:lnTo>
                        <a:pt x="113" y="177"/>
                      </a:lnTo>
                      <a:lnTo>
                        <a:pt x="112" y="179"/>
                      </a:lnTo>
                      <a:lnTo>
                        <a:pt x="108" y="179"/>
                      </a:lnTo>
                      <a:lnTo>
                        <a:pt x="105" y="187"/>
                      </a:lnTo>
                      <a:lnTo>
                        <a:pt x="92" y="189"/>
                      </a:lnTo>
                      <a:lnTo>
                        <a:pt x="82" y="197"/>
                      </a:lnTo>
                      <a:lnTo>
                        <a:pt x="77" y="198"/>
                      </a:lnTo>
                      <a:lnTo>
                        <a:pt x="71" y="195"/>
                      </a:lnTo>
                      <a:lnTo>
                        <a:pt x="66" y="195"/>
                      </a:lnTo>
                      <a:lnTo>
                        <a:pt x="60" y="197"/>
                      </a:lnTo>
                      <a:lnTo>
                        <a:pt x="51" y="198"/>
                      </a:lnTo>
                      <a:lnTo>
                        <a:pt x="48" y="200"/>
                      </a:lnTo>
                      <a:lnTo>
                        <a:pt x="38" y="226"/>
                      </a:lnTo>
                      <a:lnTo>
                        <a:pt x="28" y="241"/>
                      </a:lnTo>
                      <a:lnTo>
                        <a:pt x="21" y="257"/>
                      </a:lnTo>
                      <a:lnTo>
                        <a:pt x="11" y="272"/>
                      </a:lnTo>
                      <a:lnTo>
                        <a:pt x="0" y="283"/>
                      </a:lnTo>
                      <a:lnTo>
                        <a:pt x="0" y="296"/>
                      </a:lnTo>
                      <a:lnTo>
                        <a:pt x="3" y="310"/>
                      </a:lnTo>
                      <a:lnTo>
                        <a:pt x="2" y="327"/>
                      </a:lnTo>
                      <a:lnTo>
                        <a:pt x="3" y="343"/>
                      </a:lnTo>
                      <a:lnTo>
                        <a:pt x="13" y="361"/>
                      </a:lnTo>
                      <a:lnTo>
                        <a:pt x="22" y="372"/>
                      </a:lnTo>
                      <a:lnTo>
                        <a:pt x="46" y="419"/>
                      </a:lnTo>
                      <a:lnTo>
                        <a:pt x="58" y="431"/>
                      </a:lnTo>
                      <a:lnTo>
                        <a:pt x="81" y="451"/>
                      </a:lnTo>
                      <a:lnTo>
                        <a:pt x="88" y="451"/>
                      </a:lnTo>
                      <a:lnTo>
                        <a:pt x="97" y="437"/>
                      </a:lnTo>
                      <a:lnTo>
                        <a:pt x="114" y="421"/>
                      </a:lnTo>
                      <a:lnTo>
                        <a:pt x="137" y="407"/>
                      </a:lnTo>
                      <a:lnTo>
                        <a:pt x="157" y="404"/>
                      </a:lnTo>
                      <a:lnTo>
                        <a:pt x="174" y="414"/>
                      </a:lnTo>
                      <a:lnTo>
                        <a:pt x="191" y="420"/>
                      </a:lnTo>
                      <a:lnTo>
                        <a:pt x="207" y="416"/>
                      </a:lnTo>
                      <a:lnTo>
                        <a:pt x="222" y="409"/>
                      </a:lnTo>
                      <a:lnTo>
                        <a:pt x="228" y="404"/>
                      </a:lnTo>
                      <a:lnTo>
                        <a:pt x="241" y="402"/>
                      </a:lnTo>
                      <a:lnTo>
                        <a:pt x="238" y="393"/>
                      </a:lnTo>
                      <a:lnTo>
                        <a:pt x="239" y="374"/>
                      </a:lnTo>
                      <a:lnTo>
                        <a:pt x="242" y="360"/>
                      </a:lnTo>
                      <a:lnTo>
                        <a:pt x="250" y="355"/>
                      </a:lnTo>
                      <a:lnTo>
                        <a:pt x="257" y="340"/>
                      </a:lnTo>
                      <a:lnTo>
                        <a:pt x="263" y="334"/>
                      </a:lnTo>
                      <a:lnTo>
                        <a:pt x="276" y="323"/>
                      </a:lnTo>
                      <a:lnTo>
                        <a:pt x="290" y="323"/>
                      </a:lnTo>
                      <a:lnTo>
                        <a:pt x="306" y="324"/>
                      </a:lnTo>
                      <a:lnTo>
                        <a:pt x="313" y="334"/>
                      </a:lnTo>
                      <a:lnTo>
                        <a:pt x="315" y="343"/>
                      </a:lnTo>
                      <a:lnTo>
                        <a:pt x="336" y="361"/>
                      </a:lnTo>
                      <a:lnTo>
                        <a:pt x="344" y="364"/>
                      </a:lnTo>
                      <a:lnTo>
                        <a:pt x="351" y="355"/>
                      </a:lnTo>
                      <a:lnTo>
                        <a:pt x="365" y="365"/>
                      </a:lnTo>
                      <a:lnTo>
                        <a:pt x="388" y="371"/>
                      </a:lnTo>
                      <a:lnTo>
                        <a:pt x="438" y="371"/>
                      </a:lnTo>
                      <a:lnTo>
                        <a:pt x="446" y="367"/>
                      </a:lnTo>
                      <a:lnTo>
                        <a:pt x="448" y="350"/>
                      </a:lnTo>
                      <a:lnTo>
                        <a:pt x="462" y="342"/>
                      </a:lnTo>
                      <a:lnTo>
                        <a:pt x="480" y="345"/>
                      </a:lnTo>
                      <a:lnTo>
                        <a:pt x="489" y="350"/>
                      </a:lnTo>
                      <a:lnTo>
                        <a:pt x="507" y="345"/>
                      </a:lnTo>
                      <a:lnTo>
                        <a:pt x="518" y="339"/>
                      </a:lnTo>
                      <a:lnTo>
                        <a:pt x="544" y="334"/>
                      </a:lnTo>
                      <a:lnTo>
                        <a:pt x="555" y="328"/>
                      </a:lnTo>
                      <a:lnTo>
                        <a:pt x="561" y="328"/>
                      </a:lnTo>
                      <a:lnTo>
                        <a:pt x="562" y="334"/>
                      </a:lnTo>
                      <a:lnTo>
                        <a:pt x="561" y="334"/>
                      </a:lnTo>
                      <a:lnTo>
                        <a:pt x="569" y="337"/>
                      </a:lnTo>
                      <a:lnTo>
                        <a:pt x="576" y="334"/>
                      </a:lnTo>
                      <a:lnTo>
                        <a:pt x="588" y="334"/>
                      </a:lnTo>
                      <a:lnTo>
                        <a:pt x="592" y="322"/>
                      </a:lnTo>
                      <a:lnTo>
                        <a:pt x="612" y="327"/>
                      </a:lnTo>
                      <a:lnTo>
                        <a:pt x="635" y="323"/>
                      </a:lnTo>
                      <a:lnTo>
                        <a:pt x="650" y="318"/>
                      </a:lnTo>
                      <a:lnTo>
                        <a:pt x="663" y="334"/>
                      </a:lnTo>
                      <a:lnTo>
                        <a:pt x="670" y="327"/>
                      </a:lnTo>
                      <a:lnTo>
                        <a:pt x="682" y="334"/>
                      </a:lnTo>
                      <a:lnTo>
                        <a:pt x="690" y="323"/>
                      </a:lnTo>
                      <a:lnTo>
                        <a:pt x="718" y="323"/>
                      </a:lnTo>
                      <a:lnTo>
                        <a:pt x="712" y="316"/>
                      </a:lnTo>
                      <a:lnTo>
                        <a:pt x="711" y="305"/>
                      </a:lnTo>
                      <a:lnTo>
                        <a:pt x="705" y="296"/>
                      </a:lnTo>
                      <a:lnTo>
                        <a:pt x="675" y="276"/>
                      </a:lnTo>
                      <a:lnTo>
                        <a:pt x="666" y="273"/>
                      </a:lnTo>
                      <a:lnTo>
                        <a:pt x="664" y="262"/>
                      </a:lnTo>
                      <a:lnTo>
                        <a:pt x="657" y="253"/>
                      </a:lnTo>
                      <a:lnTo>
                        <a:pt x="653" y="242"/>
                      </a:lnTo>
                      <a:lnTo>
                        <a:pt x="648" y="232"/>
                      </a:lnTo>
                      <a:lnTo>
                        <a:pt x="637" y="226"/>
                      </a:lnTo>
                      <a:lnTo>
                        <a:pt x="630" y="216"/>
                      </a:lnTo>
                      <a:lnTo>
                        <a:pt x="612" y="204"/>
                      </a:lnTo>
                      <a:lnTo>
                        <a:pt x="593" y="192"/>
                      </a:lnTo>
                      <a:lnTo>
                        <a:pt x="587" y="181"/>
                      </a:lnTo>
                      <a:lnTo>
                        <a:pt x="588" y="171"/>
                      </a:lnTo>
                      <a:lnTo>
                        <a:pt x="587" y="166"/>
                      </a:lnTo>
                      <a:lnTo>
                        <a:pt x="577" y="159"/>
                      </a:lnTo>
                      <a:lnTo>
                        <a:pt x="569" y="152"/>
                      </a:lnTo>
                      <a:lnTo>
                        <a:pt x="546" y="152"/>
                      </a:lnTo>
                      <a:lnTo>
                        <a:pt x="535" y="148"/>
                      </a:lnTo>
                      <a:lnTo>
                        <a:pt x="530" y="133"/>
                      </a:lnTo>
                      <a:lnTo>
                        <a:pt x="517" y="129"/>
                      </a:lnTo>
                      <a:lnTo>
                        <a:pt x="506" y="128"/>
                      </a:lnTo>
                      <a:lnTo>
                        <a:pt x="496" y="118"/>
                      </a:lnTo>
                      <a:lnTo>
                        <a:pt x="494" y="105"/>
                      </a:lnTo>
                      <a:lnTo>
                        <a:pt x="496" y="89"/>
                      </a:lnTo>
                      <a:lnTo>
                        <a:pt x="501" y="71"/>
                      </a:lnTo>
                      <a:lnTo>
                        <a:pt x="496" y="55"/>
                      </a:lnTo>
                      <a:lnTo>
                        <a:pt x="480" y="34"/>
                      </a:lnTo>
                      <a:lnTo>
                        <a:pt x="463" y="15"/>
                      </a:lnTo>
                      <a:lnTo>
                        <a:pt x="453"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85" name="Freeform 36"/>
                <p:cNvSpPr>
                  <a:spLocks noChangeAspect="1"/>
                </p:cNvSpPr>
                <p:nvPr/>
              </p:nvSpPr>
              <p:spPr bwMode="gray">
                <a:xfrm>
                  <a:off x="4912518" y="3651597"/>
                  <a:ext cx="96838" cy="109538"/>
                </a:xfrm>
                <a:custGeom>
                  <a:avLst/>
                  <a:gdLst/>
                  <a:ahLst/>
                  <a:cxnLst>
                    <a:cxn ang="0">
                      <a:pos x="120" y="330"/>
                    </a:cxn>
                    <a:cxn ang="0">
                      <a:pos x="97" y="305"/>
                    </a:cxn>
                    <a:cxn ang="0">
                      <a:pos x="54" y="262"/>
                    </a:cxn>
                    <a:cxn ang="0">
                      <a:pos x="34" y="237"/>
                    </a:cxn>
                    <a:cxn ang="0">
                      <a:pos x="17" y="208"/>
                    </a:cxn>
                    <a:cxn ang="0">
                      <a:pos x="4" y="177"/>
                    </a:cxn>
                    <a:cxn ang="0">
                      <a:pos x="4" y="167"/>
                    </a:cxn>
                    <a:cxn ang="0">
                      <a:pos x="17" y="156"/>
                    </a:cxn>
                    <a:cxn ang="0">
                      <a:pos x="27" y="138"/>
                    </a:cxn>
                    <a:cxn ang="0">
                      <a:pos x="31" y="113"/>
                    </a:cxn>
                    <a:cxn ang="0">
                      <a:pos x="45" y="122"/>
                    </a:cxn>
                    <a:cxn ang="0">
                      <a:pos x="60" y="120"/>
                    </a:cxn>
                    <a:cxn ang="0">
                      <a:pos x="47" y="115"/>
                    </a:cxn>
                    <a:cxn ang="0">
                      <a:pos x="34" y="105"/>
                    </a:cxn>
                    <a:cxn ang="0">
                      <a:pos x="33" y="94"/>
                    </a:cxn>
                    <a:cxn ang="0">
                      <a:pos x="43" y="89"/>
                    </a:cxn>
                    <a:cxn ang="0">
                      <a:pos x="66" y="68"/>
                    </a:cxn>
                    <a:cxn ang="0">
                      <a:pos x="135" y="63"/>
                    </a:cxn>
                    <a:cxn ang="0">
                      <a:pos x="131" y="20"/>
                    </a:cxn>
                    <a:cxn ang="0">
                      <a:pos x="151" y="2"/>
                    </a:cxn>
                    <a:cxn ang="0">
                      <a:pos x="185" y="0"/>
                    </a:cxn>
                    <a:cxn ang="0">
                      <a:pos x="237" y="5"/>
                    </a:cxn>
                    <a:cxn ang="0">
                      <a:pos x="239" y="22"/>
                    </a:cxn>
                    <a:cxn ang="0">
                      <a:pos x="239" y="59"/>
                    </a:cxn>
                    <a:cxn ang="0">
                      <a:pos x="264" y="41"/>
                    </a:cxn>
                    <a:cxn ang="0">
                      <a:pos x="303" y="61"/>
                    </a:cxn>
                    <a:cxn ang="0">
                      <a:pos x="286" y="111"/>
                    </a:cxn>
                    <a:cxn ang="0">
                      <a:pos x="289" y="142"/>
                    </a:cxn>
                    <a:cxn ang="0">
                      <a:pos x="299" y="186"/>
                    </a:cxn>
                    <a:cxn ang="0">
                      <a:pos x="293" y="236"/>
                    </a:cxn>
                    <a:cxn ang="0">
                      <a:pos x="272" y="258"/>
                    </a:cxn>
                    <a:cxn ang="0">
                      <a:pos x="229" y="245"/>
                    </a:cxn>
                    <a:cxn ang="0">
                      <a:pos x="212" y="229"/>
                    </a:cxn>
                    <a:cxn ang="0">
                      <a:pos x="192" y="248"/>
                    </a:cxn>
                    <a:cxn ang="0">
                      <a:pos x="159" y="266"/>
                    </a:cxn>
                    <a:cxn ang="0">
                      <a:pos x="153" y="287"/>
                    </a:cxn>
                    <a:cxn ang="0">
                      <a:pos x="160" y="314"/>
                    </a:cxn>
                    <a:cxn ang="0">
                      <a:pos x="146" y="318"/>
                    </a:cxn>
                    <a:cxn ang="0">
                      <a:pos x="129" y="328"/>
                    </a:cxn>
                  </a:cxnLst>
                  <a:rect l="0" t="0" r="r" b="b"/>
                  <a:pathLst>
                    <a:path w="304" h="343">
                      <a:moveTo>
                        <a:pt x="127" y="343"/>
                      </a:moveTo>
                      <a:lnTo>
                        <a:pt x="120" y="330"/>
                      </a:lnTo>
                      <a:lnTo>
                        <a:pt x="110" y="320"/>
                      </a:lnTo>
                      <a:lnTo>
                        <a:pt x="97" y="305"/>
                      </a:lnTo>
                      <a:lnTo>
                        <a:pt x="61" y="274"/>
                      </a:lnTo>
                      <a:lnTo>
                        <a:pt x="54" y="262"/>
                      </a:lnTo>
                      <a:lnTo>
                        <a:pt x="45" y="251"/>
                      </a:lnTo>
                      <a:lnTo>
                        <a:pt x="34" y="237"/>
                      </a:lnTo>
                      <a:lnTo>
                        <a:pt x="27" y="231"/>
                      </a:lnTo>
                      <a:lnTo>
                        <a:pt x="17" y="208"/>
                      </a:lnTo>
                      <a:lnTo>
                        <a:pt x="13" y="194"/>
                      </a:lnTo>
                      <a:lnTo>
                        <a:pt x="4" y="177"/>
                      </a:lnTo>
                      <a:lnTo>
                        <a:pt x="0" y="169"/>
                      </a:lnTo>
                      <a:lnTo>
                        <a:pt x="4" y="167"/>
                      </a:lnTo>
                      <a:lnTo>
                        <a:pt x="12" y="165"/>
                      </a:lnTo>
                      <a:lnTo>
                        <a:pt x="17" y="156"/>
                      </a:lnTo>
                      <a:lnTo>
                        <a:pt x="24" y="150"/>
                      </a:lnTo>
                      <a:lnTo>
                        <a:pt x="27" y="138"/>
                      </a:lnTo>
                      <a:lnTo>
                        <a:pt x="28" y="113"/>
                      </a:lnTo>
                      <a:lnTo>
                        <a:pt x="31" y="113"/>
                      </a:lnTo>
                      <a:lnTo>
                        <a:pt x="36" y="118"/>
                      </a:lnTo>
                      <a:lnTo>
                        <a:pt x="45" y="122"/>
                      </a:lnTo>
                      <a:lnTo>
                        <a:pt x="57" y="122"/>
                      </a:lnTo>
                      <a:lnTo>
                        <a:pt x="60" y="120"/>
                      </a:lnTo>
                      <a:lnTo>
                        <a:pt x="56" y="117"/>
                      </a:lnTo>
                      <a:lnTo>
                        <a:pt x="47" y="115"/>
                      </a:lnTo>
                      <a:lnTo>
                        <a:pt x="40" y="110"/>
                      </a:lnTo>
                      <a:lnTo>
                        <a:pt x="34" y="105"/>
                      </a:lnTo>
                      <a:lnTo>
                        <a:pt x="30" y="99"/>
                      </a:lnTo>
                      <a:lnTo>
                        <a:pt x="33" y="94"/>
                      </a:lnTo>
                      <a:lnTo>
                        <a:pt x="40" y="94"/>
                      </a:lnTo>
                      <a:lnTo>
                        <a:pt x="43" y="89"/>
                      </a:lnTo>
                      <a:lnTo>
                        <a:pt x="43" y="73"/>
                      </a:lnTo>
                      <a:lnTo>
                        <a:pt x="66" y="68"/>
                      </a:lnTo>
                      <a:lnTo>
                        <a:pt x="137" y="65"/>
                      </a:lnTo>
                      <a:lnTo>
                        <a:pt x="135" y="63"/>
                      </a:lnTo>
                      <a:lnTo>
                        <a:pt x="132" y="43"/>
                      </a:lnTo>
                      <a:lnTo>
                        <a:pt x="131" y="20"/>
                      </a:lnTo>
                      <a:lnTo>
                        <a:pt x="137" y="5"/>
                      </a:lnTo>
                      <a:lnTo>
                        <a:pt x="151" y="2"/>
                      </a:lnTo>
                      <a:lnTo>
                        <a:pt x="165" y="4"/>
                      </a:lnTo>
                      <a:lnTo>
                        <a:pt x="185" y="0"/>
                      </a:lnTo>
                      <a:lnTo>
                        <a:pt x="201" y="4"/>
                      </a:lnTo>
                      <a:lnTo>
                        <a:pt x="237" y="5"/>
                      </a:lnTo>
                      <a:lnTo>
                        <a:pt x="245" y="8"/>
                      </a:lnTo>
                      <a:lnTo>
                        <a:pt x="239" y="22"/>
                      </a:lnTo>
                      <a:lnTo>
                        <a:pt x="238" y="41"/>
                      </a:lnTo>
                      <a:lnTo>
                        <a:pt x="239" y="59"/>
                      </a:lnTo>
                      <a:lnTo>
                        <a:pt x="248" y="64"/>
                      </a:lnTo>
                      <a:lnTo>
                        <a:pt x="264" y="41"/>
                      </a:lnTo>
                      <a:lnTo>
                        <a:pt x="293" y="48"/>
                      </a:lnTo>
                      <a:lnTo>
                        <a:pt x="303" y="61"/>
                      </a:lnTo>
                      <a:lnTo>
                        <a:pt x="304" y="81"/>
                      </a:lnTo>
                      <a:lnTo>
                        <a:pt x="286" y="111"/>
                      </a:lnTo>
                      <a:lnTo>
                        <a:pt x="285" y="128"/>
                      </a:lnTo>
                      <a:lnTo>
                        <a:pt x="289" y="142"/>
                      </a:lnTo>
                      <a:lnTo>
                        <a:pt x="300" y="170"/>
                      </a:lnTo>
                      <a:lnTo>
                        <a:pt x="299" y="186"/>
                      </a:lnTo>
                      <a:lnTo>
                        <a:pt x="296" y="199"/>
                      </a:lnTo>
                      <a:lnTo>
                        <a:pt x="293" y="236"/>
                      </a:lnTo>
                      <a:lnTo>
                        <a:pt x="288" y="253"/>
                      </a:lnTo>
                      <a:lnTo>
                        <a:pt x="272" y="258"/>
                      </a:lnTo>
                      <a:lnTo>
                        <a:pt x="254" y="242"/>
                      </a:lnTo>
                      <a:lnTo>
                        <a:pt x="229" y="245"/>
                      </a:lnTo>
                      <a:lnTo>
                        <a:pt x="219" y="234"/>
                      </a:lnTo>
                      <a:lnTo>
                        <a:pt x="212" y="229"/>
                      </a:lnTo>
                      <a:lnTo>
                        <a:pt x="201" y="237"/>
                      </a:lnTo>
                      <a:lnTo>
                        <a:pt x="192" y="248"/>
                      </a:lnTo>
                      <a:lnTo>
                        <a:pt x="169" y="257"/>
                      </a:lnTo>
                      <a:lnTo>
                        <a:pt x="159" y="266"/>
                      </a:lnTo>
                      <a:lnTo>
                        <a:pt x="154" y="274"/>
                      </a:lnTo>
                      <a:lnTo>
                        <a:pt x="153" y="287"/>
                      </a:lnTo>
                      <a:lnTo>
                        <a:pt x="158" y="299"/>
                      </a:lnTo>
                      <a:lnTo>
                        <a:pt x="160" y="314"/>
                      </a:lnTo>
                      <a:lnTo>
                        <a:pt x="158" y="318"/>
                      </a:lnTo>
                      <a:lnTo>
                        <a:pt x="146" y="318"/>
                      </a:lnTo>
                      <a:lnTo>
                        <a:pt x="135" y="321"/>
                      </a:lnTo>
                      <a:lnTo>
                        <a:pt x="129" y="328"/>
                      </a:lnTo>
                      <a:lnTo>
                        <a:pt x="127" y="34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86" name="Freeform 37"/>
                <p:cNvSpPr>
                  <a:spLocks noChangeAspect="1"/>
                </p:cNvSpPr>
                <p:nvPr/>
              </p:nvSpPr>
              <p:spPr bwMode="gray">
                <a:xfrm>
                  <a:off x="4466431" y="3449984"/>
                  <a:ext cx="53975" cy="14288"/>
                </a:xfrm>
                <a:custGeom>
                  <a:avLst/>
                  <a:gdLst/>
                  <a:ahLst/>
                  <a:cxnLst>
                    <a:cxn ang="0">
                      <a:pos x="4" y="44"/>
                    </a:cxn>
                    <a:cxn ang="0">
                      <a:pos x="8" y="38"/>
                    </a:cxn>
                    <a:cxn ang="0">
                      <a:pos x="47" y="34"/>
                    </a:cxn>
                    <a:cxn ang="0">
                      <a:pos x="55" y="34"/>
                    </a:cxn>
                    <a:cxn ang="0">
                      <a:pos x="56" y="34"/>
                    </a:cxn>
                    <a:cxn ang="0">
                      <a:pos x="59" y="27"/>
                    </a:cxn>
                    <a:cxn ang="0">
                      <a:pos x="64" y="26"/>
                    </a:cxn>
                    <a:cxn ang="0">
                      <a:pos x="67" y="27"/>
                    </a:cxn>
                    <a:cxn ang="0">
                      <a:pos x="80" y="26"/>
                    </a:cxn>
                    <a:cxn ang="0">
                      <a:pos x="88" y="22"/>
                    </a:cxn>
                    <a:cxn ang="0">
                      <a:pos x="92" y="17"/>
                    </a:cxn>
                    <a:cxn ang="0">
                      <a:pos x="94" y="16"/>
                    </a:cxn>
                    <a:cxn ang="0">
                      <a:pos x="101" y="17"/>
                    </a:cxn>
                    <a:cxn ang="0">
                      <a:pos x="104" y="21"/>
                    </a:cxn>
                    <a:cxn ang="0">
                      <a:pos x="112" y="23"/>
                    </a:cxn>
                    <a:cxn ang="0">
                      <a:pos x="120" y="28"/>
                    </a:cxn>
                    <a:cxn ang="0">
                      <a:pos x="128" y="29"/>
                    </a:cxn>
                    <a:cxn ang="0">
                      <a:pos x="136" y="33"/>
                    </a:cxn>
                    <a:cxn ang="0">
                      <a:pos x="144" y="33"/>
                    </a:cxn>
                    <a:cxn ang="0">
                      <a:pos x="146" y="34"/>
                    </a:cxn>
                    <a:cxn ang="0">
                      <a:pos x="152" y="31"/>
                    </a:cxn>
                    <a:cxn ang="0">
                      <a:pos x="164" y="28"/>
                    </a:cxn>
                    <a:cxn ang="0">
                      <a:pos x="168" y="24"/>
                    </a:cxn>
                    <a:cxn ang="0">
                      <a:pos x="168" y="21"/>
                    </a:cxn>
                    <a:cxn ang="0">
                      <a:pos x="168" y="16"/>
                    </a:cxn>
                    <a:cxn ang="0">
                      <a:pos x="167" y="16"/>
                    </a:cxn>
                    <a:cxn ang="0">
                      <a:pos x="164" y="16"/>
                    </a:cxn>
                    <a:cxn ang="0">
                      <a:pos x="161" y="15"/>
                    </a:cxn>
                    <a:cxn ang="0">
                      <a:pos x="156" y="15"/>
                    </a:cxn>
                    <a:cxn ang="0">
                      <a:pos x="152" y="16"/>
                    </a:cxn>
                    <a:cxn ang="0">
                      <a:pos x="141" y="21"/>
                    </a:cxn>
                    <a:cxn ang="0">
                      <a:pos x="136" y="20"/>
                    </a:cxn>
                    <a:cxn ang="0">
                      <a:pos x="130" y="17"/>
                    </a:cxn>
                    <a:cxn ang="0">
                      <a:pos x="126" y="11"/>
                    </a:cxn>
                    <a:cxn ang="0">
                      <a:pos x="125" y="10"/>
                    </a:cxn>
                    <a:cxn ang="0">
                      <a:pos x="113" y="10"/>
                    </a:cxn>
                    <a:cxn ang="0">
                      <a:pos x="107" y="2"/>
                    </a:cxn>
                    <a:cxn ang="0">
                      <a:pos x="101" y="1"/>
                    </a:cxn>
                    <a:cxn ang="0">
                      <a:pos x="98" y="0"/>
                    </a:cxn>
                    <a:cxn ang="0">
                      <a:pos x="92" y="1"/>
                    </a:cxn>
                    <a:cxn ang="0">
                      <a:pos x="87" y="4"/>
                    </a:cxn>
                    <a:cxn ang="0">
                      <a:pos x="81" y="2"/>
                    </a:cxn>
                    <a:cxn ang="0">
                      <a:pos x="76" y="7"/>
                    </a:cxn>
                    <a:cxn ang="0">
                      <a:pos x="72" y="13"/>
                    </a:cxn>
                    <a:cxn ang="0">
                      <a:pos x="16" y="13"/>
                    </a:cxn>
                    <a:cxn ang="0">
                      <a:pos x="15" y="13"/>
                    </a:cxn>
                    <a:cxn ang="0">
                      <a:pos x="13" y="17"/>
                    </a:cxn>
                    <a:cxn ang="0">
                      <a:pos x="15" y="21"/>
                    </a:cxn>
                    <a:cxn ang="0">
                      <a:pos x="8" y="20"/>
                    </a:cxn>
                    <a:cxn ang="0">
                      <a:pos x="6" y="21"/>
                    </a:cxn>
                    <a:cxn ang="0">
                      <a:pos x="4" y="26"/>
                    </a:cxn>
                    <a:cxn ang="0">
                      <a:pos x="1" y="28"/>
                    </a:cxn>
                    <a:cxn ang="0">
                      <a:pos x="0" y="34"/>
                    </a:cxn>
                    <a:cxn ang="0">
                      <a:pos x="1" y="44"/>
                    </a:cxn>
                    <a:cxn ang="0">
                      <a:pos x="2" y="45"/>
                    </a:cxn>
                    <a:cxn ang="0">
                      <a:pos x="4" y="44"/>
                    </a:cxn>
                  </a:cxnLst>
                  <a:rect l="0" t="0" r="r" b="b"/>
                  <a:pathLst>
                    <a:path w="168" h="45">
                      <a:moveTo>
                        <a:pt x="4" y="44"/>
                      </a:moveTo>
                      <a:lnTo>
                        <a:pt x="8" y="38"/>
                      </a:lnTo>
                      <a:lnTo>
                        <a:pt x="47" y="34"/>
                      </a:lnTo>
                      <a:lnTo>
                        <a:pt x="55" y="34"/>
                      </a:lnTo>
                      <a:lnTo>
                        <a:pt x="56" y="34"/>
                      </a:lnTo>
                      <a:lnTo>
                        <a:pt x="59" y="27"/>
                      </a:lnTo>
                      <a:lnTo>
                        <a:pt x="64" y="26"/>
                      </a:lnTo>
                      <a:lnTo>
                        <a:pt x="67" y="27"/>
                      </a:lnTo>
                      <a:lnTo>
                        <a:pt x="80" y="26"/>
                      </a:lnTo>
                      <a:lnTo>
                        <a:pt x="88" y="22"/>
                      </a:lnTo>
                      <a:lnTo>
                        <a:pt x="92" y="17"/>
                      </a:lnTo>
                      <a:lnTo>
                        <a:pt x="94" y="16"/>
                      </a:lnTo>
                      <a:lnTo>
                        <a:pt x="101" y="17"/>
                      </a:lnTo>
                      <a:lnTo>
                        <a:pt x="104" y="21"/>
                      </a:lnTo>
                      <a:lnTo>
                        <a:pt x="112" y="23"/>
                      </a:lnTo>
                      <a:lnTo>
                        <a:pt x="120" y="28"/>
                      </a:lnTo>
                      <a:lnTo>
                        <a:pt x="128" y="29"/>
                      </a:lnTo>
                      <a:lnTo>
                        <a:pt x="136" y="33"/>
                      </a:lnTo>
                      <a:lnTo>
                        <a:pt x="144" y="33"/>
                      </a:lnTo>
                      <a:lnTo>
                        <a:pt x="146" y="34"/>
                      </a:lnTo>
                      <a:lnTo>
                        <a:pt x="152" y="31"/>
                      </a:lnTo>
                      <a:lnTo>
                        <a:pt x="164" y="28"/>
                      </a:lnTo>
                      <a:lnTo>
                        <a:pt x="168" y="24"/>
                      </a:lnTo>
                      <a:lnTo>
                        <a:pt x="168" y="21"/>
                      </a:lnTo>
                      <a:lnTo>
                        <a:pt x="168" y="16"/>
                      </a:lnTo>
                      <a:lnTo>
                        <a:pt x="167" y="16"/>
                      </a:lnTo>
                      <a:lnTo>
                        <a:pt x="164" y="16"/>
                      </a:lnTo>
                      <a:lnTo>
                        <a:pt x="161" y="15"/>
                      </a:lnTo>
                      <a:lnTo>
                        <a:pt x="156" y="15"/>
                      </a:lnTo>
                      <a:lnTo>
                        <a:pt x="152" y="16"/>
                      </a:lnTo>
                      <a:lnTo>
                        <a:pt x="141" y="21"/>
                      </a:lnTo>
                      <a:lnTo>
                        <a:pt x="136" y="20"/>
                      </a:lnTo>
                      <a:lnTo>
                        <a:pt x="130" y="17"/>
                      </a:lnTo>
                      <a:lnTo>
                        <a:pt x="126" y="11"/>
                      </a:lnTo>
                      <a:lnTo>
                        <a:pt x="125" y="10"/>
                      </a:lnTo>
                      <a:lnTo>
                        <a:pt x="113" y="10"/>
                      </a:lnTo>
                      <a:lnTo>
                        <a:pt x="107" y="2"/>
                      </a:lnTo>
                      <a:lnTo>
                        <a:pt x="101" y="1"/>
                      </a:lnTo>
                      <a:lnTo>
                        <a:pt x="98" y="0"/>
                      </a:lnTo>
                      <a:lnTo>
                        <a:pt x="92" y="1"/>
                      </a:lnTo>
                      <a:lnTo>
                        <a:pt x="87" y="4"/>
                      </a:lnTo>
                      <a:lnTo>
                        <a:pt x="81" y="2"/>
                      </a:lnTo>
                      <a:lnTo>
                        <a:pt x="76" y="7"/>
                      </a:lnTo>
                      <a:lnTo>
                        <a:pt x="72" y="13"/>
                      </a:lnTo>
                      <a:lnTo>
                        <a:pt x="16" y="13"/>
                      </a:lnTo>
                      <a:lnTo>
                        <a:pt x="15" y="13"/>
                      </a:lnTo>
                      <a:lnTo>
                        <a:pt x="13" y="17"/>
                      </a:lnTo>
                      <a:lnTo>
                        <a:pt x="15" y="21"/>
                      </a:lnTo>
                      <a:lnTo>
                        <a:pt x="8" y="20"/>
                      </a:lnTo>
                      <a:lnTo>
                        <a:pt x="6" y="21"/>
                      </a:lnTo>
                      <a:lnTo>
                        <a:pt x="4" y="26"/>
                      </a:lnTo>
                      <a:lnTo>
                        <a:pt x="1" y="28"/>
                      </a:lnTo>
                      <a:lnTo>
                        <a:pt x="0" y="34"/>
                      </a:lnTo>
                      <a:lnTo>
                        <a:pt x="1" y="44"/>
                      </a:lnTo>
                      <a:lnTo>
                        <a:pt x="2" y="45"/>
                      </a:lnTo>
                      <a:lnTo>
                        <a:pt x="4" y="4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87" name="Freeform 38"/>
                <p:cNvSpPr>
                  <a:spLocks noChangeAspect="1"/>
                </p:cNvSpPr>
                <p:nvPr/>
              </p:nvSpPr>
              <p:spPr bwMode="gray">
                <a:xfrm>
                  <a:off x="4468018" y="3470622"/>
                  <a:ext cx="55563" cy="30163"/>
                </a:xfrm>
                <a:custGeom>
                  <a:avLst/>
                  <a:gdLst/>
                  <a:ahLst/>
                  <a:cxnLst>
                    <a:cxn ang="0">
                      <a:pos x="169" y="0"/>
                    </a:cxn>
                    <a:cxn ang="0">
                      <a:pos x="169" y="7"/>
                    </a:cxn>
                    <a:cxn ang="0">
                      <a:pos x="173" y="14"/>
                    </a:cxn>
                    <a:cxn ang="0">
                      <a:pos x="173" y="18"/>
                    </a:cxn>
                    <a:cxn ang="0">
                      <a:pos x="170" y="24"/>
                    </a:cxn>
                    <a:cxn ang="0">
                      <a:pos x="168" y="25"/>
                    </a:cxn>
                    <a:cxn ang="0">
                      <a:pos x="162" y="25"/>
                    </a:cxn>
                    <a:cxn ang="0">
                      <a:pos x="160" y="27"/>
                    </a:cxn>
                    <a:cxn ang="0">
                      <a:pos x="158" y="30"/>
                    </a:cxn>
                    <a:cxn ang="0">
                      <a:pos x="164" y="34"/>
                    </a:cxn>
                    <a:cxn ang="0">
                      <a:pos x="167" y="39"/>
                    </a:cxn>
                    <a:cxn ang="0">
                      <a:pos x="168" y="57"/>
                    </a:cxn>
                    <a:cxn ang="0">
                      <a:pos x="162" y="57"/>
                    </a:cxn>
                    <a:cxn ang="0">
                      <a:pos x="158" y="60"/>
                    </a:cxn>
                    <a:cxn ang="0">
                      <a:pos x="138" y="60"/>
                    </a:cxn>
                    <a:cxn ang="0">
                      <a:pos x="121" y="67"/>
                    </a:cxn>
                    <a:cxn ang="0">
                      <a:pos x="114" y="73"/>
                    </a:cxn>
                    <a:cxn ang="0">
                      <a:pos x="110" y="81"/>
                    </a:cxn>
                    <a:cxn ang="0">
                      <a:pos x="106" y="89"/>
                    </a:cxn>
                    <a:cxn ang="0">
                      <a:pos x="104" y="93"/>
                    </a:cxn>
                    <a:cxn ang="0">
                      <a:pos x="99" y="97"/>
                    </a:cxn>
                    <a:cxn ang="0">
                      <a:pos x="93" y="99"/>
                    </a:cxn>
                    <a:cxn ang="0">
                      <a:pos x="93" y="95"/>
                    </a:cxn>
                    <a:cxn ang="0">
                      <a:pos x="94" y="93"/>
                    </a:cxn>
                    <a:cxn ang="0">
                      <a:pos x="86" y="94"/>
                    </a:cxn>
                    <a:cxn ang="0">
                      <a:pos x="81" y="93"/>
                    </a:cxn>
                    <a:cxn ang="0">
                      <a:pos x="76" y="87"/>
                    </a:cxn>
                    <a:cxn ang="0">
                      <a:pos x="74" y="79"/>
                    </a:cxn>
                    <a:cxn ang="0">
                      <a:pos x="77" y="70"/>
                    </a:cxn>
                    <a:cxn ang="0">
                      <a:pos x="72" y="58"/>
                    </a:cxn>
                    <a:cxn ang="0">
                      <a:pos x="79" y="54"/>
                    </a:cxn>
                    <a:cxn ang="0">
                      <a:pos x="84" y="51"/>
                    </a:cxn>
                    <a:cxn ang="0">
                      <a:pos x="103" y="50"/>
                    </a:cxn>
                    <a:cxn ang="0">
                      <a:pos x="104" y="45"/>
                    </a:cxn>
                    <a:cxn ang="0">
                      <a:pos x="81" y="47"/>
                    </a:cxn>
                    <a:cxn ang="0">
                      <a:pos x="72" y="50"/>
                    </a:cxn>
                    <a:cxn ang="0">
                      <a:pos x="59" y="57"/>
                    </a:cxn>
                    <a:cxn ang="0">
                      <a:pos x="51" y="58"/>
                    </a:cxn>
                    <a:cxn ang="0">
                      <a:pos x="47" y="57"/>
                    </a:cxn>
                    <a:cxn ang="0">
                      <a:pos x="46" y="49"/>
                    </a:cxn>
                    <a:cxn ang="0">
                      <a:pos x="40" y="50"/>
                    </a:cxn>
                    <a:cxn ang="0">
                      <a:pos x="30" y="47"/>
                    </a:cxn>
                    <a:cxn ang="0">
                      <a:pos x="27" y="43"/>
                    </a:cxn>
                    <a:cxn ang="0">
                      <a:pos x="25" y="34"/>
                    </a:cxn>
                    <a:cxn ang="0">
                      <a:pos x="4" y="28"/>
                    </a:cxn>
                    <a:cxn ang="0">
                      <a:pos x="0" y="20"/>
                    </a:cxn>
                    <a:cxn ang="0">
                      <a:pos x="2" y="17"/>
                    </a:cxn>
                    <a:cxn ang="0">
                      <a:pos x="3" y="19"/>
                    </a:cxn>
                    <a:cxn ang="0">
                      <a:pos x="7" y="20"/>
                    </a:cxn>
                    <a:cxn ang="0">
                      <a:pos x="14" y="20"/>
                    </a:cxn>
                    <a:cxn ang="0">
                      <a:pos x="25" y="15"/>
                    </a:cxn>
                    <a:cxn ang="0">
                      <a:pos x="29" y="13"/>
                    </a:cxn>
                    <a:cxn ang="0">
                      <a:pos x="59" y="14"/>
                    </a:cxn>
                    <a:cxn ang="0">
                      <a:pos x="68" y="12"/>
                    </a:cxn>
                    <a:cxn ang="0">
                      <a:pos x="79" y="7"/>
                    </a:cxn>
                    <a:cxn ang="0">
                      <a:pos x="92" y="1"/>
                    </a:cxn>
                    <a:cxn ang="0">
                      <a:pos x="116" y="1"/>
                    </a:cxn>
                    <a:cxn ang="0">
                      <a:pos x="119" y="0"/>
                    </a:cxn>
                    <a:cxn ang="0">
                      <a:pos x="169" y="0"/>
                    </a:cxn>
                  </a:cxnLst>
                  <a:rect l="0" t="0" r="r" b="b"/>
                  <a:pathLst>
                    <a:path w="173" h="99">
                      <a:moveTo>
                        <a:pt x="169" y="0"/>
                      </a:moveTo>
                      <a:lnTo>
                        <a:pt x="169" y="7"/>
                      </a:lnTo>
                      <a:lnTo>
                        <a:pt x="173" y="14"/>
                      </a:lnTo>
                      <a:lnTo>
                        <a:pt x="173" y="18"/>
                      </a:lnTo>
                      <a:lnTo>
                        <a:pt x="170" y="24"/>
                      </a:lnTo>
                      <a:lnTo>
                        <a:pt x="168" y="25"/>
                      </a:lnTo>
                      <a:lnTo>
                        <a:pt x="162" y="25"/>
                      </a:lnTo>
                      <a:lnTo>
                        <a:pt x="160" y="27"/>
                      </a:lnTo>
                      <a:lnTo>
                        <a:pt x="158" y="30"/>
                      </a:lnTo>
                      <a:lnTo>
                        <a:pt x="164" y="34"/>
                      </a:lnTo>
                      <a:lnTo>
                        <a:pt x="167" y="39"/>
                      </a:lnTo>
                      <a:lnTo>
                        <a:pt x="168" y="57"/>
                      </a:lnTo>
                      <a:lnTo>
                        <a:pt x="162" y="57"/>
                      </a:lnTo>
                      <a:lnTo>
                        <a:pt x="158" y="60"/>
                      </a:lnTo>
                      <a:lnTo>
                        <a:pt x="138" y="60"/>
                      </a:lnTo>
                      <a:lnTo>
                        <a:pt x="121" y="67"/>
                      </a:lnTo>
                      <a:lnTo>
                        <a:pt x="114" y="73"/>
                      </a:lnTo>
                      <a:lnTo>
                        <a:pt x="110" y="81"/>
                      </a:lnTo>
                      <a:lnTo>
                        <a:pt x="106" y="89"/>
                      </a:lnTo>
                      <a:lnTo>
                        <a:pt x="104" y="93"/>
                      </a:lnTo>
                      <a:lnTo>
                        <a:pt x="99" y="97"/>
                      </a:lnTo>
                      <a:lnTo>
                        <a:pt x="93" y="99"/>
                      </a:lnTo>
                      <a:lnTo>
                        <a:pt x="93" y="95"/>
                      </a:lnTo>
                      <a:lnTo>
                        <a:pt x="94" y="93"/>
                      </a:lnTo>
                      <a:lnTo>
                        <a:pt x="86" y="94"/>
                      </a:lnTo>
                      <a:lnTo>
                        <a:pt x="81" y="93"/>
                      </a:lnTo>
                      <a:lnTo>
                        <a:pt x="76" y="87"/>
                      </a:lnTo>
                      <a:lnTo>
                        <a:pt x="74" y="79"/>
                      </a:lnTo>
                      <a:lnTo>
                        <a:pt x="77" y="70"/>
                      </a:lnTo>
                      <a:lnTo>
                        <a:pt x="72" y="58"/>
                      </a:lnTo>
                      <a:lnTo>
                        <a:pt x="79" y="54"/>
                      </a:lnTo>
                      <a:lnTo>
                        <a:pt x="84" y="51"/>
                      </a:lnTo>
                      <a:lnTo>
                        <a:pt x="103" y="50"/>
                      </a:lnTo>
                      <a:lnTo>
                        <a:pt x="104" y="45"/>
                      </a:lnTo>
                      <a:lnTo>
                        <a:pt x="81" y="47"/>
                      </a:lnTo>
                      <a:lnTo>
                        <a:pt x="72" y="50"/>
                      </a:lnTo>
                      <a:lnTo>
                        <a:pt x="59" y="57"/>
                      </a:lnTo>
                      <a:lnTo>
                        <a:pt x="51" y="58"/>
                      </a:lnTo>
                      <a:lnTo>
                        <a:pt x="47" y="57"/>
                      </a:lnTo>
                      <a:lnTo>
                        <a:pt x="46" y="49"/>
                      </a:lnTo>
                      <a:lnTo>
                        <a:pt x="40" y="50"/>
                      </a:lnTo>
                      <a:lnTo>
                        <a:pt x="30" y="47"/>
                      </a:lnTo>
                      <a:lnTo>
                        <a:pt x="27" y="43"/>
                      </a:lnTo>
                      <a:lnTo>
                        <a:pt x="25" y="34"/>
                      </a:lnTo>
                      <a:lnTo>
                        <a:pt x="4" y="28"/>
                      </a:lnTo>
                      <a:lnTo>
                        <a:pt x="0" y="20"/>
                      </a:lnTo>
                      <a:lnTo>
                        <a:pt x="2" y="17"/>
                      </a:lnTo>
                      <a:lnTo>
                        <a:pt x="3" y="19"/>
                      </a:lnTo>
                      <a:lnTo>
                        <a:pt x="7" y="20"/>
                      </a:lnTo>
                      <a:lnTo>
                        <a:pt x="14" y="20"/>
                      </a:lnTo>
                      <a:lnTo>
                        <a:pt x="25" y="15"/>
                      </a:lnTo>
                      <a:lnTo>
                        <a:pt x="29" y="13"/>
                      </a:lnTo>
                      <a:lnTo>
                        <a:pt x="59" y="14"/>
                      </a:lnTo>
                      <a:lnTo>
                        <a:pt x="68" y="12"/>
                      </a:lnTo>
                      <a:lnTo>
                        <a:pt x="79" y="7"/>
                      </a:lnTo>
                      <a:lnTo>
                        <a:pt x="92" y="1"/>
                      </a:lnTo>
                      <a:lnTo>
                        <a:pt x="116" y="1"/>
                      </a:lnTo>
                      <a:lnTo>
                        <a:pt x="119" y="0"/>
                      </a:lnTo>
                      <a:lnTo>
                        <a:pt x="169"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88" name="Freeform 39"/>
                <p:cNvSpPr>
                  <a:spLocks noChangeAspect="1"/>
                </p:cNvSpPr>
                <p:nvPr/>
              </p:nvSpPr>
              <p:spPr bwMode="gray">
                <a:xfrm>
                  <a:off x="4560093" y="3543647"/>
                  <a:ext cx="71438" cy="73025"/>
                </a:xfrm>
                <a:custGeom>
                  <a:avLst/>
                  <a:gdLst/>
                  <a:ahLst/>
                  <a:cxnLst>
                    <a:cxn ang="0">
                      <a:pos x="4" y="86"/>
                    </a:cxn>
                    <a:cxn ang="0">
                      <a:pos x="10" y="77"/>
                    </a:cxn>
                    <a:cxn ang="0">
                      <a:pos x="13" y="71"/>
                    </a:cxn>
                    <a:cxn ang="0">
                      <a:pos x="19" y="68"/>
                    </a:cxn>
                    <a:cxn ang="0">
                      <a:pos x="31" y="57"/>
                    </a:cxn>
                    <a:cxn ang="0">
                      <a:pos x="41" y="49"/>
                    </a:cxn>
                    <a:cxn ang="0">
                      <a:pos x="47" y="44"/>
                    </a:cxn>
                    <a:cxn ang="0">
                      <a:pos x="51" y="27"/>
                    </a:cxn>
                    <a:cxn ang="0">
                      <a:pos x="58" y="19"/>
                    </a:cxn>
                    <a:cxn ang="0">
                      <a:pos x="68" y="17"/>
                    </a:cxn>
                    <a:cxn ang="0">
                      <a:pos x="65" y="8"/>
                    </a:cxn>
                    <a:cxn ang="0">
                      <a:pos x="71" y="2"/>
                    </a:cxn>
                    <a:cxn ang="0">
                      <a:pos x="79" y="1"/>
                    </a:cxn>
                    <a:cxn ang="0">
                      <a:pos x="86" y="6"/>
                    </a:cxn>
                    <a:cxn ang="0">
                      <a:pos x="97" y="1"/>
                    </a:cxn>
                    <a:cxn ang="0">
                      <a:pos x="100" y="3"/>
                    </a:cxn>
                    <a:cxn ang="0">
                      <a:pos x="110" y="12"/>
                    </a:cxn>
                    <a:cxn ang="0">
                      <a:pos x="114" y="25"/>
                    </a:cxn>
                    <a:cxn ang="0">
                      <a:pos x="118" y="41"/>
                    </a:cxn>
                    <a:cxn ang="0">
                      <a:pos x="114" y="60"/>
                    </a:cxn>
                    <a:cxn ang="0">
                      <a:pos x="110" y="65"/>
                    </a:cxn>
                    <a:cxn ang="0">
                      <a:pos x="116" y="66"/>
                    </a:cxn>
                    <a:cxn ang="0">
                      <a:pos x="122" y="64"/>
                    </a:cxn>
                    <a:cxn ang="0">
                      <a:pos x="132" y="75"/>
                    </a:cxn>
                    <a:cxn ang="0">
                      <a:pos x="139" y="71"/>
                    </a:cxn>
                    <a:cxn ang="0">
                      <a:pos x="148" y="66"/>
                    </a:cxn>
                    <a:cxn ang="0">
                      <a:pos x="153" y="51"/>
                    </a:cxn>
                    <a:cxn ang="0">
                      <a:pos x="162" y="50"/>
                    </a:cxn>
                    <a:cxn ang="0">
                      <a:pos x="167" y="61"/>
                    </a:cxn>
                    <a:cxn ang="0">
                      <a:pos x="171" y="71"/>
                    </a:cxn>
                    <a:cxn ang="0">
                      <a:pos x="173" y="76"/>
                    </a:cxn>
                    <a:cxn ang="0">
                      <a:pos x="175" y="95"/>
                    </a:cxn>
                    <a:cxn ang="0">
                      <a:pos x="165" y="105"/>
                    </a:cxn>
                    <a:cxn ang="0">
                      <a:pos x="161" y="113"/>
                    </a:cxn>
                    <a:cxn ang="0">
                      <a:pos x="165" y="115"/>
                    </a:cxn>
                    <a:cxn ang="0">
                      <a:pos x="170" y="116"/>
                    </a:cxn>
                    <a:cxn ang="0">
                      <a:pos x="176" y="118"/>
                    </a:cxn>
                    <a:cxn ang="0">
                      <a:pos x="193" y="123"/>
                    </a:cxn>
                    <a:cxn ang="0">
                      <a:pos x="199" y="130"/>
                    </a:cxn>
                    <a:cxn ang="0">
                      <a:pos x="202" y="135"/>
                    </a:cxn>
                    <a:cxn ang="0">
                      <a:pos x="207" y="143"/>
                    </a:cxn>
                    <a:cxn ang="0">
                      <a:pos x="218" y="150"/>
                    </a:cxn>
                    <a:cxn ang="0">
                      <a:pos x="224" y="153"/>
                    </a:cxn>
                    <a:cxn ang="0">
                      <a:pos x="227" y="164"/>
                    </a:cxn>
                    <a:cxn ang="0">
                      <a:pos x="227" y="177"/>
                    </a:cxn>
                    <a:cxn ang="0">
                      <a:pos x="223" y="178"/>
                    </a:cxn>
                    <a:cxn ang="0">
                      <a:pos x="221" y="189"/>
                    </a:cxn>
                    <a:cxn ang="0">
                      <a:pos x="218" y="191"/>
                    </a:cxn>
                    <a:cxn ang="0">
                      <a:pos x="216" y="201"/>
                    </a:cxn>
                    <a:cxn ang="0">
                      <a:pos x="196" y="224"/>
                    </a:cxn>
                    <a:cxn ang="0">
                      <a:pos x="186" y="217"/>
                    </a:cxn>
                    <a:cxn ang="0">
                      <a:pos x="169" y="215"/>
                    </a:cxn>
                    <a:cxn ang="0">
                      <a:pos x="154" y="206"/>
                    </a:cxn>
                    <a:cxn ang="0">
                      <a:pos x="133" y="193"/>
                    </a:cxn>
                    <a:cxn ang="0">
                      <a:pos x="105" y="169"/>
                    </a:cxn>
                    <a:cxn ang="0">
                      <a:pos x="64" y="135"/>
                    </a:cxn>
                    <a:cxn ang="0">
                      <a:pos x="49" y="129"/>
                    </a:cxn>
                    <a:cxn ang="0">
                      <a:pos x="28" y="109"/>
                    </a:cxn>
                    <a:cxn ang="0">
                      <a:pos x="16" y="103"/>
                    </a:cxn>
                    <a:cxn ang="0">
                      <a:pos x="15" y="95"/>
                    </a:cxn>
                    <a:cxn ang="0">
                      <a:pos x="3" y="88"/>
                    </a:cxn>
                    <a:cxn ang="0">
                      <a:pos x="3" y="87"/>
                    </a:cxn>
                  </a:cxnLst>
                  <a:rect l="0" t="0" r="r" b="b"/>
                  <a:pathLst>
                    <a:path w="227" h="228">
                      <a:moveTo>
                        <a:pt x="3" y="86"/>
                      </a:moveTo>
                      <a:lnTo>
                        <a:pt x="4" y="86"/>
                      </a:lnTo>
                      <a:lnTo>
                        <a:pt x="9" y="83"/>
                      </a:lnTo>
                      <a:lnTo>
                        <a:pt x="10" y="77"/>
                      </a:lnTo>
                      <a:lnTo>
                        <a:pt x="13" y="76"/>
                      </a:lnTo>
                      <a:lnTo>
                        <a:pt x="13" y="71"/>
                      </a:lnTo>
                      <a:lnTo>
                        <a:pt x="14" y="68"/>
                      </a:lnTo>
                      <a:lnTo>
                        <a:pt x="19" y="68"/>
                      </a:lnTo>
                      <a:lnTo>
                        <a:pt x="22" y="66"/>
                      </a:lnTo>
                      <a:lnTo>
                        <a:pt x="31" y="57"/>
                      </a:lnTo>
                      <a:lnTo>
                        <a:pt x="37" y="56"/>
                      </a:lnTo>
                      <a:lnTo>
                        <a:pt x="41" y="49"/>
                      </a:lnTo>
                      <a:lnTo>
                        <a:pt x="44" y="49"/>
                      </a:lnTo>
                      <a:lnTo>
                        <a:pt x="47" y="44"/>
                      </a:lnTo>
                      <a:lnTo>
                        <a:pt x="51" y="43"/>
                      </a:lnTo>
                      <a:lnTo>
                        <a:pt x="51" y="27"/>
                      </a:lnTo>
                      <a:lnTo>
                        <a:pt x="53" y="25"/>
                      </a:lnTo>
                      <a:lnTo>
                        <a:pt x="58" y="19"/>
                      </a:lnTo>
                      <a:lnTo>
                        <a:pt x="68" y="18"/>
                      </a:lnTo>
                      <a:lnTo>
                        <a:pt x="68" y="17"/>
                      </a:lnTo>
                      <a:lnTo>
                        <a:pt x="64" y="13"/>
                      </a:lnTo>
                      <a:lnTo>
                        <a:pt x="65" y="8"/>
                      </a:lnTo>
                      <a:lnTo>
                        <a:pt x="69" y="8"/>
                      </a:lnTo>
                      <a:lnTo>
                        <a:pt x="71" y="2"/>
                      </a:lnTo>
                      <a:lnTo>
                        <a:pt x="75" y="0"/>
                      </a:lnTo>
                      <a:lnTo>
                        <a:pt x="79" y="1"/>
                      </a:lnTo>
                      <a:lnTo>
                        <a:pt x="85" y="6"/>
                      </a:lnTo>
                      <a:lnTo>
                        <a:pt x="86" y="6"/>
                      </a:lnTo>
                      <a:lnTo>
                        <a:pt x="89" y="3"/>
                      </a:lnTo>
                      <a:lnTo>
                        <a:pt x="97" y="1"/>
                      </a:lnTo>
                      <a:lnTo>
                        <a:pt x="100" y="2"/>
                      </a:lnTo>
                      <a:lnTo>
                        <a:pt x="100" y="3"/>
                      </a:lnTo>
                      <a:lnTo>
                        <a:pt x="102" y="7"/>
                      </a:lnTo>
                      <a:lnTo>
                        <a:pt x="110" y="12"/>
                      </a:lnTo>
                      <a:lnTo>
                        <a:pt x="110" y="19"/>
                      </a:lnTo>
                      <a:lnTo>
                        <a:pt x="114" y="25"/>
                      </a:lnTo>
                      <a:lnTo>
                        <a:pt x="116" y="39"/>
                      </a:lnTo>
                      <a:lnTo>
                        <a:pt x="118" y="41"/>
                      </a:lnTo>
                      <a:lnTo>
                        <a:pt x="117" y="56"/>
                      </a:lnTo>
                      <a:lnTo>
                        <a:pt x="114" y="60"/>
                      </a:lnTo>
                      <a:lnTo>
                        <a:pt x="111" y="62"/>
                      </a:lnTo>
                      <a:lnTo>
                        <a:pt x="110" y="65"/>
                      </a:lnTo>
                      <a:lnTo>
                        <a:pt x="111" y="66"/>
                      </a:lnTo>
                      <a:lnTo>
                        <a:pt x="116" y="66"/>
                      </a:lnTo>
                      <a:lnTo>
                        <a:pt x="119" y="62"/>
                      </a:lnTo>
                      <a:lnTo>
                        <a:pt x="122" y="64"/>
                      </a:lnTo>
                      <a:lnTo>
                        <a:pt x="127" y="67"/>
                      </a:lnTo>
                      <a:lnTo>
                        <a:pt x="132" y="75"/>
                      </a:lnTo>
                      <a:lnTo>
                        <a:pt x="137" y="73"/>
                      </a:lnTo>
                      <a:lnTo>
                        <a:pt x="139" y="71"/>
                      </a:lnTo>
                      <a:lnTo>
                        <a:pt x="146" y="70"/>
                      </a:lnTo>
                      <a:lnTo>
                        <a:pt x="148" y="66"/>
                      </a:lnTo>
                      <a:lnTo>
                        <a:pt x="153" y="60"/>
                      </a:lnTo>
                      <a:lnTo>
                        <a:pt x="153" y="51"/>
                      </a:lnTo>
                      <a:lnTo>
                        <a:pt x="156" y="49"/>
                      </a:lnTo>
                      <a:lnTo>
                        <a:pt x="162" y="50"/>
                      </a:lnTo>
                      <a:lnTo>
                        <a:pt x="166" y="56"/>
                      </a:lnTo>
                      <a:lnTo>
                        <a:pt x="167" y="61"/>
                      </a:lnTo>
                      <a:lnTo>
                        <a:pt x="169" y="70"/>
                      </a:lnTo>
                      <a:lnTo>
                        <a:pt x="171" y="71"/>
                      </a:lnTo>
                      <a:lnTo>
                        <a:pt x="173" y="75"/>
                      </a:lnTo>
                      <a:lnTo>
                        <a:pt x="173" y="76"/>
                      </a:lnTo>
                      <a:lnTo>
                        <a:pt x="178" y="80"/>
                      </a:lnTo>
                      <a:lnTo>
                        <a:pt x="175" y="95"/>
                      </a:lnTo>
                      <a:lnTo>
                        <a:pt x="173" y="98"/>
                      </a:lnTo>
                      <a:lnTo>
                        <a:pt x="165" y="105"/>
                      </a:lnTo>
                      <a:lnTo>
                        <a:pt x="161" y="111"/>
                      </a:lnTo>
                      <a:lnTo>
                        <a:pt x="161" y="113"/>
                      </a:lnTo>
                      <a:lnTo>
                        <a:pt x="164" y="113"/>
                      </a:lnTo>
                      <a:lnTo>
                        <a:pt x="165" y="115"/>
                      </a:lnTo>
                      <a:lnTo>
                        <a:pt x="169" y="114"/>
                      </a:lnTo>
                      <a:lnTo>
                        <a:pt x="170" y="116"/>
                      </a:lnTo>
                      <a:lnTo>
                        <a:pt x="172" y="118"/>
                      </a:lnTo>
                      <a:lnTo>
                        <a:pt x="176" y="118"/>
                      </a:lnTo>
                      <a:lnTo>
                        <a:pt x="183" y="123"/>
                      </a:lnTo>
                      <a:lnTo>
                        <a:pt x="193" y="123"/>
                      </a:lnTo>
                      <a:lnTo>
                        <a:pt x="196" y="123"/>
                      </a:lnTo>
                      <a:lnTo>
                        <a:pt x="199" y="130"/>
                      </a:lnTo>
                      <a:lnTo>
                        <a:pt x="199" y="134"/>
                      </a:lnTo>
                      <a:lnTo>
                        <a:pt x="202" y="135"/>
                      </a:lnTo>
                      <a:lnTo>
                        <a:pt x="205" y="140"/>
                      </a:lnTo>
                      <a:lnTo>
                        <a:pt x="207" y="143"/>
                      </a:lnTo>
                      <a:lnTo>
                        <a:pt x="213" y="145"/>
                      </a:lnTo>
                      <a:lnTo>
                        <a:pt x="218" y="150"/>
                      </a:lnTo>
                      <a:lnTo>
                        <a:pt x="224" y="148"/>
                      </a:lnTo>
                      <a:lnTo>
                        <a:pt x="224" y="153"/>
                      </a:lnTo>
                      <a:lnTo>
                        <a:pt x="226" y="158"/>
                      </a:lnTo>
                      <a:lnTo>
                        <a:pt x="227" y="164"/>
                      </a:lnTo>
                      <a:lnTo>
                        <a:pt x="225" y="172"/>
                      </a:lnTo>
                      <a:lnTo>
                        <a:pt x="227" y="177"/>
                      </a:lnTo>
                      <a:lnTo>
                        <a:pt x="227" y="178"/>
                      </a:lnTo>
                      <a:lnTo>
                        <a:pt x="223" y="178"/>
                      </a:lnTo>
                      <a:lnTo>
                        <a:pt x="221" y="181"/>
                      </a:lnTo>
                      <a:lnTo>
                        <a:pt x="221" y="189"/>
                      </a:lnTo>
                      <a:lnTo>
                        <a:pt x="218" y="189"/>
                      </a:lnTo>
                      <a:lnTo>
                        <a:pt x="218" y="191"/>
                      </a:lnTo>
                      <a:lnTo>
                        <a:pt x="218" y="196"/>
                      </a:lnTo>
                      <a:lnTo>
                        <a:pt x="216" y="201"/>
                      </a:lnTo>
                      <a:lnTo>
                        <a:pt x="218" y="228"/>
                      </a:lnTo>
                      <a:lnTo>
                        <a:pt x="196" y="224"/>
                      </a:lnTo>
                      <a:lnTo>
                        <a:pt x="189" y="220"/>
                      </a:lnTo>
                      <a:lnTo>
                        <a:pt x="186" y="217"/>
                      </a:lnTo>
                      <a:lnTo>
                        <a:pt x="180" y="217"/>
                      </a:lnTo>
                      <a:lnTo>
                        <a:pt x="169" y="215"/>
                      </a:lnTo>
                      <a:lnTo>
                        <a:pt x="160" y="210"/>
                      </a:lnTo>
                      <a:lnTo>
                        <a:pt x="154" y="206"/>
                      </a:lnTo>
                      <a:lnTo>
                        <a:pt x="144" y="201"/>
                      </a:lnTo>
                      <a:lnTo>
                        <a:pt x="133" y="193"/>
                      </a:lnTo>
                      <a:lnTo>
                        <a:pt x="119" y="188"/>
                      </a:lnTo>
                      <a:lnTo>
                        <a:pt x="105" y="169"/>
                      </a:lnTo>
                      <a:lnTo>
                        <a:pt x="69" y="141"/>
                      </a:lnTo>
                      <a:lnTo>
                        <a:pt x="64" y="135"/>
                      </a:lnTo>
                      <a:lnTo>
                        <a:pt x="59" y="131"/>
                      </a:lnTo>
                      <a:lnTo>
                        <a:pt x="49" y="129"/>
                      </a:lnTo>
                      <a:lnTo>
                        <a:pt x="36" y="123"/>
                      </a:lnTo>
                      <a:lnTo>
                        <a:pt x="28" y="109"/>
                      </a:lnTo>
                      <a:lnTo>
                        <a:pt x="19" y="105"/>
                      </a:lnTo>
                      <a:lnTo>
                        <a:pt x="16" y="103"/>
                      </a:lnTo>
                      <a:lnTo>
                        <a:pt x="16" y="98"/>
                      </a:lnTo>
                      <a:lnTo>
                        <a:pt x="15" y="95"/>
                      </a:lnTo>
                      <a:lnTo>
                        <a:pt x="4" y="92"/>
                      </a:lnTo>
                      <a:lnTo>
                        <a:pt x="3" y="88"/>
                      </a:lnTo>
                      <a:lnTo>
                        <a:pt x="0" y="88"/>
                      </a:lnTo>
                      <a:lnTo>
                        <a:pt x="3" y="87"/>
                      </a:lnTo>
                      <a:lnTo>
                        <a:pt x="3" y="86"/>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89" name="Freeform 40"/>
                <p:cNvSpPr>
                  <a:spLocks noChangeAspect="1"/>
                </p:cNvSpPr>
                <p:nvPr/>
              </p:nvSpPr>
              <p:spPr bwMode="gray">
                <a:xfrm>
                  <a:off x="4806156" y="3449984"/>
                  <a:ext cx="204788" cy="169863"/>
                </a:xfrm>
                <a:custGeom>
                  <a:avLst/>
                  <a:gdLst/>
                  <a:ahLst/>
                  <a:cxnLst>
                    <a:cxn ang="0">
                      <a:pos x="48" y="85"/>
                    </a:cxn>
                    <a:cxn ang="0">
                      <a:pos x="55" y="67"/>
                    </a:cxn>
                    <a:cxn ang="0">
                      <a:pos x="75" y="43"/>
                    </a:cxn>
                    <a:cxn ang="0">
                      <a:pos x="96" y="9"/>
                    </a:cxn>
                    <a:cxn ang="0">
                      <a:pos x="139" y="3"/>
                    </a:cxn>
                    <a:cxn ang="0">
                      <a:pos x="199" y="20"/>
                    </a:cxn>
                    <a:cxn ang="0">
                      <a:pos x="233" y="48"/>
                    </a:cxn>
                    <a:cxn ang="0">
                      <a:pos x="264" y="30"/>
                    </a:cxn>
                    <a:cxn ang="0">
                      <a:pos x="303" y="37"/>
                    </a:cxn>
                    <a:cxn ang="0">
                      <a:pos x="362" y="58"/>
                    </a:cxn>
                    <a:cxn ang="0">
                      <a:pos x="406" y="32"/>
                    </a:cxn>
                    <a:cxn ang="0">
                      <a:pos x="459" y="30"/>
                    </a:cxn>
                    <a:cxn ang="0">
                      <a:pos x="496" y="26"/>
                    </a:cxn>
                    <a:cxn ang="0">
                      <a:pos x="517" y="36"/>
                    </a:cxn>
                    <a:cxn ang="0">
                      <a:pos x="544" y="22"/>
                    </a:cxn>
                    <a:cxn ang="0">
                      <a:pos x="558" y="15"/>
                    </a:cxn>
                    <a:cxn ang="0">
                      <a:pos x="571" y="3"/>
                    </a:cxn>
                    <a:cxn ang="0">
                      <a:pos x="581" y="20"/>
                    </a:cxn>
                    <a:cxn ang="0">
                      <a:pos x="604" y="43"/>
                    </a:cxn>
                    <a:cxn ang="0">
                      <a:pos x="624" y="76"/>
                    </a:cxn>
                    <a:cxn ang="0">
                      <a:pos x="639" y="84"/>
                    </a:cxn>
                    <a:cxn ang="0">
                      <a:pos x="642" y="119"/>
                    </a:cxn>
                    <a:cxn ang="0">
                      <a:pos x="604" y="142"/>
                    </a:cxn>
                    <a:cxn ang="0">
                      <a:pos x="587" y="159"/>
                    </a:cxn>
                    <a:cxn ang="0">
                      <a:pos x="567" y="207"/>
                    </a:cxn>
                    <a:cxn ang="0">
                      <a:pos x="554" y="257"/>
                    </a:cxn>
                    <a:cxn ang="0">
                      <a:pos x="549" y="280"/>
                    </a:cxn>
                    <a:cxn ang="0">
                      <a:pos x="517" y="315"/>
                    </a:cxn>
                    <a:cxn ang="0">
                      <a:pos x="501" y="360"/>
                    </a:cxn>
                    <a:cxn ang="0">
                      <a:pos x="478" y="406"/>
                    </a:cxn>
                    <a:cxn ang="0">
                      <a:pos x="447" y="401"/>
                    </a:cxn>
                    <a:cxn ang="0">
                      <a:pos x="440" y="392"/>
                    </a:cxn>
                    <a:cxn ang="0">
                      <a:pos x="392" y="386"/>
                    </a:cxn>
                    <a:cxn ang="0">
                      <a:pos x="371" y="403"/>
                    </a:cxn>
                    <a:cxn ang="0">
                      <a:pos x="344" y="427"/>
                    </a:cxn>
                    <a:cxn ang="0">
                      <a:pos x="330" y="472"/>
                    </a:cxn>
                    <a:cxn ang="0">
                      <a:pos x="313" y="497"/>
                    </a:cxn>
                    <a:cxn ang="0">
                      <a:pos x="304" y="497"/>
                    </a:cxn>
                    <a:cxn ang="0">
                      <a:pos x="276" y="516"/>
                    </a:cxn>
                    <a:cxn ang="0">
                      <a:pos x="237" y="515"/>
                    </a:cxn>
                    <a:cxn ang="0">
                      <a:pos x="227" y="524"/>
                    </a:cxn>
                    <a:cxn ang="0">
                      <a:pos x="216" y="522"/>
                    </a:cxn>
                    <a:cxn ang="0">
                      <a:pos x="193" y="532"/>
                    </a:cxn>
                    <a:cxn ang="0">
                      <a:pos x="180" y="524"/>
                    </a:cxn>
                    <a:cxn ang="0">
                      <a:pos x="151" y="500"/>
                    </a:cxn>
                    <a:cxn ang="0">
                      <a:pos x="151" y="467"/>
                    </a:cxn>
                    <a:cxn ang="0">
                      <a:pos x="136" y="454"/>
                    </a:cxn>
                    <a:cxn ang="0">
                      <a:pos x="126" y="444"/>
                    </a:cxn>
                    <a:cxn ang="0">
                      <a:pos x="96" y="417"/>
                    </a:cxn>
                    <a:cxn ang="0">
                      <a:pos x="5" y="417"/>
                    </a:cxn>
                    <a:cxn ang="0">
                      <a:pos x="1" y="366"/>
                    </a:cxn>
                    <a:cxn ang="0">
                      <a:pos x="6" y="295"/>
                    </a:cxn>
                    <a:cxn ang="0">
                      <a:pos x="23" y="248"/>
                    </a:cxn>
                    <a:cxn ang="0">
                      <a:pos x="49" y="218"/>
                    </a:cxn>
                    <a:cxn ang="0">
                      <a:pos x="53" y="208"/>
                    </a:cxn>
                    <a:cxn ang="0">
                      <a:pos x="48" y="197"/>
                    </a:cxn>
                    <a:cxn ang="0">
                      <a:pos x="58" y="189"/>
                    </a:cxn>
                    <a:cxn ang="0">
                      <a:pos x="55" y="154"/>
                    </a:cxn>
                    <a:cxn ang="0">
                      <a:pos x="43" y="134"/>
                    </a:cxn>
                  </a:cxnLst>
                  <a:rect l="0" t="0" r="r" b="b"/>
                  <a:pathLst>
                    <a:path w="642" h="532">
                      <a:moveTo>
                        <a:pt x="49" y="117"/>
                      </a:moveTo>
                      <a:lnTo>
                        <a:pt x="50" y="110"/>
                      </a:lnTo>
                      <a:lnTo>
                        <a:pt x="48" y="85"/>
                      </a:lnTo>
                      <a:lnTo>
                        <a:pt x="49" y="76"/>
                      </a:lnTo>
                      <a:lnTo>
                        <a:pt x="51" y="72"/>
                      </a:lnTo>
                      <a:lnTo>
                        <a:pt x="55" y="67"/>
                      </a:lnTo>
                      <a:lnTo>
                        <a:pt x="62" y="63"/>
                      </a:lnTo>
                      <a:lnTo>
                        <a:pt x="67" y="57"/>
                      </a:lnTo>
                      <a:lnTo>
                        <a:pt x="75" y="43"/>
                      </a:lnTo>
                      <a:lnTo>
                        <a:pt x="77" y="25"/>
                      </a:lnTo>
                      <a:lnTo>
                        <a:pt x="78" y="21"/>
                      </a:lnTo>
                      <a:lnTo>
                        <a:pt x="96" y="9"/>
                      </a:lnTo>
                      <a:lnTo>
                        <a:pt x="115" y="4"/>
                      </a:lnTo>
                      <a:lnTo>
                        <a:pt x="133" y="4"/>
                      </a:lnTo>
                      <a:lnTo>
                        <a:pt x="139" y="3"/>
                      </a:lnTo>
                      <a:lnTo>
                        <a:pt x="147" y="0"/>
                      </a:lnTo>
                      <a:lnTo>
                        <a:pt x="162" y="2"/>
                      </a:lnTo>
                      <a:lnTo>
                        <a:pt x="199" y="20"/>
                      </a:lnTo>
                      <a:lnTo>
                        <a:pt x="221" y="41"/>
                      </a:lnTo>
                      <a:lnTo>
                        <a:pt x="228" y="46"/>
                      </a:lnTo>
                      <a:lnTo>
                        <a:pt x="233" y="48"/>
                      </a:lnTo>
                      <a:lnTo>
                        <a:pt x="242" y="48"/>
                      </a:lnTo>
                      <a:lnTo>
                        <a:pt x="248" y="38"/>
                      </a:lnTo>
                      <a:lnTo>
                        <a:pt x="264" y="30"/>
                      </a:lnTo>
                      <a:lnTo>
                        <a:pt x="274" y="27"/>
                      </a:lnTo>
                      <a:lnTo>
                        <a:pt x="286" y="27"/>
                      </a:lnTo>
                      <a:lnTo>
                        <a:pt x="303" y="37"/>
                      </a:lnTo>
                      <a:lnTo>
                        <a:pt x="327" y="52"/>
                      </a:lnTo>
                      <a:lnTo>
                        <a:pt x="339" y="56"/>
                      </a:lnTo>
                      <a:lnTo>
                        <a:pt x="362" y="58"/>
                      </a:lnTo>
                      <a:lnTo>
                        <a:pt x="375" y="57"/>
                      </a:lnTo>
                      <a:lnTo>
                        <a:pt x="389" y="47"/>
                      </a:lnTo>
                      <a:lnTo>
                        <a:pt x="406" y="32"/>
                      </a:lnTo>
                      <a:lnTo>
                        <a:pt x="415" y="27"/>
                      </a:lnTo>
                      <a:lnTo>
                        <a:pt x="441" y="27"/>
                      </a:lnTo>
                      <a:lnTo>
                        <a:pt x="459" y="30"/>
                      </a:lnTo>
                      <a:lnTo>
                        <a:pt x="469" y="26"/>
                      </a:lnTo>
                      <a:lnTo>
                        <a:pt x="489" y="24"/>
                      </a:lnTo>
                      <a:lnTo>
                        <a:pt x="496" y="26"/>
                      </a:lnTo>
                      <a:lnTo>
                        <a:pt x="503" y="30"/>
                      </a:lnTo>
                      <a:lnTo>
                        <a:pt x="511" y="32"/>
                      </a:lnTo>
                      <a:lnTo>
                        <a:pt x="517" y="36"/>
                      </a:lnTo>
                      <a:lnTo>
                        <a:pt x="528" y="36"/>
                      </a:lnTo>
                      <a:lnTo>
                        <a:pt x="534" y="32"/>
                      </a:lnTo>
                      <a:lnTo>
                        <a:pt x="544" y="22"/>
                      </a:lnTo>
                      <a:lnTo>
                        <a:pt x="544" y="21"/>
                      </a:lnTo>
                      <a:lnTo>
                        <a:pt x="550" y="16"/>
                      </a:lnTo>
                      <a:lnTo>
                        <a:pt x="558" y="15"/>
                      </a:lnTo>
                      <a:lnTo>
                        <a:pt x="564" y="15"/>
                      </a:lnTo>
                      <a:lnTo>
                        <a:pt x="570" y="3"/>
                      </a:lnTo>
                      <a:lnTo>
                        <a:pt x="571" y="3"/>
                      </a:lnTo>
                      <a:lnTo>
                        <a:pt x="574" y="0"/>
                      </a:lnTo>
                      <a:lnTo>
                        <a:pt x="577" y="11"/>
                      </a:lnTo>
                      <a:lnTo>
                        <a:pt x="581" y="20"/>
                      </a:lnTo>
                      <a:lnTo>
                        <a:pt x="588" y="30"/>
                      </a:lnTo>
                      <a:lnTo>
                        <a:pt x="599" y="36"/>
                      </a:lnTo>
                      <a:lnTo>
                        <a:pt x="604" y="43"/>
                      </a:lnTo>
                      <a:lnTo>
                        <a:pt x="613" y="65"/>
                      </a:lnTo>
                      <a:lnTo>
                        <a:pt x="623" y="73"/>
                      </a:lnTo>
                      <a:lnTo>
                        <a:pt x="624" y="76"/>
                      </a:lnTo>
                      <a:lnTo>
                        <a:pt x="635" y="80"/>
                      </a:lnTo>
                      <a:lnTo>
                        <a:pt x="636" y="81"/>
                      </a:lnTo>
                      <a:lnTo>
                        <a:pt x="639" y="84"/>
                      </a:lnTo>
                      <a:lnTo>
                        <a:pt x="641" y="89"/>
                      </a:lnTo>
                      <a:lnTo>
                        <a:pt x="640" y="106"/>
                      </a:lnTo>
                      <a:lnTo>
                        <a:pt x="642" y="119"/>
                      </a:lnTo>
                      <a:lnTo>
                        <a:pt x="623" y="132"/>
                      </a:lnTo>
                      <a:lnTo>
                        <a:pt x="620" y="135"/>
                      </a:lnTo>
                      <a:lnTo>
                        <a:pt x="604" y="142"/>
                      </a:lnTo>
                      <a:lnTo>
                        <a:pt x="601" y="143"/>
                      </a:lnTo>
                      <a:lnTo>
                        <a:pt x="592" y="153"/>
                      </a:lnTo>
                      <a:lnTo>
                        <a:pt x="587" y="159"/>
                      </a:lnTo>
                      <a:lnTo>
                        <a:pt x="583" y="166"/>
                      </a:lnTo>
                      <a:lnTo>
                        <a:pt x="576" y="189"/>
                      </a:lnTo>
                      <a:lnTo>
                        <a:pt x="567" y="207"/>
                      </a:lnTo>
                      <a:lnTo>
                        <a:pt x="564" y="218"/>
                      </a:lnTo>
                      <a:lnTo>
                        <a:pt x="562" y="229"/>
                      </a:lnTo>
                      <a:lnTo>
                        <a:pt x="554" y="257"/>
                      </a:lnTo>
                      <a:lnTo>
                        <a:pt x="553" y="269"/>
                      </a:lnTo>
                      <a:lnTo>
                        <a:pt x="551" y="275"/>
                      </a:lnTo>
                      <a:lnTo>
                        <a:pt x="549" y="280"/>
                      </a:lnTo>
                      <a:lnTo>
                        <a:pt x="534" y="287"/>
                      </a:lnTo>
                      <a:lnTo>
                        <a:pt x="523" y="299"/>
                      </a:lnTo>
                      <a:lnTo>
                        <a:pt x="517" y="315"/>
                      </a:lnTo>
                      <a:lnTo>
                        <a:pt x="513" y="331"/>
                      </a:lnTo>
                      <a:lnTo>
                        <a:pt x="511" y="338"/>
                      </a:lnTo>
                      <a:lnTo>
                        <a:pt x="501" y="360"/>
                      </a:lnTo>
                      <a:lnTo>
                        <a:pt x="483" y="391"/>
                      </a:lnTo>
                      <a:lnTo>
                        <a:pt x="481" y="400"/>
                      </a:lnTo>
                      <a:lnTo>
                        <a:pt x="478" y="406"/>
                      </a:lnTo>
                      <a:lnTo>
                        <a:pt x="469" y="409"/>
                      </a:lnTo>
                      <a:lnTo>
                        <a:pt x="456" y="408"/>
                      </a:lnTo>
                      <a:lnTo>
                        <a:pt x="447" y="401"/>
                      </a:lnTo>
                      <a:lnTo>
                        <a:pt x="443" y="398"/>
                      </a:lnTo>
                      <a:lnTo>
                        <a:pt x="443" y="397"/>
                      </a:lnTo>
                      <a:lnTo>
                        <a:pt x="440" y="392"/>
                      </a:lnTo>
                      <a:lnTo>
                        <a:pt x="429" y="382"/>
                      </a:lnTo>
                      <a:lnTo>
                        <a:pt x="414" y="381"/>
                      </a:lnTo>
                      <a:lnTo>
                        <a:pt x="392" y="386"/>
                      </a:lnTo>
                      <a:lnTo>
                        <a:pt x="377" y="386"/>
                      </a:lnTo>
                      <a:lnTo>
                        <a:pt x="375" y="386"/>
                      </a:lnTo>
                      <a:lnTo>
                        <a:pt x="371" y="403"/>
                      </a:lnTo>
                      <a:lnTo>
                        <a:pt x="360" y="408"/>
                      </a:lnTo>
                      <a:lnTo>
                        <a:pt x="352" y="416"/>
                      </a:lnTo>
                      <a:lnTo>
                        <a:pt x="344" y="427"/>
                      </a:lnTo>
                      <a:lnTo>
                        <a:pt x="335" y="443"/>
                      </a:lnTo>
                      <a:lnTo>
                        <a:pt x="332" y="458"/>
                      </a:lnTo>
                      <a:lnTo>
                        <a:pt x="330" y="472"/>
                      </a:lnTo>
                      <a:lnTo>
                        <a:pt x="327" y="481"/>
                      </a:lnTo>
                      <a:lnTo>
                        <a:pt x="320" y="490"/>
                      </a:lnTo>
                      <a:lnTo>
                        <a:pt x="313" y="497"/>
                      </a:lnTo>
                      <a:lnTo>
                        <a:pt x="313" y="504"/>
                      </a:lnTo>
                      <a:lnTo>
                        <a:pt x="309" y="498"/>
                      </a:lnTo>
                      <a:lnTo>
                        <a:pt x="304" y="497"/>
                      </a:lnTo>
                      <a:lnTo>
                        <a:pt x="301" y="505"/>
                      </a:lnTo>
                      <a:lnTo>
                        <a:pt x="300" y="517"/>
                      </a:lnTo>
                      <a:lnTo>
                        <a:pt x="276" y="516"/>
                      </a:lnTo>
                      <a:lnTo>
                        <a:pt x="265" y="517"/>
                      </a:lnTo>
                      <a:lnTo>
                        <a:pt x="242" y="508"/>
                      </a:lnTo>
                      <a:lnTo>
                        <a:pt x="237" y="515"/>
                      </a:lnTo>
                      <a:lnTo>
                        <a:pt x="234" y="516"/>
                      </a:lnTo>
                      <a:lnTo>
                        <a:pt x="231" y="521"/>
                      </a:lnTo>
                      <a:lnTo>
                        <a:pt x="227" y="524"/>
                      </a:lnTo>
                      <a:lnTo>
                        <a:pt x="225" y="524"/>
                      </a:lnTo>
                      <a:lnTo>
                        <a:pt x="221" y="525"/>
                      </a:lnTo>
                      <a:lnTo>
                        <a:pt x="216" y="522"/>
                      </a:lnTo>
                      <a:lnTo>
                        <a:pt x="212" y="525"/>
                      </a:lnTo>
                      <a:lnTo>
                        <a:pt x="210" y="524"/>
                      </a:lnTo>
                      <a:lnTo>
                        <a:pt x="193" y="532"/>
                      </a:lnTo>
                      <a:lnTo>
                        <a:pt x="190" y="524"/>
                      </a:lnTo>
                      <a:lnTo>
                        <a:pt x="182" y="524"/>
                      </a:lnTo>
                      <a:lnTo>
                        <a:pt x="180" y="524"/>
                      </a:lnTo>
                      <a:lnTo>
                        <a:pt x="168" y="521"/>
                      </a:lnTo>
                      <a:lnTo>
                        <a:pt x="163" y="513"/>
                      </a:lnTo>
                      <a:lnTo>
                        <a:pt x="151" y="500"/>
                      </a:lnTo>
                      <a:lnTo>
                        <a:pt x="146" y="482"/>
                      </a:lnTo>
                      <a:lnTo>
                        <a:pt x="146" y="471"/>
                      </a:lnTo>
                      <a:lnTo>
                        <a:pt x="151" y="467"/>
                      </a:lnTo>
                      <a:lnTo>
                        <a:pt x="147" y="467"/>
                      </a:lnTo>
                      <a:lnTo>
                        <a:pt x="140" y="465"/>
                      </a:lnTo>
                      <a:lnTo>
                        <a:pt x="136" y="454"/>
                      </a:lnTo>
                      <a:lnTo>
                        <a:pt x="133" y="451"/>
                      </a:lnTo>
                      <a:lnTo>
                        <a:pt x="130" y="445"/>
                      </a:lnTo>
                      <a:lnTo>
                        <a:pt x="126" y="444"/>
                      </a:lnTo>
                      <a:lnTo>
                        <a:pt x="124" y="439"/>
                      </a:lnTo>
                      <a:lnTo>
                        <a:pt x="117" y="429"/>
                      </a:lnTo>
                      <a:lnTo>
                        <a:pt x="96" y="417"/>
                      </a:lnTo>
                      <a:lnTo>
                        <a:pt x="86" y="416"/>
                      </a:lnTo>
                      <a:lnTo>
                        <a:pt x="64" y="413"/>
                      </a:lnTo>
                      <a:lnTo>
                        <a:pt x="5" y="417"/>
                      </a:lnTo>
                      <a:lnTo>
                        <a:pt x="2" y="414"/>
                      </a:lnTo>
                      <a:lnTo>
                        <a:pt x="0" y="375"/>
                      </a:lnTo>
                      <a:lnTo>
                        <a:pt x="1" y="366"/>
                      </a:lnTo>
                      <a:lnTo>
                        <a:pt x="6" y="345"/>
                      </a:lnTo>
                      <a:lnTo>
                        <a:pt x="5" y="315"/>
                      </a:lnTo>
                      <a:lnTo>
                        <a:pt x="6" y="295"/>
                      </a:lnTo>
                      <a:lnTo>
                        <a:pt x="10" y="283"/>
                      </a:lnTo>
                      <a:lnTo>
                        <a:pt x="22" y="263"/>
                      </a:lnTo>
                      <a:lnTo>
                        <a:pt x="23" y="248"/>
                      </a:lnTo>
                      <a:lnTo>
                        <a:pt x="26" y="239"/>
                      </a:lnTo>
                      <a:lnTo>
                        <a:pt x="34" y="229"/>
                      </a:lnTo>
                      <a:lnTo>
                        <a:pt x="49" y="218"/>
                      </a:lnTo>
                      <a:lnTo>
                        <a:pt x="49" y="212"/>
                      </a:lnTo>
                      <a:lnTo>
                        <a:pt x="53" y="209"/>
                      </a:lnTo>
                      <a:lnTo>
                        <a:pt x="53" y="208"/>
                      </a:lnTo>
                      <a:lnTo>
                        <a:pt x="53" y="204"/>
                      </a:lnTo>
                      <a:lnTo>
                        <a:pt x="48" y="199"/>
                      </a:lnTo>
                      <a:lnTo>
                        <a:pt x="48" y="197"/>
                      </a:lnTo>
                      <a:lnTo>
                        <a:pt x="50" y="191"/>
                      </a:lnTo>
                      <a:lnTo>
                        <a:pt x="53" y="189"/>
                      </a:lnTo>
                      <a:lnTo>
                        <a:pt x="58" y="189"/>
                      </a:lnTo>
                      <a:lnTo>
                        <a:pt x="59" y="187"/>
                      </a:lnTo>
                      <a:lnTo>
                        <a:pt x="59" y="169"/>
                      </a:lnTo>
                      <a:lnTo>
                        <a:pt x="55" y="154"/>
                      </a:lnTo>
                      <a:lnTo>
                        <a:pt x="54" y="149"/>
                      </a:lnTo>
                      <a:lnTo>
                        <a:pt x="44" y="139"/>
                      </a:lnTo>
                      <a:lnTo>
                        <a:pt x="43" y="134"/>
                      </a:lnTo>
                      <a:lnTo>
                        <a:pt x="44" y="123"/>
                      </a:lnTo>
                      <a:lnTo>
                        <a:pt x="49" y="11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90" name="Freeform 41"/>
                <p:cNvSpPr>
                  <a:spLocks noChangeAspect="1"/>
                </p:cNvSpPr>
                <p:nvPr/>
              </p:nvSpPr>
              <p:spPr bwMode="gray">
                <a:xfrm>
                  <a:off x="4952206" y="3627784"/>
                  <a:ext cx="133350" cy="152400"/>
                </a:xfrm>
                <a:custGeom>
                  <a:avLst/>
                  <a:gdLst/>
                  <a:ahLst/>
                  <a:cxnLst>
                    <a:cxn ang="0">
                      <a:pos x="408" y="5"/>
                    </a:cxn>
                    <a:cxn ang="0">
                      <a:pos x="377" y="16"/>
                    </a:cxn>
                    <a:cxn ang="0">
                      <a:pos x="343" y="0"/>
                    </a:cxn>
                    <a:cxn ang="0">
                      <a:pos x="300" y="17"/>
                    </a:cxn>
                    <a:cxn ang="0">
                      <a:pos x="274" y="47"/>
                    </a:cxn>
                    <a:cxn ang="0">
                      <a:pos x="274" y="101"/>
                    </a:cxn>
                    <a:cxn ang="0">
                      <a:pos x="267" y="114"/>
                    </a:cxn>
                    <a:cxn ang="0">
                      <a:pos x="234" y="96"/>
                    </a:cxn>
                    <a:cxn ang="0">
                      <a:pos x="205" y="90"/>
                    </a:cxn>
                    <a:cxn ang="0">
                      <a:pos x="118" y="84"/>
                    </a:cxn>
                    <a:cxn ang="0">
                      <a:pos x="111" y="117"/>
                    </a:cxn>
                    <a:cxn ang="0">
                      <a:pos x="121" y="140"/>
                    </a:cxn>
                    <a:cxn ang="0">
                      <a:pos x="166" y="124"/>
                    </a:cxn>
                    <a:cxn ang="0">
                      <a:pos x="177" y="157"/>
                    </a:cxn>
                    <a:cxn ang="0">
                      <a:pos x="158" y="204"/>
                    </a:cxn>
                    <a:cxn ang="0">
                      <a:pos x="173" y="246"/>
                    </a:cxn>
                    <a:cxn ang="0">
                      <a:pos x="169" y="275"/>
                    </a:cxn>
                    <a:cxn ang="0">
                      <a:pos x="161" y="329"/>
                    </a:cxn>
                    <a:cxn ang="0">
                      <a:pos x="127" y="318"/>
                    </a:cxn>
                    <a:cxn ang="0">
                      <a:pos x="92" y="310"/>
                    </a:cxn>
                    <a:cxn ang="0">
                      <a:pos x="74" y="313"/>
                    </a:cxn>
                    <a:cxn ang="0">
                      <a:pos x="42" y="333"/>
                    </a:cxn>
                    <a:cxn ang="0">
                      <a:pos x="27" y="350"/>
                    </a:cxn>
                    <a:cxn ang="0">
                      <a:pos x="31" y="375"/>
                    </a:cxn>
                    <a:cxn ang="0">
                      <a:pos x="31" y="394"/>
                    </a:cxn>
                    <a:cxn ang="0">
                      <a:pos x="8" y="397"/>
                    </a:cxn>
                    <a:cxn ang="0">
                      <a:pos x="0" y="419"/>
                    </a:cxn>
                    <a:cxn ang="0">
                      <a:pos x="19" y="434"/>
                    </a:cxn>
                    <a:cxn ang="0">
                      <a:pos x="40" y="456"/>
                    </a:cxn>
                    <a:cxn ang="0">
                      <a:pos x="63" y="469"/>
                    </a:cxn>
                    <a:cxn ang="0">
                      <a:pos x="80" y="449"/>
                    </a:cxn>
                    <a:cxn ang="0">
                      <a:pos x="100" y="447"/>
                    </a:cxn>
                    <a:cxn ang="0">
                      <a:pos x="121" y="468"/>
                    </a:cxn>
                    <a:cxn ang="0">
                      <a:pos x="140" y="452"/>
                    </a:cxn>
                    <a:cxn ang="0">
                      <a:pos x="161" y="444"/>
                    </a:cxn>
                    <a:cxn ang="0">
                      <a:pos x="177" y="445"/>
                    </a:cxn>
                    <a:cxn ang="0">
                      <a:pos x="188" y="466"/>
                    </a:cxn>
                    <a:cxn ang="0">
                      <a:pos x="232" y="437"/>
                    </a:cxn>
                    <a:cxn ang="0">
                      <a:pos x="261" y="415"/>
                    </a:cxn>
                    <a:cxn ang="0">
                      <a:pos x="278" y="376"/>
                    </a:cxn>
                    <a:cxn ang="0">
                      <a:pos x="282" y="337"/>
                    </a:cxn>
                    <a:cxn ang="0">
                      <a:pos x="312" y="280"/>
                    </a:cxn>
                    <a:cxn ang="0">
                      <a:pos x="348" y="254"/>
                    </a:cxn>
                    <a:cxn ang="0">
                      <a:pos x="364" y="237"/>
                    </a:cxn>
                    <a:cxn ang="0">
                      <a:pos x="372" y="141"/>
                    </a:cxn>
                    <a:cxn ang="0">
                      <a:pos x="391" y="73"/>
                    </a:cxn>
                    <a:cxn ang="0">
                      <a:pos x="417" y="17"/>
                    </a:cxn>
                  </a:cxnLst>
                  <a:rect l="0" t="0" r="r" b="b"/>
                  <a:pathLst>
                    <a:path w="417" h="479">
                      <a:moveTo>
                        <a:pt x="414" y="0"/>
                      </a:moveTo>
                      <a:lnTo>
                        <a:pt x="408" y="5"/>
                      </a:lnTo>
                      <a:lnTo>
                        <a:pt x="393" y="12"/>
                      </a:lnTo>
                      <a:lnTo>
                        <a:pt x="377" y="16"/>
                      </a:lnTo>
                      <a:lnTo>
                        <a:pt x="360" y="10"/>
                      </a:lnTo>
                      <a:lnTo>
                        <a:pt x="343" y="0"/>
                      </a:lnTo>
                      <a:lnTo>
                        <a:pt x="323" y="3"/>
                      </a:lnTo>
                      <a:lnTo>
                        <a:pt x="300" y="17"/>
                      </a:lnTo>
                      <a:lnTo>
                        <a:pt x="283" y="33"/>
                      </a:lnTo>
                      <a:lnTo>
                        <a:pt x="274" y="47"/>
                      </a:lnTo>
                      <a:lnTo>
                        <a:pt x="272" y="58"/>
                      </a:lnTo>
                      <a:lnTo>
                        <a:pt x="274" y="101"/>
                      </a:lnTo>
                      <a:lnTo>
                        <a:pt x="272" y="111"/>
                      </a:lnTo>
                      <a:lnTo>
                        <a:pt x="267" y="114"/>
                      </a:lnTo>
                      <a:lnTo>
                        <a:pt x="244" y="96"/>
                      </a:lnTo>
                      <a:lnTo>
                        <a:pt x="234" y="96"/>
                      </a:lnTo>
                      <a:lnTo>
                        <a:pt x="220" y="91"/>
                      </a:lnTo>
                      <a:lnTo>
                        <a:pt x="205" y="90"/>
                      </a:lnTo>
                      <a:lnTo>
                        <a:pt x="194" y="84"/>
                      </a:lnTo>
                      <a:lnTo>
                        <a:pt x="118" y="84"/>
                      </a:lnTo>
                      <a:lnTo>
                        <a:pt x="112" y="98"/>
                      </a:lnTo>
                      <a:lnTo>
                        <a:pt x="111" y="117"/>
                      </a:lnTo>
                      <a:lnTo>
                        <a:pt x="112" y="135"/>
                      </a:lnTo>
                      <a:lnTo>
                        <a:pt x="121" y="140"/>
                      </a:lnTo>
                      <a:lnTo>
                        <a:pt x="137" y="117"/>
                      </a:lnTo>
                      <a:lnTo>
                        <a:pt x="166" y="124"/>
                      </a:lnTo>
                      <a:lnTo>
                        <a:pt x="176" y="137"/>
                      </a:lnTo>
                      <a:lnTo>
                        <a:pt x="177" y="157"/>
                      </a:lnTo>
                      <a:lnTo>
                        <a:pt x="159" y="187"/>
                      </a:lnTo>
                      <a:lnTo>
                        <a:pt x="158" y="204"/>
                      </a:lnTo>
                      <a:lnTo>
                        <a:pt x="162" y="218"/>
                      </a:lnTo>
                      <a:lnTo>
                        <a:pt x="173" y="246"/>
                      </a:lnTo>
                      <a:lnTo>
                        <a:pt x="172" y="262"/>
                      </a:lnTo>
                      <a:lnTo>
                        <a:pt x="169" y="275"/>
                      </a:lnTo>
                      <a:lnTo>
                        <a:pt x="166" y="312"/>
                      </a:lnTo>
                      <a:lnTo>
                        <a:pt x="161" y="329"/>
                      </a:lnTo>
                      <a:lnTo>
                        <a:pt x="145" y="334"/>
                      </a:lnTo>
                      <a:lnTo>
                        <a:pt x="127" y="318"/>
                      </a:lnTo>
                      <a:lnTo>
                        <a:pt x="102" y="321"/>
                      </a:lnTo>
                      <a:lnTo>
                        <a:pt x="92" y="310"/>
                      </a:lnTo>
                      <a:lnTo>
                        <a:pt x="85" y="305"/>
                      </a:lnTo>
                      <a:lnTo>
                        <a:pt x="74" y="313"/>
                      </a:lnTo>
                      <a:lnTo>
                        <a:pt x="65" y="324"/>
                      </a:lnTo>
                      <a:lnTo>
                        <a:pt x="42" y="333"/>
                      </a:lnTo>
                      <a:lnTo>
                        <a:pt x="32" y="342"/>
                      </a:lnTo>
                      <a:lnTo>
                        <a:pt x="27" y="350"/>
                      </a:lnTo>
                      <a:lnTo>
                        <a:pt x="26" y="363"/>
                      </a:lnTo>
                      <a:lnTo>
                        <a:pt x="31" y="375"/>
                      </a:lnTo>
                      <a:lnTo>
                        <a:pt x="33" y="390"/>
                      </a:lnTo>
                      <a:lnTo>
                        <a:pt x="31" y="394"/>
                      </a:lnTo>
                      <a:lnTo>
                        <a:pt x="19" y="394"/>
                      </a:lnTo>
                      <a:lnTo>
                        <a:pt x="8" y="397"/>
                      </a:lnTo>
                      <a:lnTo>
                        <a:pt x="2" y="404"/>
                      </a:lnTo>
                      <a:lnTo>
                        <a:pt x="0" y="419"/>
                      </a:lnTo>
                      <a:lnTo>
                        <a:pt x="13" y="425"/>
                      </a:lnTo>
                      <a:lnTo>
                        <a:pt x="19" y="434"/>
                      </a:lnTo>
                      <a:lnTo>
                        <a:pt x="33" y="449"/>
                      </a:lnTo>
                      <a:lnTo>
                        <a:pt x="40" y="456"/>
                      </a:lnTo>
                      <a:lnTo>
                        <a:pt x="49" y="479"/>
                      </a:lnTo>
                      <a:lnTo>
                        <a:pt x="63" y="469"/>
                      </a:lnTo>
                      <a:lnTo>
                        <a:pt x="73" y="463"/>
                      </a:lnTo>
                      <a:lnTo>
                        <a:pt x="80" y="449"/>
                      </a:lnTo>
                      <a:lnTo>
                        <a:pt x="90" y="444"/>
                      </a:lnTo>
                      <a:lnTo>
                        <a:pt x="100" y="447"/>
                      </a:lnTo>
                      <a:lnTo>
                        <a:pt x="105" y="458"/>
                      </a:lnTo>
                      <a:lnTo>
                        <a:pt x="121" y="468"/>
                      </a:lnTo>
                      <a:lnTo>
                        <a:pt x="133" y="465"/>
                      </a:lnTo>
                      <a:lnTo>
                        <a:pt x="140" y="452"/>
                      </a:lnTo>
                      <a:lnTo>
                        <a:pt x="148" y="446"/>
                      </a:lnTo>
                      <a:lnTo>
                        <a:pt x="161" y="444"/>
                      </a:lnTo>
                      <a:lnTo>
                        <a:pt x="175" y="440"/>
                      </a:lnTo>
                      <a:lnTo>
                        <a:pt x="177" y="445"/>
                      </a:lnTo>
                      <a:lnTo>
                        <a:pt x="178" y="463"/>
                      </a:lnTo>
                      <a:lnTo>
                        <a:pt x="188" y="466"/>
                      </a:lnTo>
                      <a:lnTo>
                        <a:pt x="209" y="458"/>
                      </a:lnTo>
                      <a:lnTo>
                        <a:pt x="232" y="437"/>
                      </a:lnTo>
                      <a:lnTo>
                        <a:pt x="246" y="430"/>
                      </a:lnTo>
                      <a:lnTo>
                        <a:pt x="261" y="415"/>
                      </a:lnTo>
                      <a:lnTo>
                        <a:pt x="274" y="394"/>
                      </a:lnTo>
                      <a:lnTo>
                        <a:pt x="278" y="376"/>
                      </a:lnTo>
                      <a:lnTo>
                        <a:pt x="278" y="358"/>
                      </a:lnTo>
                      <a:lnTo>
                        <a:pt x="282" y="337"/>
                      </a:lnTo>
                      <a:lnTo>
                        <a:pt x="289" y="316"/>
                      </a:lnTo>
                      <a:lnTo>
                        <a:pt x="312" y="280"/>
                      </a:lnTo>
                      <a:lnTo>
                        <a:pt x="329" y="264"/>
                      </a:lnTo>
                      <a:lnTo>
                        <a:pt x="348" y="254"/>
                      </a:lnTo>
                      <a:lnTo>
                        <a:pt x="363" y="241"/>
                      </a:lnTo>
                      <a:lnTo>
                        <a:pt x="364" y="237"/>
                      </a:lnTo>
                      <a:lnTo>
                        <a:pt x="371" y="207"/>
                      </a:lnTo>
                      <a:lnTo>
                        <a:pt x="372" y="141"/>
                      </a:lnTo>
                      <a:lnTo>
                        <a:pt x="381" y="97"/>
                      </a:lnTo>
                      <a:lnTo>
                        <a:pt x="391" y="73"/>
                      </a:lnTo>
                      <a:lnTo>
                        <a:pt x="412" y="36"/>
                      </a:lnTo>
                      <a:lnTo>
                        <a:pt x="417" y="17"/>
                      </a:lnTo>
                      <a:lnTo>
                        <a:pt x="414"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91" name="Freeform 42"/>
                <p:cNvSpPr>
                  <a:spLocks noChangeAspect="1"/>
                </p:cNvSpPr>
                <p:nvPr/>
              </p:nvSpPr>
              <p:spPr bwMode="gray">
                <a:xfrm>
                  <a:off x="4922043" y="3653184"/>
                  <a:ext cx="33338" cy="22225"/>
                </a:xfrm>
                <a:custGeom>
                  <a:avLst/>
                  <a:gdLst/>
                  <a:ahLst/>
                  <a:cxnLst>
                    <a:cxn ang="0">
                      <a:pos x="107" y="0"/>
                    </a:cxn>
                    <a:cxn ang="0">
                      <a:pos x="67" y="0"/>
                    </a:cxn>
                    <a:cxn ang="0">
                      <a:pos x="25" y="3"/>
                    </a:cxn>
                    <a:cxn ang="0">
                      <a:pos x="21" y="4"/>
                    </a:cxn>
                    <a:cxn ang="0">
                      <a:pos x="21" y="14"/>
                    </a:cxn>
                    <a:cxn ang="0">
                      <a:pos x="14" y="26"/>
                    </a:cxn>
                    <a:cxn ang="0">
                      <a:pos x="11" y="37"/>
                    </a:cxn>
                    <a:cxn ang="0">
                      <a:pos x="0" y="56"/>
                    </a:cxn>
                    <a:cxn ang="0">
                      <a:pos x="15" y="63"/>
                    </a:cxn>
                    <a:cxn ang="0">
                      <a:pos x="15" y="65"/>
                    </a:cxn>
                    <a:cxn ang="0">
                      <a:pos x="13" y="69"/>
                    </a:cxn>
                    <a:cxn ang="0">
                      <a:pos x="13" y="68"/>
                    </a:cxn>
                    <a:cxn ang="0">
                      <a:pos x="36" y="63"/>
                    </a:cxn>
                    <a:cxn ang="0">
                      <a:pos x="107" y="60"/>
                    </a:cxn>
                    <a:cxn ang="0">
                      <a:pos x="105" y="58"/>
                    </a:cxn>
                    <a:cxn ang="0">
                      <a:pos x="102" y="38"/>
                    </a:cxn>
                    <a:cxn ang="0">
                      <a:pos x="101" y="15"/>
                    </a:cxn>
                    <a:cxn ang="0">
                      <a:pos x="107" y="0"/>
                    </a:cxn>
                  </a:cxnLst>
                  <a:rect l="0" t="0" r="r" b="b"/>
                  <a:pathLst>
                    <a:path w="107" h="69">
                      <a:moveTo>
                        <a:pt x="107" y="0"/>
                      </a:moveTo>
                      <a:lnTo>
                        <a:pt x="67" y="0"/>
                      </a:lnTo>
                      <a:lnTo>
                        <a:pt x="25" y="3"/>
                      </a:lnTo>
                      <a:lnTo>
                        <a:pt x="21" y="4"/>
                      </a:lnTo>
                      <a:lnTo>
                        <a:pt x="21" y="14"/>
                      </a:lnTo>
                      <a:lnTo>
                        <a:pt x="14" y="26"/>
                      </a:lnTo>
                      <a:lnTo>
                        <a:pt x="11" y="37"/>
                      </a:lnTo>
                      <a:lnTo>
                        <a:pt x="0" y="56"/>
                      </a:lnTo>
                      <a:lnTo>
                        <a:pt x="15" y="63"/>
                      </a:lnTo>
                      <a:lnTo>
                        <a:pt x="15" y="65"/>
                      </a:lnTo>
                      <a:lnTo>
                        <a:pt x="13" y="69"/>
                      </a:lnTo>
                      <a:lnTo>
                        <a:pt x="13" y="68"/>
                      </a:lnTo>
                      <a:lnTo>
                        <a:pt x="36" y="63"/>
                      </a:lnTo>
                      <a:lnTo>
                        <a:pt x="107" y="60"/>
                      </a:lnTo>
                      <a:lnTo>
                        <a:pt x="105" y="58"/>
                      </a:lnTo>
                      <a:lnTo>
                        <a:pt x="102" y="38"/>
                      </a:lnTo>
                      <a:lnTo>
                        <a:pt x="101" y="15"/>
                      </a:lnTo>
                      <a:lnTo>
                        <a:pt x="107"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92" name="Freeform 43"/>
                <p:cNvSpPr>
                  <a:spLocks noChangeAspect="1"/>
                </p:cNvSpPr>
                <p:nvPr/>
              </p:nvSpPr>
              <p:spPr bwMode="gray">
                <a:xfrm>
                  <a:off x="5268117" y="3732559"/>
                  <a:ext cx="28575" cy="34925"/>
                </a:xfrm>
                <a:custGeom>
                  <a:avLst/>
                  <a:gdLst/>
                  <a:ahLst/>
                  <a:cxnLst>
                    <a:cxn ang="0">
                      <a:pos x="83" y="5"/>
                    </a:cxn>
                    <a:cxn ang="0">
                      <a:pos x="81" y="1"/>
                    </a:cxn>
                    <a:cxn ang="0">
                      <a:pos x="76" y="1"/>
                    </a:cxn>
                    <a:cxn ang="0">
                      <a:pos x="76" y="0"/>
                    </a:cxn>
                    <a:cxn ang="0">
                      <a:pos x="71" y="0"/>
                    </a:cxn>
                    <a:cxn ang="0">
                      <a:pos x="59" y="4"/>
                    </a:cxn>
                    <a:cxn ang="0">
                      <a:pos x="49" y="4"/>
                    </a:cxn>
                    <a:cxn ang="0">
                      <a:pos x="46" y="6"/>
                    </a:cxn>
                    <a:cxn ang="0">
                      <a:pos x="45" y="9"/>
                    </a:cxn>
                    <a:cxn ang="0">
                      <a:pos x="45" y="17"/>
                    </a:cxn>
                    <a:cxn ang="0">
                      <a:pos x="41" y="22"/>
                    </a:cxn>
                    <a:cxn ang="0">
                      <a:pos x="33" y="22"/>
                    </a:cxn>
                    <a:cxn ang="0">
                      <a:pos x="28" y="25"/>
                    </a:cxn>
                    <a:cxn ang="0">
                      <a:pos x="22" y="26"/>
                    </a:cxn>
                    <a:cxn ang="0">
                      <a:pos x="19" y="25"/>
                    </a:cxn>
                    <a:cxn ang="0">
                      <a:pos x="16" y="16"/>
                    </a:cxn>
                    <a:cxn ang="0">
                      <a:pos x="13" y="11"/>
                    </a:cxn>
                    <a:cxn ang="0">
                      <a:pos x="11" y="10"/>
                    </a:cxn>
                    <a:cxn ang="0">
                      <a:pos x="6" y="10"/>
                    </a:cxn>
                    <a:cxn ang="0">
                      <a:pos x="1" y="13"/>
                    </a:cxn>
                    <a:cxn ang="0">
                      <a:pos x="1" y="22"/>
                    </a:cxn>
                    <a:cxn ang="0">
                      <a:pos x="0" y="22"/>
                    </a:cxn>
                    <a:cxn ang="0">
                      <a:pos x="6" y="28"/>
                    </a:cxn>
                    <a:cxn ang="0">
                      <a:pos x="8" y="34"/>
                    </a:cxn>
                    <a:cxn ang="0">
                      <a:pos x="11" y="58"/>
                    </a:cxn>
                    <a:cxn ang="0">
                      <a:pos x="13" y="61"/>
                    </a:cxn>
                    <a:cxn ang="0">
                      <a:pos x="16" y="69"/>
                    </a:cxn>
                    <a:cxn ang="0">
                      <a:pos x="17" y="79"/>
                    </a:cxn>
                    <a:cxn ang="0">
                      <a:pos x="17" y="91"/>
                    </a:cxn>
                    <a:cxn ang="0">
                      <a:pos x="18" y="101"/>
                    </a:cxn>
                    <a:cxn ang="0">
                      <a:pos x="23" y="108"/>
                    </a:cxn>
                    <a:cxn ang="0">
                      <a:pos x="29" y="114"/>
                    </a:cxn>
                    <a:cxn ang="0">
                      <a:pos x="32" y="113"/>
                    </a:cxn>
                    <a:cxn ang="0">
                      <a:pos x="43" y="110"/>
                    </a:cxn>
                    <a:cxn ang="0">
                      <a:pos x="57" y="106"/>
                    </a:cxn>
                    <a:cxn ang="0">
                      <a:pos x="68" y="86"/>
                    </a:cxn>
                    <a:cxn ang="0">
                      <a:pos x="73" y="80"/>
                    </a:cxn>
                    <a:cxn ang="0">
                      <a:pos x="79" y="66"/>
                    </a:cxn>
                    <a:cxn ang="0">
                      <a:pos x="89" y="54"/>
                    </a:cxn>
                    <a:cxn ang="0">
                      <a:pos x="93" y="48"/>
                    </a:cxn>
                    <a:cxn ang="0">
                      <a:pos x="93" y="40"/>
                    </a:cxn>
                    <a:cxn ang="0">
                      <a:pos x="91" y="34"/>
                    </a:cxn>
                    <a:cxn ang="0">
                      <a:pos x="87" y="31"/>
                    </a:cxn>
                    <a:cxn ang="0">
                      <a:pos x="81" y="29"/>
                    </a:cxn>
                    <a:cxn ang="0">
                      <a:pos x="77" y="26"/>
                    </a:cxn>
                    <a:cxn ang="0">
                      <a:pos x="77" y="22"/>
                    </a:cxn>
                    <a:cxn ang="0">
                      <a:pos x="77" y="16"/>
                    </a:cxn>
                    <a:cxn ang="0">
                      <a:pos x="78" y="10"/>
                    </a:cxn>
                    <a:cxn ang="0">
                      <a:pos x="83" y="5"/>
                    </a:cxn>
                  </a:cxnLst>
                  <a:rect l="0" t="0" r="r" b="b"/>
                  <a:pathLst>
                    <a:path w="93" h="114">
                      <a:moveTo>
                        <a:pt x="83" y="5"/>
                      </a:moveTo>
                      <a:lnTo>
                        <a:pt x="81" y="1"/>
                      </a:lnTo>
                      <a:lnTo>
                        <a:pt x="76" y="1"/>
                      </a:lnTo>
                      <a:lnTo>
                        <a:pt x="76" y="0"/>
                      </a:lnTo>
                      <a:lnTo>
                        <a:pt x="71" y="0"/>
                      </a:lnTo>
                      <a:lnTo>
                        <a:pt x="59" y="4"/>
                      </a:lnTo>
                      <a:lnTo>
                        <a:pt x="49" y="4"/>
                      </a:lnTo>
                      <a:lnTo>
                        <a:pt x="46" y="6"/>
                      </a:lnTo>
                      <a:lnTo>
                        <a:pt x="45" y="9"/>
                      </a:lnTo>
                      <a:lnTo>
                        <a:pt x="45" y="17"/>
                      </a:lnTo>
                      <a:lnTo>
                        <a:pt x="41" y="22"/>
                      </a:lnTo>
                      <a:lnTo>
                        <a:pt x="33" y="22"/>
                      </a:lnTo>
                      <a:lnTo>
                        <a:pt x="28" y="25"/>
                      </a:lnTo>
                      <a:lnTo>
                        <a:pt x="22" y="26"/>
                      </a:lnTo>
                      <a:lnTo>
                        <a:pt x="19" y="25"/>
                      </a:lnTo>
                      <a:lnTo>
                        <a:pt x="16" y="16"/>
                      </a:lnTo>
                      <a:lnTo>
                        <a:pt x="13" y="11"/>
                      </a:lnTo>
                      <a:lnTo>
                        <a:pt x="11" y="10"/>
                      </a:lnTo>
                      <a:lnTo>
                        <a:pt x="6" y="10"/>
                      </a:lnTo>
                      <a:lnTo>
                        <a:pt x="1" y="13"/>
                      </a:lnTo>
                      <a:lnTo>
                        <a:pt x="1" y="22"/>
                      </a:lnTo>
                      <a:lnTo>
                        <a:pt x="0" y="22"/>
                      </a:lnTo>
                      <a:lnTo>
                        <a:pt x="6" y="28"/>
                      </a:lnTo>
                      <a:lnTo>
                        <a:pt x="8" y="34"/>
                      </a:lnTo>
                      <a:lnTo>
                        <a:pt x="11" y="58"/>
                      </a:lnTo>
                      <a:lnTo>
                        <a:pt x="13" y="61"/>
                      </a:lnTo>
                      <a:lnTo>
                        <a:pt x="16" y="69"/>
                      </a:lnTo>
                      <a:lnTo>
                        <a:pt x="17" y="79"/>
                      </a:lnTo>
                      <a:lnTo>
                        <a:pt x="17" y="91"/>
                      </a:lnTo>
                      <a:lnTo>
                        <a:pt x="18" y="101"/>
                      </a:lnTo>
                      <a:lnTo>
                        <a:pt x="23" y="108"/>
                      </a:lnTo>
                      <a:lnTo>
                        <a:pt x="29" y="114"/>
                      </a:lnTo>
                      <a:lnTo>
                        <a:pt x="32" y="113"/>
                      </a:lnTo>
                      <a:lnTo>
                        <a:pt x="43" y="110"/>
                      </a:lnTo>
                      <a:lnTo>
                        <a:pt x="57" y="106"/>
                      </a:lnTo>
                      <a:lnTo>
                        <a:pt x="68" y="86"/>
                      </a:lnTo>
                      <a:lnTo>
                        <a:pt x="73" y="80"/>
                      </a:lnTo>
                      <a:lnTo>
                        <a:pt x="79" y="66"/>
                      </a:lnTo>
                      <a:lnTo>
                        <a:pt x="89" y="54"/>
                      </a:lnTo>
                      <a:lnTo>
                        <a:pt x="93" y="48"/>
                      </a:lnTo>
                      <a:lnTo>
                        <a:pt x="93" y="40"/>
                      </a:lnTo>
                      <a:lnTo>
                        <a:pt x="91" y="34"/>
                      </a:lnTo>
                      <a:lnTo>
                        <a:pt x="87" y="31"/>
                      </a:lnTo>
                      <a:lnTo>
                        <a:pt x="81" y="29"/>
                      </a:lnTo>
                      <a:lnTo>
                        <a:pt x="77" y="26"/>
                      </a:lnTo>
                      <a:lnTo>
                        <a:pt x="77" y="22"/>
                      </a:lnTo>
                      <a:lnTo>
                        <a:pt x="77" y="16"/>
                      </a:lnTo>
                      <a:lnTo>
                        <a:pt x="78" y="10"/>
                      </a:lnTo>
                      <a:lnTo>
                        <a:pt x="83" y="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93" name="Freeform 44"/>
                <p:cNvSpPr>
                  <a:spLocks noChangeAspect="1"/>
                </p:cNvSpPr>
                <p:nvPr/>
              </p:nvSpPr>
              <p:spPr bwMode="gray">
                <a:xfrm>
                  <a:off x="5277642" y="3619847"/>
                  <a:ext cx="92075" cy="96838"/>
                </a:xfrm>
                <a:custGeom>
                  <a:avLst/>
                  <a:gdLst/>
                  <a:ahLst/>
                  <a:cxnLst>
                    <a:cxn ang="0">
                      <a:pos x="232" y="0"/>
                    </a:cxn>
                    <a:cxn ang="0">
                      <a:pos x="205" y="21"/>
                    </a:cxn>
                    <a:cxn ang="0">
                      <a:pos x="170" y="19"/>
                    </a:cxn>
                    <a:cxn ang="0">
                      <a:pos x="143" y="25"/>
                    </a:cxn>
                    <a:cxn ang="0">
                      <a:pos x="120" y="22"/>
                    </a:cxn>
                    <a:cxn ang="0">
                      <a:pos x="98" y="25"/>
                    </a:cxn>
                    <a:cxn ang="0">
                      <a:pos x="73" y="23"/>
                    </a:cxn>
                    <a:cxn ang="0">
                      <a:pos x="66" y="32"/>
                    </a:cxn>
                    <a:cxn ang="0">
                      <a:pos x="60" y="59"/>
                    </a:cxn>
                    <a:cxn ang="0">
                      <a:pos x="63" y="89"/>
                    </a:cxn>
                    <a:cxn ang="0">
                      <a:pos x="73" y="98"/>
                    </a:cxn>
                    <a:cxn ang="0">
                      <a:pos x="84" y="105"/>
                    </a:cxn>
                    <a:cxn ang="0">
                      <a:pos x="82" y="121"/>
                    </a:cxn>
                    <a:cxn ang="0">
                      <a:pos x="67" y="135"/>
                    </a:cxn>
                    <a:cxn ang="0">
                      <a:pos x="52" y="147"/>
                    </a:cxn>
                    <a:cxn ang="0">
                      <a:pos x="44" y="159"/>
                    </a:cxn>
                    <a:cxn ang="0">
                      <a:pos x="20" y="186"/>
                    </a:cxn>
                    <a:cxn ang="0">
                      <a:pos x="11" y="202"/>
                    </a:cxn>
                    <a:cxn ang="0">
                      <a:pos x="3" y="247"/>
                    </a:cxn>
                    <a:cxn ang="0">
                      <a:pos x="0" y="296"/>
                    </a:cxn>
                    <a:cxn ang="0">
                      <a:pos x="11" y="302"/>
                    </a:cxn>
                    <a:cxn ang="0">
                      <a:pos x="25" y="290"/>
                    </a:cxn>
                    <a:cxn ang="0">
                      <a:pos x="36" y="285"/>
                    </a:cxn>
                    <a:cxn ang="0">
                      <a:pos x="63" y="283"/>
                    </a:cxn>
                    <a:cxn ang="0">
                      <a:pos x="70" y="278"/>
                    </a:cxn>
                    <a:cxn ang="0">
                      <a:pos x="110" y="274"/>
                    </a:cxn>
                    <a:cxn ang="0">
                      <a:pos x="120" y="240"/>
                    </a:cxn>
                    <a:cxn ang="0">
                      <a:pos x="132" y="232"/>
                    </a:cxn>
                    <a:cxn ang="0">
                      <a:pos x="147" y="221"/>
                    </a:cxn>
                    <a:cxn ang="0">
                      <a:pos x="157" y="222"/>
                    </a:cxn>
                    <a:cxn ang="0">
                      <a:pos x="164" y="218"/>
                    </a:cxn>
                    <a:cxn ang="0">
                      <a:pos x="183" y="223"/>
                    </a:cxn>
                    <a:cxn ang="0">
                      <a:pos x="201" y="211"/>
                    </a:cxn>
                    <a:cxn ang="0">
                      <a:pos x="223" y="213"/>
                    </a:cxn>
                    <a:cxn ang="0">
                      <a:pos x="234" y="213"/>
                    </a:cxn>
                    <a:cxn ang="0">
                      <a:pos x="258" y="181"/>
                    </a:cxn>
                    <a:cxn ang="0">
                      <a:pos x="270" y="167"/>
                    </a:cxn>
                    <a:cxn ang="0">
                      <a:pos x="286" y="143"/>
                    </a:cxn>
                    <a:cxn ang="0">
                      <a:pos x="289" y="110"/>
                    </a:cxn>
                    <a:cxn ang="0">
                      <a:pos x="287" y="82"/>
                    </a:cxn>
                    <a:cxn ang="0">
                      <a:pos x="278" y="67"/>
                    </a:cxn>
                    <a:cxn ang="0">
                      <a:pos x="267" y="61"/>
                    </a:cxn>
                    <a:cxn ang="0">
                      <a:pos x="260" y="50"/>
                    </a:cxn>
                    <a:cxn ang="0">
                      <a:pos x="253" y="21"/>
                    </a:cxn>
                    <a:cxn ang="0">
                      <a:pos x="251" y="11"/>
                    </a:cxn>
                    <a:cxn ang="0">
                      <a:pos x="237" y="7"/>
                    </a:cxn>
                    <a:cxn ang="0">
                      <a:pos x="232" y="3"/>
                    </a:cxn>
                  </a:cxnLst>
                  <a:rect l="0" t="0" r="r" b="b"/>
                  <a:pathLst>
                    <a:path w="289" h="302">
                      <a:moveTo>
                        <a:pt x="232" y="3"/>
                      </a:moveTo>
                      <a:lnTo>
                        <a:pt x="232" y="0"/>
                      </a:lnTo>
                      <a:lnTo>
                        <a:pt x="232" y="3"/>
                      </a:lnTo>
                      <a:lnTo>
                        <a:pt x="205" y="21"/>
                      </a:lnTo>
                      <a:lnTo>
                        <a:pt x="186" y="21"/>
                      </a:lnTo>
                      <a:lnTo>
                        <a:pt x="170" y="19"/>
                      </a:lnTo>
                      <a:lnTo>
                        <a:pt x="157" y="24"/>
                      </a:lnTo>
                      <a:lnTo>
                        <a:pt x="143" y="25"/>
                      </a:lnTo>
                      <a:lnTo>
                        <a:pt x="126" y="29"/>
                      </a:lnTo>
                      <a:lnTo>
                        <a:pt x="120" y="22"/>
                      </a:lnTo>
                      <a:lnTo>
                        <a:pt x="108" y="23"/>
                      </a:lnTo>
                      <a:lnTo>
                        <a:pt x="98" y="25"/>
                      </a:lnTo>
                      <a:lnTo>
                        <a:pt x="87" y="22"/>
                      </a:lnTo>
                      <a:lnTo>
                        <a:pt x="73" y="23"/>
                      </a:lnTo>
                      <a:lnTo>
                        <a:pt x="66" y="28"/>
                      </a:lnTo>
                      <a:lnTo>
                        <a:pt x="66" y="32"/>
                      </a:lnTo>
                      <a:lnTo>
                        <a:pt x="63" y="41"/>
                      </a:lnTo>
                      <a:lnTo>
                        <a:pt x="60" y="59"/>
                      </a:lnTo>
                      <a:lnTo>
                        <a:pt x="61" y="81"/>
                      </a:lnTo>
                      <a:lnTo>
                        <a:pt x="63" y="89"/>
                      </a:lnTo>
                      <a:lnTo>
                        <a:pt x="68" y="94"/>
                      </a:lnTo>
                      <a:lnTo>
                        <a:pt x="73" y="98"/>
                      </a:lnTo>
                      <a:lnTo>
                        <a:pt x="82" y="100"/>
                      </a:lnTo>
                      <a:lnTo>
                        <a:pt x="84" y="105"/>
                      </a:lnTo>
                      <a:lnTo>
                        <a:pt x="86" y="113"/>
                      </a:lnTo>
                      <a:lnTo>
                        <a:pt x="82" y="121"/>
                      </a:lnTo>
                      <a:lnTo>
                        <a:pt x="73" y="130"/>
                      </a:lnTo>
                      <a:lnTo>
                        <a:pt x="67" y="135"/>
                      </a:lnTo>
                      <a:lnTo>
                        <a:pt x="56" y="140"/>
                      </a:lnTo>
                      <a:lnTo>
                        <a:pt x="52" y="147"/>
                      </a:lnTo>
                      <a:lnTo>
                        <a:pt x="50" y="153"/>
                      </a:lnTo>
                      <a:lnTo>
                        <a:pt x="44" y="159"/>
                      </a:lnTo>
                      <a:lnTo>
                        <a:pt x="33" y="172"/>
                      </a:lnTo>
                      <a:lnTo>
                        <a:pt x="20" y="186"/>
                      </a:lnTo>
                      <a:lnTo>
                        <a:pt x="17" y="191"/>
                      </a:lnTo>
                      <a:lnTo>
                        <a:pt x="11" y="202"/>
                      </a:lnTo>
                      <a:lnTo>
                        <a:pt x="3" y="233"/>
                      </a:lnTo>
                      <a:lnTo>
                        <a:pt x="3" y="247"/>
                      </a:lnTo>
                      <a:lnTo>
                        <a:pt x="1" y="275"/>
                      </a:lnTo>
                      <a:lnTo>
                        <a:pt x="0" y="296"/>
                      </a:lnTo>
                      <a:lnTo>
                        <a:pt x="4" y="299"/>
                      </a:lnTo>
                      <a:lnTo>
                        <a:pt x="11" y="302"/>
                      </a:lnTo>
                      <a:lnTo>
                        <a:pt x="19" y="301"/>
                      </a:lnTo>
                      <a:lnTo>
                        <a:pt x="25" y="290"/>
                      </a:lnTo>
                      <a:lnTo>
                        <a:pt x="29" y="286"/>
                      </a:lnTo>
                      <a:lnTo>
                        <a:pt x="36" y="285"/>
                      </a:lnTo>
                      <a:lnTo>
                        <a:pt x="41" y="281"/>
                      </a:lnTo>
                      <a:lnTo>
                        <a:pt x="63" y="283"/>
                      </a:lnTo>
                      <a:lnTo>
                        <a:pt x="70" y="280"/>
                      </a:lnTo>
                      <a:lnTo>
                        <a:pt x="70" y="278"/>
                      </a:lnTo>
                      <a:lnTo>
                        <a:pt x="115" y="278"/>
                      </a:lnTo>
                      <a:lnTo>
                        <a:pt x="110" y="274"/>
                      </a:lnTo>
                      <a:lnTo>
                        <a:pt x="122" y="247"/>
                      </a:lnTo>
                      <a:lnTo>
                        <a:pt x="120" y="240"/>
                      </a:lnTo>
                      <a:lnTo>
                        <a:pt x="121" y="234"/>
                      </a:lnTo>
                      <a:lnTo>
                        <a:pt x="132" y="232"/>
                      </a:lnTo>
                      <a:lnTo>
                        <a:pt x="142" y="228"/>
                      </a:lnTo>
                      <a:lnTo>
                        <a:pt x="147" y="221"/>
                      </a:lnTo>
                      <a:lnTo>
                        <a:pt x="153" y="223"/>
                      </a:lnTo>
                      <a:lnTo>
                        <a:pt x="157" y="222"/>
                      </a:lnTo>
                      <a:lnTo>
                        <a:pt x="159" y="216"/>
                      </a:lnTo>
                      <a:lnTo>
                        <a:pt x="164" y="218"/>
                      </a:lnTo>
                      <a:lnTo>
                        <a:pt x="175" y="220"/>
                      </a:lnTo>
                      <a:lnTo>
                        <a:pt x="183" y="223"/>
                      </a:lnTo>
                      <a:lnTo>
                        <a:pt x="195" y="207"/>
                      </a:lnTo>
                      <a:lnTo>
                        <a:pt x="201" y="211"/>
                      </a:lnTo>
                      <a:lnTo>
                        <a:pt x="215" y="216"/>
                      </a:lnTo>
                      <a:lnTo>
                        <a:pt x="223" y="213"/>
                      </a:lnTo>
                      <a:lnTo>
                        <a:pt x="232" y="216"/>
                      </a:lnTo>
                      <a:lnTo>
                        <a:pt x="234" y="213"/>
                      </a:lnTo>
                      <a:lnTo>
                        <a:pt x="240" y="208"/>
                      </a:lnTo>
                      <a:lnTo>
                        <a:pt x="258" y="181"/>
                      </a:lnTo>
                      <a:lnTo>
                        <a:pt x="267" y="170"/>
                      </a:lnTo>
                      <a:lnTo>
                        <a:pt x="270" y="167"/>
                      </a:lnTo>
                      <a:lnTo>
                        <a:pt x="278" y="156"/>
                      </a:lnTo>
                      <a:lnTo>
                        <a:pt x="286" y="143"/>
                      </a:lnTo>
                      <a:lnTo>
                        <a:pt x="288" y="130"/>
                      </a:lnTo>
                      <a:lnTo>
                        <a:pt x="289" y="110"/>
                      </a:lnTo>
                      <a:lnTo>
                        <a:pt x="287" y="100"/>
                      </a:lnTo>
                      <a:lnTo>
                        <a:pt x="287" y="82"/>
                      </a:lnTo>
                      <a:lnTo>
                        <a:pt x="286" y="76"/>
                      </a:lnTo>
                      <a:lnTo>
                        <a:pt x="278" y="67"/>
                      </a:lnTo>
                      <a:lnTo>
                        <a:pt x="274" y="65"/>
                      </a:lnTo>
                      <a:lnTo>
                        <a:pt x="267" y="61"/>
                      </a:lnTo>
                      <a:lnTo>
                        <a:pt x="262" y="56"/>
                      </a:lnTo>
                      <a:lnTo>
                        <a:pt x="260" y="50"/>
                      </a:lnTo>
                      <a:lnTo>
                        <a:pt x="255" y="23"/>
                      </a:lnTo>
                      <a:lnTo>
                        <a:pt x="253" y="21"/>
                      </a:lnTo>
                      <a:lnTo>
                        <a:pt x="251" y="18"/>
                      </a:lnTo>
                      <a:lnTo>
                        <a:pt x="251" y="11"/>
                      </a:lnTo>
                      <a:lnTo>
                        <a:pt x="249" y="9"/>
                      </a:lnTo>
                      <a:lnTo>
                        <a:pt x="237" y="7"/>
                      </a:lnTo>
                      <a:lnTo>
                        <a:pt x="234" y="5"/>
                      </a:lnTo>
                      <a:lnTo>
                        <a:pt x="232" y="3"/>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94" name="Freeform 45"/>
                <p:cNvSpPr>
                  <a:spLocks noChangeAspect="1"/>
                </p:cNvSpPr>
                <p:nvPr/>
              </p:nvSpPr>
              <p:spPr bwMode="gray">
                <a:xfrm>
                  <a:off x="5264942" y="3710334"/>
                  <a:ext cx="33338" cy="30163"/>
                </a:xfrm>
                <a:custGeom>
                  <a:avLst/>
                  <a:gdLst/>
                  <a:ahLst/>
                  <a:cxnLst>
                    <a:cxn ang="0">
                      <a:pos x="7" y="92"/>
                    </a:cxn>
                    <a:cxn ang="0">
                      <a:pos x="8" y="92"/>
                    </a:cxn>
                    <a:cxn ang="0">
                      <a:pos x="8" y="83"/>
                    </a:cxn>
                    <a:cxn ang="0">
                      <a:pos x="13" y="80"/>
                    </a:cxn>
                    <a:cxn ang="0">
                      <a:pos x="18" y="80"/>
                    </a:cxn>
                    <a:cxn ang="0">
                      <a:pos x="20" y="81"/>
                    </a:cxn>
                    <a:cxn ang="0">
                      <a:pos x="23" y="86"/>
                    </a:cxn>
                    <a:cxn ang="0">
                      <a:pos x="26" y="95"/>
                    </a:cxn>
                    <a:cxn ang="0">
                      <a:pos x="29" y="96"/>
                    </a:cxn>
                    <a:cxn ang="0">
                      <a:pos x="35" y="95"/>
                    </a:cxn>
                    <a:cxn ang="0">
                      <a:pos x="40" y="92"/>
                    </a:cxn>
                    <a:cxn ang="0">
                      <a:pos x="48" y="92"/>
                    </a:cxn>
                    <a:cxn ang="0">
                      <a:pos x="52" y="87"/>
                    </a:cxn>
                    <a:cxn ang="0">
                      <a:pos x="52" y="79"/>
                    </a:cxn>
                    <a:cxn ang="0">
                      <a:pos x="53" y="76"/>
                    </a:cxn>
                    <a:cxn ang="0">
                      <a:pos x="56" y="74"/>
                    </a:cxn>
                    <a:cxn ang="0">
                      <a:pos x="66" y="74"/>
                    </a:cxn>
                    <a:cxn ang="0">
                      <a:pos x="78" y="70"/>
                    </a:cxn>
                    <a:cxn ang="0">
                      <a:pos x="83" y="70"/>
                    </a:cxn>
                    <a:cxn ang="0">
                      <a:pos x="83" y="71"/>
                    </a:cxn>
                    <a:cxn ang="0">
                      <a:pos x="88" y="71"/>
                    </a:cxn>
                    <a:cxn ang="0">
                      <a:pos x="90" y="75"/>
                    </a:cxn>
                    <a:cxn ang="0">
                      <a:pos x="101" y="60"/>
                    </a:cxn>
                    <a:cxn ang="0">
                      <a:pos x="104" y="50"/>
                    </a:cxn>
                    <a:cxn ang="0">
                      <a:pos x="102" y="43"/>
                    </a:cxn>
                    <a:cxn ang="0">
                      <a:pos x="98" y="28"/>
                    </a:cxn>
                    <a:cxn ang="0">
                      <a:pos x="85" y="7"/>
                    </a:cxn>
                    <a:cxn ang="0">
                      <a:pos x="80" y="0"/>
                    </a:cxn>
                    <a:cxn ang="0">
                      <a:pos x="75" y="4"/>
                    </a:cxn>
                    <a:cxn ang="0">
                      <a:pos x="68" y="5"/>
                    </a:cxn>
                    <a:cxn ang="0">
                      <a:pos x="64" y="9"/>
                    </a:cxn>
                    <a:cxn ang="0">
                      <a:pos x="58" y="20"/>
                    </a:cxn>
                    <a:cxn ang="0">
                      <a:pos x="50" y="21"/>
                    </a:cxn>
                    <a:cxn ang="0">
                      <a:pos x="43" y="18"/>
                    </a:cxn>
                    <a:cxn ang="0">
                      <a:pos x="39" y="15"/>
                    </a:cxn>
                    <a:cxn ang="0">
                      <a:pos x="36" y="17"/>
                    </a:cxn>
                    <a:cxn ang="0">
                      <a:pos x="29" y="24"/>
                    </a:cxn>
                    <a:cxn ang="0">
                      <a:pos x="21" y="36"/>
                    </a:cxn>
                    <a:cxn ang="0">
                      <a:pos x="14" y="49"/>
                    </a:cxn>
                    <a:cxn ang="0">
                      <a:pos x="10" y="60"/>
                    </a:cxn>
                    <a:cxn ang="0">
                      <a:pos x="0" y="74"/>
                    </a:cxn>
                    <a:cxn ang="0">
                      <a:pos x="0" y="81"/>
                    </a:cxn>
                    <a:cxn ang="0">
                      <a:pos x="2" y="85"/>
                    </a:cxn>
                    <a:cxn ang="0">
                      <a:pos x="7" y="92"/>
                    </a:cxn>
                  </a:cxnLst>
                  <a:rect l="0" t="0" r="r" b="b"/>
                  <a:pathLst>
                    <a:path w="104" h="96">
                      <a:moveTo>
                        <a:pt x="7" y="92"/>
                      </a:moveTo>
                      <a:lnTo>
                        <a:pt x="8" y="92"/>
                      </a:lnTo>
                      <a:lnTo>
                        <a:pt x="8" y="83"/>
                      </a:lnTo>
                      <a:lnTo>
                        <a:pt x="13" y="80"/>
                      </a:lnTo>
                      <a:lnTo>
                        <a:pt x="18" y="80"/>
                      </a:lnTo>
                      <a:lnTo>
                        <a:pt x="20" y="81"/>
                      </a:lnTo>
                      <a:lnTo>
                        <a:pt x="23" y="86"/>
                      </a:lnTo>
                      <a:lnTo>
                        <a:pt x="26" y="95"/>
                      </a:lnTo>
                      <a:lnTo>
                        <a:pt x="29" y="96"/>
                      </a:lnTo>
                      <a:lnTo>
                        <a:pt x="35" y="95"/>
                      </a:lnTo>
                      <a:lnTo>
                        <a:pt x="40" y="92"/>
                      </a:lnTo>
                      <a:lnTo>
                        <a:pt x="48" y="92"/>
                      </a:lnTo>
                      <a:lnTo>
                        <a:pt x="52" y="87"/>
                      </a:lnTo>
                      <a:lnTo>
                        <a:pt x="52" y="79"/>
                      </a:lnTo>
                      <a:lnTo>
                        <a:pt x="53" y="76"/>
                      </a:lnTo>
                      <a:lnTo>
                        <a:pt x="56" y="74"/>
                      </a:lnTo>
                      <a:lnTo>
                        <a:pt x="66" y="74"/>
                      </a:lnTo>
                      <a:lnTo>
                        <a:pt x="78" y="70"/>
                      </a:lnTo>
                      <a:lnTo>
                        <a:pt x="83" y="70"/>
                      </a:lnTo>
                      <a:lnTo>
                        <a:pt x="83" y="71"/>
                      </a:lnTo>
                      <a:lnTo>
                        <a:pt x="88" y="71"/>
                      </a:lnTo>
                      <a:lnTo>
                        <a:pt x="90" y="75"/>
                      </a:lnTo>
                      <a:lnTo>
                        <a:pt x="101" y="60"/>
                      </a:lnTo>
                      <a:lnTo>
                        <a:pt x="104" y="50"/>
                      </a:lnTo>
                      <a:lnTo>
                        <a:pt x="102" y="43"/>
                      </a:lnTo>
                      <a:lnTo>
                        <a:pt x="98" y="28"/>
                      </a:lnTo>
                      <a:lnTo>
                        <a:pt x="85" y="7"/>
                      </a:lnTo>
                      <a:lnTo>
                        <a:pt x="80" y="0"/>
                      </a:lnTo>
                      <a:lnTo>
                        <a:pt x="75" y="4"/>
                      </a:lnTo>
                      <a:lnTo>
                        <a:pt x="68" y="5"/>
                      </a:lnTo>
                      <a:lnTo>
                        <a:pt x="64" y="9"/>
                      </a:lnTo>
                      <a:lnTo>
                        <a:pt x="58" y="20"/>
                      </a:lnTo>
                      <a:lnTo>
                        <a:pt x="50" y="21"/>
                      </a:lnTo>
                      <a:lnTo>
                        <a:pt x="43" y="18"/>
                      </a:lnTo>
                      <a:lnTo>
                        <a:pt x="39" y="15"/>
                      </a:lnTo>
                      <a:lnTo>
                        <a:pt x="36" y="17"/>
                      </a:lnTo>
                      <a:lnTo>
                        <a:pt x="29" y="24"/>
                      </a:lnTo>
                      <a:lnTo>
                        <a:pt x="21" y="36"/>
                      </a:lnTo>
                      <a:lnTo>
                        <a:pt x="14" y="49"/>
                      </a:lnTo>
                      <a:lnTo>
                        <a:pt x="10" y="60"/>
                      </a:lnTo>
                      <a:lnTo>
                        <a:pt x="0" y="74"/>
                      </a:lnTo>
                      <a:lnTo>
                        <a:pt x="0" y="81"/>
                      </a:lnTo>
                      <a:lnTo>
                        <a:pt x="2" y="85"/>
                      </a:lnTo>
                      <a:lnTo>
                        <a:pt x="7" y="9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95" name="Freeform 46"/>
                <p:cNvSpPr>
                  <a:spLocks noChangeAspect="1"/>
                </p:cNvSpPr>
                <p:nvPr/>
              </p:nvSpPr>
              <p:spPr bwMode="gray">
                <a:xfrm>
                  <a:off x="5350667" y="3611909"/>
                  <a:ext cx="138113" cy="160338"/>
                </a:xfrm>
                <a:custGeom>
                  <a:avLst/>
                  <a:gdLst/>
                  <a:ahLst/>
                  <a:cxnLst>
                    <a:cxn ang="0">
                      <a:pos x="387" y="204"/>
                    </a:cxn>
                    <a:cxn ang="0">
                      <a:pos x="387" y="98"/>
                    </a:cxn>
                    <a:cxn ang="0">
                      <a:pos x="412" y="74"/>
                    </a:cxn>
                    <a:cxn ang="0">
                      <a:pos x="435" y="37"/>
                    </a:cxn>
                    <a:cxn ang="0">
                      <a:pos x="421" y="37"/>
                    </a:cxn>
                    <a:cxn ang="0">
                      <a:pos x="374" y="22"/>
                    </a:cxn>
                    <a:cxn ang="0">
                      <a:pos x="336" y="32"/>
                    </a:cxn>
                    <a:cxn ang="0">
                      <a:pos x="297" y="60"/>
                    </a:cxn>
                    <a:cxn ang="0">
                      <a:pos x="250" y="53"/>
                    </a:cxn>
                    <a:cxn ang="0">
                      <a:pos x="213" y="47"/>
                    </a:cxn>
                    <a:cxn ang="0">
                      <a:pos x="164" y="12"/>
                    </a:cxn>
                    <a:cxn ang="0">
                      <a:pos x="132" y="3"/>
                    </a:cxn>
                    <a:cxn ang="0">
                      <a:pos x="103" y="0"/>
                    </a:cxn>
                    <a:cxn ang="0">
                      <a:pos x="69" y="3"/>
                    </a:cxn>
                    <a:cxn ang="0">
                      <a:pos x="28" y="1"/>
                    </a:cxn>
                    <a:cxn ang="0">
                      <a:pos x="0" y="28"/>
                    </a:cxn>
                    <a:cxn ang="0">
                      <a:pos x="5" y="32"/>
                    </a:cxn>
                    <a:cxn ang="0">
                      <a:pos x="19" y="36"/>
                    </a:cxn>
                    <a:cxn ang="0">
                      <a:pos x="21" y="46"/>
                    </a:cxn>
                    <a:cxn ang="0">
                      <a:pos x="28" y="75"/>
                    </a:cxn>
                    <a:cxn ang="0">
                      <a:pos x="35" y="86"/>
                    </a:cxn>
                    <a:cxn ang="0">
                      <a:pos x="46" y="92"/>
                    </a:cxn>
                    <a:cxn ang="0">
                      <a:pos x="55" y="107"/>
                    </a:cxn>
                    <a:cxn ang="0">
                      <a:pos x="57" y="135"/>
                    </a:cxn>
                    <a:cxn ang="0">
                      <a:pos x="54" y="168"/>
                    </a:cxn>
                    <a:cxn ang="0">
                      <a:pos x="38" y="192"/>
                    </a:cxn>
                    <a:cxn ang="0">
                      <a:pos x="26" y="206"/>
                    </a:cxn>
                    <a:cxn ang="0">
                      <a:pos x="2" y="238"/>
                    </a:cxn>
                    <a:cxn ang="0">
                      <a:pos x="8" y="263"/>
                    </a:cxn>
                    <a:cxn ang="0">
                      <a:pos x="18" y="270"/>
                    </a:cxn>
                    <a:cxn ang="0">
                      <a:pos x="35" y="265"/>
                    </a:cxn>
                    <a:cxn ang="0">
                      <a:pos x="45" y="270"/>
                    </a:cxn>
                    <a:cxn ang="0">
                      <a:pos x="26" y="281"/>
                    </a:cxn>
                    <a:cxn ang="0">
                      <a:pos x="7" y="295"/>
                    </a:cxn>
                    <a:cxn ang="0">
                      <a:pos x="207" y="415"/>
                    </a:cxn>
                    <a:cxn ang="0">
                      <a:pos x="210" y="428"/>
                    </a:cxn>
                    <a:cxn ang="0">
                      <a:pos x="218" y="458"/>
                    </a:cxn>
                    <a:cxn ang="0">
                      <a:pos x="306" y="499"/>
                    </a:cxn>
                    <a:cxn ang="0">
                      <a:pos x="314" y="488"/>
                    </a:cxn>
                    <a:cxn ang="0">
                      <a:pos x="324" y="463"/>
                    </a:cxn>
                    <a:cxn ang="0">
                      <a:pos x="342" y="429"/>
                    </a:cxn>
                    <a:cxn ang="0">
                      <a:pos x="352" y="399"/>
                    </a:cxn>
                    <a:cxn ang="0">
                      <a:pos x="360" y="391"/>
                    </a:cxn>
                    <a:cxn ang="0">
                      <a:pos x="379" y="376"/>
                    </a:cxn>
                    <a:cxn ang="0">
                      <a:pos x="388" y="361"/>
                    </a:cxn>
                    <a:cxn ang="0">
                      <a:pos x="403" y="358"/>
                    </a:cxn>
                    <a:cxn ang="0">
                      <a:pos x="417" y="340"/>
                    </a:cxn>
                    <a:cxn ang="0">
                      <a:pos x="393" y="308"/>
                    </a:cxn>
                    <a:cxn ang="0">
                      <a:pos x="387" y="257"/>
                    </a:cxn>
                  </a:cxnLst>
                  <a:rect l="0" t="0" r="r" b="b"/>
                  <a:pathLst>
                    <a:path w="435" h="504">
                      <a:moveTo>
                        <a:pt x="387" y="257"/>
                      </a:moveTo>
                      <a:lnTo>
                        <a:pt x="387" y="204"/>
                      </a:lnTo>
                      <a:lnTo>
                        <a:pt x="387" y="151"/>
                      </a:lnTo>
                      <a:lnTo>
                        <a:pt x="387" y="98"/>
                      </a:lnTo>
                      <a:lnTo>
                        <a:pt x="390" y="96"/>
                      </a:lnTo>
                      <a:lnTo>
                        <a:pt x="412" y="74"/>
                      </a:lnTo>
                      <a:lnTo>
                        <a:pt x="433" y="42"/>
                      </a:lnTo>
                      <a:lnTo>
                        <a:pt x="435" y="37"/>
                      </a:lnTo>
                      <a:lnTo>
                        <a:pt x="430" y="38"/>
                      </a:lnTo>
                      <a:lnTo>
                        <a:pt x="421" y="37"/>
                      </a:lnTo>
                      <a:lnTo>
                        <a:pt x="408" y="38"/>
                      </a:lnTo>
                      <a:lnTo>
                        <a:pt x="374" y="22"/>
                      </a:lnTo>
                      <a:lnTo>
                        <a:pt x="355" y="26"/>
                      </a:lnTo>
                      <a:lnTo>
                        <a:pt x="336" y="32"/>
                      </a:lnTo>
                      <a:lnTo>
                        <a:pt x="320" y="48"/>
                      </a:lnTo>
                      <a:lnTo>
                        <a:pt x="297" y="60"/>
                      </a:lnTo>
                      <a:lnTo>
                        <a:pt x="272" y="59"/>
                      </a:lnTo>
                      <a:lnTo>
                        <a:pt x="250" y="53"/>
                      </a:lnTo>
                      <a:lnTo>
                        <a:pt x="233" y="53"/>
                      </a:lnTo>
                      <a:lnTo>
                        <a:pt x="213" y="47"/>
                      </a:lnTo>
                      <a:lnTo>
                        <a:pt x="202" y="34"/>
                      </a:lnTo>
                      <a:lnTo>
                        <a:pt x="164" y="12"/>
                      </a:lnTo>
                      <a:lnTo>
                        <a:pt x="147" y="4"/>
                      </a:lnTo>
                      <a:lnTo>
                        <a:pt x="132" y="3"/>
                      </a:lnTo>
                      <a:lnTo>
                        <a:pt x="116" y="5"/>
                      </a:lnTo>
                      <a:lnTo>
                        <a:pt x="103" y="0"/>
                      </a:lnTo>
                      <a:lnTo>
                        <a:pt x="82" y="3"/>
                      </a:lnTo>
                      <a:lnTo>
                        <a:pt x="69" y="3"/>
                      </a:lnTo>
                      <a:lnTo>
                        <a:pt x="39" y="0"/>
                      </a:lnTo>
                      <a:lnTo>
                        <a:pt x="28" y="1"/>
                      </a:lnTo>
                      <a:lnTo>
                        <a:pt x="16" y="9"/>
                      </a:lnTo>
                      <a:lnTo>
                        <a:pt x="0" y="28"/>
                      </a:lnTo>
                      <a:lnTo>
                        <a:pt x="2" y="30"/>
                      </a:lnTo>
                      <a:lnTo>
                        <a:pt x="5" y="32"/>
                      </a:lnTo>
                      <a:lnTo>
                        <a:pt x="17" y="34"/>
                      </a:lnTo>
                      <a:lnTo>
                        <a:pt x="19" y="36"/>
                      </a:lnTo>
                      <a:lnTo>
                        <a:pt x="19" y="43"/>
                      </a:lnTo>
                      <a:lnTo>
                        <a:pt x="21" y="46"/>
                      </a:lnTo>
                      <a:lnTo>
                        <a:pt x="23" y="48"/>
                      </a:lnTo>
                      <a:lnTo>
                        <a:pt x="28" y="75"/>
                      </a:lnTo>
                      <a:lnTo>
                        <a:pt x="30" y="81"/>
                      </a:lnTo>
                      <a:lnTo>
                        <a:pt x="35" y="86"/>
                      </a:lnTo>
                      <a:lnTo>
                        <a:pt x="42" y="90"/>
                      </a:lnTo>
                      <a:lnTo>
                        <a:pt x="46" y="92"/>
                      </a:lnTo>
                      <a:lnTo>
                        <a:pt x="54" y="101"/>
                      </a:lnTo>
                      <a:lnTo>
                        <a:pt x="55" y="107"/>
                      </a:lnTo>
                      <a:lnTo>
                        <a:pt x="55" y="125"/>
                      </a:lnTo>
                      <a:lnTo>
                        <a:pt x="57" y="135"/>
                      </a:lnTo>
                      <a:lnTo>
                        <a:pt x="56" y="155"/>
                      </a:lnTo>
                      <a:lnTo>
                        <a:pt x="54" y="168"/>
                      </a:lnTo>
                      <a:lnTo>
                        <a:pt x="46" y="181"/>
                      </a:lnTo>
                      <a:lnTo>
                        <a:pt x="38" y="192"/>
                      </a:lnTo>
                      <a:lnTo>
                        <a:pt x="35" y="195"/>
                      </a:lnTo>
                      <a:lnTo>
                        <a:pt x="26" y="206"/>
                      </a:lnTo>
                      <a:lnTo>
                        <a:pt x="8" y="233"/>
                      </a:lnTo>
                      <a:lnTo>
                        <a:pt x="2" y="238"/>
                      </a:lnTo>
                      <a:lnTo>
                        <a:pt x="1" y="253"/>
                      </a:lnTo>
                      <a:lnTo>
                        <a:pt x="8" y="263"/>
                      </a:lnTo>
                      <a:lnTo>
                        <a:pt x="12" y="272"/>
                      </a:lnTo>
                      <a:lnTo>
                        <a:pt x="18" y="270"/>
                      </a:lnTo>
                      <a:lnTo>
                        <a:pt x="26" y="267"/>
                      </a:lnTo>
                      <a:lnTo>
                        <a:pt x="35" y="265"/>
                      </a:lnTo>
                      <a:lnTo>
                        <a:pt x="45" y="265"/>
                      </a:lnTo>
                      <a:lnTo>
                        <a:pt x="45" y="270"/>
                      </a:lnTo>
                      <a:lnTo>
                        <a:pt x="34" y="274"/>
                      </a:lnTo>
                      <a:lnTo>
                        <a:pt x="26" y="281"/>
                      </a:lnTo>
                      <a:lnTo>
                        <a:pt x="14" y="281"/>
                      </a:lnTo>
                      <a:lnTo>
                        <a:pt x="7" y="295"/>
                      </a:lnTo>
                      <a:lnTo>
                        <a:pt x="16" y="303"/>
                      </a:lnTo>
                      <a:lnTo>
                        <a:pt x="207" y="415"/>
                      </a:lnTo>
                      <a:lnTo>
                        <a:pt x="210" y="420"/>
                      </a:lnTo>
                      <a:lnTo>
                        <a:pt x="210" y="428"/>
                      </a:lnTo>
                      <a:lnTo>
                        <a:pt x="215" y="447"/>
                      </a:lnTo>
                      <a:lnTo>
                        <a:pt x="218" y="458"/>
                      </a:lnTo>
                      <a:lnTo>
                        <a:pt x="296" y="504"/>
                      </a:lnTo>
                      <a:lnTo>
                        <a:pt x="306" y="499"/>
                      </a:lnTo>
                      <a:lnTo>
                        <a:pt x="309" y="495"/>
                      </a:lnTo>
                      <a:lnTo>
                        <a:pt x="314" y="488"/>
                      </a:lnTo>
                      <a:lnTo>
                        <a:pt x="318" y="479"/>
                      </a:lnTo>
                      <a:lnTo>
                        <a:pt x="324" y="463"/>
                      </a:lnTo>
                      <a:lnTo>
                        <a:pt x="333" y="450"/>
                      </a:lnTo>
                      <a:lnTo>
                        <a:pt x="342" y="429"/>
                      </a:lnTo>
                      <a:lnTo>
                        <a:pt x="346" y="413"/>
                      </a:lnTo>
                      <a:lnTo>
                        <a:pt x="352" y="399"/>
                      </a:lnTo>
                      <a:lnTo>
                        <a:pt x="357" y="392"/>
                      </a:lnTo>
                      <a:lnTo>
                        <a:pt x="360" y="391"/>
                      </a:lnTo>
                      <a:lnTo>
                        <a:pt x="378" y="382"/>
                      </a:lnTo>
                      <a:lnTo>
                        <a:pt x="379" y="376"/>
                      </a:lnTo>
                      <a:lnTo>
                        <a:pt x="382" y="370"/>
                      </a:lnTo>
                      <a:lnTo>
                        <a:pt x="388" y="361"/>
                      </a:lnTo>
                      <a:lnTo>
                        <a:pt x="394" y="358"/>
                      </a:lnTo>
                      <a:lnTo>
                        <a:pt x="403" y="358"/>
                      </a:lnTo>
                      <a:lnTo>
                        <a:pt x="414" y="346"/>
                      </a:lnTo>
                      <a:lnTo>
                        <a:pt x="417" y="340"/>
                      </a:lnTo>
                      <a:lnTo>
                        <a:pt x="416" y="337"/>
                      </a:lnTo>
                      <a:lnTo>
                        <a:pt x="393" y="308"/>
                      </a:lnTo>
                      <a:lnTo>
                        <a:pt x="387" y="300"/>
                      </a:lnTo>
                      <a:lnTo>
                        <a:pt x="387" y="257"/>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96" name="Freeform 47"/>
                <p:cNvSpPr>
                  <a:spLocks noChangeAspect="1"/>
                </p:cNvSpPr>
                <p:nvPr/>
              </p:nvSpPr>
              <p:spPr bwMode="gray">
                <a:xfrm>
                  <a:off x="4455318" y="3399184"/>
                  <a:ext cx="107950" cy="77788"/>
                </a:xfrm>
                <a:custGeom>
                  <a:avLst/>
                  <a:gdLst/>
                  <a:ahLst/>
                  <a:cxnLst>
                    <a:cxn ang="0">
                      <a:pos x="43" y="160"/>
                    </a:cxn>
                    <a:cxn ang="0">
                      <a:pos x="28" y="129"/>
                    </a:cxn>
                    <a:cxn ang="0">
                      <a:pos x="7" y="113"/>
                    </a:cxn>
                    <a:cxn ang="0">
                      <a:pos x="1" y="107"/>
                    </a:cxn>
                    <a:cxn ang="0">
                      <a:pos x="35" y="86"/>
                    </a:cxn>
                    <a:cxn ang="0">
                      <a:pos x="56" y="33"/>
                    </a:cxn>
                    <a:cxn ang="0">
                      <a:pos x="70" y="9"/>
                    </a:cxn>
                    <a:cxn ang="0">
                      <a:pos x="92" y="9"/>
                    </a:cxn>
                    <a:cxn ang="0">
                      <a:pos x="122" y="5"/>
                    </a:cxn>
                    <a:cxn ang="0">
                      <a:pos x="135" y="1"/>
                    </a:cxn>
                    <a:cxn ang="0">
                      <a:pos x="168" y="2"/>
                    </a:cxn>
                    <a:cxn ang="0">
                      <a:pos x="183" y="9"/>
                    </a:cxn>
                    <a:cxn ang="0">
                      <a:pos x="206" y="29"/>
                    </a:cxn>
                    <a:cxn ang="0">
                      <a:pos x="221" y="29"/>
                    </a:cxn>
                    <a:cxn ang="0">
                      <a:pos x="238" y="58"/>
                    </a:cxn>
                    <a:cxn ang="0">
                      <a:pos x="248" y="68"/>
                    </a:cxn>
                    <a:cxn ang="0">
                      <a:pos x="258" y="75"/>
                    </a:cxn>
                    <a:cxn ang="0">
                      <a:pos x="261" y="82"/>
                    </a:cxn>
                    <a:cxn ang="0">
                      <a:pos x="277" y="91"/>
                    </a:cxn>
                    <a:cxn ang="0">
                      <a:pos x="289" y="103"/>
                    </a:cxn>
                    <a:cxn ang="0">
                      <a:pos x="297" y="123"/>
                    </a:cxn>
                    <a:cxn ang="0">
                      <a:pos x="302" y="133"/>
                    </a:cxn>
                    <a:cxn ang="0">
                      <a:pos x="309" y="156"/>
                    </a:cxn>
                    <a:cxn ang="0">
                      <a:pos x="313" y="181"/>
                    </a:cxn>
                    <a:cxn ang="0">
                      <a:pos x="323" y="185"/>
                    </a:cxn>
                    <a:cxn ang="0">
                      <a:pos x="332" y="197"/>
                    </a:cxn>
                    <a:cxn ang="0">
                      <a:pos x="342" y="212"/>
                    </a:cxn>
                    <a:cxn ang="0">
                      <a:pos x="342" y="221"/>
                    </a:cxn>
                    <a:cxn ang="0">
                      <a:pos x="344" y="238"/>
                    </a:cxn>
                    <a:cxn ang="0">
                      <a:pos x="321" y="242"/>
                    </a:cxn>
                    <a:cxn ang="0">
                      <a:pos x="293" y="244"/>
                    </a:cxn>
                    <a:cxn ang="0">
                      <a:pos x="271" y="239"/>
                    </a:cxn>
                    <a:cxn ang="0">
                      <a:pos x="255" y="238"/>
                    </a:cxn>
                    <a:cxn ang="0">
                      <a:pos x="237" y="227"/>
                    </a:cxn>
                    <a:cxn ang="0">
                      <a:pos x="162" y="224"/>
                    </a:cxn>
                    <a:cxn ang="0">
                      <a:pos x="111" y="236"/>
                    </a:cxn>
                    <a:cxn ang="0">
                      <a:pos x="57" y="244"/>
                    </a:cxn>
                    <a:cxn ang="0">
                      <a:pos x="43" y="242"/>
                    </a:cxn>
                    <a:cxn ang="0">
                      <a:pos x="47" y="199"/>
                    </a:cxn>
                    <a:cxn ang="0">
                      <a:pos x="98" y="188"/>
                    </a:cxn>
                    <a:cxn ang="0">
                      <a:pos x="127" y="183"/>
                    </a:cxn>
                    <a:cxn ang="0">
                      <a:pos x="143" y="182"/>
                    </a:cxn>
                    <a:cxn ang="0">
                      <a:pos x="175" y="194"/>
                    </a:cxn>
                    <a:cxn ang="0">
                      <a:pos x="203" y="189"/>
                    </a:cxn>
                    <a:cxn ang="0">
                      <a:pos x="206" y="177"/>
                    </a:cxn>
                    <a:cxn ang="0">
                      <a:pos x="191" y="177"/>
                    </a:cxn>
                    <a:cxn ang="0">
                      <a:pos x="165" y="172"/>
                    </a:cxn>
                    <a:cxn ang="0">
                      <a:pos x="140" y="162"/>
                    </a:cxn>
                    <a:cxn ang="0">
                      <a:pos x="120" y="163"/>
                    </a:cxn>
                  </a:cxnLst>
                  <a:rect l="0" t="0" r="r" b="b"/>
                  <a:pathLst>
                    <a:path w="344" h="244">
                      <a:moveTo>
                        <a:pt x="55" y="174"/>
                      </a:moveTo>
                      <a:lnTo>
                        <a:pt x="54" y="174"/>
                      </a:lnTo>
                      <a:lnTo>
                        <a:pt x="50" y="168"/>
                      </a:lnTo>
                      <a:lnTo>
                        <a:pt x="43" y="160"/>
                      </a:lnTo>
                      <a:lnTo>
                        <a:pt x="41" y="147"/>
                      </a:lnTo>
                      <a:lnTo>
                        <a:pt x="39" y="144"/>
                      </a:lnTo>
                      <a:lnTo>
                        <a:pt x="33" y="138"/>
                      </a:lnTo>
                      <a:lnTo>
                        <a:pt x="28" y="129"/>
                      </a:lnTo>
                      <a:lnTo>
                        <a:pt x="18" y="119"/>
                      </a:lnTo>
                      <a:lnTo>
                        <a:pt x="14" y="112"/>
                      </a:lnTo>
                      <a:lnTo>
                        <a:pt x="9" y="112"/>
                      </a:lnTo>
                      <a:lnTo>
                        <a:pt x="7" y="113"/>
                      </a:lnTo>
                      <a:lnTo>
                        <a:pt x="4" y="117"/>
                      </a:lnTo>
                      <a:lnTo>
                        <a:pt x="1" y="112"/>
                      </a:lnTo>
                      <a:lnTo>
                        <a:pt x="0" y="109"/>
                      </a:lnTo>
                      <a:lnTo>
                        <a:pt x="1" y="107"/>
                      </a:lnTo>
                      <a:lnTo>
                        <a:pt x="6" y="107"/>
                      </a:lnTo>
                      <a:lnTo>
                        <a:pt x="17" y="103"/>
                      </a:lnTo>
                      <a:lnTo>
                        <a:pt x="31" y="91"/>
                      </a:lnTo>
                      <a:lnTo>
                        <a:pt x="35" y="86"/>
                      </a:lnTo>
                      <a:lnTo>
                        <a:pt x="40" y="77"/>
                      </a:lnTo>
                      <a:lnTo>
                        <a:pt x="55" y="56"/>
                      </a:lnTo>
                      <a:lnTo>
                        <a:pt x="56" y="50"/>
                      </a:lnTo>
                      <a:lnTo>
                        <a:pt x="56" y="33"/>
                      </a:lnTo>
                      <a:lnTo>
                        <a:pt x="57" y="32"/>
                      </a:lnTo>
                      <a:lnTo>
                        <a:pt x="61" y="29"/>
                      </a:lnTo>
                      <a:lnTo>
                        <a:pt x="65" y="22"/>
                      </a:lnTo>
                      <a:lnTo>
                        <a:pt x="70" y="9"/>
                      </a:lnTo>
                      <a:lnTo>
                        <a:pt x="73" y="9"/>
                      </a:lnTo>
                      <a:lnTo>
                        <a:pt x="76" y="7"/>
                      </a:lnTo>
                      <a:lnTo>
                        <a:pt x="83" y="9"/>
                      </a:lnTo>
                      <a:lnTo>
                        <a:pt x="92" y="9"/>
                      </a:lnTo>
                      <a:lnTo>
                        <a:pt x="102" y="11"/>
                      </a:lnTo>
                      <a:lnTo>
                        <a:pt x="109" y="10"/>
                      </a:lnTo>
                      <a:lnTo>
                        <a:pt x="111" y="7"/>
                      </a:lnTo>
                      <a:lnTo>
                        <a:pt x="122" y="5"/>
                      </a:lnTo>
                      <a:lnTo>
                        <a:pt x="131" y="6"/>
                      </a:lnTo>
                      <a:lnTo>
                        <a:pt x="133" y="5"/>
                      </a:lnTo>
                      <a:lnTo>
                        <a:pt x="133" y="1"/>
                      </a:lnTo>
                      <a:lnTo>
                        <a:pt x="135" y="1"/>
                      </a:lnTo>
                      <a:lnTo>
                        <a:pt x="141" y="1"/>
                      </a:lnTo>
                      <a:lnTo>
                        <a:pt x="146" y="0"/>
                      </a:lnTo>
                      <a:lnTo>
                        <a:pt x="152" y="2"/>
                      </a:lnTo>
                      <a:lnTo>
                        <a:pt x="168" y="2"/>
                      </a:lnTo>
                      <a:lnTo>
                        <a:pt x="169" y="4"/>
                      </a:lnTo>
                      <a:lnTo>
                        <a:pt x="174" y="2"/>
                      </a:lnTo>
                      <a:lnTo>
                        <a:pt x="176" y="7"/>
                      </a:lnTo>
                      <a:lnTo>
                        <a:pt x="183" y="9"/>
                      </a:lnTo>
                      <a:lnTo>
                        <a:pt x="194" y="17"/>
                      </a:lnTo>
                      <a:lnTo>
                        <a:pt x="195" y="23"/>
                      </a:lnTo>
                      <a:lnTo>
                        <a:pt x="202" y="31"/>
                      </a:lnTo>
                      <a:lnTo>
                        <a:pt x="206" y="29"/>
                      </a:lnTo>
                      <a:lnTo>
                        <a:pt x="212" y="28"/>
                      </a:lnTo>
                      <a:lnTo>
                        <a:pt x="212" y="32"/>
                      </a:lnTo>
                      <a:lnTo>
                        <a:pt x="216" y="33"/>
                      </a:lnTo>
                      <a:lnTo>
                        <a:pt x="221" y="29"/>
                      </a:lnTo>
                      <a:lnTo>
                        <a:pt x="223" y="29"/>
                      </a:lnTo>
                      <a:lnTo>
                        <a:pt x="233" y="44"/>
                      </a:lnTo>
                      <a:lnTo>
                        <a:pt x="238" y="54"/>
                      </a:lnTo>
                      <a:lnTo>
                        <a:pt x="238" y="58"/>
                      </a:lnTo>
                      <a:lnTo>
                        <a:pt x="242" y="59"/>
                      </a:lnTo>
                      <a:lnTo>
                        <a:pt x="245" y="64"/>
                      </a:lnTo>
                      <a:lnTo>
                        <a:pt x="245" y="66"/>
                      </a:lnTo>
                      <a:lnTo>
                        <a:pt x="248" y="68"/>
                      </a:lnTo>
                      <a:lnTo>
                        <a:pt x="251" y="66"/>
                      </a:lnTo>
                      <a:lnTo>
                        <a:pt x="253" y="66"/>
                      </a:lnTo>
                      <a:lnTo>
                        <a:pt x="255" y="74"/>
                      </a:lnTo>
                      <a:lnTo>
                        <a:pt x="258" y="75"/>
                      </a:lnTo>
                      <a:lnTo>
                        <a:pt x="260" y="79"/>
                      </a:lnTo>
                      <a:lnTo>
                        <a:pt x="256" y="80"/>
                      </a:lnTo>
                      <a:lnTo>
                        <a:pt x="256" y="81"/>
                      </a:lnTo>
                      <a:lnTo>
                        <a:pt x="261" y="82"/>
                      </a:lnTo>
                      <a:lnTo>
                        <a:pt x="264" y="86"/>
                      </a:lnTo>
                      <a:lnTo>
                        <a:pt x="267" y="88"/>
                      </a:lnTo>
                      <a:lnTo>
                        <a:pt x="271" y="88"/>
                      </a:lnTo>
                      <a:lnTo>
                        <a:pt x="277" y="91"/>
                      </a:lnTo>
                      <a:lnTo>
                        <a:pt x="280" y="95"/>
                      </a:lnTo>
                      <a:lnTo>
                        <a:pt x="281" y="99"/>
                      </a:lnTo>
                      <a:lnTo>
                        <a:pt x="283" y="101"/>
                      </a:lnTo>
                      <a:lnTo>
                        <a:pt x="289" y="103"/>
                      </a:lnTo>
                      <a:lnTo>
                        <a:pt x="296" y="109"/>
                      </a:lnTo>
                      <a:lnTo>
                        <a:pt x="298" y="112"/>
                      </a:lnTo>
                      <a:lnTo>
                        <a:pt x="299" y="115"/>
                      </a:lnTo>
                      <a:lnTo>
                        <a:pt x="297" y="123"/>
                      </a:lnTo>
                      <a:lnTo>
                        <a:pt x="297" y="129"/>
                      </a:lnTo>
                      <a:lnTo>
                        <a:pt x="299" y="129"/>
                      </a:lnTo>
                      <a:lnTo>
                        <a:pt x="301" y="133"/>
                      </a:lnTo>
                      <a:lnTo>
                        <a:pt x="302" y="133"/>
                      </a:lnTo>
                      <a:lnTo>
                        <a:pt x="305" y="136"/>
                      </a:lnTo>
                      <a:lnTo>
                        <a:pt x="307" y="144"/>
                      </a:lnTo>
                      <a:lnTo>
                        <a:pt x="307" y="150"/>
                      </a:lnTo>
                      <a:lnTo>
                        <a:pt x="309" y="156"/>
                      </a:lnTo>
                      <a:lnTo>
                        <a:pt x="310" y="160"/>
                      </a:lnTo>
                      <a:lnTo>
                        <a:pt x="305" y="167"/>
                      </a:lnTo>
                      <a:lnTo>
                        <a:pt x="305" y="169"/>
                      </a:lnTo>
                      <a:lnTo>
                        <a:pt x="313" y="181"/>
                      </a:lnTo>
                      <a:lnTo>
                        <a:pt x="315" y="187"/>
                      </a:lnTo>
                      <a:lnTo>
                        <a:pt x="316" y="188"/>
                      </a:lnTo>
                      <a:lnTo>
                        <a:pt x="320" y="188"/>
                      </a:lnTo>
                      <a:lnTo>
                        <a:pt x="323" y="185"/>
                      </a:lnTo>
                      <a:lnTo>
                        <a:pt x="328" y="185"/>
                      </a:lnTo>
                      <a:lnTo>
                        <a:pt x="328" y="189"/>
                      </a:lnTo>
                      <a:lnTo>
                        <a:pt x="331" y="193"/>
                      </a:lnTo>
                      <a:lnTo>
                        <a:pt x="332" y="197"/>
                      </a:lnTo>
                      <a:lnTo>
                        <a:pt x="335" y="199"/>
                      </a:lnTo>
                      <a:lnTo>
                        <a:pt x="337" y="204"/>
                      </a:lnTo>
                      <a:lnTo>
                        <a:pt x="341" y="209"/>
                      </a:lnTo>
                      <a:lnTo>
                        <a:pt x="342" y="212"/>
                      </a:lnTo>
                      <a:lnTo>
                        <a:pt x="341" y="212"/>
                      </a:lnTo>
                      <a:lnTo>
                        <a:pt x="340" y="214"/>
                      </a:lnTo>
                      <a:lnTo>
                        <a:pt x="342" y="217"/>
                      </a:lnTo>
                      <a:lnTo>
                        <a:pt x="342" y="221"/>
                      </a:lnTo>
                      <a:lnTo>
                        <a:pt x="339" y="225"/>
                      </a:lnTo>
                      <a:lnTo>
                        <a:pt x="340" y="232"/>
                      </a:lnTo>
                      <a:lnTo>
                        <a:pt x="344" y="236"/>
                      </a:lnTo>
                      <a:lnTo>
                        <a:pt x="344" y="238"/>
                      </a:lnTo>
                      <a:lnTo>
                        <a:pt x="341" y="239"/>
                      </a:lnTo>
                      <a:lnTo>
                        <a:pt x="331" y="239"/>
                      </a:lnTo>
                      <a:lnTo>
                        <a:pt x="325" y="242"/>
                      </a:lnTo>
                      <a:lnTo>
                        <a:pt x="321" y="242"/>
                      </a:lnTo>
                      <a:lnTo>
                        <a:pt x="310" y="241"/>
                      </a:lnTo>
                      <a:lnTo>
                        <a:pt x="308" y="242"/>
                      </a:lnTo>
                      <a:lnTo>
                        <a:pt x="301" y="242"/>
                      </a:lnTo>
                      <a:lnTo>
                        <a:pt x="293" y="244"/>
                      </a:lnTo>
                      <a:lnTo>
                        <a:pt x="287" y="244"/>
                      </a:lnTo>
                      <a:lnTo>
                        <a:pt x="282" y="242"/>
                      </a:lnTo>
                      <a:lnTo>
                        <a:pt x="278" y="242"/>
                      </a:lnTo>
                      <a:lnTo>
                        <a:pt x="271" y="239"/>
                      </a:lnTo>
                      <a:lnTo>
                        <a:pt x="264" y="239"/>
                      </a:lnTo>
                      <a:lnTo>
                        <a:pt x="258" y="233"/>
                      </a:lnTo>
                      <a:lnTo>
                        <a:pt x="255" y="235"/>
                      </a:lnTo>
                      <a:lnTo>
                        <a:pt x="255" y="238"/>
                      </a:lnTo>
                      <a:lnTo>
                        <a:pt x="248" y="237"/>
                      </a:lnTo>
                      <a:lnTo>
                        <a:pt x="248" y="231"/>
                      </a:lnTo>
                      <a:lnTo>
                        <a:pt x="245" y="228"/>
                      </a:lnTo>
                      <a:lnTo>
                        <a:pt x="237" y="227"/>
                      </a:lnTo>
                      <a:lnTo>
                        <a:pt x="231" y="228"/>
                      </a:lnTo>
                      <a:lnTo>
                        <a:pt x="226" y="225"/>
                      </a:lnTo>
                      <a:lnTo>
                        <a:pt x="212" y="224"/>
                      </a:lnTo>
                      <a:lnTo>
                        <a:pt x="162" y="224"/>
                      </a:lnTo>
                      <a:lnTo>
                        <a:pt x="159" y="225"/>
                      </a:lnTo>
                      <a:lnTo>
                        <a:pt x="135" y="225"/>
                      </a:lnTo>
                      <a:lnTo>
                        <a:pt x="122" y="231"/>
                      </a:lnTo>
                      <a:lnTo>
                        <a:pt x="111" y="236"/>
                      </a:lnTo>
                      <a:lnTo>
                        <a:pt x="102" y="238"/>
                      </a:lnTo>
                      <a:lnTo>
                        <a:pt x="72" y="237"/>
                      </a:lnTo>
                      <a:lnTo>
                        <a:pt x="68" y="239"/>
                      </a:lnTo>
                      <a:lnTo>
                        <a:pt x="57" y="244"/>
                      </a:lnTo>
                      <a:lnTo>
                        <a:pt x="50" y="244"/>
                      </a:lnTo>
                      <a:lnTo>
                        <a:pt x="46" y="243"/>
                      </a:lnTo>
                      <a:lnTo>
                        <a:pt x="45" y="241"/>
                      </a:lnTo>
                      <a:lnTo>
                        <a:pt x="43" y="242"/>
                      </a:lnTo>
                      <a:lnTo>
                        <a:pt x="44" y="241"/>
                      </a:lnTo>
                      <a:lnTo>
                        <a:pt x="41" y="239"/>
                      </a:lnTo>
                      <a:lnTo>
                        <a:pt x="43" y="205"/>
                      </a:lnTo>
                      <a:lnTo>
                        <a:pt x="47" y="199"/>
                      </a:lnTo>
                      <a:lnTo>
                        <a:pt x="86" y="195"/>
                      </a:lnTo>
                      <a:lnTo>
                        <a:pt x="94" y="195"/>
                      </a:lnTo>
                      <a:lnTo>
                        <a:pt x="95" y="195"/>
                      </a:lnTo>
                      <a:lnTo>
                        <a:pt x="98" y="188"/>
                      </a:lnTo>
                      <a:lnTo>
                        <a:pt x="103" y="187"/>
                      </a:lnTo>
                      <a:lnTo>
                        <a:pt x="106" y="188"/>
                      </a:lnTo>
                      <a:lnTo>
                        <a:pt x="119" y="187"/>
                      </a:lnTo>
                      <a:lnTo>
                        <a:pt x="127" y="183"/>
                      </a:lnTo>
                      <a:lnTo>
                        <a:pt x="131" y="178"/>
                      </a:lnTo>
                      <a:lnTo>
                        <a:pt x="133" y="177"/>
                      </a:lnTo>
                      <a:lnTo>
                        <a:pt x="140" y="178"/>
                      </a:lnTo>
                      <a:lnTo>
                        <a:pt x="143" y="182"/>
                      </a:lnTo>
                      <a:lnTo>
                        <a:pt x="151" y="184"/>
                      </a:lnTo>
                      <a:lnTo>
                        <a:pt x="159" y="189"/>
                      </a:lnTo>
                      <a:lnTo>
                        <a:pt x="167" y="190"/>
                      </a:lnTo>
                      <a:lnTo>
                        <a:pt x="175" y="194"/>
                      </a:lnTo>
                      <a:lnTo>
                        <a:pt x="183" y="194"/>
                      </a:lnTo>
                      <a:lnTo>
                        <a:pt x="185" y="195"/>
                      </a:lnTo>
                      <a:lnTo>
                        <a:pt x="191" y="192"/>
                      </a:lnTo>
                      <a:lnTo>
                        <a:pt x="203" y="189"/>
                      </a:lnTo>
                      <a:lnTo>
                        <a:pt x="207" y="185"/>
                      </a:lnTo>
                      <a:lnTo>
                        <a:pt x="207" y="182"/>
                      </a:lnTo>
                      <a:lnTo>
                        <a:pt x="207" y="177"/>
                      </a:lnTo>
                      <a:lnTo>
                        <a:pt x="206" y="177"/>
                      </a:lnTo>
                      <a:lnTo>
                        <a:pt x="203" y="177"/>
                      </a:lnTo>
                      <a:lnTo>
                        <a:pt x="200" y="176"/>
                      </a:lnTo>
                      <a:lnTo>
                        <a:pt x="195" y="176"/>
                      </a:lnTo>
                      <a:lnTo>
                        <a:pt x="191" y="177"/>
                      </a:lnTo>
                      <a:lnTo>
                        <a:pt x="180" y="182"/>
                      </a:lnTo>
                      <a:lnTo>
                        <a:pt x="175" y="181"/>
                      </a:lnTo>
                      <a:lnTo>
                        <a:pt x="169" y="178"/>
                      </a:lnTo>
                      <a:lnTo>
                        <a:pt x="165" y="172"/>
                      </a:lnTo>
                      <a:lnTo>
                        <a:pt x="164" y="171"/>
                      </a:lnTo>
                      <a:lnTo>
                        <a:pt x="152" y="171"/>
                      </a:lnTo>
                      <a:lnTo>
                        <a:pt x="146" y="163"/>
                      </a:lnTo>
                      <a:lnTo>
                        <a:pt x="140" y="162"/>
                      </a:lnTo>
                      <a:lnTo>
                        <a:pt x="137" y="161"/>
                      </a:lnTo>
                      <a:lnTo>
                        <a:pt x="131" y="162"/>
                      </a:lnTo>
                      <a:lnTo>
                        <a:pt x="126" y="165"/>
                      </a:lnTo>
                      <a:lnTo>
                        <a:pt x="120" y="163"/>
                      </a:lnTo>
                      <a:lnTo>
                        <a:pt x="115" y="168"/>
                      </a:lnTo>
                      <a:lnTo>
                        <a:pt x="111" y="174"/>
                      </a:lnTo>
                      <a:lnTo>
                        <a:pt x="55" y="174"/>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97" name="Freeform 48"/>
                <p:cNvSpPr>
                  <a:spLocks noChangeAspect="1"/>
                </p:cNvSpPr>
                <p:nvPr/>
              </p:nvSpPr>
              <p:spPr bwMode="gray">
                <a:xfrm>
                  <a:off x="5276055" y="3708747"/>
                  <a:ext cx="190500" cy="187325"/>
                </a:xfrm>
                <a:custGeom>
                  <a:avLst/>
                  <a:gdLst/>
                  <a:ahLst/>
                  <a:cxnLst>
                    <a:cxn ang="0">
                      <a:pos x="450" y="144"/>
                    </a:cxn>
                    <a:cxn ang="0">
                      <a:pos x="521" y="238"/>
                    </a:cxn>
                    <a:cxn ang="0">
                      <a:pos x="505" y="292"/>
                    </a:cxn>
                    <a:cxn ang="0">
                      <a:pos x="538" y="325"/>
                    </a:cxn>
                    <a:cxn ang="0">
                      <a:pos x="537" y="349"/>
                    </a:cxn>
                    <a:cxn ang="0">
                      <a:pos x="536" y="380"/>
                    </a:cxn>
                    <a:cxn ang="0">
                      <a:pos x="528" y="402"/>
                    </a:cxn>
                    <a:cxn ang="0">
                      <a:pos x="542" y="432"/>
                    </a:cxn>
                    <a:cxn ang="0">
                      <a:pos x="550" y="467"/>
                    </a:cxn>
                    <a:cxn ang="0">
                      <a:pos x="561" y="488"/>
                    </a:cxn>
                    <a:cxn ang="0">
                      <a:pos x="587" y="514"/>
                    </a:cxn>
                    <a:cxn ang="0">
                      <a:pos x="593" y="526"/>
                    </a:cxn>
                    <a:cxn ang="0">
                      <a:pos x="541" y="557"/>
                    </a:cxn>
                    <a:cxn ang="0">
                      <a:pos x="476" y="564"/>
                    </a:cxn>
                    <a:cxn ang="0">
                      <a:pos x="436" y="583"/>
                    </a:cxn>
                    <a:cxn ang="0">
                      <a:pos x="378" y="589"/>
                    </a:cxn>
                    <a:cxn ang="0">
                      <a:pos x="355" y="580"/>
                    </a:cxn>
                    <a:cxn ang="0">
                      <a:pos x="331" y="584"/>
                    </a:cxn>
                    <a:cxn ang="0">
                      <a:pos x="280" y="567"/>
                    </a:cxn>
                    <a:cxn ang="0">
                      <a:pos x="270" y="531"/>
                    </a:cxn>
                    <a:cxn ang="0">
                      <a:pos x="249" y="476"/>
                    </a:cxn>
                    <a:cxn ang="0">
                      <a:pos x="229" y="473"/>
                    </a:cxn>
                    <a:cxn ang="0">
                      <a:pos x="208" y="475"/>
                    </a:cxn>
                    <a:cxn ang="0">
                      <a:pos x="178" y="459"/>
                    </a:cxn>
                    <a:cxn ang="0">
                      <a:pos x="125" y="440"/>
                    </a:cxn>
                    <a:cxn ang="0">
                      <a:pos x="95" y="418"/>
                    </a:cxn>
                    <a:cxn ang="0">
                      <a:pos x="65" y="386"/>
                    </a:cxn>
                    <a:cxn ang="0">
                      <a:pos x="49" y="328"/>
                    </a:cxn>
                    <a:cxn ang="0">
                      <a:pos x="11" y="278"/>
                    </a:cxn>
                    <a:cxn ang="0">
                      <a:pos x="9" y="231"/>
                    </a:cxn>
                    <a:cxn ang="0">
                      <a:pos x="0" y="187"/>
                    </a:cxn>
                    <a:cxn ang="0">
                      <a:pos x="39" y="159"/>
                    </a:cxn>
                    <a:cxn ang="0">
                      <a:pos x="64" y="121"/>
                    </a:cxn>
                    <a:cxn ang="0">
                      <a:pos x="52" y="102"/>
                    </a:cxn>
                    <a:cxn ang="0">
                      <a:pos x="49" y="83"/>
                    </a:cxn>
                    <a:cxn ang="0">
                      <a:pos x="66" y="46"/>
                    </a:cxn>
                    <a:cxn ang="0">
                      <a:pos x="66" y="5"/>
                    </a:cxn>
                    <a:cxn ang="0">
                      <a:pos x="119" y="7"/>
                    </a:cxn>
                    <a:cxn ang="0">
                      <a:pos x="118" y="83"/>
                    </a:cxn>
                    <a:cxn ang="0">
                      <a:pos x="133" y="88"/>
                    </a:cxn>
                    <a:cxn ang="0">
                      <a:pos x="148" y="75"/>
                    </a:cxn>
                    <a:cxn ang="0">
                      <a:pos x="173" y="86"/>
                    </a:cxn>
                    <a:cxn ang="0">
                      <a:pos x="186" y="84"/>
                    </a:cxn>
                    <a:cxn ang="0">
                      <a:pos x="214" y="79"/>
                    </a:cxn>
                    <a:cxn ang="0">
                      <a:pos x="209" y="66"/>
                    </a:cxn>
                    <a:cxn ang="0">
                      <a:pos x="209" y="48"/>
                    </a:cxn>
                    <a:cxn ang="0">
                      <a:pos x="225" y="35"/>
                    </a:cxn>
                    <a:cxn ang="0">
                      <a:pos x="238" y="21"/>
                    </a:cxn>
                    <a:cxn ang="0">
                      <a:pos x="251" y="0"/>
                    </a:cxn>
                  </a:cxnLst>
                  <a:rect l="0" t="0" r="r" b="b"/>
                  <a:pathLst>
                    <a:path w="596" h="591">
                      <a:moveTo>
                        <a:pt x="442" y="112"/>
                      </a:moveTo>
                      <a:lnTo>
                        <a:pt x="445" y="117"/>
                      </a:lnTo>
                      <a:lnTo>
                        <a:pt x="445" y="125"/>
                      </a:lnTo>
                      <a:lnTo>
                        <a:pt x="450" y="144"/>
                      </a:lnTo>
                      <a:lnTo>
                        <a:pt x="453" y="155"/>
                      </a:lnTo>
                      <a:lnTo>
                        <a:pt x="531" y="201"/>
                      </a:lnTo>
                      <a:lnTo>
                        <a:pt x="528" y="207"/>
                      </a:lnTo>
                      <a:lnTo>
                        <a:pt x="521" y="238"/>
                      </a:lnTo>
                      <a:lnTo>
                        <a:pt x="517" y="244"/>
                      </a:lnTo>
                      <a:lnTo>
                        <a:pt x="514" y="256"/>
                      </a:lnTo>
                      <a:lnTo>
                        <a:pt x="504" y="281"/>
                      </a:lnTo>
                      <a:lnTo>
                        <a:pt x="505" y="292"/>
                      </a:lnTo>
                      <a:lnTo>
                        <a:pt x="507" y="298"/>
                      </a:lnTo>
                      <a:lnTo>
                        <a:pt x="523" y="309"/>
                      </a:lnTo>
                      <a:lnTo>
                        <a:pt x="530" y="317"/>
                      </a:lnTo>
                      <a:lnTo>
                        <a:pt x="538" y="325"/>
                      </a:lnTo>
                      <a:lnTo>
                        <a:pt x="544" y="336"/>
                      </a:lnTo>
                      <a:lnTo>
                        <a:pt x="544" y="341"/>
                      </a:lnTo>
                      <a:lnTo>
                        <a:pt x="542" y="342"/>
                      </a:lnTo>
                      <a:lnTo>
                        <a:pt x="537" y="349"/>
                      </a:lnTo>
                      <a:lnTo>
                        <a:pt x="536" y="362"/>
                      </a:lnTo>
                      <a:lnTo>
                        <a:pt x="533" y="368"/>
                      </a:lnTo>
                      <a:lnTo>
                        <a:pt x="537" y="374"/>
                      </a:lnTo>
                      <a:lnTo>
                        <a:pt x="536" y="380"/>
                      </a:lnTo>
                      <a:lnTo>
                        <a:pt x="538" y="385"/>
                      </a:lnTo>
                      <a:lnTo>
                        <a:pt x="537" y="395"/>
                      </a:lnTo>
                      <a:lnTo>
                        <a:pt x="531" y="395"/>
                      </a:lnTo>
                      <a:lnTo>
                        <a:pt x="528" y="402"/>
                      </a:lnTo>
                      <a:lnTo>
                        <a:pt x="531" y="412"/>
                      </a:lnTo>
                      <a:lnTo>
                        <a:pt x="537" y="425"/>
                      </a:lnTo>
                      <a:lnTo>
                        <a:pt x="542" y="429"/>
                      </a:lnTo>
                      <a:lnTo>
                        <a:pt x="542" y="432"/>
                      </a:lnTo>
                      <a:lnTo>
                        <a:pt x="538" y="435"/>
                      </a:lnTo>
                      <a:lnTo>
                        <a:pt x="550" y="455"/>
                      </a:lnTo>
                      <a:lnTo>
                        <a:pt x="552" y="460"/>
                      </a:lnTo>
                      <a:lnTo>
                        <a:pt x="550" y="467"/>
                      </a:lnTo>
                      <a:lnTo>
                        <a:pt x="555" y="472"/>
                      </a:lnTo>
                      <a:lnTo>
                        <a:pt x="558" y="478"/>
                      </a:lnTo>
                      <a:lnTo>
                        <a:pt x="558" y="484"/>
                      </a:lnTo>
                      <a:lnTo>
                        <a:pt x="561" y="488"/>
                      </a:lnTo>
                      <a:lnTo>
                        <a:pt x="561" y="497"/>
                      </a:lnTo>
                      <a:lnTo>
                        <a:pt x="573" y="503"/>
                      </a:lnTo>
                      <a:lnTo>
                        <a:pt x="577" y="513"/>
                      </a:lnTo>
                      <a:lnTo>
                        <a:pt x="587" y="514"/>
                      </a:lnTo>
                      <a:lnTo>
                        <a:pt x="592" y="518"/>
                      </a:lnTo>
                      <a:lnTo>
                        <a:pt x="595" y="519"/>
                      </a:lnTo>
                      <a:lnTo>
                        <a:pt x="596" y="525"/>
                      </a:lnTo>
                      <a:lnTo>
                        <a:pt x="593" y="526"/>
                      </a:lnTo>
                      <a:lnTo>
                        <a:pt x="579" y="536"/>
                      </a:lnTo>
                      <a:lnTo>
                        <a:pt x="564" y="550"/>
                      </a:lnTo>
                      <a:lnTo>
                        <a:pt x="560" y="552"/>
                      </a:lnTo>
                      <a:lnTo>
                        <a:pt x="541" y="557"/>
                      </a:lnTo>
                      <a:lnTo>
                        <a:pt x="507" y="569"/>
                      </a:lnTo>
                      <a:lnTo>
                        <a:pt x="499" y="570"/>
                      </a:lnTo>
                      <a:lnTo>
                        <a:pt x="489" y="570"/>
                      </a:lnTo>
                      <a:lnTo>
                        <a:pt x="476" y="564"/>
                      </a:lnTo>
                      <a:lnTo>
                        <a:pt x="467" y="567"/>
                      </a:lnTo>
                      <a:lnTo>
                        <a:pt x="453" y="568"/>
                      </a:lnTo>
                      <a:lnTo>
                        <a:pt x="440" y="581"/>
                      </a:lnTo>
                      <a:lnTo>
                        <a:pt x="436" y="583"/>
                      </a:lnTo>
                      <a:lnTo>
                        <a:pt x="429" y="583"/>
                      </a:lnTo>
                      <a:lnTo>
                        <a:pt x="398" y="581"/>
                      </a:lnTo>
                      <a:lnTo>
                        <a:pt x="387" y="589"/>
                      </a:lnTo>
                      <a:lnTo>
                        <a:pt x="378" y="589"/>
                      </a:lnTo>
                      <a:lnTo>
                        <a:pt x="371" y="591"/>
                      </a:lnTo>
                      <a:lnTo>
                        <a:pt x="366" y="590"/>
                      </a:lnTo>
                      <a:lnTo>
                        <a:pt x="361" y="588"/>
                      </a:lnTo>
                      <a:lnTo>
                        <a:pt x="355" y="580"/>
                      </a:lnTo>
                      <a:lnTo>
                        <a:pt x="348" y="578"/>
                      </a:lnTo>
                      <a:lnTo>
                        <a:pt x="340" y="578"/>
                      </a:lnTo>
                      <a:lnTo>
                        <a:pt x="334" y="583"/>
                      </a:lnTo>
                      <a:lnTo>
                        <a:pt x="331" y="584"/>
                      </a:lnTo>
                      <a:lnTo>
                        <a:pt x="290" y="583"/>
                      </a:lnTo>
                      <a:lnTo>
                        <a:pt x="290" y="579"/>
                      </a:lnTo>
                      <a:lnTo>
                        <a:pt x="285" y="570"/>
                      </a:lnTo>
                      <a:lnTo>
                        <a:pt x="280" y="567"/>
                      </a:lnTo>
                      <a:lnTo>
                        <a:pt x="275" y="559"/>
                      </a:lnTo>
                      <a:lnTo>
                        <a:pt x="274" y="557"/>
                      </a:lnTo>
                      <a:lnTo>
                        <a:pt x="275" y="538"/>
                      </a:lnTo>
                      <a:lnTo>
                        <a:pt x="270" y="531"/>
                      </a:lnTo>
                      <a:lnTo>
                        <a:pt x="269" y="513"/>
                      </a:lnTo>
                      <a:lnTo>
                        <a:pt x="264" y="494"/>
                      </a:lnTo>
                      <a:lnTo>
                        <a:pt x="261" y="487"/>
                      </a:lnTo>
                      <a:lnTo>
                        <a:pt x="249" y="476"/>
                      </a:lnTo>
                      <a:lnTo>
                        <a:pt x="237" y="472"/>
                      </a:lnTo>
                      <a:lnTo>
                        <a:pt x="232" y="480"/>
                      </a:lnTo>
                      <a:lnTo>
                        <a:pt x="230" y="476"/>
                      </a:lnTo>
                      <a:lnTo>
                        <a:pt x="229" y="473"/>
                      </a:lnTo>
                      <a:lnTo>
                        <a:pt x="226" y="472"/>
                      </a:lnTo>
                      <a:lnTo>
                        <a:pt x="221" y="472"/>
                      </a:lnTo>
                      <a:lnTo>
                        <a:pt x="210" y="476"/>
                      </a:lnTo>
                      <a:lnTo>
                        <a:pt x="208" y="475"/>
                      </a:lnTo>
                      <a:lnTo>
                        <a:pt x="203" y="468"/>
                      </a:lnTo>
                      <a:lnTo>
                        <a:pt x="193" y="470"/>
                      </a:lnTo>
                      <a:lnTo>
                        <a:pt x="182" y="462"/>
                      </a:lnTo>
                      <a:lnTo>
                        <a:pt x="178" y="459"/>
                      </a:lnTo>
                      <a:lnTo>
                        <a:pt x="176" y="456"/>
                      </a:lnTo>
                      <a:lnTo>
                        <a:pt x="165" y="456"/>
                      </a:lnTo>
                      <a:lnTo>
                        <a:pt x="154" y="452"/>
                      </a:lnTo>
                      <a:lnTo>
                        <a:pt x="125" y="440"/>
                      </a:lnTo>
                      <a:lnTo>
                        <a:pt x="117" y="438"/>
                      </a:lnTo>
                      <a:lnTo>
                        <a:pt x="109" y="434"/>
                      </a:lnTo>
                      <a:lnTo>
                        <a:pt x="105" y="427"/>
                      </a:lnTo>
                      <a:lnTo>
                        <a:pt x="95" y="418"/>
                      </a:lnTo>
                      <a:lnTo>
                        <a:pt x="87" y="416"/>
                      </a:lnTo>
                      <a:lnTo>
                        <a:pt x="81" y="417"/>
                      </a:lnTo>
                      <a:lnTo>
                        <a:pt x="70" y="398"/>
                      </a:lnTo>
                      <a:lnTo>
                        <a:pt x="65" y="386"/>
                      </a:lnTo>
                      <a:lnTo>
                        <a:pt x="58" y="374"/>
                      </a:lnTo>
                      <a:lnTo>
                        <a:pt x="49" y="352"/>
                      </a:lnTo>
                      <a:lnTo>
                        <a:pt x="50" y="338"/>
                      </a:lnTo>
                      <a:lnTo>
                        <a:pt x="49" y="328"/>
                      </a:lnTo>
                      <a:lnTo>
                        <a:pt x="31" y="310"/>
                      </a:lnTo>
                      <a:lnTo>
                        <a:pt x="9" y="298"/>
                      </a:lnTo>
                      <a:lnTo>
                        <a:pt x="6" y="284"/>
                      </a:lnTo>
                      <a:lnTo>
                        <a:pt x="11" y="278"/>
                      </a:lnTo>
                      <a:lnTo>
                        <a:pt x="15" y="272"/>
                      </a:lnTo>
                      <a:lnTo>
                        <a:pt x="11" y="258"/>
                      </a:lnTo>
                      <a:lnTo>
                        <a:pt x="9" y="246"/>
                      </a:lnTo>
                      <a:lnTo>
                        <a:pt x="9" y="231"/>
                      </a:lnTo>
                      <a:lnTo>
                        <a:pt x="5" y="225"/>
                      </a:lnTo>
                      <a:lnTo>
                        <a:pt x="1" y="222"/>
                      </a:lnTo>
                      <a:lnTo>
                        <a:pt x="0" y="206"/>
                      </a:lnTo>
                      <a:lnTo>
                        <a:pt x="0" y="187"/>
                      </a:lnTo>
                      <a:lnTo>
                        <a:pt x="3" y="186"/>
                      </a:lnTo>
                      <a:lnTo>
                        <a:pt x="14" y="183"/>
                      </a:lnTo>
                      <a:lnTo>
                        <a:pt x="28" y="179"/>
                      </a:lnTo>
                      <a:lnTo>
                        <a:pt x="39" y="159"/>
                      </a:lnTo>
                      <a:lnTo>
                        <a:pt x="44" y="153"/>
                      </a:lnTo>
                      <a:lnTo>
                        <a:pt x="50" y="139"/>
                      </a:lnTo>
                      <a:lnTo>
                        <a:pt x="60" y="127"/>
                      </a:lnTo>
                      <a:lnTo>
                        <a:pt x="64" y="121"/>
                      </a:lnTo>
                      <a:lnTo>
                        <a:pt x="64" y="113"/>
                      </a:lnTo>
                      <a:lnTo>
                        <a:pt x="62" y="107"/>
                      </a:lnTo>
                      <a:lnTo>
                        <a:pt x="58" y="104"/>
                      </a:lnTo>
                      <a:lnTo>
                        <a:pt x="52" y="102"/>
                      </a:lnTo>
                      <a:lnTo>
                        <a:pt x="48" y="99"/>
                      </a:lnTo>
                      <a:lnTo>
                        <a:pt x="48" y="95"/>
                      </a:lnTo>
                      <a:lnTo>
                        <a:pt x="48" y="89"/>
                      </a:lnTo>
                      <a:lnTo>
                        <a:pt x="49" y="83"/>
                      </a:lnTo>
                      <a:lnTo>
                        <a:pt x="54" y="78"/>
                      </a:lnTo>
                      <a:lnTo>
                        <a:pt x="65" y="63"/>
                      </a:lnTo>
                      <a:lnTo>
                        <a:pt x="68" y="53"/>
                      </a:lnTo>
                      <a:lnTo>
                        <a:pt x="66" y="46"/>
                      </a:lnTo>
                      <a:lnTo>
                        <a:pt x="62" y="31"/>
                      </a:lnTo>
                      <a:lnTo>
                        <a:pt x="49" y="10"/>
                      </a:lnTo>
                      <a:lnTo>
                        <a:pt x="44" y="3"/>
                      </a:lnTo>
                      <a:lnTo>
                        <a:pt x="66" y="5"/>
                      </a:lnTo>
                      <a:lnTo>
                        <a:pt x="73" y="2"/>
                      </a:lnTo>
                      <a:lnTo>
                        <a:pt x="73" y="0"/>
                      </a:lnTo>
                      <a:lnTo>
                        <a:pt x="118" y="0"/>
                      </a:lnTo>
                      <a:lnTo>
                        <a:pt x="119" y="7"/>
                      </a:lnTo>
                      <a:lnTo>
                        <a:pt x="118" y="26"/>
                      </a:lnTo>
                      <a:lnTo>
                        <a:pt x="114" y="40"/>
                      </a:lnTo>
                      <a:lnTo>
                        <a:pt x="113" y="61"/>
                      </a:lnTo>
                      <a:lnTo>
                        <a:pt x="118" y="83"/>
                      </a:lnTo>
                      <a:lnTo>
                        <a:pt x="117" y="90"/>
                      </a:lnTo>
                      <a:lnTo>
                        <a:pt x="122" y="99"/>
                      </a:lnTo>
                      <a:lnTo>
                        <a:pt x="129" y="95"/>
                      </a:lnTo>
                      <a:lnTo>
                        <a:pt x="133" y="88"/>
                      </a:lnTo>
                      <a:lnTo>
                        <a:pt x="139" y="86"/>
                      </a:lnTo>
                      <a:lnTo>
                        <a:pt x="138" y="78"/>
                      </a:lnTo>
                      <a:lnTo>
                        <a:pt x="143" y="72"/>
                      </a:lnTo>
                      <a:lnTo>
                        <a:pt x="148" y="75"/>
                      </a:lnTo>
                      <a:lnTo>
                        <a:pt x="157" y="85"/>
                      </a:lnTo>
                      <a:lnTo>
                        <a:pt x="163" y="90"/>
                      </a:lnTo>
                      <a:lnTo>
                        <a:pt x="170" y="86"/>
                      </a:lnTo>
                      <a:lnTo>
                        <a:pt x="173" y="86"/>
                      </a:lnTo>
                      <a:lnTo>
                        <a:pt x="176" y="107"/>
                      </a:lnTo>
                      <a:lnTo>
                        <a:pt x="183" y="101"/>
                      </a:lnTo>
                      <a:lnTo>
                        <a:pt x="182" y="94"/>
                      </a:lnTo>
                      <a:lnTo>
                        <a:pt x="186" y="84"/>
                      </a:lnTo>
                      <a:lnTo>
                        <a:pt x="189" y="83"/>
                      </a:lnTo>
                      <a:lnTo>
                        <a:pt x="200" y="83"/>
                      </a:lnTo>
                      <a:lnTo>
                        <a:pt x="205" y="83"/>
                      </a:lnTo>
                      <a:lnTo>
                        <a:pt x="214" y="79"/>
                      </a:lnTo>
                      <a:lnTo>
                        <a:pt x="225" y="72"/>
                      </a:lnTo>
                      <a:lnTo>
                        <a:pt x="226" y="69"/>
                      </a:lnTo>
                      <a:lnTo>
                        <a:pt x="224" y="64"/>
                      </a:lnTo>
                      <a:lnTo>
                        <a:pt x="209" y="66"/>
                      </a:lnTo>
                      <a:lnTo>
                        <a:pt x="200" y="62"/>
                      </a:lnTo>
                      <a:lnTo>
                        <a:pt x="202" y="58"/>
                      </a:lnTo>
                      <a:lnTo>
                        <a:pt x="211" y="52"/>
                      </a:lnTo>
                      <a:lnTo>
                        <a:pt x="209" y="48"/>
                      </a:lnTo>
                      <a:lnTo>
                        <a:pt x="211" y="46"/>
                      </a:lnTo>
                      <a:lnTo>
                        <a:pt x="219" y="46"/>
                      </a:lnTo>
                      <a:lnTo>
                        <a:pt x="220" y="42"/>
                      </a:lnTo>
                      <a:lnTo>
                        <a:pt x="225" y="35"/>
                      </a:lnTo>
                      <a:lnTo>
                        <a:pt x="226" y="30"/>
                      </a:lnTo>
                      <a:lnTo>
                        <a:pt x="231" y="29"/>
                      </a:lnTo>
                      <a:lnTo>
                        <a:pt x="234" y="20"/>
                      </a:lnTo>
                      <a:lnTo>
                        <a:pt x="238" y="21"/>
                      </a:lnTo>
                      <a:lnTo>
                        <a:pt x="240" y="18"/>
                      </a:lnTo>
                      <a:lnTo>
                        <a:pt x="236" y="12"/>
                      </a:lnTo>
                      <a:lnTo>
                        <a:pt x="240" y="5"/>
                      </a:lnTo>
                      <a:lnTo>
                        <a:pt x="251" y="0"/>
                      </a:lnTo>
                      <a:lnTo>
                        <a:pt x="442" y="112"/>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98" name="Freeform 49"/>
                <p:cNvSpPr>
                  <a:spLocks noChangeAspect="1"/>
                </p:cNvSpPr>
                <p:nvPr/>
              </p:nvSpPr>
              <p:spPr bwMode="gray">
                <a:xfrm>
                  <a:off x="4528343" y="3518247"/>
                  <a:ext cx="52388" cy="52388"/>
                </a:xfrm>
                <a:custGeom>
                  <a:avLst/>
                  <a:gdLst/>
                  <a:ahLst/>
                  <a:cxnLst>
                    <a:cxn ang="0">
                      <a:pos x="8" y="51"/>
                    </a:cxn>
                    <a:cxn ang="0">
                      <a:pos x="17" y="50"/>
                    </a:cxn>
                    <a:cxn ang="0">
                      <a:pos x="23" y="39"/>
                    </a:cxn>
                    <a:cxn ang="0">
                      <a:pos x="32" y="37"/>
                    </a:cxn>
                    <a:cxn ang="0">
                      <a:pos x="37" y="31"/>
                    </a:cxn>
                    <a:cxn ang="0">
                      <a:pos x="46" y="16"/>
                    </a:cxn>
                    <a:cxn ang="0">
                      <a:pos x="49" y="6"/>
                    </a:cxn>
                    <a:cxn ang="0">
                      <a:pos x="61" y="7"/>
                    </a:cxn>
                    <a:cxn ang="0">
                      <a:pos x="70" y="5"/>
                    </a:cxn>
                    <a:cxn ang="0">
                      <a:pos x="76" y="0"/>
                    </a:cxn>
                    <a:cxn ang="0">
                      <a:pos x="115" y="1"/>
                    </a:cxn>
                    <a:cxn ang="0">
                      <a:pos x="125" y="12"/>
                    </a:cxn>
                    <a:cxn ang="0">
                      <a:pos x="134" y="21"/>
                    </a:cxn>
                    <a:cxn ang="0">
                      <a:pos x="136" y="27"/>
                    </a:cxn>
                    <a:cxn ang="0">
                      <a:pos x="135" y="32"/>
                    </a:cxn>
                    <a:cxn ang="0">
                      <a:pos x="145" y="35"/>
                    </a:cxn>
                    <a:cxn ang="0">
                      <a:pos x="143" y="40"/>
                    </a:cxn>
                    <a:cxn ang="0">
                      <a:pos x="143" y="45"/>
                    </a:cxn>
                    <a:cxn ang="0">
                      <a:pos x="146" y="53"/>
                    </a:cxn>
                    <a:cxn ang="0">
                      <a:pos x="152" y="60"/>
                    </a:cxn>
                    <a:cxn ang="0">
                      <a:pos x="153" y="71"/>
                    </a:cxn>
                    <a:cxn ang="0">
                      <a:pos x="146" y="85"/>
                    </a:cxn>
                    <a:cxn ang="0">
                      <a:pos x="143" y="92"/>
                    </a:cxn>
                    <a:cxn ang="0">
                      <a:pos x="162" y="82"/>
                    </a:cxn>
                    <a:cxn ang="0">
                      <a:pos x="164" y="85"/>
                    </a:cxn>
                    <a:cxn ang="0">
                      <a:pos x="163" y="93"/>
                    </a:cxn>
                    <a:cxn ang="0">
                      <a:pos x="167" y="98"/>
                    </a:cxn>
                    <a:cxn ang="0">
                      <a:pos x="152" y="105"/>
                    </a:cxn>
                    <a:cxn ang="0">
                      <a:pos x="150" y="123"/>
                    </a:cxn>
                    <a:cxn ang="0">
                      <a:pos x="143" y="129"/>
                    </a:cxn>
                    <a:cxn ang="0">
                      <a:pos x="136" y="136"/>
                    </a:cxn>
                    <a:cxn ang="0">
                      <a:pos x="121" y="146"/>
                    </a:cxn>
                    <a:cxn ang="0">
                      <a:pos x="113" y="148"/>
                    </a:cxn>
                    <a:cxn ang="0">
                      <a:pos x="112" y="156"/>
                    </a:cxn>
                    <a:cxn ang="0">
                      <a:pos x="108" y="163"/>
                    </a:cxn>
                    <a:cxn ang="0">
                      <a:pos x="102" y="166"/>
                    </a:cxn>
                    <a:cxn ang="0">
                      <a:pos x="61" y="147"/>
                    </a:cxn>
                    <a:cxn ang="0">
                      <a:pos x="51" y="140"/>
                    </a:cxn>
                    <a:cxn ang="0">
                      <a:pos x="32" y="124"/>
                    </a:cxn>
                    <a:cxn ang="0">
                      <a:pos x="23" y="118"/>
                    </a:cxn>
                    <a:cxn ang="0">
                      <a:pos x="22" y="110"/>
                    </a:cxn>
                    <a:cxn ang="0">
                      <a:pos x="16" y="102"/>
                    </a:cxn>
                    <a:cxn ang="0">
                      <a:pos x="5" y="93"/>
                    </a:cxn>
                    <a:cxn ang="0">
                      <a:pos x="8" y="86"/>
                    </a:cxn>
                    <a:cxn ang="0">
                      <a:pos x="13" y="87"/>
                    </a:cxn>
                    <a:cxn ang="0">
                      <a:pos x="11" y="82"/>
                    </a:cxn>
                    <a:cxn ang="0">
                      <a:pos x="5" y="78"/>
                    </a:cxn>
                    <a:cxn ang="0">
                      <a:pos x="5" y="65"/>
                    </a:cxn>
                    <a:cxn ang="0">
                      <a:pos x="0" y="60"/>
                    </a:cxn>
                    <a:cxn ang="0">
                      <a:pos x="2" y="49"/>
                    </a:cxn>
                  </a:cxnLst>
                  <a:rect l="0" t="0" r="r" b="b"/>
                  <a:pathLst>
                    <a:path w="167" h="166">
                      <a:moveTo>
                        <a:pt x="2" y="49"/>
                      </a:moveTo>
                      <a:lnTo>
                        <a:pt x="8" y="51"/>
                      </a:lnTo>
                      <a:lnTo>
                        <a:pt x="14" y="51"/>
                      </a:lnTo>
                      <a:lnTo>
                        <a:pt x="17" y="50"/>
                      </a:lnTo>
                      <a:lnTo>
                        <a:pt x="19" y="49"/>
                      </a:lnTo>
                      <a:lnTo>
                        <a:pt x="23" y="39"/>
                      </a:lnTo>
                      <a:lnTo>
                        <a:pt x="28" y="39"/>
                      </a:lnTo>
                      <a:lnTo>
                        <a:pt x="32" y="37"/>
                      </a:lnTo>
                      <a:lnTo>
                        <a:pt x="32" y="32"/>
                      </a:lnTo>
                      <a:lnTo>
                        <a:pt x="37" y="31"/>
                      </a:lnTo>
                      <a:lnTo>
                        <a:pt x="43" y="23"/>
                      </a:lnTo>
                      <a:lnTo>
                        <a:pt x="46" y="16"/>
                      </a:lnTo>
                      <a:lnTo>
                        <a:pt x="45" y="7"/>
                      </a:lnTo>
                      <a:lnTo>
                        <a:pt x="49" y="6"/>
                      </a:lnTo>
                      <a:lnTo>
                        <a:pt x="57" y="5"/>
                      </a:lnTo>
                      <a:lnTo>
                        <a:pt x="61" y="7"/>
                      </a:lnTo>
                      <a:lnTo>
                        <a:pt x="65" y="7"/>
                      </a:lnTo>
                      <a:lnTo>
                        <a:pt x="70" y="5"/>
                      </a:lnTo>
                      <a:lnTo>
                        <a:pt x="76" y="5"/>
                      </a:lnTo>
                      <a:lnTo>
                        <a:pt x="76" y="0"/>
                      </a:lnTo>
                      <a:lnTo>
                        <a:pt x="102" y="0"/>
                      </a:lnTo>
                      <a:lnTo>
                        <a:pt x="115" y="1"/>
                      </a:lnTo>
                      <a:lnTo>
                        <a:pt x="119" y="8"/>
                      </a:lnTo>
                      <a:lnTo>
                        <a:pt x="125" y="12"/>
                      </a:lnTo>
                      <a:lnTo>
                        <a:pt x="129" y="17"/>
                      </a:lnTo>
                      <a:lnTo>
                        <a:pt x="134" y="21"/>
                      </a:lnTo>
                      <a:lnTo>
                        <a:pt x="134" y="23"/>
                      </a:lnTo>
                      <a:lnTo>
                        <a:pt x="136" y="27"/>
                      </a:lnTo>
                      <a:lnTo>
                        <a:pt x="135" y="29"/>
                      </a:lnTo>
                      <a:lnTo>
                        <a:pt x="135" y="32"/>
                      </a:lnTo>
                      <a:lnTo>
                        <a:pt x="142" y="34"/>
                      </a:lnTo>
                      <a:lnTo>
                        <a:pt x="145" y="35"/>
                      </a:lnTo>
                      <a:lnTo>
                        <a:pt x="145" y="38"/>
                      </a:lnTo>
                      <a:lnTo>
                        <a:pt x="143" y="40"/>
                      </a:lnTo>
                      <a:lnTo>
                        <a:pt x="145" y="45"/>
                      </a:lnTo>
                      <a:lnTo>
                        <a:pt x="143" y="45"/>
                      </a:lnTo>
                      <a:lnTo>
                        <a:pt x="145" y="50"/>
                      </a:lnTo>
                      <a:lnTo>
                        <a:pt x="146" y="53"/>
                      </a:lnTo>
                      <a:lnTo>
                        <a:pt x="151" y="56"/>
                      </a:lnTo>
                      <a:lnTo>
                        <a:pt x="152" y="60"/>
                      </a:lnTo>
                      <a:lnTo>
                        <a:pt x="155" y="70"/>
                      </a:lnTo>
                      <a:lnTo>
                        <a:pt x="153" y="71"/>
                      </a:lnTo>
                      <a:lnTo>
                        <a:pt x="148" y="74"/>
                      </a:lnTo>
                      <a:lnTo>
                        <a:pt x="146" y="85"/>
                      </a:lnTo>
                      <a:lnTo>
                        <a:pt x="143" y="90"/>
                      </a:lnTo>
                      <a:lnTo>
                        <a:pt x="143" y="92"/>
                      </a:lnTo>
                      <a:lnTo>
                        <a:pt x="156" y="87"/>
                      </a:lnTo>
                      <a:lnTo>
                        <a:pt x="162" y="82"/>
                      </a:lnTo>
                      <a:lnTo>
                        <a:pt x="163" y="82"/>
                      </a:lnTo>
                      <a:lnTo>
                        <a:pt x="164" y="85"/>
                      </a:lnTo>
                      <a:lnTo>
                        <a:pt x="164" y="88"/>
                      </a:lnTo>
                      <a:lnTo>
                        <a:pt x="163" y="93"/>
                      </a:lnTo>
                      <a:lnTo>
                        <a:pt x="167" y="97"/>
                      </a:lnTo>
                      <a:lnTo>
                        <a:pt x="167" y="98"/>
                      </a:lnTo>
                      <a:lnTo>
                        <a:pt x="157" y="99"/>
                      </a:lnTo>
                      <a:lnTo>
                        <a:pt x="152" y="105"/>
                      </a:lnTo>
                      <a:lnTo>
                        <a:pt x="150" y="107"/>
                      </a:lnTo>
                      <a:lnTo>
                        <a:pt x="150" y="123"/>
                      </a:lnTo>
                      <a:lnTo>
                        <a:pt x="146" y="124"/>
                      </a:lnTo>
                      <a:lnTo>
                        <a:pt x="143" y="129"/>
                      </a:lnTo>
                      <a:lnTo>
                        <a:pt x="140" y="129"/>
                      </a:lnTo>
                      <a:lnTo>
                        <a:pt x="136" y="136"/>
                      </a:lnTo>
                      <a:lnTo>
                        <a:pt x="130" y="137"/>
                      </a:lnTo>
                      <a:lnTo>
                        <a:pt x="121" y="146"/>
                      </a:lnTo>
                      <a:lnTo>
                        <a:pt x="118" y="148"/>
                      </a:lnTo>
                      <a:lnTo>
                        <a:pt x="113" y="148"/>
                      </a:lnTo>
                      <a:lnTo>
                        <a:pt x="112" y="151"/>
                      </a:lnTo>
                      <a:lnTo>
                        <a:pt x="112" y="156"/>
                      </a:lnTo>
                      <a:lnTo>
                        <a:pt x="109" y="157"/>
                      </a:lnTo>
                      <a:lnTo>
                        <a:pt x="108" y="163"/>
                      </a:lnTo>
                      <a:lnTo>
                        <a:pt x="103" y="166"/>
                      </a:lnTo>
                      <a:lnTo>
                        <a:pt x="102" y="166"/>
                      </a:lnTo>
                      <a:lnTo>
                        <a:pt x="91" y="163"/>
                      </a:lnTo>
                      <a:lnTo>
                        <a:pt x="61" y="147"/>
                      </a:lnTo>
                      <a:lnTo>
                        <a:pt x="53" y="146"/>
                      </a:lnTo>
                      <a:lnTo>
                        <a:pt x="51" y="140"/>
                      </a:lnTo>
                      <a:lnTo>
                        <a:pt x="48" y="135"/>
                      </a:lnTo>
                      <a:lnTo>
                        <a:pt x="32" y="124"/>
                      </a:lnTo>
                      <a:lnTo>
                        <a:pt x="24" y="120"/>
                      </a:lnTo>
                      <a:lnTo>
                        <a:pt x="23" y="118"/>
                      </a:lnTo>
                      <a:lnTo>
                        <a:pt x="23" y="113"/>
                      </a:lnTo>
                      <a:lnTo>
                        <a:pt x="22" y="110"/>
                      </a:lnTo>
                      <a:lnTo>
                        <a:pt x="22" y="107"/>
                      </a:lnTo>
                      <a:lnTo>
                        <a:pt x="16" y="102"/>
                      </a:lnTo>
                      <a:lnTo>
                        <a:pt x="10" y="102"/>
                      </a:lnTo>
                      <a:lnTo>
                        <a:pt x="5" y="93"/>
                      </a:lnTo>
                      <a:lnTo>
                        <a:pt x="5" y="86"/>
                      </a:lnTo>
                      <a:lnTo>
                        <a:pt x="8" y="86"/>
                      </a:lnTo>
                      <a:lnTo>
                        <a:pt x="10" y="87"/>
                      </a:lnTo>
                      <a:lnTo>
                        <a:pt x="13" y="87"/>
                      </a:lnTo>
                      <a:lnTo>
                        <a:pt x="13" y="86"/>
                      </a:lnTo>
                      <a:lnTo>
                        <a:pt x="11" y="82"/>
                      </a:lnTo>
                      <a:lnTo>
                        <a:pt x="7" y="81"/>
                      </a:lnTo>
                      <a:lnTo>
                        <a:pt x="5" y="78"/>
                      </a:lnTo>
                      <a:lnTo>
                        <a:pt x="6" y="71"/>
                      </a:lnTo>
                      <a:lnTo>
                        <a:pt x="5" y="65"/>
                      </a:lnTo>
                      <a:lnTo>
                        <a:pt x="3" y="62"/>
                      </a:lnTo>
                      <a:lnTo>
                        <a:pt x="0" y="60"/>
                      </a:lnTo>
                      <a:lnTo>
                        <a:pt x="0" y="55"/>
                      </a:lnTo>
                      <a:lnTo>
                        <a:pt x="2" y="49"/>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199" name="Freeform 50"/>
                <p:cNvSpPr>
                  <a:spLocks noChangeAspect="1"/>
                </p:cNvSpPr>
                <p:nvPr/>
              </p:nvSpPr>
              <p:spPr bwMode="gray">
                <a:xfrm>
                  <a:off x="4610893" y="3505547"/>
                  <a:ext cx="106363" cy="111125"/>
                </a:xfrm>
                <a:custGeom>
                  <a:avLst/>
                  <a:gdLst/>
                  <a:ahLst/>
                  <a:cxnLst>
                    <a:cxn ang="0">
                      <a:pos x="97" y="342"/>
                    </a:cxn>
                    <a:cxn ang="0">
                      <a:pos x="173" y="317"/>
                    </a:cxn>
                    <a:cxn ang="0">
                      <a:pos x="258" y="307"/>
                    </a:cxn>
                    <a:cxn ang="0">
                      <a:pos x="301" y="315"/>
                    </a:cxn>
                    <a:cxn ang="0">
                      <a:pos x="317" y="310"/>
                    </a:cxn>
                    <a:cxn ang="0">
                      <a:pos x="318" y="280"/>
                    </a:cxn>
                    <a:cxn ang="0">
                      <a:pos x="296" y="238"/>
                    </a:cxn>
                    <a:cxn ang="0">
                      <a:pos x="307" y="199"/>
                    </a:cxn>
                    <a:cxn ang="0">
                      <a:pos x="318" y="161"/>
                    </a:cxn>
                    <a:cxn ang="0">
                      <a:pos x="332" y="144"/>
                    </a:cxn>
                    <a:cxn ang="0">
                      <a:pos x="327" y="95"/>
                    </a:cxn>
                    <a:cxn ang="0">
                      <a:pos x="326" y="82"/>
                    </a:cxn>
                    <a:cxn ang="0">
                      <a:pos x="322" y="70"/>
                    </a:cxn>
                    <a:cxn ang="0">
                      <a:pos x="307" y="54"/>
                    </a:cxn>
                    <a:cxn ang="0">
                      <a:pos x="290" y="48"/>
                    </a:cxn>
                    <a:cxn ang="0">
                      <a:pos x="250" y="49"/>
                    </a:cxn>
                    <a:cxn ang="0">
                      <a:pos x="230" y="61"/>
                    </a:cxn>
                    <a:cxn ang="0">
                      <a:pos x="218" y="57"/>
                    </a:cxn>
                    <a:cxn ang="0">
                      <a:pos x="205" y="50"/>
                    </a:cxn>
                    <a:cxn ang="0">
                      <a:pos x="197" y="39"/>
                    </a:cxn>
                    <a:cxn ang="0">
                      <a:pos x="188" y="30"/>
                    </a:cxn>
                    <a:cxn ang="0">
                      <a:pos x="173" y="25"/>
                    </a:cxn>
                    <a:cxn ang="0">
                      <a:pos x="154" y="16"/>
                    </a:cxn>
                    <a:cxn ang="0">
                      <a:pos x="140" y="27"/>
                    </a:cxn>
                    <a:cxn ang="0">
                      <a:pos x="129" y="10"/>
                    </a:cxn>
                    <a:cxn ang="0">
                      <a:pos x="124" y="1"/>
                    </a:cxn>
                    <a:cxn ang="0">
                      <a:pos x="108" y="5"/>
                    </a:cxn>
                    <a:cxn ang="0">
                      <a:pos x="105" y="18"/>
                    </a:cxn>
                    <a:cxn ang="0">
                      <a:pos x="86" y="27"/>
                    </a:cxn>
                    <a:cxn ang="0">
                      <a:pos x="73" y="25"/>
                    </a:cxn>
                    <a:cxn ang="0">
                      <a:pos x="65" y="27"/>
                    </a:cxn>
                    <a:cxn ang="0">
                      <a:pos x="53" y="18"/>
                    </a:cxn>
                    <a:cxn ang="0">
                      <a:pos x="42" y="25"/>
                    </a:cxn>
                    <a:cxn ang="0">
                      <a:pos x="26" y="39"/>
                    </a:cxn>
                    <a:cxn ang="0">
                      <a:pos x="24" y="70"/>
                    </a:cxn>
                    <a:cxn ang="0">
                      <a:pos x="37" y="90"/>
                    </a:cxn>
                    <a:cxn ang="0">
                      <a:pos x="42" y="97"/>
                    </a:cxn>
                    <a:cxn ang="0">
                      <a:pos x="41" y="111"/>
                    </a:cxn>
                    <a:cxn ang="0">
                      <a:pos x="47" y="125"/>
                    </a:cxn>
                    <a:cxn ang="0">
                      <a:pos x="41" y="129"/>
                    </a:cxn>
                    <a:cxn ang="0">
                      <a:pos x="17" y="128"/>
                    </a:cxn>
                    <a:cxn ang="0">
                      <a:pos x="17" y="139"/>
                    </a:cxn>
                    <a:cxn ang="0">
                      <a:pos x="31" y="145"/>
                    </a:cxn>
                    <a:cxn ang="0">
                      <a:pos x="28" y="152"/>
                    </a:cxn>
                    <a:cxn ang="0">
                      <a:pos x="22" y="177"/>
                    </a:cxn>
                    <a:cxn ang="0">
                      <a:pos x="8" y="192"/>
                    </a:cxn>
                    <a:cxn ang="0">
                      <a:pos x="17" y="202"/>
                    </a:cxn>
                    <a:cxn ang="0">
                      <a:pos x="0" y="233"/>
                    </a:cxn>
                    <a:cxn ang="0">
                      <a:pos x="8" y="236"/>
                    </a:cxn>
                    <a:cxn ang="0">
                      <a:pos x="22" y="245"/>
                    </a:cxn>
                    <a:cxn ang="0">
                      <a:pos x="38" y="256"/>
                    </a:cxn>
                    <a:cxn ang="0">
                      <a:pos x="52" y="267"/>
                    </a:cxn>
                    <a:cxn ang="0">
                      <a:pos x="65" y="280"/>
                    </a:cxn>
                    <a:cxn ang="0">
                      <a:pos x="66" y="300"/>
                    </a:cxn>
                    <a:cxn ang="0">
                      <a:pos x="57" y="311"/>
                    </a:cxn>
                    <a:cxn ang="0">
                      <a:pos x="57" y="350"/>
                    </a:cxn>
                  </a:cxnLst>
                  <a:rect l="0" t="0" r="r" b="b"/>
                  <a:pathLst>
                    <a:path w="337" h="354">
                      <a:moveTo>
                        <a:pt x="57" y="350"/>
                      </a:moveTo>
                      <a:lnTo>
                        <a:pt x="58" y="353"/>
                      </a:lnTo>
                      <a:lnTo>
                        <a:pt x="74" y="354"/>
                      </a:lnTo>
                      <a:lnTo>
                        <a:pt x="97" y="342"/>
                      </a:lnTo>
                      <a:lnTo>
                        <a:pt x="121" y="332"/>
                      </a:lnTo>
                      <a:lnTo>
                        <a:pt x="135" y="326"/>
                      </a:lnTo>
                      <a:lnTo>
                        <a:pt x="160" y="318"/>
                      </a:lnTo>
                      <a:lnTo>
                        <a:pt x="173" y="317"/>
                      </a:lnTo>
                      <a:lnTo>
                        <a:pt x="208" y="311"/>
                      </a:lnTo>
                      <a:lnTo>
                        <a:pt x="219" y="310"/>
                      </a:lnTo>
                      <a:lnTo>
                        <a:pt x="240" y="307"/>
                      </a:lnTo>
                      <a:lnTo>
                        <a:pt x="258" y="307"/>
                      </a:lnTo>
                      <a:lnTo>
                        <a:pt x="274" y="312"/>
                      </a:lnTo>
                      <a:lnTo>
                        <a:pt x="295" y="316"/>
                      </a:lnTo>
                      <a:lnTo>
                        <a:pt x="299" y="316"/>
                      </a:lnTo>
                      <a:lnTo>
                        <a:pt x="301" y="315"/>
                      </a:lnTo>
                      <a:lnTo>
                        <a:pt x="305" y="308"/>
                      </a:lnTo>
                      <a:lnTo>
                        <a:pt x="307" y="307"/>
                      </a:lnTo>
                      <a:lnTo>
                        <a:pt x="313" y="307"/>
                      </a:lnTo>
                      <a:lnTo>
                        <a:pt x="317" y="310"/>
                      </a:lnTo>
                      <a:lnTo>
                        <a:pt x="323" y="308"/>
                      </a:lnTo>
                      <a:lnTo>
                        <a:pt x="323" y="294"/>
                      </a:lnTo>
                      <a:lnTo>
                        <a:pt x="321" y="281"/>
                      </a:lnTo>
                      <a:lnTo>
                        <a:pt x="318" y="280"/>
                      </a:lnTo>
                      <a:lnTo>
                        <a:pt x="311" y="279"/>
                      </a:lnTo>
                      <a:lnTo>
                        <a:pt x="307" y="274"/>
                      </a:lnTo>
                      <a:lnTo>
                        <a:pt x="304" y="258"/>
                      </a:lnTo>
                      <a:lnTo>
                        <a:pt x="296" y="238"/>
                      </a:lnTo>
                      <a:lnTo>
                        <a:pt x="296" y="230"/>
                      </a:lnTo>
                      <a:lnTo>
                        <a:pt x="297" y="213"/>
                      </a:lnTo>
                      <a:lnTo>
                        <a:pt x="301" y="206"/>
                      </a:lnTo>
                      <a:lnTo>
                        <a:pt x="307" y="199"/>
                      </a:lnTo>
                      <a:lnTo>
                        <a:pt x="310" y="194"/>
                      </a:lnTo>
                      <a:lnTo>
                        <a:pt x="310" y="183"/>
                      </a:lnTo>
                      <a:lnTo>
                        <a:pt x="312" y="174"/>
                      </a:lnTo>
                      <a:lnTo>
                        <a:pt x="318" y="161"/>
                      </a:lnTo>
                      <a:lnTo>
                        <a:pt x="322" y="152"/>
                      </a:lnTo>
                      <a:lnTo>
                        <a:pt x="324" y="150"/>
                      </a:lnTo>
                      <a:lnTo>
                        <a:pt x="328" y="145"/>
                      </a:lnTo>
                      <a:lnTo>
                        <a:pt x="332" y="144"/>
                      </a:lnTo>
                      <a:lnTo>
                        <a:pt x="332" y="139"/>
                      </a:lnTo>
                      <a:lnTo>
                        <a:pt x="337" y="138"/>
                      </a:lnTo>
                      <a:lnTo>
                        <a:pt x="334" y="122"/>
                      </a:lnTo>
                      <a:lnTo>
                        <a:pt x="327" y="95"/>
                      </a:lnTo>
                      <a:lnTo>
                        <a:pt x="324" y="91"/>
                      </a:lnTo>
                      <a:lnTo>
                        <a:pt x="321" y="90"/>
                      </a:lnTo>
                      <a:lnTo>
                        <a:pt x="321" y="87"/>
                      </a:lnTo>
                      <a:lnTo>
                        <a:pt x="326" y="82"/>
                      </a:lnTo>
                      <a:lnTo>
                        <a:pt x="323" y="77"/>
                      </a:lnTo>
                      <a:lnTo>
                        <a:pt x="324" y="74"/>
                      </a:lnTo>
                      <a:lnTo>
                        <a:pt x="324" y="68"/>
                      </a:lnTo>
                      <a:lnTo>
                        <a:pt x="322" y="70"/>
                      </a:lnTo>
                      <a:lnTo>
                        <a:pt x="316" y="70"/>
                      </a:lnTo>
                      <a:lnTo>
                        <a:pt x="313" y="69"/>
                      </a:lnTo>
                      <a:lnTo>
                        <a:pt x="308" y="59"/>
                      </a:lnTo>
                      <a:lnTo>
                        <a:pt x="307" y="54"/>
                      </a:lnTo>
                      <a:lnTo>
                        <a:pt x="302" y="53"/>
                      </a:lnTo>
                      <a:lnTo>
                        <a:pt x="296" y="43"/>
                      </a:lnTo>
                      <a:lnTo>
                        <a:pt x="295" y="43"/>
                      </a:lnTo>
                      <a:lnTo>
                        <a:pt x="290" y="48"/>
                      </a:lnTo>
                      <a:lnTo>
                        <a:pt x="279" y="43"/>
                      </a:lnTo>
                      <a:lnTo>
                        <a:pt x="272" y="43"/>
                      </a:lnTo>
                      <a:lnTo>
                        <a:pt x="262" y="46"/>
                      </a:lnTo>
                      <a:lnTo>
                        <a:pt x="250" y="49"/>
                      </a:lnTo>
                      <a:lnTo>
                        <a:pt x="242" y="52"/>
                      </a:lnTo>
                      <a:lnTo>
                        <a:pt x="236" y="53"/>
                      </a:lnTo>
                      <a:lnTo>
                        <a:pt x="234" y="59"/>
                      </a:lnTo>
                      <a:lnTo>
                        <a:pt x="230" y="61"/>
                      </a:lnTo>
                      <a:lnTo>
                        <a:pt x="223" y="58"/>
                      </a:lnTo>
                      <a:lnTo>
                        <a:pt x="221" y="54"/>
                      </a:lnTo>
                      <a:lnTo>
                        <a:pt x="220" y="54"/>
                      </a:lnTo>
                      <a:lnTo>
                        <a:pt x="218" y="57"/>
                      </a:lnTo>
                      <a:lnTo>
                        <a:pt x="214" y="57"/>
                      </a:lnTo>
                      <a:lnTo>
                        <a:pt x="214" y="58"/>
                      </a:lnTo>
                      <a:lnTo>
                        <a:pt x="207" y="54"/>
                      </a:lnTo>
                      <a:lnTo>
                        <a:pt x="205" y="50"/>
                      </a:lnTo>
                      <a:lnTo>
                        <a:pt x="202" y="47"/>
                      </a:lnTo>
                      <a:lnTo>
                        <a:pt x="198" y="47"/>
                      </a:lnTo>
                      <a:lnTo>
                        <a:pt x="198" y="42"/>
                      </a:lnTo>
                      <a:lnTo>
                        <a:pt x="197" y="39"/>
                      </a:lnTo>
                      <a:lnTo>
                        <a:pt x="194" y="38"/>
                      </a:lnTo>
                      <a:lnTo>
                        <a:pt x="191" y="32"/>
                      </a:lnTo>
                      <a:lnTo>
                        <a:pt x="189" y="31"/>
                      </a:lnTo>
                      <a:lnTo>
                        <a:pt x="188" y="30"/>
                      </a:lnTo>
                      <a:lnTo>
                        <a:pt x="187" y="25"/>
                      </a:lnTo>
                      <a:lnTo>
                        <a:pt x="187" y="23"/>
                      </a:lnTo>
                      <a:lnTo>
                        <a:pt x="184" y="22"/>
                      </a:lnTo>
                      <a:lnTo>
                        <a:pt x="173" y="25"/>
                      </a:lnTo>
                      <a:lnTo>
                        <a:pt x="171" y="23"/>
                      </a:lnTo>
                      <a:lnTo>
                        <a:pt x="167" y="17"/>
                      </a:lnTo>
                      <a:lnTo>
                        <a:pt x="165" y="16"/>
                      </a:lnTo>
                      <a:lnTo>
                        <a:pt x="154" y="16"/>
                      </a:lnTo>
                      <a:lnTo>
                        <a:pt x="150" y="16"/>
                      </a:lnTo>
                      <a:lnTo>
                        <a:pt x="148" y="23"/>
                      </a:lnTo>
                      <a:lnTo>
                        <a:pt x="144" y="23"/>
                      </a:lnTo>
                      <a:lnTo>
                        <a:pt x="140" y="27"/>
                      </a:lnTo>
                      <a:lnTo>
                        <a:pt x="130" y="27"/>
                      </a:lnTo>
                      <a:lnTo>
                        <a:pt x="132" y="25"/>
                      </a:lnTo>
                      <a:lnTo>
                        <a:pt x="130" y="14"/>
                      </a:lnTo>
                      <a:lnTo>
                        <a:pt x="129" y="10"/>
                      </a:lnTo>
                      <a:lnTo>
                        <a:pt x="129" y="9"/>
                      </a:lnTo>
                      <a:lnTo>
                        <a:pt x="129" y="4"/>
                      </a:lnTo>
                      <a:lnTo>
                        <a:pt x="127" y="0"/>
                      </a:lnTo>
                      <a:lnTo>
                        <a:pt x="124" y="1"/>
                      </a:lnTo>
                      <a:lnTo>
                        <a:pt x="118" y="1"/>
                      </a:lnTo>
                      <a:lnTo>
                        <a:pt x="116" y="9"/>
                      </a:lnTo>
                      <a:lnTo>
                        <a:pt x="114" y="9"/>
                      </a:lnTo>
                      <a:lnTo>
                        <a:pt x="108" y="5"/>
                      </a:lnTo>
                      <a:lnTo>
                        <a:pt x="106" y="5"/>
                      </a:lnTo>
                      <a:lnTo>
                        <a:pt x="103" y="9"/>
                      </a:lnTo>
                      <a:lnTo>
                        <a:pt x="103" y="12"/>
                      </a:lnTo>
                      <a:lnTo>
                        <a:pt x="105" y="18"/>
                      </a:lnTo>
                      <a:lnTo>
                        <a:pt x="103" y="21"/>
                      </a:lnTo>
                      <a:lnTo>
                        <a:pt x="92" y="21"/>
                      </a:lnTo>
                      <a:lnTo>
                        <a:pt x="86" y="23"/>
                      </a:lnTo>
                      <a:lnTo>
                        <a:pt x="86" y="27"/>
                      </a:lnTo>
                      <a:lnTo>
                        <a:pt x="84" y="32"/>
                      </a:lnTo>
                      <a:lnTo>
                        <a:pt x="80" y="32"/>
                      </a:lnTo>
                      <a:lnTo>
                        <a:pt x="76" y="30"/>
                      </a:lnTo>
                      <a:lnTo>
                        <a:pt x="73" y="25"/>
                      </a:lnTo>
                      <a:lnTo>
                        <a:pt x="70" y="25"/>
                      </a:lnTo>
                      <a:lnTo>
                        <a:pt x="68" y="26"/>
                      </a:lnTo>
                      <a:lnTo>
                        <a:pt x="66" y="27"/>
                      </a:lnTo>
                      <a:lnTo>
                        <a:pt x="65" y="27"/>
                      </a:lnTo>
                      <a:lnTo>
                        <a:pt x="64" y="21"/>
                      </a:lnTo>
                      <a:lnTo>
                        <a:pt x="60" y="16"/>
                      </a:lnTo>
                      <a:lnTo>
                        <a:pt x="57" y="15"/>
                      </a:lnTo>
                      <a:lnTo>
                        <a:pt x="53" y="18"/>
                      </a:lnTo>
                      <a:lnTo>
                        <a:pt x="48" y="17"/>
                      </a:lnTo>
                      <a:lnTo>
                        <a:pt x="46" y="18"/>
                      </a:lnTo>
                      <a:lnTo>
                        <a:pt x="43" y="21"/>
                      </a:lnTo>
                      <a:lnTo>
                        <a:pt x="42" y="25"/>
                      </a:lnTo>
                      <a:lnTo>
                        <a:pt x="39" y="28"/>
                      </a:lnTo>
                      <a:lnTo>
                        <a:pt x="33" y="30"/>
                      </a:lnTo>
                      <a:lnTo>
                        <a:pt x="32" y="32"/>
                      </a:lnTo>
                      <a:lnTo>
                        <a:pt x="26" y="39"/>
                      </a:lnTo>
                      <a:lnTo>
                        <a:pt x="25" y="42"/>
                      </a:lnTo>
                      <a:lnTo>
                        <a:pt x="22" y="44"/>
                      </a:lnTo>
                      <a:lnTo>
                        <a:pt x="24" y="53"/>
                      </a:lnTo>
                      <a:lnTo>
                        <a:pt x="24" y="70"/>
                      </a:lnTo>
                      <a:lnTo>
                        <a:pt x="24" y="73"/>
                      </a:lnTo>
                      <a:lnTo>
                        <a:pt x="31" y="76"/>
                      </a:lnTo>
                      <a:lnTo>
                        <a:pt x="38" y="76"/>
                      </a:lnTo>
                      <a:lnTo>
                        <a:pt x="37" y="90"/>
                      </a:lnTo>
                      <a:lnTo>
                        <a:pt x="41" y="89"/>
                      </a:lnTo>
                      <a:lnTo>
                        <a:pt x="44" y="93"/>
                      </a:lnTo>
                      <a:lnTo>
                        <a:pt x="44" y="96"/>
                      </a:lnTo>
                      <a:lnTo>
                        <a:pt x="42" y="97"/>
                      </a:lnTo>
                      <a:lnTo>
                        <a:pt x="38" y="101"/>
                      </a:lnTo>
                      <a:lnTo>
                        <a:pt x="35" y="109"/>
                      </a:lnTo>
                      <a:lnTo>
                        <a:pt x="37" y="109"/>
                      </a:lnTo>
                      <a:lnTo>
                        <a:pt x="41" y="111"/>
                      </a:lnTo>
                      <a:lnTo>
                        <a:pt x="44" y="111"/>
                      </a:lnTo>
                      <a:lnTo>
                        <a:pt x="44" y="117"/>
                      </a:lnTo>
                      <a:lnTo>
                        <a:pt x="47" y="120"/>
                      </a:lnTo>
                      <a:lnTo>
                        <a:pt x="47" y="125"/>
                      </a:lnTo>
                      <a:lnTo>
                        <a:pt x="48" y="134"/>
                      </a:lnTo>
                      <a:lnTo>
                        <a:pt x="47" y="134"/>
                      </a:lnTo>
                      <a:lnTo>
                        <a:pt x="44" y="128"/>
                      </a:lnTo>
                      <a:lnTo>
                        <a:pt x="41" y="129"/>
                      </a:lnTo>
                      <a:lnTo>
                        <a:pt x="38" y="129"/>
                      </a:lnTo>
                      <a:lnTo>
                        <a:pt x="35" y="125"/>
                      </a:lnTo>
                      <a:lnTo>
                        <a:pt x="26" y="124"/>
                      </a:lnTo>
                      <a:lnTo>
                        <a:pt x="17" y="128"/>
                      </a:lnTo>
                      <a:lnTo>
                        <a:pt x="17" y="129"/>
                      </a:lnTo>
                      <a:lnTo>
                        <a:pt x="19" y="129"/>
                      </a:lnTo>
                      <a:lnTo>
                        <a:pt x="20" y="134"/>
                      </a:lnTo>
                      <a:lnTo>
                        <a:pt x="17" y="139"/>
                      </a:lnTo>
                      <a:lnTo>
                        <a:pt x="20" y="141"/>
                      </a:lnTo>
                      <a:lnTo>
                        <a:pt x="26" y="141"/>
                      </a:lnTo>
                      <a:lnTo>
                        <a:pt x="30" y="141"/>
                      </a:lnTo>
                      <a:lnTo>
                        <a:pt x="31" y="145"/>
                      </a:lnTo>
                      <a:lnTo>
                        <a:pt x="30" y="147"/>
                      </a:lnTo>
                      <a:lnTo>
                        <a:pt x="32" y="147"/>
                      </a:lnTo>
                      <a:lnTo>
                        <a:pt x="33" y="150"/>
                      </a:lnTo>
                      <a:lnTo>
                        <a:pt x="28" y="152"/>
                      </a:lnTo>
                      <a:lnTo>
                        <a:pt x="27" y="157"/>
                      </a:lnTo>
                      <a:lnTo>
                        <a:pt x="27" y="166"/>
                      </a:lnTo>
                      <a:lnTo>
                        <a:pt x="22" y="172"/>
                      </a:lnTo>
                      <a:lnTo>
                        <a:pt x="22" y="177"/>
                      </a:lnTo>
                      <a:lnTo>
                        <a:pt x="9" y="176"/>
                      </a:lnTo>
                      <a:lnTo>
                        <a:pt x="5" y="178"/>
                      </a:lnTo>
                      <a:lnTo>
                        <a:pt x="6" y="183"/>
                      </a:lnTo>
                      <a:lnTo>
                        <a:pt x="8" y="192"/>
                      </a:lnTo>
                      <a:lnTo>
                        <a:pt x="10" y="193"/>
                      </a:lnTo>
                      <a:lnTo>
                        <a:pt x="12" y="197"/>
                      </a:lnTo>
                      <a:lnTo>
                        <a:pt x="12" y="198"/>
                      </a:lnTo>
                      <a:lnTo>
                        <a:pt x="17" y="202"/>
                      </a:lnTo>
                      <a:lnTo>
                        <a:pt x="14" y="217"/>
                      </a:lnTo>
                      <a:lnTo>
                        <a:pt x="12" y="220"/>
                      </a:lnTo>
                      <a:lnTo>
                        <a:pt x="4" y="227"/>
                      </a:lnTo>
                      <a:lnTo>
                        <a:pt x="0" y="233"/>
                      </a:lnTo>
                      <a:lnTo>
                        <a:pt x="0" y="235"/>
                      </a:lnTo>
                      <a:lnTo>
                        <a:pt x="3" y="235"/>
                      </a:lnTo>
                      <a:lnTo>
                        <a:pt x="4" y="237"/>
                      </a:lnTo>
                      <a:lnTo>
                        <a:pt x="8" y="236"/>
                      </a:lnTo>
                      <a:lnTo>
                        <a:pt x="9" y="238"/>
                      </a:lnTo>
                      <a:lnTo>
                        <a:pt x="11" y="240"/>
                      </a:lnTo>
                      <a:lnTo>
                        <a:pt x="15" y="240"/>
                      </a:lnTo>
                      <a:lnTo>
                        <a:pt x="22" y="245"/>
                      </a:lnTo>
                      <a:lnTo>
                        <a:pt x="32" y="245"/>
                      </a:lnTo>
                      <a:lnTo>
                        <a:pt x="35" y="245"/>
                      </a:lnTo>
                      <a:lnTo>
                        <a:pt x="38" y="252"/>
                      </a:lnTo>
                      <a:lnTo>
                        <a:pt x="38" y="256"/>
                      </a:lnTo>
                      <a:lnTo>
                        <a:pt x="41" y="257"/>
                      </a:lnTo>
                      <a:lnTo>
                        <a:pt x="44" y="262"/>
                      </a:lnTo>
                      <a:lnTo>
                        <a:pt x="46" y="265"/>
                      </a:lnTo>
                      <a:lnTo>
                        <a:pt x="52" y="267"/>
                      </a:lnTo>
                      <a:lnTo>
                        <a:pt x="57" y="272"/>
                      </a:lnTo>
                      <a:lnTo>
                        <a:pt x="63" y="270"/>
                      </a:lnTo>
                      <a:lnTo>
                        <a:pt x="63" y="275"/>
                      </a:lnTo>
                      <a:lnTo>
                        <a:pt x="65" y="280"/>
                      </a:lnTo>
                      <a:lnTo>
                        <a:pt x="66" y="286"/>
                      </a:lnTo>
                      <a:lnTo>
                        <a:pt x="64" y="294"/>
                      </a:lnTo>
                      <a:lnTo>
                        <a:pt x="66" y="299"/>
                      </a:lnTo>
                      <a:lnTo>
                        <a:pt x="66" y="300"/>
                      </a:lnTo>
                      <a:lnTo>
                        <a:pt x="62" y="300"/>
                      </a:lnTo>
                      <a:lnTo>
                        <a:pt x="60" y="303"/>
                      </a:lnTo>
                      <a:lnTo>
                        <a:pt x="60" y="311"/>
                      </a:lnTo>
                      <a:lnTo>
                        <a:pt x="57" y="311"/>
                      </a:lnTo>
                      <a:lnTo>
                        <a:pt x="57" y="313"/>
                      </a:lnTo>
                      <a:lnTo>
                        <a:pt x="57" y="318"/>
                      </a:lnTo>
                      <a:lnTo>
                        <a:pt x="55" y="323"/>
                      </a:lnTo>
                      <a:lnTo>
                        <a:pt x="57" y="35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00" name="Freeform 51"/>
                <p:cNvSpPr>
                  <a:spLocks noChangeAspect="1"/>
                </p:cNvSpPr>
                <p:nvPr/>
              </p:nvSpPr>
              <p:spPr bwMode="gray">
                <a:xfrm>
                  <a:off x="4756943" y="3497609"/>
                  <a:ext cx="38100" cy="90488"/>
                </a:xfrm>
                <a:custGeom>
                  <a:avLst/>
                  <a:gdLst/>
                  <a:ahLst/>
                  <a:cxnLst>
                    <a:cxn ang="0">
                      <a:pos x="80" y="281"/>
                    </a:cxn>
                    <a:cxn ang="0">
                      <a:pos x="77" y="279"/>
                    </a:cxn>
                    <a:cxn ang="0">
                      <a:pos x="61" y="262"/>
                    </a:cxn>
                    <a:cxn ang="0">
                      <a:pos x="53" y="252"/>
                    </a:cxn>
                    <a:cxn ang="0">
                      <a:pos x="48" y="241"/>
                    </a:cxn>
                    <a:cxn ang="0">
                      <a:pos x="47" y="231"/>
                    </a:cxn>
                    <a:cxn ang="0">
                      <a:pos x="46" y="209"/>
                    </a:cxn>
                    <a:cxn ang="0">
                      <a:pos x="47" y="188"/>
                    </a:cxn>
                    <a:cxn ang="0">
                      <a:pos x="43" y="148"/>
                    </a:cxn>
                    <a:cxn ang="0">
                      <a:pos x="42" y="114"/>
                    </a:cxn>
                    <a:cxn ang="0">
                      <a:pos x="41" y="101"/>
                    </a:cxn>
                    <a:cxn ang="0">
                      <a:pos x="38" y="95"/>
                    </a:cxn>
                    <a:cxn ang="0">
                      <a:pos x="34" y="89"/>
                    </a:cxn>
                    <a:cxn ang="0">
                      <a:pos x="32" y="68"/>
                    </a:cxn>
                    <a:cxn ang="0">
                      <a:pos x="29" y="53"/>
                    </a:cxn>
                    <a:cxn ang="0">
                      <a:pos x="25" y="48"/>
                    </a:cxn>
                    <a:cxn ang="0">
                      <a:pos x="18" y="41"/>
                    </a:cxn>
                    <a:cxn ang="0">
                      <a:pos x="14" y="33"/>
                    </a:cxn>
                    <a:cxn ang="0">
                      <a:pos x="5" y="27"/>
                    </a:cxn>
                    <a:cxn ang="0">
                      <a:pos x="4" y="21"/>
                    </a:cxn>
                    <a:cxn ang="0">
                      <a:pos x="8" y="16"/>
                    </a:cxn>
                    <a:cxn ang="0">
                      <a:pos x="8" y="11"/>
                    </a:cxn>
                    <a:cxn ang="0">
                      <a:pos x="11" y="6"/>
                    </a:cxn>
                    <a:cxn ang="0">
                      <a:pos x="10" y="5"/>
                    </a:cxn>
                    <a:cxn ang="0">
                      <a:pos x="2" y="4"/>
                    </a:cxn>
                    <a:cxn ang="0">
                      <a:pos x="0" y="3"/>
                    </a:cxn>
                    <a:cxn ang="0">
                      <a:pos x="0" y="0"/>
                    </a:cxn>
                    <a:cxn ang="0">
                      <a:pos x="0" y="1"/>
                    </a:cxn>
                    <a:cxn ang="0">
                      <a:pos x="35" y="6"/>
                    </a:cxn>
                    <a:cxn ang="0">
                      <a:pos x="38" y="11"/>
                    </a:cxn>
                    <a:cxn ang="0">
                      <a:pos x="42" y="11"/>
                    </a:cxn>
                    <a:cxn ang="0">
                      <a:pos x="45" y="8"/>
                    </a:cxn>
                    <a:cxn ang="0">
                      <a:pos x="59" y="9"/>
                    </a:cxn>
                    <a:cxn ang="0">
                      <a:pos x="61" y="8"/>
                    </a:cxn>
                    <a:cxn ang="0">
                      <a:pos x="58" y="10"/>
                    </a:cxn>
                    <a:cxn ang="0">
                      <a:pos x="57" y="17"/>
                    </a:cxn>
                    <a:cxn ang="0">
                      <a:pos x="53" y="25"/>
                    </a:cxn>
                    <a:cxn ang="0">
                      <a:pos x="52" y="35"/>
                    </a:cxn>
                    <a:cxn ang="0">
                      <a:pos x="52" y="43"/>
                    </a:cxn>
                    <a:cxn ang="0">
                      <a:pos x="57" y="47"/>
                    </a:cxn>
                    <a:cxn ang="0">
                      <a:pos x="63" y="51"/>
                    </a:cxn>
                    <a:cxn ang="0">
                      <a:pos x="67" y="51"/>
                    </a:cxn>
                    <a:cxn ang="0">
                      <a:pos x="72" y="53"/>
                    </a:cxn>
                    <a:cxn ang="0">
                      <a:pos x="84" y="69"/>
                    </a:cxn>
                    <a:cxn ang="0">
                      <a:pos x="93" y="89"/>
                    </a:cxn>
                    <a:cxn ang="0">
                      <a:pos x="99" y="110"/>
                    </a:cxn>
                    <a:cxn ang="0">
                      <a:pos x="102" y="119"/>
                    </a:cxn>
                    <a:cxn ang="0">
                      <a:pos x="104" y="125"/>
                    </a:cxn>
                    <a:cxn ang="0">
                      <a:pos x="106" y="134"/>
                    </a:cxn>
                    <a:cxn ang="0">
                      <a:pos x="108" y="145"/>
                    </a:cxn>
                    <a:cxn ang="0">
                      <a:pos x="110" y="164"/>
                    </a:cxn>
                    <a:cxn ang="0">
                      <a:pos x="110" y="215"/>
                    </a:cxn>
                    <a:cxn ang="0">
                      <a:pos x="106" y="238"/>
                    </a:cxn>
                    <a:cxn ang="0">
                      <a:pos x="106" y="248"/>
                    </a:cxn>
                    <a:cxn ang="0">
                      <a:pos x="110" y="261"/>
                    </a:cxn>
                    <a:cxn ang="0">
                      <a:pos x="112" y="268"/>
                    </a:cxn>
                    <a:cxn ang="0">
                      <a:pos x="113" y="269"/>
                    </a:cxn>
                    <a:cxn ang="0">
                      <a:pos x="120" y="270"/>
                    </a:cxn>
                    <a:cxn ang="0">
                      <a:pos x="99" y="275"/>
                    </a:cxn>
                    <a:cxn ang="0">
                      <a:pos x="80" y="281"/>
                    </a:cxn>
                  </a:cxnLst>
                  <a:rect l="0" t="0" r="r" b="b"/>
                  <a:pathLst>
                    <a:path w="120" h="281">
                      <a:moveTo>
                        <a:pt x="80" y="281"/>
                      </a:moveTo>
                      <a:lnTo>
                        <a:pt x="77" y="279"/>
                      </a:lnTo>
                      <a:lnTo>
                        <a:pt x="61" y="262"/>
                      </a:lnTo>
                      <a:lnTo>
                        <a:pt x="53" y="252"/>
                      </a:lnTo>
                      <a:lnTo>
                        <a:pt x="48" y="241"/>
                      </a:lnTo>
                      <a:lnTo>
                        <a:pt x="47" y="231"/>
                      </a:lnTo>
                      <a:lnTo>
                        <a:pt x="46" y="209"/>
                      </a:lnTo>
                      <a:lnTo>
                        <a:pt x="47" y="188"/>
                      </a:lnTo>
                      <a:lnTo>
                        <a:pt x="43" y="148"/>
                      </a:lnTo>
                      <a:lnTo>
                        <a:pt x="42" y="114"/>
                      </a:lnTo>
                      <a:lnTo>
                        <a:pt x="41" y="101"/>
                      </a:lnTo>
                      <a:lnTo>
                        <a:pt x="38" y="95"/>
                      </a:lnTo>
                      <a:lnTo>
                        <a:pt x="34" y="89"/>
                      </a:lnTo>
                      <a:lnTo>
                        <a:pt x="32" y="68"/>
                      </a:lnTo>
                      <a:lnTo>
                        <a:pt x="29" y="53"/>
                      </a:lnTo>
                      <a:lnTo>
                        <a:pt x="25" y="48"/>
                      </a:lnTo>
                      <a:lnTo>
                        <a:pt x="18" y="41"/>
                      </a:lnTo>
                      <a:lnTo>
                        <a:pt x="14" y="33"/>
                      </a:lnTo>
                      <a:lnTo>
                        <a:pt x="5" y="27"/>
                      </a:lnTo>
                      <a:lnTo>
                        <a:pt x="4" y="21"/>
                      </a:lnTo>
                      <a:lnTo>
                        <a:pt x="8" y="16"/>
                      </a:lnTo>
                      <a:lnTo>
                        <a:pt x="8" y="11"/>
                      </a:lnTo>
                      <a:lnTo>
                        <a:pt x="11" y="6"/>
                      </a:lnTo>
                      <a:lnTo>
                        <a:pt x="10" y="5"/>
                      </a:lnTo>
                      <a:lnTo>
                        <a:pt x="2" y="4"/>
                      </a:lnTo>
                      <a:lnTo>
                        <a:pt x="0" y="3"/>
                      </a:lnTo>
                      <a:lnTo>
                        <a:pt x="0" y="0"/>
                      </a:lnTo>
                      <a:lnTo>
                        <a:pt x="0" y="1"/>
                      </a:lnTo>
                      <a:lnTo>
                        <a:pt x="35" y="6"/>
                      </a:lnTo>
                      <a:lnTo>
                        <a:pt x="38" y="11"/>
                      </a:lnTo>
                      <a:lnTo>
                        <a:pt x="42" y="11"/>
                      </a:lnTo>
                      <a:lnTo>
                        <a:pt x="45" y="8"/>
                      </a:lnTo>
                      <a:lnTo>
                        <a:pt x="59" y="9"/>
                      </a:lnTo>
                      <a:lnTo>
                        <a:pt x="61" y="8"/>
                      </a:lnTo>
                      <a:lnTo>
                        <a:pt x="58" y="10"/>
                      </a:lnTo>
                      <a:lnTo>
                        <a:pt x="57" y="17"/>
                      </a:lnTo>
                      <a:lnTo>
                        <a:pt x="53" y="25"/>
                      </a:lnTo>
                      <a:lnTo>
                        <a:pt x="52" y="35"/>
                      </a:lnTo>
                      <a:lnTo>
                        <a:pt x="52" y="43"/>
                      </a:lnTo>
                      <a:lnTo>
                        <a:pt x="57" y="47"/>
                      </a:lnTo>
                      <a:lnTo>
                        <a:pt x="63" y="51"/>
                      </a:lnTo>
                      <a:lnTo>
                        <a:pt x="67" y="51"/>
                      </a:lnTo>
                      <a:lnTo>
                        <a:pt x="72" y="53"/>
                      </a:lnTo>
                      <a:lnTo>
                        <a:pt x="84" y="69"/>
                      </a:lnTo>
                      <a:lnTo>
                        <a:pt x="93" y="89"/>
                      </a:lnTo>
                      <a:lnTo>
                        <a:pt x="99" y="110"/>
                      </a:lnTo>
                      <a:lnTo>
                        <a:pt x="102" y="119"/>
                      </a:lnTo>
                      <a:lnTo>
                        <a:pt x="104" y="125"/>
                      </a:lnTo>
                      <a:lnTo>
                        <a:pt x="106" y="134"/>
                      </a:lnTo>
                      <a:lnTo>
                        <a:pt x="108" y="145"/>
                      </a:lnTo>
                      <a:lnTo>
                        <a:pt x="110" y="164"/>
                      </a:lnTo>
                      <a:lnTo>
                        <a:pt x="110" y="215"/>
                      </a:lnTo>
                      <a:lnTo>
                        <a:pt x="106" y="238"/>
                      </a:lnTo>
                      <a:lnTo>
                        <a:pt x="106" y="248"/>
                      </a:lnTo>
                      <a:lnTo>
                        <a:pt x="110" y="261"/>
                      </a:lnTo>
                      <a:lnTo>
                        <a:pt x="112" y="268"/>
                      </a:lnTo>
                      <a:lnTo>
                        <a:pt x="113" y="269"/>
                      </a:lnTo>
                      <a:lnTo>
                        <a:pt x="120" y="270"/>
                      </a:lnTo>
                      <a:lnTo>
                        <a:pt x="99" y="275"/>
                      </a:lnTo>
                      <a:lnTo>
                        <a:pt x="80" y="281"/>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01" name="Freeform 52"/>
                <p:cNvSpPr>
                  <a:spLocks noChangeAspect="1"/>
                </p:cNvSpPr>
                <p:nvPr/>
              </p:nvSpPr>
              <p:spPr bwMode="gray">
                <a:xfrm>
                  <a:off x="4972842" y="3600797"/>
                  <a:ext cx="331788" cy="323850"/>
                </a:xfrm>
                <a:custGeom>
                  <a:avLst/>
                  <a:gdLst/>
                  <a:ahLst/>
                  <a:cxnLst>
                    <a:cxn ang="0">
                      <a:pos x="960" y="671"/>
                    </a:cxn>
                    <a:cxn ang="0">
                      <a:pos x="939" y="609"/>
                    </a:cxn>
                    <a:cxn ang="0">
                      <a:pos x="933" y="528"/>
                    </a:cxn>
                    <a:cxn ang="0">
                      <a:pos x="933" y="488"/>
                    </a:cxn>
                    <a:cxn ang="0">
                      <a:pos x="927" y="435"/>
                    </a:cxn>
                    <a:cxn ang="0">
                      <a:pos x="934" y="392"/>
                    </a:cxn>
                    <a:cxn ang="0">
                      <a:pos x="960" y="337"/>
                    </a:cxn>
                    <a:cxn ang="0">
                      <a:pos x="979" y="248"/>
                    </a:cxn>
                    <a:cxn ang="0">
                      <a:pos x="1015" y="202"/>
                    </a:cxn>
                    <a:cxn ang="0">
                      <a:pos x="1043" y="167"/>
                    </a:cxn>
                    <a:cxn ang="0">
                      <a:pos x="1020" y="143"/>
                    </a:cxn>
                    <a:cxn ang="0">
                      <a:pos x="1019" y="90"/>
                    </a:cxn>
                    <a:cxn ang="0">
                      <a:pos x="955" y="36"/>
                    </a:cxn>
                    <a:cxn ang="0">
                      <a:pos x="892" y="52"/>
                    </a:cxn>
                    <a:cxn ang="0">
                      <a:pos x="839" y="5"/>
                    </a:cxn>
                    <a:cxn ang="0">
                      <a:pos x="771" y="0"/>
                    </a:cxn>
                    <a:cxn ang="0">
                      <a:pos x="697" y="16"/>
                    </a:cxn>
                    <a:cxn ang="0">
                      <a:pos x="676" y="10"/>
                    </a:cxn>
                    <a:cxn ang="0">
                      <a:pos x="601" y="27"/>
                    </a:cxn>
                    <a:cxn ang="0">
                      <a:pos x="509" y="53"/>
                    </a:cxn>
                    <a:cxn ang="0">
                      <a:pos x="436" y="25"/>
                    </a:cxn>
                    <a:cxn ang="0">
                      <a:pos x="384" y="16"/>
                    </a:cxn>
                    <a:cxn ang="0">
                      <a:pos x="359" y="75"/>
                    </a:cxn>
                    <a:cxn ang="0">
                      <a:pos x="326" y="159"/>
                    </a:cxn>
                    <a:cxn ang="0">
                      <a:pos x="298" y="327"/>
                    </a:cxn>
                    <a:cxn ang="0">
                      <a:pos x="217" y="423"/>
                    </a:cxn>
                    <a:cxn ang="0">
                      <a:pos x="181" y="516"/>
                    </a:cxn>
                    <a:cxn ang="0">
                      <a:pos x="112" y="531"/>
                    </a:cxn>
                    <a:cxn ang="0">
                      <a:pos x="68" y="551"/>
                    </a:cxn>
                    <a:cxn ang="0">
                      <a:pos x="18" y="560"/>
                    </a:cxn>
                    <a:cxn ang="0">
                      <a:pos x="3" y="612"/>
                    </a:cxn>
                    <a:cxn ang="0">
                      <a:pos x="9" y="624"/>
                    </a:cxn>
                    <a:cxn ang="0">
                      <a:pos x="70" y="606"/>
                    </a:cxn>
                    <a:cxn ang="0">
                      <a:pos x="155" y="606"/>
                    </a:cxn>
                    <a:cxn ang="0">
                      <a:pos x="225" y="613"/>
                    </a:cxn>
                    <a:cxn ang="0">
                      <a:pos x="244" y="654"/>
                    </a:cxn>
                    <a:cxn ang="0">
                      <a:pos x="289" y="727"/>
                    </a:cxn>
                    <a:cxn ang="0">
                      <a:pos x="366" y="725"/>
                    </a:cxn>
                    <a:cxn ang="0">
                      <a:pos x="393" y="694"/>
                    </a:cxn>
                    <a:cxn ang="0">
                      <a:pos x="444" y="664"/>
                    </a:cxn>
                    <a:cxn ang="0">
                      <a:pos x="520" y="699"/>
                    </a:cxn>
                    <a:cxn ang="0">
                      <a:pos x="527" y="781"/>
                    </a:cxn>
                    <a:cxn ang="0">
                      <a:pos x="541" y="850"/>
                    </a:cxn>
                    <a:cxn ang="0">
                      <a:pos x="531" y="894"/>
                    </a:cxn>
                    <a:cxn ang="0">
                      <a:pos x="549" y="908"/>
                    </a:cxn>
                    <a:cxn ang="0">
                      <a:pos x="613" y="891"/>
                    </a:cxn>
                    <a:cxn ang="0">
                      <a:pos x="645" y="882"/>
                    </a:cxn>
                    <a:cxn ang="0">
                      <a:pos x="667" y="903"/>
                    </a:cxn>
                    <a:cxn ang="0">
                      <a:pos x="697" y="901"/>
                    </a:cxn>
                    <a:cxn ang="0">
                      <a:pos x="736" y="925"/>
                    </a:cxn>
                    <a:cxn ang="0">
                      <a:pos x="799" y="934"/>
                    </a:cxn>
                    <a:cxn ang="0">
                      <a:pos x="858" y="961"/>
                    </a:cxn>
                    <a:cxn ang="0">
                      <a:pos x="898" y="999"/>
                    </a:cxn>
                    <a:cxn ang="0">
                      <a:pos x="941" y="1010"/>
                    </a:cxn>
                    <a:cxn ang="0">
                      <a:pos x="959" y="1018"/>
                    </a:cxn>
                    <a:cxn ang="0">
                      <a:pos x="956" y="958"/>
                    </a:cxn>
                    <a:cxn ang="0">
                      <a:pos x="911" y="955"/>
                    </a:cxn>
                    <a:cxn ang="0">
                      <a:pos x="895" y="917"/>
                    </a:cxn>
                    <a:cxn ang="0">
                      <a:pos x="912" y="820"/>
                    </a:cxn>
                    <a:cxn ang="0">
                      <a:pos x="914" y="772"/>
                    </a:cxn>
                    <a:cxn ang="0">
                      <a:pos x="941" y="748"/>
                    </a:cxn>
                  </a:cxnLst>
                  <a:rect l="0" t="0" r="r" b="b"/>
                  <a:pathLst>
                    <a:path w="1045" h="1018">
                      <a:moveTo>
                        <a:pt x="1003" y="735"/>
                      </a:moveTo>
                      <a:lnTo>
                        <a:pt x="995" y="700"/>
                      </a:lnTo>
                      <a:lnTo>
                        <a:pt x="986" y="688"/>
                      </a:lnTo>
                      <a:lnTo>
                        <a:pt x="972" y="684"/>
                      </a:lnTo>
                      <a:lnTo>
                        <a:pt x="960" y="671"/>
                      </a:lnTo>
                      <a:lnTo>
                        <a:pt x="952" y="662"/>
                      </a:lnTo>
                      <a:lnTo>
                        <a:pt x="945" y="646"/>
                      </a:lnTo>
                      <a:lnTo>
                        <a:pt x="940" y="639"/>
                      </a:lnTo>
                      <a:lnTo>
                        <a:pt x="936" y="622"/>
                      </a:lnTo>
                      <a:lnTo>
                        <a:pt x="939" y="609"/>
                      </a:lnTo>
                      <a:lnTo>
                        <a:pt x="939" y="597"/>
                      </a:lnTo>
                      <a:lnTo>
                        <a:pt x="933" y="585"/>
                      </a:lnTo>
                      <a:lnTo>
                        <a:pt x="927" y="566"/>
                      </a:lnTo>
                      <a:lnTo>
                        <a:pt x="928" y="551"/>
                      </a:lnTo>
                      <a:lnTo>
                        <a:pt x="933" y="528"/>
                      </a:lnTo>
                      <a:lnTo>
                        <a:pt x="932" y="517"/>
                      </a:lnTo>
                      <a:lnTo>
                        <a:pt x="928" y="520"/>
                      </a:lnTo>
                      <a:lnTo>
                        <a:pt x="927" y="515"/>
                      </a:lnTo>
                      <a:lnTo>
                        <a:pt x="928" y="503"/>
                      </a:lnTo>
                      <a:lnTo>
                        <a:pt x="933" y="488"/>
                      </a:lnTo>
                      <a:lnTo>
                        <a:pt x="934" y="478"/>
                      </a:lnTo>
                      <a:lnTo>
                        <a:pt x="938" y="471"/>
                      </a:lnTo>
                      <a:lnTo>
                        <a:pt x="935" y="447"/>
                      </a:lnTo>
                      <a:lnTo>
                        <a:pt x="933" y="441"/>
                      </a:lnTo>
                      <a:lnTo>
                        <a:pt x="927" y="435"/>
                      </a:lnTo>
                      <a:lnTo>
                        <a:pt x="922" y="428"/>
                      </a:lnTo>
                      <a:lnTo>
                        <a:pt x="920" y="424"/>
                      </a:lnTo>
                      <a:lnTo>
                        <a:pt x="920" y="417"/>
                      </a:lnTo>
                      <a:lnTo>
                        <a:pt x="930" y="403"/>
                      </a:lnTo>
                      <a:lnTo>
                        <a:pt x="934" y="392"/>
                      </a:lnTo>
                      <a:lnTo>
                        <a:pt x="941" y="379"/>
                      </a:lnTo>
                      <a:lnTo>
                        <a:pt x="949" y="367"/>
                      </a:lnTo>
                      <a:lnTo>
                        <a:pt x="956" y="360"/>
                      </a:lnTo>
                      <a:lnTo>
                        <a:pt x="959" y="358"/>
                      </a:lnTo>
                      <a:lnTo>
                        <a:pt x="960" y="337"/>
                      </a:lnTo>
                      <a:lnTo>
                        <a:pt x="962" y="309"/>
                      </a:lnTo>
                      <a:lnTo>
                        <a:pt x="962" y="295"/>
                      </a:lnTo>
                      <a:lnTo>
                        <a:pt x="970" y="264"/>
                      </a:lnTo>
                      <a:lnTo>
                        <a:pt x="976" y="253"/>
                      </a:lnTo>
                      <a:lnTo>
                        <a:pt x="979" y="248"/>
                      </a:lnTo>
                      <a:lnTo>
                        <a:pt x="992" y="234"/>
                      </a:lnTo>
                      <a:lnTo>
                        <a:pt x="1003" y="221"/>
                      </a:lnTo>
                      <a:lnTo>
                        <a:pt x="1009" y="215"/>
                      </a:lnTo>
                      <a:lnTo>
                        <a:pt x="1011" y="209"/>
                      </a:lnTo>
                      <a:lnTo>
                        <a:pt x="1015" y="202"/>
                      </a:lnTo>
                      <a:lnTo>
                        <a:pt x="1026" y="197"/>
                      </a:lnTo>
                      <a:lnTo>
                        <a:pt x="1032" y="192"/>
                      </a:lnTo>
                      <a:lnTo>
                        <a:pt x="1041" y="183"/>
                      </a:lnTo>
                      <a:lnTo>
                        <a:pt x="1045" y="175"/>
                      </a:lnTo>
                      <a:lnTo>
                        <a:pt x="1043" y="167"/>
                      </a:lnTo>
                      <a:lnTo>
                        <a:pt x="1041" y="162"/>
                      </a:lnTo>
                      <a:lnTo>
                        <a:pt x="1032" y="160"/>
                      </a:lnTo>
                      <a:lnTo>
                        <a:pt x="1027" y="156"/>
                      </a:lnTo>
                      <a:lnTo>
                        <a:pt x="1022" y="151"/>
                      </a:lnTo>
                      <a:lnTo>
                        <a:pt x="1020" y="143"/>
                      </a:lnTo>
                      <a:lnTo>
                        <a:pt x="1019" y="121"/>
                      </a:lnTo>
                      <a:lnTo>
                        <a:pt x="1022" y="103"/>
                      </a:lnTo>
                      <a:lnTo>
                        <a:pt x="1025" y="94"/>
                      </a:lnTo>
                      <a:lnTo>
                        <a:pt x="1025" y="90"/>
                      </a:lnTo>
                      <a:lnTo>
                        <a:pt x="1019" y="90"/>
                      </a:lnTo>
                      <a:lnTo>
                        <a:pt x="1013" y="85"/>
                      </a:lnTo>
                      <a:lnTo>
                        <a:pt x="1004" y="76"/>
                      </a:lnTo>
                      <a:lnTo>
                        <a:pt x="990" y="68"/>
                      </a:lnTo>
                      <a:lnTo>
                        <a:pt x="966" y="42"/>
                      </a:lnTo>
                      <a:lnTo>
                        <a:pt x="955" y="36"/>
                      </a:lnTo>
                      <a:lnTo>
                        <a:pt x="943" y="46"/>
                      </a:lnTo>
                      <a:lnTo>
                        <a:pt x="932" y="47"/>
                      </a:lnTo>
                      <a:lnTo>
                        <a:pt x="905" y="41"/>
                      </a:lnTo>
                      <a:lnTo>
                        <a:pt x="898" y="49"/>
                      </a:lnTo>
                      <a:lnTo>
                        <a:pt x="892" y="52"/>
                      </a:lnTo>
                      <a:lnTo>
                        <a:pt x="869" y="43"/>
                      </a:lnTo>
                      <a:lnTo>
                        <a:pt x="864" y="33"/>
                      </a:lnTo>
                      <a:lnTo>
                        <a:pt x="858" y="25"/>
                      </a:lnTo>
                      <a:lnTo>
                        <a:pt x="846" y="16"/>
                      </a:lnTo>
                      <a:lnTo>
                        <a:pt x="839" y="5"/>
                      </a:lnTo>
                      <a:lnTo>
                        <a:pt x="811" y="5"/>
                      </a:lnTo>
                      <a:lnTo>
                        <a:pt x="803" y="16"/>
                      </a:lnTo>
                      <a:lnTo>
                        <a:pt x="791" y="9"/>
                      </a:lnTo>
                      <a:lnTo>
                        <a:pt x="784" y="16"/>
                      </a:lnTo>
                      <a:lnTo>
                        <a:pt x="771" y="0"/>
                      </a:lnTo>
                      <a:lnTo>
                        <a:pt x="756" y="5"/>
                      </a:lnTo>
                      <a:lnTo>
                        <a:pt x="733" y="9"/>
                      </a:lnTo>
                      <a:lnTo>
                        <a:pt x="713" y="4"/>
                      </a:lnTo>
                      <a:lnTo>
                        <a:pt x="709" y="16"/>
                      </a:lnTo>
                      <a:lnTo>
                        <a:pt x="697" y="16"/>
                      </a:lnTo>
                      <a:lnTo>
                        <a:pt x="690" y="19"/>
                      </a:lnTo>
                      <a:lnTo>
                        <a:pt x="682" y="16"/>
                      </a:lnTo>
                      <a:lnTo>
                        <a:pt x="683" y="16"/>
                      </a:lnTo>
                      <a:lnTo>
                        <a:pt x="682" y="10"/>
                      </a:lnTo>
                      <a:lnTo>
                        <a:pt x="676" y="10"/>
                      </a:lnTo>
                      <a:lnTo>
                        <a:pt x="665" y="16"/>
                      </a:lnTo>
                      <a:lnTo>
                        <a:pt x="639" y="21"/>
                      </a:lnTo>
                      <a:lnTo>
                        <a:pt x="628" y="27"/>
                      </a:lnTo>
                      <a:lnTo>
                        <a:pt x="610" y="32"/>
                      </a:lnTo>
                      <a:lnTo>
                        <a:pt x="601" y="27"/>
                      </a:lnTo>
                      <a:lnTo>
                        <a:pt x="583" y="24"/>
                      </a:lnTo>
                      <a:lnTo>
                        <a:pt x="569" y="32"/>
                      </a:lnTo>
                      <a:lnTo>
                        <a:pt x="567" y="49"/>
                      </a:lnTo>
                      <a:lnTo>
                        <a:pt x="559" y="53"/>
                      </a:lnTo>
                      <a:lnTo>
                        <a:pt x="509" y="53"/>
                      </a:lnTo>
                      <a:lnTo>
                        <a:pt x="486" y="47"/>
                      </a:lnTo>
                      <a:lnTo>
                        <a:pt x="472" y="37"/>
                      </a:lnTo>
                      <a:lnTo>
                        <a:pt x="465" y="46"/>
                      </a:lnTo>
                      <a:lnTo>
                        <a:pt x="457" y="43"/>
                      </a:lnTo>
                      <a:lnTo>
                        <a:pt x="436" y="25"/>
                      </a:lnTo>
                      <a:lnTo>
                        <a:pt x="434" y="16"/>
                      </a:lnTo>
                      <a:lnTo>
                        <a:pt x="427" y="6"/>
                      </a:lnTo>
                      <a:lnTo>
                        <a:pt x="411" y="5"/>
                      </a:lnTo>
                      <a:lnTo>
                        <a:pt x="397" y="5"/>
                      </a:lnTo>
                      <a:lnTo>
                        <a:pt x="384" y="16"/>
                      </a:lnTo>
                      <a:lnTo>
                        <a:pt x="378" y="22"/>
                      </a:lnTo>
                      <a:lnTo>
                        <a:pt x="371" y="37"/>
                      </a:lnTo>
                      <a:lnTo>
                        <a:pt x="363" y="42"/>
                      </a:lnTo>
                      <a:lnTo>
                        <a:pt x="360" y="56"/>
                      </a:lnTo>
                      <a:lnTo>
                        <a:pt x="359" y="75"/>
                      </a:lnTo>
                      <a:lnTo>
                        <a:pt x="362" y="84"/>
                      </a:lnTo>
                      <a:lnTo>
                        <a:pt x="349" y="86"/>
                      </a:lnTo>
                      <a:lnTo>
                        <a:pt x="352" y="103"/>
                      </a:lnTo>
                      <a:lnTo>
                        <a:pt x="347" y="122"/>
                      </a:lnTo>
                      <a:lnTo>
                        <a:pt x="326" y="159"/>
                      </a:lnTo>
                      <a:lnTo>
                        <a:pt x="316" y="183"/>
                      </a:lnTo>
                      <a:lnTo>
                        <a:pt x="307" y="227"/>
                      </a:lnTo>
                      <a:lnTo>
                        <a:pt x="306" y="293"/>
                      </a:lnTo>
                      <a:lnTo>
                        <a:pt x="299" y="323"/>
                      </a:lnTo>
                      <a:lnTo>
                        <a:pt x="298" y="327"/>
                      </a:lnTo>
                      <a:lnTo>
                        <a:pt x="283" y="340"/>
                      </a:lnTo>
                      <a:lnTo>
                        <a:pt x="264" y="350"/>
                      </a:lnTo>
                      <a:lnTo>
                        <a:pt x="247" y="366"/>
                      </a:lnTo>
                      <a:lnTo>
                        <a:pt x="224" y="402"/>
                      </a:lnTo>
                      <a:lnTo>
                        <a:pt x="217" y="423"/>
                      </a:lnTo>
                      <a:lnTo>
                        <a:pt x="213" y="444"/>
                      </a:lnTo>
                      <a:lnTo>
                        <a:pt x="213" y="462"/>
                      </a:lnTo>
                      <a:lnTo>
                        <a:pt x="209" y="480"/>
                      </a:lnTo>
                      <a:lnTo>
                        <a:pt x="196" y="501"/>
                      </a:lnTo>
                      <a:lnTo>
                        <a:pt x="181" y="516"/>
                      </a:lnTo>
                      <a:lnTo>
                        <a:pt x="167" y="523"/>
                      </a:lnTo>
                      <a:lnTo>
                        <a:pt x="144" y="544"/>
                      </a:lnTo>
                      <a:lnTo>
                        <a:pt x="123" y="552"/>
                      </a:lnTo>
                      <a:lnTo>
                        <a:pt x="113" y="549"/>
                      </a:lnTo>
                      <a:lnTo>
                        <a:pt x="112" y="531"/>
                      </a:lnTo>
                      <a:lnTo>
                        <a:pt x="110" y="526"/>
                      </a:lnTo>
                      <a:lnTo>
                        <a:pt x="96" y="530"/>
                      </a:lnTo>
                      <a:lnTo>
                        <a:pt x="83" y="532"/>
                      </a:lnTo>
                      <a:lnTo>
                        <a:pt x="75" y="538"/>
                      </a:lnTo>
                      <a:lnTo>
                        <a:pt x="68" y="551"/>
                      </a:lnTo>
                      <a:lnTo>
                        <a:pt x="56" y="554"/>
                      </a:lnTo>
                      <a:lnTo>
                        <a:pt x="40" y="544"/>
                      </a:lnTo>
                      <a:lnTo>
                        <a:pt x="36" y="546"/>
                      </a:lnTo>
                      <a:lnTo>
                        <a:pt x="27" y="552"/>
                      </a:lnTo>
                      <a:lnTo>
                        <a:pt x="18" y="560"/>
                      </a:lnTo>
                      <a:lnTo>
                        <a:pt x="14" y="576"/>
                      </a:lnTo>
                      <a:lnTo>
                        <a:pt x="11" y="591"/>
                      </a:lnTo>
                      <a:lnTo>
                        <a:pt x="10" y="603"/>
                      </a:lnTo>
                      <a:lnTo>
                        <a:pt x="2" y="608"/>
                      </a:lnTo>
                      <a:lnTo>
                        <a:pt x="3" y="612"/>
                      </a:lnTo>
                      <a:lnTo>
                        <a:pt x="3" y="619"/>
                      </a:lnTo>
                      <a:lnTo>
                        <a:pt x="0" y="625"/>
                      </a:lnTo>
                      <a:lnTo>
                        <a:pt x="2" y="629"/>
                      </a:lnTo>
                      <a:lnTo>
                        <a:pt x="3" y="627"/>
                      </a:lnTo>
                      <a:lnTo>
                        <a:pt x="9" y="624"/>
                      </a:lnTo>
                      <a:lnTo>
                        <a:pt x="27" y="619"/>
                      </a:lnTo>
                      <a:lnTo>
                        <a:pt x="41" y="612"/>
                      </a:lnTo>
                      <a:lnTo>
                        <a:pt x="54" y="607"/>
                      </a:lnTo>
                      <a:lnTo>
                        <a:pt x="63" y="607"/>
                      </a:lnTo>
                      <a:lnTo>
                        <a:pt x="70" y="606"/>
                      </a:lnTo>
                      <a:lnTo>
                        <a:pt x="94" y="607"/>
                      </a:lnTo>
                      <a:lnTo>
                        <a:pt x="116" y="605"/>
                      </a:lnTo>
                      <a:lnTo>
                        <a:pt x="123" y="607"/>
                      </a:lnTo>
                      <a:lnTo>
                        <a:pt x="142" y="608"/>
                      </a:lnTo>
                      <a:lnTo>
                        <a:pt x="155" y="606"/>
                      </a:lnTo>
                      <a:lnTo>
                        <a:pt x="169" y="606"/>
                      </a:lnTo>
                      <a:lnTo>
                        <a:pt x="202" y="603"/>
                      </a:lnTo>
                      <a:lnTo>
                        <a:pt x="218" y="605"/>
                      </a:lnTo>
                      <a:lnTo>
                        <a:pt x="220" y="606"/>
                      </a:lnTo>
                      <a:lnTo>
                        <a:pt x="225" y="613"/>
                      </a:lnTo>
                      <a:lnTo>
                        <a:pt x="229" y="614"/>
                      </a:lnTo>
                      <a:lnTo>
                        <a:pt x="233" y="613"/>
                      </a:lnTo>
                      <a:lnTo>
                        <a:pt x="237" y="622"/>
                      </a:lnTo>
                      <a:lnTo>
                        <a:pt x="242" y="640"/>
                      </a:lnTo>
                      <a:lnTo>
                        <a:pt x="244" y="654"/>
                      </a:lnTo>
                      <a:lnTo>
                        <a:pt x="245" y="659"/>
                      </a:lnTo>
                      <a:lnTo>
                        <a:pt x="252" y="671"/>
                      </a:lnTo>
                      <a:lnTo>
                        <a:pt x="256" y="687"/>
                      </a:lnTo>
                      <a:lnTo>
                        <a:pt x="268" y="700"/>
                      </a:lnTo>
                      <a:lnTo>
                        <a:pt x="289" y="727"/>
                      </a:lnTo>
                      <a:lnTo>
                        <a:pt x="301" y="732"/>
                      </a:lnTo>
                      <a:lnTo>
                        <a:pt x="315" y="732"/>
                      </a:lnTo>
                      <a:lnTo>
                        <a:pt x="336" y="725"/>
                      </a:lnTo>
                      <a:lnTo>
                        <a:pt x="349" y="722"/>
                      </a:lnTo>
                      <a:lnTo>
                        <a:pt x="366" y="725"/>
                      </a:lnTo>
                      <a:lnTo>
                        <a:pt x="386" y="725"/>
                      </a:lnTo>
                      <a:lnTo>
                        <a:pt x="389" y="710"/>
                      </a:lnTo>
                      <a:lnTo>
                        <a:pt x="390" y="703"/>
                      </a:lnTo>
                      <a:lnTo>
                        <a:pt x="392" y="698"/>
                      </a:lnTo>
                      <a:lnTo>
                        <a:pt x="393" y="694"/>
                      </a:lnTo>
                      <a:lnTo>
                        <a:pt x="395" y="689"/>
                      </a:lnTo>
                      <a:lnTo>
                        <a:pt x="396" y="678"/>
                      </a:lnTo>
                      <a:lnTo>
                        <a:pt x="398" y="670"/>
                      </a:lnTo>
                      <a:lnTo>
                        <a:pt x="441" y="670"/>
                      </a:lnTo>
                      <a:lnTo>
                        <a:pt x="444" y="664"/>
                      </a:lnTo>
                      <a:lnTo>
                        <a:pt x="467" y="664"/>
                      </a:lnTo>
                      <a:lnTo>
                        <a:pt x="466" y="686"/>
                      </a:lnTo>
                      <a:lnTo>
                        <a:pt x="514" y="687"/>
                      </a:lnTo>
                      <a:lnTo>
                        <a:pt x="518" y="691"/>
                      </a:lnTo>
                      <a:lnTo>
                        <a:pt x="520" y="699"/>
                      </a:lnTo>
                      <a:lnTo>
                        <a:pt x="522" y="731"/>
                      </a:lnTo>
                      <a:lnTo>
                        <a:pt x="525" y="743"/>
                      </a:lnTo>
                      <a:lnTo>
                        <a:pt x="525" y="759"/>
                      </a:lnTo>
                      <a:lnTo>
                        <a:pt x="527" y="775"/>
                      </a:lnTo>
                      <a:lnTo>
                        <a:pt x="527" y="781"/>
                      </a:lnTo>
                      <a:lnTo>
                        <a:pt x="524" y="792"/>
                      </a:lnTo>
                      <a:lnTo>
                        <a:pt x="524" y="806"/>
                      </a:lnTo>
                      <a:lnTo>
                        <a:pt x="526" y="815"/>
                      </a:lnTo>
                      <a:lnTo>
                        <a:pt x="535" y="829"/>
                      </a:lnTo>
                      <a:lnTo>
                        <a:pt x="541" y="850"/>
                      </a:lnTo>
                      <a:lnTo>
                        <a:pt x="547" y="866"/>
                      </a:lnTo>
                      <a:lnTo>
                        <a:pt x="547" y="874"/>
                      </a:lnTo>
                      <a:lnTo>
                        <a:pt x="542" y="881"/>
                      </a:lnTo>
                      <a:lnTo>
                        <a:pt x="531" y="892"/>
                      </a:lnTo>
                      <a:lnTo>
                        <a:pt x="531" y="894"/>
                      </a:lnTo>
                      <a:lnTo>
                        <a:pt x="532" y="897"/>
                      </a:lnTo>
                      <a:lnTo>
                        <a:pt x="534" y="898"/>
                      </a:lnTo>
                      <a:lnTo>
                        <a:pt x="537" y="899"/>
                      </a:lnTo>
                      <a:lnTo>
                        <a:pt x="543" y="907"/>
                      </a:lnTo>
                      <a:lnTo>
                        <a:pt x="549" y="908"/>
                      </a:lnTo>
                      <a:lnTo>
                        <a:pt x="552" y="907"/>
                      </a:lnTo>
                      <a:lnTo>
                        <a:pt x="554" y="901"/>
                      </a:lnTo>
                      <a:lnTo>
                        <a:pt x="557" y="893"/>
                      </a:lnTo>
                      <a:lnTo>
                        <a:pt x="562" y="891"/>
                      </a:lnTo>
                      <a:lnTo>
                        <a:pt x="613" y="891"/>
                      </a:lnTo>
                      <a:lnTo>
                        <a:pt x="623" y="887"/>
                      </a:lnTo>
                      <a:lnTo>
                        <a:pt x="632" y="890"/>
                      </a:lnTo>
                      <a:lnTo>
                        <a:pt x="634" y="890"/>
                      </a:lnTo>
                      <a:lnTo>
                        <a:pt x="644" y="882"/>
                      </a:lnTo>
                      <a:lnTo>
                        <a:pt x="645" y="882"/>
                      </a:lnTo>
                      <a:lnTo>
                        <a:pt x="655" y="880"/>
                      </a:lnTo>
                      <a:lnTo>
                        <a:pt x="659" y="880"/>
                      </a:lnTo>
                      <a:lnTo>
                        <a:pt x="661" y="881"/>
                      </a:lnTo>
                      <a:lnTo>
                        <a:pt x="667" y="891"/>
                      </a:lnTo>
                      <a:lnTo>
                        <a:pt x="667" y="903"/>
                      </a:lnTo>
                      <a:lnTo>
                        <a:pt x="669" y="908"/>
                      </a:lnTo>
                      <a:lnTo>
                        <a:pt x="672" y="908"/>
                      </a:lnTo>
                      <a:lnTo>
                        <a:pt x="686" y="902"/>
                      </a:lnTo>
                      <a:lnTo>
                        <a:pt x="691" y="901"/>
                      </a:lnTo>
                      <a:lnTo>
                        <a:pt x="697" y="901"/>
                      </a:lnTo>
                      <a:lnTo>
                        <a:pt x="708" y="896"/>
                      </a:lnTo>
                      <a:lnTo>
                        <a:pt x="714" y="904"/>
                      </a:lnTo>
                      <a:lnTo>
                        <a:pt x="718" y="913"/>
                      </a:lnTo>
                      <a:lnTo>
                        <a:pt x="723" y="919"/>
                      </a:lnTo>
                      <a:lnTo>
                        <a:pt x="736" y="925"/>
                      </a:lnTo>
                      <a:lnTo>
                        <a:pt x="748" y="933"/>
                      </a:lnTo>
                      <a:lnTo>
                        <a:pt x="766" y="940"/>
                      </a:lnTo>
                      <a:lnTo>
                        <a:pt x="778" y="941"/>
                      </a:lnTo>
                      <a:lnTo>
                        <a:pt x="787" y="939"/>
                      </a:lnTo>
                      <a:lnTo>
                        <a:pt x="799" y="934"/>
                      </a:lnTo>
                      <a:lnTo>
                        <a:pt x="809" y="931"/>
                      </a:lnTo>
                      <a:lnTo>
                        <a:pt x="814" y="933"/>
                      </a:lnTo>
                      <a:lnTo>
                        <a:pt x="833" y="951"/>
                      </a:lnTo>
                      <a:lnTo>
                        <a:pt x="847" y="957"/>
                      </a:lnTo>
                      <a:lnTo>
                        <a:pt x="858" y="961"/>
                      </a:lnTo>
                      <a:lnTo>
                        <a:pt x="869" y="962"/>
                      </a:lnTo>
                      <a:lnTo>
                        <a:pt x="876" y="968"/>
                      </a:lnTo>
                      <a:lnTo>
                        <a:pt x="881" y="980"/>
                      </a:lnTo>
                      <a:lnTo>
                        <a:pt x="885" y="987"/>
                      </a:lnTo>
                      <a:lnTo>
                        <a:pt x="898" y="999"/>
                      </a:lnTo>
                      <a:lnTo>
                        <a:pt x="912" y="1007"/>
                      </a:lnTo>
                      <a:lnTo>
                        <a:pt x="922" y="1011"/>
                      </a:lnTo>
                      <a:lnTo>
                        <a:pt x="932" y="1012"/>
                      </a:lnTo>
                      <a:lnTo>
                        <a:pt x="935" y="1012"/>
                      </a:lnTo>
                      <a:lnTo>
                        <a:pt x="941" y="1010"/>
                      </a:lnTo>
                      <a:lnTo>
                        <a:pt x="945" y="1009"/>
                      </a:lnTo>
                      <a:lnTo>
                        <a:pt x="946" y="1010"/>
                      </a:lnTo>
                      <a:lnTo>
                        <a:pt x="951" y="1017"/>
                      </a:lnTo>
                      <a:lnTo>
                        <a:pt x="955" y="1018"/>
                      </a:lnTo>
                      <a:lnTo>
                        <a:pt x="959" y="1018"/>
                      </a:lnTo>
                      <a:lnTo>
                        <a:pt x="961" y="1016"/>
                      </a:lnTo>
                      <a:lnTo>
                        <a:pt x="961" y="1009"/>
                      </a:lnTo>
                      <a:lnTo>
                        <a:pt x="960" y="1001"/>
                      </a:lnTo>
                      <a:lnTo>
                        <a:pt x="959" y="966"/>
                      </a:lnTo>
                      <a:lnTo>
                        <a:pt x="956" y="958"/>
                      </a:lnTo>
                      <a:lnTo>
                        <a:pt x="950" y="957"/>
                      </a:lnTo>
                      <a:lnTo>
                        <a:pt x="941" y="962"/>
                      </a:lnTo>
                      <a:lnTo>
                        <a:pt x="930" y="960"/>
                      </a:lnTo>
                      <a:lnTo>
                        <a:pt x="918" y="960"/>
                      </a:lnTo>
                      <a:lnTo>
                        <a:pt x="911" y="955"/>
                      </a:lnTo>
                      <a:lnTo>
                        <a:pt x="901" y="942"/>
                      </a:lnTo>
                      <a:lnTo>
                        <a:pt x="895" y="936"/>
                      </a:lnTo>
                      <a:lnTo>
                        <a:pt x="893" y="934"/>
                      </a:lnTo>
                      <a:lnTo>
                        <a:pt x="892" y="924"/>
                      </a:lnTo>
                      <a:lnTo>
                        <a:pt x="895" y="917"/>
                      </a:lnTo>
                      <a:lnTo>
                        <a:pt x="897" y="905"/>
                      </a:lnTo>
                      <a:lnTo>
                        <a:pt x="912" y="866"/>
                      </a:lnTo>
                      <a:lnTo>
                        <a:pt x="913" y="859"/>
                      </a:lnTo>
                      <a:lnTo>
                        <a:pt x="914" y="834"/>
                      </a:lnTo>
                      <a:lnTo>
                        <a:pt x="912" y="820"/>
                      </a:lnTo>
                      <a:lnTo>
                        <a:pt x="905" y="801"/>
                      </a:lnTo>
                      <a:lnTo>
                        <a:pt x="905" y="791"/>
                      </a:lnTo>
                      <a:lnTo>
                        <a:pt x="907" y="788"/>
                      </a:lnTo>
                      <a:lnTo>
                        <a:pt x="909" y="779"/>
                      </a:lnTo>
                      <a:lnTo>
                        <a:pt x="914" y="772"/>
                      </a:lnTo>
                      <a:lnTo>
                        <a:pt x="922" y="758"/>
                      </a:lnTo>
                      <a:lnTo>
                        <a:pt x="924" y="756"/>
                      </a:lnTo>
                      <a:lnTo>
                        <a:pt x="929" y="752"/>
                      </a:lnTo>
                      <a:lnTo>
                        <a:pt x="932" y="752"/>
                      </a:lnTo>
                      <a:lnTo>
                        <a:pt x="941" y="748"/>
                      </a:lnTo>
                      <a:lnTo>
                        <a:pt x="1003" y="735"/>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sp>
              <p:nvSpPr>
                <p:cNvPr id="202" name="Freeform 134"/>
                <p:cNvSpPr>
                  <a:spLocks noChangeAspect="1"/>
                </p:cNvSpPr>
                <p:nvPr/>
              </p:nvSpPr>
              <p:spPr bwMode="gray">
                <a:xfrm>
                  <a:off x="5488780" y="3469034"/>
                  <a:ext cx="25400" cy="33338"/>
                </a:xfrm>
                <a:custGeom>
                  <a:avLst/>
                  <a:gdLst/>
                  <a:ahLst/>
                  <a:cxnLst>
                    <a:cxn ang="0">
                      <a:pos x="65" y="0"/>
                    </a:cxn>
                    <a:cxn ang="0">
                      <a:pos x="48" y="11"/>
                    </a:cxn>
                    <a:cxn ang="0">
                      <a:pos x="33" y="19"/>
                    </a:cxn>
                    <a:cxn ang="0">
                      <a:pos x="28" y="25"/>
                    </a:cxn>
                    <a:cxn ang="0">
                      <a:pos x="22" y="29"/>
                    </a:cxn>
                    <a:cxn ang="0">
                      <a:pos x="17" y="51"/>
                    </a:cxn>
                    <a:cxn ang="0">
                      <a:pos x="15" y="62"/>
                    </a:cxn>
                    <a:cxn ang="0">
                      <a:pos x="9" y="74"/>
                    </a:cxn>
                    <a:cxn ang="0">
                      <a:pos x="0" y="85"/>
                    </a:cxn>
                    <a:cxn ang="0">
                      <a:pos x="0" y="88"/>
                    </a:cxn>
                    <a:cxn ang="0">
                      <a:pos x="1" y="97"/>
                    </a:cxn>
                    <a:cxn ang="0">
                      <a:pos x="7" y="103"/>
                    </a:cxn>
                    <a:cxn ang="0">
                      <a:pos x="20" y="105"/>
                    </a:cxn>
                    <a:cxn ang="0">
                      <a:pos x="24" y="102"/>
                    </a:cxn>
                    <a:cxn ang="0">
                      <a:pos x="31" y="105"/>
                    </a:cxn>
                    <a:cxn ang="0">
                      <a:pos x="32" y="103"/>
                    </a:cxn>
                    <a:cxn ang="0">
                      <a:pos x="33" y="100"/>
                    </a:cxn>
                    <a:cxn ang="0">
                      <a:pos x="45" y="96"/>
                    </a:cxn>
                    <a:cxn ang="0">
                      <a:pos x="50" y="97"/>
                    </a:cxn>
                    <a:cxn ang="0">
                      <a:pos x="59" y="105"/>
                    </a:cxn>
                    <a:cxn ang="0">
                      <a:pos x="59" y="106"/>
                    </a:cxn>
                    <a:cxn ang="0">
                      <a:pos x="61" y="100"/>
                    </a:cxn>
                    <a:cxn ang="0">
                      <a:pos x="71" y="88"/>
                    </a:cxn>
                    <a:cxn ang="0">
                      <a:pos x="76" y="76"/>
                    </a:cxn>
                    <a:cxn ang="0">
                      <a:pos x="79" y="74"/>
                    </a:cxn>
                    <a:cxn ang="0">
                      <a:pos x="76" y="72"/>
                    </a:cxn>
                    <a:cxn ang="0">
                      <a:pos x="74" y="72"/>
                    </a:cxn>
                    <a:cxn ang="0">
                      <a:pos x="71" y="69"/>
                    </a:cxn>
                    <a:cxn ang="0">
                      <a:pos x="64" y="70"/>
                    </a:cxn>
                    <a:cxn ang="0">
                      <a:pos x="56" y="69"/>
                    </a:cxn>
                    <a:cxn ang="0">
                      <a:pos x="48" y="72"/>
                    </a:cxn>
                    <a:cxn ang="0">
                      <a:pos x="47" y="74"/>
                    </a:cxn>
                    <a:cxn ang="0">
                      <a:pos x="44" y="75"/>
                    </a:cxn>
                    <a:cxn ang="0">
                      <a:pos x="40" y="74"/>
                    </a:cxn>
                    <a:cxn ang="0">
                      <a:pos x="38" y="70"/>
                    </a:cxn>
                    <a:cxn ang="0">
                      <a:pos x="39" y="69"/>
                    </a:cxn>
                    <a:cxn ang="0">
                      <a:pos x="44" y="70"/>
                    </a:cxn>
                    <a:cxn ang="0">
                      <a:pos x="47" y="70"/>
                    </a:cxn>
                    <a:cxn ang="0">
                      <a:pos x="48" y="67"/>
                    </a:cxn>
                    <a:cxn ang="0">
                      <a:pos x="53" y="59"/>
                    </a:cxn>
                    <a:cxn ang="0">
                      <a:pos x="56" y="57"/>
                    </a:cxn>
                    <a:cxn ang="0">
                      <a:pos x="61" y="57"/>
                    </a:cxn>
                    <a:cxn ang="0">
                      <a:pos x="66" y="51"/>
                    </a:cxn>
                    <a:cxn ang="0">
                      <a:pos x="77" y="48"/>
                    </a:cxn>
                    <a:cxn ang="0">
                      <a:pos x="83" y="45"/>
                    </a:cxn>
                    <a:cxn ang="0">
                      <a:pos x="83" y="38"/>
                    </a:cxn>
                    <a:cxn ang="0">
                      <a:pos x="81" y="22"/>
                    </a:cxn>
                    <a:cxn ang="0">
                      <a:pos x="80" y="20"/>
                    </a:cxn>
                    <a:cxn ang="0">
                      <a:pos x="75" y="16"/>
                    </a:cxn>
                    <a:cxn ang="0">
                      <a:pos x="71" y="9"/>
                    </a:cxn>
                    <a:cxn ang="0">
                      <a:pos x="67" y="5"/>
                    </a:cxn>
                    <a:cxn ang="0">
                      <a:pos x="65" y="0"/>
                    </a:cxn>
                  </a:cxnLst>
                  <a:rect l="0" t="0" r="r" b="b"/>
                  <a:pathLst>
                    <a:path w="83" h="106">
                      <a:moveTo>
                        <a:pt x="65" y="0"/>
                      </a:moveTo>
                      <a:lnTo>
                        <a:pt x="48" y="11"/>
                      </a:lnTo>
                      <a:lnTo>
                        <a:pt x="33" y="19"/>
                      </a:lnTo>
                      <a:lnTo>
                        <a:pt x="28" y="25"/>
                      </a:lnTo>
                      <a:lnTo>
                        <a:pt x="22" y="29"/>
                      </a:lnTo>
                      <a:lnTo>
                        <a:pt x="17" y="51"/>
                      </a:lnTo>
                      <a:lnTo>
                        <a:pt x="15" y="62"/>
                      </a:lnTo>
                      <a:lnTo>
                        <a:pt x="9" y="74"/>
                      </a:lnTo>
                      <a:lnTo>
                        <a:pt x="0" y="85"/>
                      </a:lnTo>
                      <a:lnTo>
                        <a:pt x="0" y="88"/>
                      </a:lnTo>
                      <a:lnTo>
                        <a:pt x="1" y="97"/>
                      </a:lnTo>
                      <a:lnTo>
                        <a:pt x="7" y="103"/>
                      </a:lnTo>
                      <a:lnTo>
                        <a:pt x="20" y="105"/>
                      </a:lnTo>
                      <a:lnTo>
                        <a:pt x="24" y="102"/>
                      </a:lnTo>
                      <a:lnTo>
                        <a:pt x="31" y="105"/>
                      </a:lnTo>
                      <a:lnTo>
                        <a:pt x="32" y="103"/>
                      </a:lnTo>
                      <a:lnTo>
                        <a:pt x="33" y="100"/>
                      </a:lnTo>
                      <a:lnTo>
                        <a:pt x="45" y="96"/>
                      </a:lnTo>
                      <a:lnTo>
                        <a:pt x="50" y="97"/>
                      </a:lnTo>
                      <a:lnTo>
                        <a:pt x="59" y="105"/>
                      </a:lnTo>
                      <a:lnTo>
                        <a:pt x="59" y="106"/>
                      </a:lnTo>
                      <a:lnTo>
                        <a:pt x="61" y="100"/>
                      </a:lnTo>
                      <a:lnTo>
                        <a:pt x="71" y="88"/>
                      </a:lnTo>
                      <a:lnTo>
                        <a:pt x="76" y="76"/>
                      </a:lnTo>
                      <a:lnTo>
                        <a:pt x="79" y="74"/>
                      </a:lnTo>
                      <a:lnTo>
                        <a:pt x="76" y="72"/>
                      </a:lnTo>
                      <a:lnTo>
                        <a:pt x="74" y="72"/>
                      </a:lnTo>
                      <a:lnTo>
                        <a:pt x="71" y="69"/>
                      </a:lnTo>
                      <a:lnTo>
                        <a:pt x="64" y="70"/>
                      </a:lnTo>
                      <a:lnTo>
                        <a:pt x="56" y="69"/>
                      </a:lnTo>
                      <a:lnTo>
                        <a:pt x="48" y="72"/>
                      </a:lnTo>
                      <a:lnTo>
                        <a:pt x="47" y="74"/>
                      </a:lnTo>
                      <a:lnTo>
                        <a:pt x="44" y="75"/>
                      </a:lnTo>
                      <a:lnTo>
                        <a:pt x="40" y="74"/>
                      </a:lnTo>
                      <a:lnTo>
                        <a:pt x="38" y="70"/>
                      </a:lnTo>
                      <a:lnTo>
                        <a:pt x="39" y="69"/>
                      </a:lnTo>
                      <a:lnTo>
                        <a:pt x="44" y="70"/>
                      </a:lnTo>
                      <a:lnTo>
                        <a:pt x="47" y="70"/>
                      </a:lnTo>
                      <a:lnTo>
                        <a:pt x="48" y="67"/>
                      </a:lnTo>
                      <a:lnTo>
                        <a:pt x="53" y="59"/>
                      </a:lnTo>
                      <a:lnTo>
                        <a:pt x="56" y="57"/>
                      </a:lnTo>
                      <a:lnTo>
                        <a:pt x="61" y="57"/>
                      </a:lnTo>
                      <a:lnTo>
                        <a:pt x="66" y="51"/>
                      </a:lnTo>
                      <a:lnTo>
                        <a:pt x="77" y="48"/>
                      </a:lnTo>
                      <a:lnTo>
                        <a:pt x="83" y="45"/>
                      </a:lnTo>
                      <a:lnTo>
                        <a:pt x="83" y="38"/>
                      </a:lnTo>
                      <a:lnTo>
                        <a:pt x="81" y="22"/>
                      </a:lnTo>
                      <a:lnTo>
                        <a:pt x="80" y="20"/>
                      </a:lnTo>
                      <a:lnTo>
                        <a:pt x="75" y="16"/>
                      </a:lnTo>
                      <a:lnTo>
                        <a:pt x="71" y="9"/>
                      </a:lnTo>
                      <a:lnTo>
                        <a:pt x="67" y="5"/>
                      </a:lnTo>
                      <a:lnTo>
                        <a:pt x="65" y="0"/>
                      </a:lnTo>
                      <a:close/>
                    </a:path>
                  </a:pathLst>
                </a:custGeom>
                <a:grpFill/>
                <a:ln w="6350" cap="flat" cmpd="sng">
                  <a:solidFill>
                    <a:schemeClr val="bg1"/>
                  </a:solidFill>
                  <a:prstDash val="solid"/>
                  <a:round/>
                  <a:headEnd type="none" w="med" len="med"/>
                  <a:tailEnd type="none" w="med" len="med"/>
                </a:ln>
                <a:effectLst/>
              </p:spPr>
              <p:txBody>
                <a:bodyPr/>
                <a:lstStyle/>
                <a:p>
                  <a:endParaRPr lang="en-US" dirty="0"/>
                </a:p>
              </p:txBody>
            </p:sp>
            <p:grpSp>
              <p:nvGrpSpPr>
                <p:cNvPr id="203" name="Group 364"/>
                <p:cNvGrpSpPr>
                  <a:grpSpLocks noChangeAspect="1"/>
                </p:cNvGrpSpPr>
                <p:nvPr/>
              </p:nvGrpSpPr>
              <p:grpSpPr bwMode="gray">
                <a:xfrm>
                  <a:off x="5141117" y="3280172"/>
                  <a:ext cx="289379" cy="349200"/>
                  <a:chOff x="3548063" y="12700"/>
                  <a:chExt cx="5667375" cy="6838950"/>
                </a:xfrm>
                <a:grpFill/>
              </p:grpSpPr>
              <p:sp>
                <p:nvSpPr>
                  <p:cNvPr id="204" name="Freeform 6"/>
                  <p:cNvSpPr>
                    <a:spLocks/>
                  </p:cNvSpPr>
                  <p:nvPr/>
                </p:nvSpPr>
                <p:spPr bwMode="gray">
                  <a:xfrm>
                    <a:off x="4084638" y="3873500"/>
                    <a:ext cx="4257675" cy="2978150"/>
                  </a:xfrm>
                  <a:custGeom>
                    <a:avLst/>
                    <a:gdLst/>
                    <a:ahLst/>
                    <a:cxnLst>
                      <a:cxn ang="0">
                        <a:pos x="48" y="773"/>
                      </a:cxn>
                      <a:cxn ang="0">
                        <a:pos x="161" y="852"/>
                      </a:cxn>
                      <a:cxn ang="0">
                        <a:pos x="327" y="893"/>
                      </a:cxn>
                      <a:cxn ang="0">
                        <a:pos x="367" y="981"/>
                      </a:cxn>
                      <a:cxn ang="0">
                        <a:pos x="535" y="1117"/>
                      </a:cxn>
                      <a:cxn ang="0">
                        <a:pos x="626" y="1220"/>
                      </a:cxn>
                      <a:cxn ang="0">
                        <a:pos x="678" y="1341"/>
                      </a:cxn>
                      <a:cxn ang="0">
                        <a:pos x="854" y="1468"/>
                      </a:cxn>
                      <a:cxn ang="0">
                        <a:pos x="909" y="1581"/>
                      </a:cxn>
                      <a:cxn ang="0">
                        <a:pos x="1000" y="1688"/>
                      </a:cxn>
                      <a:cxn ang="0">
                        <a:pos x="1141" y="1680"/>
                      </a:cxn>
                      <a:cxn ang="0">
                        <a:pos x="1339" y="1660"/>
                      </a:cxn>
                      <a:cxn ang="0">
                        <a:pos x="1531" y="1816"/>
                      </a:cxn>
                      <a:cxn ang="0">
                        <a:pos x="1614" y="1872"/>
                      </a:cxn>
                      <a:cxn ang="0">
                        <a:pos x="1741" y="1860"/>
                      </a:cxn>
                      <a:cxn ang="0">
                        <a:pos x="1850" y="1876"/>
                      </a:cxn>
                      <a:cxn ang="0">
                        <a:pos x="2024" y="1836"/>
                      </a:cxn>
                      <a:cxn ang="0">
                        <a:pos x="2268" y="1775"/>
                      </a:cxn>
                      <a:cxn ang="0">
                        <a:pos x="2420" y="1664"/>
                      </a:cxn>
                      <a:cxn ang="0">
                        <a:pos x="2674" y="1664"/>
                      </a:cxn>
                      <a:cxn ang="0">
                        <a:pos x="2678" y="1511"/>
                      </a:cxn>
                      <a:cxn ang="0">
                        <a:pos x="2523" y="1448"/>
                      </a:cxn>
                      <a:cxn ang="0">
                        <a:pos x="2444" y="1260"/>
                      </a:cxn>
                      <a:cxn ang="0">
                        <a:pos x="2311" y="1137"/>
                      </a:cxn>
                      <a:cxn ang="0">
                        <a:pos x="2248" y="1028"/>
                      </a:cxn>
                      <a:cxn ang="0">
                        <a:pos x="2137" y="1000"/>
                      </a:cxn>
                      <a:cxn ang="0">
                        <a:pos x="2060" y="957"/>
                      </a:cxn>
                      <a:cxn ang="0">
                        <a:pos x="2101" y="852"/>
                      </a:cxn>
                      <a:cxn ang="0">
                        <a:pos x="2272" y="824"/>
                      </a:cxn>
                      <a:cxn ang="0">
                        <a:pos x="2307" y="608"/>
                      </a:cxn>
                      <a:cxn ang="0">
                        <a:pos x="2284" y="481"/>
                      </a:cxn>
                      <a:cxn ang="0">
                        <a:pos x="2115" y="123"/>
                      </a:cxn>
                      <a:cxn ang="0">
                        <a:pos x="2020" y="60"/>
                      </a:cxn>
                      <a:cxn ang="0">
                        <a:pos x="1947" y="254"/>
                      </a:cxn>
                      <a:cxn ang="0">
                        <a:pos x="1713" y="551"/>
                      </a:cxn>
                      <a:cxn ang="0">
                        <a:pos x="1412" y="428"/>
                      </a:cxn>
                      <a:cxn ang="0">
                        <a:pos x="1222" y="561"/>
                      </a:cxn>
                      <a:cxn ang="0">
                        <a:pos x="965" y="586"/>
                      </a:cxn>
                      <a:cxn ang="0">
                        <a:pos x="632" y="598"/>
                      </a:cxn>
                      <a:cxn ang="0">
                        <a:pos x="521" y="408"/>
                      </a:cxn>
                      <a:cxn ang="0">
                        <a:pos x="299" y="555"/>
                      </a:cxn>
                      <a:cxn ang="0">
                        <a:pos x="18" y="583"/>
                      </a:cxn>
                    </a:cxnLst>
                    <a:rect l="0" t="0" r="r" b="b"/>
                    <a:pathLst>
                      <a:path w="2682" h="1876">
                        <a:moveTo>
                          <a:pt x="0" y="682"/>
                        </a:moveTo>
                        <a:lnTo>
                          <a:pt x="8" y="733"/>
                        </a:lnTo>
                        <a:lnTo>
                          <a:pt x="48" y="773"/>
                        </a:lnTo>
                        <a:lnTo>
                          <a:pt x="92" y="777"/>
                        </a:lnTo>
                        <a:lnTo>
                          <a:pt x="143" y="792"/>
                        </a:lnTo>
                        <a:lnTo>
                          <a:pt x="161" y="852"/>
                        </a:lnTo>
                        <a:lnTo>
                          <a:pt x="204" y="866"/>
                        </a:lnTo>
                        <a:lnTo>
                          <a:pt x="296" y="866"/>
                        </a:lnTo>
                        <a:lnTo>
                          <a:pt x="327" y="893"/>
                        </a:lnTo>
                        <a:lnTo>
                          <a:pt x="367" y="921"/>
                        </a:lnTo>
                        <a:lnTo>
                          <a:pt x="371" y="941"/>
                        </a:lnTo>
                        <a:lnTo>
                          <a:pt x="367" y="981"/>
                        </a:lnTo>
                        <a:lnTo>
                          <a:pt x="391" y="1024"/>
                        </a:lnTo>
                        <a:lnTo>
                          <a:pt x="466" y="1072"/>
                        </a:lnTo>
                        <a:lnTo>
                          <a:pt x="535" y="1117"/>
                        </a:lnTo>
                        <a:lnTo>
                          <a:pt x="563" y="1157"/>
                        </a:lnTo>
                        <a:lnTo>
                          <a:pt x="606" y="1181"/>
                        </a:lnTo>
                        <a:lnTo>
                          <a:pt x="626" y="1220"/>
                        </a:lnTo>
                        <a:lnTo>
                          <a:pt x="642" y="1264"/>
                        </a:lnTo>
                        <a:lnTo>
                          <a:pt x="670" y="1300"/>
                        </a:lnTo>
                        <a:lnTo>
                          <a:pt x="678" y="1341"/>
                        </a:lnTo>
                        <a:lnTo>
                          <a:pt x="713" y="1353"/>
                        </a:lnTo>
                        <a:lnTo>
                          <a:pt x="830" y="1432"/>
                        </a:lnTo>
                        <a:lnTo>
                          <a:pt x="854" y="1468"/>
                        </a:lnTo>
                        <a:lnTo>
                          <a:pt x="858" y="1511"/>
                        </a:lnTo>
                        <a:lnTo>
                          <a:pt x="882" y="1539"/>
                        </a:lnTo>
                        <a:lnTo>
                          <a:pt x="909" y="1581"/>
                        </a:lnTo>
                        <a:lnTo>
                          <a:pt x="957" y="1616"/>
                        </a:lnTo>
                        <a:lnTo>
                          <a:pt x="981" y="1648"/>
                        </a:lnTo>
                        <a:lnTo>
                          <a:pt x="1000" y="1688"/>
                        </a:lnTo>
                        <a:lnTo>
                          <a:pt x="1092" y="1723"/>
                        </a:lnTo>
                        <a:lnTo>
                          <a:pt x="1115" y="1712"/>
                        </a:lnTo>
                        <a:lnTo>
                          <a:pt x="1141" y="1680"/>
                        </a:lnTo>
                        <a:lnTo>
                          <a:pt x="1248" y="1704"/>
                        </a:lnTo>
                        <a:lnTo>
                          <a:pt x="1292" y="1700"/>
                        </a:lnTo>
                        <a:lnTo>
                          <a:pt x="1339" y="1660"/>
                        </a:lnTo>
                        <a:lnTo>
                          <a:pt x="1383" y="1684"/>
                        </a:lnTo>
                        <a:lnTo>
                          <a:pt x="1476" y="1787"/>
                        </a:lnTo>
                        <a:lnTo>
                          <a:pt x="1531" y="1816"/>
                        </a:lnTo>
                        <a:lnTo>
                          <a:pt x="1567" y="1852"/>
                        </a:lnTo>
                        <a:lnTo>
                          <a:pt x="1591" y="1872"/>
                        </a:lnTo>
                        <a:lnTo>
                          <a:pt x="1614" y="1872"/>
                        </a:lnTo>
                        <a:lnTo>
                          <a:pt x="1642" y="1852"/>
                        </a:lnTo>
                        <a:lnTo>
                          <a:pt x="1697" y="1848"/>
                        </a:lnTo>
                        <a:lnTo>
                          <a:pt x="1741" y="1860"/>
                        </a:lnTo>
                        <a:lnTo>
                          <a:pt x="1779" y="1852"/>
                        </a:lnTo>
                        <a:lnTo>
                          <a:pt x="1826" y="1848"/>
                        </a:lnTo>
                        <a:lnTo>
                          <a:pt x="1850" y="1876"/>
                        </a:lnTo>
                        <a:lnTo>
                          <a:pt x="1917" y="1860"/>
                        </a:lnTo>
                        <a:lnTo>
                          <a:pt x="1973" y="1856"/>
                        </a:lnTo>
                        <a:lnTo>
                          <a:pt x="2024" y="1836"/>
                        </a:lnTo>
                        <a:lnTo>
                          <a:pt x="2086" y="1844"/>
                        </a:lnTo>
                        <a:lnTo>
                          <a:pt x="2161" y="1844"/>
                        </a:lnTo>
                        <a:lnTo>
                          <a:pt x="2268" y="1775"/>
                        </a:lnTo>
                        <a:lnTo>
                          <a:pt x="2331" y="1700"/>
                        </a:lnTo>
                        <a:lnTo>
                          <a:pt x="2379" y="1668"/>
                        </a:lnTo>
                        <a:lnTo>
                          <a:pt x="2420" y="1664"/>
                        </a:lnTo>
                        <a:lnTo>
                          <a:pt x="2539" y="1676"/>
                        </a:lnTo>
                        <a:lnTo>
                          <a:pt x="2591" y="1676"/>
                        </a:lnTo>
                        <a:lnTo>
                          <a:pt x="2674" y="1664"/>
                        </a:lnTo>
                        <a:lnTo>
                          <a:pt x="2678" y="1577"/>
                        </a:lnTo>
                        <a:lnTo>
                          <a:pt x="2682" y="1539"/>
                        </a:lnTo>
                        <a:lnTo>
                          <a:pt x="2678" y="1511"/>
                        </a:lnTo>
                        <a:lnTo>
                          <a:pt x="2650" y="1492"/>
                        </a:lnTo>
                        <a:lnTo>
                          <a:pt x="2555" y="1472"/>
                        </a:lnTo>
                        <a:lnTo>
                          <a:pt x="2523" y="1448"/>
                        </a:lnTo>
                        <a:lnTo>
                          <a:pt x="2503" y="1412"/>
                        </a:lnTo>
                        <a:lnTo>
                          <a:pt x="2464" y="1307"/>
                        </a:lnTo>
                        <a:lnTo>
                          <a:pt x="2444" y="1260"/>
                        </a:lnTo>
                        <a:lnTo>
                          <a:pt x="2424" y="1220"/>
                        </a:lnTo>
                        <a:lnTo>
                          <a:pt x="2339" y="1169"/>
                        </a:lnTo>
                        <a:lnTo>
                          <a:pt x="2311" y="1137"/>
                        </a:lnTo>
                        <a:lnTo>
                          <a:pt x="2288" y="1105"/>
                        </a:lnTo>
                        <a:lnTo>
                          <a:pt x="2280" y="1068"/>
                        </a:lnTo>
                        <a:lnTo>
                          <a:pt x="2248" y="1028"/>
                        </a:lnTo>
                        <a:lnTo>
                          <a:pt x="2212" y="1008"/>
                        </a:lnTo>
                        <a:lnTo>
                          <a:pt x="2169" y="993"/>
                        </a:lnTo>
                        <a:lnTo>
                          <a:pt x="2137" y="1000"/>
                        </a:lnTo>
                        <a:lnTo>
                          <a:pt x="2105" y="973"/>
                        </a:lnTo>
                        <a:lnTo>
                          <a:pt x="2082" y="973"/>
                        </a:lnTo>
                        <a:lnTo>
                          <a:pt x="2060" y="957"/>
                        </a:lnTo>
                        <a:lnTo>
                          <a:pt x="2078" y="925"/>
                        </a:lnTo>
                        <a:lnTo>
                          <a:pt x="2101" y="905"/>
                        </a:lnTo>
                        <a:lnTo>
                          <a:pt x="2101" y="852"/>
                        </a:lnTo>
                        <a:lnTo>
                          <a:pt x="2141" y="836"/>
                        </a:lnTo>
                        <a:lnTo>
                          <a:pt x="2228" y="844"/>
                        </a:lnTo>
                        <a:lnTo>
                          <a:pt x="2272" y="824"/>
                        </a:lnTo>
                        <a:lnTo>
                          <a:pt x="2299" y="800"/>
                        </a:lnTo>
                        <a:lnTo>
                          <a:pt x="2307" y="741"/>
                        </a:lnTo>
                        <a:lnTo>
                          <a:pt x="2307" y="608"/>
                        </a:lnTo>
                        <a:lnTo>
                          <a:pt x="2295" y="608"/>
                        </a:lnTo>
                        <a:lnTo>
                          <a:pt x="2264" y="608"/>
                        </a:lnTo>
                        <a:lnTo>
                          <a:pt x="2284" y="481"/>
                        </a:lnTo>
                        <a:lnTo>
                          <a:pt x="2204" y="371"/>
                        </a:lnTo>
                        <a:lnTo>
                          <a:pt x="2131" y="329"/>
                        </a:lnTo>
                        <a:lnTo>
                          <a:pt x="2115" y="123"/>
                        </a:lnTo>
                        <a:lnTo>
                          <a:pt x="2137" y="16"/>
                        </a:lnTo>
                        <a:lnTo>
                          <a:pt x="2026" y="0"/>
                        </a:lnTo>
                        <a:lnTo>
                          <a:pt x="2020" y="60"/>
                        </a:lnTo>
                        <a:lnTo>
                          <a:pt x="1899" y="79"/>
                        </a:lnTo>
                        <a:lnTo>
                          <a:pt x="1947" y="139"/>
                        </a:lnTo>
                        <a:lnTo>
                          <a:pt x="1947" y="254"/>
                        </a:lnTo>
                        <a:lnTo>
                          <a:pt x="1957" y="285"/>
                        </a:lnTo>
                        <a:lnTo>
                          <a:pt x="1862" y="345"/>
                        </a:lnTo>
                        <a:lnTo>
                          <a:pt x="1713" y="551"/>
                        </a:lnTo>
                        <a:lnTo>
                          <a:pt x="1630" y="571"/>
                        </a:lnTo>
                        <a:lnTo>
                          <a:pt x="1567" y="513"/>
                        </a:lnTo>
                        <a:lnTo>
                          <a:pt x="1412" y="428"/>
                        </a:lnTo>
                        <a:lnTo>
                          <a:pt x="1329" y="466"/>
                        </a:lnTo>
                        <a:lnTo>
                          <a:pt x="1333" y="555"/>
                        </a:lnTo>
                        <a:lnTo>
                          <a:pt x="1222" y="561"/>
                        </a:lnTo>
                        <a:lnTo>
                          <a:pt x="1159" y="630"/>
                        </a:lnTo>
                        <a:lnTo>
                          <a:pt x="1006" y="630"/>
                        </a:lnTo>
                        <a:lnTo>
                          <a:pt x="965" y="586"/>
                        </a:lnTo>
                        <a:lnTo>
                          <a:pt x="795" y="583"/>
                        </a:lnTo>
                        <a:lnTo>
                          <a:pt x="715" y="624"/>
                        </a:lnTo>
                        <a:lnTo>
                          <a:pt x="632" y="598"/>
                        </a:lnTo>
                        <a:lnTo>
                          <a:pt x="610" y="519"/>
                        </a:lnTo>
                        <a:lnTo>
                          <a:pt x="547" y="472"/>
                        </a:lnTo>
                        <a:lnTo>
                          <a:pt x="521" y="408"/>
                        </a:lnTo>
                        <a:lnTo>
                          <a:pt x="357" y="444"/>
                        </a:lnTo>
                        <a:lnTo>
                          <a:pt x="367" y="497"/>
                        </a:lnTo>
                        <a:lnTo>
                          <a:pt x="299" y="555"/>
                        </a:lnTo>
                        <a:lnTo>
                          <a:pt x="204" y="535"/>
                        </a:lnTo>
                        <a:lnTo>
                          <a:pt x="125" y="577"/>
                        </a:lnTo>
                        <a:lnTo>
                          <a:pt x="18" y="583"/>
                        </a:lnTo>
                        <a:lnTo>
                          <a:pt x="8" y="620"/>
                        </a:lnTo>
                        <a:lnTo>
                          <a:pt x="0" y="682"/>
                        </a:lnTo>
                        <a:close/>
                      </a:path>
                    </a:pathLst>
                  </a:custGeom>
                  <a:grpFill/>
                  <a:ln w="6350" cap="flat" cmpd="sng">
                    <a:solidFill>
                      <a:schemeClr val="bg1"/>
                    </a:solidFill>
                    <a:prstDash val="solid"/>
                    <a:round/>
                    <a:headEnd type="none" w="med" len="med"/>
                    <a:tailEnd type="none" w="med" len="med"/>
                  </a:ln>
                  <a:effectLst/>
                </p:spPr>
                <p:txBody>
                  <a:bodyPr/>
                  <a:lstStyle/>
                  <a:p>
                    <a:endParaRPr lang="en-GB" dirty="0"/>
                  </a:p>
                </p:txBody>
              </p:sp>
              <p:sp>
                <p:nvSpPr>
                  <p:cNvPr id="205" name="Freeform 9"/>
                  <p:cNvSpPr>
                    <a:spLocks/>
                  </p:cNvSpPr>
                  <p:nvPr/>
                </p:nvSpPr>
                <p:spPr bwMode="gray">
                  <a:xfrm>
                    <a:off x="3548063" y="12700"/>
                    <a:ext cx="5667375" cy="4860925"/>
                  </a:xfrm>
                  <a:custGeom>
                    <a:avLst/>
                    <a:gdLst/>
                    <a:ahLst/>
                    <a:cxnLst>
                      <a:cxn ang="0">
                        <a:pos x="158" y="2581"/>
                      </a:cxn>
                      <a:cxn ang="0">
                        <a:pos x="200" y="2618"/>
                      </a:cxn>
                      <a:cxn ang="0">
                        <a:pos x="178" y="2702"/>
                      </a:cxn>
                      <a:cxn ang="0">
                        <a:pos x="346" y="2917"/>
                      </a:cxn>
                      <a:cxn ang="0">
                        <a:pos x="463" y="3009"/>
                      </a:cxn>
                      <a:cxn ang="0">
                        <a:pos x="705" y="2929"/>
                      </a:cxn>
                      <a:cxn ang="0">
                        <a:pos x="885" y="2904"/>
                      </a:cxn>
                      <a:cxn ang="0">
                        <a:pos x="1053" y="3056"/>
                      </a:cxn>
                      <a:cxn ang="0">
                        <a:pos x="1344" y="3062"/>
                      </a:cxn>
                      <a:cxn ang="0">
                        <a:pos x="1671" y="2987"/>
                      </a:cxn>
                      <a:cxn ang="0">
                        <a:pos x="1905" y="2945"/>
                      </a:cxn>
                      <a:cxn ang="0">
                        <a:pos x="2200" y="2777"/>
                      </a:cxn>
                      <a:cxn ang="0">
                        <a:pos x="2285" y="2571"/>
                      </a:cxn>
                      <a:cxn ang="0">
                        <a:pos x="2364" y="2432"/>
                      </a:cxn>
                      <a:cxn ang="0">
                        <a:pos x="2469" y="2761"/>
                      </a:cxn>
                      <a:cxn ang="0">
                        <a:pos x="2602" y="3040"/>
                      </a:cxn>
                      <a:cxn ang="0">
                        <a:pos x="2645" y="2997"/>
                      </a:cxn>
                      <a:cxn ang="0">
                        <a:pos x="2661" y="2866"/>
                      </a:cxn>
                      <a:cxn ang="0">
                        <a:pos x="2689" y="2805"/>
                      </a:cxn>
                      <a:cxn ang="0">
                        <a:pos x="2786" y="2737"/>
                      </a:cxn>
                      <a:cxn ang="0">
                        <a:pos x="2845" y="2557"/>
                      </a:cxn>
                      <a:cxn ang="0">
                        <a:pos x="3053" y="2317"/>
                      </a:cxn>
                      <a:cxn ang="0">
                        <a:pos x="3152" y="1998"/>
                      </a:cxn>
                      <a:cxn ang="0">
                        <a:pos x="3156" y="1790"/>
                      </a:cxn>
                      <a:cxn ang="0">
                        <a:pos x="3231" y="1519"/>
                      </a:cxn>
                      <a:cxn ang="0">
                        <a:pos x="3263" y="1371"/>
                      </a:cxn>
                      <a:cxn ang="0">
                        <a:pos x="3368" y="1319"/>
                      </a:cxn>
                      <a:cxn ang="0">
                        <a:pos x="3534" y="1244"/>
                      </a:cxn>
                      <a:cxn ang="0">
                        <a:pos x="3558" y="1115"/>
                      </a:cxn>
                      <a:cxn ang="0">
                        <a:pos x="3507" y="1107"/>
                      </a:cxn>
                      <a:cxn ang="0">
                        <a:pos x="3435" y="1032"/>
                      </a:cxn>
                      <a:cxn ang="0">
                        <a:pos x="3334" y="960"/>
                      </a:cxn>
                      <a:cxn ang="0">
                        <a:pos x="3295" y="616"/>
                      </a:cxn>
                      <a:cxn ang="0">
                        <a:pos x="3291" y="436"/>
                      </a:cxn>
                      <a:cxn ang="0">
                        <a:pos x="3224" y="255"/>
                      </a:cxn>
                      <a:cxn ang="0">
                        <a:pos x="3097" y="121"/>
                      </a:cxn>
                      <a:cxn ang="0">
                        <a:pos x="2948" y="0"/>
                      </a:cxn>
                      <a:cxn ang="0">
                        <a:pos x="2758" y="180"/>
                      </a:cxn>
                      <a:cxn ang="0">
                        <a:pos x="2507" y="313"/>
                      </a:cxn>
                      <a:cxn ang="0">
                        <a:pos x="2075" y="212"/>
                      </a:cxn>
                      <a:cxn ang="0">
                        <a:pos x="2043" y="208"/>
                      </a:cxn>
                      <a:cxn ang="0">
                        <a:pos x="1697" y="255"/>
                      </a:cxn>
                      <a:cxn ang="0">
                        <a:pos x="1083" y="255"/>
                      </a:cxn>
                      <a:cxn ang="0">
                        <a:pos x="669" y="463"/>
                      </a:cxn>
                      <a:cxn ang="0">
                        <a:pos x="465" y="824"/>
                      </a:cxn>
                      <a:cxn ang="0">
                        <a:pos x="465" y="1472"/>
                      </a:cxn>
                      <a:cxn ang="0">
                        <a:pos x="319" y="1668"/>
                      </a:cxn>
                      <a:cxn ang="0">
                        <a:pos x="232" y="1683"/>
                      </a:cxn>
                      <a:cxn ang="0">
                        <a:pos x="200" y="1806"/>
                      </a:cxn>
                      <a:cxn ang="0">
                        <a:pos x="91" y="1994"/>
                      </a:cxn>
                      <a:cxn ang="0">
                        <a:pos x="87" y="2050"/>
                      </a:cxn>
                      <a:cxn ang="0">
                        <a:pos x="36" y="2125"/>
                      </a:cxn>
                      <a:cxn ang="0">
                        <a:pos x="4" y="2258"/>
                      </a:cxn>
                      <a:cxn ang="0">
                        <a:pos x="12" y="2341"/>
                      </a:cxn>
                      <a:cxn ang="0">
                        <a:pos x="91" y="2383"/>
                      </a:cxn>
                    </a:cxnLst>
                    <a:rect l="0" t="0" r="r" b="b"/>
                    <a:pathLst>
                      <a:path w="3570" h="3062">
                        <a:moveTo>
                          <a:pt x="91" y="2383"/>
                        </a:moveTo>
                        <a:lnTo>
                          <a:pt x="111" y="2446"/>
                        </a:lnTo>
                        <a:lnTo>
                          <a:pt x="158" y="2581"/>
                        </a:lnTo>
                        <a:lnTo>
                          <a:pt x="162" y="2589"/>
                        </a:lnTo>
                        <a:lnTo>
                          <a:pt x="188" y="2599"/>
                        </a:lnTo>
                        <a:lnTo>
                          <a:pt x="200" y="2618"/>
                        </a:lnTo>
                        <a:lnTo>
                          <a:pt x="212" y="2654"/>
                        </a:lnTo>
                        <a:lnTo>
                          <a:pt x="212" y="2686"/>
                        </a:lnTo>
                        <a:lnTo>
                          <a:pt x="178" y="2702"/>
                        </a:lnTo>
                        <a:lnTo>
                          <a:pt x="216" y="2761"/>
                        </a:lnTo>
                        <a:lnTo>
                          <a:pt x="283" y="2834"/>
                        </a:lnTo>
                        <a:lnTo>
                          <a:pt x="346" y="2917"/>
                        </a:lnTo>
                        <a:lnTo>
                          <a:pt x="366" y="2981"/>
                        </a:lnTo>
                        <a:lnTo>
                          <a:pt x="356" y="3015"/>
                        </a:lnTo>
                        <a:lnTo>
                          <a:pt x="463" y="3009"/>
                        </a:lnTo>
                        <a:lnTo>
                          <a:pt x="542" y="2967"/>
                        </a:lnTo>
                        <a:lnTo>
                          <a:pt x="637" y="2987"/>
                        </a:lnTo>
                        <a:lnTo>
                          <a:pt x="705" y="2929"/>
                        </a:lnTo>
                        <a:lnTo>
                          <a:pt x="695" y="2876"/>
                        </a:lnTo>
                        <a:lnTo>
                          <a:pt x="859" y="2840"/>
                        </a:lnTo>
                        <a:lnTo>
                          <a:pt x="885" y="2904"/>
                        </a:lnTo>
                        <a:lnTo>
                          <a:pt x="948" y="2951"/>
                        </a:lnTo>
                        <a:lnTo>
                          <a:pt x="970" y="3030"/>
                        </a:lnTo>
                        <a:lnTo>
                          <a:pt x="1053" y="3056"/>
                        </a:lnTo>
                        <a:lnTo>
                          <a:pt x="1133" y="3015"/>
                        </a:lnTo>
                        <a:lnTo>
                          <a:pt x="1303" y="3018"/>
                        </a:lnTo>
                        <a:lnTo>
                          <a:pt x="1344" y="3062"/>
                        </a:lnTo>
                        <a:lnTo>
                          <a:pt x="1497" y="3062"/>
                        </a:lnTo>
                        <a:lnTo>
                          <a:pt x="1560" y="2993"/>
                        </a:lnTo>
                        <a:lnTo>
                          <a:pt x="1671" y="2987"/>
                        </a:lnTo>
                        <a:lnTo>
                          <a:pt x="1667" y="2898"/>
                        </a:lnTo>
                        <a:lnTo>
                          <a:pt x="1750" y="2860"/>
                        </a:lnTo>
                        <a:lnTo>
                          <a:pt x="1905" y="2945"/>
                        </a:lnTo>
                        <a:lnTo>
                          <a:pt x="1968" y="3003"/>
                        </a:lnTo>
                        <a:lnTo>
                          <a:pt x="2051" y="2983"/>
                        </a:lnTo>
                        <a:lnTo>
                          <a:pt x="2200" y="2777"/>
                        </a:lnTo>
                        <a:lnTo>
                          <a:pt x="2295" y="2717"/>
                        </a:lnTo>
                        <a:lnTo>
                          <a:pt x="2285" y="2686"/>
                        </a:lnTo>
                        <a:lnTo>
                          <a:pt x="2285" y="2571"/>
                        </a:lnTo>
                        <a:lnTo>
                          <a:pt x="2237" y="2511"/>
                        </a:lnTo>
                        <a:lnTo>
                          <a:pt x="2358" y="2492"/>
                        </a:lnTo>
                        <a:lnTo>
                          <a:pt x="2364" y="2432"/>
                        </a:lnTo>
                        <a:lnTo>
                          <a:pt x="2475" y="2448"/>
                        </a:lnTo>
                        <a:lnTo>
                          <a:pt x="2453" y="2555"/>
                        </a:lnTo>
                        <a:lnTo>
                          <a:pt x="2469" y="2761"/>
                        </a:lnTo>
                        <a:lnTo>
                          <a:pt x="2542" y="2803"/>
                        </a:lnTo>
                        <a:lnTo>
                          <a:pt x="2622" y="2913"/>
                        </a:lnTo>
                        <a:lnTo>
                          <a:pt x="2602" y="3040"/>
                        </a:lnTo>
                        <a:lnTo>
                          <a:pt x="2633" y="3040"/>
                        </a:lnTo>
                        <a:lnTo>
                          <a:pt x="2645" y="3040"/>
                        </a:lnTo>
                        <a:lnTo>
                          <a:pt x="2645" y="2997"/>
                        </a:lnTo>
                        <a:lnTo>
                          <a:pt x="2661" y="2933"/>
                        </a:lnTo>
                        <a:lnTo>
                          <a:pt x="2669" y="2890"/>
                        </a:lnTo>
                        <a:lnTo>
                          <a:pt x="2661" y="2866"/>
                        </a:lnTo>
                        <a:lnTo>
                          <a:pt x="2661" y="2822"/>
                        </a:lnTo>
                        <a:lnTo>
                          <a:pt x="2677" y="2830"/>
                        </a:lnTo>
                        <a:lnTo>
                          <a:pt x="2689" y="2805"/>
                        </a:lnTo>
                        <a:lnTo>
                          <a:pt x="2717" y="2757"/>
                        </a:lnTo>
                        <a:lnTo>
                          <a:pt x="2742" y="2737"/>
                        </a:lnTo>
                        <a:lnTo>
                          <a:pt x="2786" y="2737"/>
                        </a:lnTo>
                        <a:lnTo>
                          <a:pt x="2806" y="2717"/>
                        </a:lnTo>
                        <a:lnTo>
                          <a:pt x="2826" y="2610"/>
                        </a:lnTo>
                        <a:lnTo>
                          <a:pt x="2845" y="2557"/>
                        </a:lnTo>
                        <a:lnTo>
                          <a:pt x="2984" y="2363"/>
                        </a:lnTo>
                        <a:lnTo>
                          <a:pt x="3020" y="2325"/>
                        </a:lnTo>
                        <a:lnTo>
                          <a:pt x="3053" y="2317"/>
                        </a:lnTo>
                        <a:lnTo>
                          <a:pt x="3081" y="2286"/>
                        </a:lnTo>
                        <a:lnTo>
                          <a:pt x="3152" y="2062"/>
                        </a:lnTo>
                        <a:lnTo>
                          <a:pt x="3152" y="1998"/>
                        </a:lnTo>
                        <a:lnTo>
                          <a:pt x="3140" y="1935"/>
                        </a:lnTo>
                        <a:lnTo>
                          <a:pt x="3140" y="1858"/>
                        </a:lnTo>
                        <a:lnTo>
                          <a:pt x="3156" y="1790"/>
                        </a:lnTo>
                        <a:lnTo>
                          <a:pt x="3184" y="1735"/>
                        </a:lnTo>
                        <a:lnTo>
                          <a:pt x="3220" y="1602"/>
                        </a:lnTo>
                        <a:lnTo>
                          <a:pt x="3231" y="1519"/>
                        </a:lnTo>
                        <a:lnTo>
                          <a:pt x="3231" y="1487"/>
                        </a:lnTo>
                        <a:lnTo>
                          <a:pt x="3247" y="1406"/>
                        </a:lnTo>
                        <a:lnTo>
                          <a:pt x="3263" y="1371"/>
                        </a:lnTo>
                        <a:lnTo>
                          <a:pt x="3315" y="1367"/>
                        </a:lnTo>
                        <a:lnTo>
                          <a:pt x="3350" y="1347"/>
                        </a:lnTo>
                        <a:lnTo>
                          <a:pt x="3368" y="1319"/>
                        </a:lnTo>
                        <a:lnTo>
                          <a:pt x="3451" y="1279"/>
                        </a:lnTo>
                        <a:lnTo>
                          <a:pt x="3483" y="1268"/>
                        </a:lnTo>
                        <a:lnTo>
                          <a:pt x="3534" y="1244"/>
                        </a:lnTo>
                        <a:lnTo>
                          <a:pt x="3562" y="1186"/>
                        </a:lnTo>
                        <a:lnTo>
                          <a:pt x="3570" y="1151"/>
                        </a:lnTo>
                        <a:lnTo>
                          <a:pt x="3558" y="1115"/>
                        </a:lnTo>
                        <a:lnTo>
                          <a:pt x="3538" y="1115"/>
                        </a:lnTo>
                        <a:lnTo>
                          <a:pt x="3527" y="1099"/>
                        </a:lnTo>
                        <a:lnTo>
                          <a:pt x="3507" y="1107"/>
                        </a:lnTo>
                        <a:lnTo>
                          <a:pt x="3491" y="1060"/>
                        </a:lnTo>
                        <a:lnTo>
                          <a:pt x="3463" y="1036"/>
                        </a:lnTo>
                        <a:lnTo>
                          <a:pt x="3435" y="1032"/>
                        </a:lnTo>
                        <a:lnTo>
                          <a:pt x="3376" y="1008"/>
                        </a:lnTo>
                        <a:lnTo>
                          <a:pt x="3354" y="988"/>
                        </a:lnTo>
                        <a:lnTo>
                          <a:pt x="3334" y="960"/>
                        </a:lnTo>
                        <a:lnTo>
                          <a:pt x="3307" y="840"/>
                        </a:lnTo>
                        <a:lnTo>
                          <a:pt x="3295" y="749"/>
                        </a:lnTo>
                        <a:lnTo>
                          <a:pt x="3295" y="616"/>
                        </a:lnTo>
                        <a:lnTo>
                          <a:pt x="3291" y="459"/>
                        </a:lnTo>
                        <a:lnTo>
                          <a:pt x="3303" y="463"/>
                        </a:lnTo>
                        <a:lnTo>
                          <a:pt x="3291" y="436"/>
                        </a:lnTo>
                        <a:lnTo>
                          <a:pt x="3231" y="368"/>
                        </a:lnTo>
                        <a:lnTo>
                          <a:pt x="3228" y="317"/>
                        </a:lnTo>
                        <a:lnTo>
                          <a:pt x="3224" y="255"/>
                        </a:lnTo>
                        <a:lnTo>
                          <a:pt x="3180" y="192"/>
                        </a:lnTo>
                        <a:lnTo>
                          <a:pt x="3140" y="172"/>
                        </a:lnTo>
                        <a:lnTo>
                          <a:pt x="3097" y="121"/>
                        </a:lnTo>
                        <a:lnTo>
                          <a:pt x="3053" y="97"/>
                        </a:lnTo>
                        <a:lnTo>
                          <a:pt x="2996" y="73"/>
                        </a:lnTo>
                        <a:lnTo>
                          <a:pt x="2948" y="0"/>
                        </a:lnTo>
                        <a:lnTo>
                          <a:pt x="2861" y="77"/>
                        </a:lnTo>
                        <a:lnTo>
                          <a:pt x="2806" y="57"/>
                        </a:lnTo>
                        <a:lnTo>
                          <a:pt x="2758" y="180"/>
                        </a:lnTo>
                        <a:lnTo>
                          <a:pt x="2645" y="208"/>
                        </a:lnTo>
                        <a:lnTo>
                          <a:pt x="2614" y="305"/>
                        </a:lnTo>
                        <a:lnTo>
                          <a:pt x="2507" y="313"/>
                        </a:lnTo>
                        <a:lnTo>
                          <a:pt x="2435" y="261"/>
                        </a:lnTo>
                        <a:lnTo>
                          <a:pt x="2055" y="255"/>
                        </a:lnTo>
                        <a:lnTo>
                          <a:pt x="2075" y="212"/>
                        </a:lnTo>
                        <a:lnTo>
                          <a:pt x="2063" y="212"/>
                        </a:lnTo>
                        <a:lnTo>
                          <a:pt x="2055" y="208"/>
                        </a:lnTo>
                        <a:lnTo>
                          <a:pt x="2043" y="208"/>
                        </a:lnTo>
                        <a:lnTo>
                          <a:pt x="2016" y="255"/>
                        </a:lnTo>
                        <a:lnTo>
                          <a:pt x="1905" y="255"/>
                        </a:lnTo>
                        <a:lnTo>
                          <a:pt x="1697" y="255"/>
                        </a:lnTo>
                        <a:lnTo>
                          <a:pt x="1491" y="255"/>
                        </a:lnTo>
                        <a:lnTo>
                          <a:pt x="1283" y="255"/>
                        </a:lnTo>
                        <a:lnTo>
                          <a:pt x="1083" y="255"/>
                        </a:lnTo>
                        <a:lnTo>
                          <a:pt x="877" y="255"/>
                        </a:lnTo>
                        <a:lnTo>
                          <a:pt x="669" y="255"/>
                        </a:lnTo>
                        <a:lnTo>
                          <a:pt x="669" y="463"/>
                        </a:lnTo>
                        <a:lnTo>
                          <a:pt x="669" y="695"/>
                        </a:lnTo>
                        <a:lnTo>
                          <a:pt x="465" y="695"/>
                        </a:lnTo>
                        <a:lnTo>
                          <a:pt x="465" y="824"/>
                        </a:lnTo>
                        <a:lnTo>
                          <a:pt x="465" y="1044"/>
                        </a:lnTo>
                        <a:lnTo>
                          <a:pt x="465" y="1256"/>
                        </a:lnTo>
                        <a:lnTo>
                          <a:pt x="465" y="1472"/>
                        </a:lnTo>
                        <a:lnTo>
                          <a:pt x="457" y="1664"/>
                        </a:lnTo>
                        <a:lnTo>
                          <a:pt x="434" y="1668"/>
                        </a:lnTo>
                        <a:lnTo>
                          <a:pt x="319" y="1668"/>
                        </a:lnTo>
                        <a:lnTo>
                          <a:pt x="283" y="1672"/>
                        </a:lnTo>
                        <a:lnTo>
                          <a:pt x="236" y="1679"/>
                        </a:lnTo>
                        <a:lnTo>
                          <a:pt x="232" y="1683"/>
                        </a:lnTo>
                        <a:lnTo>
                          <a:pt x="220" y="1719"/>
                        </a:lnTo>
                        <a:lnTo>
                          <a:pt x="216" y="1763"/>
                        </a:lnTo>
                        <a:lnTo>
                          <a:pt x="200" y="1806"/>
                        </a:lnTo>
                        <a:lnTo>
                          <a:pt x="154" y="1874"/>
                        </a:lnTo>
                        <a:lnTo>
                          <a:pt x="91" y="1943"/>
                        </a:lnTo>
                        <a:lnTo>
                          <a:pt x="91" y="1994"/>
                        </a:lnTo>
                        <a:lnTo>
                          <a:pt x="95" y="2026"/>
                        </a:lnTo>
                        <a:lnTo>
                          <a:pt x="91" y="2046"/>
                        </a:lnTo>
                        <a:lnTo>
                          <a:pt x="87" y="2050"/>
                        </a:lnTo>
                        <a:lnTo>
                          <a:pt x="55" y="2070"/>
                        </a:lnTo>
                        <a:lnTo>
                          <a:pt x="43" y="2086"/>
                        </a:lnTo>
                        <a:lnTo>
                          <a:pt x="36" y="2125"/>
                        </a:lnTo>
                        <a:lnTo>
                          <a:pt x="36" y="2179"/>
                        </a:lnTo>
                        <a:lnTo>
                          <a:pt x="28" y="2214"/>
                        </a:lnTo>
                        <a:lnTo>
                          <a:pt x="4" y="2258"/>
                        </a:lnTo>
                        <a:lnTo>
                          <a:pt x="0" y="2278"/>
                        </a:lnTo>
                        <a:lnTo>
                          <a:pt x="0" y="2341"/>
                        </a:lnTo>
                        <a:lnTo>
                          <a:pt x="12" y="2341"/>
                        </a:lnTo>
                        <a:lnTo>
                          <a:pt x="32" y="2337"/>
                        </a:lnTo>
                        <a:lnTo>
                          <a:pt x="95" y="2321"/>
                        </a:lnTo>
                        <a:lnTo>
                          <a:pt x="91" y="2383"/>
                        </a:lnTo>
                        <a:close/>
                      </a:path>
                    </a:pathLst>
                  </a:custGeom>
                  <a:grpFill/>
                  <a:ln w="6350" cap="flat" cmpd="sng">
                    <a:solidFill>
                      <a:schemeClr val="bg1"/>
                    </a:solidFill>
                    <a:prstDash val="solid"/>
                    <a:round/>
                    <a:headEnd type="none" w="med" len="med"/>
                    <a:tailEnd type="none" w="med" len="med"/>
                  </a:ln>
                  <a:effectLst/>
                </p:spPr>
                <p:txBody>
                  <a:bodyPr/>
                  <a:lstStyle/>
                  <a:p>
                    <a:endParaRPr lang="en-GB" dirty="0"/>
                  </a:p>
                </p:txBody>
              </p:sp>
            </p:grpSp>
          </p:grpSp>
        </p:grpSp>
      </p:grpSp>
      <p:grpSp>
        <p:nvGrpSpPr>
          <p:cNvPr id="3" name="Group 2"/>
          <p:cNvGrpSpPr/>
          <p:nvPr/>
        </p:nvGrpSpPr>
        <p:grpSpPr>
          <a:xfrm>
            <a:off x="646220" y="4108955"/>
            <a:ext cx="1484658" cy="551027"/>
            <a:chOff x="5107315" y="1368086"/>
            <a:chExt cx="1484658" cy="551027"/>
          </a:xfrm>
        </p:grpSpPr>
        <p:sp>
          <p:nvSpPr>
            <p:cNvPr id="2" name="Oval 1"/>
            <p:cNvSpPr/>
            <p:nvPr/>
          </p:nvSpPr>
          <p:spPr>
            <a:xfrm>
              <a:off x="5107315" y="1457705"/>
              <a:ext cx="102729" cy="102729"/>
            </a:xfrm>
            <a:prstGeom prst="ellips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01" name="Content Placeholder 2"/>
            <p:cNvSpPr txBox="1">
              <a:spLocks/>
            </p:cNvSpPr>
            <p:nvPr/>
          </p:nvSpPr>
          <p:spPr>
            <a:xfrm>
              <a:off x="5220073" y="1368086"/>
              <a:ext cx="1371900"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United States</a:t>
              </a:r>
            </a:p>
            <a:p>
              <a:pPr marL="0" indent="0">
                <a:buFont typeface="Arial" pitchFamily="34" charset="0"/>
                <a:buNone/>
              </a:pPr>
              <a:r>
                <a:rPr lang="en-US" sz="800" dirty="0" smtClean="0"/>
                <a:t>Lorem ipsum dolor sit amet, consectetur adipiscing.</a:t>
              </a:r>
              <a:endParaRPr lang="en-US" sz="800" dirty="0"/>
            </a:p>
          </p:txBody>
        </p:sp>
      </p:grpSp>
      <p:grpSp>
        <p:nvGrpSpPr>
          <p:cNvPr id="405" name="Group 404"/>
          <p:cNvGrpSpPr/>
          <p:nvPr/>
        </p:nvGrpSpPr>
        <p:grpSpPr>
          <a:xfrm>
            <a:off x="2221731" y="4108955"/>
            <a:ext cx="1475531" cy="551027"/>
            <a:chOff x="5107315" y="1368086"/>
            <a:chExt cx="1475531" cy="551027"/>
          </a:xfrm>
        </p:grpSpPr>
        <p:sp>
          <p:nvSpPr>
            <p:cNvPr id="406" name="Oval 405"/>
            <p:cNvSpPr/>
            <p:nvPr/>
          </p:nvSpPr>
          <p:spPr>
            <a:xfrm>
              <a:off x="5107315" y="1457705"/>
              <a:ext cx="102729" cy="102729"/>
            </a:xfrm>
            <a:prstGeom prst="ellipse">
              <a:avLst/>
            </a:prstGeom>
            <a:solidFill>
              <a:schemeClr val="accent5"/>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07" name="Content Placeholder 2"/>
            <p:cNvSpPr txBox="1">
              <a:spLocks/>
            </p:cNvSpPr>
            <p:nvPr/>
          </p:nvSpPr>
          <p:spPr>
            <a:xfrm>
              <a:off x="5220072" y="1368086"/>
              <a:ext cx="1362774"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Brazil</a:t>
              </a:r>
            </a:p>
            <a:p>
              <a:pPr marL="0" indent="0">
                <a:buFont typeface="Arial" pitchFamily="34" charset="0"/>
                <a:buNone/>
              </a:pPr>
              <a:r>
                <a:rPr lang="en-US" sz="800" dirty="0" smtClean="0"/>
                <a:t>Lorem ipsum dolor sit amet, consectetur adipiscing.</a:t>
              </a:r>
              <a:endParaRPr lang="en-US" sz="800" dirty="0"/>
            </a:p>
          </p:txBody>
        </p:sp>
      </p:grpSp>
      <p:grpSp>
        <p:nvGrpSpPr>
          <p:cNvPr id="408" name="Group 407"/>
          <p:cNvGrpSpPr/>
          <p:nvPr/>
        </p:nvGrpSpPr>
        <p:grpSpPr>
          <a:xfrm>
            <a:off x="3797242" y="4108955"/>
            <a:ext cx="1494838" cy="551027"/>
            <a:chOff x="5107315" y="1368086"/>
            <a:chExt cx="1494838" cy="551027"/>
          </a:xfrm>
        </p:grpSpPr>
        <p:sp>
          <p:nvSpPr>
            <p:cNvPr id="409" name="Oval 408"/>
            <p:cNvSpPr/>
            <p:nvPr/>
          </p:nvSpPr>
          <p:spPr>
            <a:xfrm>
              <a:off x="5107315" y="1457705"/>
              <a:ext cx="102729" cy="102729"/>
            </a:xfrm>
            <a:prstGeom prst="ellipse">
              <a:avLst/>
            </a:prstGeom>
            <a:solidFill>
              <a:schemeClr val="accent4"/>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10" name="Content Placeholder 2"/>
            <p:cNvSpPr txBox="1">
              <a:spLocks/>
            </p:cNvSpPr>
            <p:nvPr/>
          </p:nvSpPr>
          <p:spPr>
            <a:xfrm>
              <a:off x="5220072" y="1368086"/>
              <a:ext cx="1382081"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Australia</a:t>
              </a:r>
            </a:p>
            <a:p>
              <a:pPr marL="0" indent="0">
                <a:buFont typeface="Arial" pitchFamily="34" charset="0"/>
                <a:buNone/>
              </a:pPr>
              <a:r>
                <a:rPr lang="en-US" sz="800" dirty="0" smtClean="0"/>
                <a:t>Lorem ipsum dolor sit amet, consectetur adipiscing.</a:t>
              </a:r>
              <a:endParaRPr lang="en-US" sz="800" dirty="0"/>
            </a:p>
          </p:txBody>
        </p:sp>
      </p:grpSp>
      <p:grpSp>
        <p:nvGrpSpPr>
          <p:cNvPr id="411" name="Group 410"/>
          <p:cNvGrpSpPr/>
          <p:nvPr/>
        </p:nvGrpSpPr>
        <p:grpSpPr>
          <a:xfrm>
            <a:off x="5372753" y="4108955"/>
            <a:ext cx="1503502" cy="551027"/>
            <a:chOff x="5107315" y="1368086"/>
            <a:chExt cx="1503502" cy="551027"/>
          </a:xfrm>
        </p:grpSpPr>
        <p:sp>
          <p:nvSpPr>
            <p:cNvPr id="412" name="Oval 411"/>
            <p:cNvSpPr/>
            <p:nvPr/>
          </p:nvSpPr>
          <p:spPr>
            <a:xfrm>
              <a:off x="5107315" y="1457705"/>
              <a:ext cx="102729" cy="102729"/>
            </a:xfrm>
            <a:prstGeom prst="ellipse">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13" name="Content Placeholder 2"/>
            <p:cNvSpPr txBox="1">
              <a:spLocks/>
            </p:cNvSpPr>
            <p:nvPr/>
          </p:nvSpPr>
          <p:spPr>
            <a:xfrm>
              <a:off x="5220072" y="1368086"/>
              <a:ext cx="1390745"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China</a:t>
              </a:r>
            </a:p>
            <a:p>
              <a:pPr marL="0" indent="0">
                <a:buFont typeface="Arial" pitchFamily="34" charset="0"/>
                <a:buNone/>
              </a:pPr>
              <a:r>
                <a:rPr lang="en-US" sz="800" dirty="0" smtClean="0"/>
                <a:t>Lorem ipsum dolor sit amet, consectetur adipiscing.</a:t>
              </a:r>
              <a:endParaRPr lang="en-US" sz="800" dirty="0"/>
            </a:p>
          </p:txBody>
        </p:sp>
      </p:grpSp>
      <p:grpSp>
        <p:nvGrpSpPr>
          <p:cNvPr id="414" name="Group 413"/>
          <p:cNvGrpSpPr/>
          <p:nvPr/>
        </p:nvGrpSpPr>
        <p:grpSpPr>
          <a:xfrm>
            <a:off x="6948264" y="4108955"/>
            <a:ext cx="1512168" cy="551027"/>
            <a:chOff x="5107315" y="1368086"/>
            <a:chExt cx="1512168" cy="551027"/>
          </a:xfrm>
        </p:grpSpPr>
        <p:sp>
          <p:nvSpPr>
            <p:cNvPr id="415" name="Oval 414"/>
            <p:cNvSpPr/>
            <p:nvPr/>
          </p:nvSpPr>
          <p:spPr>
            <a:xfrm>
              <a:off x="5107315" y="1457705"/>
              <a:ext cx="102729" cy="102729"/>
            </a:xfrm>
            <a:prstGeom prst="ellipse">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416" name="Content Placeholder 2"/>
            <p:cNvSpPr txBox="1">
              <a:spLocks/>
            </p:cNvSpPr>
            <p:nvPr/>
          </p:nvSpPr>
          <p:spPr>
            <a:xfrm>
              <a:off x="5220072" y="1368086"/>
              <a:ext cx="1399411" cy="5510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dirty="0" smtClean="0"/>
                <a:t>United Kingdom</a:t>
              </a:r>
            </a:p>
            <a:p>
              <a:pPr marL="0" indent="0">
                <a:buFont typeface="Arial" pitchFamily="34" charset="0"/>
                <a:buNone/>
              </a:pPr>
              <a:r>
                <a:rPr lang="en-US" sz="800" dirty="0" smtClean="0"/>
                <a:t>Lorem ipsum dolor sit amet, consectetur adipiscing.</a:t>
              </a:r>
              <a:endParaRPr lang="en-US" sz="800" dirty="0"/>
            </a:p>
          </p:txBody>
        </p:sp>
      </p:grpSp>
      <p:sp>
        <p:nvSpPr>
          <p:cNvPr id="417" name="Content Placeholder 2"/>
          <p:cNvSpPr>
            <a:spLocks noGrp="1"/>
          </p:cNvSpPr>
          <p:nvPr>
            <p:ph idx="1"/>
          </p:nvPr>
        </p:nvSpPr>
        <p:spPr>
          <a:xfrm>
            <a:off x="5470600" y="2348037"/>
            <a:ext cx="3024336" cy="871785"/>
          </a:xfrm>
        </p:spPr>
        <p:txBody>
          <a:bodyPr>
            <a:noAutofit/>
          </a:bodyPr>
          <a:lstStyle/>
          <a:p>
            <a:pPr marL="0" indent="0">
              <a:buNone/>
            </a:pPr>
            <a:r>
              <a:rPr lang="en-US" sz="900" dirty="0"/>
              <a:t>Lorem ipsum dolor sit amet, </a:t>
            </a:r>
            <a:r>
              <a:rPr lang="en-US" sz="900" b="1" dirty="0"/>
              <a:t>consectetur adipiscing elit. </a:t>
            </a:r>
            <a:endParaRPr lang="en-US" sz="900" b="1" dirty="0" smtClean="0"/>
          </a:p>
          <a:p>
            <a:pPr marL="0" indent="0">
              <a:buNone/>
            </a:pPr>
            <a:r>
              <a:rPr lang="en-US" sz="900" dirty="0" smtClean="0"/>
              <a:t/>
            </a:r>
            <a:br>
              <a:rPr lang="en-US" sz="900" dirty="0" smtClean="0"/>
            </a:br>
            <a:r>
              <a:rPr lang="en-US" sz="900" dirty="0" smtClean="0"/>
              <a:t>Curabitur </a:t>
            </a:r>
            <a:r>
              <a:rPr lang="en-US" sz="900" dirty="0"/>
              <a:t>elementum posuere pretium. Quisque nibh dolor, dignissim ac dignissim ut, luctus ac urna. Aliquam aliquet non massa quis </a:t>
            </a:r>
            <a:r>
              <a:rPr lang="en-US" sz="900" dirty="0" smtClean="0"/>
              <a:t>tincidunt.</a:t>
            </a:r>
            <a:endParaRPr lang="en-US" sz="900" dirty="0"/>
          </a:p>
        </p:txBody>
      </p:sp>
      <p:sp>
        <p:nvSpPr>
          <p:cNvPr id="419" name="Title 13"/>
          <p:cNvSpPr txBox="1">
            <a:spLocks/>
          </p:cNvSpPr>
          <p:nvPr/>
        </p:nvSpPr>
        <p:spPr>
          <a:xfrm>
            <a:off x="5452463" y="1842220"/>
            <a:ext cx="2884425" cy="58551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2400" dirty="0">
                <a:solidFill>
                  <a:schemeClr val="accent1">
                    <a:lumMod val="60000"/>
                    <a:lumOff val="40000"/>
                  </a:schemeClr>
                </a:solidFill>
              </a:rPr>
              <a:t>Let's do business</a:t>
            </a:r>
          </a:p>
        </p:txBody>
      </p:sp>
      <p:sp>
        <p:nvSpPr>
          <p:cNvPr id="402" name="Flowchart: Off-page Connector 401"/>
          <p:cNvSpPr/>
          <p:nvPr/>
        </p:nvSpPr>
        <p:spPr>
          <a:xfrm>
            <a:off x="8637215" y="161022"/>
            <a:ext cx="327273" cy="295200"/>
          </a:xfrm>
          <a:prstGeom prst="flowChartOffpageConnector">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06</a:t>
            </a:r>
            <a:endParaRPr lang="en-US" sz="1100" b="1" dirty="0"/>
          </a:p>
        </p:txBody>
      </p:sp>
    </p:spTree>
    <p:extLst>
      <p:ext uri="{BB962C8B-B14F-4D97-AF65-F5344CB8AC3E}">
        <p14:creationId xmlns:p14="http://schemas.microsoft.com/office/powerpoint/2010/main" val="2843528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arn(inVertical)">
                                      <p:cBhvr>
                                        <p:cTn id="10" dur="500"/>
                                        <p:tgtEl>
                                          <p:spTgt spid="14"/>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fade">
                                      <p:cBhvr>
                                        <p:cTn id="14" dur="500"/>
                                        <p:tgtEl>
                                          <p:spTgt spid="28"/>
                                        </p:tgtEl>
                                      </p:cBhvr>
                                    </p:animEffect>
                                  </p:childTnLst>
                                </p:cTn>
                              </p:par>
                            </p:childTnLst>
                          </p:cTn>
                        </p:par>
                        <p:par>
                          <p:cTn id="15" fill="hold">
                            <p:stCondLst>
                              <p:cond delay="1000"/>
                            </p:stCondLst>
                            <p:childTnLst>
                              <p:par>
                                <p:cTn id="16" presetID="16" presetClass="entr" presetSubtype="21" fill="hold" grpId="0" nodeType="afterEffect">
                                  <p:stCondLst>
                                    <p:cond delay="0"/>
                                  </p:stCondLst>
                                  <p:childTnLst>
                                    <p:set>
                                      <p:cBhvr>
                                        <p:cTn id="17" dur="1" fill="hold">
                                          <p:stCondLst>
                                            <p:cond delay="0"/>
                                          </p:stCondLst>
                                        </p:cTn>
                                        <p:tgtEl>
                                          <p:spTgt spid="419"/>
                                        </p:tgtEl>
                                        <p:attrNameLst>
                                          <p:attrName>style.visibility</p:attrName>
                                        </p:attrNameLst>
                                      </p:cBhvr>
                                      <p:to>
                                        <p:strVal val="visible"/>
                                      </p:to>
                                    </p:set>
                                    <p:animEffect transition="in" filter="barn(inVertical)">
                                      <p:cBhvr>
                                        <p:cTn id="18" dur="500"/>
                                        <p:tgtEl>
                                          <p:spTgt spid="419"/>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417"/>
                                        </p:tgtEl>
                                        <p:attrNameLst>
                                          <p:attrName>style.visibility</p:attrName>
                                        </p:attrNameLst>
                                      </p:cBhvr>
                                      <p:to>
                                        <p:strVal val="visible"/>
                                      </p:to>
                                    </p:set>
                                    <p:animEffect transition="in" filter="fade">
                                      <p:cBhvr>
                                        <p:cTn id="22" dur="500"/>
                                        <p:tgtEl>
                                          <p:spTgt spid="417"/>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childTnLst>
                          </p:cTn>
                        </p:par>
                        <p:par>
                          <p:cTn id="27" fill="hold">
                            <p:stCondLst>
                              <p:cond delay="2500"/>
                            </p:stCondLst>
                            <p:childTnLst>
                              <p:par>
                                <p:cTn id="28" presetID="10" presetClass="entr" presetSubtype="0" fill="hold" nodeType="afterEffect">
                                  <p:stCondLst>
                                    <p:cond delay="0"/>
                                  </p:stCondLst>
                                  <p:childTnLst>
                                    <p:set>
                                      <p:cBhvr>
                                        <p:cTn id="29" dur="1" fill="hold">
                                          <p:stCondLst>
                                            <p:cond delay="0"/>
                                          </p:stCondLst>
                                        </p:cTn>
                                        <p:tgtEl>
                                          <p:spTgt spid="405"/>
                                        </p:tgtEl>
                                        <p:attrNameLst>
                                          <p:attrName>style.visibility</p:attrName>
                                        </p:attrNameLst>
                                      </p:cBhvr>
                                      <p:to>
                                        <p:strVal val="visible"/>
                                      </p:to>
                                    </p:set>
                                    <p:animEffect transition="in" filter="fade">
                                      <p:cBhvr>
                                        <p:cTn id="30" dur="500"/>
                                        <p:tgtEl>
                                          <p:spTgt spid="405"/>
                                        </p:tgtEl>
                                      </p:cBhvr>
                                    </p:animEffect>
                                  </p:childTnLst>
                                </p:cTn>
                              </p:par>
                            </p:childTnLst>
                          </p:cTn>
                        </p:par>
                        <p:par>
                          <p:cTn id="31" fill="hold">
                            <p:stCondLst>
                              <p:cond delay="3000"/>
                            </p:stCondLst>
                            <p:childTnLst>
                              <p:par>
                                <p:cTn id="32" presetID="10" presetClass="entr" presetSubtype="0" fill="hold" nodeType="afterEffect">
                                  <p:stCondLst>
                                    <p:cond delay="0"/>
                                  </p:stCondLst>
                                  <p:childTnLst>
                                    <p:set>
                                      <p:cBhvr>
                                        <p:cTn id="33" dur="1" fill="hold">
                                          <p:stCondLst>
                                            <p:cond delay="0"/>
                                          </p:stCondLst>
                                        </p:cTn>
                                        <p:tgtEl>
                                          <p:spTgt spid="408"/>
                                        </p:tgtEl>
                                        <p:attrNameLst>
                                          <p:attrName>style.visibility</p:attrName>
                                        </p:attrNameLst>
                                      </p:cBhvr>
                                      <p:to>
                                        <p:strVal val="visible"/>
                                      </p:to>
                                    </p:set>
                                    <p:animEffect transition="in" filter="fade">
                                      <p:cBhvr>
                                        <p:cTn id="34" dur="500"/>
                                        <p:tgtEl>
                                          <p:spTgt spid="408"/>
                                        </p:tgtEl>
                                      </p:cBhvr>
                                    </p:animEffect>
                                  </p:childTnLst>
                                </p:cTn>
                              </p:par>
                            </p:childTnLst>
                          </p:cTn>
                        </p:par>
                        <p:par>
                          <p:cTn id="35" fill="hold">
                            <p:stCondLst>
                              <p:cond delay="3500"/>
                            </p:stCondLst>
                            <p:childTnLst>
                              <p:par>
                                <p:cTn id="36" presetID="10" presetClass="entr" presetSubtype="0" fill="hold" nodeType="afterEffect">
                                  <p:stCondLst>
                                    <p:cond delay="0"/>
                                  </p:stCondLst>
                                  <p:childTnLst>
                                    <p:set>
                                      <p:cBhvr>
                                        <p:cTn id="37" dur="1" fill="hold">
                                          <p:stCondLst>
                                            <p:cond delay="0"/>
                                          </p:stCondLst>
                                        </p:cTn>
                                        <p:tgtEl>
                                          <p:spTgt spid="411"/>
                                        </p:tgtEl>
                                        <p:attrNameLst>
                                          <p:attrName>style.visibility</p:attrName>
                                        </p:attrNameLst>
                                      </p:cBhvr>
                                      <p:to>
                                        <p:strVal val="visible"/>
                                      </p:to>
                                    </p:set>
                                    <p:animEffect transition="in" filter="fade">
                                      <p:cBhvr>
                                        <p:cTn id="38" dur="500"/>
                                        <p:tgtEl>
                                          <p:spTgt spid="411"/>
                                        </p:tgtEl>
                                      </p:cBhvr>
                                    </p:animEffect>
                                  </p:childTnLst>
                                </p:cTn>
                              </p:par>
                            </p:childTnLst>
                          </p:cTn>
                        </p:par>
                        <p:par>
                          <p:cTn id="39" fill="hold">
                            <p:stCondLst>
                              <p:cond delay="4000"/>
                            </p:stCondLst>
                            <p:childTnLst>
                              <p:par>
                                <p:cTn id="40" presetID="10" presetClass="entr" presetSubtype="0" fill="hold" nodeType="afterEffect">
                                  <p:stCondLst>
                                    <p:cond delay="0"/>
                                  </p:stCondLst>
                                  <p:childTnLst>
                                    <p:set>
                                      <p:cBhvr>
                                        <p:cTn id="41" dur="1" fill="hold">
                                          <p:stCondLst>
                                            <p:cond delay="0"/>
                                          </p:stCondLst>
                                        </p:cTn>
                                        <p:tgtEl>
                                          <p:spTgt spid="414"/>
                                        </p:tgtEl>
                                        <p:attrNameLst>
                                          <p:attrName>style.visibility</p:attrName>
                                        </p:attrNameLst>
                                      </p:cBhvr>
                                      <p:to>
                                        <p:strVal val="visible"/>
                                      </p:to>
                                    </p:set>
                                    <p:animEffect transition="in" filter="fade">
                                      <p:cBhvr>
                                        <p:cTn id="42" dur="500"/>
                                        <p:tgtEl>
                                          <p:spTgt spid="4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417" grpId="0"/>
      <p:bldP spid="4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This slide is perfect for </a:t>
            </a:r>
            <a:r>
              <a:rPr lang="en-US" sz="1400" b="1" dirty="0" smtClean="0">
                <a:solidFill>
                  <a:schemeClr val="accent1">
                    <a:lumMod val="60000"/>
                    <a:lumOff val="40000"/>
                  </a:schemeClr>
                </a:solidFill>
                <a:latin typeface="+mn-lt"/>
              </a:rPr>
              <a:t>long text descriptions</a:t>
            </a:r>
            <a:endParaRPr lang="en-US" sz="1400" b="1" dirty="0">
              <a:solidFill>
                <a:schemeClr val="accent1">
                  <a:lumMod val="60000"/>
                  <a:lumOff val="40000"/>
                </a:schemeClr>
              </a:solidFill>
              <a:latin typeface="+mn-lt"/>
            </a:endParaRPr>
          </a:p>
        </p:txBody>
      </p:sp>
      <p:sp>
        <p:nvSpPr>
          <p:cNvPr id="14" name="Title 13"/>
          <p:cNvSpPr>
            <a:spLocks noGrp="1"/>
          </p:cNvSpPr>
          <p:nvPr>
            <p:ph type="title"/>
          </p:nvPr>
        </p:nvSpPr>
        <p:spPr>
          <a:xfrm>
            <a:off x="457200" y="341847"/>
            <a:ext cx="8229600" cy="585514"/>
          </a:xfrm>
        </p:spPr>
        <p:txBody>
          <a:bodyPr/>
          <a:lstStyle/>
          <a:p>
            <a:r>
              <a:rPr lang="en-US" dirty="0" smtClean="0">
                <a:solidFill>
                  <a:schemeClr val="accent1">
                    <a:lumMod val="60000"/>
                    <a:lumOff val="40000"/>
                  </a:schemeClr>
                </a:solidFill>
              </a:rPr>
              <a:t>Two </a:t>
            </a:r>
            <a:r>
              <a:rPr lang="en-US" dirty="0">
                <a:solidFill>
                  <a:schemeClr val="accent1">
                    <a:lumMod val="60000"/>
                    <a:lumOff val="40000"/>
                  </a:schemeClr>
                </a:solidFill>
              </a:rPr>
              <a:t>Column Text Sample</a:t>
            </a:r>
          </a:p>
        </p:txBody>
      </p:sp>
      <p:sp>
        <p:nvSpPr>
          <p:cNvPr id="27" name="TextBox 26"/>
          <p:cNvSpPr txBox="1"/>
          <p:nvPr/>
        </p:nvSpPr>
        <p:spPr>
          <a:xfrm>
            <a:off x="473908" y="1425734"/>
            <a:ext cx="8151012" cy="3060000"/>
          </a:xfrm>
          <a:prstGeom prst="rect">
            <a:avLst/>
          </a:prstGeom>
          <a:noFill/>
        </p:spPr>
        <p:txBody>
          <a:bodyPr wrap="square" rIns="144000" bIns="36000" numCol="2" spcCol="360000" rtlCol="0">
            <a:spAutoFit/>
          </a:bodyPr>
          <a:lstStyle/>
          <a:p>
            <a:pPr algn="just"/>
            <a:r>
              <a:rPr lang="en-US" sz="1000" dirty="0" smtClean="0">
                <a:solidFill>
                  <a:schemeClr val="bg1">
                    <a:lumMod val="65000"/>
                  </a:schemeClr>
                </a:solidFill>
              </a:rPr>
              <a:t>Contrary to popular belief, Lorem Ipsum is not simply random text. It has roots in a piece of classical Latin literature from 45 BC.</a:t>
            </a:r>
          </a:p>
          <a:p>
            <a:pPr algn="just"/>
            <a:endParaRPr lang="en-US" sz="1000" b="1" i="1" dirty="0">
              <a:solidFill>
                <a:schemeClr val="bg1">
                  <a:lumMod val="65000"/>
                </a:schemeClr>
              </a:solidFill>
            </a:endParaRPr>
          </a:p>
          <a:p>
            <a:pPr algn="just"/>
            <a:r>
              <a:rPr lang="en-US" sz="1000" b="1" i="1" dirty="0" smtClean="0">
                <a:solidFill>
                  <a:schemeClr val="bg1">
                    <a:lumMod val="65000"/>
                  </a:schemeClr>
                </a:solidFill>
              </a:rPr>
              <a:t>Contrary to popular belief </a:t>
            </a:r>
            <a:r>
              <a:rPr lang="en-US" sz="1000" dirty="0" smtClean="0">
                <a:solidFill>
                  <a:schemeClr val="bg1">
                    <a:lumMod val="65000"/>
                  </a:schemeClr>
                </a:solidFill>
              </a:rPr>
              <a:t>It has roots in a piece of classical Latin literature from 45 BC. </a:t>
            </a:r>
          </a:p>
          <a:p>
            <a:pPr algn="just"/>
            <a:endParaRPr lang="en-US" sz="1000" dirty="0">
              <a:solidFill>
                <a:schemeClr val="bg1">
                  <a:lumMod val="65000"/>
                </a:schemeClr>
              </a:solidFill>
            </a:endParaRPr>
          </a:p>
          <a:p>
            <a:pPr algn="just"/>
            <a:r>
              <a:rPr lang="en-US" sz="1000" dirty="0">
                <a:solidFill>
                  <a:schemeClr val="bg1">
                    <a:lumMod val="65000"/>
                  </a:schemeClr>
                </a:solidFill>
              </a:rPr>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r>
              <a:rPr lang="en-US" sz="1000" dirty="0" smtClean="0">
                <a:solidFill>
                  <a:schemeClr val="bg1">
                    <a:lumMod val="65000"/>
                  </a:schemeClr>
                </a:solidFill>
              </a:rPr>
              <a:t>.</a:t>
            </a:r>
          </a:p>
          <a:p>
            <a:pPr algn="just"/>
            <a:endParaRPr lang="en-US" sz="1000" dirty="0">
              <a:solidFill>
                <a:schemeClr val="bg1">
                  <a:lumMod val="65000"/>
                </a:schemeClr>
              </a:solidFill>
            </a:endParaRPr>
          </a:p>
          <a:p>
            <a:pPr algn="just"/>
            <a:r>
              <a:rPr lang="en-US" sz="1000" dirty="0">
                <a:solidFill>
                  <a:schemeClr val="bg1">
                    <a:lumMod val="65000"/>
                  </a:schemeClr>
                </a:solidFill>
              </a:rPr>
              <a:t>There are many variations of passages of Lorem Ipsum available, but the majority have suffered alteration in some form, by injected humor, or randomized words which don't look even slightly believable. </a:t>
            </a:r>
            <a:endParaRPr lang="en-US" sz="1000" dirty="0" smtClean="0">
              <a:solidFill>
                <a:schemeClr val="bg1">
                  <a:lumMod val="65000"/>
                </a:schemeClr>
              </a:solidFill>
            </a:endParaRPr>
          </a:p>
          <a:p>
            <a:pPr algn="just"/>
            <a:endParaRPr lang="en-US" sz="1000" dirty="0">
              <a:solidFill>
                <a:schemeClr val="bg1">
                  <a:lumMod val="65000"/>
                </a:schemeClr>
              </a:solidFill>
            </a:endParaRPr>
          </a:p>
          <a:p>
            <a:pPr algn="just"/>
            <a:r>
              <a:rPr lang="en-US" sz="1000" dirty="0" smtClean="0">
                <a:solidFill>
                  <a:schemeClr val="bg1">
                    <a:lumMod val="65000"/>
                  </a:schemeClr>
                </a:solidFill>
              </a:rPr>
              <a:t>If </a:t>
            </a:r>
            <a:r>
              <a:rPr lang="en-US" sz="1000" dirty="0">
                <a:solidFill>
                  <a:schemeClr val="bg1">
                    <a:lumMod val="65000"/>
                  </a:schemeClr>
                </a:solidFill>
              </a:rPr>
              <a:t>you are going to use a passage of Lorem Ipsum, you need to be sure there isn't anything embarrassing hidden in the middle of text.</a:t>
            </a:r>
          </a:p>
          <a:p>
            <a:pPr algn="just"/>
            <a:endParaRPr lang="en-US" sz="1000" dirty="0">
              <a:solidFill>
                <a:schemeClr val="bg1">
                  <a:lumMod val="65000"/>
                </a:schemeClr>
              </a:solidFill>
            </a:endParaRPr>
          </a:p>
          <a:p>
            <a:pPr algn="just"/>
            <a:r>
              <a:rPr lang="en-US" sz="1000" dirty="0" smtClean="0">
                <a:solidFill>
                  <a:schemeClr val="bg1">
                    <a:lumMod val="65000"/>
                  </a:schemeClr>
                </a:solidFill>
              </a:rPr>
              <a:t>The </a:t>
            </a:r>
            <a:r>
              <a:rPr lang="en-US" sz="1000" dirty="0">
                <a:solidFill>
                  <a:schemeClr val="bg1">
                    <a:lumMod val="65000"/>
                  </a:schemeClr>
                </a:solidFill>
              </a:rPr>
              <a:t>generated Lorem Ipsum is therefore always free from repetition, injected </a:t>
            </a:r>
            <a:r>
              <a:rPr lang="en-US" sz="1000" dirty="0" smtClean="0">
                <a:solidFill>
                  <a:schemeClr val="bg1">
                    <a:lumMod val="65000"/>
                  </a:schemeClr>
                </a:solidFill>
              </a:rPr>
              <a:t>humor, </a:t>
            </a:r>
            <a:r>
              <a:rPr lang="en-US" sz="1000" dirty="0">
                <a:solidFill>
                  <a:schemeClr val="bg1">
                    <a:lumMod val="65000"/>
                  </a:schemeClr>
                </a:solidFill>
              </a:rPr>
              <a:t>or non-characteristic </a:t>
            </a:r>
            <a:r>
              <a:rPr lang="en-US" sz="1000" dirty="0" smtClean="0">
                <a:solidFill>
                  <a:schemeClr val="bg1">
                    <a:lumMod val="65000"/>
                  </a:schemeClr>
                </a:solidFill>
              </a:rPr>
              <a:t>words. </a:t>
            </a:r>
            <a:r>
              <a:rPr lang="en-US" sz="1000" dirty="0">
                <a:solidFill>
                  <a:schemeClr val="bg1">
                    <a:lumMod val="65000"/>
                  </a:schemeClr>
                </a:solidFill>
              </a:rPr>
              <a:t>Contrary to popular belief It has roots in a piece of classical Latin literature from 45 BC. There are many variations of passages of Lorem Ipsum available, but the majority have suffered alteration in some form, by injected </a:t>
            </a:r>
            <a:r>
              <a:rPr lang="en-US" sz="1000" dirty="0" smtClean="0">
                <a:solidFill>
                  <a:schemeClr val="bg1">
                    <a:lumMod val="65000"/>
                  </a:schemeClr>
                </a:solidFill>
              </a:rPr>
              <a:t>humor, </a:t>
            </a:r>
            <a:r>
              <a:rPr lang="en-US" sz="1000" dirty="0">
                <a:solidFill>
                  <a:schemeClr val="bg1">
                    <a:lumMod val="65000"/>
                  </a:schemeClr>
                </a:solidFill>
              </a:rPr>
              <a:t>or </a:t>
            </a:r>
            <a:r>
              <a:rPr lang="en-US" sz="1000" dirty="0" smtClean="0">
                <a:solidFill>
                  <a:schemeClr val="bg1">
                    <a:lumMod val="65000"/>
                  </a:schemeClr>
                </a:solidFill>
              </a:rPr>
              <a:t>randomized </a:t>
            </a:r>
            <a:r>
              <a:rPr lang="en-US" sz="1000" dirty="0">
                <a:solidFill>
                  <a:schemeClr val="bg1">
                    <a:lumMod val="65000"/>
                  </a:schemeClr>
                </a:solidFill>
              </a:rPr>
              <a:t>words which don't look even slightly </a:t>
            </a:r>
            <a:r>
              <a:rPr lang="en-US" sz="1000" dirty="0" smtClean="0">
                <a:solidFill>
                  <a:schemeClr val="bg1">
                    <a:lumMod val="65000"/>
                  </a:schemeClr>
                </a:solidFill>
              </a:rPr>
              <a:t>believable.</a:t>
            </a:r>
          </a:p>
          <a:p>
            <a:pPr algn="just"/>
            <a:endParaRPr lang="en-US" sz="1000" dirty="0" smtClean="0">
              <a:solidFill>
                <a:schemeClr val="bg1">
                  <a:lumMod val="65000"/>
                </a:schemeClr>
              </a:solidFill>
            </a:endParaRPr>
          </a:p>
          <a:p>
            <a:pPr algn="just"/>
            <a:r>
              <a:rPr lang="en-US" sz="1000" dirty="0" smtClean="0">
                <a:solidFill>
                  <a:schemeClr val="bg1">
                    <a:lumMod val="65000"/>
                  </a:schemeClr>
                </a:solidFill>
              </a:rPr>
              <a:t>If you are going to use a passage of Lorem Ipsum, you need to be sure there isn't anything embarrassing hidden in the middle of text. There are many variations of passages of Lorem Ipsum available, but the majority have suffered alteration in some form, by injected humor, or randomized words which don't look even slightly believable.</a:t>
            </a:r>
          </a:p>
          <a:p>
            <a:pPr algn="just"/>
            <a:endParaRPr lang="es-HN" sz="1000" dirty="0" smtClean="0">
              <a:solidFill>
                <a:schemeClr val="bg1">
                  <a:lumMod val="65000"/>
                </a:schemeClr>
              </a:solidFill>
            </a:endParaRPr>
          </a:p>
          <a:p>
            <a:pPr algn="just"/>
            <a:r>
              <a:rPr lang="en-US" sz="1000" b="1" i="1" dirty="0" smtClean="0">
                <a:solidFill>
                  <a:schemeClr val="bg1">
                    <a:lumMod val="65000"/>
                  </a:schemeClr>
                </a:solidFill>
              </a:rPr>
              <a:t>Contrary to popular belief </a:t>
            </a:r>
            <a:r>
              <a:rPr lang="en-US" sz="1000" dirty="0" smtClean="0">
                <a:solidFill>
                  <a:schemeClr val="bg1">
                    <a:lumMod val="65000"/>
                  </a:schemeClr>
                </a:solidFill>
              </a:rPr>
              <a:t>It has roots in a piece of classical Latin literature from 45 BC. </a:t>
            </a:r>
          </a:p>
          <a:p>
            <a:pPr algn="just"/>
            <a:endParaRPr lang="en-US" sz="1000" dirty="0">
              <a:solidFill>
                <a:schemeClr val="bg1">
                  <a:lumMod val="65000"/>
                </a:schemeClr>
              </a:solidFill>
            </a:endParaRPr>
          </a:p>
          <a:p>
            <a:pPr algn="just"/>
            <a:endParaRPr lang="en-US" sz="1000" b="1" dirty="0">
              <a:solidFill>
                <a:schemeClr val="bg1">
                  <a:lumMod val="65000"/>
                </a:schemeClr>
              </a:solidFill>
              <a:latin typeface="Signika Negative" pitchFamily="2" charset="0"/>
            </a:endParaRPr>
          </a:p>
        </p:txBody>
      </p:sp>
      <p:sp>
        <p:nvSpPr>
          <p:cNvPr id="7" name="Flowchart: Off-page Connector 6"/>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07</a:t>
            </a:r>
            <a:endParaRPr lang="en-US" sz="1100" b="1" dirty="0"/>
          </a:p>
        </p:txBody>
      </p:sp>
    </p:spTree>
    <p:extLst>
      <p:ext uri="{BB962C8B-B14F-4D97-AF65-F5344CB8AC3E}">
        <p14:creationId xmlns:p14="http://schemas.microsoft.com/office/powerpoint/2010/main" val="3965525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arn(inVertical)">
                                      <p:cBhvr>
                                        <p:cTn id="10" dur="500"/>
                                        <p:tgtEl>
                                          <p:spTgt spid="1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2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solidFill>
                  <a:schemeClr val="accent1">
                    <a:lumMod val="60000"/>
                    <a:lumOff val="40000"/>
                  </a:schemeClr>
                </a:solidFill>
              </a:rPr>
              <a:t>Full width </a:t>
            </a:r>
            <a:r>
              <a:rPr lang="en-US" dirty="0">
                <a:solidFill>
                  <a:schemeClr val="accent1">
                    <a:lumMod val="60000"/>
                    <a:lumOff val="40000"/>
                  </a:schemeClr>
                </a:solidFill>
              </a:rPr>
              <a:t>Text Sample</a:t>
            </a:r>
          </a:p>
        </p:txBody>
      </p:sp>
      <p:sp>
        <p:nvSpPr>
          <p:cNvPr id="13" name="Title 1"/>
          <p:cNvSpPr txBox="1">
            <a:spLocks/>
          </p:cNvSpPr>
          <p:nvPr/>
        </p:nvSpPr>
        <p:spPr>
          <a:xfrm>
            <a:off x="481053" y="809874"/>
            <a:ext cx="8229600" cy="36355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en-US" sz="1400" dirty="0" smtClean="0">
                <a:solidFill>
                  <a:schemeClr val="bg1">
                    <a:lumMod val="65000"/>
                  </a:schemeClr>
                </a:solidFill>
                <a:latin typeface="+mn-lt"/>
              </a:rPr>
              <a:t>This slide is perfect for </a:t>
            </a:r>
            <a:r>
              <a:rPr lang="en-US" sz="1400" b="1" dirty="0" smtClean="0">
                <a:solidFill>
                  <a:schemeClr val="accent1">
                    <a:lumMod val="60000"/>
                    <a:lumOff val="40000"/>
                  </a:schemeClr>
                </a:solidFill>
                <a:latin typeface="+mn-lt"/>
              </a:rPr>
              <a:t>long text descriptions</a:t>
            </a:r>
            <a:endParaRPr lang="en-US" sz="1400" b="1" dirty="0">
              <a:solidFill>
                <a:schemeClr val="accent1">
                  <a:lumMod val="60000"/>
                  <a:lumOff val="40000"/>
                </a:schemeClr>
              </a:solidFill>
              <a:latin typeface="+mn-lt"/>
            </a:endParaRPr>
          </a:p>
        </p:txBody>
      </p:sp>
      <p:sp>
        <p:nvSpPr>
          <p:cNvPr id="27" name="TextBox 26"/>
          <p:cNvSpPr txBox="1"/>
          <p:nvPr/>
        </p:nvSpPr>
        <p:spPr>
          <a:xfrm>
            <a:off x="473908" y="1425734"/>
            <a:ext cx="8151012" cy="3160284"/>
          </a:xfrm>
          <a:prstGeom prst="rect">
            <a:avLst/>
          </a:prstGeom>
          <a:noFill/>
        </p:spPr>
        <p:txBody>
          <a:bodyPr wrap="square" rIns="144000" bIns="36000" numCol="1" spcCol="360000" rtlCol="0">
            <a:spAutoFit/>
          </a:bodyPr>
          <a:lstStyle/>
          <a:p>
            <a:pPr algn="just"/>
            <a:r>
              <a:rPr lang="en-US" sz="1000" dirty="0" smtClean="0">
                <a:solidFill>
                  <a:schemeClr val="bg1">
                    <a:lumMod val="65000"/>
                  </a:schemeClr>
                </a:solidFill>
              </a:rPr>
              <a:t>Contrary to popular belief, Lorem Ipsum is not simply random text. It has roots in a piece of classical Latin literature from 45 BC.</a:t>
            </a:r>
          </a:p>
          <a:p>
            <a:pPr algn="just"/>
            <a:endParaRPr lang="en-US" sz="1000" b="1" i="1" dirty="0">
              <a:solidFill>
                <a:schemeClr val="bg1">
                  <a:lumMod val="65000"/>
                </a:schemeClr>
              </a:solidFill>
            </a:endParaRPr>
          </a:p>
          <a:p>
            <a:pPr algn="just"/>
            <a:r>
              <a:rPr lang="en-US" sz="1000" b="1" i="1" dirty="0" smtClean="0">
                <a:solidFill>
                  <a:schemeClr val="bg1">
                    <a:lumMod val="65000"/>
                  </a:schemeClr>
                </a:solidFill>
              </a:rPr>
              <a:t>Contrary to popular belief </a:t>
            </a:r>
            <a:r>
              <a:rPr lang="en-US" sz="1000" dirty="0" smtClean="0">
                <a:solidFill>
                  <a:schemeClr val="bg1">
                    <a:lumMod val="65000"/>
                  </a:schemeClr>
                </a:solidFill>
              </a:rPr>
              <a:t>It has roots in a piece of classical Latin literature from 45 BC. </a:t>
            </a:r>
          </a:p>
          <a:p>
            <a:pPr algn="just"/>
            <a:endParaRPr lang="en-US" sz="1000" dirty="0">
              <a:solidFill>
                <a:schemeClr val="bg1">
                  <a:lumMod val="65000"/>
                </a:schemeClr>
              </a:solidFill>
            </a:endParaRPr>
          </a:p>
          <a:p>
            <a:pPr algn="just"/>
            <a:r>
              <a:rPr lang="en-US" sz="1000" dirty="0">
                <a:solidFill>
                  <a:schemeClr val="bg1">
                    <a:lumMod val="65000"/>
                  </a:schemeClr>
                </a:solidFill>
              </a:rPr>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r>
              <a:rPr lang="en-US" sz="1000" dirty="0" smtClean="0">
                <a:solidFill>
                  <a:schemeClr val="bg1">
                    <a:lumMod val="65000"/>
                  </a:schemeClr>
                </a:solidFill>
              </a:rPr>
              <a:t>.</a:t>
            </a:r>
          </a:p>
          <a:p>
            <a:pPr algn="just"/>
            <a:endParaRPr lang="en-US" sz="1000" dirty="0">
              <a:solidFill>
                <a:schemeClr val="bg1">
                  <a:lumMod val="65000"/>
                </a:schemeClr>
              </a:solidFill>
            </a:endParaRPr>
          </a:p>
          <a:p>
            <a:pPr algn="just"/>
            <a:r>
              <a:rPr lang="en-US" sz="1000" dirty="0">
                <a:solidFill>
                  <a:schemeClr val="bg1">
                    <a:lumMod val="65000"/>
                  </a:schemeClr>
                </a:solidFill>
              </a:rPr>
              <a:t>There are many variations of passages of Lorem Ipsum available, but the majority have suffered alteration in some form, by injected humor, or randomized words which don't look even slightly believable. </a:t>
            </a:r>
            <a:endParaRPr lang="en-US" sz="1000" dirty="0" smtClean="0">
              <a:solidFill>
                <a:schemeClr val="bg1">
                  <a:lumMod val="65000"/>
                </a:schemeClr>
              </a:solidFill>
            </a:endParaRPr>
          </a:p>
          <a:p>
            <a:pPr algn="just"/>
            <a:endParaRPr lang="en-US" sz="1000" dirty="0">
              <a:solidFill>
                <a:schemeClr val="bg1">
                  <a:lumMod val="65000"/>
                </a:schemeClr>
              </a:solidFill>
            </a:endParaRPr>
          </a:p>
          <a:p>
            <a:pPr algn="just"/>
            <a:r>
              <a:rPr lang="en-US" sz="1000" dirty="0" smtClean="0">
                <a:solidFill>
                  <a:schemeClr val="bg1">
                    <a:lumMod val="65000"/>
                  </a:schemeClr>
                </a:solidFill>
              </a:rPr>
              <a:t>If </a:t>
            </a:r>
            <a:r>
              <a:rPr lang="en-US" sz="1000" dirty="0">
                <a:solidFill>
                  <a:schemeClr val="bg1">
                    <a:lumMod val="65000"/>
                  </a:schemeClr>
                </a:solidFill>
              </a:rPr>
              <a:t>you are going to use a passage of Lorem Ipsum, you need to be sure there isn't anything embarrassing hidden in the middle of text.</a:t>
            </a:r>
          </a:p>
          <a:p>
            <a:pPr algn="just"/>
            <a:endParaRPr lang="en-US" sz="1000" dirty="0">
              <a:solidFill>
                <a:schemeClr val="bg1">
                  <a:lumMod val="65000"/>
                </a:schemeClr>
              </a:solidFill>
            </a:endParaRPr>
          </a:p>
          <a:p>
            <a:pPr algn="just"/>
            <a:r>
              <a:rPr lang="en-US" sz="1000" dirty="0" smtClean="0">
                <a:solidFill>
                  <a:schemeClr val="bg1">
                    <a:lumMod val="65000"/>
                  </a:schemeClr>
                </a:solidFill>
              </a:rPr>
              <a:t>The </a:t>
            </a:r>
            <a:r>
              <a:rPr lang="en-US" sz="1000" dirty="0">
                <a:solidFill>
                  <a:schemeClr val="bg1">
                    <a:lumMod val="65000"/>
                  </a:schemeClr>
                </a:solidFill>
              </a:rPr>
              <a:t>generated Lorem Ipsum is therefore always free from repetition, injected </a:t>
            </a:r>
            <a:r>
              <a:rPr lang="en-US" sz="1000" dirty="0" smtClean="0">
                <a:solidFill>
                  <a:schemeClr val="bg1">
                    <a:lumMod val="65000"/>
                  </a:schemeClr>
                </a:solidFill>
              </a:rPr>
              <a:t>humor, </a:t>
            </a:r>
            <a:r>
              <a:rPr lang="en-US" sz="1000" dirty="0">
                <a:solidFill>
                  <a:schemeClr val="bg1">
                    <a:lumMod val="65000"/>
                  </a:schemeClr>
                </a:solidFill>
              </a:rPr>
              <a:t>or non-characteristic </a:t>
            </a:r>
            <a:r>
              <a:rPr lang="en-US" sz="1000" dirty="0" smtClean="0">
                <a:solidFill>
                  <a:schemeClr val="bg1">
                    <a:lumMod val="65000"/>
                  </a:schemeClr>
                </a:solidFill>
              </a:rPr>
              <a:t>words. </a:t>
            </a:r>
            <a:r>
              <a:rPr lang="en-US" sz="1000" dirty="0">
                <a:solidFill>
                  <a:schemeClr val="bg1">
                    <a:lumMod val="65000"/>
                  </a:schemeClr>
                </a:solidFill>
              </a:rPr>
              <a:t>Contrary to popular belief It has roots in a piece of classical Latin literature from 45 BC. There are many variations of passages of Lorem Ipsum available, but the majority have suffered alteration in some form, by injected </a:t>
            </a:r>
            <a:r>
              <a:rPr lang="en-US" sz="1000" dirty="0" smtClean="0">
                <a:solidFill>
                  <a:schemeClr val="bg1">
                    <a:lumMod val="65000"/>
                  </a:schemeClr>
                </a:solidFill>
              </a:rPr>
              <a:t>humor, </a:t>
            </a:r>
            <a:r>
              <a:rPr lang="en-US" sz="1000" dirty="0">
                <a:solidFill>
                  <a:schemeClr val="bg1">
                    <a:lumMod val="65000"/>
                  </a:schemeClr>
                </a:solidFill>
              </a:rPr>
              <a:t>or </a:t>
            </a:r>
            <a:r>
              <a:rPr lang="en-US" sz="1000" dirty="0" smtClean="0">
                <a:solidFill>
                  <a:schemeClr val="bg1">
                    <a:lumMod val="65000"/>
                  </a:schemeClr>
                </a:solidFill>
              </a:rPr>
              <a:t>randomized </a:t>
            </a:r>
            <a:r>
              <a:rPr lang="en-US" sz="1000" dirty="0">
                <a:solidFill>
                  <a:schemeClr val="bg1">
                    <a:lumMod val="65000"/>
                  </a:schemeClr>
                </a:solidFill>
              </a:rPr>
              <a:t>words which don't look even slightly </a:t>
            </a:r>
            <a:r>
              <a:rPr lang="en-US" sz="1000" dirty="0" smtClean="0">
                <a:solidFill>
                  <a:schemeClr val="bg1">
                    <a:lumMod val="65000"/>
                  </a:schemeClr>
                </a:solidFill>
              </a:rPr>
              <a:t>believable.</a:t>
            </a:r>
          </a:p>
          <a:p>
            <a:pPr algn="just"/>
            <a:endParaRPr lang="en-US" sz="1000" dirty="0" smtClean="0">
              <a:solidFill>
                <a:schemeClr val="bg1">
                  <a:lumMod val="65000"/>
                </a:schemeClr>
              </a:solidFill>
            </a:endParaRPr>
          </a:p>
          <a:p>
            <a:pPr algn="just"/>
            <a:r>
              <a:rPr lang="en-US" sz="1000" dirty="0" smtClean="0">
                <a:solidFill>
                  <a:schemeClr val="bg1">
                    <a:lumMod val="65000"/>
                  </a:schemeClr>
                </a:solidFill>
              </a:rPr>
              <a:t>If you are going to use a passage of Lorem Ipsum, you need to be sure there isn't anything embarrassing hidden in the middle of text. There are many variations of passages of Lorem Ipsum available, but the majority have suffered alteration in some form, by injected humor, or randomized words which don't look even slightly believable.</a:t>
            </a:r>
            <a:endParaRPr lang="en-US" sz="1000" b="1" dirty="0">
              <a:solidFill>
                <a:schemeClr val="bg1">
                  <a:lumMod val="65000"/>
                </a:schemeClr>
              </a:solidFill>
              <a:latin typeface="Signika Negative" pitchFamily="2" charset="0"/>
            </a:endParaRPr>
          </a:p>
        </p:txBody>
      </p:sp>
      <p:sp>
        <p:nvSpPr>
          <p:cNvPr id="6" name="Flowchart: Off-page Connector 5"/>
          <p:cNvSpPr/>
          <p:nvPr/>
        </p:nvSpPr>
        <p:spPr>
          <a:xfrm>
            <a:off x="8637215" y="161022"/>
            <a:ext cx="327273" cy="295200"/>
          </a:xfrm>
          <a:prstGeom prst="flowChartOffpageConnector">
            <a:avLst/>
          </a:prstGeom>
          <a:solidFill>
            <a:schemeClr val="accent1">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HN" sz="1100" b="1" dirty="0" smtClean="0"/>
              <a:t>08</a:t>
            </a:r>
            <a:endParaRPr lang="en-US" sz="1100" b="1" dirty="0"/>
          </a:p>
        </p:txBody>
      </p:sp>
    </p:spTree>
    <p:extLst>
      <p:ext uri="{BB962C8B-B14F-4D97-AF65-F5344CB8AC3E}">
        <p14:creationId xmlns:p14="http://schemas.microsoft.com/office/powerpoint/2010/main" val="421109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arn(inVertical)">
                                      <p:cBhvr>
                                        <p:cTn id="10" dur="500"/>
                                        <p:tgtEl>
                                          <p:spTgt spid="1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3" grpId="0"/>
      <p:bldP spid="27" grpId="0"/>
    </p:bldLst>
  </p:timing>
</p:sld>
</file>

<file path=ppt/tags/tag1.xml><?xml version="1.0" encoding="utf-8"?>
<p:tagLst xmlns:a="http://schemas.openxmlformats.org/drawingml/2006/main" xmlns:r="http://schemas.openxmlformats.org/officeDocument/2006/relationships" xmlns:p="http://schemas.openxmlformats.org/presentationml/2006/main">
  <p:tag name="ADV_TOP" val="99,90228"/>
  <p:tag name="ADV_LEFT" val="144,3124"/>
  <p:tag name="ADV_HEIGHT" val="281,25"/>
  <p:tag name="ADV_WIDTH" val="491,375"/>
</p:tagLst>
</file>

<file path=ppt/theme/theme1.xml><?xml version="1.0" encoding="utf-8"?>
<a:theme xmlns:a="http://schemas.openxmlformats.org/drawingml/2006/main" name="Office Theme">
  <a:themeElements>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0.xml><?xml version="1.0" encoding="utf-8"?>
<a:themeOverride xmlns:a="http://schemas.openxmlformats.org/drawingml/2006/main">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8.xml><?xml version="1.0" encoding="utf-8"?>
<a:themeOverride xmlns:a="http://schemas.openxmlformats.org/drawingml/2006/main">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9.xml><?xml version="1.0" encoding="utf-8"?>
<a:themeOverride xmlns:a="http://schemas.openxmlformats.org/drawingml/2006/main">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2780</TotalTime>
  <Words>6769</Words>
  <Application>Microsoft Office PowerPoint</Application>
  <PresentationFormat>On-screen Show (16:9)</PresentationFormat>
  <Paragraphs>944</Paragraphs>
  <Slides>68</Slides>
  <Notes>0</Notes>
  <HiddenSlides>0</HiddenSlides>
  <MMClips>0</MMClips>
  <ScaleCrop>false</ScaleCrop>
  <HeadingPairs>
    <vt:vector size="4" baseType="variant">
      <vt:variant>
        <vt:lpstr>Theme</vt:lpstr>
      </vt:variant>
      <vt:variant>
        <vt:i4>1</vt:i4>
      </vt:variant>
      <vt:variant>
        <vt:lpstr>Slide Titles</vt:lpstr>
      </vt:variant>
      <vt:variant>
        <vt:i4>68</vt:i4>
      </vt:variant>
    </vt:vector>
  </HeadingPairs>
  <TitlesOfParts>
    <vt:vector size="69" baseType="lpstr">
      <vt:lpstr>Office Theme</vt:lpstr>
      <vt:lpstr>omoa</vt:lpstr>
      <vt:lpstr>Introduction</vt:lpstr>
      <vt:lpstr>We are currently not planning on conquering the world. – Sergey Brin</vt:lpstr>
      <vt:lpstr>Meet Our Awesome Team</vt:lpstr>
      <vt:lpstr>Meet Martin Sole</vt:lpstr>
      <vt:lpstr>Our Headquarters</vt:lpstr>
      <vt:lpstr>Omoa Around The World</vt:lpstr>
      <vt:lpstr>Two Column Text Sample</vt:lpstr>
      <vt:lpstr>Full width Text Sample</vt:lpstr>
      <vt:lpstr>Tree Column Text Sample</vt:lpstr>
      <vt:lpstr>Why Do Business With Us</vt:lpstr>
      <vt:lpstr>Services Slide Sample</vt:lpstr>
      <vt:lpstr>Services List Sample</vt:lpstr>
      <vt:lpstr>Key Design Considerations</vt:lpstr>
      <vt:lpstr>Iconic List Sample </vt:lpstr>
      <vt:lpstr>Iconic List Sample 2 </vt:lpstr>
      <vt:lpstr>Pricing Tables Plan Sample</vt:lpstr>
      <vt:lpstr>Table Design Sample</vt:lpstr>
      <vt:lpstr>It’s time for a break</vt:lpstr>
      <vt:lpstr>Meet Our Design Process</vt:lpstr>
      <vt:lpstr>PowerPoint Presentation</vt:lpstr>
      <vt:lpstr>PowerPoint Presentation</vt:lpstr>
      <vt:lpstr>Why a Business Plan?</vt:lpstr>
      <vt:lpstr>Smart Art &amp; Infographic</vt:lpstr>
      <vt:lpstr>Multiple Circle Chart Samples</vt:lpstr>
      <vt:lpstr>Circle Chart + Infographic</vt:lpstr>
      <vt:lpstr>Country Infographic Sample</vt:lpstr>
      <vt:lpstr>Detailed Country Infographic</vt:lpstr>
      <vt:lpstr>Sales Report Infographic Sample</vt:lpstr>
      <vt:lpstr>Sales Report Infographic Sample</vt:lpstr>
      <vt:lpstr>Digital Marketing Objectives</vt:lpstr>
      <vt:lpstr>Work Flow Infographic Sample</vt:lpstr>
      <vt:lpstr>Random to Result Process Sample</vt:lpstr>
      <vt:lpstr>Alternating Flow Sample</vt:lpstr>
      <vt:lpstr>Continuous Block Process Sample</vt:lpstr>
      <vt:lpstr>Chevron List Sample</vt:lpstr>
      <vt:lpstr>Step Up Process Sample</vt:lpstr>
      <vt:lpstr>Increasing Arrows Process Sample</vt:lpstr>
      <vt:lpstr>Equation Sample Slide</vt:lpstr>
      <vt:lpstr>Sales Report by Year</vt:lpstr>
      <vt:lpstr>Area Chart Sample</vt:lpstr>
      <vt:lpstr>Clustered Column Chart Sample</vt:lpstr>
      <vt:lpstr>Lines With Markers Chart Sample</vt:lpstr>
      <vt:lpstr>Clustered Bars Chart Sample</vt:lpstr>
      <vt:lpstr>Stacked Column Chart Sample</vt:lpstr>
      <vt:lpstr>Multiple Stacked Column Chart Sample</vt:lpstr>
      <vt:lpstr>3 Steps to Help Change a Bad Money Habit</vt:lpstr>
      <vt:lpstr>Iconic Circle Infographic Sample</vt:lpstr>
      <vt:lpstr>Social Media</vt:lpstr>
      <vt:lpstr>How Consumers Use Social Networks</vt:lpstr>
      <vt:lpstr>Marketing Options Across The Web</vt:lpstr>
      <vt:lpstr>Users per Social Network</vt:lpstr>
      <vt:lpstr>Social Network Use by Country</vt:lpstr>
      <vt:lpstr>My Social Network Analysis </vt:lpstr>
      <vt:lpstr>Facebook Fans Use by Gender</vt:lpstr>
      <vt:lpstr>Color Background Use</vt:lpstr>
      <vt:lpstr>Infographic Sample by Country</vt:lpstr>
      <vt:lpstr>Less words, more works</vt:lpstr>
      <vt:lpstr>Simple Logo Portfolio</vt:lpstr>
      <vt:lpstr>Simple Logo Portfolio</vt:lpstr>
      <vt:lpstr>Logo Portfolio + Descriptions</vt:lpstr>
      <vt:lpstr>Portfolio Variation Sample</vt:lpstr>
      <vt:lpstr>Single Project Sample</vt:lpstr>
      <vt:lpstr>Web Project Sample</vt:lpstr>
      <vt:lpstr>PowerPoint Presentation</vt:lpstr>
      <vt:lpstr>PowerPoint Presentation</vt:lpstr>
      <vt:lpstr>Get in Touch</vt:lpstr>
      <vt:lpstr>Thanks for coming</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EAMEJIA</dc:creator>
  <cp:lastModifiedBy>EAMEJIA</cp:lastModifiedBy>
  <cp:revision>247</cp:revision>
  <dcterms:created xsi:type="dcterms:W3CDTF">2014-02-03T20:55:49Z</dcterms:created>
  <dcterms:modified xsi:type="dcterms:W3CDTF">2014-02-26T18:33:33Z</dcterms:modified>
</cp:coreProperties>
</file>